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8" r:id="rId3"/>
    <p:sldId id="257" r:id="rId4"/>
    <p:sldId id="259" r:id="rId5"/>
    <p:sldId id="268" r:id="rId6"/>
    <p:sldId id="269" r:id="rId7"/>
    <p:sldId id="271" r:id="rId8"/>
    <p:sldId id="262" r:id="rId9"/>
    <p:sldId id="263" r:id="rId10"/>
    <p:sldId id="266" r:id="rId11"/>
    <p:sldId id="265" r:id="rId12"/>
    <p:sldId id="267" r:id="rId13"/>
    <p:sldId id="261" r:id="rId14"/>
    <p:sldId id="260"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varScale="1">
        <p:scale>
          <a:sx n="79" d="100"/>
          <a:sy n="79" d="100"/>
        </p:scale>
        <p:origin x="74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C5F61-9E91-42C8-811B-6A6918958262}" type="doc">
      <dgm:prSet loTypeId="urn:microsoft.com/office/officeart/2005/8/layout/arrow4" loCatId="process" qsTypeId="urn:microsoft.com/office/officeart/2005/8/quickstyle/simple1" qsCatId="simple" csTypeId="urn:microsoft.com/office/officeart/2005/8/colors/colorful3" csCatId="colorful" phldr="1"/>
      <dgm:spPr/>
    </dgm:pt>
    <dgm:pt modelId="{7274FB93-6A4B-4E08-9577-9C05402C2B61}">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o-MD" dirty="0">
              <a:latin typeface="Times New Roman" panose="02020603050405020304" pitchFamily="18" charset="0"/>
              <a:cs typeface="Times New Roman" panose="02020603050405020304" pitchFamily="18" charset="0"/>
            </a:rPr>
            <a:t>Organizaţiile internaţionale reprezintă elemente relativ noi ale sistemului mondial. </a:t>
          </a:r>
          <a:endParaRPr lang="ru-RU" dirty="0">
            <a:latin typeface="Times New Roman" panose="02020603050405020304" pitchFamily="18" charset="0"/>
            <a:cs typeface="Times New Roman" panose="02020603050405020304" pitchFamily="18" charset="0"/>
          </a:endParaRPr>
        </a:p>
      </dgm:t>
    </dgm:pt>
    <dgm:pt modelId="{516694FE-8A41-4668-A558-FBFCB32246AC}" type="parTrans" cxnId="{C049822F-86AA-40C1-B5F5-6CF8D5A6F28F}">
      <dgm:prSet/>
      <dgm:spPr/>
      <dgm:t>
        <a:bodyPr/>
        <a:lstStyle/>
        <a:p>
          <a:endParaRPr lang="ru-RU"/>
        </a:p>
      </dgm:t>
    </dgm:pt>
    <dgm:pt modelId="{DE98A582-CF75-43CF-B117-B385CC61D931}" type="sibTrans" cxnId="{C049822F-86AA-40C1-B5F5-6CF8D5A6F28F}">
      <dgm:prSet/>
      <dgm:spPr/>
      <dgm:t>
        <a:bodyPr/>
        <a:lstStyle/>
        <a:p>
          <a:endParaRPr lang="ru-RU"/>
        </a:p>
      </dgm:t>
    </dgm:pt>
    <dgm:pt modelId="{76316896-8102-4689-981C-965A940EC9F8}">
      <dgm:prSet phldrT="[Текст]"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o-MD" sz="1800" dirty="0">
              <a:latin typeface="Times New Roman" panose="02020603050405020304" pitchFamily="18" charset="0"/>
              <a:cs typeface="Times New Roman" panose="02020603050405020304" pitchFamily="18" charset="0"/>
            </a:rPr>
            <a:t>Au luat naştere în timpul secolului XIX, au devenit importante în cursul </a:t>
          </a:r>
          <a:r>
            <a:rPr lang="ro-MD" sz="2000" dirty="0">
              <a:latin typeface="Times New Roman" panose="02020603050405020304" pitchFamily="18" charset="0"/>
              <a:cs typeface="Times New Roman" panose="02020603050405020304" pitchFamily="18" charset="0"/>
            </a:rPr>
            <a:t>următorului</a:t>
          </a:r>
          <a:r>
            <a:rPr lang="ro-MD" sz="1800" dirty="0">
              <a:latin typeface="Times New Roman" panose="02020603050405020304" pitchFamily="18" charset="0"/>
              <a:cs typeface="Times New Roman" panose="02020603050405020304" pitchFamily="18" charset="0"/>
            </a:rPr>
            <a:t> secol, iar după anul 1945, numărul lor a crescut semnificativ, în special la nivel regional şi subregional. </a:t>
          </a:r>
          <a:endParaRPr lang="ru-RU" sz="1800" dirty="0">
            <a:latin typeface="Times New Roman" panose="02020603050405020304" pitchFamily="18" charset="0"/>
            <a:cs typeface="Times New Roman" panose="02020603050405020304" pitchFamily="18" charset="0"/>
          </a:endParaRPr>
        </a:p>
      </dgm:t>
    </dgm:pt>
    <dgm:pt modelId="{BE73A8E5-FCFE-4E38-93BA-5607CE278CA2}" type="parTrans" cxnId="{CBD14931-0FAD-4D85-B9B8-F21696BCD9A8}">
      <dgm:prSet/>
      <dgm:spPr/>
      <dgm:t>
        <a:bodyPr/>
        <a:lstStyle/>
        <a:p>
          <a:endParaRPr lang="ru-RU"/>
        </a:p>
      </dgm:t>
    </dgm:pt>
    <dgm:pt modelId="{FD37115A-C230-445F-A4FE-D4C01E170189}" type="sibTrans" cxnId="{CBD14931-0FAD-4D85-B9B8-F21696BCD9A8}">
      <dgm:prSet/>
      <dgm:spPr/>
      <dgm:t>
        <a:bodyPr/>
        <a:lstStyle/>
        <a:p>
          <a:endParaRPr lang="ru-RU"/>
        </a:p>
      </dgm:t>
    </dgm:pt>
    <dgm:pt modelId="{9D97C612-94FB-4FDD-835A-16DF7B01D9D4}" type="pres">
      <dgm:prSet presAssocID="{2EFC5F61-9E91-42C8-811B-6A6918958262}" presName="compositeShape" presStyleCnt="0">
        <dgm:presLayoutVars>
          <dgm:chMax val="2"/>
          <dgm:dir/>
          <dgm:resizeHandles val="exact"/>
        </dgm:presLayoutVars>
      </dgm:prSet>
      <dgm:spPr/>
    </dgm:pt>
    <dgm:pt modelId="{75B2E0C5-47CB-455D-824C-EFDC0ADCBAAC}" type="pres">
      <dgm:prSet presAssocID="{7274FB93-6A4B-4E08-9577-9C05402C2B61}" presName="upArrow" presStyleLbl="node1" presStyleIdx="0" presStyleCnt="2" custScaleX="59047"/>
      <dgm:spPr/>
    </dgm:pt>
    <dgm:pt modelId="{059F66DE-4826-4228-ACE6-B94599CBBE28}" type="pres">
      <dgm:prSet presAssocID="{7274FB93-6A4B-4E08-9577-9C05402C2B61}" presName="upArrowText" presStyleLbl="revTx" presStyleIdx="0" presStyleCnt="2" custScaleY="74547" custLinFactNeighborX="-11314" custLinFactNeighborY="691">
        <dgm:presLayoutVars>
          <dgm:chMax val="0"/>
          <dgm:bulletEnabled val="1"/>
        </dgm:presLayoutVars>
      </dgm:prSet>
      <dgm:spPr/>
      <dgm:t>
        <a:bodyPr/>
        <a:lstStyle/>
        <a:p>
          <a:endParaRPr lang="en-US"/>
        </a:p>
      </dgm:t>
    </dgm:pt>
    <dgm:pt modelId="{4BF06145-B36E-4AAC-8E4D-8DD6C8C3BADE}" type="pres">
      <dgm:prSet presAssocID="{76316896-8102-4689-981C-965A940EC9F8}" presName="downArrow" presStyleLbl="node1" presStyleIdx="1" presStyleCnt="2" custScaleX="73144" custLinFactNeighborX="-19200" custLinFactNeighborY="-2395"/>
      <dgm:spPr/>
    </dgm:pt>
    <dgm:pt modelId="{94259965-57A9-435C-8575-AEE5ED7A8922}" type="pres">
      <dgm:prSet presAssocID="{76316896-8102-4689-981C-965A940EC9F8}" presName="downArrowText" presStyleLbl="revTx" presStyleIdx="1" presStyleCnt="2" custScaleX="115858" custScaleY="105458" custLinFactNeighborX="-8281" custLinFactNeighborY="-12220">
        <dgm:presLayoutVars>
          <dgm:chMax val="0"/>
          <dgm:bulletEnabled val="1"/>
        </dgm:presLayoutVars>
      </dgm:prSet>
      <dgm:spPr/>
      <dgm:t>
        <a:bodyPr/>
        <a:lstStyle/>
        <a:p>
          <a:endParaRPr lang="en-US"/>
        </a:p>
      </dgm:t>
    </dgm:pt>
  </dgm:ptLst>
  <dgm:cxnLst>
    <dgm:cxn modelId="{894EBEC2-DA68-49CE-AF6E-44957C6D2A97}" type="presOf" srcId="{76316896-8102-4689-981C-965A940EC9F8}" destId="{94259965-57A9-435C-8575-AEE5ED7A8922}" srcOrd="0" destOrd="0" presId="urn:microsoft.com/office/officeart/2005/8/layout/arrow4"/>
    <dgm:cxn modelId="{954DF61F-1846-4089-AA8B-B2F429F81385}" type="presOf" srcId="{7274FB93-6A4B-4E08-9577-9C05402C2B61}" destId="{059F66DE-4826-4228-ACE6-B94599CBBE28}" srcOrd="0" destOrd="0" presId="urn:microsoft.com/office/officeart/2005/8/layout/arrow4"/>
    <dgm:cxn modelId="{C049822F-86AA-40C1-B5F5-6CF8D5A6F28F}" srcId="{2EFC5F61-9E91-42C8-811B-6A6918958262}" destId="{7274FB93-6A4B-4E08-9577-9C05402C2B61}" srcOrd="0" destOrd="0" parTransId="{516694FE-8A41-4668-A558-FBFCB32246AC}" sibTransId="{DE98A582-CF75-43CF-B117-B385CC61D931}"/>
    <dgm:cxn modelId="{CBD14931-0FAD-4D85-B9B8-F21696BCD9A8}" srcId="{2EFC5F61-9E91-42C8-811B-6A6918958262}" destId="{76316896-8102-4689-981C-965A940EC9F8}" srcOrd="1" destOrd="0" parTransId="{BE73A8E5-FCFE-4E38-93BA-5607CE278CA2}" sibTransId="{FD37115A-C230-445F-A4FE-D4C01E170189}"/>
    <dgm:cxn modelId="{38121C33-5536-49BD-9A54-06B4EE45315D}" type="presOf" srcId="{2EFC5F61-9E91-42C8-811B-6A6918958262}" destId="{9D97C612-94FB-4FDD-835A-16DF7B01D9D4}" srcOrd="0" destOrd="0" presId="urn:microsoft.com/office/officeart/2005/8/layout/arrow4"/>
    <dgm:cxn modelId="{B0C993E1-D25E-4FD3-866D-7C389576E17B}" type="presParOf" srcId="{9D97C612-94FB-4FDD-835A-16DF7B01D9D4}" destId="{75B2E0C5-47CB-455D-824C-EFDC0ADCBAAC}" srcOrd="0" destOrd="0" presId="urn:microsoft.com/office/officeart/2005/8/layout/arrow4"/>
    <dgm:cxn modelId="{8AEF0CED-02DC-426C-BA83-A171FB810AF8}" type="presParOf" srcId="{9D97C612-94FB-4FDD-835A-16DF7B01D9D4}" destId="{059F66DE-4826-4228-ACE6-B94599CBBE28}" srcOrd="1" destOrd="0" presId="urn:microsoft.com/office/officeart/2005/8/layout/arrow4"/>
    <dgm:cxn modelId="{27EDD64C-576C-4DF8-B159-970D821DA5A6}" type="presParOf" srcId="{9D97C612-94FB-4FDD-835A-16DF7B01D9D4}" destId="{4BF06145-B36E-4AAC-8E4D-8DD6C8C3BADE}" srcOrd="2" destOrd="0" presId="urn:microsoft.com/office/officeart/2005/8/layout/arrow4"/>
    <dgm:cxn modelId="{16605C50-DCCF-4F80-859B-D949E42ADF0E}" type="presParOf" srcId="{9D97C612-94FB-4FDD-835A-16DF7B01D9D4}" destId="{94259965-57A9-435C-8575-AEE5ED7A8922}"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D49CD2-EB1D-4E65-B1A1-2D7B0AA06874}" type="doc">
      <dgm:prSet loTypeId="urn:microsoft.com/office/officeart/2005/8/layout/vProcess5" loCatId="process" qsTypeId="urn:microsoft.com/office/officeart/2005/8/quickstyle/simple1" qsCatId="simple" csTypeId="urn:microsoft.com/office/officeart/2005/8/colors/colorful3" csCatId="colorful" phldr="1"/>
      <dgm:spPr/>
    </dgm:pt>
    <dgm:pt modelId="{499EFA7C-03E9-4863-B6B6-F95ACCFE1A0C}">
      <dgm:prSet phldrT="[Текст]" custT="1"/>
      <dgm:spPr>
        <a:solidFill>
          <a:schemeClr val="accent1">
            <a:lumMod val="50000"/>
          </a:schemeClr>
        </a:solidFill>
      </dgm:spPr>
      <dgm:t>
        <a:bodyPr/>
        <a:lstStyle/>
        <a:p>
          <a:r>
            <a:rPr lang="it-IT" sz="1800" dirty="0" smtClean="0">
              <a:latin typeface="Times New Roman" panose="02020603050405020304" pitchFamily="18" charset="0"/>
              <a:cs typeface="Times New Roman" panose="02020603050405020304" pitchFamily="18" charset="0"/>
            </a:rPr>
            <a:t>2. </a:t>
          </a:r>
          <a:r>
            <a:rPr lang="ro-MD" sz="1800" dirty="0" smtClean="0">
              <a:latin typeface="Times New Roman" panose="02020603050405020304" pitchFamily="18" charset="0"/>
              <a:cs typeface="Times New Roman" panose="02020603050405020304" pitchFamily="18" charset="0"/>
            </a:rPr>
            <a:t>C</a:t>
          </a:r>
          <a:r>
            <a:rPr lang="it-IT" sz="1800" dirty="0" smtClean="0">
              <a:latin typeface="Times New Roman" panose="02020603050405020304" pitchFamily="18" charset="0"/>
              <a:cs typeface="Times New Roman" panose="02020603050405020304" pitchFamily="18" charset="0"/>
            </a:rPr>
            <a:t>rearea de sisteme de cooperare militară bazate pe constrângeri reciproce</a:t>
          </a:r>
          <a:endParaRPr lang="ru-RU" sz="1800" dirty="0">
            <a:latin typeface="Times New Roman" panose="02020603050405020304" pitchFamily="18" charset="0"/>
            <a:cs typeface="Times New Roman" panose="02020603050405020304" pitchFamily="18" charset="0"/>
          </a:endParaRPr>
        </a:p>
      </dgm:t>
    </dgm:pt>
    <dgm:pt modelId="{66B8C6EB-2FAE-438C-8645-8883E9B4BBEA}" type="parTrans" cxnId="{3AD075CA-CA94-4929-A6E0-880500F0747B}">
      <dgm:prSet/>
      <dgm:spPr/>
      <dgm:t>
        <a:bodyPr/>
        <a:lstStyle/>
        <a:p>
          <a:endParaRPr lang="ru-RU"/>
        </a:p>
      </dgm:t>
    </dgm:pt>
    <dgm:pt modelId="{3B517FE6-754D-4D37-B33D-D226AB13021A}" type="sibTrans" cxnId="{3AD075CA-CA94-4929-A6E0-880500F0747B}">
      <dgm:prSet/>
      <dgm:spPr/>
      <dgm:t>
        <a:bodyPr/>
        <a:lstStyle/>
        <a:p>
          <a:endParaRPr lang="ru-RU"/>
        </a:p>
      </dgm:t>
    </dgm:pt>
    <dgm:pt modelId="{864E2BE7-9053-4F9A-8FC6-19D1D93BA02E}">
      <dgm:prSet phldrT="[Текст]" custT="1"/>
      <dgm:spPr/>
      <dgm:t>
        <a:bodyPr/>
        <a:lstStyle/>
        <a:p>
          <a:r>
            <a:rPr lang="it-IT" sz="1800" dirty="0" smtClean="0">
              <a:latin typeface="Times New Roman" panose="02020603050405020304" pitchFamily="18" charset="0"/>
              <a:cs typeface="Times New Roman" panose="02020603050405020304" pitchFamily="18" charset="0"/>
            </a:rPr>
            <a:t>destinate reducerii pericolelor ce decurg din activităţile militare</a:t>
          </a:r>
          <a:endParaRPr lang="ru-RU" sz="1800" dirty="0">
            <a:latin typeface="Times New Roman" panose="02020603050405020304" pitchFamily="18" charset="0"/>
            <a:cs typeface="Times New Roman" panose="02020603050405020304" pitchFamily="18" charset="0"/>
          </a:endParaRPr>
        </a:p>
      </dgm:t>
    </dgm:pt>
    <dgm:pt modelId="{48435079-A9BF-45E1-B317-5FC85B0F4017}" type="parTrans" cxnId="{0F1B2B50-BF67-40B3-A224-B660FE3255D5}">
      <dgm:prSet/>
      <dgm:spPr/>
      <dgm:t>
        <a:bodyPr/>
        <a:lstStyle/>
        <a:p>
          <a:endParaRPr lang="ru-RU"/>
        </a:p>
      </dgm:t>
    </dgm:pt>
    <dgm:pt modelId="{1E053C92-E2ED-41AD-B5A9-A97B54405FA4}" type="sibTrans" cxnId="{0F1B2B50-BF67-40B3-A224-B660FE3255D5}">
      <dgm:prSet/>
      <dgm:spPr/>
      <dgm:t>
        <a:bodyPr/>
        <a:lstStyle/>
        <a:p>
          <a:endParaRPr lang="ru-RU"/>
        </a:p>
      </dgm:t>
    </dgm:pt>
    <dgm:pt modelId="{930AD992-0E4B-4776-9FE5-53D413E002D5}">
      <dgm:prSet phldrT="[Текст]" custT="1"/>
      <dgm:spPr/>
      <dgm:t>
        <a:bodyPr/>
        <a:lstStyle/>
        <a:p>
          <a:r>
            <a:rPr lang="ro-RO" sz="1800" dirty="0" smtClean="0">
              <a:latin typeface="Times New Roman" panose="02020603050405020304" pitchFamily="18" charset="0"/>
              <a:cs typeface="Times New Roman" panose="02020603050405020304" pitchFamily="18" charset="0"/>
            </a:rPr>
            <a:t>sau pe capacităţi comune pentru misiuni de pace</a:t>
          </a:r>
          <a:endParaRPr lang="ru-RU" sz="1800" dirty="0">
            <a:latin typeface="Times New Roman" panose="02020603050405020304" pitchFamily="18" charset="0"/>
            <a:cs typeface="Times New Roman" panose="02020603050405020304" pitchFamily="18" charset="0"/>
          </a:endParaRPr>
        </a:p>
      </dgm:t>
    </dgm:pt>
    <dgm:pt modelId="{2571F9CE-CB7A-48E7-AB71-A80C79F83888}" type="parTrans" cxnId="{7BB04F66-658B-431A-8104-A305D018E69B}">
      <dgm:prSet/>
      <dgm:spPr/>
      <dgm:t>
        <a:bodyPr/>
        <a:lstStyle/>
        <a:p>
          <a:endParaRPr lang="ru-RU"/>
        </a:p>
      </dgm:t>
    </dgm:pt>
    <dgm:pt modelId="{BD4C24C8-477E-4043-BB6B-D8D566E3E98E}" type="sibTrans" cxnId="{7BB04F66-658B-431A-8104-A305D018E69B}">
      <dgm:prSet/>
      <dgm:spPr/>
      <dgm:t>
        <a:bodyPr/>
        <a:lstStyle/>
        <a:p>
          <a:endParaRPr lang="ru-RU"/>
        </a:p>
      </dgm:t>
    </dgm:pt>
    <dgm:pt modelId="{8EC3CC97-AE21-4D44-A080-51EF08AB7FB6}" type="pres">
      <dgm:prSet presAssocID="{C0D49CD2-EB1D-4E65-B1A1-2D7B0AA06874}" presName="outerComposite" presStyleCnt="0">
        <dgm:presLayoutVars>
          <dgm:chMax val="5"/>
          <dgm:dir/>
          <dgm:resizeHandles val="exact"/>
        </dgm:presLayoutVars>
      </dgm:prSet>
      <dgm:spPr/>
    </dgm:pt>
    <dgm:pt modelId="{6B1A0911-520E-4A99-AFD6-27AD386918F1}" type="pres">
      <dgm:prSet presAssocID="{C0D49CD2-EB1D-4E65-B1A1-2D7B0AA06874}" presName="dummyMaxCanvas" presStyleCnt="0">
        <dgm:presLayoutVars/>
      </dgm:prSet>
      <dgm:spPr/>
    </dgm:pt>
    <dgm:pt modelId="{5786F5DB-6E15-48B9-B0EC-1FEA740A4AB4}" type="pres">
      <dgm:prSet presAssocID="{C0D49CD2-EB1D-4E65-B1A1-2D7B0AA06874}" presName="ThreeNodes_1" presStyleLbl="node1" presStyleIdx="0" presStyleCnt="3">
        <dgm:presLayoutVars>
          <dgm:bulletEnabled val="1"/>
        </dgm:presLayoutVars>
      </dgm:prSet>
      <dgm:spPr/>
      <dgm:t>
        <a:bodyPr/>
        <a:lstStyle/>
        <a:p>
          <a:endParaRPr lang="en-US"/>
        </a:p>
      </dgm:t>
    </dgm:pt>
    <dgm:pt modelId="{9E5E0ABB-3C16-4BDF-B517-C14D063CAA7D}" type="pres">
      <dgm:prSet presAssocID="{C0D49CD2-EB1D-4E65-B1A1-2D7B0AA06874}" presName="ThreeNodes_2" presStyleLbl="node1" presStyleIdx="1" presStyleCnt="3">
        <dgm:presLayoutVars>
          <dgm:bulletEnabled val="1"/>
        </dgm:presLayoutVars>
      </dgm:prSet>
      <dgm:spPr/>
      <dgm:t>
        <a:bodyPr/>
        <a:lstStyle/>
        <a:p>
          <a:endParaRPr lang="en-US"/>
        </a:p>
      </dgm:t>
    </dgm:pt>
    <dgm:pt modelId="{349CAF06-8F25-42C9-B079-10758CECC221}" type="pres">
      <dgm:prSet presAssocID="{C0D49CD2-EB1D-4E65-B1A1-2D7B0AA06874}" presName="ThreeNodes_3" presStyleLbl="node1" presStyleIdx="2" presStyleCnt="3">
        <dgm:presLayoutVars>
          <dgm:bulletEnabled val="1"/>
        </dgm:presLayoutVars>
      </dgm:prSet>
      <dgm:spPr/>
      <dgm:t>
        <a:bodyPr/>
        <a:lstStyle/>
        <a:p>
          <a:endParaRPr lang="en-US"/>
        </a:p>
      </dgm:t>
    </dgm:pt>
    <dgm:pt modelId="{B15074A9-5E76-440A-AEFB-9870843C38AC}" type="pres">
      <dgm:prSet presAssocID="{C0D49CD2-EB1D-4E65-B1A1-2D7B0AA06874}" presName="ThreeConn_1-2" presStyleLbl="fgAccFollowNode1" presStyleIdx="0" presStyleCnt="2">
        <dgm:presLayoutVars>
          <dgm:bulletEnabled val="1"/>
        </dgm:presLayoutVars>
      </dgm:prSet>
      <dgm:spPr/>
      <dgm:t>
        <a:bodyPr/>
        <a:lstStyle/>
        <a:p>
          <a:endParaRPr lang="en-US"/>
        </a:p>
      </dgm:t>
    </dgm:pt>
    <dgm:pt modelId="{46F35E1B-CE11-4618-A7CA-E3905D24A023}" type="pres">
      <dgm:prSet presAssocID="{C0D49CD2-EB1D-4E65-B1A1-2D7B0AA06874}" presName="ThreeConn_2-3" presStyleLbl="fgAccFollowNode1" presStyleIdx="1" presStyleCnt="2">
        <dgm:presLayoutVars>
          <dgm:bulletEnabled val="1"/>
        </dgm:presLayoutVars>
      </dgm:prSet>
      <dgm:spPr/>
      <dgm:t>
        <a:bodyPr/>
        <a:lstStyle/>
        <a:p>
          <a:endParaRPr lang="en-US"/>
        </a:p>
      </dgm:t>
    </dgm:pt>
    <dgm:pt modelId="{4F9EBE80-531A-4EE4-8FA8-C41DB219D6D0}" type="pres">
      <dgm:prSet presAssocID="{C0D49CD2-EB1D-4E65-B1A1-2D7B0AA06874}" presName="ThreeNodes_1_text" presStyleLbl="node1" presStyleIdx="2" presStyleCnt="3">
        <dgm:presLayoutVars>
          <dgm:bulletEnabled val="1"/>
        </dgm:presLayoutVars>
      </dgm:prSet>
      <dgm:spPr/>
      <dgm:t>
        <a:bodyPr/>
        <a:lstStyle/>
        <a:p>
          <a:endParaRPr lang="en-US"/>
        </a:p>
      </dgm:t>
    </dgm:pt>
    <dgm:pt modelId="{B670BEC7-983B-407A-931E-CD2749F3E3C7}" type="pres">
      <dgm:prSet presAssocID="{C0D49CD2-EB1D-4E65-B1A1-2D7B0AA06874}" presName="ThreeNodes_2_text" presStyleLbl="node1" presStyleIdx="2" presStyleCnt="3">
        <dgm:presLayoutVars>
          <dgm:bulletEnabled val="1"/>
        </dgm:presLayoutVars>
      </dgm:prSet>
      <dgm:spPr/>
      <dgm:t>
        <a:bodyPr/>
        <a:lstStyle/>
        <a:p>
          <a:endParaRPr lang="en-US"/>
        </a:p>
      </dgm:t>
    </dgm:pt>
    <dgm:pt modelId="{CEABCAE9-95D8-4E22-B8FC-007F201E1E50}" type="pres">
      <dgm:prSet presAssocID="{C0D49CD2-EB1D-4E65-B1A1-2D7B0AA06874}" presName="ThreeNodes_3_text" presStyleLbl="node1" presStyleIdx="2" presStyleCnt="3">
        <dgm:presLayoutVars>
          <dgm:bulletEnabled val="1"/>
        </dgm:presLayoutVars>
      </dgm:prSet>
      <dgm:spPr/>
      <dgm:t>
        <a:bodyPr/>
        <a:lstStyle/>
        <a:p>
          <a:endParaRPr lang="en-US"/>
        </a:p>
      </dgm:t>
    </dgm:pt>
  </dgm:ptLst>
  <dgm:cxnLst>
    <dgm:cxn modelId="{3AD075CA-CA94-4929-A6E0-880500F0747B}" srcId="{C0D49CD2-EB1D-4E65-B1A1-2D7B0AA06874}" destId="{499EFA7C-03E9-4863-B6B6-F95ACCFE1A0C}" srcOrd="0" destOrd="0" parTransId="{66B8C6EB-2FAE-438C-8645-8883E9B4BBEA}" sibTransId="{3B517FE6-754D-4D37-B33D-D226AB13021A}"/>
    <dgm:cxn modelId="{D7C47B20-0844-4F9C-9253-F9CEF0FE9E2A}" type="presOf" srcId="{C0D49CD2-EB1D-4E65-B1A1-2D7B0AA06874}" destId="{8EC3CC97-AE21-4D44-A080-51EF08AB7FB6}" srcOrd="0" destOrd="0" presId="urn:microsoft.com/office/officeart/2005/8/layout/vProcess5"/>
    <dgm:cxn modelId="{8E63480B-2EF0-45C7-8888-C819545934E5}" type="presOf" srcId="{499EFA7C-03E9-4863-B6B6-F95ACCFE1A0C}" destId="{4F9EBE80-531A-4EE4-8FA8-C41DB219D6D0}" srcOrd="1" destOrd="0" presId="urn:microsoft.com/office/officeart/2005/8/layout/vProcess5"/>
    <dgm:cxn modelId="{7BB04F66-658B-431A-8104-A305D018E69B}" srcId="{C0D49CD2-EB1D-4E65-B1A1-2D7B0AA06874}" destId="{930AD992-0E4B-4776-9FE5-53D413E002D5}" srcOrd="2" destOrd="0" parTransId="{2571F9CE-CB7A-48E7-AB71-A80C79F83888}" sibTransId="{BD4C24C8-477E-4043-BB6B-D8D566E3E98E}"/>
    <dgm:cxn modelId="{36348B61-F715-4E5E-BB70-3F204F76B9C8}" type="presOf" srcId="{864E2BE7-9053-4F9A-8FC6-19D1D93BA02E}" destId="{B670BEC7-983B-407A-931E-CD2749F3E3C7}" srcOrd="1" destOrd="0" presId="urn:microsoft.com/office/officeart/2005/8/layout/vProcess5"/>
    <dgm:cxn modelId="{9195EC53-79B4-441F-9847-607BE4CAC6BE}" type="presOf" srcId="{864E2BE7-9053-4F9A-8FC6-19D1D93BA02E}" destId="{9E5E0ABB-3C16-4BDF-B517-C14D063CAA7D}" srcOrd="0" destOrd="0" presId="urn:microsoft.com/office/officeart/2005/8/layout/vProcess5"/>
    <dgm:cxn modelId="{4DA85819-40C8-4C67-A6A0-572AD356FCD4}" type="presOf" srcId="{3B517FE6-754D-4D37-B33D-D226AB13021A}" destId="{B15074A9-5E76-440A-AEFB-9870843C38AC}" srcOrd="0" destOrd="0" presId="urn:microsoft.com/office/officeart/2005/8/layout/vProcess5"/>
    <dgm:cxn modelId="{2716E1DB-2B94-410E-80E7-840ABA7B050B}" type="presOf" srcId="{1E053C92-E2ED-41AD-B5A9-A97B54405FA4}" destId="{46F35E1B-CE11-4618-A7CA-E3905D24A023}" srcOrd="0" destOrd="0" presId="urn:microsoft.com/office/officeart/2005/8/layout/vProcess5"/>
    <dgm:cxn modelId="{DB25BF88-E980-47D0-BAC4-3C8DECF20946}" type="presOf" srcId="{499EFA7C-03E9-4863-B6B6-F95ACCFE1A0C}" destId="{5786F5DB-6E15-48B9-B0EC-1FEA740A4AB4}" srcOrd="0" destOrd="0" presId="urn:microsoft.com/office/officeart/2005/8/layout/vProcess5"/>
    <dgm:cxn modelId="{0B3F212D-A763-4FE6-8655-949259E84B4D}" type="presOf" srcId="{930AD992-0E4B-4776-9FE5-53D413E002D5}" destId="{CEABCAE9-95D8-4E22-B8FC-007F201E1E50}" srcOrd="1" destOrd="0" presId="urn:microsoft.com/office/officeart/2005/8/layout/vProcess5"/>
    <dgm:cxn modelId="{F1379605-C8A0-4867-BF2E-39CA818E106F}" type="presOf" srcId="{930AD992-0E4B-4776-9FE5-53D413E002D5}" destId="{349CAF06-8F25-42C9-B079-10758CECC221}" srcOrd="0" destOrd="0" presId="urn:microsoft.com/office/officeart/2005/8/layout/vProcess5"/>
    <dgm:cxn modelId="{0F1B2B50-BF67-40B3-A224-B660FE3255D5}" srcId="{C0D49CD2-EB1D-4E65-B1A1-2D7B0AA06874}" destId="{864E2BE7-9053-4F9A-8FC6-19D1D93BA02E}" srcOrd="1" destOrd="0" parTransId="{48435079-A9BF-45E1-B317-5FC85B0F4017}" sibTransId="{1E053C92-E2ED-41AD-B5A9-A97B54405FA4}"/>
    <dgm:cxn modelId="{33D41E4C-7F16-43F2-B9CB-34D07CF7F019}" type="presParOf" srcId="{8EC3CC97-AE21-4D44-A080-51EF08AB7FB6}" destId="{6B1A0911-520E-4A99-AFD6-27AD386918F1}" srcOrd="0" destOrd="0" presId="urn:microsoft.com/office/officeart/2005/8/layout/vProcess5"/>
    <dgm:cxn modelId="{479A6231-8770-41BC-BCD6-5CF179583DAB}" type="presParOf" srcId="{8EC3CC97-AE21-4D44-A080-51EF08AB7FB6}" destId="{5786F5DB-6E15-48B9-B0EC-1FEA740A4AB4}" srcOrd="1" destOrd="0" presId="urn:microsoft.com/office/officeart/2005/8/layout/vProcess5"/>
    <dgm:cxn modelId="{26BDC5DE-94B8-44AC-A5AA-85F5381C4422}" type="presParOf" srcId="{8EC3CC97-AE21-4D44-A080-51EF08AB7FB6}" destId="{9E5E0ABB-3C16-4BDF-B517-C14D063CAA7D}" srcOrd="2" destOrd="0" presId="urn:microsoft.com/office/officeart/2005/8/layout/vProcess5"/>
    <dgm:cxn modelId="{A28CBAD4-1E2F-4A22-91A0-9BC717BA55E7}" type="presParOf" srcId="{8EC3CC97-AE21-4D44-A080-51EF08AB7FB6}" destId="{349CAF06-8F25-42C9-B079-10758CECC221}" srcOrd="3" destOrd="0" presId="urn:microsoft.com/office/officeart/2005/8/layout/vProcess5"/>
    <dgm:cxn modelId="{7D719DB4-1B21-4282-9322-E5CD6B30BA4A}" type="presParOf" srcId="{8EC3CC97-AE21-4D44-A080-51EF08AB7FB6}" destId="{B15074A9-5E76-440A-AEFB-9870843C38AC}" srcOrd="4" destOrd="0" presId="urn:microsoft.com/office/officeart/2005/8/layout/vProcess5"/>
    <dgm:cxn modelId="{D3283ECA-DCAB-4B25-A708-53FC40750506}" type="presParOf" srcId="{8EC3CC97-AE21-4D44-A080-51EF08AB7FB6}" destId="{46F35E1B-CE11-4618-A7CA-E3905D24A023}" srcOrd="5" destOrd="0" presId="urn:microsoft.com/office/officeart/2005/8/layout/vProcess5"/>
    <dgm:cxn modelId="{650F7204-3D2D-41FE-8D40-41A2406C86FC}" type="presParOf" srcId="{8EC3CC97-AE21-4D44-A080-51EF08AB7FB6}" destId="{4F9EBE80-531A-4EE4-8FA8-C41DB219D6D0}" srcOrd="6" destOrd="0" presId="urn:microsoft.com/office/officeart/2005/8/layout/vProcess5"/>
    <dgm:cxn modelId="{8673CC6F-68A2-4404-838E-ECB1FDEF1503}" type="presParOf" srcId="{8EC3CC97-AE21-4D44-A080-51EF08AB7FB6}" destId="{B670BEC7-983B-407A-931E-CD2749F3E3C7}" srcOrd="7" destOrd="0" presId="urn:microsoft.com/office/officeart/2005/8/layout/vProcess5"/>
    <dgm:cxn modelId="{1A3FF177-FB88-463A-A3DA-1A82B1707471}" type="presParOf" srcId="{8EC3CC97-AE21-4D44-A080-51EF08AB7FB6}" destId="{CEABCAE9-95D8-4E22-B8FC-007F201E1E50}" srcOrd="8"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95EF54-9C09-4B14-A3FC-D37D9A50FE60}"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ru-RU"/>
        </a:p>
      </dgm:t>
    </dgm:pt>
    <dgm:pt modelId="{21F7B632-EDB1-449D-AB84-7A9921FC0F09}">
      <dgm:prSet phldrT="[Текст]" custT="1"/>
      <dgm:spPr/>
      <dgm:t>
        <a:bodyPr/>
        <a:lstStyle/>
        <a:p>
          <a:r>
            <a:rPr lang="ro-RO" sz="1800" dirty="0" smtClean="0">
              <a:latin typeface="Times New Roman" panose="02020603050405020304" pitchFamily="18" charset="0"/>
              <a:cs typeface="Times New Roman" panose="02020603050405020304" pitchFamily="18" charset="0"/>
            </a:rPr>
            <a:t>3. Promovarea standardelor democratice </a:t>
          </a:r>
          <a:endParaRPr lang="ru-RU" sz="1800" dirty="0">
            <a:latin typeface="Times New Roman" panose="02020603050405020304" pitchFamily="18" charset="0"/>
            <a:cs typeface="Times New Roman" panose="02020603050405020304" pitchFamily="18" charset="0"/>
          </a:endParaRPr>
        </a:p>
      </dgm:t>
    </dgm:pt>
    <dgm:pt modelId="{BE0B1C63-6E84-4090-9DAD-92E29DEA3D31}" type="parTrans" cxnId="{40BAE4E7-AEEA-48FB-8DF7-4D59A2807AF2}">
      <dgm:prSet/>
      <dgm:spPr/>
      <dgm:t>
        <a:bodyPr/>
        <a:lstStyle/>
        <a:p>
          <a:endParaRPr lang="ru-RU"/>
        </a:p>
      </dgm:t>
    </dgm:pt>
    <dgm:pt modelId="{F077F1C3-EA6A-40E2-BC83-108F2BE66C1B}" type="sibTrans" cxnId="{40BAE4E7-AEEA-48FB-8DF7-4D59A2807AF2}">
      <dgm:prSet/>
      <dgm:spPr/>
      <dgm:t>
        <a:bodyPr/>
        <a:lstStyle/>
        <a:p>
          <a:endParaRPr lang="ru-RU"/>
        </a:p>
      </dgm:t>
    </dgm:pt>
    <dgm:pt modelId="{55F176B2-6A72-41F6-902F-995DE5EE303A}">
      <dgm:prSet phldrT="[Текст]" custT="1"/>
      <dgm:spPr/>
      <dgm:t>
        <a:bodyPr/>
        <a:lstStyle/>
        <a:p>
          <a:r>
            <a:rPr lang="ro-RO" sz="1800" dirty="0" smtClean="0">
              <a:latin typeface="Times New Roman" panose="02020603050405020304" pitchFamily="18" charset="0"/>
              <a:cs typeface="Times New Roman" panose="02020603050405020304" pitchFamily="18" charset="0"/>
            </a:rPr>
            <a:t> respectarea drepturilor omului ca scopuri în sine</a:t>
          </a:r>
          <a:endParaRPr lang="ru-RU" sz="1800" dirty="0">
            <a:latin typeface="Times New Roman" panose="02020603050405020304" pitchFamily="18" charset="0"/>
            <a:cs typeface="Times New Roman" panose="02020603050405020304" pitchFamily="18" charset="0"/>
          </a:endParaRPr>
        </a:p>
      </dgm:t>
    </dgm:pt>
    <dgm:pt modelId="{DB0C4B49-2E43-4343-9E5B-8716307215A1}" type="parTrans" cxnId="{F4763A7F-A21E-47B9-9E4D-08AD46590A6C}">
      <dgm:prSet/>
      <dgm:spPr/>
      <dgm:t>
        <a:bodyPr/>
        <a:lstStyle/>
        <a:p>
          <a:endParaRPr lang="ru-RU"/>
        </a:p>
      </dgm:t>
    </dgm:pt>
    <dgm:pt modelId="{520EB2F0-FBED-4F64-9AE5-1410E579C778}" type="sibTrans" cxnId="{F4763A7F-A21E-47B9-9E4D-08AD46590A6C}">
      <dgm:prSet/>
      <dgm:spPr/>
      <dgm:t>
        <a:bodyPr/>
        <a:lstStyle/>
        <a:p>
          <a:endParaRPr lang="ru-RU"/>
        </a:p>
      </dgm:t>
    </dgm:pt>
    <dgm:pt modelId="{95EC9276-7931-4471-A17E-747E505AFE8B}" type="pres">
      <dgm:prSet presAssocID="{3095EF54-9C09-4B14-A3FC-D37D9A50FE60}" presName="Name0" presStyleCnt="0">
        <dgm:presLayoutVars>
          <dgm:dir/>
          <dgm:animLvl val="lvl"/>
          <dgm:resizeHandles val="exact"/>
        </dgm:presLayoutVars>
      </dgm:prSet>
      <dgm:spPr/>
      <dgm:t>
        <a:bodyPr/>
        <a:lstStyle/>
        <a:p>
          <a:endParaRPr lang="en-US"/>
        </a:p>
      </dgm:t>
    </dgm:pt>
    <dgm:pt modelId="{47954F0F-C5AB-477F-B18B-BA620F492D2D}" type="pres">
      <dgm:prSet presAssocID="{21F7B632-EDB1-449D-AB84-7A9921FC0F09}" presName="parTxOnly" presStyleLbl="node1" presStyleIdx="0" presStyleCnt="2">
        <dgm:presLayoutVars>
          <dgm:chMax val="0"/>
          <dgm:chPref val="0"/>
          <dgm:bulletEnabled val="1"/>
        </dgm:presLayoutVars>
      </dgm:prSet>
      <dgm:spPr/>
      <dgm:t>
        <a:bodyPr/>
        <a:lstStyle/>
        <a:p>
          <a:endParaRPr lang="en-US"/>
        </a:p>
      </dgm:t>
    </dgm:pt>
    <dgm:pt modelId="{1D9BB3BC-45BD-4A66-A86F-FC4515205567}" type="pres">
      <dgm:prSet presAssocID="{F077F1C3-EA6A-40E2-BC83-108F2BE66C1B}" presName="parTxOnlySpace" presStyleCnt="0"/>
      <dgm:spPr/>
    </dgm:pt>
    <dgm:pt modelId="{58FB0F8D-124C-4996-90CD-11BF9C84421C}" type="pres">
      <dgm:prSet presAssocID="{55F176B2-6A72-41F6-902F-995DE5EE303A}" presName="parTxOnly" presStyleLbl="node1" presStyleIdx="1" presStyleCnt="2">
        <dgm:presLayoutVars>
          <dgm:chMax val="0"/>
          <dgm:chPref val="0"/>
          <dgm:bulletEnabled val="1"/>
        </dgm:presLayoutVars>
      </dgm:prSet>
      <dgm:spPr/>
      <dgm:t>
        <a:bodyPr/>
        <a:lstStyle/>
        <a:p>
          <a:endParaRPr lang="en-US"/>
        </a:p>
      </dgm:t>
    </dgm:pt>
  </dgm:ptLst>
  <dgm:cxnLst>
    <dgm:cxn modelId="{2F0A14B6-B534-43FC-957C-37AC5112FD58}" type="presOf" srcId="{55F176B2-6A72-41F6-902F-995DE5EE303A}" destId="{58FB0F8D-124C-4996-90CD-11BF9C84421C}" srcOrd="0" destOrd="0" presId="urn:microsoft.com/office/officeart/2005/8/layout/chevron1"/>
    <dgm:cxn modelId="{40BAE4E7-AEEA-48FB-8DF7-4D59A2807AF2}" srcId="{3095EF54-9C09-4B14-A3FC-D37D9A50FE60}" destId="{21F7B632-EDB1-449D-AB84-7A9921FC0F09}" srcOrd="0" destOrd="0" parTransId="{BE0B1C63-6E84-4090-9DAD-92E29DEA3D31}" sibTransId="{F077F1C3-EA6A-40E2-BC83-108F2BE66C1B}"/>
    <dgm:cxn modelId="{CBC5002D-1101-40B9-9C2D-F8EFACAC34CC}" type="presOf" srcId="{3095EF54-9C09-4B14-A3FC-D37D9A50FE60}" destId="{95EC9276-7931-4471-A17E-747E505AFE8B}" srcOrd="0" destOrd="0" presId="urn:microsoft.com/office/officeart/2005/8/layout/chevron1"/>
    <dgm:cxn modelId="{F4763A7F-A21E-47B9-9E4D-08AD46590A6C}" srcId="{3095EF54-9C09-4B14-A3FC-D37D9A50FE60}" destId="{55F176B2-6A72-41F6-902F-995DE5EE303A}" srcOrd="1" destOrd="0" parTransId="{DB0C4B49-2E43-4343-9E5B-8716307215A1}" sibTransId="{520EB2F0-FBED-4F64-9AE5-1410E579C778}"/>
    <dgm:cxn modelId="{2EF06EB5-B2A2-45C7-B5C7-9F4F58C50FBC}" type="presOf" srcId="{21F7B632-EDB1-449D-AB84-7A9921FC0F09}" destId="{47954F0F-C5AB-477F-B18B-BA620F492D2D}" srcOrd="0" destOrd="0" presId="urn:microsoft.com/office/officeart/2005/8/layout/chevron1"/>
    <dgm:cxn modelId="{57132EA8-83FD-4E43-BE73-66EE83D9DED2}" type="presParOf" srcId="{95EC9276-7931-4471-A17E-747E505AFE8B}" destId="{47954F0F-C5AB-477F-B18B-BA620F492D2D}" srcOrd="0" destOrd="0" presId="urn:microsoft.com/office/officeart/2005/8/layout/chevron1"/>
    <dgm:cxn modelId="{A41BF8F3-9217-451E-8E2D-176A4C78A6EA}" type="presParOf" srcId="{95EC9276-7931-4471-A17E-747E505AFE8B}" destId="{1D9BB3BC-45BD-4A66-A86F-FC4515205567}" srcOrd="1" destOrd="0" presId="urn:microsoft.com/office/officeart/2005/8/layout/chevron1"/>
    <dgm:cxn modelId="{2DF89DD1-1FFF-4632-BD9C-C0DDD7E5BFCF}" type="presParOf" srcId="{95EC9276-7931-4471-A17E-747E505AFE8B}" destId="{58FB0F8D-124C-4996-90CD-11BF9C84421C}" srcOrd="2"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FCE790-18A5-4870-9AB9-02397E88FB99}"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ru-RU"/>
        </a:p>
      </dgm:t>
    </dgm:pt>
    <dgm:pt modelId="{0CC3A48A-F4B8-43DF-8D7F-23058768B9BC}">
      <dgm:prSet phldrT="[Текст]" custT="1"/>
      <dgm:spPr/>
      <dgm:t>
        <a:bodyPr/>
        <a:lstStyle/>
        <a:p>
          <a:r>
            <a:rPr lang="ro-MD" sz="1800" dirty="0" smtClean="0">
              <a:latin typeface="Times New Roman" panose="02020603050405020304" pitchFamily="18" charset="0"/>
              <a:cs typeface="Times New Roman" panose="02020603050405020304" pitchFamily="18" charset="0"/>
            </a:rPr>
            <a:t>4. P</a:t>
          </a:r>
          <a:r>
            <a:rPr lang="ro-RO" sz="1800" dirty="0" smtClean="0">
              <a:latin typeface="Times New Roman" panose="02020603050405020304" pitchFamily="18" charset="0"/>
              <a:cs typeface="Times New Roman" panose="02020603050405020304" pitchFamily="18" charset="0"/>
            </a:rPr>
            <a:t>romovarea securităţii prin mecanisme economice</a:t>
          </a:r>
          <a:endParaRPr lang="ru-RU" sz="1800" dirty="0">
            <a:latin typeface="Times New Roman" panose="02020603050405020304" pitchFamily="18" charset="0"/>
            <a:cs typeface="Times New Roman" panose="02020603050405020304" pitchFamily="18" charset="0"/>
          </a:endParaRPr>
        </a:p>
      </dgm:t>
    </dgm:pt>
    <dgm:pt modelId="{BB29A2D3-294F-443E-AF65-62715E14A21A}" type="parTrans" cxnId="{BD1D0467-1DED-4C35-BD5F-1CD87BCE9D0E}">
      <dgm:prSet/>
      <dgm:spPr/>
      <dgm:t>
        <a:bodyPr/>
        <a:lstStyle/>
        <a:p>
          <a:endParaRPr lang="ru-RU"/>
        </a:p>
      </dgm:t>
    </dgm:pt>
    <dgm:pt modelId="{2B4389F7-43D7-447D-955C-77D1919CF832}" type="sibTrans" cxnId="{BD1D0467-1DED-4C35-BD5F-1CD87BCE9D0E}">
      <dgm:prSet/>
      <dgm:spPr/>
      <dgm:t>
        <a:bodyPr/>
        <a:lstStyle/>
        <a:p>
          <a:endParaRPr lang="ru-RU"/>
        </a:p>
      </dgm:t>
    </dgm:pt>
    <dgm:pt modelId="{A4BCB5DF-DD65-48C1-930F-7D0A9FE655A9}">
      <dgm:prSet phldrT="[Текст]" custT="1"/>
      <dgm:spPr>
        <a:solidFill>
          <a:schemeClr val="accent1">
            <a:lumMod val="75000"/>
          </a:schemeClr>
        </a:solidFill>
      </dgm:spPr>
      <dgm:t>
        <a:bodyPr/>
        <a:lstStyle/>
        <a:p>
          <a:r>
            <a:rPr lang="ro-RO" sz="1800" dirty="0" smtClean="0">
              <a:latin typeface="Times New Roman" panose="02020603050405020304" pitchFamily="18" charset="0"/>
              <a:cs typeface="Times New Roman" panose="02020603050405020304" pitchFamily="18" charset="0"/>
            </a:rPr>
            <a:t>consolidând atât prosperitatea, cât şi interdependenţa actorilor</a:t>
          </a:r>
          <a:endParaRPr lang="ru-RU" sz="1800" dirty="0">
            <a:latin typeface="Times New Roman" panose="02020603050405020304" pitchFamily="18" charset="0"/>
            <a:cs typeface="Times New Roman" panose="02020603050405020304" pitchFamily="18" charset="0"/>
          </a:endParaRPr>
        </a:p>
      </dgm:t>
    </dgm:pt>
    <dgm:pt modelId="{18FAB829-DBBD-4DAC-917A-82404E5C1FD9}" type="parTrans" cxnId="{C3CE6FB1-D630-4C8C-B4A4-0A8E98DA99F9}">
      <dgm:prSet/>
      <dgm:spPr/>
      <dgm:t>
        <a:bodyPr/>
        <a:lstStyle/>
        <a:p>
          <a:endParaRPr lang="ru-RU"/>
        </a:p>
      </dgm:t>
    </dgm:pt>
    <dgm:pt modelId="{17983E9C-FFCD-4513-B5E6-8DD6C56BDCA8}" type="sibTrans" cxnId="{C3CE6FB1-D630-4C8C-B4A4-0A8E98DA99F9}">
      <dgm:prSet/>
      <dgm:spPr/>
      <dgm:t>
        <a:bodyPr/>
        <a:lstStyle/>
        <a:p>
          <a:endParaRPr lang="ru-RU"/>
        </a:p>
      </dgm:t>
    </dgm:pt>
    <dgm:pt modelId="{40E9FC7D-0A8F-48B2-B33D-A50A867710E6}">
      <dgm:prSet phldrT="[Текст]" custT="1"/>
      <dgm:spPr>
        <a:solidFill>
          <a:srgbClr val="C00000"/>
        </a:solidFill>
      </dgm:spPr>
      <dgm:t>
        <a:bodyPr/>
        <a:lstStyle/>
        <a:p>
          <a:r>
            <a:rPr lang="it-IT" sz="1800" dirty="0" smtClean="0">
              <a:latin typeface="Times New Roman" panose="02020603050405020304" pitchFamily="18" charset="0"/>
              <a:cs typeface="Times New Roman" panose="02020603050405020304" pitchFamily="18" charset="0"/>
            </a:rPr>
            <a:t>şi prin abordări cooperative ale riscurilor şi provocărilor</a:t>
          </a:r>
          <a:endParaRPr lang="ru-RU" sz="1800" dirty="0">
            <a:latin typeface="Times New Roman" panose="02020603050405020304" pitchFamily="18" charset="0"/>
            <a:cs typeface="Times New Roman" panose="02020603050405020304" pitchFamily="18" charset="0"/>
          </a:endParaRPr>
        </a:p>
      </dgm:t>
    </dgm:pt>
    <dgm:pt modelId="{1158FB62-44C8-462D-9191-39F2016F8BEB}" type="parTrans" cxnId="{545F0361-2615-458F-B8AC-E9BB20E5563E}">
      <dgm:prSet/>
      <dgm:spPr/>
      <dgm:t>
        <a:bodyPr/>
        <a:lstStyle/>
        <a:p>
          <a:endParaRPr lang="ru-RU"/>
        </a:p>
      </dgm:t>
    </dgm:pt>
    <dgm:pt modelId="{73563274-C136-415A-9498-D227AAAA6323}" type="sibTrans" cxnId="{545F0361-2615-458F-B8AC-E9BB20E5563E}">
      <dgm:prSet/>
      <dgm:spPr/>
      <dgm:t>
        <a:bodyPr/>
        <a:lstStyle/>
        <a:p>
          <a:endParaRPr lang="ru-RU"/>
        </a:p>
      </dgm:t>
    </dgm:pt>
    <dgm:pt modelId="{9BC862C2-5229-41BE-B366-429A47CF4484}">
      <dgm:prSet phldrT="[Текст]" custT="1"/>
      <dgm:spPr>
        <a:solidFill>
          <a:schemeClr val="accent4">
            <a:lumMod val="75000"/>
          </a:schemeClr>
        </a:solidFill>
      </dgm:spPr>
      <dgm:t>
        <a:bodyPr/>
        <a:lstStyle/>
        <a:p>
          <a:r>
            <a:rPr lang="ro-RO" sz="1800" dirty="0" smtClean="0">
              <a:latin typeface="Times New Roman" panose="02020603050405020304" pitchFamily="18" charset="0"/>
              <a:cs typeface="Times New Roman" panose="02020603050405020304" pitchFamily="18" charset="0"/>
            </a:rPr>
            <a:t>inclusiv terorismul şi proliferarea armelor de distrugere în masă.</a:t>
          </a:r>
          <a:endParaRPr lang="ru-RU" sz="1800" dirty="0">
            <a:latin typeface="Times New Roman" panose="02020603050405020304" pitchFamily="18" charset="0"/>
            <a:cs typeface="Times New Roman" panose="02020603050405020304" pitchFamily="18" charset="0"/>
          </a:endParaRPr>
        </a:p>
      </dgm:t>
    </dgm:pt>
    <dgm:pt modelId="{74A2FAC5-14A4-41C3-A7D1-FC0E83F9824D}" type="parTrans" cxnId="{832683DF-0CFB-421A-B38D-009F34278170}">
      <dgm:prSet/>
      <dgm:spPr/>
      <dgm:t>
        <a:bodyPr/>
        <a:lstStyle/>
        <a:p>
          <a:endParaRPr lang="ru-RU"/>
        </a:p>
      </dgm:t>
    </dgm:pt>
    <dgm:pt modelId="{FB57BD40-AF6B-45E8-902F-96DC67A9FB2C}" type="sibTrans" cxnId="{832683DF-0CFB-421A-B38D-009F34278170}">
      <dgm:prSet/>
      <dgm:spPr/>
      <dgm:t>
        <a:bodyPr/>
        <a:lstStyle/>
        <a:p>
          <a:endParaRPr lang="ru-RU"/>
        </a:p>
      </dgm:t>
    </dgm:pt>
    <dgm:pt modelId="{FBF09D4D-FDFF-4A40-851E-3C0D7A2D32B2}" type="pres">
      <dgm:prSet presAssocID="{D2FCE790-18A5-4870-9AB9-02397E88FB99}" presName="linearFlow" presStyleCnt="0">
        <dgm:presLayoutVars>
          <dgm:resizeHandles val="exact"/>
        </dgm:presLayoutVars>
      </dgm:prSet>
      <dgm:spPr/>
      <dgm:t>
        <a:bodyPr/>
        <a:lstStyle/>
        <a:p>
          <a:endParaRPr lang="en-US"/>
        </a:p>
      </dgm:t>
    </dgm:pt>
    <dgm:pt modelId="{61C6AD6C-1F40-4AED-929B-2D04AB125F17}" type="pres">
      <dgm:prSet presAssocID="{0CC3A48A-F4B8-43DF-8D7F-23058768B9BC}" presName="node" presStyleLbl="node1" presStyleIdx="0" presStyleCnt="4">
        <dgm:presLayoutVars>
          <dgm:bulletEnabled val="1"/>
        </dgm:presLayoutVars>
      </dgm:prSet>
      <dgm:spPr/>
      <dgm:t>
        <a:bodyPr/>
        <a:lstStyle/>
        <a:p>
          <a:endParaRPr lang="en-US"/>
        </a:p>
      </dgm:t>
    </dgm:pt>
    <dgm:pt modelId="{72A1EB07-D15E-49FB-88B8-BF55E93877AB}" type="pres">
      <dgm:prSet presAssocID="{2B4389F7-43D7-447D-955C-77D1919CF832}" presName="sibTrans" presStyleLbl="sibTrans2D1" presStyleIdx="0" presStyleCnt="3"/>
      <dgm:spPr/>
      <dgm:t>
        <a:bodyPr/>
        <a:lstStyle/>
        <a:p>
          <a:endParaRPr lang="en-US"/>
        </a:p>
      </dgm:t>
    </dgm:pt>
    <dgm:pt modelId="{682AEBC6-1450-4164-BFF0-F5DE98B6846E}" type="pres">
      <dgm:prSet presAssocID="{2B4389F7-43D7-447D-955C-77D1919CF832}" presName="connectorText" presStyleLbl="sibTrans2D1" presStyleIdx="0" presStyleCnt="3"/>
      <dgm:spPr/>
      <dgm:t>
        <a:bodyPr/>
        <a:lstStyle/>
        <a:p>
          <a:endParaRPr lang="en-US"/>
        </a:p>
      </dgm:t>
    </dgm:pt>
    <dgm:pt modelId="{48F06D10-14B7-4ECD-AB06-411C4E07985C}" type="pres">
      <dgm:prSet presAssocID="{A4BCB5DF-DD65-48C1-930F-7D0A9FE655A9}" presName="node" presStyleLbl="node1" presStyleIdx="1" presStyleCnt="4">
        <dgm:presLayoutVars>
          <dgm:bulletEnabled val="1"/>
        </dgm:presLayoutVars>
      </dgm:prSet>
      <dgm:spPr/>
      <dgm:t>
        <a:bodyPr/>
        <a:lstStyle/>
        <a:p>
          <a:endParaRPr lang="en-US"/>
        </a:p>
      </dgm:t>
    </dgm:pt>
    <dgm:pt modelId="{96D9E9C5-1F58-4EA1-833C-C3D3F04F1632}" type="pres">
      <dgm:prSet presAssocID="{17983E9C-FFCD-4513-B5E6-8DD6C56BDCA8}" presName="sibTrans" presStyleLbl="sibTrans2D1" presStyleIdx="1" presStyleCnt="3"/>
      <dgm:spPr/>
      <dgm:t>
        <a:bodyPr/>
        <a:lstStyle/>
        <a:p>
          <a:endParaRPr lang="en-US"/>
        </a:p>
      </dgm:t>
    </dgm:pt>
    <dgm:pt modelId="{304FBC22-9C7D-421C-956E-7C3C1B68C999}" type="pres">
      <dgm:prSet presAssocID="{17983E9C-FFCD-4513-B5E6-8DD6C56BDCA8}" presName="connectorText" presStyleLbl="sibTrans2D1" presStyleIdx="1" presStyleCnt="3"/>
      <dgm:spPr/>
      <dgm:t>
        <a:bodyPr/>
        <a:lstStyle/>
        <a:p>
          <a:endParaRPr lang="en-US"/>
        </a:p>
      </dgm:t>
    </dgm:pt>
    <dgm:pt modelId="{63A1B1CF-31AA-4553-BE1E-5FEA6228FF99}" type="pres">
      <dgm:prSet presAssocID="{40E9FC7D-0A8F-48B2-B33D-A50A867710E6}" presName="node" presStyleLbl="node1" presStyleIdx="2" presStyleCnt="4">
        <dgm:presLayoutVars>
          <dgm:bulletEnabled val="1"/>
        </dgm:presLayoutVars>
      </dgm:prSet>
      <dgm:spPr/>
      <dgm:t>
        <a:bodyPr/>
        <a:lstStyle/>
        <a:p>
          <a:endParaRPr lang="en-US"/>
        </a:p>
      </dgm:t>
    </dgm:pt>
    <dgm:pt modelId="{93A9B25A-B07A-4B89-A75D-56A2036ADBDA}" type="pres">
      <dgm:prSet presAssocID="{73563274-C136-415A-9498-D227AAAA6323}" presName="sibTrans" presStyleLbl="sibTrans2D1" presStyleIdx="2" presStyleCnt="3"/>
      <dgm:spPr/>
      <dgm:t>
        <a:bodyPr/>
        <a:lstStyle/>
        <a:p>
          <a:endParaRPr lang="en-US"/>
        </a:p>
      </dgm:t>
    </dgm:pt>
    <dgm:pt modelId="{4A59F457-DF11-4E8B-B501-89080400812A}" type="pres">
      <dgm:prSet presAssocID="{73563274-C136-415A-9498-D227AAAA6323}" presName="connectorText" presStyleLbl="sibTrans2D1" presStyleIdx="2" presStyleCnt="3"/>
      <dgm:spPr/>
      <dgm:t>
        <a:bodyPr/>
        <a:lstStyle/>
        <a:p>
          <a:endParaRPr lang="en-US"/>
        </a:p>
      </dgm:t>
    </dgm:pt>
    <dgm:pt modelId="{40DDB9C6-EF81-406B-BCA4-18035E4AF4C5}" type="pres">
      <dgm:prSet presAssocID="{9BC862C2-5229-41BE-B366-429A47CF4484}" presName="node" presStyleLbl="node1" presStyleIdx="3" presStyleCnt="4">
        <dgm:presLayoutVars>
          <dgm:bulletEnabled val="1"/>
        </dgm:presLayoutVars>
      </dgm:prSet>
      <dgm:spPr/>
      <dgm:t>
        <a:bodyPr/>
        <a:lstStyle/>
        <a:p>
          <a:endParaRPr lang="en-US"/>
        </a:p>
      </dgm:t>
    </dgm:pt>
  </dgm:ptLst>
  <dgm:cxnLst>
    <dgm:cxn modelId="{678F4E40-298A-40D1-B0BB-7B98758FC9A3}" type="presOf" srcId="{2B4389F7-43D7-447D-955C-77D1919CF832}" destId="{682AEBC6-1450-4164-BFF0-F5DE98B6846E}" srcOrd="1" destOrd="0" presId="urn:microsoft.com/office/officeart/2005/8/layout/process2"/>
    <dgm:cxn modelId="{519F217A-3CCC-4CE5-943A-2F53E66B20EA}" type="presOf" srcId="{9BC862C2-5229-41BE-B366-429A47CF4484}" destId="{40DDB9C6-EF81-406B-BCA4-18035E4AF4C5}" srcOrd="0" destOrd="0" presId="urn:microsoft.com/office/officeart/2005/8/layout/process2"/>
    <dgm:cxn modelId="{957878B7-DA50-408E-A3EE-48670FC550A5}" type="presOf" srcId="{2B4389F7-43D7-447D-955C-77D1919CF832}" destId="{72A1EB07-D15E-49FB-88B8-BF55E93877AB}" srcOrd="0" destOrd="0" presId="urn:microsoft.com/office/officeart/2005/8/layout/process2"/>
    <dgm:cxn modelId="{58FC4A44-EB31-4AD3-82C7-83F637183122}" type="presOf" srcId="{73563274-C136-415A-9498-D227AAAA6323}" destId="{93A9B25A-B07A-4B89-A75D-56A2036ADBDA}" srcOrd="0" destOrd="0" presId="urn:microsoft.com/office/officeart/2005/8/layout/process2"/>
    <dgm:cxn modelId="{5BEF49E6-383F-43C8-896D-5C78D326E5FC}" type="presOf" srcId="{40E9FC7D-0A8F-48B2-B33D-A50A867710E6}" destId="{63A1B1CF-31AA-4553-BE1E-5FEA6228FF99}" srcOrd="0" destOrd="0" presId="urn:microsoft.com/office/officeart/2005/8/layout/process2"/>
    <dgm:cxn modelId="{832683DF-0CFB-421A-B38D-009F34278170}" srcId="{D2FCE790-18A5-4870-9AB9-02397E88FB99}" destId="{9BC862C2-5229-41BE-B366-429A47CF4484}" srcOrd="3" destOrd="0" parTransId="{74A2FAC5-14A4-41C3-A7D1-FC0E83F9824D}" sibTransId="{FB57BD40-AF6B-45E8-902F-96DC67A9FB2C}"/>
    <dgm:cxn modelId="{545F0361-2615-458F-B8AC-E9BB20E5563E}" srcId="{D2FCE790-18A5-4870-9AB9-02397E88FB99}" destId="{40E9FC7D-0A8F-48B2-B33D-A50A867710E6}" srcOrd="2" destOrd="0" parTransId="{1158FB62-44C8-462D-9191-39F2016F8BEB}" sibTransId="{73563274-C136-415A-9498-D227AAAA6323}"/>
    <dgm:cxn modelId="{9556E6A4-5977-4B58-B3F5-55E808190953}" type="presOf" srcId="{A4BCB5DF-DD65-48C1-930F-7D0A9FE655A9}" destId="{48F06D10-14B7-4ECD-AB06-411C4E07985C}" srcOrd="0" destOrd="0" presId="urn:microsoft.com/office/officeart/2005/8/layout/process2"/>
    <dgm:cxn modelId="{02F38899-3357-4C8C-81BB-89B39DAC91B1}" type="presOf" srcId="{17983E9C-FFCD-4513-B5E6-8DD6C56BDCA8}" destId="{96D9E9C5-1F58-4EA1-833C-C3D3F04F1632}" srcOrd="0" destOrd="0" presId="urn:microsoft.com/office/officeart/2005/8/layout/process2"/>
    <dgm:cxn modelId="{35B8DD17-844A-4948-8FC5-0281FFB0FC83}" type="presOf" srcId="{73563274-C136-415A-9498-D227AAAA6323}" destId="{4A59F457-DF11-4E8B-B501-89080400812A}" srcOrd="1" destOrd="0" presId="urn:microsoft.com/office/officeart/2005/8/layout/process2"/>
    <dgm:cxn modelId="{4F4B09F9-C2AB-40D9-B17E-119EB6B91700}" type="presOf" srcId="{17983E9C-FFCD-4513-B5E6-8DD6C56BDCA8}" destId="{304FBC22-9C7D-421C-956E-7C3C1B68C999}" srcOrd="1" destOrd="0" presId="urn:microsoft.com/office/officeart/2005/8/layout/process2"/>
    <dgm:cxn modelId="{BD1D0467-1DED-4C35-BD5F-1CD87BCE9D0E}" srcId="{D2FCE790-18A5-4870-9AB9-02397E88FB99}" destId="{0CC3A48A-F4B8-43DF-8D7F-23058768B9BC}" srcOrd="0" destOrd="0" parTransId="{BB29A2D3-294F-443E-AF65-62715E14A21A}" sibTransId="{2B4389F7-43D7-447D-955C-77D1919CF832}"/>
    <dgm:cxn modelId="{E7EB0C93-D6FA-4C99-8A0F-BBB710BC17F7}" type="presOf" srcId="{D2FCE790-18A5-4870-9AB9-02397E88FB99}" destId="{FBF09D4D-FDFF-4A40-851E-3C0D7A2D32B2}" srcOrd="0" destOrd="0" presId="urn:microsoft.com/office/officeart/2005/8/layout/process2"/>
    <dgm:cxn modelId="{C3CE6FB1-D630-4C8C-B4A4-0A8E98DA99F9}" srcId="{D2FCE790-18A5-4870-9AB9-02397E88FB99}" destId="{A4BCB5DF-DD65-48C1-930F-7D0A9FE655A9}" srcOrd="1" destOrd="0" parTransId="{18FAB829-DBBD-4DAC-917A-82404E5C1FD9}" sibTransId="{17983E9C-FFCD-4513-B5E6-8DD6C56BDCA8}"/>
    <dgm:cxn modelId="{5EDD8F3E-7C01-4E3F-8CF1-DAD098F8DF55}" type="presOf" srcId="{0CC3A48A-F4B8-43DF-8D7F-23058768B9BC}" destId="{61C6AD6C-1F40-4AED-929B-2D04AB125F17}" srcOrd="0" destOrd="0" presId="urn:microsoft.com/office/officeart/2005/8/layout/process2"/>
    <dgm:cxn modelId="{FD34103B-5C4A-42AA-B3F4-33749E94C3A2}" type="presParOf" srcId="{FBF09D4D-FDFF-4A40-851E-3C0D7A2D32B2}" destId="{61C6AD6C-1F40-4AED-929B-2D04AB125F17}" srcOrd="0" destOrd="0" presId="urn:microsoft.com/office/officeart/2005/8/layout/process2"/>
    <dgm:cxn modelId="{4836EB9A-56A2-4E83-84E0-D519EA785DB3}" type="presParOf" srcId="{FBF09D4D-FDFF-4A40-851E-3C0D7A2D32B2}" destId="{72A1EB07-D15E-49FB-88B8-BF55E93877AB}" srcOrd="1" destOrd="0" presId="urn:microsoft.com/office/officeart/2005/8/layout/process2"/>
    <dgm:cxn modelId="{450C96E6-E3AD-4E12-9C47-9A2810342604}" type="presParOf" srcId="{72A1EB07-D15E-49FB-88B8-BF55E93877AB}" destId="{682AEBC6-1450-4164-BFF0-F5DE98B6846E}" srcOrd="0" destOrd="0" presId="urn:microsoft.com/office/officeart/2005/8/layout/process2"/>
    <dgm:cxn modelId="{BF64FFCA-35BD-4BA1-A3FF-A6B176A275D2}" type="presParOf" srcId="{FBF09D4D-FDFF-4A40-851E-3C0D7A2D32B2}" destId="{48F06D10-14B7-4ECD-AB06-411C4E07985C}" srcOrd="2" destOrd="0" presId="urn:microsoft.com/office/officeart/2005/8/layout/process2"/>
    <dgm:cxn modelId="{1FEBC77F-7B75-4AA8-98ED-92C8919C78F3}" type="presParOf" srcId="{FBF09D4D-FDFF-4A40-851E-3C0D7A2D32B2}" destId="{96D9E9C5-1F58-4EA1-833C-C3D3F04F1632}" srcOrd="3" destOrd="0" presId="urn:microsoft.com/office/officeart/2005/8/layout/process2"/>
    <dgm:cxn modelId="{486FA794-7165-4D46-B5E2-5963F843BFC9}" type="presParOf" srcId="{96D9E9C5-1F58-4EA1-833C-C3D3F04F1632}" destId="{304FBC22-9C7D-421C-956E-7C3C1B68C999}" srcOrd="0" destOrd="0" presId="urn:microsoft.com/office/officeart/2005/8/layout/process2"/>
    <dgm:cxn modelId="{29E2D76C-BC9C-43FC-AB2F-FA7EE19F3B59}" type="presParOf" srcId="{FBF09D4D-FDFF-4A40-851E-3C0D7A2D32B2}" destId="{63A1B1CF-31AA-4553-BE1E-5FEA6228FF99}" srcOrd="4" destOrd="0" presId="urn:microsoft.com/office/officeart/2005/8/layout/process2"/>
    <dgm:cxn modelId="{B5DC0FBA-4924-48A0-8572-95445348EAFC}" type="presParOf" srcId="{FBF09D4D-FDFF-4A40-851E-3C0D7A2D32B2}" destId="{93A9B25A-B07A-4B89-A75D-56A2036ADBDA}" srcOrd="5" destOrd="0" presId="urn:microsoft.com/office/officeart/2005/8/layout/process2"/>
    <dgm:cxn modelId="{356237AC-FC94-4CA9-8DA2-3A13A2B06512}" type="presParOf" srcId="{93A9B25A-B07A-4B89-A75D-56A2036ADBDA}" destId="{4A59F457-DF11-4E8B-B501-89080400812A}" srcOrd="0" destOrd="0" presId="urn:microsoft.com/office/officeart/2005/8/layout/process2"/>
    <dgm:cxn modelId="{902BDD80-0CBB-4B91-912D-F2F4B4790F1D}" type="presParOf" srcId="{FBF09D4D-FDFF-4A40-851E-3C0D7A2D32B2}" destId="{40DDB9C6-EF81-406B-BCA4-18035E4AF4C5}" srcOrd="6" destOrd="0" presId="urn:microsoft.com/office/officeart/2005/8/layout/process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7F1AF6-8974-404E-BFBA-0CEBC69004C2}" type="doc">
      <dgm:prSet loTypeId="urn:microsoft.com/office/officeart/2009/3/layout/StepUpProcess" loCatId="process" qsTypeId="urn:microsoft.com/office/officeart/2005/8/quickstyle/simple1" qsCatId="simple" csTypeId="urn:microsoft.com/office/officeart/2005/8/colors/colorful4" csCatId="colorful"/>
      <dgm:spPr/>
      <dgm:t>
        <a:bodyPr/>
        <a:lstStyle/>
        <a:p>
          <a:endParaRPr lang="ru-RU"/>
        </a:p>
      </dgm:t>
    </dgm:pt>
    <dgm:pt modelId="{8A5EF97B-2F18-4B27-BD15-463B5E30308D}">
      <dgm:prSet custT="1"/>
      <dgm:spPr/>
      <dgm:t>
        <a:bodyPr/>
        <a:lstStyle/>
        <a:p>
          <a:pPr rtl="0"/>
          <a:r>
            <a:rPr lang="ro-RO" sz="1800" dirty="0" smtClean="0">
              <a:latin typeface="Times New Roman" panose="02020603050405020304" pitchFamily="18" charset="0"/>
              <a:cs typeface="Times New Roman" panose="02020603050405020304" pitchFamily="18" charset="0"/>
            </a:rPr>
            <a:t>ONU a fost adesea chemată să prevină disputele ce s-ar fi putut transforma în conflicte armate, </a:t>
          </a:r>
          <a:endParaRPr lang="ru-RU" sz="1800" dirty="0">
            <a:latin typeface="Times New Roman" panose="02020603050405020304" pitchFamily="18" charset="0"/>
            <a:cs typeface="Times New Roman" panose="02020603050405020304" pitchFamily="18" charset="0"/>
          </a:endParaRPr>
        </a:p>
      </dgm:t>
    </dgm:pt>
    <dgm:pt modelId="{D0A1C374-04ED-4A59-83F1-54B9889D8103}" type="parTrans" cxnId="{58035D27-4732-42E6-8A3C-A804C7EC52B0}">
      <dgm:prSet/>
      <dgm:spPr/>
      <dgm:t>
        <a:bodyPr/>
        <a:lstStyle/>
        <a:p>
          <a:endParaRPr lang="ru-RU"/>
        </a:p>
      </dgm:t>
    </dgm:pt>
    <dgm:pt modelId="{FA2F853D-879C-457D-927D-B4C776510484}" type="sibTrans" cxnId="{58035D27-4732-42E6-8A3C-A804C7EC52B0}">
      <dgm:prSet/>
      <dgm:spPr/>
      <dgm:t>
        <a:bodyPr/>
        <a:lstStyle/>
        <a:p>
          <a:endParaRPr lang="ru-RU"/>
        </a:p>
      </dgm:t>
    </dgm:pt>
    <dgm:pt modelId="{19F5ECEF-44E1-4E81-BA17-F0425D5F378F}">
      <dgm:prSet custT="1"/>
      <dgm:spPr/>
      <dgm:t>
        <a:bodyPr/>
        <a:lstStyle/>
        <a:p>
          <a:pPr rtl="0"/>
          <a:r>
            <a:rPr lang="ro-RO" sz="1800" smtClean="0">
              <a:latin typeface="Times New Roman" panose="02020603050405020304" pitchFamily="18" charset="0"/>
              <a:cs typeface="Times New Roman" panose="02020603050405020304" pitchFamily="18" charset="0"/>
            </a:rPr>
            <a:t>să convingă părţile opozante să folosească masa de discuţii, şi nu forţa armată, </a:t>
          </a:r>
          <a:endParaRPr lang="ru-RU" sz="1800">
            <a:latin typeface="Times New Roman" panose="02020603050405020304" pitchFamily="18" charset="0"/>
            <a:cs typeface="Times New Roman" panose="02020603050405020304" pitchFamily="18" charset="0"/>
          </a:endParaRPr>
        </a:p>
      </dgm:t>
    </dgm:pt>
    <dgm:pt modelId="{465B8509-5C9A-4D07-B4DC-CE0F775F776E}" type="parTrans" cxnId="{F807C99A-0874-4558-BDB8-189B2A40A108}">
      <dgm:prSet/>
      <dgm:spPr/>
      <dgm:t>
        <a:bodyPr/>
        <a:lstStyle/>
        <a:p>
          <a:endParaRPr lang="ru-RU"/>
        </a:p>
      </dgm:t>
    </dgm:pt>
    <dgm:pt modelId="{5BF0A80E-C505-45BB-9B3E-7E42250E4C58}" type="sibTrans" cxnId="{F807C99A-0874-4558-BDB8-189B2A40A108}">
      <dgm:prSet/>
      <dgm:spPr/>
      <dgm:t>
        <a:bodyPr/>
        <a:lstStyle/>
        <a:p>
          <a:endParaRPr lang="ru-RU"/>
        </a:p>
      </dgm:t>
    </dgm:pt>
    <dgm:pt modelId="{E14A073C-8A9C-491D-8755-31FA46498D38}">
      <dgm:prSet custT="1"/>
      <dgm:spPr/>
      <dgm:t>
        <a:bodyPr/>
        <a:lstStyle/>
        <a:p>
          <a:pPr rtl="0"/>
          <a:r>
            <a:rPr lang="ro-RO" sz="1800" dirty="0" smtClean="0">
              <a:latin typeface="Times New Roman" panose="02020603050405020304" pitchFamily="18" charset="0"/>
              <a:cs typeface="Times New Roman" panose="02020603050405020304" pitchFamily="18" charset="0"/>
            </a:rPr>
            <a:t>sau să ajute la restabilirea păcii în cazul declanşării vreunui conflict.</a:t>
          </a:r>
          <a:endParaRPr lang="ru-RU" sz="1800" dirty="0">
            <a:latin typeface="Times New Roman" panose="02020603050405020304" pitchFamily="18" charset="0"/>
            <a:cs typeface="Times New Roman" panose="02020603050405020304" pitchFamily="18" charset="0"/>
          </a:endParaRPr>
        </a:p>
      </dgm:t>
    </dgm:pt>
    <dgm:pt modelId="{B39B9942-36E7-4A11-8B54-7AA55C4A3CE6}" type="parTrans" cxnId="{B276F2C8-7A22-48AA-A05E-6471E535AE27}">
      <dgm:prSet/>
      <dgm:spPr/>
      <dgm:t>
        <a:bodyPr/>
        <a:lstStyle/>
        <a:p>
          <a:endParaRPr lang="ru-RU"/>
        </a:p>
      </dgm:t>
    </dgm:pt>
    <dgm:pt modelId="{311750CA-5F64-46D5-9934-1BFEFEE02278}" type="sibTrans" cxnId="{B276F2C8-7A22-48AA-A05E-6471E535AE27}">
      <dgm:prSet/>
      <dgm:spPr/>
      <dgm:t>
        <a:bodyPr/>
        <a:lstStyle/>
        <a:p>
          <a:endParaRPr lang="ru-RU"/>
        </a:p>
      </dgm:t>
    </dgm:pt>
    <dgm:pt modelId="{7A73F5E7-639D-48E8-95CA-E3445FF095B6}" type="pres">
      <dgm:prSet presAssocID="{617F1AF6-8974-404E-BFBA-0CEBC69004C2}" presName="rootnode" presStyleCnt="0">
        <dgm:presLayoutVars>
          <dgm:chMax/>
          <dgm:chPref/>
          <dgm:dir/>
          <dgm:animLvl val="lvl"/>
        </dgm:presLayoutVars>
      </dgm:prSet>
      <dgm:spPr/>
      <dgm:t>
        <a:bodyPr/>
        <a:lstStyle/>
        <a:p>
          <a:endParaRPr lang="en-US"/>
        </a:p>
      </dgm:t>
    </dgm:pt>
    <dgm:pt modelId="{87227CDD-2019-4BC3-8E4B-5E83A6E619E8}" type="pres">
      <dgm:prSet presAssocID="{8A5EF97B-2F18-4B27-BD15-463B5E30308D}" presName="composite" presStyleCnt="0"/>
      <dgm:spPr/>
    </dgm:pt>
    <dgm:pt modelId="{2739610F-14F5-44FF-BC94-CBDF6D14742A}" type="pres">
      <dgm:prSet presAssocID="{8A5EF97B-2F18-4B27-BD15-463B5E30308D}" presName="LShape" presStyleLbl="alignNode1" presStyleIdx="0" presStyleCnt="5"/>
      <dgm:spPr>
        <a:solidFill>
          <a:schemeClr val="accent4">
            <a:lumMod val="75000"/>
          </a:schemeClr>
        </a:solidFill>
      </dgm:spPr>
    </dgm:pt>
    <dgm:pt modelId="{94D6BE1A-3793-4B86-BC53-E59B2B006D3D}" type="pres">
      <dgm:prSet presAssocID="{8A5EF97B-2F18-4B27-BD15-463B5E30308D}" presName="ParentText" presStyleLbl="revTx" presStyleIdx="0" presStyleCnt="3">
        <dgm:presLayoutVars>
          <dgm:chMax val="0"/>
          <dgm:chPref val="0"/>
          <dgm:bulletEnabled val="1"/>
        </dgm:presLayoutVars>
      </dgm:prSet>
      <dgm:spPr/>
      <dgm:t>
        <a:bodyPr/>
        <a:lstStyle/>
        <a:p>
          <a:endParaRPr lang="en-US"/>
        </a:p>
      </dgm:t>
    </dgm:pt>
    <dgm:pt modelId="{69516EEF-1BE0-4B29-A3D8-BF58F5C8C685}" type="pres">
      <dgm:prSet presAssocID="{8A5EF97B-2F18-4B27-BD15-463B5E30308D}" presName="Triangle" presStyleLbl="alignNode1" presStyleIdx="1" presStyleCnt="5"/>
      <dgm:spPr/>
    </dgm:pt>
    <dgm:pt modelId="{984BF5F1-EE61-43F5-97A3-660D8511E95D}" type="pres">
      <dgm:prSet presAssocID="{FA2F853D-879C-457D-927D-B4C776510484}" presName="sibTrans" presStyleCnt="0"/>
      <dgm:spPr/>
    </dgm:pt>
    <dgm:pt modelId="{328C5613-5350-4CC6-BCB0-652D46E7C7A1}" type="pres">
      <dgm:prSet presAssocID="{FA2F853D-879C-457D-927D-B4C776510484}" presName="space" presStyleCnt="0"/>
      <dgm:spPr/>
    </dgm:pt>
    <dgm:pt modelId="{1F800A43-D0C4-4856-93FD-BA53F2DE1FD6}" type="pres">
      <dgm:prSet presAssocID="{19F5ECEF-44E1-4E81-BA17-F0425D5F378F}" presName="composite" presStyleCnt="0"/>
      <dgm:spPr/>
    </dgm:pt>
    <dgm:pt modelId="{4FAC5642-FBBF-467D-9DD8-22E6B37EBD7E}" type="pres">
      <dgm:prSet presAssocID="{19F5ECEF-44E1-4E81-BA17-F0425D5F378F}" presName="LShape" presStyleLbl="alignNode1" presStyleIdx="2" presStyleCnt="5"/>
      <dgm:spPr>
        <a:solidFill>
          <a:srgbClr val="00B050"/>
        </a:solidFill>
      </dgm:spPr>
    </dgm:pt>
    <dgm:pt modelId="{FC60835D-9AAB-44A2-9819-FB70130FA921}" type="pres">
      <dgm:prSet presAssocID="{19F5ECEF-44E1-4E81-BA17-F0425D5F378F}" presName="ParentText" presStyleLbl="revTx" presStyleIdx="1" presStyleCnt="3">
        <dgm:presLayoutVars>
          <dgm:chMax val="0"/>
          <dgm:chPref val="0"/>
          <dgm:bulletEnabled val="1"/>
        </dgm:presLayoutVars>
      </dgm:prSet>
      <dgm:spPr/>
      <dgm:t>
        <a:bodyPr/>
        <a:lstStyle/>
        <a:p>
          <a:endParaRPr lang="en-US"/>
        </a:p>
      </dgm:t>
    </dgm:pt>
    <dgm:pt modelId="{DA3FB56E-24F3-4591-8849-F469B8686AB0}" type="pres">
      <dgm:prSet presAssocID="{19F5ECEF-44E1-4E81-BA17-F0425D5F378F}" presName="Triangle" presStyleLbl="alignNode1" presStyleIdx="3" presStyleCnt="5"/>
      <dgm:spPr/>
    </dgm:pt>
    <dgm:pt modelId="{005F239A-D893-45D2-B00D-46EEA7A1BF05}" type="pres">
      <dgm:prSet presAssocID="{5BF0A80E-C505-45BB-9B3E-7E42250E4C58}" presName="sibTrans" presStyleCnt="0"/>
      <dgm:spPr/>
    </dgm:pt>
    <dgm:pt modelId="{090DCEBD-E89F-49A4-AA2B-74157DBEF545}" type="pres">
      <dgm:prSet presAssocID="{5BF0A80E-C505-45BB-9B3E-7E42250E4C58}" presName="space" presStyleCnt="0"/>
      <dgm:spPr/>
    </dgm:pt>
    <dgm:pt modelId="{1FA8D9AC-6621-4BC1-A973-4EEE1CEBD283}" type="pres">
      <dgm:prSet presAssocID="{E14A073C-8A9C-491D-8755-31FA46498D38}" presName="composite" presStyleCnt="0"/>
      <dgm:spPr/>
    </dgm:pt>
    <dgm:pt modelId="{FBE46F45-134B-429F-BF50-FAED0E8D268D}" type="pres">
      <dgm:prSet presAssocID="{E14A073C-8A9C-491D-8755-31FA46498D38}" presName="LShape" presStyleLbl="alignNode1" presStyleIdx="4" presStyleCnt="5"/>
      <dgm:spPr/>
    </dgm:pt>
    <dgm:pt modelId="{2BE88A67-78E4-4E05-A861-15127288A026}" type="pres">
      <dgm:prSet presAssocID="{E14A073C-8A9C-491D-8755-31FA46498D38}" presName="ParentText" presStyleLbl="revTx" presStyleIdx="2" presStyleCnt="3">
        <dgm:presLayoutVars>
          <dgm:chMax val="0"/>
          <dgm:chPref val="0"/>
          <dgm:bulletEnabled val="1"/>
        </dgm:presLayoutVars>
      </dgm:prSet>
      <dgm:spPr/>
      <dgm:t>
        <a:bodyPr/>
        <a:lstStyle/>
        <a:p>
          <a:endParaRPr lang="en-US"/>
        </a:p>
      </dgm:t>
    </dgm:pt>
  </dgm:ptLst>
  <dgm:cxnLst>
    <dgm:cxn modelId="{882008A0-7322-4D19-9173-8B90461B12D3}" type="presOf" srcId="{617F1AF6-8974-404E-BFBA-0CEBC69004C2}" destId="{7A73F5E7-639D-48E8-95CA-E3445FF095B6}" srcOrd="0" destOrd="0" presId="urn:microsoft.com/office/officeart/2009/3/layout/StepUpProcess"/>
    <dgm:cxn modelId="{B276F2C8-7A22-48AA-A05E-6471E535AE27}" srcId="{617F1AF6-8974-404E-BFBA-0CEBC69004C2}" destId="{E14A073C-8A9C-491D-8755-31FA46498D38}" srcOrd="2" destOrd="0" parTransId="{B39B9942-36E7-4A11-8B54-7AA55C4A3CE6}" sibTransId="{311750CA-5F64-46D5-9934-1BFEFEE02278}"/>
    <dgm:cxn modelId="{D565C7FF-4E27-43B9-8578-F65D251187D8}" type="presOf" srcId="{E14A073C-8A9C-491D-8755-31FA46498D38}" destId="{2BE88A67-78E4-4E05-A861-15127288A026}" srcOrd="0" destOrd="0" presId="urn:microsoft.com/office/officeart/2009/3/layout/StepUpProcess"/>
    <dgm:cxn modelId="{58035D27-4732-42E6-8A3C-A804C7EC52B0}" srcId="{617F1AF6-8974-404E-BFBA-0CEBC69004C2}" destId="{8A5EF97B-2F18-4B27-BD15-463B5E30308D}" srcOrd="0" destOrd="0" parTransId="{D0A1C374-04ED-4A59-83F1-54B9889D8103}" sibTransId="{FA2F853D-879C-457D-927D-B4C776510484}"/>
    <dgm:cxn modelId="{9D59049C-DF87-47DE-A09E-C3458D98A51E}" type="presOf" srcId="{19F5ECEF-44E1-4E81-BA17-F0425D5F378F}" destId="{FC60835D-9AAB-44A2-9819-FB70130FA921}" srcOrd="0" destOrd="0" presId="urn:microsoft.com/office/officeart/2009/3/layout/StepUpProcess"/>
    <dgm:cxn modelId="{F807C99A-0874-4558-BDB8-189B2A40A108}" srcId="{617F1AF6-8974-404E-BFBA-0CEBC69004C2}" destId="{19F5ECEF-44E1-4E81-BA17-F0425D5F378F}" srcOrd="1" destOrd="0" parTransId="{465B8509-5C9A-4D07-B4DC-CE0F775F776E}" sibTransId="{5BF0A80E-C505-45BB-9B3E-7E42250E4C58}"/>
    <dgm:cxn modelId="{0097B0D6-FA79-43B0-A739-55745E9D9F61}" type="presOf" srcId="{8A5EF97B-2F18-4B27-BD15-463B5E30308D}" destId="{94D6BE1A-3793-4B86-BC53-E59B2B006D3D}" srcOrd="0" destOrd="0" presId="urn:microsoft.com/office/officeart/2009/3/layout/StepUpProcess"/>
    <dgm:cxn modelId="{22C2143B-B091-4848-95D7-B292ED05DDF2}" type="presParOf" srcId="{7A73F5E7-639D-48E8-95CA-E3445FF095B6}" destId="{87227CDD-2019-4BC3-8E4B-5E83A6E619E8}" srcOrd="0" destOrd="0" presId="urn:microsoft.com/office/officeart/2009/3/layout/StepUpProcess"/>
    <dgm:cxn modelId="{5FA9D05A-EDFE-4837-B039-B4699853C4AC}" type="presParOf" srcId="{87227CDD-2019-4BC3-8E4B-5E83A6E619E8}" destId="{2739610F-14F5-44FF-BC94-CBDF6D14742A}" srcOrd="0" destOrd="0" presId="urn:microsoft.com/office/officeart/2009/3/layout/StepUpProcess"/>
    <dgm:cxn modelId="{45B689A8-A823-4333-8C7A-DE19F09E6137}" type="presParOf" srcId="{87227CDD-2019-4BC3-8E4B-5E83A6E619E8}" destId="{94D6BE1A-3793-4B86-BC53-E59B2B006D3D}" srcOrd="1" destOrd="0" presId="urn:microsoft.com/office/officeart/2009/3/layout/StepUpProcess"/>
    <dgm:cxn modelId="{7CF6F6FA-2D8A-4EBD-8229-53C45BED6789}" type="presParOf" srcId="{87227CDD-2019-4BC3-8E4B-5E83A6E619E8}" destId="{69516EEF-1BE0-4B29-A3D8-BF58F5C8C685}" srcOrd="2" destOrd="0" presId="urn:microsoft.com/office/officeart/2009/3/layout/StepUpProcess"/>
    <dgm:cxn modelId="{F5942A1F-EF19-4CC7-8AC4-6E1DFCB94CCC}" type="presParOf" srcId="{7A73F5E7-639D-48E8-95CA-E3445FF095B6}" destId="{984BF5F1-EE61-43F5-97A3-660D8511E95D}" srcOrd="1" destOrd="0" presId="urn:microsoft.com/office/officeart/2009/3/layout/StepUpProcess"/>
    <dgm:cxn modelId="{FA65976D-5A13-4191-93CA-871BB8A63F7F}" type="presParOf" srcId="{984BF5F1-EE61-43F5-97A3-660D8511E95D}" destId="{328C5613-5350-4CC6-BCB0-652D46E7C7A1}" srcOrd="0" destOrd="0" presId="urn:microsoft.com/office/officeart/2009/3/layout/StepUpProcess"/>
    <dgm:cxn modelId="{F50F5FF9-3732-4523-A200-3E80D9AA14A5}" type="presParOf" srcId="{7A73F5E7-639D-48E8-95CA-E3445FF095B6}" destId="{1F800A43-D0C4-4856-93FD-BA53F2DE1FD6}" srcOrd="2" destOrd="0" presId="urn:microsoft.com/office/officeart/2009/3/layout/StepUpProcess"/>
    <dgm:cxn modelId="{CAEE7D8A-A89E-4C50-B13D-64D795332B4F}" type="presParOf" srcId="{1F800A43-D0C4-4856-93FD-BA53F2DE1FD6}" destId="{4FAC5642-FBBF-467D-9DD8-22E6B37EBD7E}" srcOrd="0" destOrd="0" presId="urn:microsoft.com/office/officeart/2009/3/layout/StepUpProcess"/>
    <dgm:cxn modelId="{BA579D88-95A3-48A1-ACE2-624B601CE333}" type="presParOf" srcId="{1F800A43-D0C4-4856-93FD-BA53F2DE1FD6}" destId="{FC60835D-9AAB-44A2-9819-FB70130FA921}" srcOrd="1" destOrd="0" presId="urn:microsoft.com/office/officeart/2009/3/layout/StepUpProcess"/>
    <dgm:cxn modelId="{C62EC33F-6D25-4436-9632-1BB3C254EFC0}" type="presParOf" srcId="{1F800A43-D0C4-4856-93FD-BA53F2DE1FD6}" destId="{DA3FB56E-24F3-4591-8849-F469B8686AB0}" srcOrd="2" destOrd="0" presId="urn:microsoft.com/office/officeart/2009/3/layout/StepUpProcess"/>
    <dgm:cxn modelId="{DDD3D047-2D27-4A6B-9575-22F697D442D8}" type="presParOf" srcId="{7A73F5E7-639D-48E8-95CA-E3445FF095B6}" destId="{005F239A-D893-45D2-B00D-46EEA7A1BF05}" srcOrd="3" destOrd="0" presId="urn:microsoft.com/office/officeart/2009/3/layout/StepUpProcess"/>
    <dgm:cxn modelId="{637B3B6B-C967-468B-BEDD-841FB32ADEAB}" type="presParOf" srcId="{005F239A-D893-45D2-B00D-46EEA7A1BF05}" destId="{090DCEBD-E89F-49A4-AA2B-74157DBEF545}" srcOrd="0" destOrd="0" presId="urn:microsoft.com/office/officeart/2009/3/layout/StepUpProcess"/>
    <dgm:cxn modelId="{86C2D21C-61B9-4478-A860-99D3A9F9617F}" type="presParOf" srcId="{7A73F5E7-639D-48E8-95CA-E3445FF095B6}" destId="{1FA8D9AC-6621-4BC1-A973-4EEE1CEBD283}" srcOrd="4" destOrd="0" presId="urn:microsoft.com/office/officeart/2009/3/layout/StepUpProcess"/>
    <dgm:cxn modelId="{DFEE57EF-56BE-4CF3-814D-E3C51A6A7FC7}" type="presParOf" srcId="{1FA8D9AC-6621-4BC1-A973-4EEE1CEBD283}" destId="{FBE46F45-134B-429F-BF50-FAED0E8D268D}" srcOrd="0" destOrd="0" presId="urn:microsoft.com/office/officeart/2009/3/layout/StepUpProcess"/>
    <dgm:cxn modelId="{25768D2F-35EC-4BFE-878A-66B07A0B3230}" type="presParOf" srcId="{1FA8D9AC-6621-4BC1-A973-4EEE1CEBD283}" destId="{2BE88A67-78E4-4E05-A861-15127288A02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5DCDEB-73BE-4E4F-BB00-0A8864005384}"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ru-RU"/>
        </a:p>
      </dgm:t>
    </dgm:pt>
    <dgm:pt modelId="{D530919A-A1A7-4568-A9CB-B436B4B5B653}">
      <dgm:prSet/>
      <dgm:spPr/>
      <dgm:t>
        <a:bodyPr/>
        <a:lstStyle/>
        <a:p>
          <a:pPr rtl="0"/>
          <a:r>
            <a:rPr lang="ro-RO" dirty="0" smtClean="0"/>
            <a:t>În cursul anilor ’90, au apărut schimbări majore în structura conflictului.</a:t>
          </a:r>
          <a:endParaRPr lang="ru-RU" dirty="0"/>
        </a:p>
      </dgm:t>
    </dgm:pt>
    <dgm:pt modelId="{2DB73F33-01CC-4FB1-AF6A-CEA8378C9B7E}" type="parTrans" cxnId="{C5126277-B0FD-4C8B-AEB5-05B07040D5F3}">
      <dgm:prSet/>
      <dgm:spPr/>
      <dgm:t>
        <a:bodyPr/>
        <a:lstStyle/>
        <a:p>
          <a:endParaRPr lang="ru-RU"/>
        </a:p>
      </dgm:t>
    </dgm:pt>
    <dgm:pt modelId="{5F6C470C-E09D-4FE6-896E-23AC946BB277}" type="sibTrans" cxnId="{C5126277-B0FD-4C8B-AEB5-05B07040D5F3}">
      <dgm:prSet/>
      <dgm:spPr/>
      <dgm:t>
        <a:bodyPr/>
        <a:lstStyle/>
        <a:p>
          <a:endParaRPr lang="ru-RU"/>
        </a:p>
      </dgm:t>
    </dgm:pt>
    <dgm:pt modelId="{8B95BACE-00AE-4D82-982B-FD8B8E1BF935}">
      <dgm:prSet/>
      <dgm:spPr>
        <a:solidFill>
          <a:schemeClr val="accent1">
            <a:lumMod val="75000"/>
          </a:schemeClr>
        </a:solidFill>
      </dgm:spPr>
      <dgm:t>
        <a:bodyPr/>
        <a:lstStyle/>
        <a:p>
          <a:pPr rtl="0"/>
          <a:r>
            <a:rPr lang="ro-RO" dirty="0" smtClean="0"/>
            <a:t>Din acest motiv, ONU a reconstruit o nouă gamă de instrumente. </a:t>
          </a:r>
          <a:endParaRPr lang="ru-RU" dirty="0"/>
        </a:p>
      </dgm:t>
    </dgm:pt>
    <dgm:pt modelId="{E92BB5A8-5659-4D43-BCC1-D4C3118B7B4F}" type="parTrans" cxnId="{BF3CC151-22B8-45D4-9970-D8EFE42CE145}">
      <dgm:prSet/>
      <dgm:spPr/>
      <dgm:t>
        <a:bodyPr/>
        <a:lstStyle/>
        <a:p>
          <a:endParaRPr lang="ru-RU"/>
        </a:p>
      </dgm:t>
    </dgm:pt>
    <dgm:pt modelId="{2DE2BD03-D952-4E75-8DB2-C871BAAC865E}" type="sibTrans" cxnId="{BF3CC151-22B8-45D4-9970-D8EFE42CE145}">
      <dgm:prSet/>
      <dgm:spPr/>
      <dgm:t>
        <a:bodyPr/>
        <a:lstStyle/>
        <a:p>
          <a:endParaRPr lang="ru-RU"/>
        </a:p>
      </dgm:t>
    </dgm:pt>
    <dgm:pt modelId="{AEB76720-E2E8-4083-828A-B0D4F25B000A}">
      <dgm:prSet/>
      <dgm:spPr>
        <a:solidFill>
          <a:srgbClr val="C00000"/>
        </a:solidFill>
      </dgm:spPr>
      <dgm:t>
        <a:bodyPr/>
        <a:lstStyle/>
        <a:p>
          <a:pPr rtl="0"/>
          <a:r>
            <a:rPr lang="ro-RO" dirty="0" smtClean="0"/>
            <a:t>Accentuând prevenirea conflictelor, adaptând continuu operaţiunile de menţinere a păcii</a:t>
          </a:r>
          <a:endParaRPr lang="ru-RU" dirty="0"/>
        </a:p>
      </dgm:t>
    </dgm:pt>
    <dgm:pt modelId="{9E3C9CF1-B8D4-4CCB-B2A0-FD28A8A2874E}" type="parTrans" cxnId="{79692166-B3C4-4E86-801B-74D14AB7C0CD}">
      <dgm:prSet/>
      <dgm:spPr/>
      <dgm:t>
        <a:bodyPr/>
        <a:lstStyle/>
        <a:p>
          <a:endParaRPr lang="ru-RU"/>
        </a:p>
      </dgm:t>
    </dgm:pt>
    <dgm:pt modelId="{E784129D-BFD0-4C48-8409-73360FA112E6}" type="sibTrans" cxnId="{79692166-B3C4-4E86-801B-74D14AB7C0CD}">
      <dgm:prSet/>
      <dgm:spPr/>
      <dgm:t>
        <a:bodyPr/>
        <a:lstStyle/>
        <a:p>
          <a:endParaRPr lang="ru-RU"/>
        </a:p>
      </dgm:t>
    </dgm:pt>
    <dgm:pt modelId="{DFB7E70B-0B90-4E81-A2C8-3E8BADE2FBC9}">
      <dgm:prSet/>
      <dgm:spPr>
        <a:solidFill>
          <a:schemeClr val="accent4">
            <a:lumMod val="75000"/>
          </a:schemeClr>
        </a:solidFill>
      </dgm:spPr>
      <dgm:t>
        <a:bodyPr/>
        <a:lstStyle/>
        <a:p>
          <a:pPr rtl="0"/>
          <a:r>
            <a:rPr lang="ro-RO" dirty="0" smtClean="0"/>
            <a:t>implicând organizaţiile internaţionale și consolidând construirea păcii post-conflictuale.</a:t>
          </a:r>
          <a:endParaRPr lang="ru-RU" dirty="0"/>
        </a:p>
      </dgm:t>
    </dgm:pt>
    <dgm:pt modelId="{D0FADD44-1F17-4D38-A432-242C2E5B127B}" type="parTrans" cxnId="{9F2C8F04-7609-4AAB-89B9-FA9168BB34A8}">
      <dgm:prSet/>
      <dgm:spPr/>
      <dgm:t>
        <a:bodyPr/>
        <a:lstStyle/>
        <a:p>
          <a:endParaRPr lang="ru-RU"/>
        </a:p>
      </dgm:t>
    </dgm:pt>
    <dgm:pt modelId="{D15BE500-4A78-4F5E-8B03-CBDDF202A0C6}" type="sibTrans" cxnId="{9F2C8F04-7609-4AAB-89B9-FA9168BB34A8}">
      <dgm:prSet/>
      <dgm:spPr/>
      <dgm:t>
        <a:bodyPr/>
        <a:lstStyle/>
        <a:p>
          <a:endParaRPr lang="ru-RU"/>
        </a:p>
      </dgm:t>
    </dgm:pt>
    <dgm:pt modelId="{5F18D4A6-38F0-4416-92C6-55D49C6F1BDD}" type="pres">
      <dgm:prSet presAssocID="{A25DCDEB-73BE-4E4F-BB00-0A8864005384}" presName="linearFlow" presStyleCnt="0">
        <dgm:presLayoutVars>
          <dgm:resizeHandles val="exact"/>
        </dgm:presLayoutVars>
      </dgm:prSet>
      <dgm:spPr/>
      <dgm:t>
        <a:bodyPr/>
        <a:lstStyle/>
        <a:p>
          <a:endParaRPr lang="en-US"/>
        </a:p>
      </dgm:t>
    </dgm:pt>
    <dgm:pt modelId="{C112BE4E-5749-48D6-B3A0-C1AAFBCC9B46}" type="pres">
      <dgm:prSet presAssocID="{D530919A-A1A7-4568-A9CB-B436B4B5B653}" presName="node" presStyleLbl="node1" presStyleIdx="0" presStyleCnt="4">
        <dgm:presLayoutVars>
          <dgm:bulletEnabled val="1"/>
        </dgm:presLayoutVars>
      </dgm:prSet>
      <dgm:spPr/>
      <dgm:t>
        <a:bodyPr/>
        <a:lstStyle/>
        <a:p>
          <a:endParaRPr lang="en-US"/>
        </a:p>
      </dgm:t>
    </dgm:pt>
    <dgm:pt modelId="{E48C67C7-3158-4355-BD26-EB4BC122AD63}" type="pres">
      <dgm:prSet presAssocID="{5F6C470C-E09D-4FE6-896E-23AC946BB277}" presName="sibTrans" presStyleLbl="sibTrans2D1" presStyleIdx="0" presStyleCnt="3"/>
      <dgm:spPr/>
      <dgm:t>
        <a:bodyPr/>
        <a:lstStyle/>
        <a:p>
          <a:endParaRPr lang="en-US"/>
        </a:p>
      </dgm:t>
    </dgm:pt>
    <dgm:pt modelId="{C315CFB1-4DCB-48E5-B425-DCEFFFEB6D06}" type="pres">
      <dgm:prSet presAssocID="{5F6C470C-E09D-4FE6-896E-23AC946BB277}" presName="connectorText" presStyleLbl="sibTrans2D1" presStyleIdx="0" presStyleCnt="3"/>
      <dgm:spPr/>
      <dgm:t>
        <a:bodyPr/>
        <a:lstStyle/>
        <a:p>
          <a:endParaRPr lang="en-US"/>
        </a:p>
      </dgm:t>
    </dgm:pt>
    <dgm:pt modelId="{FA79C081-90D2-4BC6-A5E2-D9B0F90F5603}" type="pres">
      <dgm:prSet presAssocID="{8B95BACE-00AE-4D82-982B-FD8B8E1BF935}" presName="node" presStyleLbl="node1" presStyleIdx="1" presStyleCnt="4">
        <dgm:presLayoutVars>
          <dgm:bulletEnabled val="1"/>
        </dgm:presLayoutVars>
      </dgm:prSet>
      <dgm:spPr/>
      <dgm:t>
        <a:bodyPr/>
        <a:lstStyle/>
        <a:p>
          <a:endParaRPr lang="ru-RU"/>
        </a:p>
      </dgm:t>
    </dgm:pt>
    <dgm:pt modelId="{CF79A218-07C5-4182-9367-0E90500F8253}" type="pres">
      <dgm:prSet presAssocID="{2DE2BD03-D952-4E75-8DB2-C871BAAC865E}" presName="sibTrans" presStyleLbl="sibTrans2D1" presStyleIdx="1" presStyleCnt="3"/>
      <dgm:spPr/>
      <dgm:t>
        <a:bodyPr/>
        <a:lstStyle/>
        <a:p>
          <a:endParaRPr lang="en-US"/>
        </a:p>
      </dgm:t>
    </dgm:pt>
    <dgm:pt modelId="{41EA08F1-6B97-4522-8E5E-F91C750100ED}" type="pres">
      <dgm:prSet presAssocID="{2DE2BD03-D952-4E75-8DB2-C871BAAC865E}" presName="connectorText" presStyleLbl="sibTrans2D1" presStyleIdx="1" presStyleCnt="3"/>
      <dgm:spPr/>
      <dgm:t>
        <a:bodyPr/>
        <a:lstStyle/>
        <a:p>
          <a:endParaRPr lang="en-US"/>
        </a:p>
      </dgm:t>
    </dgm:pt>
    <dgm:pt modelId="{5B7D1668-F606-4F54-AD18-187C5F0D02CC}" type="pres">
      <dgm:prSet presAssocID="{AEB76720-E2E8-4083-828A-B0D4F25B000A}" presName="node" presStyleLbl="node1" presStyleIdx="2" presStyleCnt="4">
        <dgm:presLayoutVars>
          <dgm:bulletEnabled val="1"/>
        </dgm:presLayoutVars>
      </dgm:prSet>
      <dgm:spPr/>
      <dgm:t>
        <a:bodyPr/>
        <a:lstStyle/>
        <a:p>
          <a:endParaRPr lang="ru-RU"/>
        </a:p>
      </dgm:t>
    </dgm:pt>
    <dgm:pt modelId="{AF2D7EF0-20B0-477F-B177-7039C607BD09}" type="pres">
      <dgm:prSet presAssocID="{E784129D-BFD0-4C48-8409-73360FA112E6}" presName="sibTrans" presStyleLbl="sibTrans2D1" presStyleIdx="2" presStyleCnt="3"/>
      <dgm:spPr/>
      <dgm:t>
        <a:bodyPr/>
        <a:lstStyle/>
        <a:p>
          <a:endParaRPr lang="en-US"/>
        </a:p>
      </dgm:t>
    </dgm:pt>
    <dgm:pt modelId="{9ADC97D8-A646-4660-9473-5CAC41A52DBF}" type="pres">
      <dgm:prSet presAssocID="{E784129D-BFD0-4C48-8409-73360FA112E6}" presName="connectorText" presStyleLbl="sibTrans2D1" presStyleIdx="2" presStyleCnt="3"/>
      <dgm:spPr/>
      <dgm:t>
        <a:bodyPr/>
        <a:lstStyle/>
        <a:p>
          <a:endParaRPr lang="en-US"/>
        </a:p>
      </dgm:t>
    </dgm:pt>
    <dgm:pt modelId="{7E15D259-2043-4CEC-A7AE-A2FD2FD7F930}" type="pres">
      <dgm:prSet presAssocID="{DFB7E70B-0B90-4E81-A2C8-3E8BADE2FBC9}" presName="node" presStyleLbl="node1" presStyleIdx="3" presStyleCnt="4">
        <dgm:presLayoutVars>
          <dgm:bulletEnabled val="1"/>
        </dgm:presLayoutVars>
      </dgm:prSet>
      <dgm:spPr/>
      <dgm:t>
        <a:bodyPr/>
        <a:lstStyle/>
        <a:p>
          <a:endParaRPr lang="en-US"/>
        </a:p>
      </dgm:t>
    </dgm:pt>
  </dgm:ptLst>
  <dgm:cxnLst>
    <dgm:cxn modelId="{79692166-B3C4-4E86-801B-74D14AB7C0CD}" srcId="{A25DCDEB-73BE-4E4F-BB00-0A8864005384}" destId="{AEB76720-E2E8-4083-828A-B0D4F25B000A}" srcOrd="2" destOrd="0" parTransId="{9E3C9CF1-B8D4-4CCB-B2A0-FD28A8A2874E}" sibTransId="{E784129D-BFD0-4C48-8409-73360FA112E6}"/>
    <dgm:cxn modelId="{E1E481FA-33F1-4681-B9A6-1227A73D4591}" type="presOf" srcId="{2DE2BD03-D952-4E75-8DB2-C871BAAC865E}" destId="{CF79A218-07C5-4182-9367-0E90500F8253}" srcOrd="0" destOrd="0" presId="urn:microsoft.com/office/officeart/2005/8/layout/process2"/>
    <dgm:cxn modelId="{C5126277-B0FD-4C8B-AEB5-05B07040D5F3}" srcId="{A25DCDEB-73BE-4E4F-BB00-0A8864005384}" destId="{D530919A-A1A7-4568-A9CB-B436B4B5B653}" srcOrd="0" destOrd="0" parTransId="{2DB73F33-01CC-4FB1-AF6A-CEA8378C9B7E}" sibTransId="{5F6C470C-E09D-4FE6-896E-23AC946BB277}"/>
    <dgm:cxn modelId="{810E2E8A-0E30-4E93-AEA8-D4399D31EA48}" type="presOf" srcId="{2DE2BD03-D952-4E75-8DB2-C871BAAC865E}" destId="{41EA08F1-6B97-4522-8E5E-F91C750100ED}" srcOrd="1" destOrd="0" presId="urn:microsoft.com/office/officeart/2005/8/layout/process2"/>
    <dgm:cxn modelId="{7C317D21-9438-47C8-B151-04E07027710B}" type="presOf" srcId="{D530919A-A1A7-4568-A9CB-B436B4B5B653}" destId="{C112BE4E-5749-48D6-B3A0-C1AAFBCC9B46}" srcOrd="0" destOrd="0" presId="urn:microsoft.com/office/officeart/2005/8/layout/process2"/>
    <dgm:cxn modelId="{2F90C2FB-3607-4CF4-885C-B4704F9EF5D9}" type="presOf" srcId="{5F6C470C-E09D-4FE6-896E-23AC946BB277}" destId="{C315CFB1-4DCB-48E5-B425-DCEFFFEB6D06}" srcOrd="1" destOrd="0" presId="urn:microsoft.com/office/officeart/2005/8/layout/process2"/>
    <dgm:cxn modelId="{A6BB2DAF-27C2-4F08-8E27-6BFE14E646A4}" type="presOf" srcId="{E784129D-BFD0-4C48-8409-73360FA112E6}" destId="{AF2D7EF0-20B0-477F-B177-7039C607BD09}" srcOrd="0" destOrd="0" presId="urn:microsoft.com/office/officeart/2005/8/layout/process2"/>
    <dgm:cxn modelId="{6B41B8D6-541F-4DD1-8F14-E9F2E0720494}" type="presOf" srcId="{A25DCDEB-73BE-4E4F-BB00-0A8864005384}" destId="{5F18D4A6-38F0-4416-92C6-55D49C6F1BDD}" srcOrd="0" destOrd="0" presId="urn:microsoft.com/office/officeart/2005/8/layout/process2"/>
    <dgm:cxn modelId="{C4701549-C769-454D-8412-B8DD160DAF8D}" type="presOf" srcId="{E784129D-BFD0-4C48-8409-73360FA112E6}" destId="{9ADC97D8-A646-4660-9473-5CAC41A52DBF}" srcOrd="1" destOrd="0" presId="urn:microsoft.com/office/officeart/2005/8/layout/process2"/>
    <dgm:cxn modelId="{A746B3F5-B147-44E1-B882-86A8F0F0789E}" type="presOf" srcId="{8B95BACE-00AE-4D82-982B-FD8B8E1BF935}" destId="{FA79C081-90D2-4BC6-A5E2-D9B0F90F5603}" srcOrd="0" destOrd="0" presId="urn:microsoft.com/office/officeart/2005/8/layout/process2"/>
    <dgm:cxn modelId="{B1E20F3E-2FAF-4B37-8283-AF66AC8BCA59}" type="presOf" srcId="{5F6C470C-E09D-4FE6-896E-23AC946BB277}" destId="{E48C67C7-3158-4355-BD26-EB4BC122AD63}" srcOrd="0" destOrd="0" presId="urn:microsoft.com/office/officeart/2005/8/layout/process2"/>
    <dgm:cxn modelId="{5524BE87-03FE-4CB5-AA82-21490C36B982}" type="presOf" srcId="{AEB76720-E2E8-4083-828A-B0D4F25B000A}" destId="{5B7D1668-F606-4F54-AD18-187C5F0D02CC}" srcOrd="0" destOrd="0" presId="urn:microsoft.com/office/officeart/2005/8/layout/process2"/>
    <dgm:cxn modelId="{9F2C8F04-7609-4AAB-89B9-FA9168BB34A8}" srcId="{A25DCDEB-73BE-4E4F-BB00-0A8864005384}" destId="{DFB7E70B-0B90-4E81-A2C8-3E8BADE2FBC9}" srcOrd="3" destOrd="0" parTransId="{D0FADD44-1F17-4D38-A432-242C2E5B127B}" sibTransId="{D15BE500-4A78-4F5E-8B03-CBDDF202A0C6}"/>
    <dgm:cxn modelId="{BF3CC151-22B8-45D4-9970-D8EFE42CE145}" srcId="{A25DCDEB-73BE-4E4F-BB00-0A8864005384}" destId="{8B95BACE-00AE-4D82-982B-FD8B8E1BF935}" srcOrd="1" destOrd="0" parTransId="{E92BB5A8-5659-4D43-BCC1-D4C3118B7B4F}" sibTransId="{2DE2BD03-D952-4E75-8DB2-C871BAAC865E}"/>
    <dgm:cxn modelId="{F3D80DC9-3F2C-4C2E-938C-89EAED16BC1C}" type="presOf" srcId="{DFB7E70B-0B90-4E81-A2C8-3E8BADE2FBC9}" destId="{7E15D259-2043-4CEC-A7AE-A2FD2FD7F930}" srcOrd="0" destOrd="0" presId="urn:microsoft.com/office/officeart/2005/8/layout/process2"/>
    <dgm:cxn modelId="{06CB32A1-FC48-47A1-9246-BE979B80DF74}" type="presParOf" srcId="{5F18D4A6-38F0-4416-92C6-55D49C6F1BDD}" destId="{C112BE4E-5749-48D6-B3A0-C1AAFBCC9B46}" srcOrd="0" destOrd="0" presId="urn:microsoft.com/office/officeart/2005/8/layout/process2"/>
    <dgm:cxn modelId="{04F886C0-E9DF-469D-9570-A60C44543D89}" type="presParOf" srcId="{5F18D4A6-38F0-4416-92C6-55D49C6F1BDD}" destId="{E48C67C7-3158-4355-BD26-EB4BC122AD63}" srcOrd="1" destOrd="0" presId="urn:microsoft.com/office/officeart/2005/8/layout/process2"/>
    <dgm:cxn modelId="{BD9D0256-491C-4526-8E0B-C2E85F85E59B}" type="presParOf" srcId="{E48C67C7-3158-4355-BD26-EB4BC122AD63}" destId="{C315CFB1-4DCB-48E5-B425-DCEFFFEB6D06}" srcOrd="0" destOrd="0" presId="urn:microsoft.com/office/officeart/2005/8/layout/process2"/>
    <dgm:cxn modelId="{28633DFF-149A-4EEB-9F8B-B76EE57E5EA1}" type="presParOf" srcId="{5F18D4A6-38F0-4416-92C6-55D49C6F1BDD}" destId="{FA79C081-90D2-4BC6-A5E2-D9B0F90F5603}" srcOrd="2" destOrd="0" presId="urn:microsoft.com/office/officeart/2005/8/layout/process2"/>
    <dgm:cxn modelId="{FDA16F18-73D6-414A-91C7-E522EBBB28FF}" type="presParOf" srcId="{5F18D4A6-38F0-4416-92C6-55D49C6F1BDD}" destId="{CF79A218-07C5-4182-9367-0E90500F8253}" srcOrd="3" destOrd="0" presId="urn:microsoft.com/office/officeart/2005/8/layout/process2"/>
    <dgm:cxn modelId="{72BA9987-C1AF-4AD6-981A-02315E9AE060}" type="presParOf" srcId="{CF79A218-07C5-4182-9367-0E90500F8253}" destId="{41EA08F1-6B97-4522-8E5E-F91C750100ED}" srcOrd="0" destOrd="0" presId="urn:microsoft.com/office/officeart/2005/8/layout/process2"/>
    <dgm:cxn modelId="{98F2DB47-E138-48E6-9F3D-BC27EBBB6395}" type="presParOf" srcId="{5F18D4A6-38F0-4416-92C6-55D49C6F1BDD}" destId="{5B7D1668-F606-4F54-AD18-187C5F0D02CC}" srcOrd="4" destOrd="0" presId="urn:microsoft.com/office/officeart/2005/8/layout/process2"/>
    <dgm:cxn modelId="{334D7298-0A16-41EE-806C-88DE63E8698A}" type="presParOf" srcId="{5F18D4A6-38F0-4416-92C6-55D49C6F1BDD}" destId="{AF2D7EF0-20B0-477F-B177-7039C607BD09}" srcOrd="5" destOrd="0" presId="urn:microsoft.com/office/officeart/2005/8/layout/process2"/>
    <dgm:cxn modelId="{5E8ED9AB-F85B-48ED-AFF8-44DA6AEFE9ED}" type="presParOf" srcId="{AF2D7EF0-20B0-477F-B177-7039C607BD09}" destId="{9ADC97D8-A646-4660-9473-5CAC41A52DBF}" srcOrd="0" destOrd="0" presId="urn:microsoft.com/office/officeart/2005/8/layout/process2"/>
    <dgm:cxn modelId="{0004E521-548E-4449-B443-B79435B317F3}" type="presParOf" srcId="{5F18D4A6-38F0-4416-92C6-55D49C6F1BDD}" destId="{7E15D259-2043-4CEC-A7AE-A2FD2FD7F930}"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7E7DE0-4CC4-4536-AE55-4CD51B853697}"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ru-RU"/>
        </a:p>
      </dgm:t>
    </dgm:pt>
    <dgm:pt modelId="{FAF7DE38-EC57-44F9-B906-1123D3C5C5B8}">
      <dgm:prSet custT="1"/>
      <dgm:spPr/>
      <dgm:t>
        <a:bodyPr/>
        <a:lstStyle/>
        <a:p>
          <a:pPr rtl="0"/>
          <a:r>
            <a:rPr lang="ro-RO" sz="1800" dirty="0" smtClean="0">
              <a:latin typeface="Times New Roman" panose="02020603050405020304" pitchFamily="18" charset="0"/>
              <a:cs typeface="Times New Roman" panose="02020603050405020304" pitchFamily="18" charset="0"/>
            </a:rPr>
            <a:t>Menţinerea păcii, în sensul evitării conflictului militar, nu este suficientă pentru stabilirea unei păci sigure.</a:t>
          </a:r>
          <a:endParaRPr lang="ru-RU" sz="1800" dirty="0">
            <a:latin typeface="Times New Roman" panose="02020603050405020304" pitchFamily="18" charset="0"/>
            <a:cs typeface="Times New Roman" panose="02020603050405020304" pitchFamily="18" charset="0"/>
          </a:endParaRPr>
        </a:p>
      </dgm:t>
    </dgm:pt>
    <dgm:pt modelId="{8383997F-C6A3-48B6-94C5-96263D45D8F1}" type="parTrans" cxnId="{384872DF-A700-44D2-81F5-E967731718C7}">
      <dgm:prSet/>
      <dgm:spPr/>
      <dgm:t>
        <a:bodyPr/>
        <a:lstStyle/>
        <a:p>
          <a:endParaRPr lang="ru-RU"/>
        </a:p>
      </dgm:t>
    </dgm:pt>
    <dgm:pt modelId="{FE45B579-4FDE-4103-835C-00EB28918880}" type="sibTrans" cxnId="{384872DF-A700-44D2-81F5-E967731718C7}">
      <dgm:prSet/>
      <dgm:spPr/>
      <dgm:t>
        <a:bodyPr/>
        <a:lstStyle/>
        <a:p>
          <a:endParaRPr lang="ru-RU"/>
        </a:p>
      </dgm:t>
    </dgm:pt>
    <dgm:pt modelId="{823E4C5E-0635-49BC-90BA-4D25CCCE6AD1}">
      <dgm:prSet custT="1"/>
      <dgm:spPr/>
      <dgm:t>
        <a:bodyPr/>
        <a:lstStyle/>
        <a:p>
          <a:pPr rtl="0"/>
          <a:r>
            <a:rPr lang="ro-RO" sz="1800" dirty="0" smtClean="0">
              <a:latin typeface="Times New Roman" panose="02020603050405020304" pitchFamily="18" charset="0"/>
              <a:cs typeface="Times New Roman" panose="02020603050405020304" pitchFamily="18" charset="0"/>
            </a:rPr>
            <a:t>O asemenea securitate poate fi realizată numai prin ajutorul acordat ţărilor.</a:t>
          </a:r>
          <a:endParaRPr lang="ru-RU" sz="1800" dirty="0">
            <a:latin typeface="Times New Roman" panose="02020603050405020304" pitchFamily="18" charset="0"/>
            <a:cs typeface="Times New Roman" panose="02020603050405020304" pitchFamily="18" charset="0"/>
          </a:endParaRPr>
        </a:p>
      </dgm:t>
    </dgm:pt>
    <dgm:pt modelId="{C47252B8-6B17-4E0B-8F71-3C89C75D733D}" type="parTrans" cxnId="{D060C011-C4FD-4BDA-85D9-981D8FD6C3EB}">
      <dgm:prSet/>
      <dgm:spPr/>
      <dgm:t>
        <a:bodyPr/>
        <a:lstStyle/>
        <a:p>
          <a:endParaRPr lang="ru-RU"/>
        </a:p>
      </dgm:t>
    </dgm:pt>
    <dgm:pt modelId="{6B076925-8E0A-43E0-B206-839BCCC88064}" type="sibTrans" cxnId="{D060C011-C4FD-4BDA-85D9-981D8FD6C3EB}">
      <dgm:prSet/>
      <dgm:spPr/>
      <dgm:t>
        <a:bodyPr/>
        <a:lstStyle/>
        <a:p>
          <a:endParaRPr lang="ru-RU"/>
        </a:p>
      </dgm:t>
    </dgm:pt>
    <dgm:pt modelId="{2A149D58-33B0-432E-9B71-CB9540EAEDF1}">
      <dgm:prSet custT="1"/>
      <dgm:spPr/>
      <dgm:t>
        <a:bodyPr/>
        <a:lstStyle/>
        <a:p>
          <a:pPr rtl="0"/>
          <a:r>
            <a:rPr lang="ro-RO" sz="1800" dirty="0" smtClean="0">
              <a:latin typeface="Times New Roman" panose="02020603050405020304" pitchFamily="18" charset="0"/>
              <a:cs typeface="Times New Roman" panose="02020603050405020304" pitchFamily="18" charset="0"/>
            </a:rPr>
            <a:t>Pentru a favoriza dezvoltarea economică, justiţia socială, protecţia drepturilor omului, buna guvernare şi desfăşurare a procesului democratic. </a:t>
          </a:r>
          <a:endParaRPr lang="ru-RU" sz="1800" dirty="0">
            <a:latin typeface="Times New Roman" panose="02020603050405020304" pitchFamily="18" charset="0"/>
            <a:cs typeface="Times New Roman" panose="02020603050405020304" pitchFamily="18" charset="0"/>
          </a:endParaRPr>
        </a:p>
      </dgm:t>
    </dgm:pt>
    <dgm:pt modelId="{8DB5BC0E-1068-4466-9267-109546A2E1AB}" type="parTrans" cxnId="{F081E85C-1EF7-4247-AC09-1B8C6898118B}">
      <dgm:prSet/>
      <dgm:spPr/>
      <dgm:t>
        <a:bodyPr/>
        <a:lstStyle/>
        <a:p>
          <a:endParaRPr lang="ru-RU"/>
        </a:p>
      </dgm:t>
    </dgm:pt>
    <dgm:pt modelId="{D06A2A11-18D1-4B13-B0C0-796B1D0F0181}" type="sibTrans" cxnId="{F081E85C-1EF7-4247-AC09-1B8C6898118B}">
      <dgm:prSet/>
      <dgm:spPr/>
      <dgm:t>
        <a:bodyPr/>
        <a:lstStyle/>
        <a:p>
          <a:endParaRPr lang="ru-RU"/>
        </a:p>
      </dgm:t>
    </dgm:pt>
    <dgm:pt modelId="{059BE9AD-6E40-40BB-A66D-6C6C9AFF98BC}" type="pres">
      <dgm:prSet presAssocID="{327E7DE0-4CC4-4536-AE55-4CD51B853697}" presName="Name0" presStyleCnt="0">
        <dgm:presLayoutVars>
          <dgm:chMax/>
          <dgm:chPref/>
          <dgm:dir/>
        </dgm:presLayoutVars>
      </dgm:prSet>
      <dgm:spPr/>
      <dgm:t>
        <a:bodyPr/>
        <a:lstStyle/>
        <a:p>
          <a:endParaRPr lang="en-US"/>
        </a:p>
      </dgm:t>
    </dgm:pt>
    <dgm:pt modelId="{1D0B72C3-E3EA-43A1-A2AB-DFA19D6FE392}" type="pres">
      <dgm:prSet presAssocID="{FAF7DE38-EC57-44F9-B906-1123D3C5C5B8}" presName="parenttextcomposite" presStyleCnt="0"/>
      <dgm:spPr/>
    </dgm:pt>
    <dgm:pt modelId="{85BE6137-E73D-44FB-A86C-E05D39992672}" type="pres">
      <dgm:prSet presAssocID="{FAF7DE38-EC57-44F9-B906-1123D3C5C5B8}" presName="parenttext" presStyleLbl="revTx" presStyleIdx="0" presStyleCnt="3">
        <dgm:presLayoutVars>
          <dgm:chMax/>
          <dgm:chPref val="2"/>
          <dgm:bulletEnabled val="1"/>
        </dgm:presLayoutVars>
      </dgm:prSet>
      <dgm:spPr/>
      <dgm:t>
        <a:bodyPr/>
        <a:lstStyle/>
        <a:p>
          <a:endParaRPr lang="en-US"/>
        </a:p>
      </dgm:t>
    </dgm:pt>
    <dgm:pt modelId="{04726930-1D92-4E90-ACD7-DB38DF873A47}" type="pres">
      <dgm:prSet presAssocID="{FAF7DE38-EC57-44F9-B906-1123D3C5C5B8}" presName="parallelogramComposite" presStyleCnt="0"/>
      <dgm:spPr/>
    </dgm:pt>
    <dgm:pt modelId="{752D6087-9C35-41CB-A3E1-E96F7F9D0117}" type="pres">
      <dgm:prSet presAssocID="{FAF7DE38-EC57-44F9-B906-1123D3C5C5B8}" presName="parallelogram1" presStyleLbl="alignNode1" presStyleIdx="0" presStyleCnt="21" custLinFactNeighborX="11776" custLinFactNeighborY="-4463"/>
      <dgm:spPr>
        <a:solidFill>
          <a:srgbClr val="00B050"/>
        </a:solidFill>
      </dgm:spPr>
      <dgm:t>
        <a:bodyPr/>
        <a:lstStyle/>
        <a:p>
          <a:endParaRPr lang="ru-RU"/>
        </a:p>
      </dgm:t>
    </dgm:pt>
    <dgm:pt modelId="{7F9251F7-BA9D-4CE6-BF9B-8B64367DA3CE}" type="pres">
      <dgm:prSet presAssocID="{FAF7DE38-EC57-44F9-B906-1123D3C5C5B8}" presName="parallelogram2" presStyleLbl="alignNode1" presStyleIdx="1" presStyleCnt="21" custLinFactNeighborX="2622" custLinFactNeighborY="-4463"/>
      <dgm:spPr>
        <a:solidFill>
          <a:srgbClr val="00B050"/>
        </a:solidFill>
      </dgm:spPr>
    </dgm:pt>
    <dgm:pt modelId="{5FAB29A8-94E4-4839-814D-825E715CACB8}" type="pres">
      <dgm:prSet presAssocID="{FAF7DE38-EC57-44F9-B906-1123D3C5C5B8}" presName="parallelogram3" presStyleLbl="alignNode1" presStyleIdx="2" presStyleCnt="21" custLinFactNeighborX="2622" custLinFactNeighborY="-4463"/>
      <dgm:spPr>
        <a:solidFill>
          <a:srgbClr val="00B050"/>
        </a:solidFill>
      </dgm:spPr>
    </dgm:pt>
    <dgm:pt modelId="{7C522BF6-CBA8-4AC2-990C-BF8EB1F2916F}" type="pres">
      <dgm:prSet presAssocID="{FAF7DE38-EC57-44F9-B906-1123D3C5C5B8}" presName="parallelogram4" presStyleLbl="alignNode1" presStyleIdx="3" presStyleCnt="21" custLinFactNeighborX="2622" custLinFactNeighborY="-4463"/>
      <dgm:spPr>
        <a:solidFill>
          <a:srgbClr val="00B050"/>
        </a:solidFill>
      </dgm:spPr>
    </dgm:pt>
    <dgm:pt modelId="{08CF4255-FE0F-47A9-8397-27EBAB38805A}" type="pres">
      <dgm:prSet presAssocID="{FAF7DE38-EC57-44F9-B906-1123D3C5C5B8}" presName="parallelogram5" presStyleLbl="alignNode1" presStyleIdx="4" presStyleCnt="21"/>
      <dgm:spPr>
        <a:solidFill>
          <a:srgbClr val="00B050"/>
        </a:solidFill>
      </dgm:spPr>
    </dgm:pt>
    <dgm:pt modelId="{354823D2-FE45-4B6F-9F41-C47830AF1538}" type="pres">
      <dgm:prSet presAssocID="{FAF7DE38-EC57-44F9-B906-1123D3C5C5B8}" presName="parallelogram6" presStyleLbl="alignNode1" presStyleIdx="5" presStyleCnt="21"/>
      <dgm:spPr>
        <a:solidFill>
          <a:srgbClr val="00B050"/>
        </a:solidFill>
      </dgm:spPr>
    </dgm:pt>
    <dgm:pt modelId="{B7512193-3279-40AA-9F71-CBE0ACB46792}" type="pres">
      <dgm:prSet presAssocID="{FAF7DE38-EC57-44F9-B906-1123D3C5C5B8}" presName="parallelogram7" presStyleLbl="alignNode1" presStyleIdx="6" presStyleCnt="21"/>
      <dgm:spPr>
        <a:solidFill>
          <a:srgbClr val="00B050"/>
        </a:solidFill>
      </dgm:spPr>
    </dgm:pt>
    <dgm:pt modelId="{9123E2D9-193A-44AD-897E-8ACD7C9540A2}" type="pres">
      <dgm:prSet presAssocID="{FE45B579-4FDE-4103-835C-00EB28918880}" presName="sibTrans" presStyleCnt="0"/>
      <dgm:spPr/>
    </dgm:pt>
    <dgm:pt modelId="{293BCB29-8A3B-4262-9A1C-DEB38236187D}" type="pres">
      <dgm:prSet presAssocID="{823E4C5E-0635-49BC-90BA-4D25CCCE6AD1}" presName="parenttextcomposite" presStyleCnt="0"/>
      <dgm:spPr/>
    </dgm:pt>
    <dgm:pt modelId="{9B0C6192-585F-4EC8-8C89-F9ABA8970778}" type="pres">
      <dgm:prSet presAssocID="{823E4C5E-0635-49BC-90BA-4D25CCCE6AD1}" presName="parenttext" presStyleLbl="revTx" presStyleIdx="1" presStyleCnt="3" custScaleY="67845">
        <dgm:presLayoutVars>
          <dgm:chMax/>
          <dgm:chPref val="2"/>
          <dgm:bulletEnabled val="1"/>
        </dgm:presLayoutVars>
      </dgm:prSet>
      <dgm:spPr/>
      <dgm:t>
        <a:bodyPr/>
        <a:lstStyle/>
        <a:p>
          <a:endParaRPr lang="en-US"/>
        </a:p>
      </dgm:t>
    </dgm:pt>
    <dgm:pt modelId="{87EA4BA7-3689-4F92-91BF-531FBD2B1036}" type="pres">
      <dgm:prSet presAssocID="{823E4C5E-0635-49BC-90BA-4D25CCCE6AD1}" presName="parallelogramComposite" presStyleCnt="0"/>
      <dgm:spPr/>
    </dgm:pt>
    <dgm:pt modelId="{C69BD6A8-DF18-4529-9220-58834ACF4DBF}" type="pres">
      <dgm:prSet presAssocID="{823E4C5E-0635-49BC-90BA-4D25CCCE6AD1}" presName="parallelogram1" presStyleLbl="alignNode1" presStyleIdx="7" presStyleCnt="21" custLinFactNeighborX="11776"/>
      <dgm:spPr>
        <a:solidFill>
          <a:srgbClr val="FFC000"/>
        </a:solidFill>
      </dgm:spPr>
    </dgm:pt>
    <dgm:pt modelId="{22FBA062-09E0-4E48-A43C-AFE2528A0B4D}" type="pres">
      <dgm:prSet presAssocID="{823E4C5E-0635-49BC-90BA-4D25CCCE6AD1}" presName="parallelogram2" presStyleLbl="alignNode1" presStyleIdx="8" presStyleCnt="21" custLinFactNeighborX="11776"/>
      <dgm:spPr>
        <a:solidFill>
          <a:srgbClr val="FFC000"/>
        </a:solidFill>
      </dgm:spPr>
    </dgm:pt>
    <dgm:pt modelId="{ACB4392A-07DD-4543-8519-FE9D94796878}" type="pres">
      <dgm:prSet presAssocID="{823E4C5E-0635-49BC-90BA-4D25CCCE6AD1}" presName="parallelogram3" presStyleLbl="alignNode1" presStyleIdx="9" presStyleCnt="21" custLinFactNeighborX="11776"/>
      <dgm:spPr>
        <a:solidFill>
          <a:srgbClr val="FFC000"/>
        </a:solidFill>
      </dgm:spPr>
    </dgm:pt>
    <dgm:pt modelId="{D30304FB-0361-46D1-80B6-6A6F7BD23375}" type="pres">
      <dgm:prSet presAssocID="{823E4C5E-0635-49BC-90BA-4D25CCCE6AD1}" presName="parallelogram4" presStyleLbl="alignNode1" presStyleIdx="10" presStyleCnt="21" custLinFactNeighborX="11776"/>
      <dgm:spPr>
        <a:solidFill>
          <a:srgbClr val="FFC000"/>
        </a:solidFill>
      </dgm:spPr>
    </dgm:pt>
    <dgm:pt modelId="{B966F2B1-221F-4C6E-AB4D-0461EB56AC9F}" type="pres">
      <dgm:prSet presAssocID="{823E4C5E-0635-49BC-90BA-4D25CCCE6AD1}" presName="parallelogram5" presStyleLbl="alignNode1" presStyleIdx="11" presStyleCnt="21" custLinFactNeighborX="11776"/>
      <dgm:spPr>
        <a:solidFill>
          <a:srgbClr val="FFC000"/>
        </a:solidFill>
      </dgm:spPr>
    </dgm:pt>
    <dgm:pt modelId="{251CF6FB-CC22-4D4E-BBC2-0FA51D5E58BC}" type="pres">
      <dgm:prSet presAssocID="{823E4C5E-0635-49BC-90BA-4D25CCCE6AD1}" presName="parallelogram6" presStyleLbl="alignNode1" presStyleIdx="12" presStyleCnt="21"/>
      <dgm:spPr>
        <a:solidFill>
          <a:srgbClr val="FFC000"/>
        </a:solidFill>
      </dgm:spPr>
    </dgm:pt>
    <dgm:pt modelId="{734D0439-E728-45F2-8B96-C49DD4E522FD}" type="pres">
      <dgm:prSet presAssocID="{823E4C5E-0635-49BC-90BA-4D25CCCE6AD1}" presName="parallelogram7" presStyleLbl="alignNode1" presStyleIdx="13" presStyleCnt="21"/>
      <dgm:spPr>
        <a:solidFill>
          <a:srgbClr val="FFC000"/>
        </a:solidFill>
      </dgm:spPr>
    </dgm:pt>
    <dgm:pt modelId="{4441FCCD-6E9F-4038-9DAC-DF7065B7980B}" type="pres">
      <dgm:prSet presAssocID="{6B076925-8E0A-43E0-B206-839BCCC88064}" presName="sibTrans" presStyleCnt="0"/>
      <dgm:spPr/>
    </dgm:pt>
    <dgm:pt modelId="{A77DC6FA-746B-4F90-B1E2-6DBBA58DE2FE}" type="pres">
      <dgm:prSet presAssocID="{2A149D58-33B0-432E-9B71-CB9540EAEDF1}" presName="parenttextcomposite" presStyleCnt="0"/>
      <dgm:spPr/>
    </dgm:pt>
    <dgm:pt modelId="{878BDCA1-4A07-4A16-898C-4E6137E23C5E}" type="pres">
      <dgm:prSet presAssocID="{2A149D58-33B0-432E-9B71-CB9540EAEDF1}" presName="parenttext" presStyleLbl="revTx" presStyleIdx="2" presStyleCnt="3">
        <dgm:presLayoutVars>
          <dgm:chMax/>
          <dgm:chPref val="2"/>
          <dgm:bulletEnabled val="1"/>
        </dgm:presLayoutVars>
      </dgm:prSet>
      <dgm:spPr/>
      <dgm:t>
        <a:bodyPr/>
        <a:lstStyle/>
        <a:p>
          <a:endParaRPr lang="en-US"/>
        </a:p>
      </dgm:t>
    </dgm:pt>
    <dgm:pt modelId="{AE187D5B-376F-448F-8F0F-35CECABE5E43}" type="pres">
      <dgm:prSet presAssocID="{2A149D58-33B0-432E-9B71-CB9540EAEDF1}" presName="parallelogramComposite" presStyleCnt="0"/>
      <dgm:spPr/>
    </dgm:pt>
    <dgm:pt modelId="{4E780805-53F4-45C6-B52A-0DFFCEC49246}" type="pres">
      <dgm:prSet presAssocID="{2A149D58-33B0-432E-9B71-CB9540EAEDF1}" presName="parallelogram1" presStyleLbl="alignNode1" presStyleIdx="14" presStyleCnt="21"/>
      <dgm:spPr>
        <a:solidFill>
          <a:srgbClr val="C00000"/>
        </a:solidFill>
      </dgm:spPr>
    </dgm:pt>
    <dgm:pt modelId="{F2470B5F-BCBD-478A-B623-83C18895743E}" type="pres">
      <dgm:prSet presAssocID="{2A149D58-33B0-432E-9B71-CB9540EAEDF1}" presName="parallelogram2" presStyleLbl="alignNode1" presStyleIdx="15" presStyleCnt="21"/>
      <dgm:spPr>
        <a:solidFill>
          <a:srgbClr val="C00000"/>
        </a:solidFill>
      </dgm:spPr>
    </dgm:pt>
    <dgm:pt modelId="{7DA3FFB5-4D3D-445F-ABC6-0906E0F58E23}" type="pres">
      <dgm:prSet presAssocID="{2A149D58-33B0-432E-9B71-CB9540EAEDF1}" presName="parallelogram3" presStyleLbl="alignNode1" presStyleIdx="16" presStyleCnt="21"/>
      <dgm:spPr>
        <a:solidFill>
          <a:srgbClr val="C00000"/>
        </a:solidFill>
      </dgm:spPr>
    </dgm:pt>
    <dgm:pt modelId="{F5F32040-6CF5-4638-B2B7-55E1B73896A0}" type="pres">
      <dgm:prSet presAssocID="{2A149D58-33B0-432E-9B71-CB9540EAEDF1}" presName="parallelogram4" presStyleLbl="alignNode1" presStyleIdx="17" presStyleCnt="21"/>
      <dgm:spPr>
        <a:solidFill>
          <a:srgbClr val="C00000"/>
        </a:solidFill>
      </dgm:spPr>
    </dgm:pt>
    <dgm:pt modelId="{7A581DF4-52C8-4F11-96A1-42CF178C4858}" type="pres">
      <dgm:prSet presAssocID="{2A149D58-33B0-432E-9B71-CB9540EAEDF1}" presName="parallelogram5" presStyleLbl="alignNode1" presStyleIdx="18" presStyleCnt="21"/>
      <dgm:spPr>
        <a:solidFill>
          <a:srgbClr val="C00000"/>
        </a:solidFill>
      </dgm:spPr>
    </dgm:pt>
    <dgm:pt modelId="{19686515-BC19-4DF9-BEDC-FCE4DDBCBF15}" type="pres">
      <dgm:prSet presAssocID="{2A149D58-33B0-432E-9B71-CB9540EAEDF1}" presName="parallelogram6" presStyleLbl="alignNode1" presStyleIdx="19" presStyleCnt="21"/>
      <dgm:spPr>
        <a:solidFill>
          <a:srgbClr val="C00000"/>
        </a:solidFill>
      </dgm:spPr>
    </dgm:pt>
    <dgm:pt modelId="{A9924CA9-A674-4134-9757-A279F1012C3A}" type="pres">
      <dgm:prSet presAssocID="{2A149D58-33B0-432E-9B71-CB9540EAEDF1}" presName="parallelogram7" presStyleLbl="alignNode1" presStyleIdx="20" presStyleCnt="21"/>
      <dgm:spPr>
        <a:solidFill>
          <a:srgbClr val="C00000"/>
        </a:solidFill>
      </dgm:spPr>
    </dgm:pt>
  </dgm:ptLst>
  <dgm:cxnLst>
    <dgm:cxn modelId="{E1FCB5D0-D4C1-44F2-B93E-46307F1FF5CD}" type="presOf" srcId="{2A149D58-33B0-432E-9B71-CB9540EAEDF1}" destId="{878BDCA1-4A07-4A16-898C-4E6137E23C5E}" srcOrd="0" destOrd="0" presId="urn:microsoft.com/office/officeart/2008/layout/VerticalAccentList"/>
    <dgm:cxn modelId="{384872DF-A700-44D2-81F5-E967731718C7}" srcId="{327E7DE0-4CC4-4536-AE55-4CD51B853697}" destId="{FAF7DE38-EC57-44F9-B906-1123D3C5C5B8}" srcOrd="0" destOrd="0" parTransId="{8383997F-C6A3-48B6-94C5-96263D45D8F1}" sibTransId="{FE45B579-4FDE-4103-835C-00EB28918880}"/>
    <dgm:cxn modelId="{244111AB-90FB-4A39-8672-7F4040C97F34}" type="presOf" srcId="{FAF7DE38-EC57-44F9-B906-1123D3C5C5B8}" destId="{85BE6137-E73D-44FB-A86C-E05D39992672}" srcOrd="0" destOrd="0" presId="urn:microsoft.com/office/officeart/2008/layout/VerticalAccentList"/>
    <dgm:cxn modelId="{D060C011-C4FD-4BDA-85D9-981D8FD6C3EB}" srcId="{327E7DE0-4CC4-4536-AE55-4CD51B853697}" destId="{823E4C5E-0635-49BC-90BA-4D25CCCE6AD1}" srcOrd="1" destOrd="0" parTransId="{C47252B8-6B17-4E0B-8F71-3C89C75D733D}" sibTransId="{6B076925-8E0A-43E0-B206-839BCCC88064}"/>
    <dgm:cxn modelId="{F081E85C-1EF7-4247-AC09-1B8C6898118B}" srcId="{327E7DE0-4CC4-4536-AE55-4CD51B853697}" destId="{2A149D58-33B0-432E-9B71-CB9540EAEDF1}" srcOrd="2" destOrd="0" parTransId="{8DB5BC0E-1068-4466-9267-109546A2E1AB}" sibTransId="{D06A2A11-18D1-4B13-B0C0-796B1D0F0181}"/>
    <dgm:cxn modelId="{488F2E84-D3A2-4C13-8C87-DD9F3A5122D5}" type="presOf" srcId="{823E4C5E-0635-49BC-90BA-4D25CCCE6AD1}" destId="{9B0C6192-585F-4EC8-8C89-F9ABA8970778}" srcOrd="0" destOrd="0" presId="urn:microsoft.com/office/officeart/2008/layout/VerticalAccentList"/>
    <dgm:cxn modelId="{5F8A307F-7A74-4752-A420-036FAACD6833}" type="presOf" srcId="{327E7DE0-4CC4-4536-AE55-4CD51B853697}" destId="{059BE9AD-6E40-40BB-A66D-6C6C9AFF98BC}" srcOrd="0" destOrd="0" presId="urn:microsoft.com/office/officeart/2008/layout/VerticalAccentList"/>
    <dgm:cxn modelId="{C7BB7773-17E7-4C73-8841-85E50E59E0BA}" type="presParOf" srcId="{059BE9AD-6E40-40BB-A66D-6C6C9AFF98BC}" destId="{1D0B72C3-E3EA-43A1-A2AB-DFA19D6FE392}" srcOrd="0" destOrd="0" presId="urn:microsoft.com/office/officeart/2008/layout/VerticalAccentList"/>
    <dgm:cxn modelId="{075ED997-20FE-4488-9E75-E05A8002CD22}" type="presParOf" srcId="{1D0B72C3-E3EA-43A1-A2AB-DFA19D6FE392}" destId="{85BE6137-E73D-44FB-A86C-E05D39992672}" srcOrd="0" destOrd="0" presId="urn:microsoft.com/office/officeart/2008/layout/VerticalAccentList"/>
    <dgm:cxn modelId="{5A7006CA-D521-4DD7-94CD-95FC6A6F249D}" type="presParOf" srcId="{059BE9AD-6E40-40BB-A66D-6C6C9AFF98BC}" destId="{04726930-1D92-4E90-ACD7-DB38DF873A47}" srcOrd="1" destOrd="0" presId="urn:microsoft.com/office/officeart/2008/layout/VerticalAccentList"/>
    <dgm:cxn modelId="{99075B50-A282-4047-AFC1-FDF0EEA08D0F}" type="presParOf" srcId="{04726930-1D92-4E90-ACD7-DB38DF873A47}" destId="{752D6087-9C35-41CB-A3E1-E96F7F9D0117}" srcOrd="0" destOrd="0" presId="urn:microsoft.com/office/officeart/2008/layout/VerticalAccentList"/>
    <dgm:cxn modelId="{0C8074DB-EB77-40EE-A616-809A1205191F}" type="presParOf" srcId="{04726930-1D92-4E90-ACD7-DB38DF873A47}" destId="{7F9251F7-BA9D-4CE6-BF9B-8B64367DA3CE}" srcOrd="1" destOrd="0" presId="urn:microsoft.com/office/officeart/2008/layout/VerticalAccentList"/>
    <dgm:cxn modelId="{5FF9C921-059B-40C4-A7FB-74A18C2C6FC0}" type="presParOf" srcId="{04726930-1D92-4E90-ACD7-DB38DF873A47}" destId="{5FAB29A8-94E4-4839-814D-825E715CACB8}" srcOrd="2" destOrd="0" presId="urn:microsoft.com/office/officeart/2008/layout/VerticalAccentList"/>
    <dgm:cxn modelId="{2EFE9E39-2BCC-4099-8FC3-41EBB2CDCCF1}" type="presParOf" srcId="{04726930-1D92-4E90-ACD7-DB38DF873A47}" destId="{7C522BF6-CBA8-4AC2-990C-BF8EB1F2916F}" srcOrd="3" destOrd="0" presId="urn:microsoft.com/office/officeart/2008/layout/VerticalAccentList"/>
    <dgm:cxn modelId="{4234438A-80EF-401D-AF2C-319456DAAC6F}" type="presParOf" srcId="{04726930-1D92-4E90-ACD7-DB38DF873A47}" destId="{08CF4255-FE0F-47A9-8397-27EBAB38805A}" srcOrd="4" destOrd="0" presId="urn:microsoft.com/office/officeart/2008/layout/VerticalAccentList"/>
    <dgm:cxn modelId="{568D4DD5-A51B-41AF-ABE5-D762073347BE}" type="presParOf" srcId="{04726930-1D92-4E90-ACD7-DB38DF873A47}" destId="{354823D2-FE45-4B6F-9F41-C47830AF1538}" srcOrd="5" destOrd="0" presId="urn:microsoft.com/office/officeart/2008/layout/VerticalAccentList"/>
    <dgm:cxn modelId="{252C81B6-D69A-443A-A3BA-ED55FD4093CD}" type="presParOf" srcId="{04726930-1D92-4E90-ACD7-DB38DF873A47}" destId="{B7512193-3279-40AA-9F71-CBE0ACB46792}" srcOrd="6" destOrd="0" presId="urn:microsoft.com/office/officeart/2008/layout/VerticalAccentList"/>
    <dgm:cxn modelId="{7B2C10A2-829D-47E3-A8D2-66648BD3DFEF}" type="presParOf" srcId="{059BE9AD-6E40-40BB-A66D-6C6C9AFF98BC}" destId="{9123E2D9-193A-44AD-897E-8ACD7C9540A2}" srcOrd="2" destOrd="0" presId="urn:microsoft.com/office/officeart/2008/layout/VerticalAccentList"/>
    <dgm:cxn modelId="{1414A4D1-042A-40C3-A600-1F04B1EE5974}" type="presParOf" srcId="{059BE9AD-6E40-40BB-A66D-6C6C9AFF98BC}" destId="{293BCB29-8A3B-4262-9A1C-DEB38236187D}" srcOrd="3" destOrd="0" presId="urn:microsoft.com/office/officeart/2008/layout/VerticalAccentList"/>
    <dgm:cxn modelId="{D8013D4C-0912-4798-A4CD-01F98760DF7A}" type="presParOf" srcId="{293BCB29-8A3B-4262-9A1C-DEB38236187D}" destId="{9B0C6192-585F-4EC8-8C89-F9ABA8970778}" srcOrd="0" destOrd="0" presId="urn:microsoft.com/office/officeart/2008/layout/VerticalAccentList"/>
    <dgm:cxn modelId="{4395CB33-6CF2-497C-9B1F-07BEDDE4F5C0}" type="presParOf" srcId="{059BE9AD-6E40-40BB-A66D-6C6C9AFF98BC}" destId="{87EA4BA7-3689-4F92-91BF-531FBD2B1036}" srcOrd="4" destOrd="0" presId="urn:microsoft.com/office/officeart/2008/layout/VerticalAccentList"/>
    <dgm:cxn modelId="{B615C19B-6CB3-4F7A-B7D2-89C6F7609C52}" type="presParOf" srcId="{87EA4BA7-3689-4F92-91BF-531FBD2B1036}" destId="{C69BD6A8-DF18-4529-9220-58834ACF4DBF}" srcOrd="0" destOrd="0" presId="urn:microsoft.com/office/officeart/2008/layout/VerticalAccentList"/>
    <dgm:cxn modelId="{236ADD04-04E5-4E9F-ADF7-EA894CD596CF}" type="presParOf" srcId="{87EA4BA7-3689-4F92-91BF-531FBD2B1036}" destId="{22FBA062-09E0-4E48-A43C-AFE2528A0B4D}" srcOrd="1" destOrd="0" presId="urn:microsoft.com/office/officeart/2008/layout/VerticalAccentList"/>
    <dgm:cxn modelId="{D99F2E57-76C4-4463-8CE4-EC2F52D2BFEA}" type="presParOf" srcId="{87EA4BA7-3689-4F92-91BF-531FBD2B1036}" destId="{ACB4392A-07DD-4543-8519-FE9D94796878}" srcOrd="2" destOrd="0" presId="urn:microsoft.com/office/officeart/2008/layout/VerticalAccentList"/>
    <dgm:cxn modelId="{A86B92B7-3C0A-451B-B110-D95F83120636}" type="presParOf" srcId="{87EA4BA7-3689-4F92-91BF-531FBD2B1036}" destId="{D30304FB-0361-46D1-80B6-6A6F7BD23375}" srcOrd="3" destOrd="0" presId="urn:microsoft.com/office/officeart/2008/layout/VerticalAccentList"/>
    <dgm:cxn modelId="{C994CDFB-2327-4EE0-8FCB-0CD5EB710E34}" type="presParOf" srcId="{87EA4BA7-3689-4F92-91BF-531FBD2B1036}" destId="{B966F2B1-221F-4C6E-AB4D-0461EB56AC9F}" srcOrd="4" destOrd="0" presId="urn:microsoft.com/office/officeart/2008/layout/VerticalAccentList"/>
    <dgm:cxn modelId="{E872B834-888F-4BE9-B0B2-4DEACB615BCA}" type="presParOf" srcId="{87EA4BA7-3689-4F92-91BF-531FBD2B1036}" destId="{251CF6FB-CC22-4D4E-BBC2-0FA51D5E58BC}" srcOrd="5" destOrd="0" presId="urn:microsoft.com/office/officeart/2008/layout/VerticalAccentList"/>
    <dgm:cxn modelId="{D0780D18-4862-465B-88FF-29766F0CA1E7}" type="presParOf" srcId="{87EA4BA7-3689-4F92-91BF-531FBD2B1036}" destId="{734D0439-E728-45F2-8B96-C49DD4E522FD}" srcOrd="6" destOrd="0" presId="urn:microsoft.com/office/officeart/2008/layout/VerticalAccentList"/>
    <dgm:cxn modelId="{CC8D7F32-7878-4846-A980-E811828DC332}" type="presParOf" srcId="{059BE9AD-6E40-40BB-A66D-6C6C9AFF98BC}" destId="{4441FCCD-6E9F-4038-9DAC-DF7065B7980B}" srcOrd="5" destOrd="0" presId="urn:microsoft.com/office/officeart/2008/layout/VerticalAccentList"/>
    <dgm:cxn modelId="{5F3FAB91-F97B-408E-BDB4-C17CF73DAE02}" type="presParOf" srcId="{059BE9AD-6E40-40BB-A66D-6C6C9AFF98BC}" destId="{A77DC6FA-746B-4F90-B1E2-6DBBA58DE2FE}" srcOrd="6" destOrd="0" presId="urn:microsoft.com/office/officeart/2008/layout/VerticalAccentList"/>
    <dgm:cxn modelId="{B59020F8-DB39-452D-85F8-158DE608EE91}" type="presParOf" srcId="{A77DC6FA-746B-4F90-B1E2-6DBBA58DE2FE}" destId="{878BDCA1-4A07-4A16-898C-4E6137E23C5E}" srcOrd="0" destOrd="0" presId="urn:microsoft.com/office/officeart/2008/layout/VerticalAccentList"/>
    <dgm:cxn modelId="{8D603045-08A9-4E10-9DA3-4917F96B023E}" type="presParOf" srcId="{059BE9AD-6E40-40BB-A66D-6C6C9AFF98BC}" destId="{AE187D5B-376F-448F-8F0F-35CECABE5E43}" srcOrd="7" destOrd="0" presId="urn:microsoft.com/office/officeart/2008/layout/VerticalAccentList"/>
    <dgm:cxn modelId="{FA7F3362-33EA-4B4E-BC2D-34F29D32C647}" type="presParOf" srcId="{AE187D5B-376F-448F-8F0F-35CECABE5E43}" destId="{4E780805-53F4-45C6-B52A-0DFFCEC49246}" srcOrd="0" destOrd="0" presId="urn:microsoft.com/office/officeart/2008/layout/VerticalAccentList"/>
    <dgm:cxn modelId="{3DC72516-1B06-47BE-BFA4-C8C7FE538F4B}" type="presParOf" srcId="{AE187D5B-376F-448F-8F0F-35CECABE5E43}" destId="{F2470B5F-BCBD-478A-B623-83C18895743E}" srcOrd="1" destOrd="0" presId="urn:microsoft.com/office/officeart/2008/layout/VerticalAccentList"/>
    <dgm:cxn modelId="{8C523585-2D63-4D9B-987F-E71448137D8A}" type="presParOf" srcId="{AE187D5B-376F-448F-8F0F-35CECABE5E43}" destId="{7DA3FFB5-4D3D-445F-ABC6-0906E0F58E23}" srcOrd="2" destOrd="0" presId="urn:microsoft.com/office/officeart/2008/layout/VerticalAccentList"/>
    <dgm:cxn modelId="{61368AE0-32FF-4942-A0D1-343890ADB902}" type="presParOf" srcId="{AE187D5B-376F-448F-8F0F-35CECABE5E43}" destId="{F5F32040-6CF5-4638-B2B7-55E1B73896A0}" srcOrd="3" destOrd="0" presId="urn:microsoft.com/office/officeart/2008/layout/VerticalAccentList"/>
    <dgm:cxn modelId="{161AE755-4393-464E-BAAB-5B3D4B7313CB}" type="presParOf" srcId="{AE187D5B-376F-448F-8F0F-35CECABE5E43}" destId="{7A581DF4-52C8-4F11-96A1-42CF178C4858}" srcOrd="4" destOrd="0" presId="urn:microsoft.com/office/officeart/2008/layout/VerticalAccentList"/>
    <dgm:cxn modelId="{D00FCA88-AC03-4FFE-8DF5-100D52959E4B}" type="presParOf" srcId="{AE187D5B-376F-448F-8F0F-35CECABE5E43}" destId="{19686515-BC19-4DF9-BEDC-FCE4DDBCBF15}" srcOrd="5" destOrd="0" presId="urn:microsoft.com/office/officeart/2008/layout/VerticalAccentList"/>
    <dgm:cxn modelId="{7BCC0ED5-167A-4B5C-8685-25B590A9C7D6}" type="presParOf" srcId="{AE187D5B-376F-448F-8F0F-35CECABE5E43}" destId="{A9924CA9-A674-4134-9757-A279F1012C3A}" srcOrd="6" destOrd="0" presId="urn:microsoft.com/office/officeart/2008/layout/Vertical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72D962-EC82-4A50-B33E-5A4E799DDBFD}" type="doc">
      <dgm:prSet loTypeId="urn:microsoft.com/office/officeart/2005/8/layout/hList6" loCatId="list" qsTypeId="urn:microsoft.com/office/officeart/2005/8/quickstyle/simple1" qsCatId="simple" csTypeId="urn:microsoft.com/office/officeart/2005/8/colors/colorful2" csCatId="colorful"/>
      <dgm:spPr/>
      <dgm:t>
        <a:bodyPr/>
        <a:lstStyle/>
        <a:p>
          <a:endParaRPr lang="en-US"/>
        </a:p>
      </dgm:t>
    </dgm:pt>
    <dgm:pt modelId="{2649D40F-5878-43A5-8956-55453FA71F76}">
      <dgm:prSet/>
      <dgm:spPr/>
      <dgm:t>
        <a:bodyPr/>
        <a:lstStyle/>
        <a:p>
          <a:pPr rtl="0"/>
          <a:r>
            <a:rPr lang="en-US" smtClean="0"/>
            <a:t>OSCE are o abordare cuprinzătoare a securității care cuprinde aspecte politico-militare, economice și de mediu și umane. Prin urmare, abordează o gamă largă de preocupări legate de securitate, inclusiv controlul armelor, măsurile de consolidare a încrederii și a securității, drepturile omului, minoritățile naționale, democratizarea, strategiile de poliție, combaterea terorismului și activitățile economice și de mediu. </a:t>
          </a:r>
          <a:endParaRPr lang="en-US"/>
        </a:p>
      </dgm:t>
    </dgm:pt>
    <dgm:pt modelId="{1DF5C02C-6AE9-4A3F-B3AF-1C0058CB5A8E}" type="parTrans" cxnId="{4153A07D-D27A-4DC9-BD0E-12EF418BA9D5}">
      <dgm:prSet/>
      <dgm:spPr/>
      <dgm:t>
        <a:bodyPr/>
        <a:lstStyle/>
        <a:p>
          <a:endParaRPr lang="en-US"/>
        </a:p>
      </dgm:t>
    </dgm:pt>
    <dgm:pt modelId="{2469BE4C-0458-445A-955B-D9A567E865E7}" type="sibTrans" cxnId="{4153A07D-D27A-4DC9-BD0E-12EF418BA9D5}">
      <dgm:prSet/>
      <dgm:spPr/>
      <dgm:t>
        <a:bodyPr/>
        <a:lstStyle/>
        <a:p>
          <a:endParaRPr lang="en-US"/>
        </a:p>
      </dgm:t>
    </dgm:pt>
    <dgm:pt modelId="{DA28D7AF-E654-44C1-8A5F-BFAB9ADE423D}">
      <dgm:prSet/>
      <dgm:spPr/>
      <dgm:t>
        <a:bodyPr/>
        <a:lstStyle/>
        <a:p>
          <a:pPr rtl="0"/>
          <a:r>
            <a:rPr lang="en-US" smtClean="0"/>
            <a:t>Toate cele 57 de state participante se bucură de statut egal, iar deciziile sunt luate prin consens pe o bază politică, dar nu obligatorie din punct de vedere juridic. </a:t>
          </a:r>
          <a:endParaRPr lang="en-US"/>
        </a:p>
      </dgm:t>
    </dgm:pt>
    <dgm:pt modelId="{5AFAD78C-B566-4A28-A562-DE75FCE44A67}" type="parTrans" cxnId="{918CE46B-9270-44BB-98A6-2758DA455AE0}">
      <dgm:prSet/>
      <dgm:spPr/>
      <dgm:t>
        <a:bodyPr/>
        <a:lstStyle/>
        <a:p>
          <a:endParaRPr lang="en-US"/>
        </a:p>
      </dgm:t>
    </dgm:pt>
    <dgm:pt modelId="{A61462B9-75C0-439B-99A8-7F78589DB903}" type="sibTrans" cxnId="{918CE46B-9270-44BB-98A6-2758DA455AE0}">
      <dgm:prSet/>
      <dgm:spPr/>
      <dgm:t>
        <a:bodyPr/>
        <a:lstStyle/>
        <a:p>
          <a:endParaRPr lang="en-US"/>
        </a:p>
      </dgm:t>
    </dgm:pt>
    <dgm:pt modelId="{C273DC2B-C4B0-4AF3-9D12-A4B3B547B03D}">
      <dgm:prSet/>
      <dgm:spPr/>
      <dgm:t>
        <a:bodyPr/>
        <a:lstStyle/>
        <a:p>
          <a:pPr rtl="0"/>
          <a:r>
            <a:rPr lang="en-US" smtClean="0"/>
            <a:t>Activitățile OSCE acoperă toate aceste trei domenii, de la probleme de securitate „grele”, precum prevenirea conflictelor, până la stimularea dezvoltării economice, asigurarea utilizării durabile a resurselor naturale și promovarea respectării depline a drepturilor omului și a libertăților fundamentale.</a:t>
          </a:r>
          <a:endParaRPr lang="en-US"/>
        </a:p>
      </dgm:t>
    </dgm:pt>
    <dgm:pt modelId="{A9CE6F10-A43D-463B-A6B8-EBF9303E81B7}" type="parTrans" cxnId="{4C7E3901-180E-42BE-BF49-DE0FA4647423}">
      <dgm:prSet/>
      <dgm:spPr/>
      <dgm:t>
        <a:bodyPr/>
        <a:lstStyle/>
        <a:p>
          <a:endParaRPr lang="en-US"/>
        </a:p>
      </dgm:t>
    </dgm:pt>
    <dgm:pt modelId="{A9108A61-5B96-4169-9B02-EFD81B31D013}" type="sibTrans" cxnId="{4C7E3901-180E-42BE-BF49-DE0FA4647423}">
      <dgm:prSet/>
      <dgm:spPr/>
      <dgm:t>
        <a:bodyPr/>
        <a:lstStyle/>
        <a:p>
          <a:endParaRPr lang="en-US"/>
        </a:p>
      </dgm:t>
    </dgm:pt>
    <dgm:pt modelId="{CD9F7ADD-879C-4AE4-9790-08BEEA727CCA}" type="pres">
      <dgm:prSet presAssocID="{4972D962-EC82-4A50-B33E-5A4E799DDBFD}" presName="Name0" presStyleCnt="0">
        <dgm:presLayoutVars>
          <dgm:dir/>
          <dgm:resizeHandles val="exact"/>
        </dgm:presLayoutVars>
      </dgm:prSet>
      <dgm:spPr/>
      <dgm:t>
        <a:bodyPr/>
        <a:lstStyle/>
        <a:p>
          <a:endParaRPr lang="ru-RU"/>
        </a:p>
      </dgm:t>
    </dgm:pt>
    <dgm:pt modelId="{10911FBF-0706-4481-B30E-9CEEF8EA5762}" type="pres">
      <dgm:prSet presAssocID="{2649D40F-5878-43A5-8956-55453FA71F76}" presName="node" presStyleLbl="node1" presStyleIdx="0" presStyleCnt="3">
        <dgm:presLayoutVars>
          <dgm:bulletEnabled val="1"/>
        </dgm:presLayoutVars>
      </dgm:prSet>
      <dgm:spPr/>
      <dgm:t>
        <a:bodyPr/>
        <a:lstStyle/>
        <a:p>
          <a:endParaRPr lang="ru-RU"/>
        </a:p>
      </dgm:t>
    </dgm:pt>
    <dgm:pt modelId="{A9FA2DBF-B984-44E9-A1DE-E75BC0C26C87}" type="pres">
      <dgm:prSet presAssocID="{2469BE4C-0458-445A-955B-D9A567E865E7}" presName="sibTrans" presStyleCnt="0"/>
      <dgm:spPr/>
    </dgm:pt>
    <dgm:pt modelId="{9FF6E482-3338-4B15-BD19-DC93E441230A}" type="pres">
      <dgm:prSet presAssocID="{DA28D7AF-E654-44C1-8A5F-BFAB9ADE423D}" presName="node" presStyleLbl="node1" presStyleIdx="1" presStyleCnt="3">
        <dgm:presLayoutVars>
          <dgm:bulletEnabled val="1"/>
        </dgm:presLayoutVars>
      </dgm:prSet>
      <dgm:spPr/>
      <dgm:t>
        <a:bodyPr/>
        <a:lstStyle/>
        <a:p>
          <a:endParaRPr lang="ru-RU"/>
        </a:p>
      </dgm:t>
    </dgm:pt>
    <dgm:pt modelId="{1D0E2AFF-8023-4EA5-A94A-B2FA6989E070}" type="pres">
      <dgm:prSet presAssocID="{A61462B9-75C0-439B-99A8-7F78589DB903}" presName="sibTrans" presStyleCnt="0"/>
      <dgm:spPr/>
    </dgm:pt>
    <dgm:pt modelId="{A66CBC2C-DE73-4F8E-970E-68848C4E4D19}" type="pres">
      <dgm:prSet presAssocID="{C273DC2B-C4B0-4AF3-9D12-A4B3B547B03D}" presName="node" presStyleLbl="node1" presStyleIdx="2" presStyleCnt="3">
        <dgm:presLayoutVars>
          <dgm:bulletEnabled val="1"/>
        </dgm:presLayoutVars>
      </dgm:prSet>
      <dgm:spPr/>
      <dgm:t>
        <a:bodyPr/>
        <a:lstStyle/>
        <a:p>
          <a:endParaRPr lang="ru-RU"/>
        </a:p>
      </dgm:t>
    </dgm:pt>
  </dgm:ptLst>
  <dgm:cxnLst>
    <dgm:cxn modelId="{D6B343FB-74E7-43F6-B29A-9AB50A308C13}" type="presOf" srcId="{2649D40F-5878-43A5-8956-55453FA71F76}" destId="{10911FBF-0706-4481-B30E-9CEEF8EA5762}" srcOrd="0" destOrd="0" presId="urn:microsoft.com/office/officeart/2005/8/layout/hList6"/>
    <dgm:cxn modelId="{62537A1B-98B7-4BAB-B71A-8955034CE7DD}" type="presOf" srcId="{C273DC2B-C4B0-4AF3-9D12-A4B3B547B03D}" destId="{A66CBC2C-DE73-4F8E-970E-68848C4E4D19}" srcOrd="0" destOrd="0" presId="urn:microsoft.com/office/officeart/2005/8/layout/hList6"/>
    <dgm:cxn modelId="{918CE46B-9270-44BB-98A6-2758DA455AE0}" srcId="{4972D962-EC82-4A50-B33E-5A4E799DDBFD}" destId="{DA28D7AF-E654-44C1-8A5F-BFAB9ADE423D}" srcOrd="1" destOrd="0" parTransId="{5AFAD78C-B566-4A28-A562-DE75FCE44A67}" sibTransId="{A61462B9-75C0-439B-99A8-7F78589DB903}"/>
    <dgm:cxn modelId="{452431AB-883F-4DDA-BEA2-A50886C3246D}" type="presOf" srcId="{4972D962-EC82-4A50-B33E-5A4E799DDBFD}" destId="{CD9F7ADD-879C-4AE4-9790-08BEEA727CCA}" srcOrd="0" destOrd="0" presId="urn:microsoft.com/office/officeart/2005/8/layout/hList6"/>
    <dgm:cxn modelId="{4153A07D-D27A-4DC9-BD0E-12EF418BA9D5}" srcId="{4972D962-EC82-4A50-B33E-5A4E799DDBFD}" destId="{2649D40F-5878-43A5-8956-55453FA71F76}" srcOrd="0" destOrd="0" parTransId="{1DF5C02C-6AE9-4A3F-B3AF-1C0058CB5A8E}" sibTransId="{2469BE4C-0458-445A-955B-D9A567E865E7}"/>
    <dgm:cxn modelId="{4C7E3901-180E-42BE-BF49-DE0FA4647423}" srcId="{4972D962-EC82-4A50-B33E-5A4E799DDBFD}" destId="{C273DC2B-C4B0-4AF3-9D12-A4B3B547B03D}" srcOrd="2" destOrd="0" parTransId="{A9CE6F10-A43D-463B-A6B8-EBF9303E81B7}" sibTransId="{A9108A61-5B96-4169-9B02-EFD81B31D013}"/>
    <dgm:cxn modelId="{C7F6E7F3-A60F-4AC1-9843-A2E9D1A631CB}" type="presOf" srcId="{DA28D7AF-E654-44C1-8A5F-BFAB9ADE423D}" destId="{9FF6E482-3338-4B15-BD19-DC93E441230A}" srcOrd="0" destOrd="0" presId="urn:microsoft.com/office/officeart/2005/8/layout/hList6"/>
    <dgm:cxn modelId="{FF0B93C9-C113-4DFF-99E2-EFC838261241}" type="presParOf" srcId="{CD9F7ADD-879C-4AE4-9790-08BEEA727CCA}" destId="{10911FBF-0706-4481-B30E-9CEEF8EA5762}" srcOrd="0" destOrd="0" presId="urn:microsoft.com/office/officeart/2005/8/layout/hList6"/>
    <dgm:cxn modelId="{F47C3536-36E3-4962-83F9-77D745CAF74B}" type="presParOf" srcId="{CD9F7ADD-879C-4AE4-9790-08BEEA727CCA}" destId="{A9FA2DBF-B984-44E9-A1DE-E75BC0C26C87}" srcOrd="1" destOrd="0" presId="urn:microsoft.com/office/officeart/2005/8/layout/hList6"/>
    <dgm:cxn modelId="{E1C43F54-88F7-4BE3-BCFA-435824725625}" type="presParOf" srcId="{CD9F7ADD-879C-4AE4-9790-08BEEA727CCA}" destId="{9FF6E482-3338-4B15-BD19-DC93E441230A}" srcOrd="2" destOrd="0" presId="urn:microsoft.com/office/officeart/2005/8/layout/hList6"/>
    <dgm:cxn modelId="{378428BC-74AB-48CD-8E7D-616179ACFBF8}" type="presParOf" srcId="{CD9F7ADD-879C-4AE4-9790-08BEEA727CCA}" destId="{1D0E2AFF-8023-4EA5-A94A-B2FA6989E070}" srcOrd="3" destOrd="0" presId="urn:microsoft.com/office/officeart/2005/8/layout/hList6"/>
    <dgm:cxn modelId="{53725FAD-AABF-4E24-8C7D-C0AFBF86FE4E}" type="presParOf" srcId="{CD9F7ADD-879C-4AE4-9790-08BEEA727CCA}" destId="{A66CBC2C-DE73-4F8E-970E-68848C4E4D1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8220728-1B21-47BC-9D18-E987DD0D1955}" type="doc">
      <dgm:prSet loTypeId="urn:microsoft.com/office/officeart/2005/8/layout/orgChart1" loCatId="hierarchy" qsTypeId="urn:microsoft.com/office/officeart/2005/8/quickstyle/simple1" qsCatId="simple" csTypeId="urn:microsoft.com/office/officeart/2005/8/colors/accent3_4" csCatId="accent3"/>
      <dgm:spPr/>
      <dgm:t>
        <a:bodyPr/>
        <a:lstStyle/>
        <a:p>
          <a:endParaRPr lang="en-US"/>
        </a:p>
      </dgm:t>
    </dgm:pt>
    <dgm:pt modelId="{8DD64D19-B9F2-4735-A908-3927B457B1CA}">
      <dgm:prSet/>
      <dgm:spPr/>
      <dgm:t>
        <a:bodyPr/>
        <a:lstStyle/>
        <a:p>
          <a:pPr rtl="0"/>
          <a:r>
            <a:rPr lang="en-US" smtClean="0"/>
            <a:t>Abordarea sa cuprinzătoare a securității – care încorporează soluționarea conflictelor și gestionarea disputelor, controlul armelor convenționale, amenințările transnaționale, problemele legate de securitatea economică și de mediu și respectarea drepturilor omului și a libertăților fundamentale – este un punct forte. OSCE are un set de angajamente și măsuri pentru a ajuta la reducerea amenințărilor transnaționale la securitate , cum ar fi cibernetica, terorismul și crima organizată gravă. </a:t>
          </a:r>
          <a:endParaRPr lang="en-US"/>
        </a:p>
      </dgm:t>
    </dgm:pt>
    <dgm:pt modelId="{645C55D5-FA81-4567-948D-CBF49DCC4E68}" type="parTrans" cxnId="{F8800B1D-A540-4E68-9677-E91E317324AD}">
      <dgm:prSet/>
      <dgm:spPr/>
      <dgm:t>
        <a:bodyPr/>
        <a:lstStyle/>
        <a:p>
          <a:endParaRPr lang="en-US"/>
        </a:p>
      </dgm:t>
    </dgm:pt>
    <dgm:pt modelId="{29A753E6-5476-4CEA-AE22-4E97DEE7FDAC}" type="sibTrans" cxnId="{F8800B1D-A540-4E68-9677-E91E317324AD}">
      <dgm:prSet/>
      <dgm:spPr/>
      <dgm:t>
        <a:bodyPr/>
        <a:lstStyle/>
        <a:p>
          <a:endParaRPr lang="en-US"/>
        </a:p>
      </dgm:t>
    </dgm:pt>
    <dgm:pt modelId="{6F0EC6DF-D6E4-4B69-A053-609322F8767F}" type="pres">
      <dgm:prSet presAssocID="{C8220728-1B21-47BC-9D18-E987DD0D1955}" presName="hierChild1" presStyleCnt="0">
        <dgm:presLayoutVars>
          <dgm:orgChart val="1"/>
          <dgm:chPref val="1"/>
          <dgm:dir/>
          <dgm:animOne val="branch"/>
          <dgm:animLvl val="lvl"/>
          <dgm:resizeHandles/>
        </dgm:presLayoutVars>
      </dgm:prSet>
      <dgm:spPr/>
      <dgm:t>
        <a:bodyPr/>
        <a:lstStyle/>
        <a:p>
          <a:endParaRPr lang="ru-RU"/>
        </a:p>
      </dgm:t>
    </dgm:pt>
    <dgm:pt modelId="{4941949E-826B-424D-B68D-DC34B363F80F}" type="pres">
      <dgm:prSet presAssocID="{8DD64D19-B9F2-4735-A908-3927B457B1CA}" presName="hierRoot1" presStyleCnt="0">
        <dgm:presLayoutVars>
          <dgm:hierBranch val="init"/>
        </dgm:presLayoutVars>
      </dgm:prSet>
      <dgm:spPr/>
    </dgm:pt>
    <dgm:pt modelId="{E2F8DC03-B16A-4E42-92ED-983B7A95D6B4}" type="pres">
      <dgm:prSet presAssocID="{8DD64D19-B9F2-4735-A908-3927B457B1CA}" presName="rootComposite1" presStyleCnt="0"/>
      <dgm:spPr/>
    </dgm:pt>
    <dgm:pt modelId="{9A36E3C2-FE84-463E-A8E4-E45EF6D04E6F}" type="pres">
      <dgm:prSet presAssocID="{8DD64D19-B9F2-4735-A908-3927B457B1CA}" presName="rootText1" presStyleLbl="node0" presStyleIdx="0" presStyleCnt="1">
        <dgm:presLayoutVars>
          <dgm:chPref val="3"/>
        </dgm:presLayoutVars>
      </dgm:prSet>
      <dgm:spPr/>
      <dgm:t>
        <a:bodyPr/>
        <a:lstStyle/>
        <a:p>
          <a:endParaRPr lang="ru-RU"/>
        </a:p>
      </dgm:t>
    </dgm:pt>
    <dgm:pt modelId="{80300917-7FCD-4494-929F-CF1AFA0E500B}" type="pres">
      <dgm:prSet presAssocID="{8DD64D19-B9F2-4735-A908-3927B457B1CA}" presName="rootConnector1" presStyleLbl="node1" presStyleIdx="0" presStyleCnt="0"/>
      <dgm:spPr/>
      <dgm:t>
        <a:bodyPr/>
        <a:lstStyle/>
        <a:p>
          <a:endParaRPr lang="ru-RU"/>
        </a:p>
      </dgm:t>
    </dgm:pt>
    <dgm:pt modelId="{050B76CD-AECE-4C09-BEBE-7A065DAC3BE7}" type="pres">
      <dgm:prSet presAssocID="{8DD64D19-B9F2-4735-A908-3927B457B1CA}" presName="hierChild2" presStyleCnt="0"/>
      <dgm:spPr/>
    </dgm:pt>
    <dgm:pt modelId="{84248964-8D15-466A-B6A6-E0C6F4096D2C}" type="pres">
      <dgm:prSet presAssocID="{8DD64D19-B9F2-4735-A908-3927B457B1CA}" presName="hierChild3" presStyleCnt="0"/>
      <dgm:spPr/>
    </dgm:pt>
  </dgm:ptLst>
  <dgm:cxnLst>
    <dgm:cxn modelId="{38ED1781-B22D-4109-8324-8540B35107A6}" type="presOf" srcId="{8DD64D19-B9F2-4735-A908-3927B457B1CA}" destId="{80300917-7FCD-4494-929F-CF1AFA0E500B}" srcOrd="1" destOrd="0" presId="urn:microsoft.com/office/officeart/2005/8/layout/orgChart1"/>
    <dgm:cxn modelId="{F8800B1D-A540-4E68-9677-E91E317324AD}" srcId="{C8220728-1B21-47BC-9D18-E987DD0D1955}" destId="{8DD64D19-B9F2-4735-A908-3927B457B1CA}" srcOrd="0" destOrd="0" parTransId="{645C55D5-FA81-4567-948D-CBF49DCC4E68}" sibTransId="{29A753E6-5476-4CEA-AE22-4E97DEE7FDAC}"/>
    <dgm:cxn modelId="{5E9F4D27-C22D-4201-9C91-49E2863EEEF6}" type="presOf" srcId="{8DD64D19-B9F2-4735-A908-3927B457B1CA}" destId="{9A36E3C2-FE84-463E-A8E4-E45EF6D04E6F}" srcOrd="0" destOrd="0" presId="urn:microsoft.com/office/officeart/2005/8/layout/orgChart1"/>
    <dgm:cxn modelId="{620D049D-2176-4D7F-9DA8-C9282780752F}" type="presOf" srcId="{C8220728-1B21-47BC-9D18-E987DD0D1955}" destId="{6F0EC6DF-D6E4-4B69-A053-609322F8767F}" srcOrd="0" destOrd="0" presId="urn:microsoft.com/office/officeart/2005/8/layout/orgChart1"/>
    <dgm:cxn modelId="{73F15645-C5E2-4F23-9CA0-675FC9ADF556}" type="presParOf" srcId="{6F0EC6DF-D6E4-4B69-A053-609322F8767F}" destId="{4941949E-826B-424D-B68D-DC34B363F80F}" srcOrd="0" destOrd="0" presId="urn:microsoft.com/office/officeart/2005/8/layout/orgChart1"/>
    <dgm:cxn modelId="{526F7056-5C67-4EC2-8A2B-773C775DF433}" type="presParOf" srcId="{4941949E-826B-424D-B68D-DC34B363F80F}" destId="{E2F8DC03-B16A-4E42-92ED-983B7A95D6B4}" srcOrd="0" destOrd="0" presId="urn:microsoft.com/office/officeart/2005/8/layout/orgChart1"/>
    <dgm:cxn modelId="{8BC6EAD8-5D1A-4674-86E0-3CFA0ED201CC}" type="presParOf" srcId="{E2F8DC03-B16A-4E42-92ED-983B7A95D6B4}" destId="{9A36E3C2-FE84-463E-A8E4-E45EF6D04E6F}" srcOrd="0" destOrd="0" presId="urn:microsoft.com/office/officeart/2005/8/layout/orgChart1"/>
    <dgm:cxn modelId="{D64F0E15-1A50-4EFF-A54D-E31A066160FB}" type="presParOf" srcId="{E2F8DC03-B16A-4E42-92ED-983B7A95D6B4}" destId="{80300917-7FCD-4494-929F-CF1AFA0E500B}" srcOrd="1" destOrd="0" presId="urn:microsoft.com/office/officeart/2005/8/layout/orgChart1"/>
    <dgm:cxn modelId="{C1162835-40B1-4AF5-BF1D-26D44A0D86B5}" type="presParOf" srcId="{4941949E-826B-424D-B68D-DC34B363F80F}" destId="{050B76CD-AECE-4C09-BEBE-7A065DAC3BE7}" srcOrd="1" destOrd="0" presId="urn:microsoft.com/office/officeart/2005/8/layout/orgChart1"/>
    <dgm:cxn modelId="{225D60CC-0BF3-4E03-8AF0-B2A85414D85C}" type="presParOf" srcId="{4941949E-826B-424D-B68D-DC34B363F80F}" destId="{84248964-8D15-466A-B6A6-E0C6F4096D2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609E9F5-FD85-4E49-9765-1FDDCF3EDB23}"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lang="en-US"/>
        </a:p>
      </dgm:t>
    </dgm:pt>
    <dgm:pt modelId="{9E197209-07A0-426E-80C6-60F204AA6987}">
      <dgm:prSet custT="1"/>
      <dgm:spPr/>
      <dgm:t>
        <a:bodyPr/>
        <a:lstStyle/>
        <a:p>
          <a:pPr rtl="0"/>
          <a:r>
            <a:rPr lang="en-US" sz="1400" smtClean="0">
              <a:latin typeface="Times New Roman" panose="02020603050405020304" pitchFamily="18" charset="0"/>
              <a:cs typeface="Times New Roman" panose="02020603050405020304" pitchFamily="18" charset="0"/>
            </a:rPr>
            <a:t>A existat un motiv întemeiat pentru care toate țările s-au reunit la Helsinki pentru a lucra la un set de principii și angajamente de respectat colectiv. </a:t>
          </a:r>
          <a:endParaRPr lang="en-US" sz="1400">
            <a:latin typeface="Times New Roman" panose="02020603050405020304" pitchFamily="18" charset="0"/>
            <a:cs typeface="Times New Roman" panose="02020603050405020304" pitchFamily="18" charset="0"/>
          </a:endParaRPr>
        </a:p>
      </dgm:t>
    </dgm:pt>
    <dgm:pt modelId="{D7F1E1D0-BA63-42AF-A56D-6CB06FE5420C}" type="parTrans" cxnId="{EC6160AA-B16C-43FB-A990-CA3610098A58}">
      <dgm:prSet/>
      <dgm:spPr/>
      <dgm:t>
        <a:bodyPr/>
        <a:lstStyle/>
        <a:p>
          <a:endParaRPr lang="en-US" sz="1400">
            <a:latin typeface="Times New Roman" panose="02020603050405020304" pitchFamily="18" charset="0"/>
            <a:cs typeface="Times New Roman" panose="02020603050405020304" pitchFamily="18" charset="0"/>
          </a:endParaRPr>
        </a:p>
      </dgm:t>
    </dgm:pt>
    <dgm:pt modelId="{3524A601-6FAC-4958-97F4-F6ED371BF6E0}" type="sibTrans" cxnId="{EC6160AA-B16C-43FB-A990-CA3610098A58}">
      <dgm:prSet/>
      <dgm:spPr/>
      <dgm:t>
        <a:bodyPr/>
        <a:lstStyle/>
        <a:p>
          <a:endParaRPr lang="en-US" sz="1400">
            <a:latin typeface="Times New Roman" panose="02020603050405020304" pitchFamily="18" charset="0"/>
            <a:cs typeface="Times New Roman" panose="02020603050405020304" pitchFamily="18" charset="0"/>
          </a:endParaRPr>
        </a:p>
      </dgm:t>
    </dgm:pt>
    <dgm:pt modelId="{739D0B8D-B305-4F06-A489-8C7FEF4EC6E2}">
      <dgm:prSet custT="1"/>
      <dgm:spPr/>
      <dgm:t>
        <a:bodyPr/>
        <a:lstStyle/>
        <a:p>
          <a:pPr rtl="0"/>
          <a:r>
            <a:rPr lang="en-US" sz="1400" smtClean="0">
              <a:latin typeface="Times New Roman" panose="02020603050405020304" pitchFamily="18" charset="0"/>
              <a:cs typeface="Times New Roman" panose="02020603050405020304" pitchFamily="18" charset="0"/>
            </a:rPr>
            <a:t>OSCE a deschis noi baze în dezvoltarea unor instrumente eficiente pentru prevenirea conflictelor, gestionarea crizelor și reabilitarea post-conflict pentru a aborda aceste diferite riscuri și amenințări la adresa securității.</a:t>
          </a:r>
          <a:endParaRPr lang="en-US" sz="1400">
            <a:latin typeface="Times New Roman" panose="02020603050405020304" pitchFamily="18" charset="0"/>
            <a:cs typeface="Times New Roman" panose="02020603050405020304" pitchFamily="18" charset="0"/>
          </a:endParaRPr>
        </a:p>
      </dgm:t>
    </dgm:pt>
    <dgm:pt modelId="{432EF47C-7F01-4965-B14F-30507D87A414}" type="parTrans" cxnId="{0C1AE7DA-3AA2-4A7D-8CBE-EF48E132060D}">
      <dgm:prSet/>
      <dgm:spPr/>
      <dgm:t>
        <a:bodyPr/>
        <a:lstStyle/>
        <a:p>
          <a:endParaRPr lang="en-US" sz="1400">
            <a:latin typeface="Times New Roman" panose="02020603050405020304" pitchFamily="18" charset="0"/>
            <a:cs typeface="Times New Roman" panose="02020603050405020304" pitchFamily="18" charset="0"/>
          </a:endParaRPr>
        </a:p>
      </dgm:t>
    </dgm:pt>
    <dgm:pt modelId="{166FA62F-06FB-4082-A6CB-22452B82E067}" type="sibTrans" cxnId="{0C1AE7DA-3AA2-4A7D-8CBE-EF48E132060D}">
      <dgm:prSet/>
      <dgm:spPr/>
      <dgm:t>
        <a:bodyPr/>
        <a:lstStyle/>
        <a:p>
          <a:endParaRPr lang="en-US" sz="1400">
            <a:latin typeface="Times New Roman" panose="02020603050405020304" pitchFamily="18" charset="0"/>
            <a:cs typeface="Times New Roman" panose="02020603050405020304" pitchFamily="18" charset="0"/>
          </a:endParaRPr>
        </a:p>
      </dgm:t>
    </dgm:pt>
    <dgm:pt modelId="{00C42D38-CD22-49D1-849A-D9AE5E5E097A}">
      <dgm:prSet custT="1"/>
      <dgm:spPr/>
      <dgm:t>
        <a:bodyPr/>
        <a:lstStyle/>
        <a:p>
          <a:pPr rtl="0"/>
          <a:r>
            <a:rPr lang="en-US" sz="1400" smtClean="0">
              <a:latin typeface="Times New Roman" panose="02020603050405020304" pitchFamily="18" charset="0"/>
              <a:cs typeface="Times New Roman" panose="02020603050405020304" pitchFamily="18" charset="0"/>
            </a:rPr>
            <a:t>Unele instrumente abordează cauzele fundamentale ale tensiunii; alții se concentrează pe simptomele necazului. Un instrument este oportunitatea pentru un grup de treisprezece state interesate de a solicita o reuniune de urgență pentru a aborda o amenințare la adresa unui principiu al Actului final de la Helsinki sau o amenințare majoră la adresa păcii.</a:t>
          </a:r>
          <a:endParaRPr lang="en-US" sz="1400">
            <a:latin typeface="Times New Roman" panose="02020603050405020304" pitchFamily="18" charset="0"/>
            <a:cs typeface="Times New Roman" panose="02020603050405020304" pitchFamily="18" charset="0"/>
          </a:endParaRPr>
        </a:p>
      </dgm:t>
    </dgm:pt>
    <dgm:pt modelId="{6526F0B5-4299-4868-A6F5-473D20B6E3DD}" type="parTrans" cxnId="{F7C8B363-19B8-4454-ACB2-FE0C6E483BD0}">
      <dgm:prSet/>
      <dgm:spPr/>
      <dgm:t>
        <a:bodyPr/>
        <a:lstStyle/>
        <a:p>
          <a:endParaRPr lang="en-US" sz="1400">
            <a:latin typeface="Times New Roman" panose="02020603050405020304" pitchFamily="18" charset="0"/>
            <a:cs typeface="Times New Roman" panose="02020603050405020304" pitchFamily="18" charset="0"/>
          </a:endParaRPr>
        </a:p>
      </dgm:t>
    </dgm:pt>
    <dgm:pt modelId="{9F307833-2939-4C9E-9902-74BD17A61C8B}" type="sibTrans" cxnId="{F7C8B363-19B8-4454-ACB2-FE0C6E483BD0}">
      <dgm:prSet/>
      <dgm:spPr/>
      <dgm:t>
        <a:bodyPr/>
        <a:lstStyle/>
        <a:p>
          <a:endParaRPr lang="en-US" sz="1400">
            <a:latin typeface="Times New Roman" panose="02020603050405020304" pitchFamily="18" charset="0"/>
            <a:cs typeface="Times New Roman" panose="02020603050405020304" pitchFamily="18" charset="0"/>
          </a:endParaRPr>
        </a:p>
      </dgm:t>
    </dgm:pt>
    <dgm:pt modelId="{B684AF60-50AA-4133-BB22-11591BE200B7}">
      <dgm:prSet custT="1"/>
      <dgm:spPr/>
      <dgm:t>
        <a:bodyPr/>
        <a:lstStyle/>
        <a:p>
          <a:pPr rtl="0"/>
          <a:r>
            <a:rPr lang="en-US" sz="1400" smtClean="0">
              <a:latin typeface="Times New Roman" panose="02020603050405020304" pitchFamily="18" charset="0"/>
              <a:cs typeface="Times New Roman" panose="02020603050405020304" pitchFamily="18" charset="0"/>
            </a:rPr>
            <a:t>Un alt instrument sunt misiunile OSCE, care au adus contribuții majore la forjarea păcii în Bosnia și în Cecenia, precum și la stabilitatea în alte zone. OSCE este bine pregătită să facă față la anumite  provocări și să contribuie la construirea unei societăți democratice și pașnice, care rămâne esențială pentru securitatea și prosperitatea întregului glob.</a:t>
          </a:r>
          <a:endParaRPr lang="en-US" sz="1400">
            <a:latin typeface="Times New Roman" panose="02020603050405020304" pitchFamily="18" charset="0"/>
            <a:cs typeface="Times New Roman" panose="02020603050405020304" pitchFamily="18" charset="0"/>
          </a:endParaRPr>
        </a:p>
      </dgm:t>
    </dgm:pt>
    <dgm:pt modelId="{48AB8677-551E-46E5-AAE9-34F20111F437}" type="parTrans" cxnId="{7D9F672E-72BA-4917-B57B-32AA4F2FC495}">
      <dgm:prSet/>
      <dgm:spPr/>
      <dgm:t>
        <a:bodyPr/>
        <a:lstStyle/>
        <a:p>
          <a:endParaRPr lang="en-US" sz="1400">
            <a:latin typeface="Times New Roman" panose="02020603050405020304" pitchFamily="18" charset="0"/>
            <a:cs typeface="Times New Roman" panose="02020603050405020304" pitchFamily="18" charset="0"/>
          </a:endParaRPr>
        </a:p>
      </dgm:t>
    </dgm:pt>
    <dgm:pt modelId="{5BC54739-B25F-4143-BF3F-6C457AE01076}" type="sibTrans" cxnId="{7D9F672E-72BA-4917-B57B-32AA4F2FC495}">
      <dgm:prSet/>
      <dgm:spPr/>
      <dgm:t>
        <a:bodyPr/>
        <a:lstStyle/>
        <a:p>
          <a:endParaRPr lang="en-US" sz="1400">
            <a:latin typeface="Times New Roman" panose="02020603050405020304" pitchFamily="18" charset="0"/>
            <a:cs typeface="Times New Roman" panose="02020603050405020304" pitchFamily="18" charset="0"/>
          </a:endParaRPr>
        </a:p>
      </dgm:t>
    </dgm:pt>
    <dgm:pt modelId="{FF83106C-B254-4EC4-86C7-39427B357716}" type="pres">
      <dgm:prSet presAssocID="{8609E9F5-FD85-4E49-9765-1FDDCF3EDB23}" presName="CompostProcess" presStyleCnt="0">
        <dgm:presLayoutVars>
          <dgm:dir/>
          <dgm:resizeHandles val="exact"/>
        </dgm:presLayoutVars>
      </dgm:prSet>
      <dgm:spPr/>
      <dgm:t>
        <a:bodyPr/>
        <a:lstStyle/>
        <a:p>
          <a:endParaRPr lang="ru-RU"/>
        </a:p>
      </dgm:t>
    </dgm:pt>
    <dgm:pt modelId="{4B2FC7AC-47A0-42F7-BF73-C863BF8DE716}" type="pres">
      <dgm:prSet presAssocID="{8609E9F5-FD85-4E49-9765-1FDDCF3EDB23}" presName="arrow" presStyleLbl="bgShp" presStyleIdx="0" presStyleCnt="1"/>
      <dgm:spPr/>
    </dgm:pt>
    <dgm:pt modelId="{7B18FF69-9A5B-4DC0-8CC2-E294576E378E}" type="pres">
      <dgm:prSet presAssocID="{8609E9F5-FD85-4E49-9765-1FDDCF3EDB23}" presName="linearProcess" presStyleCnt="0"/>
      <dgm:spPr/>
    </dgm:pt>
    <dgm:pt modelId="{4CFB7816-6E01-4D88-9065-66DCFEEB11E0}" type="pres">
      <dgm:prSet presAssocID="{9E197209-07A0-426E-80C6-60F204AA6987}" presName="textNode" presStyleLbl="node1" presStyleIdx="0" presStyleCnt="4">
        <dgm:presLayoutVars>
          <dgm:bulletEnabled val="1"/>
        </dgm:presLayoutVars>
      </dgm:prSet>
      <dgm:spPr/>
      <dgm:t>
        <a:bodyPr/>
        <a:lstStyle/>
        <a:p>
          <a:endParaRPr lang="ru-RU"/>
        </a:p>
      </dgm:t>
    </dgm:pt>
    <dgm:pt modelId="{04D068BB-51F4-45BF-8571-38C90182FB82}" type="pres">
      <dgm:prSet presAssocID="{3524A601-6FAC-4958-97F4-F6ED371BF6E0}" presName="sibTrans" presStyleCnt="0"/>
      <dgm:spPr/>
    </dgm:pt>
    <dgm:pt modelId="{F487E919-081B-4917-AE76-08DE00F3E55F}" type="pres">
      <dgm:prSet presAssocID="{739D0B8D-B305-4F06-A489-8C7FEF4EC6E2}" presName="textNode" presStyleLbl="node1" presStyleIdx="1" presStyleCnt="4">
        <dgm:presLayoutVars>
          <dgm:bulletEnabled val="1"/>
        </dgm:presLayoutVars>
      </dgm:prSet>
      <dgm:spPr/>
      <dgm:t>
        <a:bodyPr/>
        <a:lstStyle/>
        <a:p>
          <a:endParaRPr lang="ru-RU"/>
        </a:p>
      </dgm:t>
    </dgm:pt>
    <dgm:pt modelId="{AD36B692-66B5-4B39-B0F8-5FCC847E331E}" type="pres">
      <dgm:prSet presAssocID="{166FA62F-06FB-4082-A6CB-22452B82E067}" presName="sibTrans" presStyleCnt="0"/>
      <dgm:spPr/>
    </dgm:pt>
    <dgm:pt modelId="{8B732B36-8A3C-4822-BC4C-A89C3762E1EE}" type="pres">
      <dgm:prSet presAssocID="{00C42D38-CD22-49D1-849A-D9AE5E5E097A}" presName="textNode" presStyleLbl="node1" presStyleIdx="2" presStyleCnt="4">
        <dgm:presLayoutVars>
          <dgm:bulletEnabled val="1"/>
        </dgm:presLayoutVars>
      </dgm:prSet>
      <dgm:spPr/>
      <dgm:t>
        <a:bodyPr/>
        <a:lstStyle/>
        <a:p>
          <a:endParaRPr lang="ru-RU"/>
        </a:p>
      </dgm:t>
    </dgm:pt>
    <dgm:pt modelId="{F163D494-39DD-4DEF-9745-C285F759D9F9}" type="pres">
      <dgm:prSet presAssocID="{9F307833-2939-4C9E-9902-74BD17A61C8B}" presName="sibTrans" presStyleCnt="0"/>
      <dgm:spPr/>
    </dgm:pt>
    <dgm:pt modelId="{9E930463-4BFC-47C2-B708-64287D034D16}" type="pres">
      <dgm:prSet presAssocID="{B684AF60-50AA-4133-BB22-11591BE200B7}" presName="textNode" presStyleLbl="node1" presStyleIdx="3" presStyleCnt="4">
        <dgm:presLayoutVars>
          <dgm:bulletEnabled val="1"/>
        </dgm:presLayoutVars>
      </dgm:prSet>
      <dgm:spPr/>
      <dgm:t>
        <a:bodyPr/>
        <a:lstStyle/>
        <a:p>
          <a:endParaRPr lang="ru-RU"/>
        </a:p>
      </dgm:t>
    </dgm:pt>
  </dgm:ptLst>
  <dgm:cxnLst>
    <dgm:cxn modelId="{99870003-5B0A-440B-AD83-A62B26492731}" type="presOf" srcId="{9E197209-07A0-426E-80C6-60F204AA6987}" destId="{4CFB7816-6E01-4D88-9065-66DCFEEB11E0}" srcOrd="0" destOrd="0" presId="urn:microsoft.com/office/officeart/2005/8/layout/hProcess9"/>
    <dgm:cxn modelId="{7D9F672E-72BA-4917-B57B-32AA4F2FC495}" srcId="{8609E9F5-FD85-4E49-9765-1FDDCF3EDB23}" destId="{B684AF60-50AA-4133-BB22-11591BE200B7}" srcOrd="3" destOrd="0" parTransId="{48AB8677-551E-46E5-AAE9-34F20111F437}" sibTransId="{5BC54739-B25F-4143-BF3F-6C457AE01076}"/>
    <dgm:cxn modelId="{7DF0A81E-7FCB-4DA3-B433-A3684155F808}" type="presOf" srcId="{B684AF60-50AA-4133-BB22-11591BE200B7}" destId="{9E930463-4BFC-47C2-B708-64287D034D16}" srcOrd="0" destOrd="0" presId="urn:microsoft.com/office/officeart/2005/8/layout/hProcess9"/>
    <dgm:cxn modelId="{BBB6412D-CFEE-4095-A589-084E8BED40C5}" type="presOf" srcId="{739D0B8D-B305-4F06-A489-8C7FEF4EC6E2}" destId="{F487E919-081B-4917-AE76-08DE00F3E55F}" srcOrd="0" destOrd="0" presId="urn:microsoft.com/office/officeart/2005/8/layout/hProcess9"/>
    <dgm:cxn modelId="{F7C8B363-19B8-4454-ACB2-FE0C6E483BD0}" srcId="{8609E9F5-FD85-4E49-9765-1FDDCF3EDB23}" destId="{00C42D38-CD22-49D1-849A-D9AE5E5E097A}" srcOrd="2" destOrd="0" parTransId="{6526F0B5-4299-4868-A6F5-473D20B6E3DD}" sibTransId="{9F307833-2939-4C9E-9902-74BD17A61C8B}"/>
    <dgm:cxn modelId="{0C1AE7DA-3AA2-4A7D-8CBE-EF48E132060D}" srcId="{8609E9F5-FD85-4E49-9765-1FDDCF3EDB23}" destId="{739D0B8D-B305-4F06-A489-8C7FEF4EC6E2}" srcOrd="1" destOrd="0" parTransId="{432EF47C-7F01-4965-B14F-30507D87A414}" sibTransId="{166FA62F-06FB-4082-A6CB-22452B82E067}"/>
    <dgm:cxn modelId="{1A0A2409-D781-49D6-B538-0BD5879B9597}" type="presOf" srcId="{00C42D38-CD22-49D1-849A-D9AE5E5E097A}" destId="{8B732B36-8A3C-4822-BC4C-A89C3762E1EE}" srcOrd="0" destOrd="0" presId="urn:microsoft.com/office/officeart/2005/8/layout/hProcess9"/>
    <dgm:cxn modelId="{EC6160AA-B16C-43FB-A990-CA3610098A58}" srcId="{8609E9F5-FD85-4E49-9765-1FDDCF3EDB23}" destId="{9E197209-07A0-426E-80C6-60F204AA6987}" srcOrd="0" destOrd="0" parTransId="{D7F1E1D0-BA63-42AF-A56D-6CB06FE5420C}" sibTransId="{3524A601-6FAC-4958-97F4-F6ED371BF6E0}"/>
    <dgm:cxn modelId="{BDEA00FF-A0AA-4B79-B225-D448097924A3}" type="presOf" srcId="{8609E9F5-FD85-4E49-9765-1FDDCF3EDB23}" destId="{FF83106C-B254-4EC4-86C7-39427B357716}" srcOrd="0" destOrd="0" presId="urn:microsoft.com/office/officeart/2005/8/layout/hProcess9"/>
    <dgm:cxn modelId="{D285F356-17DA-486E-B4C5-25A1CFE72039}" type="presParOf" srcId="{FF83106C-B254-4EC4-86C7-39427B357716}" destId="{4B2FC7AC-47A0-42F7-BF73-C863BF8DE716}" srcOrd="0" destOrd="0" presId="urn:microsoft.com/office/officeart/2005/8/layout/hProcess9"/>
    <dgm:cxn modelId="{3A4657BC-40EB-4924-8D66-673EAA3863EB}" type="presParOf" srcId="{FF83106C-B254-4EC4-86C7-39427B357716}" destId="{7B18FF69-9A5B-4DC0-8CC2-E294576E378E}" srcOrd="1" destOrd="0" presId="urn:microsoft.com/office/officeart/2005/8/layout/hProcess9"/>
    <dgm:cxn modelId="{E4EA66C7-17D7-4A1B-BA69-43801B296D76}" type="presParOf" srcId="{7B18FF69-9A5B-4DC0-8CC2-E294576E378E}" destId="{4CFB7816-6E01-4D88-9065-66DCFEEB11E0}" srcOrd="0" destOrd="0" presId="urn:microsoft.com/office/officeart/2005/8/layout/hProcess9"/>
    <dgm:cxn modelId="{5F629476-B559-495D-9124-62AB24D64D00}" type="presParOf" srcId="{7B18FF69-9A5B-4DC0-8CC2-E294576E378E}" destId="{04D068BB-51F4-45BF-8571-38C90182FB82}" srcOrd="1" destOrd="0" presId="urn:microsoft.com/office/officeart/2005/8/layout/hProcess9"/>
    <dgm:cxn modelId="{BAA07B87-5D74-4F57-9D3B-1B930A1E022A}" type="presParOf" srcId="{7B18FF69-9A5B-4DC0-8CC2-E294576E378E}" destId="{F487E919-081B-4917-AE76-08DE00F3E55F}" srcOrd="2" destOrd="0" presId="urn:microsoft.com/office/officeart/2005/8/layout/hProcess9"/>
    <dgm:cxn modelId="{C3F19846-C1A5-4C32-A094-96DA41E0F592}" type="presParOf" srcId="{7B18FF69-9A5B-4DC0-8CC2-E294576E378E}" destId="{AD36B692-66B5-4B39-B0F8-5FCC847E331E}" srcOrd="3" destOrd="0" presId="urn:microsoft.com/office/officeart/2005/8/layout/hProcess9"/>
    <dgm:cxn modelId="{E63ED93D-5032-41B3-9AEA-872B4644109C}" type="presParOf" srcId="{7B18FF69-9A5B-4DC0-8CC2-E294576E378E}" destId="{8B732B36-8A3C-4822-BC4C-A89C3762E1EE}" srcOrd="4" destOrd="0" presId="urn:microsoft.com/office/officeart/2005/8/layout/hProcess9"/>
    <dgm:cxn modelId="{DD9CE6E1-FC91-40FB-BABD-9BE4E6364B65}" type="presParOf" srcId="{7B18FF69-9A5B-4DC0-8CC2-E294576E378E}" destId="{F163D494-39DD-4DEF-9745-C285F759D9F9}" srcOrd="5" destOrd="0" presId="urn:microsoft.com/office/officeart/2005/8/layout/hProcess9"/>
    <dgm:cxn modelId="{5D2F7716-5A73-4A5F-A05B-62D979845D94}" type="presParOf" srcId="{7B18FF69-9A5B-4DC0-8CC2-E294576E378E}" destId="{9E930463-4BFC-47C2-B708-64287D034D1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8B58A2-2DF0-4DD1-ABB8-82E389AC5938}"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E26D4427-9937-42D3-A663-CB1D47AB5749}">
      <dgm:prSet custT="1"/>
      <dgm:spPr/>
      <dgm:t>
        <a:bodyPr/>
        <a:lstStyle/>
        <a:p>
          <a:pPr algn="ctr" rtl="0"/>
          <a:r>
            <a:rPr lang="en-US" sz="2000" smtClean="0">
              <a:latin typeface="Times New Roman" panose="02020603050405020304" pitchFamily="18" charset="0"/>
              <a:cs typeface="Times New Roman" panose="02020603050405020304" pitchFamily="18" charset="0"/>
            </a:rPr>
            <a:t>OSCE este locația cheie pentru controlul armelor convenționale în Europa (inclusiv Documentul de la Viena și Tratatul Cerului Deschis)</a:t>
          </a:r>
          <a:endParaRPr lang="en-US" sz="2000">
            <a:latin typeface="Times New Roman" panose="02020603050405020304" pitchFamily="18" charset="0"/>
            <a:cs typeface="Times New Roman" panose="02020603050405020304" pitchFamily="18" charset="0"/>
          </a:endParaRPr>
        </a:p>
      </dgm:t>
    </dgm:pt>
    <dgm:pt modelId="{EC5B43B5-1A43-402E-9403-20D5B9BA7539}" type="parTrans" cxnId="{97101AB9-ABD9-4B55-A483-00F59C83E8B7}">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E6D9479A-76D1-4A03-9B84-E6C761A92994}" type="sibTrans" cxnId="{97101AB9-ABD9-4B55-A483-00F59C83E8B7}">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2B8F96AB-54EE-411C-978D-2EFA1B035E5B}" type="pres">
      <dgm:prSet presAssocID="{5E8B58A2-2DF0-4DD1-ABB8-82E389AC5938}" presName="vert0" presStyleCnt="0">
        <dgm:presLayoutVars>
          <dgm:dir/>
          <dgm:animOne val="branch"/>
          <dgm:animLvl val="lvl"/>
        </dgm:presLayoutVars>
      </dgm:prSet>
      <dgm:spPr/>
      <dgm:t>
        <a:bodyPr/>
        <a:lstStyle/>
        <a:p>
          <a:endParaRPr lang="ru-RU"/>
        </a:p>
      </dgm:t>
    </dgm:pt>
    <dgm:pt modelId="{E75064A6-E24C-443A-BE57-1BC08EFFC090}" type="pres">
      <dgm:prSet presAssocID="{E26D4427-9937-42D3-A663-CB1D47AB5749}" presName="thickLine" presStyleLbl="alignNode1" presStyleIdx="0" presStyleCnt="1"/>
      <dgm:spPr/>
    </dgm:pt>
    <dgm:pt modelId="{AC6DA22D-076B-4355-8D29-43A14D9C07BE}" type="pres">
      <dgm:prSet presAssocID="{E26D4427-9937-42D3-A663-CB1D47AB5749}" presName="horz1" presStyleCnt="0"/>
      <dgm:spPr/>
    </dgm:pt>
    <dgm:pt modelId="{296B5E06-6CC9-4EC0-93BD-C74E46301308}" type="pres">
      <dgm:prSet presAssocID="{E26D4427-9937-42D3-A663-CB1D47AB5749}" presName="tx1" presStyleLbl="revTx" presStyleIdx="0" presStyleCnt="1"/>
      <dgm:spPr/>
      <dgm:t>
        <a:bodyPr/>
        <a:lstStyle/>
        <a:p>
          <a:endParaRPr lang="en-US"/>
        </a:p>
      </dgm:t>
    </dgm:pt>
    <dgm:pt modelId="{81020F7C-1D96-46CD-BF20-21C5206A4D5F}" type="pres">
      <dgm:prSet presAssocID="{E26D4427-9937-42D3-A663-CB1D47AB5749}" presName="vert1" presStyleCnt="0"/>
      <dgm:spPr/>
    </dgm:pt>
  </dgm:ptLst>
  <dgm:cxnLst>
    <dgm:cxn modelId="{97101AB9-ABD9-4B55-A483-00F59C83E8B7}" srcId="{5E8B58A2-2DF0-4DD1-ABB8-82E389AC5938}" destId="{E26D4427-9937-42D3-A663-CB1D47AB5749}" srcOrd="0" destOrd="0" parTransId="{EC5B43B5-1A43-402E-9403-20D5B9BA7539}" sibTransId="{E6D9479A-76D1-4A03-9B84-E6C761A92994}"/>
    <dgm:cxn modelId="{AF37F1EE-4465-4ED5-A571-CAD11D1E82E9}" type="presOf" srcId="{E26D4427-9937-42D3-A663-CB1D47AB5749}" destId="{296B5E06-6CC9-4EC0-93BD-C74E46301308}" srcOrd="0" destOrd="0" presId="urn:microsoft.com/office/officeart/2008/layout/LinedList"/>
    <dgm:cxn modelId="{00C4EB6B-2D18-40FE-BC0A-D338F36E4EE4}" type="presOf" srcId="{5E8B58A2-2DF0-4DD1-ABB8-82E389AC5938}" destId="{2B8F96AB-54EE-411C-978D-2EFA1B035E5B}" srcOrd="0" destOrd="0" presId="urn:microsoft.com/office/officeart/2008/layout/LinedList"/>
    <dgm:cxn modelId="{969F991D-3014-4437-B1E7-111E5B18D6EA}" type="presParOf" srcId="{2B8F96AB-54EE-411C-978D-2EFA1B035E5B}" destId="{E75064A6-E24C-443A-BE57-1BC08EFFC090}" srcOrd="0" destOrd="0" presId="urn:microsoft.com/office/officeart/2008/layout/LinedList"/>
    <dgm:cxn modelId="{94D45640-1B96-4F13-BEC2-789ED1201578}" type="presParOf" srcId="{2B8F96AB-54EE-411C-978D-2EFA1B035E5B}" destId="{AC6DA22D-076B-4355-8D29-43A14D9C07BE}" srcOrd="1" destOrd="0" presId="urn:microsoft.com/office/officeart/2008/layout/LinedList"/>
    <dgm:cxn modelId="{01A923B4-50C4-4DB0-B078-6D41A2D9AD51}" type="presParOf" srcId="{AC6DA22D-076B-4355-8D29-43A14D9C07BE}" destId="{296B5E06-6CC9-4EC0-93BD-C74E46301308}" srcOrd="0" destOrd="0" presId="urn:microsoft.com/office/officeart/2008/layout/LinedList"/>
    <dgm:cxn modelId="{4B7B03E8-84A6-4AE9-9F58-AF75546CC6E5}" type="presParOf" srcId="{AC6DA22D-076B-4355-8D29-43A14D9C07BE}" destId="{81020F7C-1D96-46CD-BF20-21C5206A4D5F}"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BC527-D81A-43F1-B9EF-AC73492F4513}"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ru-RU"/>
        </a:p>
      </dgm:t>
    </dgm:pt>
    <dgm:pt modelId="{BFAD97FF-4CFE-4743-AEAD-BD2AE98F97DA}">
      <dgm:prSet phldrT="[Текст]" custT="1"/>
      <dgm:spPr/>
      <dgm:t>
        <a:bodyPr/>
        <a:lstStyle/>
        <a:p>
          <a:r>
            <a:rPr lang="ro-MD" sz="2000" dirty="0"/>
            <a:t> </a:t>
          </a:r>
          <a:r>
            <a:rPr lang="ro-MD" sz="2000" b="1" i="1" dirty="0">
              <a:solidFill>
                <a:schemeClr val="tx1"/>
              </a:solidFill>
              <a:latin typeface="Times New Roman" panose="02020603050405020304" pitchFamily="18" charset="0"/>
              <a:cs typeface="Times New Roman" panose="02020603050405020304" pitchFamily="18" charset="0"/>
            </a:rPr>
            <a:t>Actualitatea și importanța</a:t>
          </a:r>
          <a:r>
            <a:rPr lang="ro-MD" sz="2000" dirty="0">
              <a:solidFill>
                <a:schemeClr val="tx1"/>
              </a:solidFill>
              <a:latin typeface="Times New Roman" panose="02020603050405020304" pitchFamily="18" charset="0"/>
              <a:cs typeface="Times New Roman" panose="02020603050405020304" pitchFamily="18" charset="0"/>
            </a:rPr>
            <a:t>. Studiul organizaţiilor internaţionale, furnizează o  perspectivă asupra mediului de securitate, lărgind sfera de cercetare şi conferind noi dimensiuni unor fenomene.</a:t>
          </a:r>
          <a:endParaRPr lang="ru-RU" sz="2000" dirty="0">
            <a:solidFill>
              <a:schemeClr val="tx1"/>
            </a:solidFill>
            <a:latin typeface="Times New Roman" panose="02020603050405020304" pitchFamily="18" charset="0"/>
            <a:cs typeface="Times New Roman" panose="02020603050405020304" pitchFamily="18" charset="0"/>
          </a:endParaRPr>
        </a:p>
      </dgm:t>
    </dgm:pt>
    <dgm:pt modelId="{9E0C4067-238A-415A-8EF0-579AE5999CF5}" type="parTrans" cxnId="{FB347BF0-D828-4025-A7D7-FD4709E5AABB}">
      <dgm:prSet/>
      <dgm:spPr/>
      <dgm:t>
        <a:bodyPr/>
        <a:lstStyle/>
        <a:p>
          <a:endParaRPr lang="ru-RU"/>
        </a:p>
      </dgm:t>
    </dgm:pt>
    <dgm:pt modelId="{2C9441DF-458B-45D1-B862-6CB07CD788DD}" type="sibTrans" cxnId="{FB347BF0-D828-4025-A7D7-FD4709E5AABB}">
      <dgm:prSet/>
      <dgm:spPr/>
      <dgm:t>
        <a:bodyPr/>
        <a:lstStyle/>
        <a:p>
          <a:endParaRPr lang="ru-RU"/>
        </a:p>
      </dgm:t>
    </dgm:pt>
    <dgm:pt modelId="{58EFB8E8-8F45-44DB-9177-6EB0F3D6CBB5}">
      <dgm:prSet phldrT="[Текст]"/>
      <dgm:spPr/>
      <dgm:t>
        <a:bodyPr/>
        <a:lstStyle/>
        <a:p>
          <a:r>
            <a:rPr lang="ro-MD" dirty="0">
              <a:solidFill>
                <a:schemeClr val="tx1"/>
              </a:solidFill>
              <a:latin typeface="Times New Roman" panose="02020603050405020304" pitchFamily="18" charset="0"/>
              <a:cs typeface="Times New Roman" panose="02020603050405020304" pitchFamily="18" charset="0"/>
            </a:rPr>
            <a:t>În prezent, în domeniul securităţii este resimţită o nevoie acută de cooperare, dat fiind faptul că natura complexă a ameninţărilor cu care ne confruntăm necesită o abordare coordonată</a:t>
          </a:r>
          <a:r>
            <a:rPr lang="ro-MD" dirty="0"/>
            <a:t>. </a:t>
          </a:r>
          <a:endParaRPr lang="ru-RU" dirty="0"/>
        </a:p>
      </dgm:t>
    </dgm:pt>
    <dgm:pt modelId="{8E2ABC8D-4BB0-4E0D-923B-7AF24602C4C7}" type="parTrans" cxnId="{A93B0155-F201-4A7D-906F-1CCCF292A453}">
      <dgm:prSet/>
      <dgm:spPr/>
      <dgm:t>
        <a:bodyPr/>
        <a:lstStyle/>
        <a:p>
          <a:endParaRPr lang="ru-RU"/>
        </a:p>
      </dgm:t>
    </dgm:pt>
    <dgm:pt modelId="{70091F91-B9A9-4F25-9DBD-CC11124808D0}" type="sibTrans" cxnId="{A93B0155-F201-4A7D-906F-1CCCF292A453}">
      <dgm:prSet/>
      <dgm:spPr/>
      <dgm:t>
        <a:bodyPr/>
        <a:lstStyle/>
        <a:p>
          <a:endParaRPr lang="ru-RU"/>
        </a:p>
      </dgm:t>
    </dgm:pt>
    <dgm:pt modelId="{9E214ECD-8879-4625-BBA9-EBDD055EF490}" type="pres">
      <dgm:prSet presAssocID="{2EABC527-D81A-43F1-B9EF-AC73492F4513}" presName="linearFlow" presStyleCnt="0">
        <dgm:presLayoutVars>
          <dgm:resizeHandles val="exact"/>
        </dgm:presLayoutVars>
      </dgm:prSet>
      <dgm:spPr/>
      <dgm:t>
        <a:bodyPr/>
        <a:lstStyle/>
        <a:p>
          <a:endParaRPr lang="en-US"/>
        </a:p>
      </dgm:t>
    </dgm:pt>
    <dgm:pt modelId="{09513770-8F76-4F0F-9749-41A3FC7A05E7}" type="pres">
      <dgm:prSet presAssocID="{BFAD97FF-4CFE-4743-AEAD-BD2AE98F97DA}" presName="node" presStyleLbl="node1" presStyleIdx="0" presStyleCnt="2" custScaleX="132279">
        <dgm:presLayoutVars>
          <dgm:bulletEnabled val="1"/>
        </dgm:presLayoutVars>
      </dgm:prSet>
      <dgm:spPr/>
      <dgm:t>
        <a:bodyPr/>
        <a:lstStyle/>
        <a:p>
          <a:endParaRPr lang="en-US"/>
        </a:p>
      </dgm:t>
    </dgm:pt>
    <dgm:pt modelId="{3B8F9C33-FCE4-49FB-9A3B-14C0E7357C76}" type="pres">
      <dgm:prSet presAssocID="{2C9441DF-458B-45D1-B862-6CB07CD788DD}" presName="sibTrans" presStyleLbl="sibTrans2D1" presStyleIdx="0" presStyleCnt="1"/>
      <dgm:spPr/>
      <dgm:t>
        <a:bodyPr/>
        <a:lstStyle/>
        <a:p>
          <a:endParaRPr lang="en-US"/>
        </a:p>
      </dgm:t>
    </dgm:pt>
    <dgm:pt modelId="{68E2270D-633C-4A36-A7B2-FAD7F305DCF3}" type="pres">
      <dgm:prSet presAssocID="{2C9441DF-458B-45D1-B862-6CB07CD788DD}" presName="connectorText" presStyleLbl="sibTrans2D1" presStyleIdx="0" presStyleCnt="1"/>
      <dgm:spPr/>
      <dgm:t>
        <a:bodyPr/>
        <a:lstStyle/>
        <a:p>
          <a:endParaRPr lang="en-US"/>
        </a:p>
      </dgm:t>
    </dgm:pt>
    <dgm:pt modelId="{E4BFF03D-7CD3-465D-BE79-FF313C27C5BF}" type="pres">
      <dgm:prSet presAssocID="{58EFB8E8-8F45-44DB-9177-6EB0F3D6CBB5}" presName="node" presStyleLbl="node1" presStyleIdx="1" presStyleCnt="2" custScaleX="126217" custScaleY="128572" custLinFactNeighborX="0" custLinFactNeighborY="-6591">
        <dgm:presLayoutVars>
          <dgm:bulletEnabled val="1"/>
        </dgm:presLayoutVars>
      </dgm:prSet>
      <dgm:spPr/>
      <dgm:t>
        <a:bodyPr/>
        <a:lstStyle/>
        <a:p>
          <a:endParaRPr lang="en-US"/>
        </a:p>
      </dgm:t>
    </dgm:pt>
  </dgm:ptLst>
  <dgm:cxnLst>
    <dgm:cxn modelId="{FA7FEEA1-817C-4963-B9FD-6592B760322F}" type="presOf" srcId="{BFAD97FF-4CFE-4743-AEAD-BD2AE98F97DA}" destId="{09513770-8F76-4F0F-9749-41A3FC7A05E7}" srcOrd="0" destOrd="0" presId="urn:microsoft.com/office/officeart/2005/8/layout/process2"/>
    <dgm:cxn modelId="{FB347BF0-D828-4025-A7D7-FD4709E5AABB}" srcId="{2EABC527-D81A-43F1-B9EF-AC73492F4513}" destId="{BFAD97FF-4CFE-4743-AEAD-BD2AE98F97DA}" srcOrd="0" destOrd="0" parTransId="{9E0C4067-238A-415A-8EF0-579AE5999CF5}" sibTransId="{2C9441DF-458B-45D1-B862-6CB07CD788DD}"/>
    <dgm:cxn modelId="{7E0E5E28-07C0-4EA9-A42C-22A7CEF67C2E}" type="presOf" srcId="{2C9441DF-458B-45D1-B862-6CB07CD788DD}" destId="{3B8F9C33-FCE4-49FB-9A3B-14C0E7357C76}" srcOrd="0" destOrd="0" presId="urn:microsoft.com/office/officeart/2005/8/layout/process2"/>
    <dgm:cxn modelId="{26029AEB-8D44-40D6-8F48-5242D7E81955}" type="presOf" srcId="{2EABC527-D81A-43F1-B9EF-AC73492F4513}" destId="{9E214ECD-8879-4625-BBA9-EBDD055EF490}" srcOrd="0" destOrd="0" presId="urn:microsoft.com/office/officeart/2005/8/layout/process2"/>
    <dgm:cxn modelId="{7F08C329-A249-4B3A-97B0-394CE5A3573D}" type="presOf" srcId="{58EFB8E8-8F45-44DB-9177-6EB0F3D6CBB5}" destId="{E4BFF03D-7CD3-465D-BE79-FF313C27C5BF}" srcOrd="0" destOrd="0" presId="urn:microsoft.com/office/officeart/2005/8/layout/process2"/>
    <dgm:cxn modelId="{A93B0155-F201-4A7D-906F-1CCCF292A453}" srcId="{2EABC527-D81A-43F1-B9EF-AC73492F4513}" destId="{58EFB8E8-8F45-44DB-9177-6EB0F3D6CBB5}" srcOrd="1" destOrd="0" parTransId="{8E2ABC8D-4BB0-4E0D-923B-7AF24602C4C7}" sibTransId="{70091F91-B9A9-4F25-9DBD-CC11124808D0}"/>
    <dgm:cxn modelId="{381D5EE5-0F36-4D65-BA6E-E043AE154816}" type="presOf" srcId="{2C9441DF-458B-45D1-B862-6CB07CD788DD}" destId="{68E2270D-633C-4A36-A7B2-FAD7F305DCF3}" srcOrd="1" destOrd="0" presId="urn:microsoft.com/office/officeart/2005/8/layout/process2"/>
    <dgm:cxn modelId="{F6D29601-0D7D-41A3-A60D-8ADA669F2C3B}" type="presParOf" srcId="{9E214ECD-8879-4625-BBA9-EBDD055EF490}" destId="{09513770-8F76-4F0F-9749-41A3FC7A05E7}" srcOrd="0" destOrd="0" presId="urn:microsoft.com/office/officeart/2005/8/layout/process2"/>
    <dgm:cxn modelId="{81566102-08F5-494C-9763-A6A7B2A419D3}" type="presParOf" srcId="{9E214ECD-8879-4625-BBA9-EBDD055EF490}" destId="{3B8F9C33-FCE4-49FB-9A3B-14C0E7357C76}" srcOrd="1" destOrd="0" presId="urn:microsoft.com/office/officeart/2005/8/layout/process2"/>
    <dgm:cxn modelId="{F54ACCDA-05C4-4848-945E-77C2120C4D7B}" type="presParOf" srcId="{3B8F9C33-FCE4-49FB-9A3B-14C0E7357C76}" destId="{68E2270D-633C-4A36-A7B2-FAD7F305DCF3}" srcOrd="0" destOrd="0" presId="urn:microsoft.com/office/officeart/2005/8/layout/process2"/>
    <dgm:cxn modelId="{BF11474D-B7D8-47A8-BB95-DA38B68DC6C2}" type="presParOf" srcId="{9E214ECD-8879-4625-BBA9-EBDD055EF490}" destId="{E4BFF03D-7CD3-465D-BE79-FF313C27C5BF}"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DE6EBFD-DEEA-4A92-ABD0-3CC9B69C6B0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6721E22A-D00E-46C6-9942-B0CF1377B705}">
      <dgm:prSet custT="1"/>
      <dgm:spPr>
        <a:solidFill>
          <a:schemeClr val="accent2">
            <a:lumMod val="60000"/>
            <a:lumOff val="40000"/>
          </a:schemeClr>
        </a:solidFill>
      </dgm:spPr>
      <dgm:t>
        <a:bodyPr/>
        <a:lstStyle/>
        <a:p>
          <a:pPr rtl="0"/>
          <a:r>
            <a:rPr lang="en-US" sz="1600" smtClean="0">
              <a:solidFill>
                <a:schemeClr val="tx1"/>
              </a:solidFill>
              <a:latin typeface="Times New Roman" panose="02020603050405020304" pitchFamily="18" charset="0"/>
              <a:cs typeface="Times New Roman" panose="02020603050405020304" pitchFamily="18" charset="0"/>
            </a:rPr>
            <a:t>Organizaţia Tratatului Atlanticului de Nord (North Atlantic Treaty Organisation, NATO) este o alianţă defensivă politico-militară formată din 28 de state din America de Nord şi Europa creată cu scopul de a proteja libertatea şi securitatea statelor membre prin mijloace politice şi militare în conformitate cu Tratatul Atlanticului de Nord , semnat la 4 Aprilie 1949 la Washington. </a:t>
          </a:r>
          <a:endParaRPr lang="en-US" sz="1600">
            <a:solidFill>
              <a:schemeClr val="tx1"/>
            </a:solidFill>
            <a:latin typeface="Times New Roman" panose="02020603050405020304" pitchFamily="18" charset="0"/>
            <a:cs typeface="Times New Roman" panose="02020603050405020304" pitchFamily="18" charset="0"/>
          </a:endParaRPr>
        </a:p>
      </dgm:t>
    </dgm:pt>
    <dgm:pt modelId="{225C8D41-3B92-43D6-9EC8-F908A3A8EE55}" type="parTrans" cxnId="{F1D0210C-9307-4DFC-8890-278F5C4169AB}">
      <dgm:prSet/>
      <dgm:spPr/>
      <dgm:t>
        <a:bodyPr/>
        <a:lstStyle/>
        <a:p>
          <a:endParaRPr lang="en-US"/>
        </a:p>
      </dgm:t>
    </dgm:pt>
    <dgm:pt modelId="{3AE444BD-C2DB-4E26-BEB1-DB5E3951AD66}" type="sibTrans" cxnId="{F1D0210C-9307-4DFC-8890-278F5C4169AB}">
      <dgm:prSet/>
      <dgm:spPr/>
      <dgm:t>
        <a:bodyPr/>
        <a:lstStyle/>
        <a:p>
          <a:endParaRPr lang="en-US"/>
        </a:p>
      </dgm:t>
    </dgm:pt>
    <dgm:pt modelId="{297D3513-496E-4B79-B7E9-4A087CE7F67C}" type="pres">
      <dgm:prSet presAssocID="{6DE6EBFD-DEEA-4A92-ABD0-3CC9B69C6B03}" presName="Name0" presStyleCnt="0">
        <dgm:presLayoutVars>
          <dgm:dir/>
          <dgm:animLvl val="lvl"/>
          <dgm:resizeHandles val="exact"/>
        </dgm:presLayoutVars>
      </dgm:prSet>
      <dgm:spPr/>
      <dgm:t>
        <a:bodyPr/>
        <a:lstStyle/>
        <a:p>
          <a:endParaRPr lang="en-US"/>
        </a:p>
      </dgm:t>
    </dgm:pt>
    <dgm:pt modelId="{776B5DCE-B63F-406B-9699-71093C4FF4C3}" type="pres">
      <dgm:prSet presAssocID="{6721E22A-D00E-46C6-9942-B0CF1377B705}" presName="vertFlow" presStyleCnt="0"/>
      <dgm:spPr/>
    </dgm:pt>
    <dgm:pt modelId="{DB1BDFFF-6ADF-481D-89B0-53A8C2E84FD5}" type="pres">
      <dgm:prSet presAssocID="{6721E22A-D00E-46C6-9942-B0CF1377B705}" presName="header" presStyleLbl="node1" presStyleIdx="0" presStyleCnt="1"/>
      <dgm:spPr/>
      <dgm:t>
        <a:bodyPr/>
        <a:lstStyle/>
        <a:p>
          <a:endParaRPr lang="en-US"/>
        </a:p>
      </dgm:t>
    </dgm:pt>
  </dgm:ptLst>
  <dgm:cxnLst>
    <dgm:cxn modelId="{A8B84CB0-7D95-42E1-B69E-A0992219F989}" type="presOf" srcId="{6721E22A-D00E-46C6-9942-B0CF1377B705}" destId="{DB1BDFFF-6ADF-481D-89B0-53A8C2E84FD5}" srcOrd="0" destOrd="0" presId="urn:microsoft.com/office/officeart/2005/8/layout/lProcess1"/>
    <dgm:cxn modelId="{F1D0210C-9307-4DFC-8890-278F5C4169AB}" srcId="{6DE6EBFD-DEEA-4A92-ABD0-3CC9B69C6B03}" destId="{6721E22A-D00E-46C6-9942-B0CF1377B705}" srcOrd="0" destOrd="0" parTransId="{225C8D41-3B92-43D6-9EC8-F908A3A8EE55}" sibTransId="{3AE444BD-C2DB-4E26-BEB1-DB5E3951AD66}"/>
    <dgm:cxn modelId="{E477F406-4EB2-4633-A37D-EA6D08E8CB46}" type="presOf" srcId="{6DE6EBFD-DEEA-4A92-ABD0-3CC9B69C6B03}" destId="{297D3513-496E-4B79-B7E9-4A087CE7F67C}" srcOrd="0" destOrd="0" presId="urn:microsoft.com/office/officeart/2005/8/layout/lProcess1"/>
    <dgm:cxn modelId="{FAF1B50D-9107-40A3-B0CB-A945DB67542E}" type="presParOf" srcId="{297D3513-496E-4B79-B7E9-4A087CE7F67C}" destId="{776B5DCE-B63F-406B-9699-71093C4FF4C3}" srcOrd="0" destOrd="0" presId="urn:microsoft.com/office/officeart/2005/8/layout/lProcess1"/>
    <dgm:cxn modelId="{9853280D-8403-4383-ABC2-49D1BA4916C9}" type="presParOf" srcId="{776B5DCE-B63F-406B-9699-71093C4FF4C3}" destId="{DB1BDFFF-6ADF-481D-89B0-53A8C2E84FD5}"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31DB9337-1289-48A7-8F1F-8CC99CF6B342}" type="doc">
      <dgm:prSet loTypeId="urn:microsoft.com/office/officeart/2005/8/layout/architecture" loCatId="list" qsTypeId="urn:microsoft.com/office/officeart/2005/8/quickstyle/simple4" qsCatId="simple" csTypeId="urn:microsoft.com/office/officeart/2005/8/colors/colorful3" csCatId="colorful" phldr="1"/>
      <dgm:spPr/>
      <dgm:t>
        <a:bodyPr/>
        <a:lstStyle/>
        <a:p>
          <a:endParaRPr lang="en-US"/>
        </a:p>
      </dgm:t>
    </dgm:pt>
    <dgm:pt modelId="{DA347034-63B1-4391-8F46-16CB69F1BC57}">
      <dgm:prSet custT="1"/>
      <dgm:spPr/>
      <dgm:t>
        <a:bodyPr/>
        <a:lstStyle/>
        <a:p>
          <a:pPr rtl="0"/>
          <a:r>
            <a:rPr lang="en-US" sz="1300" smtClean="0">
              <a:latin typeface="Times New Roman" panose="02020603050405020304" pitchFamily="18" charset="0"/>
              <a:cs typeface="Times New Roman" panose="02020603050405020304" pitchFamily="18" charset="0"/>
            </a:rPr>
            <a:t>Principiul fundamental de activitate al NATO este angajarea comună în sprijinul cooperării reciproce între statele membre, bazată pe indivizibilitatea şi securitatea membrilor săi.</a:t>
          </a:r>
          <a:endParaRPr lang="en-US" sz="1300">
            <a:latin typeface="Times New Roman" panose="02020603050405020304" pitchFamily="18" charset="0"/>
            <a:cs typeface="Times New Roman" panose="02020603050405020304" pitchFamily="18" charset="0"/>
          </a:endParaRPr>
        </a:p>
      </dgm:t>
    </dgm:pt>
    <dgm:pt modelId="{5F8FA517-E054-4699-B8BA-B6D50EAEC236}" type="parTrans" cxnId="{446C54B4-439E-49C7-AE25-13D4237CA5B0}">
      <dgm:prSet/>
      <dgm:spPr/>
      <dgm:t>
        <a:bodyPr/>
        <a:lstStyle/>
        <a:p>
          <a:endParaRPr lang="en-US" sz="1300">
            <a:latin typeface="Times New Roman" panose="02020603050405020304" pitchFamily="18" charset="0"/>
            <a:cs typeface="Times New Roman" panose="02020603050405020304" pitchFamily="18" charset="0"/>
          </a:endParaRPr>
        </a:p>
      </dgm:t>
    </dgm:pt>
    <dgm:pt modelId="{249CB430-51FE-4693-AB6B-9905283A812E}" type="sibTrans" cxnId="{446C54B4-439E-49C7-AE25-13D4237CA5B0}">
      <dgm:prSet/>
      <dgm:spPr/>
      <dgm:t>
        <a:bodyPr/>
        <a:lstStyle/>
        <a:p>
          <a:endParaRPr lang="en-US" sz="1300">
            <a:latin typeface="Times New Roman" panose="02020603050405020304" pitchFamily="18" charset="0"/>
            <a:cs typeface="Times New Roman" panose="02020603050405020304" pitchFamily="18" charset="0"/>
          </a:endParaRPr>
        </a:p>
      </dgm:t>
    </dgm:pt>
    <dgm:pt modelId="{400D0335-44D0-420C-B816-41F8338CC4DF}">
      <dgm:prSet custT="1"/>
      <dgm:spPr/>
      <dgm:t>
        <a:bodyPr/>
        <a:lstStyle/>
        <a:p>
          <a:pPr rtl="0"/>
          <a:r>
            <a:rPr lang="en-US" sz="1300" smtClean="0">
              <a:latin typeface="Times New Roman" panose="02020603050405020304" pitchFamily="18" charset="0"/>
              <a:cs typeface="Times New Roman" panose="02020603050405020304" pitchFamily="18" charset="0"/>
            </a:rPr>
            <a:t>Tratatului Atlanticului de Nord subliniază importanţa fundamentală a procesului de consultare pe scară largă în cadrul Alianţei, ori de câte ori unul dintre state îşi simte securitatea ameninţată implicând o decizie luata prin consens de statele aliate</a:t>
          </a:r>
          <a:endParaRPr lang="en-US" sz="1300">
            <a:latin typeface="Times New Roman" panose="02020603050405020304" pitchFamily="18" charset="0"/>
            <a:cs typeface="Times New Roman" panose="02020603050405020304" pitchFamily="18" charset="0"/>
          </a:endParaRPr>
        </a:p>
      </dgm:t>
    </dgm:pt>
    <dgm:pt modelId="{57886576-89FC-4397-9CE2-443DF0A79EE3}" type="sibTrans" cxnId="{2638811F-6384-421A-9A05-946CDE8884B2}">
      <dgm:prSet/>
      <dgm:spPr/>
      <dgm:t>
        <a:bodyPr/>
        <a:lstStyle/>
        <a:p>
          <a:endParaRPr lang="en-US" sz="1300">
            <a:latin typeface="Times New Roman" panose="02020603050405020304" pitchFamily="18" charset="0"/>
            <a:cs typeface="Times New Roman" panose="02020603050405020304" pitchFamily="18" charset="0"/>
          </a:endParaRPr>
        </a:p>
      </dgm:t>
    </dgm:pt>
    <dgm:pt modelId="{D2635035-0269-4A18-8121-410D7C082CAB}" type="parTrans" cxnId="{2638811F-6384-421A-9A05-946CDE8884B2}">
      <dgm:prSet/>
      <dgm:spPr/>
      <dgm:t>
        <a:bodyPr/>
        <a:lstStyle/>
        <a:p>
          <a:endParaRPr lang="en-US" sz="1300">
            <a:latin typeface="Times New Roman" panose="02020603050405020304" pitchFamily="18" charset="0"/>
            <a:cs typeface="Times New Roman" panose="02020603050405020304" pitchFamily="18" charset="0"/>
          </a:endParaRPr>
        </a:p>
      </dgm:t>
    </dgm:pt>
    <dgm:pt modelId="{3BD7D456-321F-4FFB-A517-C54EF6A97FBB}">
      <dgm:prSet custT="1"/>
      <dgm:spPr/>
      <dgm:t>
        <a:bodyPr/>
        <a:lstStyle/>
        <a:p>
          <a:pPr rtl="0"/>
          <a:r>
            <a:rPr lang="en-US" sz="1300" smtClean="0">
              <a:latin typeface="Times New Roman" panose="02020603050405020304" pitchFamily="18" charset="0"/>
              <a:cs typeface="Times New Roman" panose="02020603050405020304" pitchFamily="18" charset="0"/>
            </a:rPr>
            <a:t>În vederea</a:t>
          </a:r>
          <a:endParaRPr lang="ro-MD" sz="1300" smtClean="0">
            <a:latin typeface="Times New Roman" panose="02020603050405020304" pitchFamily="18" charset="0"/>
            <a:cs typeface="Times New Roman" panose="02020603050405020304" pitchFamily="18" charset="0"/>
          </a:endParaRPr>
        </a:p>
        <a:p>
          <a:pPr rtl="0"/>
          <a:r>
            <a:rPr lang="en-US" sz="1300" smtClean="0">
              <a:latin typeface="Times New Roman" panose="02020603050405020304" pitchFamily="18" charset="0"/>
              <a:cs typeface="Times New Roman" panose="02020603050405020304" pitchFamily="18" charset="0"/>
            </a:rPr>
            <a:t> întăririi securităţii şi stabilităţii spaţiului euro-atlantic, Alianţa este pregătită să contribuie la angajarea activă în managementul crizelor şi prevenirea conflictelor, precum şi promovarea parteneriatul şi cooperării cu alţi actori internaţionali, cu scopul sporirii încrederii reciproce.</a:t>
          </a:r>
          <a:endParaRPr lang="en-US" sz="1300">
            <a:latin typeface="Times New Roman" panose="02020603050405020304" pitchFamily="18" charset="0"/>
            <a:cs typeface="Times New Roman" panose="02020603050405020304" pitchFamily="18" charset="0"/>
          </a:endParaRPr>
        </a:p>
      </dgm:t>
    </dgm:pt>
    <dgm:pt modelId="{899D0D08-8083-4D72-9F49-3EAC9E26FC8F}" type="sibTrans" cxnId="{4002B24D-EF97-44BA-B7B1-412D210B8E2D}">
      <dgm:prSet/>
      <dgm:spPr/>
      <dgm:t>
        <a:bodyPr/>
        <a:lstStyle/>
        <a:p>
          <a:endParaRPr lang="en-US" sz="1300">
            <a:latin typeface="Times New Roman" panose="02020603050405020304" pitchFamily="18" charset="0"/>
            <a:cs typeface="Times New Roman" panose="02020603050405020304" pitchFamily="18" charset="0"/>
          </a:endParaRPr>
        </a:p>
      </dgm:t>
    </dgm:pt>
    <dgm:pt modelId="{383557CD-687B-4696-9FF6-0FCFDB561978}" type="parTrans" cxnId="{4002B24D-EF97-44BA-B7B1-412D210B8E2D}">
      <dgm:prSet/>
      <dgm:spPr/>
      <dgm:t>
        <a:bodyPr/>
        <a:lstStyle/>
        <a:p>
          <a:endParaRPr lang="en-US" sz="1300">
            <a:latin typeface="Times New Roman" panose="02020603050405020304" pitchFamily="18" charset="0"/>
            <a:cs typeface="Times New Roman" panose="02020603050405020304" pitchFamily="18" charset="0"/>
          </a:endParaRPr>
        </a:p>
      </dgm:t>
    </dgm:pt>
    <dgm:pt modelId="{2AB5A292-304C-4D70-931D-46C0632E02AD}">
      <dgm:prSet custT="1"/>
      <dgm:spPr/>
      <dgm:t>
        <a:bodyPr/>
        <a:lstStyle/>
        <a:p>
          <a:pPr rtl="0"/>
          <a:r>
            <a:rPr lang="en-US" sz="1300" smtClean="0">
              <a:latin typeface="Times New Roman" panose="02020603050405020304" pitchFamily="18" charset="0"/>
              <a:cs typeface="Times New Roman" panose="02020603050405020304" pitchFamily="18" charset="0"/>
            </a:rPr>
            <a:t>În alte articole ale Tratatului, fiecare din statele membre se angajează să contribuie la dezvoltarea unor relaţii internaţionale de pace şi prietenie prin promovarea valorilor democratice şi libertăţii individuale a cetăţeanului.</a:t>
          </a:r>
          <a:endParaRPr lang="en-US" sz="1300">
            <a:latin typeface="Times New Roman" panose="02020603050405020304" pitchFamily="18" charset="0"/>
            <a:cs typeface="Times New Roman" panose="02020603050405020304" pitchFamily="18" charset="0"/>
          </a:endParaRPr>
        </a:p>
      </dgm:t>
    </dgm:pt>
    <dgm:pt modelId="{990B2FB4-1D4D-453B-BF10-0ADF163F028B}" type="sibTrans" cxnId="{D0DC9F91-0106-44B1-AC95-0F862BAA4829}">
      <dgm:prSet/>
      <dgm:spPr/>
      <dgm:t>
        <a:bodyPr/>
        <a:lstStyle/>
        <a:p>
          <a:endParaRPr lang="en-US" sz="1300">
            <a:latin typeface="Times New Roman" panose="02020603050405020304" pitchFamily="18" charset="0"/>
            <a:cs typeface="Times New Roman" panose="02020603050405020304" pitchFamily="18" charset="0"/>
          </a:endParaRPr>
        </a:p>
      </dgm:t>
    </dgm:pt>
    <dgm:pt modelId="{BF809885-FDA8-4D2E-AD2B-E528540C04CF}" type="parTrans" cxnId="{D0DC9F91-0106-44B1-AC95-0F862BAA4829}">
      <dgm:prSet/>
      <dgm:spPr/>
      <dgm:t>
        <a:bodyPr/>
        <a:lstStyle/>
        <a:p>
          <a:endParaRPr lang="en-US" sz="1300">
            <a:latin typeface="Times New Roman" panose="02020603050405020304" pitchFamily="18" charset="0"/>
            <a:cs typeface="Times New Roman" panose="02020603050405020304" pitchFamily="18" charset="0"/>
          </a:endParaRPr>
        </a:p>
      </dgm:t>
    </dgm:pt>
    <dgm:pt modelId="{7100B1B1-C774-49B9-BDA3-F9AB2A6CDFB2}">
      <dgm:prSet custT="1"/>
      <dgm:spPr/>
      <dgm:t>
        <a:bodyPr/>
        <a:lstStyle/>
        <a:p>
          <a:pPr rtl="0"/>
          <a:r>
            <a:rPr lang="en-US" sz="1100" smtClean="0">
              <a:latin typeface="Times New Roman" panose="02020603050405020304" pitchFamily="18" charset="0"/>
              <a:cs typeface="Times New Roman" panose="02020603050405020304" pitchFamily="18" charset="0"/>
            </a:rPr>
            <a:t>În cadrul Tratatului, ţările membre se angajează să-şi menţină şi să-şi dezvolte capacităţile de apărare, individual şi colectiv, creând premize pentru planificarea apărării colective. În conformitate cu Articolul 10 al Tratatului, “Alianţa rămâne deschisă pentru aderarea viitoare a altor state europene în măsură să favorizeze dezvoltarea principiilor NATO şi să contribuie la securitatea regiunii Atlanticului de Nord”.</a:t>
          </a:r>
          <a:endParaRPr lang="en-US" sz="1100">
            <a:latin typeface="Times New Roman" panose="02020603050405020304" pitchFamily="18" charset="0"/>
            <a:cs typeface="Times New Roman" panose="02020603050405020304" pitchFamily="18" charset="0"/>
          </a:endParaRPr>
        </a:p>
      </dgm:t>
    </dgm:pt>
    <dgm:pt modelId="{6023153F-794F-4287-989F-A3871CEFD0FB}" type="sibTrans" cxnId="{7FCC1B4A-83D1-4CCF-AA21-58F700826B80}">
      <dgm:prSet/>
      <dgm:spPr/>
      <dgm:t>
        <a:bodyPr/>
        <a:lstStyle/>
        <a:p>
          <a:endParaRPr lang="en-US" sz="1300">
            <a:latin typeface="Times New Roman" panose="02020603050405020304" pitchFamily="18" charset="0"/>
            <a:cs typeface="Times New Roman" panose="02020603050405020304" pitchFamily="18" charset="0"/>
          </a:endParaRPr>
        </a:p>
      </dgm:t>
    </dgm:pt>
    <dgm:pt modelId="{254413A0-1F6A-40D5-AC8A-11D5D2C9559D}" type="parTrans" cxnId="{7FCC1B4A-83D1-4CCF-AA21-58F700826B80}">
      <dgm:prSet/>
      <dgm:spPr/>
      <dgm:t>
        <a:bodyPr/>
        <a:lstStyle/>
        <a:p>
          <a:endParaRPr lang="en-US" sz="1300">
            <a:latin typeface="Times New Roman" panose="02020603050405020304" pitchFamily="18" charset="0"/>
            <a:cs typeface="Times New Roman" panose="02020603050405020304" pitchFamily="18" charset="0"/>
          </a:endParaRPr>
        </a:p>
      </dgm:t>
    </dgm:pt>
    <dgm:pt modelId="{AB6914F5-3DCD-43A5-8670-3F766A163941}">
      <dgm:prSet custT="1"/>
      <dgm:spPr/>
      <dgm:t>
        <a:bodyPr/>
        <a:lstStyle/>
        <a:p>
          <a:pPr rtl="0"/>
          <a:r>
            <a:rPr lang="en-US" sz="1300" smtClean="0">
              <a:latin typeface="Times New Roman" panose="02020603050405020304" pitchFamily="18" charset="0"/>
              <a:cs typeface="Times New Roman" panose="02020603050405020304" pitchFamily="18" charset="0"/>
            </a:rPr>
            <a:t>Articolul 5 al NATO se referă la dreptul la apărare colectivă, care stipulează că “Un atac asupra unuia sau a mai mulţi membri NATO va fi considerat ca fiind un atac împotriva tuturor membrilor, aşa cum prevede Carta Naţiunilor Unite”.</a:t>
          </a:r>
          <a:endParaRPr lang="en-US" sz="1300">
            <a:latin typeface="Times New Roman" panose="02020603050405020304" pitchFamily="18" charset="0"/>
            <a:cs typeface="Times New Roman" panose="02020603050405020304" pitchFamily="18" charset="0"/>
          </a:endParaRPr>
        </a:p>
      </dgm:t>
    </dgm:pt>
    <dgm:pt modelId="{15F3AA2E-E03C-4278-BDB9-B4CCE2EC8D59}" type="sibTrans" cxnId="{0988989C-7212-44FB-A084-D6ACC23CB31E}">
      <dgm:prSet/>
      <dgm:spPr/>
      <dgm:t>
        <a:bodyPr/>
        <a:lstStyle/>
        <a:p>
          <a:endParaRPr lang="en-US" sz="1300">
            <a:latin typeface="Times New Roman" panose="02020603050405020304" pitchFamily="18" charset="0"/>
            <a:cs typeface="Times New Roman" panose="02020603050405020304" pitchFamily="18" charset="0"/>
          </a:endParaRPr>
        </a:p>
      </dgm:t>
    </dgm:pt>
    <dgm:pt modelId="{2FE635F6-3A41-4FDC-A95C-86023A86A69D}" type="parTrans" cxnId="{0988989C-7212-44FB-A084-D6ACC23CB31E}">
      <dgm:prSet/>
      <dgm:spPr/>
      <dgm:t>
        <a:bodyPr/>
        <a:lstStyle/>
        <a:p>
          <a:endParaRPr lang="en-US" sz="1300">
            <a:latin typeface="Times New Roman" panose="02020603050405020304" pitchFamily="18" charset="0"/>
            <a:cs typeface="Times New Roman" panose="02020603050405020304" pitchFamily="18" charset="0"/>
          </a:endParaRPr>
        </a:p>
      </dgm:t>
    </dgm:pt>
    <dgm:pt modelId="{1F4E7248-2A1E-49DE-933C-4EA9D1D0FF0A}" type="pres">
      <dgm:prSet presAssocID="{31DB9337-1289-48A7-8F1F-8CC99CF6B342}" presName="Name0" presStyleCnt="0">
        <dgm:presLayoutVars>
          <dgm:chPref val="1"/>
          <dgm:dir/>
          <dgm:animOne val="branch"/>
          <dgm:animLvl val="lvl"/>
          <dgm:resizeHandles/>
        </dgm:presLayoutVars>
      </dgm:prSet>
      <dgm:spPr/>
      <dgm:t>
        <a:bodyPr/>
        <a:lstStyle/>
        <a:p>
          <a:endParaRPr lang="en-US"/>
        </a:p>
      </dgm:t>
    </dgm:pt>
    <dgm:pt modelId="{9C90231C-833E-45EA-9365-6479D7B86AC0}" type="pres">
      <dgm:prSet presAssocID="{DA347034-63B1-4391-8F46-16CB69F1BC57}" presName="vertOne" presStyleCnt="0"/>
      <dgm:spPr/>
      <dgm:t>
        <a:bodyPr/>
        <a:lstStyle/>
        <a:p>
          <a:endParaRPr lang="en-US"/>
        </a:p>
      </dgm:t>
    </dgm:pt>
    <dgm:pt modelId="{B58E897B-8733-4D7C-9108-EB8A3A8EECEB}" type="pres">
      <dgm:prSet presAssocID="{DA347034-63B1-4391-8F46-16CB69F1BC57}" presName="txOne" presStyleLbl="node0" presStyleIdx="0" presStyleCnt="6">
        <dgm:presLayoutVars>
          <dgm:chPref val="3"/>
        </dgm:presLayoutVars>
      </dgm:prSet>
      <dgm:spPr/>
      <dgm:t>
        <a:bodyPr/>
        <a:lstStyle/>
        <a:p>
          <a:endParaRPr lang="en-US"/>
        </a:p>
      </dgm:t>
    </dgm:pt>
    <dgm:pt modelId="{8FC2FB98-63BD-4B08-B557-C4868194B40E}" type="pres">
      <dgm:prSet presAssocID="{DA347034-63B1-4391-8F46-16CB69F1BC57}" presName="horzOne" presStyleCnt="0"/>
      <dgm:spPr/>
      <dgm:t>
        <a:bodyPr/>
        <a:lstStyle/>
        <a:p>
          <a:endParaRPr lang="en-US"/>
        </a:p>
      </dgm:t>
    </dgm:pt>
    <dgm:pt modelId="{330ECDC6-EE8C-4A89-88D2-4983E9719073}" type="pres">
      <dgm:prSet presAssocID="{249CB430-51FE-4693-AB6B-9905283A812E}" presName="sibSpaceOne" presStyleCnt="0"/>
      <dgm:spPr/>
      <dgm:t>
        <a:bodyPr/>
        <a:lstStyle/>
        <a:p>
          <a:endParaRPr lang="en-US"/>
        </a:p>
      </dgm:t>
    </dgm:pt>
    <dgm:pt modelId="{99209904-BC1E-40AD-9698-28FFFF56DD1F}" type="pres">
      <dgm:prSet presAssocID="{AB6914F5-3DCD-43A5-8670-3F766A163941}" presName="vertOne" presStyleCnt="0"/>
      <dgm:spPr/>
      <dgm:t>
        <a:bodyPr/>
        <a:lstStyle/>
        <a:p>
          <a:endParaRPr lang="en-US"/>
        </a:p>
      </dgm:t>
    </dgm:pt>
    <dgm:pt modelId="{1C9EB939-54FA-4BA5-8B44-77024403298A}" type="pres">
      <dgm:prSet presAssocID="{AB6914F5-3DCD-43A5-8670-3F766A163941}" presName="txOne" presStyleLbl="node0" presStyleIdx="1" presStyleCnt="6">
        <dgm:presLayoutVars>
          <dgm:chPref val="3"/>
        </dgm:presLayoutVars>
      </dgm:prSet>
      <dgm:spPr/>
      <dgm:t>
        <a:bodyPr/>
        <a:lstStyle/>
        <a:p>
          <a:endParaRPr lang="en-US"/>
        </a:p>
      </dgm:t>
    </dgm:pt>
    <dgm:pt modelId="{8531A99C-8B55-4A84-8FA2-CFFA36F9628C}" type="pres">
      <dgm:prSet presAssocID="{AB6914F5-3DCD-43A5-8670-3F766A163941}" presName="horzOne" presStyleCnt="0"/>
      <dgm:spPr/>
      <dgm:t>
        <a:bodyPr/>
        <a:lstStyle/>
        <a:p>
          <a:endParaRPr lang="en-US"/>
        </a:p>
      </dgm:t>
    </dgm:pt>
    <dgm:pt modelId="{31DE3364-A627-47BB-8BBF-73A859696A3E}" type="pres">
      <dgm:prSet presAssocID="{15F3AA2E-E03C-4278-BDB9-B4CCE2EC8D59}" presName="sibSpaceOne" presStyleCnt="0"/>
      <dgm:spPr/>
      <dgm:t>
        <a:bodyPr/>
        <a:lstStyle/>
        <a:p>
          <a:endParaRPr lang="en-US"/>
        </a:p>
      </dgm:t>
    </dgm:pt>
    <dgm:pt modelId="{DDCE7201-30D5-45D4-AFA9-1D5F176769C6}" type="pres">
      <dgm:prSet presAssocID="{7100B1B1-C774-49B9-BDA3-F9AB2A6CDFB2}" presName="vertOne" presStyleCnt="0"/>
      <dgm:spPr/>
      <dgm:t>
        <a:bodyPr/>
        <a:lstStyle/>
        <a:p>
          <a:endParaRPr lang="en-US"/>
        </a:p>
      </dgm:t>
    </dgm:pt>
    <dgm:pt modelId="{AA4E9522-0CF7-4772-9B7D-066B841B7518}" type="pres">
      <dgm:prSet presAssocID="{7100B1B1-C774-49B9-BDA3-F9AB2A6CDFB2}" presName="txOne" presStyleLbl="node0" presStyleIdx="2" presStyleCnt="6">
        <dgm:presLayoutVars>
          <dgm:chPref val="3"/>
        </dgm:presLayoutVars>
      </dgm:prSet>
      <dgm:spPr/>
      <dgm:t>
        <a:bodyPr/>
        <a:lstStyle/>
        <a:p>
          <a:endParaRPr lang="en-US"/>
        </a:p>
      </dgm:t>
    </dgm:pt>
    <dgm:pt modelId="{F55AFC91-5805-4563-8589-599D4EDBA7EE}" type="pres">
      <dgm:prSet presAssocID="{7100B1B1-C774-49B9-BDA3-F9AB2A6CDFB2}" presName="horzOne" presStyleCnt="0"/>
      <dgm:spPr/>
      <dgm:t>
        <a:bodyPr/>
        <a:lstStyle/>
        <a:p>
          <a:endParaRPr lang="en-US"/>
        </a:p>
      </dgm:t>
    </dgm:pt>
    <dgm:pt modelId="{3F55409A-6016-4CD7-A3D5-926AB395B9C4}" type="pres">
      <dgm:prSet presAssocID="{6023153F-794F-4287-989F-A3871CEFD0FB}" presName="sibSpaceOne" presStyleCnt="0"/>
      <dgm:spPr/>
      <dgm:t>
        <a:bodyPr/>
        <a:lstStyle/>
        <a:p>
          <a:endParaRPr lang="en-US"/>
        </a:p>
      </dgm:t>
    </dgm:pt>
    <dgm:pt modelId="{8F2EA736-761E-4D37-A9B3-6E30738985B0}" type="pres">
      <dgm:prSet presAssocID="{2AB5A292-304C-4D70-931D-46C0632E02AD}" presName="vertOne" presStyleCnt="0"/>
      <dgm:spPr/>
      <dgm:t>
        <a:bodyPr/>
        <a:lstStyle/>
        <a:p>
          <a:endParaRPr lang="en-US"/>
        </a:p>
      </dgm:t>
    </dgm:pt>
    <dgm:pt modelId="{079AA645-5D70-48FB-B94A-BAABA5F24D85}" type="pres">
      <dgm:prSet presAssocID="{2AB5A292-304C-4D70-931D-46C0632E02AD}" presName="txOne" presStyleLbl="node0" presStyleIdx="3" presStyleCnt="6">
        <dgm:presLayoutVars>
          <dgm:chPref val="3"/>
        </dgm:presLayoutVars>
      </dgm:prSet>
      <dgm:spPr/>
      <dgm:t>
        <a:bodyPr/>
        <a:lstStyle/>
        <a:p>
          <a:endParaRPr lang="en-US"/>
        </a:p>
      </dgm:t>
    </dgm:pt>
    <dgm:pt modelId="{754FB5B2-0AA3-406E-8E17-CEC01B3EA2B1}" type="pres">
      <dgm:prSet presAssocID="{2AB5A292-304C-4D70-931D-46C0632E02AD}" presName="horzOne" presStyleCnt="0"/>
      <dgm:spPr/>
      <dgm:t>
        <a:bodyPr/>
        <a:lstStyle/>
        <a:p>
          <a:endParaRPr lang="en-US"/>
        </a:p>
      </dgm:t>
    </dgm:pt>
    <dgm:pt modelId="{4BF34B87-74FB-4565-9298-6BF61FB8B980}" type="pres">
      <dgm:prSet presAssocID="{990B2FB4-1D4D-453B-BF10-0ADF163F028B}" presName="sibSpaceOne" presStyleCnt="0"/>
      <dgm:spPr/>
      <dgm:t>
        <a:bodyPr/>
        <a:lstStyle/>
        <a:p>
          <a:endParaRPr lang="en-US"/>
        </a:p>
      </dgm:t>
    </dgm:pt>
    <dgm:pt modelId="{102E4955-52D2-4DA8-9319-2DACD0505280}" type="pres">
      <dgm:prSet presAssocID="{3BD7D456-321F-4FFB-A517-C54EF6A97FBB}" presName="vertOne" presStyleCnt="0"/>
      <dgm:spPr/>
      <dgm:t>
        <a:bodyPr/>
        <a:lstStyle/>
        <a:p>
          <a:endParaRPr lang="en-US"/>
        </a:p>
      </dgm:t>
    </dgm:pt>
    <dgm:pt modelId="{ECE2D6D0-095B-4E51-A601-A9ED8D8CAC69}" type="pres">
      <dgm:prSet presAssocID="{3BD7D456-321F-4FFB-A517-C54EF6A97FBB}" presName="txOne" presStyleLbl="node0" presStyleIdx="4" presStyleCnt="6">
        <dgm:presLayoutVars>
          <dgm:chPref val="3"/>
        </dgm:presLayoutVars>
      </dgm:prSet>
      <dgm:spPr/>
      <dgm:t>
        <a:bodyPr/>
        <a:lstStyle/>
        <a:p>
          <a:endParaRPr lang="en-US"/>
        </a:p>
      </dgm:t>
    </dgm:pt>
    <dgm:pt modelId="{DEF53923-622C-4208-BC8C-FA6B14BF114A}" type="pres">
      <dgm:prSet presAssocID="{3BD7D456-321F-4FFB-A517-C54EF6A97FBB}" presName="horzOne" presStyleCnt="0"/>
      <dgm:spPr/>
      <dgm:t>
        <a:bodyPr/>
        <a:lstStyle/>
        <a:p>
          <a:endParaRPr lang="en-US"/>
        </a:p>
      </dgm:t>
    </dgm:pt>
    <dgm:pt modelId="{E93A6C73-3CB2-4CEF-AA79-3A52C46A20FD}" type="pres">
      <dgm:prSet presAssocID="{899D0D08-8083-4D72-9F49-3EAC9E26FC8F}" presName="sibSpaceOne" presStyleCnt="0"/>
      <dgm:spPr/>
      <dgm:t>
        <a:bodyPr/>
        <a:lstStyle/>
        <a:p>
          <a:endParaRPr lang="en-US"/>
        </a:p>
      </dgm:t>
    </dgm:pt>
    <dgm:pt modelId="{E15FAD72-5FBD-4DA7-ACCD-1AD5D65354E8}" type="pres">
      <dgm:prSet presAssocID="{400D0335-44D0-420C-B816-41F8338CC4DF}" presName="vertOne" presStyleCnt="0"/>
      <dgm:spPr/>
      <dgm:t>
        <a:bodyPr/>
        <a:lstStyle/>
        <a:p>
          <a:endParaRPr lang="en-US"/>
        </a:p>
      </dgm:t>
    </dgm:pt>
    <dgm:pt modelId="{8991D44F-BE67-4C02-BE88-E6E298FF90E0}" type="pres">
      <dgm:prSet presAssocID="{400D0335-44D0-420C-B816-41F8338CC4DF}" presName="txOne" presStyleLbl="node0" presStyleIdx="5" presStyleCnt="6">
        <dgm:presLayoutVars>
          <dgm:chPref val="3"/>
        </dgm:presLayoutVars>
      </dgm:prSet>
      <dgm:spPr/>
      <dgm:t>
        <a:bodyPr/>
        <a:lstStyle/>
        <a:p>
          <a:endParaRPr lang="en-US"/>
        </a:p>
      </dgm:t>
    </dgm:pt>
    <dgm:pt modelId="{6FF3F9E1-74B0-473F-A5AE-9A60418B9234}" type="pres">
      <dgm:prSet presAssocID="{400D0335-44D0-420C-B816-41F8338CC4DF}" presName="horzOne" presStyleCnt="0"/>
      <dgm:spPr/>
      <dgm:t>
        <a:bodyPr/>
        <a:lstStyle/>
        <a:p>
          <a:endParaRPr lang="en-US"/>
        </a:p>
      </dgm:t>
    </dgm:pt>
  </dgm:ptLst>
  <dgm:cxnLst>
    <dgm:cxn modelId="{75B64BBE-A04A-4CA1-9AFE-7708265AAADC}" type="presOf" srcId="{400D0335-44D0-420C-B816-41F8338CC4DF}" destId="{8991D44F-BE67-4C02-BE88-E6E298FF90E0}" srcOrd="0" destOrd="0" presId="urn:microsoft.com/office/officeart/2005/8/layout/architecture"/>
    <dgm:cxn modelId="{02AF3FBA-8871-4DE9-AD0E-FEDF721A117A}" type="presOf" srcId="{AB6914F5-3DCD-43A5-8670-3F766A163941}" destId="{1C9EB939-54FA-4BA5-8B44-77024403298A}" srcOrd="0" destOrd="0" presId="urn:microsoft.com/office/officeart/2005/8/layout/architecture"/>
    <dgm:cxn modelId="{ECA4A822-BDE6-42C8-A54D-1A6ED9FE78C5}" type="presOf" srcId="{2AB5A292-304C-4D70-931D-46C0632E02AD}" destId="{079AA645-5D70-48FB-B94A-BAABA5F24D85}" srcOrd="0" destOrd="0" presId="urn:microsoft.com/office/officeart/2005/8/layout/architecture"/>
    <dgm:cxn modelId="{0AF4C84E-BCDA-4C86-8349-A5E1A439542E}" type="presOf" srcId="{7100B1B1-C774-49B9-BDA3-F9AB2A6CDFB2}" destId="{AA4E9522-0CF7-4772-9B7D-066B841B7518}" srcOrd="0" destOrd="0" presId="urn:microsoft.com/office/officeart/2005/8/layout/architecture"/>
    <dgm:cxn modelId="{05DC511C-7B1C-4243-BE0B-0E671617BD3B}" type="presOf" srcId="{31DB9337-1289-48A7-8F1F-8CC99CF6B342}" destId="{1F4E7248-2A1E-49DE-933C-4EA9D1D0FF0A}" srcOrd="0" destOrd="0" presId="urn:microsoft.com/office/officeart/2005/8/layout/architecture"/>
    <dgm:cxn modelId="{0988989C-7212-44FB-A084-D6ACC23CB31E}" srcId="{31DB9337-1289-48A7-8F1F-8CC99CF6B342}" destId="{AB6914F5-3DCD-43A5-8670-3F766A163941}" srcOrd="1" destOrd="0" parTransId="{2FE635F6-3A41-4FDC-A95C-86023A86A69D}" sibTransId="{15F3AA2E-E03C-4278-BDB9-B4CCE2EC8D59}"/>
    <dgm:cxn modelId="{8F708C38-FFAF-435A-80E7-84A6D53550AD}" type="presOf" srcId="{DA347034-63B1-4391-8F46-16CB69F1BC57}" destId="{B58E897B-8733-4D7C-9108-EB8A3A8EECEB}" srcOrd="0" destOrd="0" presId="urn:microsoft.com/office/officeart/2005/8/layout/architecture"/>
    <dgm:cxn modelId="{446C54B4-439E-49C7-AE25-13D4237CA5B0}" srcId="{31DB9337-1289-48A7-8F1F-8CC99CF6B342}" destId="{DA347034-63B1-4391-8F46-16CB69F1BC57}" srcOrd="0" destOrd="0" parTransId="{5F8FA517-E054-4699-B8BA-B6D50EAEC236}" sibTransId="{249CB430-51FE-4693-AB6B-9905283A812E}"/>
    <dgm:cxn modelId="{D0DC9F91-0106-44B1-AC95-0F862BAA4829}" srcId="{31DB9337-1289-48A7-8F1F-8CC99CF6B342}" destId="{2AB5A292-304C-4D70-931D-46C0632E02AD}" srcOrd="3" destOrd="0" parTransId="{BF809885-FDA8-4D2E-AD2B-E528540C04CF}" sibTransId="{990B2FB4-1D4D-453B-BF10-0ADF163F028B}"/>
    <dgm:cxn modelId="{4002B24D-EF97-44BA-B7B1-412D210B8E2D}" srcId="{31DB9337-1289-48A7-8F1F-8CC99CF6B342}" destId="{3BD7D456-321F-4FFB-A517-C54EF6A97FBB}" srcOrd="4" destOrd="0" parTransId="{383557CD-687B-4696-9FF6-0FCFDB561978}" sibTransId="{899D0D08-8083-4D72-9F49-3EAC9E26FC8F}"/>
    <dgm:cxn modelId="{7FCC1B4A-83D1-4CCF-AA21-58F700826B80}" srcId="{31DB9337-1289-48A7-8F1F-8CC99CF6B342}" destId="{7100B1B1-C774-49B9-BDA3-F9AB2A6CDFB2}" srcOrd="2" destOrd="0" parTransId="{254413A0-1F6A-40D5-AC8A-11D5D2C9559D}" sibTransId="{6023153F-794F-4287-989F-A3871CEFD0FB}"/>
    <dgm:cxn modelId="{2638811F-6384-421A-9A05-946CDE8884B2}" srcId="{31DB9337-1289-48A7-8F1F-8CC99CF6B342}" destId="{400D0335-44D0-420C-B816-41F8338CC4DF}" srcOrd="5" destOrd="0" parTransId="{D2635035-0269-4A18-8121-410D7C082CAB}" sibTransId="{57886576-89FC-4397-9CE2-443DF0A79EE3}"/>
    <dgm:cxn modelId="{2A260D23-5D04-4ED6-B460-C9B94C14E5FC}" type="presOf" srcId="{3BD7D456-321F-4FFB-A517-C54EF6A97FBB}" destId="{ECE2D6D0-095B-4E51-A601-A9ED8D8CAC69}" srcOrd="0" destOrd="0" presId="urn:microsoft.com/office/officeart/2005/8/layout/architecture"/>
    <dgm:cxn modelId="{4CC46B3E-F743-4624-9C97-BCDDAB9CB61D}" type="presParOf" srcId="{1F4E7248-2A1E-49DE-933C-4EA9D1D0FF0A}" destId="{9C90231C-833E-45EA-9365-6479D7B86AC0}" srcOrd="0" destOrd="0" presId="urn:microsoft.com/office/officeart/2005/8/layout/architecture"/>
    <dgm:cxn modelId="{36FA5933-02B4-4E1C-978D-08C5D211A1CE}" type="presParOf" srcId="{9C90231C-833E-45EA-9365-6479D7B86AC0}" destId="{B58E897B-8733-4D7C-9108-EB8A3A8EECEB}" srcOrd="0" destOrd="0" presId="urn:microsoft.com/office/officeart/2005/8/layout/architecture"/>
    <dgm:cxn modelId="{09C1B05A-AF82-4123-B9C0-7FE2B4364143}" type="presParOf" srcId="{9C90231C-833E-45EA-9365-6479D7B86AC0}" destId="{8FC2FB98-63BD-4B08-B557-C4868194B40E}" srcOrd="1" destOrd="0" presId="urn:microsoft.com/office/officeart/2005/8/layout/architecture"/>
    <dgm:cxn modelId="{55DA5BD9-5D14-4617-8C8E-21A8D7236FC2}" type="presParOf" srcId="{1F4E7248-2A1E-49DE-933C-4EA9D1D0FF0A}" destId="{330ECDC6-EE8C-4A89-88D2-4983E9719073}" srcOrd="1" destOrd="0" presId="urn:microsoft.com/office/officeart/2005/8/layout/architecture"/>
    <dgm:cxn modelId="{DD11FCE4-0CAC-46B6-BE6A-315F7FDD09A8}" type="presParOf" srcId="{1F4E7248-2A1E-49DE-933C-4EA9D1D0FF0A}" destId="{99209904-BC1E-40AD-9698-28FFFF56DD1F}" srcOrd="2" destOrd="0" presId="urn:microsoft.com/office/officeart/2005/8/layout/architecture"/>
    <dgm:cxn modelId="{1038295A-FC4D-4B5D-9895-16BEB62AE11B}" type="presParOf" srcId="{99209904-BC1E-40AD-9698-28FFFF56DD1F}" destId="{1C9EB939-54FA-4BA5-8B44-77024403298A}" srcOrd="0" destOrd="0" presId="urn:microsoft.com/office/officeart/2005/8/layout/architecture"/>
    <dgm:cxn modelId="{9217CD62-3EE8-41BA-A2F0-F525C3810BF8}" type="presParOf" srcId="{99209904-BC1E-40AD-9698-28FFFF56DD1F}" destId="{8531A99C-8B55-4A84-8FA2-CFFA36F9628C}" srcOrd="1" destOrd="0" presId="urn:microsoft.com/office/officeart/2005/8/layout/architecture"/>
    <dgm:cxn modelId="{A3616B33-29C4-427B-838D-C5C40F3DF0D8}" type="presParOf" srcId="{1F4E7248-2A1E-49DE-933C-4EA9D1D0FF0A}" destId="{31DE3364-A627-47BB-8BBF-73A859696A3E}" srcOrd="3" destOrd="0" presId="urn:microsoft.com/office/officeart/2005/8/layout/architecture"/>
    <dgm:cxn modelId="{B02B66DD-DD14-48E7-BE8B-5B2B8E3461AB}" type="presParOf" srcId="{1F4E7248-2A1E-49DE-933C-4EA9D1D0FF0A}" destId="{DDCE7201-30D5-45D4-AFA9-1D5F176769C6}" srcOrd="4" destOrd="0" presId="urn:microsoft.com/office/officeart/2005/8/layout/architecture"/>
    <dgm:cxn modelId="{3512B674-AE3D-4C44-80A2-625877C43EF0}" type="presParOf" srcId="{DDCE7201-30D5-45D4-AFA9-1D5F176769C6}" destId="{AA4E9522-0CF7-4772-9B7D-066B841B7518}" srcOrd="0" destOrd="0" presId="urn:microsoft.com/office/officeart/2005/8/layout/architecture"/>
    <dgm:cxn modelId="{8BBA5FA0-0590-4379-90FC-2FB7643FCB07}" type="presParOf" srcId="{DDCE7201-30D5-45D4-AFA9-1D5F176769C6}" destId="{F55AFC91-5805-4563-8589-599D4EDBA7EE}" srcOrd="1" destOrd="0" presId="urn:microsoft.com/office/officeart/2005/8/layout/architecture"/>
    <dgm:cxn modelId="{F774F12A-FA20-461B-8283-AF6190C658A3}" type="presParOf" srcId="{1F4E7248-2A1E-49DE-933C-4EA9D1D0FF0A}" destId="{3F55409A-6016-4CD7-A3D5-926AB395B9C4}" srcOrd="5" destOrd="0" presId="urn:microsoft.com/office/officeart/2005/8/layout/architecture"/>
    <dgm:cxn modelId="{C2548334-FFDD-46B1-AE66-99D82E929E13}" type="presParOf" srcId="{1F4E7248-2A1E-49DE-933C-4EA9D1D0FF0A}" destId="{8F2EA736-761E-4D37-A9B3-6E30738985B0}" srcOrd="6" destOrd="0" presId="urn:microsoft.com/office/officeart/2005/8/layout/architecture"/>
    <dgm:cxn modelId="{F11EA9EC-E66A-4798-A107-6C12F1818B3A}" type="presParOf" srcId="{8F2EA736-761E-4D37-A9B3-6E30738985B0}" destId="{079AA645-5D70-48FB-B94A-BAABA5F24D85}" srcOrd="0" destOrd="0" presId="urn:microsoft.com/office/officeart/2005/8/layout/architecture"/>
    <dgm:cxn modelId="{88D09EBF-A929-43A0-B2F9-64A0BC268808}" type="presParOf" srcId="{8F2EA736-761E-4D37-A9B3-6E30738985B0}" destId="{754FB5B2-0AA3-406E-8E17-CEC01B3EA2B1}" srcOrd="1" destOrd="0" presId="urn:microsoft.com/office/officeart/2005/8/layout/architecture"/>
    <dgm:cxn modelId="{CD205DBB-13D2-4413-859A-849495D92AA5}" type="presParOf" srcId="{1F4E7248-2A1E-49DE-933C-4EA9D1D0FF0A}" destId="{4BF34B87-74FB-4565-9298-6BF61FB8B980}" srcOrd="7" destOrd="0" presId="urn:microsoft.com/office/officeart/2005/8/layout/architecture"/>
    <dgm:cxn modelId="{2F6CE3FD-211A-40B8-9257-58663000E147}" type="presParOf" srcId="{1F4E7248-2A1E-49DE-933C-4EA9D1D0FF0A}" destId="{102E4955-52D2-4DA8-9319-2DACD0505280}" srcOrd="8" destOrd="0" presId="urn:microsoft.com/office/officeart/2005/8/layout/architecture"/>
    <dgm:cxn modelId="{39A0328B-96E2-4093-9CF5-8E9489FDB59D}" type="presParOf" srcId="{102E4955-52D2-4DA8-9319-2DACD0505280}" destId="{ECE2D6D0-095B-4E51-A601-A9ED8D8CAC69}" srcOrd="0" destOrd="0" presId="urn:microsoft.com/office/officeart/2005/8/layout/architecture"/>
    <dgm:cxn modelId="{2B3CA6D9-92E6-45D4-AA55-D1812293D40A}" type="presParOf" srcId="{102E4955-52D2-4DA8-9319-2DACD0505280}" destId="{DEF53923-622C-4208-BC8C-FA6B14BF114A}" srcOrd="1" destOrd="0" presId="urn:microsoft.com/office/officeart/2005/8/layout/architecture"/>
    <dgm:cxn modelId="{80137C3C-71DA-4885-8527-1AE5CAF23BEC}" type="presParOf" srcId="{1F4E7248-2A1E-49DE-933C-4EA9D1D0FF0A}" destId="{E93A6C73-3CB2-4CEF-AA79-3A52C46A20FD}" srcOrd="9" destOrd="0" presId="urn:microsoft.com/office/officeart/2005/8/layout/architecture"/>
    <dgm:cxn modelId="{AD34585B-83D2-45BC-8CA4-060062EC832D}" type="presParOf" srcId="{1F4E7248-2A1E-49DE-933C-4EA9D1D0FF0A}" destId="{E15FAD72-5FBD-4DA7-ACCD-1AD5D65354E8}" srcOrd="10" destOrd="0" presId="urn:microsoft.com/office/officeart/2005/8/layout/architecture"/>
    <dgm:cxn modelId="{8A134C7D-A8D5-4065-8501-D2F01CD498A7}" type="presParOf" srcId="{E15FAD72-5FBD-4DA7-ACCD-1AD5D65354E8}" destId="{8991D44F-BE67-4C02-BE88-E6E298FF90E0}" srcOrd="0" destOrd="0" presId="urn:microsoft.com/office/officeart/2005/8/layout/architecture"/>
    <dgm:cxn modelId="{5027E9BC-B19C-4818-9E70-3875B0B43F85}" type="presParOf" srcId="{E15FAD72-5FBD-4DA7-ACCD-1AD5D65354E8}" destId="{6FF3F9E1-74B0-473F-A5AE-9A60418B9234}" srcOrd="1" destOrd="0" presId="urn:microsoft.com/office/officeart/2005/8/layout/architecture"/>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ABB1E10-5010-4C2D-AF2E-7740B349B886}" type="doc">
      <dgm:prSet loTypeId="urn:microsoft.com/office/officeart/2005/8/layout/bProcess4" loCatId="process" qsTypeId="urn:microsoft.com/office/officeart/2005/8/quickstyle/simple1" qsCatId="simple" csTypeId="urn:microsoft.com/office/officeart/2005/8/colors/accent2_3" csCatId="accent2"/>
      <dgm:spPr/>
      <dgm:t>
        <a:bodyPr/>
        <a:lstStyle/>
        <a:p>
          <a:endParaRPr lang="en-US"/>
        </a:p>
      </dgm:t>
    </dgm:pt>
    <dgm:pt modelId="{8437397D-D119-4E2D-857F-33956B15DFCD}">
      <dgm:prSet custT="1"/>
      <dgm:spPr/>
      <dgm:t>
        <a:bodyPr/>
        <a:lstStyle/>
        <a:p>
          <a:pPr rtl="0"/>
          <a:r>
            <a:rPr lang="en-US" sz="1600" smtClean="0">
              <a:latin typeface="Times New Roman" panose="02020603050405020304" pitchFamily="18" charset="0"/>
              <a:cs typeface="Times New Roman" panose="02020603050405020304" pitchFamily="18" charset="0"/>
            </a:rPr>
            <a:t>NATO este o alianță politico-militară, înființată prin Tratatul Atlanticului de Nord semnat la Washington la 4 aprilie 1949 de SUA, Canada și 10 state europene. În prezent, cuprinde 30 de state membre din Europa și America de Nord. Cel mai recent membru NATO este Republica Macedoniei de Nord, ca urmare a aderării la Alianță în data de 27 martie 2020.</a:t>
          </a:r>
          <a:br>
            <a:rPr lang="en-US" sz="1600" smtClean="0">
              <a:latin typeface="Times New Roman" panose="02020603050405020304" pitchFamily="18" charset="0"/>
              <a:cs typeface="Times New Roman" panose="02020603050405020304" pitchFamily="18" charset="0"/>
            </a:rPr>
          </a:br>
          <a:r>
            <a:rPr lang="en-US" sz="1600" smtClean="0">
              <a:latin typeface="Times New Roman" panose="02020603050405020304" pitchFamily="18" charset="0"/>
              <a:cs typeface="Times New Roman" panose="02020603050405020304" pitchFamily="18" charset="0"/>
            </a:rPr>
            <a:t>Alianța este o asociere de state libere unite prin hotărârea lor de a-si proteja securitatea, prin garanții reciproce și relații stabile cu alte tari.</a:t>
          </a:r>
          <a:endParaRPr lang="en-US" sz="1600">
            <a:latin typeface="Times New Roman" panose="02020603050405020304" pitchFamily="18" charset="0"/>
            <a:cs typeface="Times New Roman" panose="02020603050405020304" pitchFamily="18" charset="0"/>
          </a:endParaRPr>
        </a:p>
      </dgm:t>
    </dgm:pt>
    <dgm:pt modelId="{4C3C76D8-9EEF-4201-946A-BBDD69E95CDB}" type="parTrans" cxnId="{22911ED7-962A-426C-86EE-3F892BB706CF}">
      <dgm:prSet/>
      <dgm:spPr/>
      <dgm:t>
        <a:bodyPr/>
        <a:lstStyle/>
        <a:p>
          <a:endParaRPr lang="en-US" sz="1600">
            <a:latin typeface="Times New Roman" panose="02020603050405020304" pitchFamily="18" charset="0"/>
            <a:cs typeface="Times New Roman" panose="02020603050405020304" pitchFamily="18" charset="0"/>
          </a:endParaRPr>
        </a:p>
      </dgm:t>
    </dgm:pt>
    <dgm:pt modelId="{ECEA0DFA-04B0-4312-9FC2-23F77CB73D99}" type="sibTrans" cxnId="{22911ED7-962A-426C-86EE-3F892BB706CF}">
      <dgm:prSet/>
      <dgm:spPr/>
      <dgm:t>
        <a:bodyPr/>
        <a:lstStyle/>
        <a:p>
          <a:endParaRPr lang="en-US" sz="1600">
            <a:latin typeface="Times New Roman" panose="02020603050405020304" pitchFamily="18" charset="0"/>
            <a:cs typeface="Times New Roman" panose="02020603050405020304" pitchFamily="18" charset="0"/>
          </a:endParaRPr>
        </a:p>
      </dgm:t>
    </dgm:pt>
    <dgm:pt modelId="{0D346F11-1A03-4D08-95A5-8F94C33E22DA}">
      <dgm:prSet custT="1"/>
      <dgm:spPr/>
      <dgm:t>
        <a:bodyPr/>
        <a:lstStyle/>
        <a:p>
          <a:pPr rtl="0"/>
          <a:r>
            <a:rPr lang="en-US" sz="1600" smtClean="0">
              <a:latin typeface="Times New Roman" panose="02020603050405020304" pitchFamily="18" charset="0"/>
              <a:cs typeface="Times New Roman" panose="02020603050405020304" pitchFamily="18" charset="0"/>
            </a:rPr>
            <a:t>Scopul esențial al NATO este de a asigura libertatea şi securitatea tuturor membrilor săi prin mijloace politice şi militare, în conformitate cu Tratatul Nord-Atlantic şi cu principiile Cartei Națiunilor Unite. În acest sens, art. 4 din Tratatul Nord-Atlantic permite aliaților să se consulte și să coopereze în domenii ce țin de securitate și apărare, în timp ce art. 5 consacră sarcina fundamentală a NATO, și anume apărarea colectivă, astfel ”un atac armat împotriva unui aliat din Europa sau America de Nord, este considerat un atac împotriva tuturor”.</a:t>
          </a:r>
          <a:endParaRPr lang="en-US" sz="1600">
            <a:latin typeface="Times New Roman" panose="02020603050405020304" pitchFamily="18" charset="0"/>
            <a:cs typeface="Times New Roman" panose="02020603050405020304" pitchFamily="18" charset="0"/>
          </a:endParaRPr>
        </a:p>
      </dgm:t>
    </dgm:pt>
    <dgm:pt modelId="{84E77A28-8F91-4845-B0DA-54C41F400391}" type="parTrans" cxnId="{E5F2E3AC-85CB-4C18-81B2-58750080D314}">
      <dgm:prSet/>
      <dgm:spPr/>
      <dgm:t>
        <a:bodyPr/>
        <a:lstStyle/>
        <a:p>
          <a:endParaRPr lang="en-US" sz="1600">
            <a:latin typeface="Times New Roman" panose="02020603050405020304" pitchFamily="18" charset="0"/>
            <a:cs typeface="Times New Roman" panose="02020603050405020304" pitchFamily="18" charset="0"/>
          </a:endParaRPr>
        </a:p>
      </dgm:t>
    </dgm:pt>
    <dgm:pt modelId="{65521F2A-435C-4A97-B42C-7500647CEF4F}" type="sibTrans" cxnId="{E5F2E3AC-85CB-4C18-81B2-58750080D314}">
      <dgm:prSet/>
      <dgm:spPr/>
      <dgm:t>
        <a:bodyPr/>
        <a:lstStyle/>
        <a:p>
          <a:endParaRPr lang="en-US" sz="1600">
            <a:latin typeface="Times New Roman" panose="02020603050405020304" pitchFamily="18" charset="0"/>
            <a:cs typeface="Times New Roman" panose="02020603050405020304" pitchFamily="18" charset="0"/>
          </a:endParaRPr>
        </a:p>
      </dgm:t>
    </dgm:pt>
    <dgm:pt modelId="{4DBF53B2-ACBD-4DF5-AC16-CF311529DCFB}">
      <dgm:prSet custT="1"/>
      <dgm:spPr/>
      <dgm:t>
        <a:bodyPr/>
        <a:lstStyle/>
        <a:p>
          <a:pPr rtl="0"/>
          <a:r>
            <a:rPr lang="en-US" sz="1600" smtClean="0">
              <a:latin typeface="Times New Roman" panose="02020603050405020304" pitchFamily="18" charset="0"/>
              <a:cs typeface="Times New Roman" panose="02020603050405020304" pitchFamily="18" charset="0"/>
            </a:rPr>
            <a:t>Fără a priva statele membre de drepturile şi obligațiile de a-şi asuma responsabilitățile suverane în domeniul apărării, Alianța le ajută să-şi atingă obiectivele de securitate națională în urma unui efort colectiv.</a:t>
          </a:r>
          <a:endParaRPr lang="en-US" sz="1600">
            <a:latin typeface="Times New Roman" panose="02020603050405020304" pitchFamily="18" charset="0"/>
            <a:cs typeface="Times New Roman" panose="02020603050405020304" pitchFamily="18" charset="0"/>
          </a:endParaRPr>
        </a:p>
      </dgm:t>
    </dgm:pt>
    <dgm:pt modelId="{8EE2937B-C65D-4C7C-9668-0EC9874439B1}" type="parTrans" cxnId="{3B44E2E8-6821-4A45-902E-AC5ED60994DD}">
      <dgm:prSet/>
      <dgm:spPr/>
      <dgm:t>
        <a:bodyPr/>
        <a:lstStyle/>
        <a:p>
          <a:endParaRPr lang="en-US" sz="1600">
            <a:latin typeface="Times New Roman" panose="02020603050405020304" pitchFamily="18" charset="0"/>
            <a:cs typeface="Times New Roman" panose="02020603050405020304" pitchFamily="18" charset="0"/>
          </a:endParaRPr>
        </a:p>
      </dgm:t>
    </dgm:pt>
    <dgm:pt modelId="{69504B2D-6575-46FF-9DB7-0BB2AAD62158}" type="sibTrans" cxnId="{3B44E2E8-6821-4A45-902E-AC5ED60994DD}">
      <dgm:prSet/>
      <dgm:spPr/>
      <dgm:t>
        <a:bodyPr/>
        <a:lstStyle/>
        <a:p>
          <a:endParaRPr lang="en-US" sz="1600">
            <a:latin typeface="Times New Roman" panose="02020603050405020304" pitchFamily="18" charset="0"/>
            <a:cs typeface="Times New Roman" panose="02020603050405020304" pitchFamily="18" charset="0"/>
          </a:endParaRPr>
        </a:p>
      </dgm:t>
    </dgm:pt>
    <dgm:pt modelId="{B8A9F0C8-C1DD-4D48-B118-7A03D6AED67E}" type="pres">
      <dgm:prSet presAssocID="{BABB1E10-5010-4C2D-AF2E-7740B349B886}" presName="Name0" presStyleCnt="0">
        <dgm:presLayoutVars>
          <dgm:dir/>
          <dgm:resizeHandles/>
        </dgm:presLayoutVars>
      </dgm:prSet>
      <dgm:spPr/>
      <dgm:t>
        <a:bodyPr/>
        <a:lstStyle/>
        <a:p>
          <a:endParaRPr lang="en-US"/>
        </a:p>
      </dgm:t>
    </dgm:pt>
    <dgm:pt modelId="{333631F6-13E5-4EBA-9394-4F4A1F676167}" type="pres">
      <dgm:prSet presAssocID="{8437397D-D119-4E2D-857F-33956B15DFCD}" presName="compNode" presStyleCnt="0"/>
      <dgm:spPr/>
    </dgm:pt>
    <dgm:pt modelId="{394CC6FB-162B-4B73-AD1A-906CA5DD3476}" type="pres">
      <dgm:prSet presAssocID="{8437397D-D119-4E2D-857F-33956B15DFCD}" presName="dummyConnPt" presStyleCnt="0"/>
      <dgm:spPr/>
    </dgm:pt>
    <dgm:pt modelId="{BA355FBA-1BCD-4FFC-8AC0-ACAE3A8D41B8}" type="pres">
      <dgm:prSet presAssocID="{8437397D-D119-4E2D-857F-33956B15DFCD}" presName="node" presStyleLbl="node1" presStyleIdx="0" presStyleCnt="3" custLinFactNeighborX="-7767" custLinFactNeighborY="13893">
        <dgm:presLayoutVars>
          <dgm:bulletEnabled val="1"/>
        </dgm:presLayoutVars>
      </dgm:prSet>
      <dgm:spPr/>
      <dgm:t>
        <a:bodyPr/>
        <a:lstStyle/>
        <a:p>
          <a:endParaRPr lang="en-US"/>
        </a:p>
      </dgm:t>
    </dgm:pt>
    <dgm:pt modelId="{37F40714-5FC5-4862-A7D2-824E558F65A0}" type="pres">
      <dgm:prSet presAssocID="{ECEA0DFA-04B0-4312-9FC2-23F77CB73D99}" presName="sibTrans" presStyleLbl="bgSibTrans2D1" presStyleIdx="0" presStyleCnt="2"/>
      <dgm:spPr/>
      <dgm:t>
        <a:bodyPr/>
        <a:lstStyle/>
        <a:p>
          <a:endParaRPr lang="en-US"/>
        </a:p>
      </dgm:t>
    </dgm:pt>
    <dgm:pt modelId="{AC36F57A-16EE-4556-8771-28C812BACB3F}" type="pres">
      <dgm:prSet presAssocID="{0D346F11-1A03-4D08-95A5-8F94C33E22DA}" presName="compNode" presStyleCnt="0"/>
      <dgm:spPr/>
    </dgm:pt>
    <dgm:pt modelId="{D86D8B89-E4E1-4C4E-AA4D-0D41B579088A}" type="pres">
      <dgm:prSet presAssocID="{0D346F11-1A03-4D08-95A5-8F94C33E22DA}" presName="dummyConnPt" presStyleCnt="0"/>
      <dgm:spPr/>
    </dgm:pt>
    <dgm:pt modelId="{85B4807D-130F-46A2-BF9D-7F1FCA06F244}" type="pres">
      <dgm:prSet presAssocID="{0D346F11-1A03-4D08-95A5-8F94C33E22DA}" presName="node" presStyleLbl="node1" presStyleIdx="1" presStyleCnt="3" custLinFactNeighborX="96432" custLinFactNeighborY="-16009">
        <dgm:presLayoutVars>
          <dgm:bulletEnabled val="1"/>
        </dgm:presLayoutVars>
      </dgm:prSet>
      <dgm:spPr/>
      <dgm:t>
        <a:bodyPr/>
        <a:lstStyle/>
        <a:p>
          <a:endParaRPr lang="en-US"/>
        </a:p>
      </dgm:t>
    </dgm:pt>
    <dgm:pt modelId="{E52425CE-D29B-459F-99FA-437DB0077AB9}" type="pres">
      <dgm:prSet presAssocID="{65521F2A-435C-4A97-B42C-7500647CEF4F}" presName="sibTrans" presStyleLbl="bgSibTrans2D1" presStyleIdx="1" presStyleCnt="2"/>
      <dgm:spPr/>
      <dgm:t>
        <a:bodyPr/>
        <a:lstStyle/>
        <a:p>
          <a:endParaRPr lang="en-US"/>
        </a:p>
      </dgm:t>
    </dgm:pt>
    <dgm:pt modelId="{0F0537B4-F0C1-4BE2-A662-9A3B7BE68756}" type="pres">
      <dgm:prSet presAssocID="{4DBF53B2-ACBD-4DF5-AC16-CF311529DCFB}" presName="compNode" presStyleCnt="0"/>
      <dgm:spPr/>
    </dgm:pt>
    <dgm:pt modelId="{5F16FC3F-FF31-4C25-BE14-9D32A1323389}" type="pres">
      <dgm:prSet presAssocID="{4DBF53B2-ACBD-4DF5-AC16-CF311529DCFB}" presName="dummyConnPt" presStyleCnt="0"/>
      <dgm:spPr/>
    </dgm:pt>
    <dgm:pt modelId="{C2EF3C9C-1959-4933-9634-22A8445F6433}" type="pres">
      <dgm:prSet presAssocID="{4DBF53B2-ACBD-4DF5-AC16-CF311529DCFB}" presName="node" presStyleLbl="node1" presStyleIdx="2" presStyleCnt="3" custLinFactY="-23389" custLinFactNeighborX="33229" custLinFactNeighborY="-100000">
        <dgm:presLayoutVars>
          <dgm:bulletEnabled val="1"/>
        </dgm:presLayoutVars>
      </dgm:prSet>
      <dgm:spPr/>
      <dgm:t>
        <a:bodyPr/>
        <a:lstStyle/>
        <a:p>
          <a:endParaRPr lang="en-US"/>
        </a:p>
      </dgm:t>
    </dgm:pt>
  </dgm:ptLst>
  <dgm:cxnLst>
    <dgm:cxn modelId="{3B44E2E8-6821-4A45-902E-AC5ED60994DD}" srcId="{BABB1E10-5010-4C2D-AF2E-7740B349B886}" destId="{4DBF53B2-ACBD-4DF5-AC16-CF311529DCFB}" srcOrd="2" destOrd="0" parTransId="{8EE2937B-C65D-4C7C-9668-0EC9874439B1}" sibTransId="{69504B2D-6575-46FF-9DB7-0BB2AAD62158}"/>
    <dgm:cxn modelId="{E5F2E3AC-85CB-4C18-81B2-58750080D314}" srcId="{BABB1E10-5010-4C2D-AF2E-7740B349B886}" destId="{0D346F11-1A03-4D08-95A5-8F94C33E22DA}" srcOrd="1" destOrd="0" parTransId="{84E77A28-8F91-4845-B0DA-54C41F400391}" sibTransId="{65521F2A-435C-4A97-B42C-7500647CEF4F}"/>
    <dgm:cxn modelId="{7DC6028F-61EA-4756-955F-0071E7DD5F0B}" type="presOf" srcId="{4DBF53B2-ACBD-4DF5-AC16-CF311529DCFB}" destId="{C2EF3C9C-1959-4933-9634-22A8445F6433}" srcOrd="0" destOrd="0" presId="urn:microsoft.com/office/officeart/2005/8/layout/bProcess4"/>
    <dgm:cxn modelId="{CFDC13BD-730A-421D-BEF9-B1FB495FC56F}" type="presOf" srcId="{BABB1E10-5010-4C2D-AF2E-7740B349B886}" destId="{B8A9F0C8-C1DD-4D48-B118-7A03D6AED67E}" srcOrd="0" destOrd="0" presId="urn:microsoft.com/office/officeart/2005/8/layout/bProcess4"/>
    <dgm:cxn modelId="{D22349F9-36DC-41EE-8654-AF51F7E9A537}" type="presOf" srcId="{0D346F11-1A03-4D08-95A5-8F94C33E22DA}" destId="{85B4807D-130F-46A2-BF9D-7F1FCA06F244}" srcOrd="0" destOrd="0" presId="urn:microsoft.com/office/officeart/2005/8/layout/bProcess4"/>
    <dgm:cxn modelId="{2DC40D12-66AF-4593-8D0E-EB421C9DA2C7}" type="presOf" srcId="{ECEA0DFA-04B0-4312-9FC2-23F77CB73D99}" destId="{37F40714-5FC5-4862-A7D2-824E558F65A0}" srcOrd="0" destOrd="0" presId="urn:microsoft.com/office/officeart/2005/8/layout/bProcess4"/>
    <dgm:cxn modelId="{FF14624F-BD6D-4F0C-B395-1E4C7BF6E3AC}" type="presOf" srcId="{65521F2A-435C-4A97-B42C-7500647CEF4F}" destId="{E52425CE-D29B-459F-99FA-437DB0077AB9}" srcOrd="0" destOrd="0" presId="urn:microsoft.com/office/officeart/2005/8/layout/bProcess4"/>
    <dgm:cxn modelId="{22911ED7-962A-426C-86EE-3F892BB706CF}" srcId="{BABB1E10-5010-4C2D-AF2E-7740B349B886}" destId="{8437397D-D119-4E2D-857F-33956B15DFCD}" srcOrd="0" destOrd="0" parTransId="{4C3C76D8-9EEF-4201-946A-BBDD69E95CDB}" sibTransId="{ECEA0DFA-04B0-4312-9FC2-23F77CB73D99}"/>
    <dgm:cxn modelId="{3A701287-4CD8-4112-A394-17D9E48E28A6}" type="presOf" srcId="{8437397D-D119-4E2D-857F-33956B15DFCD}" destId="{BA355FBA-1BCD-4FFC-8AC0-ACAE3A8D41B8}" srcOrd="0" destOrd="0" presId="urn:microsoft.com/office/officeart/2005/8/layout/bProcess4"/>
    <dgm:cxn modelId="{14F40476-2820-4770-9497-5EFB5DCA27AD}" type="presParOf" srcId="{B8A9F0C8-C1DD-4D48-B118-7A03D6AED67E}" destId="{333631F6-13E5-4EBA-9394-4F4A1F676167}" srcOrd="0" destOrd="0" presId="urn:microsoft.com/office/officeart/2005/8/layout/bProcess4"/>
    <dgm:cxn modelId="{1DD24BC9-3BE9-4C6C-A7FA-F7B4520AD5D6}" type="presParOf" srcId="{333631F6-13E5-4EBA-9394-4F4A1F676167}" destId="{394CC6FB-162B-4B73-AD1A-906CA5DD3476}" srcOrd="0" destOrd="0" presId="urn:microsoft.com/office/officeart/2005/8/layout/bProcess4"/>
    <dgm:cxn modelId="{7B33B5B7-6A26-4675-97C0-3B11262464D1}" type="presParOf" srcId="{333631F6-13E5-4EBA-9394-4F4A1F676167}" destId="{BA355FBA-1BCD-4FFC-8AC0-ACAE3A8D41B8}" srcOrd="1" destOrd="0" presId="urn:microsoft.com/office/officeart/2005/8/layout/bProcess4"/>
    <dgm:cxn modelId="{B8CD02ED-5D09-4065-9D0B-9448888955CF}" type="presParOf" srcId="{B8A9F0C8-C1DD-4D48-B118-7A03D6AED67E}" destId="{37F40714-5FC5-4862-A7D2-824E558F65A0}" srcOrd="1" destOrd="0" presId="urn:microsoft.com/office/officeart/2005/8/layout/bProcess4"/>
    <dgm:cxn modelId="{3A23162B-9E3D-4D7D-A9F0-2D1B78E31CA0}" type="presParOf" srcId="{B8A9F0C8-C1DD-4D48-B118-7A03D6AED67E}" destId="{AC36F57A-16EE-4556-8771-28C812BACB3F}" srcOrd="2" destOrd="0" presId="urn:microsoft.com/office/officeart/2005/8/layout/bProcess4"/>
    <dgm:cxn modelId="{526E602C-2A16-4BA4-98A5-25B6C49DF01A}" type="presParOf" srcId="{AC36F57A-16EE-4556-8771-28C812BACB3F}" destId="{D86D8B89-E4E1-4C4E-AA4D-0D41B579088A}" srcOrd="0" destOrd="0" presId="urn:microsoft.com/office/officeart/2005/8/layout/bProcess4"/>
    <dgm:cxn modelId="{F0B04AC0-234D-4216-9F50-D6765FD9D9F9}" type="presParOf" srcId="{AC36F57A-16EE-4556-8771-28C812BACB3F}" destId="{85B4807D-130F-46A2-BF9D-7F1FCA06F244}" srcOrd="1" destOrd="0" presId="urn:microsoft.com/office/officeart/2005/8/layout/bProcess4"/>
    <dgm:cxn modelId="{FEA6DE6C-25FD-4C1A-9376-84ED81BA7DA6}" type="presParOf" srcId="{B8A9F0C8-C1DD-4D48-B118-7A03D6AED67E}" destId="{E52425CE-D29B-459F-99FA-437DB0077AB9}" srcOrd="3" destOrd="0" presId="urn:microsoft.com/office/officeart/2005/8/layout/bProcess4"/>
    <dgm:cxn modelId="{BD8C43B0-58E4-46D8-A0D0-FEF0BDC41456}" type="presParOf" srcId="{B8A9F0C8-C1DD-4D48-B118-7A03D6AED67E}" destId="{0F0537B4-F0C1-4BE2-A662-9A3B7BE68756}" srcOrd="4" destOrd="0" presId="urn:microsoft.com/office/officeart/2005/8/layout/bProcess4"/>
    <dgm:cxn modelId="{49FE7A29-2E88-44E2-85D9-5E6F68A6B061}" type="presParOf" srcId="{0F0537B4-F0C1-4BE2-A662-9A3B7BE68756}" destId="{5F16FC3F-FF31-4C25-BE14-9D32A1323389}" srcOrd="0" destOrd="0" presId="urn:microsoft.com/office/officeart/2005/8/layout/bProcess4"/>
    <dgm:cxn modelId="{C9416FDF-6B22-4A1B-8826-4A9FC60F21A8}" type="presParOf" srcId="{0F0537B4-F0C1-4BE2-A662-9A3B7BE68756}" destId="{C2EF3C9C-1959-4933-9634-22A8445F643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2923BC6-D54D-42AA-9BC4-2DA869B54F9A}"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en-US"/>
        </a:p>
      </dgm:t>
    </dgm:pt>
    <dgm:pt modelId="{E1FDF590-5849-4508-991F-BEC95AD6B909}">
      <dgm:prSet custT="1"/>
      <dgm:spPr/>
      <dgm:t>
        <a:bodyPr/>
        <a:lstStyle/>
        <a:p>
          <a:pPr rtl="0"/>
          <a:r>
            <a:rPr lang="en-US" sz="1000" smtClean="0">
              <a:latin typeface="Times New Roman" panose="02020603050405020304" pitchFamily="18" charset="0"/>
              <a:cs typeface="Times New Roman" panose="02020603050405020304" pitchFamily="18" charset="0"/>
            </a:rPr>
            <a:t>Fără a priva statele membre de drepturile şi obligațiile de a-şi asuma responsabilitățile suverane în domeniul apărării, Alianța le ajută să-şi atingă obiectivele de securitate națională în urma unui efort colectiv.</a:t>
          </a:r>
          <a:endParaRPr lang="en-US" sz="1000">
            <a:latin typeface="Times New Roman" panose="02020603050405020304" pitchFamily="18" charset="0"/>
            <a:cs typeface="Times New Roman" panose="02020603050405020304" pitchFamily="18" charset="0"/>
          </a:endParaRPr>
        </a:p>
      </dgm:t>
    </dgm:pt>
    <dgm:pt modelId="{9CF10935-411D-40E3-8368-06F2E6508CD0}" type="parTrans" cxnId="{D4E562DD-6C9E-450C-B7B3-9E04474888EF}">
      <dgm:prSet/>
      <dgm:spPr/>
      <dgm:t>
        <a:bodyPr/>
        <a:lstStyle/>
        <a:p>
          <a:endParaRPr lang="en-US" sz="1000">
            <a:latin typeface="Times New Roman" panose="02020603050405020304" pitchFamily="18" charset="0"/>
            <a:cs typeface="Times New Roman" panose="02020603050405020304" pitchFamily="18" charset="0"/>
          </a:endParaRPr>
        </a:p>
      </dgm:t>
    </dgm:pt>
    <dgm:pt modelId="{A07BD660-ABEC-4427-909B-7FD8DF904C9D}" type="sibTrans" cxnId="{D4E562DD-6C9E-450C-B7B3-9E04474888EF}">
      <dgm:prSet/>
      <dgm:spPr/>
      <dgm:t>
        <a:bodyPr/>
        <a:lstStyle/>
        <a:p>
          <a:endParaRPr lang="en-US" sz="1000">
            <a:latin typeface="Times New Roman" panose="02020603050405020304" pitchFamily="18" charset="0"/>
            <a:cs typeface="Times New Roman" panose="02020603050405020304" pitchFamily="18" charset="0"/>
          </a:endParaRPr>
        </a:p>
      </dgm:t>
    </dgm:pt>
    <dgm:pt modelId="{30BBF318-763C-4007-95EF-0415BFDDFE7E}">
      <dgm:prSet custT="1"/>
      <dgm:spPr/>
      <dgm:t>
        <a:bodyPr/>
        <a:lstStyle/>
        <a:p>
          <a:pPr rtl="0"/>
          <a:r>
            <a:rPr lang="en-US" sz="1000" smtClean="0">
              <a:latin typeface="Times New Roman" panose="02020603050405020304" pitchFamily="18" charset="0"/>
              <a:cs typeface="Times New Roman" panose="02020603050405020304" pitchFamily="18" charset="0"/>
            </a:rPr>
            <a:t>În timpul Războiului Rece, NATO s-a concentrat pe apărarea colectivă și pe protecția membrilor săi de potențialele amenințări emanate din Uniunea Sovietică.</a:t>
          </a:r>
          <a:endParaRPr lang="en-US" sz="1000">
            <a:latin typeface="Times New Roman" panose="02020603050405020304" pitchFamily="18" charset="0"/>
            <a:cs typeface="Times New Roman" panose="02020603050405020304" pitchFamily="18" charset="0"/>
          </a:endParaRPr>
        </a:p>
      </dgm:t>
    </dgm:pt>
    <dgm:pt modelId="{C3E09D3C-9A09-4B1A-A177-2AD3A96C2177}" type="parTrans" cxnId="{DC6541BF-3378-4F80-8692-AF7E30F0063E}">
      <dgm:prSet/>
      <dgm:spPr/>
      <dgm:t>
        <a:bodyPr/>
        <a:lstStyle/>
        <a:p>
          <a:endParaRPr lang="en-US" sz="1000">
            <a:latin typeface="Times New Roman" panose="02020603050405020304" pitchFamily="18" charset="0"/>
            <a:cs typeface="Times New Roman" panose="02020603050405020304" pitchFamily="18" charset="0"/>
          </a:endParaRPr>
        </a:p>
      </dgm:t>
    </dgm:pt>
    <dgm:pt modelId="{E84D62D9-1D31-4087-9A67-2548D249FF20}" type="sibTrans" cxnId="{DC6541BF-3378-4F80-8692-AF7E30F0063E}">
      <dgm:prSet/>
      <dgm:spPr/>
      <dgm:t>
        <a:bodyPr/>
        <a:lstStyle/>
        <a:p>
          <a:endParaRPr lang="en-US" sz="1000">
            <a:latin typeface="Times New Roman" panose="02020603050405020304" pitchFamily="18" charset="0"/>
            <a:cs typeface="Times New Roman" panose="02020603050405020304" pitchFamily="18" charset="0"/>
          </a:endParaRPr>
        </a:p>
      </dgm:t>
    </dgm:pt>
    <dgm:pt modelId="{3232DB3E-9EF2-4782-B1A6-0C633CDB452E}">
      <dgm:prSet custT="1"/>
      <dgm:spPr/>
      <dgm:t>
        <a:bodyPr/>
        <a:lstStyle/>
        <a:p>
          <a:pPr rtl="0"/>
          <a:r>
            <a:rPr lang="en-US" sz="1000" smtClean="0">
              <a:latin typeface="Times New Roman" panose="02020603050405020304" pitchFamily="18" charset="0"/>
              <a:cs typeface="Times New Roman" panose="02020603050405020304" pitchFamily="18" charset="0"/>
            </a:rPr>
            <a:t>NATO contracarează aceste amenințări prin utilizarea apărării colective, gestionând situațiile de criză și încurajând securitatea cooperantă, așa cum este subliniat în diferite concepte strategice.</a:t>
          </a:r>
          <a:endParaRPr lang="en-US" sz="1000">
            <a:latin typeface="Times New Roman" panose="02020603050405020304" pitchFamily="18" charset="0"/>
            <a:cs typeface="Times New Roman" panose="02020603050405020304" pitchFamily="18" charset="0"/>
          </a:endParaRPr>
        </a:p>
      </dgm:t>
    </dgm:pt>
    <dgm:pt modelId="{5F26ADA4-72D2-4291-892C-F44EBFB7B749}" type="parTrans" cxnId="{6BE77CA6-3F3D-4C26-BC3C-2A047933D783}">
      <dgm:prSet/>
      <dgm:spPr/>
      <dgm:t>
        <a:bodyPr/>
        <a:lstStyle/>
        <a:p>
          <a:endParaRPr lang="en-US" sz="1000">
            <a:latin typeface="Times New Roman" panose="02020603050405020304" pitchFamily="18" charset="0"/>
            <a:cs typeface="Times New Roman" panose="02020603050405020304" pitchFamily="18" charset="0"/>
          </a:endParaRPr>
        </a:p>
      </dgm:t>
    </dgm:pt>
    <dgm:pt modelId="{BC123BAF-FD97-48D4-B2AB-B87B2568B84D}" type="sibTrans" cxnId="{6BE77CA6-3F3D-4C26-BC3C-2A047933D783}">
      <dgm:prSet/>
      <dgm:spPr/>
      <dgm:t>
        <a:bodyPr/>
        <a:lstStyle/>
        <a:p>
          <a:endParaRPr lang="en-US" sz="1000">
            <a:latin typeface="Times New Roman" panose="02020603050405020304" pitchFamily="18" charset="0"/>
            <a:cs typeface="Times New Roman" panose="02020603050405020304" pitchFamily="18" charset="0"/>
          </a:endParaRPr>
        </a:p>
      </dgm:t>
    </dgm:pt>
    <dgm:pt modelId="{D2991F32-10D6-43E0-B7F8-A60FA6F81590}" type="pres">
      <dgm:prSet presAssocID="{52923BC6-D54D-42AA-9BC4-2DA869B54F9A}" presName="Name0" presStyleCnt="0">
        <dgm:presLayoutVars>
          <dgm:dir/>
          <dgm:animLvl val="lvl"/>
          <dgm:resizeHandles val="exact"/>
        </dgm:presLayoutVars>
      </dgm:prSet>
      <dgm:spPr/>
      <dgm:t>
        <a:bodyPr/>
        <a:lstStyle/>
        <a:p>
          <a:endParaRPr lang="ru-RU"/>
        </a:p>
      </dgm:t>
    </dgm:pt>
    <dgm:pt modelId="{D9B55AA3-D3A0-4D24-9D42-CC6A426652BA}" type="pres">
      <dgm:prSet presAssocID="{52923BC6-D54D-42AA-9BC4-2DA869B54F9A}" presName="tSp" presStyleCnt="0"/>
      <dgm:spPr/>
    </dgm:pt>
    <dgm:pt modelId="{357DF56C-4B4F-492D-BB4C-996563911352}" type="pres">
      <dgm:prSet presAssocID="{52923BC6-D54D-42AA-9BC4-2DA869B54F9A}" presName="bSp" presStyleCnt="0"/>
      <dgm:spPr/>
    </dgm:pt>
    <dgm:pt modelId="{BCBAD569-05DF-4B4B-88AD-5738F2B86875}" type="pres">
      <dgm:prSet presAssocID="{52923BC6-D54D-42AA-9BC4-2DA869B54F9A}" presName="process" presStyleCnt="0"/>
      <dgm:spPr/>
    </dgm:pt>
    <dgm:pt modelId="{343C9F05-FDCE-423C-AC16-21A8394BDDC0}" type="pres">
      <dgm:prSet presAssocID="{E1FDF590-5849-4508-991F-BEC95AD6B909}" presName="composite1" presStyleCnt="0"/>
      <dgm:spPr/>
    </dgm:pt>
    <dgm:pt modelId="{234BCCD1-4698-481C-9D28-8C92751E2673}" type="pres">
      <dgm:prSet presAssocID="{E1FDF590-5849-4508-991F-BEC95AD6B909}" presName="dummyNode1" presStyleLbl="node1" presStyleIdx="0" presStyleCnt="3"/>
      <dgm:spPr/>
    </dgm:pt>
    <dgm:pt modelId="{F95E71FC-4103-4C34-8DD7-EC627D053533}" type="pres">
      <dgm:prSet presAssocID="{E1FDF590-5849-4508-991F-BEC95AD6B909}" presName="childNode1" presStyleLbl="bgAcc1" presStyleIdx="0" presStyleCnt="3">
        <dgm:presLayoutVars>
          <dgm:bulletEnabled val="1"/>
        </dgm:presLayoutVars>
      </dgm:prSet>
      <dgm:spPr/>
    </dgm:pt>
    <dgm:pt modelId="{7181ED11-7391-4413-AA87-6A2EE24AADDE}" type="pres">
      <dgm:prSet presAssocID="{E1FDF590-5849-4508-991F-BEC95AD6B909}" presName="childNode1tx" presStyleLbl="bgAcc1" presStyleIdx="0" presStyleCnt="3">
        <dgm:presLayoutVars>
          <dgm:bulletEnabled val="1"/>
        </dgm:presLayoutVars>
      </dgm:prSet>
      <dgm:spPr/>
    </dgm:pt>
    <dgm:pt modelId="{DC707074-40C9-4E3F-9A46-984B203AB3A8}" type="pres">
      <dgm:prSet presAssocID="{E1FDF590-5849-4508-991F-BEC95AD6B909}" presName="parentNode1" presStyleLbl="node1" presStyleIdx="0" presStyleCnt="3" custScaleY="139220">
        <dgm:presLayoutVars>
          <dgm:chMax val="1"/>
          <dgm:bulletEnabled val="1"/>
        </dgm:presLayoutVars>
      </dgm:prSet>
      <dgm:spPr/>
      <dgm:t>
        <a:bodyPr/>
        <a:lstStyle/>
        <a:p>
          <a:endParaRPr lang="ru-RU"/>
        </a:p>
      </dgm:t>
    </dgm:pt>
    <dgm:pt modelId="{8A020512-CD32-40E6-A1CD-DAF2EAB8D0FC}" type="pres">
      <dgm:prSet presAssocID="{E1FDF590-5849-4508-991F-BEC95AD6B909}" presName="connSite1" presStyleCnt="0"/>
      <dgm:spPr/>
    </dgm:pt>
    <dgm:pt modelId="{5448C4A4-14C6-4D24-97EA-88047648C808}" type="pres">
      <dgm:prSet presAssocID="{A07BD660-ABEC-4427-909B-7FD8DF904C9D}" presName="Name9" presStyleLbl="sibTrans2D1" presStyleIdx="0" presStyleCnt="2"/>
      <dgm:spPr/>
      <dgm:t>
        <a:bodyPr/>
        <a:lstStyle/>
        <a:p>
          <a:endParaRPr lang="ru-RU"/>
        </a:p>
      </dgm:t>
    </dgm:pt>
    <dgm:pt modelId="{CA314705-8357-499B-84EE-F76231229EDA}" type="pres">
      <dgm:prSet presAssocID="{30BBF318-763C-4007-95EF-0415BFDDFE7E}" presName="composite2" presStyleCnt="0"/>
      <dgm:spPr/>
    </dgm:pt>
    <dgm:pt modelId="{B711D716-2BF1-4995-8B96-04A212B8FC75}" type="pres">
      <dgm:prSet presAssocID="{30BBF318-763C-4007-95EF-0415BFDDFE7E}" presName="dummyNode2" presStyleLbl="node1" presStyleIdx="0" presStyleCnt="3"/>
      <dgm:spPr/>
    </dgm:pt>
    <dgm:pt modelId="{063342A2-6D01-4293-A51F-2F3F24F90C31}" type="pres">
      <dgm:prSet presAssocID="{30BBF318-763C-4007-95EF-0415BFDDFE7E}" presName="childNode2" presStyleLbl="bgAcc1" presStyleIdx="1" presStyleCnt="3">
        <dgm:presLayoutVars>
          <dgm:bulletEnabled val="1"/>
        </dgm:presLayoutVars>
      </dgm:prSet>
      <dgm:spPr/>
    </dgm:pt>
    <dgm:pt modelId="{A6C7B522-C7FF-4EF0-945B-D7B652103ADE}" type="pres">
      <dgm:prSet presAssocID="{30BBF318-763C-4007-95EF-0415BFDDFE7E}" presName="childNode2tx" presStyleLbl="bgAcc1" presStyleIdx="1" presStyleCnt="3">
        <dgm:presLayoutVars>
          <dgm:bulletEnabled val="1"/>
        </dgm:presLayoutVars>
      </dgm:prSet>
      <dgm:spPr/>
    </dgm:pt>
    <dgm:pt modelId="{EF7FB7BD-281B-4202-AFC2-34270B3057E2}" type="pres">
      <dgm:prSet presAssocID="{30BBF318-763C-4007-95EF-0415BFDDFE7E}" presName="parentNode2" presStyleLbl="node1" presStyleIdx="1" presStyleCnt="3">
        <dgm:presLayoutVars>
          <dgm:chMax val="0"/>
          <dgm:bulletEnabled val="1"/>
        </dgm:presLayoutVars>
      </dgm:prSet>
      <dgm:spPr/>
      <dgm:t>
        <a:bodyPr/>
        <a:lstStyle/>
        <a:p>
          <a:endParaRPr lang="ru-RU"/>
        </a:p>
      </dgm:t>
    </dgm:pt>
    <dgm:pt modelId="{C6F643F9-38E0-4350-A89F-459897318B66}" type="pres">
      <dgm:prSet presAssocID="{30BBF318-763C-4007-95EF-0415BFDDFE7E}" presName="connSite2" presStyleCnt="0"/>
      <dgm:spPr/>
    </dgm:pt>
    <dgm:pt modelId="{DB7E28A2-995C-4837-B2D4-00F3E02AE56C}" type="pres">
      <dgm:prSet presAssocID="{E84D62D9-1D31-4087-9A67-2548D249FF20}" presName="Name18" presStyleLbl="sibTrans2D1" presStyleIdx="1" presStyleCnt="2"/>
      <dgm:spPr/>
      <dgm:t>
        <a:bodyPr/>
        <a:lstStyle/>
        <a:p>
          <a:endParaRPr lang="ru-RU"/>
        </a:p>
      </dgm:t>
    </dgm:pt>
    <dgm:pt modelId="{278DAA0D-73E4-4ED9-ACBA-BE305546B89F}" type="pres">
      <dgm:prSet presAssocID="{3232DB3E-9EF2-4782-B1A6-0C633CDB452E}" presName="composite1" presStyleCnt="0"/>
      <dgm:spPr/>
    </dgm:pt>
    <dgm:pt modelId="{18E64B39-36D6-4721-980B-E55932434D9E}" type="pres">
      <dgm:prSet presAssocID="{3232DB3E-9EF2-4782-B1A6-0C633CDB452E}" presName="dummyNode1" presStyleLbl="node1" presStyleIdx="1" presStyleCnt="3"/>
      <dgm:spPr/>
    </dgm:pt>
    <dgm:pt modelId="{601EA274-26AD-463B-98F8-A34E4887D192}" type="pres">
      <dgm:prSet presAssocID="{3232DB3E-9EF2-4782-B1A6-0C633CDB452E}" presName="childNode1" presStyleLbl="bgAcc1" presStyleIdx="2" presStyleCnt="3">
        <dgm:presLayoutVars>
          <dgm:bulletEnabled val="1"/>
        </dgm:presLayoutVars>
      </dgm:prSet>
      <dgm:spPr/>
    </dgm:pt>
    <dgm:pt modelId="{9BEAA9FE-6DC3-4717-BEEF-8ECCE31D9156}" type="pres">
      <dgm:prSet presAssocID="{3232DB3E-9EF2-4782-B1A6-0C633CDB452E}" presName="childNode1tx" presStyleLbl="bgAcc1" presStyleIdx="2" presStyleCnt="3">
        <dgm:presLayoutVars>
          <dgm:bulletEnabled val="1"/>
        </dgm:presLayoutVars>
      </dgm:prSet>
      <dgm:spPr/>
    </dgm:pt>
    <dgm:pt modelId="{5DF4E9EC-71A9-4CAE-94EE-D9708E7E360F}" type="pres">
      <dgm:prSet presAssocID="{3232DB3E-9EF2-4782-B1A6-0C633CDB452E}" presName="parentNode1" presStyleLbl="node1" presStyleIdx="2" presStyleCnt="3" custScaleY="203996">
        <dgm:presLayoutVars>
          <dgm:chMax val="1"/>
          <dgm:bulletEnabled val="1"/>
        </dgm:presLayoutVars>
      </dgm:prSet>
      <dgm:spPr/>
      <dgm:t>
        <a:bodyPr/>
        <a:lstStyle/>
        <a:p>
          <a:endParaRPr lang="ru-RU"/>
        </a:p>
      </dgm:t>
    </dgm:pt>
    <dgm:pt modelId="{EB293DB4-8811-4545-B191-D9EE24BDE94F}" type="pres">
      <dgm:prSet presAssocID="{3232DB3E-9EF2-4782-B1A6-0C633CDB452E}" presName="connSite1" presStyleCnt="0"/>
      <dgm:spPr/>
    </dgm:pt>
  </dgm:ptLst>
  <dgm:cxnLst>
    <dgm:cxn modelId="{A451C804-00BB-45D1-9434-34874229BB4E}" type="presOf" srcId="{A07BD660-ABEC-4427-909B-7FD8DF904C9D}" destId="{5448C4A4-14C6-4D24-97EA-88047648C808}" srcOrd="0" destOrd="0" presId="urn:microsoft.com/office/officeart/2005/8/layout/hProcess4"/>
    <dgm:cxn modelId="{6BE77CA6-3F3D-4C26-BC3C-2A047933D783}" srcId="{52923BC6-D54D-42AA-9BC4-2DA869B54F9A}" destId="{3232DB3E-9EF2-4782-B1A6-0C633CDB452E}" srcOrd="2" destOrd="0" parTransId="{5F26ADA4-72D2-4291-892C-F44EBFB7B749}" sibTransId="{BC123BAF-FD97-48D4-B2AB-B87B2568B84D}"/>
    <dgm:cxn modelId="{D4E562DD-6C9E-450C-B7B3-9E04474888EF}" srcId="{52923BC6-D54D-42AA-9BC4-2DA869B54F9A}" destId="{E1FDF590-5849-4508-991F-BEC95AD6B909}" srcOrd="0" destOrd="0" parTransId="{9CF10935-411D-40E3-8368-06F2E6508CD0}" sibTransId="{A07BD660-ABEC-4427-909B-7FD8DF904C9D}"/>
    <dgm:cxn modelId="{31AA1A72-1B9A-4457-B141-2F33B77ECC5C}" type="presOf" srcId="{52923BC6-D54D-42AA-9BC4-2DA869B54F9A}" destId="{D2991F32-10D6-43E0-B7F8-A60FA6F81590}" srcOrd="0" destOrd="0" presId="urn:microsoft.com/office/officeart/2005/8/layout/hProcess4"/>
    <dgm:cxn modelId="{7773E2A1-3505-44AF-AFB7-D4A26D0A104A}" type="presOf" srcId="{3232DB3E-9EF2-4782-B1A6-0C633CDB452E}" destId="{5DF4E9EC-71A9-4CAE-94EE-D9708E7E360F}" srcOrd="0" destOrd="0" presId="urn:microsoft.com/office/officeart/2005/8/layout/hProcess4"/>
    <dgm:cxn modelId="{5514C100-6F4E-4F74-BA08-6CF178E2C6D4}" type="presOf" srcId="{30BBF318-763C-4007-95EF-0415BFDDFE7E}" destId="{EF7FB7BD-281B-4202-AFC2-34270B3057E2}" srcOrd="0" destOrd="0" presId="urn:microsoft.com/office/officeart/2005/8/layout/hProcess4"/>
    <dgm:cxn modelId="{0A818386-BB57-426A-8D4B-425A06B2BCE2}" type="presOf" srcId="{E84D62D9-1D31-4087-9A67-2548D249FF20}" destId="{DB7E28A2-995C-4837-B2D4-00F3E02AE56C}" srcOrd="0" destOrd="0" presId="urn:microsoft.com/office/officeart/2005/8/layout/hProcess4"/>
    <dgm:cxn modelId="{DC6541BF-3378-4F80-8692-AF7E30F0063E}" srcId="{52923BC6-D54D-42AA-9BC4-2DA869B54F9A}" destId="{30BBF318-763C-4007-95EF-0415BFDDFE7E}" srcOrd="1" destOrd="0" parTransId="{C3E09D3C-9A09-4B1A-A177-2AD3A96C2177}" sibTransId="{E84D62D9-1D31-4087-9A67-2548D249FF20}"/>
    <dgm:cxn modelId="{FF711A3A-7DC3-4A28-A53D-6B0D2E6A949D}" type="presOf" srcId="{E1FDF590-5849-4508-991F-BEC95AD6B909}" destId="{DC707074-40C9-4E3F-9A46-984B203AB3A8}" srcOrd="0" destOrd="0" presId="urn:microsoft.com/office/officeart/2005/8/layout/hProcess4"/>
    <dgm:cxn modelId="{823FD40C-66FF-4A6D-869B-1778B94981BB}" type="presParOf" srcId="{D2991F32-10D6-43E0-B7F8-A60FA6F81590}" destId="{D9B55AA3-D3A0-4D24-9D42-CC6A426652BA}" srcOrd="0" destOrd="0" presId="urn:microsoft.com/office/officeart/2005/8/layout/hProcess4"/>
    <dgm:cxn modelId="{F972C3D3-2F96-430B-96CB-C9284E1868B4}" type="presParOf" srcId="{D2991F32-10D6-43E0-B7F8-A60FA6F81590}" destId="{357DF56C-4B4F-492D-BB4C-996563911352}" srcOrd="1" destOrd="0" presId="urn:microsoft.com/office/officeart/2005/8/layout/hProcess4"/>
    <dgm:cxn modelId="{E82EF768-F3F4-4EC4-AD6C-447057652AA7}" type="presParOf" srcId="{D2991F32-10D6-43E0-B7F8-A60FA6F81590}" destId="{BCBAD569-05DF-4B4B-88AD-5738F2B86875}" srcOrd="2" destOrd="0" presId="urn:microsoft.com/office/officeart/2005/8/layout/hProcess4"/>
    <dgm:cxn modelId="{E82F5403-D5F0-4233-9EC8-641AC1F04A19}" type="presParOf" srcId="{BCBAD569-05DF-4B4B-88AD-5738F2B86875}" destId="{343C9F05-FDCE-423C-AC16-21A8394BDDC0}" srcOrd="0" destOrd="0" presId="urn:microsoft.com/office/officeart/2005/8/layout/hProcess4"/>
    <dgm:cxn modelId="{BF437654-C4EA-4ACD-B206-7396A9F6493C}" type="presParOf" srcId="{343C9F05-FDCE-423C-AC16-21A8394BDDC0}" destId="{234BCCD1-4698-481C-9D28-8C92751E2673}" srcOrd="0" destOrd="0" presId="urn:microsoft.com/office/officeart/2005/8/layout/hProcess4"/>
    <dgm:cxn modelId="{2D34822E-16F8-4420-AE36-3CEC9ECAC0B8}" type="presParOf" srcId="{343C9F05-FDCE-423C-AC16-21A8394BDDC0}" destId="{F95E71FC-4103-4C34-8DD7-EC627D053533}" srcOrd="1" destOrd="0" presId="urn:microsoft.com/office/officeart/2005/8/layout/hProcess4"/>
    <dgm:cxn modelId="{50ED901B-6C6A-4A31-8277-638F35BF52D3}" type="presParOf" srcId="{343C9F05-FDCE-423C-AC16-21A8394BDDC0}" destId="{7181ED11-7391-4413-AA87-6A2EE24AADDE}" srcOrd="2" destOrd="0" presId="urn:microsoft.com/office/officeart/2005/8/layout/hProcess4"/>
    <dgm:cxn modelId="{2EE8FC42-CF70-4B04-849D-831F24EFADCA}" type="presParOf" srcId="{343C9F05-FDCE-423C-AC16-21A8394BDDC0}" destId="{DC707074-40C9-4E3F-9A46-984B203AB3A8}" srcOrd="3" destOrd="0" presId="urn:microsoft.com/office/officeart/2005/8/layout/hProcess4"/>
    <dgm:cxn modelId="{8FFD728B-1D9E-40BE-BFF7-58A3C7DC755C}" type="presParOf" srcId="{343C9F05-FDCE-423C-AC16-21A8394BDDC0}" destId="{8A020512-CD32-40E6-A1CD-DAF2EAB8D0FC}" srcOrd="4" destOrd="0" presId="urn:microsoft.com/office/officeart/2005/8/layout/hProcess4"/>
    <dgm:cxn modelId="{403FF3B5-5196-48A5-BE53-47272359C2AE}" type="presParOf" srcId="{BCBAD569-05DF-4B4B-88AD-5738F2B86875}" destId="{5448C4A4-14C6-4D24-97EA-88047648C808}" srcOrd="1" destOrd="0" presId="urn:microsoft.com/office/officeart/2005/8/layout/hProcess4"/>
    <dgm:cxn modelId="{9D827327-EB05-4DB6-AA66-253320943390}" type="presParOf" srcId="{BCBAD569-05DF-4B4B-88AD-5738F2B86875}" destId="{CA314705-8357-499B-84EE-F76231229EDA}" srcOrd="2" destOrd="0" presId="urn:microsoft.com/office/officeart/2005/8/layout/hProcess4"/>
    <dgm:cxn modelId="{389C268B-AE45-4420-B999-3FC8F6EF7901}" type="presParOf" srcId="{CA314705-8357-499B-84EE-F76231229EDA}" destId="{B711D716-2BF1-4995-8B96-04A212B8FC75}" srcOrd="0" destOrd="0" presId="urn:microsoft.com/office/officeart/2005/8/layout/hProcess4"/>
    <dgm:cxn modelId="{3FFFFB85-FAAA-4531-A390-B01933FE206C}" type="presParOf" srcId="{CA314705-8357-499B-84EE-F76231229EDA}" destId="{063342A2-6D01-4293-A51F-2F3F24F90C31}" srcOrd="1" destOrd="0" presId="urn:microsoft.com/office/officeart/2005/8/layout/hProcess4"/>
    <dgm:cxn modelId="{3B35932E-AFFA-4F47-8299-CBCBEF30AC96}" type="presParOf" srcId="{CA314705-8357-499B-84EE-F76231229EDA}" destId="{A6C7B522-C7FF-4EF0-945B-D7B652103ADE}" srcOrd="2" destOrd="0" presId="urn:microsoft.com/office/officeart/2005/8/layout/hProcess4"/>
    <dgm:cxn modelId="{0F58E1FD-3A6A-401A-8B53-0B5A719C2B8D}" type="presParOf" srcId="{CA314705-8357-499B-84EE-F76231229EDA}" destId="{EF7FB7BD-281B-4202-AFC2-34270B3057E2}" srcOrd="3" destOrd="0" presId="urn:microsoft.com/office/officeart/2005/8/layout/hProcess4"/>
    <dgm:cxn modelId="{39D50B4C-47D1-48C4-818F-F8BE83A10982}" type="presParOf" srcId="{CA314705-8357-499B-84EE-F76231229EDA}" destId="{C6F643F9-38E0-4350-A89F-459897318B66}" srcOrd="4" destOrd="0" presId="urn:microsoft.com/office/officeart/2005/8/layout/hProcess4"/>
    <dgm:cxn modelId="{00805FC3-3EC5-4DF2-884B-82D8C7F7CA88}" type="presParOf" srcId="{BCBAD569-05DF-4B4B-88AD-5738F2B86875}" destId="{DB7E28A2-995C-4837-B2D4-00F3E02AE56C}" srcOrd="3" destOrd="0" presId="urn:microsoft.com/office/officeart/2005/8/layout/hProcess4"/>
    <dgm:cxn modelId="{34718A39-5989-4079-95B7-476F150CB2E1}" type="presParOf" srcId="{BCBAD569-05DF-4B4B-88AD-5738F2B86875}" destId="{278DAA0D-73E4-4ED9-ACBA-BE305546B89F}" srcOrd="4" destOrd="0" presId="urn:microsoft.com/office/officeart/2005/8/layout/hProcess4"/>
    <dgm:cxn modelId="{4621313D-DB11-4B5D-83DC-3A2AA4CE87E9}" type="presParOf" srcId="{278DAA0D-73E4-4ED9-ACBA-BE305546B89F}" destId="{18E64B39-36D6-4721-980B-E55932434D9E}" srcOrd="0" destOrd="0" presId="urn:microsoft.com/office/officeart/2005/8/layout/hProcess4"/>
    <dgm:cxn modelId="{6AA0D03A-3230-4C66-AE26-EFFD421B655C}" type="presParOf" srcId="{278DAA0D-73E4-4ED9-ACBA-BE305546B89F}" destId="{601EA274-26AD-463B-98F8-A34E4887D192}" srcOrd="1" destOrd="0" presId="urn:microsoft.com/office/officeart/2005/8/layout/hProcess4"/>
    <dgm:cxn modelId="{843E2D60-F0D0-4B48-BB39-73CB35426D73}" type="presParOf" srcId="{278DAA0D-73E4-4ED9-ACBA-BE305546B89F}" destId="{9BEAA9FE-6DC3-4717-BEEF-8ECCE31D9156}" srcOrd="2" destOrd="0" presId="urn:microsoft.com/office/officeart/2005/8/layout/hProcess4"/>
    <dgm:cxn modelId="{1288159E-441A-493A-AA82-BAAC4FE18B6C}" type="presParOf" srcId="{278DAA0D-73E4-4ED9-ACBA-BE305546B89F}" destId="{5DF4E9EC-71A9-4CAE-94EE-D9708E7E360F}" srcOrd="3" destOrd="0" presId="urn:microsoft.com/office/officeart/2005/8/layout/hProcess4"/>
    <dgm:cxn modelId="{A886685D-13D3-4266-960E-687D31627B4D}" type="presParOf" srcId="{278DAA0D-73E4-4ED9-ACBA-BE305546B89F}" destId="{EB293DB4-8811-4545-B191-D9EE24BDE94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AB2395A-A2E1-4E96-A436-FD9971A660F6}" type="doc">
      <dgm:prSet loTypeId="urn:microsoft.com/office/officeart/2008/layout/VerticalAccentList" loCatId="list" qsTypeId="urn:microsoft.com/office/officeart/2005/8/quickstyle/simple1" qsCatId="simple" csTypeId="urn:microsoft.com/office/officeart/2005/8/colors/accent2_4" csCatId="accent2" phldr="1"/>
      <dgm:spPr/>
      <dgm:t>
        <a:bodyPr/>
        <a:lstStyle/>
        <a:p>
          <a:endParaRPr lang="en-US"/>
        </a:p>
      </dgm:t>
    </dgm:pt>
    <dgm:pt modelId="{84BBF6F3-8A69-480C-A936-6918623581BF}">
      <dgm:prSet custT="1"/>
      <dgm:spPr/>
      <dgm:t>
        <a:bodyPr/>
        <a:lstStyle/>
        <a:p>
          <a:pPr rtl="0"/>
          <a:r>
            <a:rPr lang="en-US" sz="1200" smtClean="0">
              <a:latin typeface="Times New Roman" panose="02020603050405020304" pitchFamily="18" charset="0"/>
              <a:cs typeface="Times New Roman" panose="02020603050405020304" pitchFamily="18" charset="0"/>
            </a:rPr>
            <a:t>În acest context, Alianța trebuie să continue procesul de adaptare pentru a răspunde cât mai eficient noilor provocări cu care se confruntă mediul internațional de securitate: terorism, amenințări hibride și cibernetice</a:t>
          </a:r>
          <a:endParaRPr lang="en-US" sz="1200">
            <a:latin typeface="Times New Roman" panose="02020603050405020304" pitchFamily="18" charset="0"/>
            <a:cs typeface="Times New Roman" panose="02020603050405020304" pitchFamily="18" charset="0"/>
          </a:endParaRPr>
        </a:p>
      </dgm:t>
    </dgm:pt>
    <dgm:pt modelId="{6F126776-21BB-4EA9-9DBA-444DE7816560}" type="parTrans" cxnId="{D1CCC439-3B71-4C58-914A-6061291DD7FF}">
      <dgm:prSet/>
      <dgm:spPr/>
      <dgm:t>
        <a:bodyPr/>
        <a:lstStyle/>
        <a:p>
          <a:endParaRPr lang="en-US" sz="4000">
            <a:latin typeface="Times New Roman" panose="02020603050405020304" pitchFamily="18" charset="0"/>
            <a:cs typeface="Times New Roman" panose="02020603050405020304" pitchFamily="18" charset="0"/>
          </a:endParaRPr>
        </a:p>
      </dgm:t>
    </dgm:pt>
    <dgm:pt modelId="{5EB89147-81FD-4AC3-A446-118509FAF29F}" type="sibTrans" cxnId="{D1CCC439-3B71-4C58-914A-6061291DD7FF}">
      <dgm:prSet/>
      <dgm:spPr/>
      <dgm:t>
        <a:bodyPr/>
        <a:lstStyle/>
        <a:p>
          <a:endParaRPr lang="en-US" sz="4000">
            <a:latin typeface="Times New Roman" panose="02020603050405020304" pitchFamily="18" charset="0"/>
            <a:cs typeface="Times New Roman" panose="02020603050405020304" pitchFamily="18" charset="0"/>
          </a:endParaRPr>
        </a:p>
      </dgm:t>
    </dgm:pt>
    <dgm:pt modelId="{1DEAFC6E-AE74-4FC6-94C9-4B1ECECD9DF0}" type="pres">
      <dgm:prSet presAssocID="{DAB2395A-A2E1-4E96-A436-FD9971A660F6}" presName="Name0" presStyleCnt="0">
        <dgm:presLayoutVars>
          <dgm:chMax/>
          <dgm:chPref/>
          <dgm:dir/>
        </dgm:presLayoutVars>
      </dgm:prSet>
      <dgm:spPr/>
      <dgm:t>
        <a:bodyPr/>
        <a:lstStyle/>
        <a:p>
          <a:endParaRPr lang="ru-RU"/>
        </a:p>
      </dgm:t>
    </dgm:pt>
    <dgm:pt modelId="{DD8A5D23-A0F0-4F2C-8015-58621C6484B7}" type="pres">
      <dgm:prSet presAssocID="{84BBF6F3-8A69-480C-A936-6918623581BF}" presName="parenttextcomposite" presStyleCnt="0"/>
      <dgm:spPr/>
    </dgm:pt>
    <dgm:pt modelId="{671F679E-572E-463C-AF6A-75C4CC8CE867}" type="pres">
      <dgm:prSet presAssocID="{84BBF6F3-8A69-480C-A936-6918623581BF}" presName="parenttext" presStyleLbl="revTx" presStyleIdx="0" presStyleCnt="1" custScaleX="272048" custScaleY="147671">
        <dgm:presLayoutVars>
          <dgm:chMax/>
          <dgm:chPref val="2"/>
          <dgm:bulletEnabled val="1"/>
        </dgm:presLayoutVars>
      </dgm:prSet>
      <dgm:spPr/>
      <dgm:t>
        <a:bodyPr/>
        <a:lstStyle/>
        <a:p>
          <a:endParaRPr lang="ru-RU"/>
        </a:p>
      </dgm:t>
    </dgm:pt>
    <dgm:pt modelId="{6CF0988A-74BF-4A1C-8F79-C3C16CB9B29A}" type="pres">
      <dgm:prSet presAssocID="{84BBF6F3-8A69-480C-A936-6918623581BF}" presName="parallelogramComposite" presStyleCnt="0"/>
      <dgm:spPr/>
    </dgm:pt>
    <dgm:pt modelId="{CCE793B8-F22B-45C3-9D9C-78A7BC340626}" type="pres">
      <dgm:prSet presAssocID="{84BBF6F3-8A69-480C-A936-6918623581BF}" presName="parallelogram1" presStyleLbl="alignNode1" presStyleIdx="0" presStyleCnt="7"/>
      <dgm:spPr/>
    </dgm:pt>
    <dgm:pt modelId="{67A8B3C8-C3BD-4167-89BB-DE963A0F1314}" type="pres">
      <dgm:prSet presAssocID="{84BBF6F3-8A69-480C-A936-6918623581BF}" presName="parallelogram2" presStyleLbl="alignNode1" presStyleIdx="1" presStyleCnt="7"/>
      <dgm:spPr/>
    </dgm:pt>
    <dgm:pt modelId="{EC9F0F2E-CDCA-47DC-BF43-A78ACABDC231}" type="pres">
      <dgm:prSet presAssocID="{84BBF6F3-8A69-480C-A936-6918623581BF}" presName="parallelogram3" presStyleLbl="alignNode1" presStyleIdx="2" presStyleCnt="7"/>
      <dgm:spPr/>
    </dgm:pt>
    <dgm:pt modelId="{23CDC5FD-5980-4B9D-8E6D-5EDBB8FEE8E4}" type="pres">
      <dgm:prSet presAssocID="{84BBF6F3-8A69-480C-A936-6918623581BF}" presName="parallelogram4" presStyleLbl="alignNode1" presStyleIdx="3" presStyleCnt="7"/>
      <dgm:spPr/>
    </dgm:pt>
    <dgm:pt modelId="{3CCEFC64-4828-4A66-A230-A764919E5248}" type="pres">
      <dgm:prSet presAssocID="{84BBF6F3-8A69-480C-A936-6918623581BF}" presName="parallelogram5" presStyleLbl="alignNode1" presStyleIdx="4" presStyleCnt="7"/>
      <dgm:spPr/>
    </dgm:pt>
    <dgm:pt modelId="{EB7CE344-415B-4911-9C4E-8C6BE77E6C0B}" type="pres">
      <dgm:prSet presAssocID="{84BBF6F3-8A69-480C-A936-6918623581BF}" presName="parallelogram6" presStyleLbl="alignNode1" presStyleIdx="5" presStyleCnt="7"/>
      <dgm:spPr/>
    </dgm:pt>
    <dgm:pt modelId="{3B6AAF1F-0314-4B15-90A0-A9736F98E124}" type="pres">
      <dgm:prSet presAssocID="{84BBF6F3-8A69-480C-A936-6918623581BF}" presName="parallelogram7" presStyleLbl="alignNode1" presStyleIdx="6" presStyleCnt="7"/>
      <dgm:spPr/>
    </dgm:pt>
  </dgm:ptLst>
  <dgm:cxnLst>
    <dgm:cxn modelId="{A512B7F4-DE91-4F66-A44C-BFEE1C71E5A0}" type="presOf" srcId="{DAB2395A-A2E1-4E96-A436-FD9971A660F6}" destId="{1DEAFC6E-AE74-4FC6-94C9-4B1ECECD9DF0}" srcOrd="0" destOrd="0" presId="urn:microsoft.com/office/officeart/2008/layout/VerticalAccentList"/>
    <dgm:cxn modelId="{D1CCC439-3B71-4C58-914A-6061291DD7FF}" srcId="{DAB2395A-A2E1-4E96-A436-FD9971A660F6}" destId="{84BBF6F3-8A69-480C-A936-6918623581BF}" srcOrd="0" destOrd="0" parTransId="{6F126776-21BB-4EA9-9DBA-444DE7816560}" sibTransId="{5EB89147-81FD-4AC3-A446-118509FAF29F}"/>
    <dgm:cxn modelId="{8F116FA9-F271-47A6-8FBC-CC8D78DDAE70}" type="presOf" srcId="{84BBF6F3-8A69-480C-A936-6918623581BF}" destId="{671F679E-572E-463C-AF6A-75C4CC8CE867}" srcOrd="0" destOrd="0" presId="urn:microsoft.com/office/officeart/2008/layout/VerticalAccentList"/>
    <dgm:cxn modelId="{D1740556-8052-426C-A1EE-9C2D41F0B0B2}" type="presParOf" srcId="{1DEAFC6E-AE74-4FC6-94C9-4B1ECECD9DF0}" destId="{DD8A5D23-A0F0-4F2C-8015-58621C6484B7}" srcOrd="0" destOrd="0" presId="urn:microsoft.com/office/officeart/2008/layout/VerticalAccentList"/>
    <dgm:cxn modelId="{65D1E529-1F4C-4B85-8638-6D24F13D49B0}" type="presParOf" srcId="{DD8A5D23-A0F0-4F2C-8015-58621C6484B7}" destId="{671F679E-572E-463C-AF6A-75C4CC8CE867}" srcOrd="0" destOrd="0" presId="urn:microsoft.com/office/officeart/2008/layout/VerticalAccentList"/>
    <dgm:cxn modelId="{56347081-00F0-45B7-80E4-D7C1964DF107}" type="presParOf" srcId="{1DEAFC6E-AE74-4FC6-94C9-4B1ECECD9DF0}" destId="{6CF0988A-74BF-4A1C-8F79-C3C16CB9B29A}" srcOrd="1" destOrd="0" presId="urn:microsoft.com/office/officeart/2008/layout/VerticalAccentList"/>
    <dgm:cxn modelId="{745433D3-0672-43AB-B0F7-FB54D9F367B9}" type="presParOf" srcId="{6CF0988A-74BF-4A1C-8F79-C3C16CB9B29A}" destId="{CCE793B8-F22B-45C3-9D9C-78A7BC340626}" srcOrd="0" destOrd="0" presId="urn:microsoft.com/office/officeart/2008/layout/VerticalAccentList"/>
    <dgm:cxn modelId="{255A4574-FDA6-4BB3-B302-0DC33E8E11AD}" type="presParOf" srcId="{6CF0988A-74BF-4A1C-8F79-C3C16CB9B29A}" destId="{67A8B3C8-C3BD-4167-89BB-DE963A0F1314}" srcOrd="1" destOrd="0" presId="urn:microsoft.com/office/officeart/2008/layout/VerticalAccentList"/>
    <dgm:cxn modelId="{BE5109C3-7C6D-4E40-82DC-22FC09FBCA0F}" type="presParOf" srcId="{6CF0988A-74BF-4A1C-8F79-C3C16CB9B29A}" destId="{EC9F0F2E-CDCA-47DC-BF43-A78ACABDC231}" srcOrd="2" destOrd="0" presId="urn:microsoft.com/office/officeart/2008/layout/VerticalAccentList"/>
    <dgm:cxn modelId="{B3B2CF29-8A20-4F30-907F-1E8480238C4C}" type="presParOf" srcId="{6CF0988A-74BF-4A1C-8F79-C3C16CB9B29A}" destId="{23CDC5FD-5980-4B9D-8E6D-5EDBB8FEE8E4}" srcOrd="3" destOrd="0" presId="urn:microsoft.com/office/officeart/2008/layout/VerticalAccentList"/>
    <dgm:cxn modelId="{B718F9DA-94FB-484C-A784-9EE88B1FAC32}" type="presParOf" srcId="{6CF0988A-74BF-4A1C-8F79-C3C16CB9B29A}" destId="{3CCEFC64-4828-4A66-A230-A764919E5248}" srcOrd="4" destOrd="0" presId="urn:microsoft.com/office/officeart/2008/layout/VerticalAccentList"/>
    <dgm:cxn modelId="{1A900394-94D2-40B5-B263-C118D912B6AF}" type="presParOf" srcId="{6CF0988A-74BF-4A1C-8F79-C3C16CB9B29A}" destId="{EB7CE344-415B-4911-9C4E-8C6BE77E6C0B}" srcOrd="5" destOrd="0" presId="urn:microsoft.com/office/officeart/2008/layout/VerticalAccentList"/>
    <dgm:cxn modelId="{2D9A003A-7FDA-4EE3-97F3-34295ABB6348}" type="presParOf" srcId="{6CF0988A-74BF-4A1C-8F79-C3C16CB9B29A}" destId="{3B6AAF1F-0314-4B15-90A0-A9736F98E124}" srcOrd="6"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9C002C8-9481-402E-B23C-A3FC5D21316A}" type="doc">
      <dgm:prSet loTypeId="urn:microsoft.com/office/officeart/2005/8/layout/cycle2" loCatId="cycle" qsTypeId="urn:microsoft.com/office/officeart/2005/8/quickstyle/simple1" qsCatId="simple" csTypeId="urn:microsoft.com/office/officeart/2005/8/colors/accent2_2" csCatId="accent2"/>
      <dgm:spPr/>
      <dgm:t>
        <a:bodyPr/>
        <a:lstStyle/>
        <a:p>
          <a:endParaRPr lang="en-US"/>
        </a:p>
      </dgm:t>
    </dgm:pt>
    <dgm:pt modelId="{F9525AE9-9ECB-49F4-B13E-17532B93AF11}">
      <dgm:prSet/>
      <dgm:spPr/>
      <dgm:t>
        <a:bodyPr/>
        <a:lstStyle/>
        <a:p>
          <a:pPr rtl="0"/>
          <a:r>
            <a:rPr lang="en-US" smtClean="0"/>
            <a:t>NATO rămâne piatra de temelie a securității colective a Aliaților și forul esențial pentru consultări și decizii de securitate, bazate pe principiile solidarității, unității și coeziunii dintre Aliați. Apărarea colectivă, managementul crizelor și securitatea cooperativă rămân sarcinile principale ale Alianței</a:t>
          </a:r>
          <a:endParaRPr lang="en-US"/>
        </a:p>
      </dgm:t>
    </dgm:pt>
    <dgm:pt modelId="{F0700C54-42A7-4F64-879F-73D04D05221F}" type="parTrans" cxnId="{8A8C03F6-6CD5-4BCE-8385-2A0B9B882C93}">
      <dgm:prSet/>
      <dgm:spPr/>
      <dgm:t>
        <a:bodyPr/>
        <a:lstStyle/>
        <a:p>
          <a:endParaRPr lang="en-US"/>
        </a:p>
      </dgm:t>
    </dgm:pt>
    <dgm:pt modelId="{FFF3810E-8130-4BCA-B88A-36D4D2C176D2}" type="sibTrans" cxnId="{8A8C03F6-6CD5-4BCE-8385-2A0B9B882C93}">
      <dgm:prSet/>
      <dgm:spPr/>
      <dgm:t>
        <a:bodyPr/>
        <a:lstStyle/>
        <a:p>
          <a:endParaRPr lang="en-US"/>
        </a:p>
      </dgm:t>
    </dgm:pt>
    <dgm:pt modelId="{3E7E945B-D660-40A1-A57A-C9A5B38B2C4F}" type="pres">
      <dgm:prSet presAssocID="{39C002C8-9481-402E-B23C-A3FC5D21316A}" presName="cycle" presStyleCnt="0">
        <dgm:presLayoutVars>
          <dgm:dir/>
          <dgm:resizeHandles val="exact"/>
        </dgm:presLayoutVars>
      </dgm:prSet>
      <dgm:spPr/>
      <dgm:t>
        <a:bodyPr/>
        <a:lstStyle/>
        <a:p>
          <a:endParaRPr lang="ru-RU"/>
        </a:p>
      </dgm:t>
    </dgm:pt>
    <dgm:pt modelId="{93600A51-632E-4330-9731-4B7C2C9D5D9A}" type="pres">
      <dgm:prSet presAssocID="{F9525AE9-9ECB-49F4-B13E-17532B93AF11}" presName="node" presStyleLbl="node1" presStyleIdx="0" presStyleCnt="1">
        <dgm:presLayoutVars>
          <dgm:bulletEnabled val="1"/>
        </dgm:presLayoutVars>
      </dgm:prSet>
      <dgm:spPr/>
      <dgm:t>
        <a:bodyPr/>
        <a:lstStyle/>
        <a:p>
          <a:endParaRPr lang="ru-RU"/>
        </a:p>
      </dgm:t>
    </dgm:pt>
  </dgm:ptLst>
  <dgm:cxnLst>
    <dgm:cxn modelId="{758EA99D-9F55-42D5-AC9D-6C98F38FA278}" type="presOf" srcId="{39C002C8-9481-402E-B23C-A3FC5D21316A}" destId="{3E7E945B-D660-40A1-A57A-C9A5B38B2C4F}" srcOrd="0" destOrd="0" presId="urn:microsoft.com/office/officeart/2005/8/layout/cycle2"/>
    <dgm:cxn modelId="{CE954681-08A8-462F-B023-5D7BEB14AC7D}" type="presOf" srcId="{F9525AE9-9ECB-49F4-B13E-17532B93AF11}" destId="{93600A51-632E-4330-9731-4B7C2C9D5D9A}" srcOrd="0" destOrd="0" presId="urn:microsoft.com/office/officeart/2005/8/layout/cycle2"/>
    <dgm:cxn modelId="{8A8C03F6-6CD5-4BCE-8385-2A0B9B882C93}" srcId="{39C002C8-9481-402E-B23C-A3FC5D21316A}" destId="{F9525AE9-9ECB-49F4-B13E-17532B93AF11}" srcOrd="0" destOrd="0" parTransId="{F0700C54-42A7-4F64-879F-73D04D05221F}" sibTransId="{FFF3810E-8130-4BCA-B88A-36D4D2C176D2}"/>
    <dgm:cxn modelId="{6E06441C-0BF7-4D36-8BAF-F94A294C7E7F}" type="presParOf" srcId="{3E7E945B-D660-40A1-A57A-C9A5B38B2C4F}" destId="{93600A51-632E-4330-9731-4B7C2C9D5D9A}"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32B7031-9DA6-4148-8B99-E478522248BD}" type="doc">
      <dgm:prSet loTypeId="urn:microsoft.com/office/officeart/2005/8/layout/hProcess11" loCatId="process" qsTypeId="urn:microsoft.com/office/officeart/2005/8/quickstyle/simple1" qsCatId="simple" csTypeId="urn:microsoft.com/office/officeart/2005/8/colors/accent2_2" csCatId="accent2"/>
      <dgm:spPr/>
      <dgm:t>
        <a:bodyPr/>
        <a:lstStyle/>
        <a:p>
          <a:endParaRPr lang="en-US"/>
        </a:p>
      </dgm:t>
    </dgm:pt>
    <dgm:pt modelId="{45BD82F0-AD64-4745-85BF-47EFDF44F2FB}">
      <dgm:prSet custT="1"/>
      <dgm:spPr/>
      <dgm:t>
        <a:bodyPr/>
        <a:lstStyle/>
        <a:p>
          <a:pPr algn="ctr" rtl="0"/>
          <a:r>
            <a:rPr lang="en-US" sz="1600" b="1" i="1" smtClean="0">
              <a:solidFill>
                <a:schemeClr val="tx1"/>
              </a:solidFill>
              <a:latin typeface="Times New Roman" panose="02020603050405020304" pitchFamily="18" charset="0"/>
              <a:cs typeface="Times New Roman" panose="02020603050405020304" pitchFamily="18" charset="0"/>
            </a:rPr>
            <a:t>Odată cu prăbușirea Uniunii Sovietice și ascensiunea actorilor nestatali care afectează securitatea internațională, au apărut multe noi amenințări la adresa securității. </a:t>
          </a:r>
          <a:endParaRPr lang="en-US" sz="1600" b="1" i="1">
            <a:solidFill>
              <a:schemeClr val="tx1"/>
            </a:solidFill>
            <a:latin typeface="Times New Roman" panose="02020603050405020304" pitchFamily="18" charset="0"/>
            <a:cs typeface="Times New Roman" panose="02020603050405020304" pitchFamily="18" charset="0"/>
          </a:endParaRPr>
        </a:p>
      </dgm:t>
    </dgm:pt>
    <dgm:pt modelId="{8728D5E4-D360-4500-9F44-D372D09B2BFC}" type="parTrans" cxnId="{81EFDD6A-1BE9-4AA7-9E36-79277D64C855}">
      <dgm:prSet/>
      <dgm:spPr/>
      <dgm:t>
        <a:bodyPr/>
        <a:lstStyle/>
        <a:p>
          <a:pPr algn="ctr"/>
          <a:endParaRPr lang="en-US" sz="2400" b="1" i="1">
            <a:solidFill>
              <a:schemeClr val="tx1"/>
            </a:solidFill>
            <a:latin typeface="Times New Roman" panose="02020603050405020304" pitchFamily="18" charset="0"/>
            <a:cs typeface="Times New Roman" panose="02020603050405020304" pitchFamily="18" charset="0"/>
          </a:endParaRPr>
        </a:p>
      </dgm:t>
    </dgm:pt>
    <dgm:pt modelId="{985C3D2A-7D29-4571-90F5-948FC998DAB4}" type="sibTrans" cxnId="{81EFDD6A-1BE9-4AA7-9E36-79277D64C855}">
      <dgm:prSet/>
      <dgm:spPr/>
      <dgm:t>
        <a:bodyPr/>
        <a:lstStyle/>
        <a:p>
          <a:pPr algn="ctr"/>
          <a:endParaRPr lang="en-US" sz="2400" b="1" i="1">
            <a:solidFill>
              <a:schemeClr val="tx1"/>
            </a:solidFill>
            <a:latin typeface="Times New Roman" panose="02020603050405020304" pitchFamily="18" charset="0"/>
            <a:cs typeface="Times New Roman" panose="02020603050405020304" pitchFamily="18" charset="0"/>
          </a:endParaRPr>
        </a:p>
      </dgm:t>
    </dgm:pt>
    <dgm:pt modelId="{8D327A2A-E895-4177-A989-9E47D4D51581}" type="pres">
      <dgm:prSet presAssocID="{032B7031-9DA6-4148-8B99-E478522248BD}" presName="Name0" presStyleCnt="0">
        <dgm:presLayoutVars>
          <dgm:dir/>
          <dgm:resizeHandles val="exact"/>
        </dgm:presLayoutVars>
      </dgm:prSet>
      <dgm:spPr/>
      <dgm:t>
        <a:bodyPr/>
        <a:lstStyle/>
        <a:p>
          <a:endParaRPr lang="ru-RU"/>
        </a:p>
      </dgm:t>
    </dgm:pt>
    <dgm:pt modelId="{DADD42BE-85D3-40B8-A20B-82F878C810A9}" type="pres">
      <dgm:prSet presAssocID="{032B7031-9DA6-4148-8B99-E478522248BD}" presName="arrow" presStyleLbl="bgShp" presStyleIdx="0" presStyleCnt="1"/>
      <dgm:spPr/>
    </dgm:pt>
    <dgm:pt modelId="{029FB897-2264-4D11-931B-DB644ABB24A8}" type="pres">
      <dgm:prSet presAssocID="{032B7031-9DA6-4148-8B99-E478522248BD}" presName="points" presStyleCnt="0"/>
      <dgm:spPr/>
    </dgm:pt>
    <dgm:pt modelId="{C78B1DA5-C7A3-42B7-A2D1-C13BD544D630}" type="pres">
      <dgm:prSet presAssocID="{45BD82F0-AD64-4745-85BF-47EFDF44F2FB}" presName="compositeA" presStyleCnt="0"/>
      <dgm:spPr/>
    </dgm:pt>
    <dgm:pt modelId="{39AE3792-405E-4B31-B9C7-94828A115AE2}" type="pres">
      <dgm:prSet presAssocID="{45BD82F0-AD64-4745-85BF-47EFDF44F2FB}" presName="textA" presStyleLbl="revTx" presStyleIdx="0" presStyleCnt="1">
        <dgm:presLayoutVars>
          <dgm:bulletEnabled val="1"/>
        </dgm:presLayoutVars>
      </dgm:prSet>
      <dgm:spPr/>
      <dgm:t>
        <a:bodyPr/>
        <a:lstStyle/>
        <a:p>
          <a:endParaRPr lang="ru-RU"/>
        </a:p>
      </dgm:t>
    </dgm:pt>
    <dgm:pt modelId="{24B8661C-C3FE-4B16-9A9B-875B78FB8568}" type="pres">
      <dgm:prSet presAssocID="{45BD82F0-AD64-4745-85BF-47EFDF44F2FB}" presName="circleA" presStyleLbl="node1" presStyleIdx="0" presStyleCnt="1"/>
      <dgm:spPr/>
    </dgm:pt>
    <dgm:pt modelId="{5DF69DCB-2475-43A6-9DE1-DFE8AE2EFFFB}" type="pres">
      <dgm:prSet presAssocID="{45BD82F0-AD64-4745-85BF-47EFDF44F2FB}" presName="spaceA" presStyleCnt="0"/>
      <dgm:spPr/>
    </dgm:pt>
  </dgm:ptLst>
  <dgm:cxnLst>
    <dgm:cxn modelId="{81EFDD6A-1BE9-4AA7-9E36-79277D64C855}" srcId="{032B7031-9DA6-4148-8B99-E478522248BD}" destId="{45BD82F0-AD64-4745-85BF-47EFDF44F2FB}" srcOrd="0" destOrd="0" parTransId="{8728D5E4-D360-4500-9F44-D372D09B2BFC}" sibTransId="{985C3D2A-7D29-4571-90F5-948FC998DAB4}"/>
    <dgm:cxn modelId="{5C8AD5D2-D704-469F-948E-5D0B7BB5F440}" type="presOf" srcId="{45BD82F0-AD64-4745-85BF-47EFDF44F2FB}" destId="{39AE3792-405E-4B31-B9C7-94828A115AE2}" srcOrd="0" destOrd="0" presId="urn:microsoft.com/office/officeart/2005/8/layout/hProcess11"/>
    <dgm:cxn modelId="{486A14C3-D0B6-4150-A665-AE4450A875C7}" type="presOf" srcId="{032B7031-9DA6-4148-8B99-E478522248BD}" destId="{8D327A2A-E895-4177-A989-9E47D4D51581}" srcOrd="0" destOrd="0" presId="urn:microsoft.com/office/officeart/2005/8/layout/hProcess11"/>
    <dgm:cxn modelId="{78A5E6D7-4D3D-4906-957F-34B1EC5EAA4E}" type="presParOf" srcId="{8D327A2A-E895-4177-A989-9E47D4D51581}" destId="{DADD42BE-85D3-40B8-A20B-82F878C810A9}" srcOrd="0" destOrd="0" presId="urn:microsoft.com/office/officeart/2005/8/layout/hProcess11"/>
    <dgm:cxn modelId="{663ED743-CB0C-442C-BEAC-FF86EE0A0C78}" type="presParOf" srcId="{8D327A2A-E895-4177-A989-9E47D4D51581}" destId="{029FB897-2264-4D11-931B-DB644ABB24A8}" srcOrd="1" destOrd="0" presId="urn:microsoft.com/office/officeart/2005/8/layout/hProcess11"/>
    <dgm:cxn modelId="{97BD2709-EEB8-4201-B3DA-22864CE0BCE8}" type="presParOf" srcId="{029FB897-2264-4D11-931B-DB644ABB24A8}" destId="{C78B1DA5-C7A3-42B7-A2D1-C13BD544D630}" srcOrd="0" destOrd="0" presId="urn:microsoft.com/office/officeart/2005/8/layout/hProcess11"/>
    <dgm:cxn modelId="{7D5B88E3-7368-4AB1-878C-08BA16B5B753}" type="presParOf" srcId="{C78B1DA5-C7A3-42B7-A2D1-C13BD544D630}" destId="{39AE3792-405E-4B31-B9C7-94828A115AE2}" srcOrd="0" destOrd="0" presId="urn:microsoft.com/office/officeart/2005/8/layout/hProcess11"/>
    <dgm:cxn modelId="{A64E7B2C-BEC0-4EDB-8A5C-51E9613EA40A}" type="presParOf" srcId="{C78B1DA5-C7A3-42B7-A2D1-C13BD544D630}" destId="{24B8661C-C3FE-4B16-9A9B-875B78FB8568}" srcOrd="1" destOrd="0" presId="urn:microsoft.com/office/officeart/2005/8/layout/hProcess11"/>
    <dgm:cxn modelId="{4091B214-26B0-4E36-BF0F-66D0FB01B3AC}" type="presParOf" srcId="{C78B1DA5-C7A3-42B7-A2D1-C13BD544D630}" destId="{5DF69DCB-2475-43A6-9DE1-DFE8AE2EFFFB}" srcOrd="2" destOrd="0" presId="urn:microsoft.com/office/officeart/2005/8/layout/hProcess1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F247465-846C-4A33-BD14-F599D7BA29F3}"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ru-RU"/>
        </a:p>
      </dgm:t>
    </dgm:pt>
    <dgm:pt modelId="{5CC40577-F9F4-42FC-BC32-9CBD064E59DE}">
      <dgm:prSet phldrT="[Текст]" custT="1"/>
      <dgm:spPr/>
      <dgm:t>
        <a:bodyPr/>
        <a:lstStyle/>
        <a:p>
          <a:r>
            <a:rPr lang="ro-MD" sz="2000" dirty="0">
              <a:solidFill>
                <a:schemeClr val="tx1"/>
              </a:solidFill>
              <a:latin typeface="Times New Roman" panose="02020603050405020304" pitchFamily="18" charset="0"/>
              <a:cs typeface="Times New Roman" panose="02020603050405020304" pitchFamily="18" charset="0"/>
            </a:rPr>
            <a:t>Lovitura cea mai grea pentru viitorul CSI este dată de posibila continuare a proceselor de extindere a NATO şi UE. </a:t>
          </a:r>
          <a:endParaRPr lang="ru-RU" sz="2000" dirty="0">
            <a:solidFill>
              <a:schemeClr val="tx1"/>
            </a:solidFill>
            <a:latin typeface="Times New Roman" panose="02020603050405020304" pitchFamily="18" charset="0"/>
            <a:cs typeface="Times New Roman" panose="02020603050405020304" pitchFamily="18" charset="0"/>
          </a:endParaRPr>
        </a:p>
      </dgm:t>
    </dgm:pt>
    <dgm:pt modelId="{BFA0AB16-1026-4608-B7BB-3D50C36BC865}" type="parTrans" cxnId="{8D7E9FA6-1267-49EA-94D5-1015B341288C}">
      <dgm:prSet/>
      <dgm:spPr/>
      <dgm:t>
        <a:bodyPr/>
        <a:lstStyle/>
        <a:p>
          <a:endParaRPr lang="ru-RU">
            <a:solidFill>
              <a:schemeClr val="tx1"/>
            </a:solidFill>
          </a:endParaRPr>
        </a:p>
      </dgm:t>
    </dgm:pt>
    <dgm:pt modelId="{2D7DE186-39EA-4D6F-A2E5-40B1DF81697C}" type="sibTrans" cxnId="{8D7E9FA6-1267-49EA-94D5-1015B341288C}">
      <dgm:prSet/>
      <dgm:spPr/>
      <dgm:t>
        <a:bodyPr/>
        <a:lstStyle/>
        <a:p>
          <a:endParaRPr lang="ru-RU">
            <a:solidFill>
              <a:schemeClr val="tx1"/>
            </a:solidFill>
          </a:endParaRPr>
        </a:p>
      </dgm:t>
    </dgm:pt>
    <dgm:pt modelId="{6E4FA5FF-32E3-45BD-894A-AA37C13E5355}">
      <dgm:prSet phldrT="[Текст]" custT="1"/>
      <dgm:spPr/>
      <dgm:t>
        <a:bodyPr/>
        <a:lstStyle/>
        <a:p>
          <a:r>
            <a:rPr lang="ro-MD" sz="2000" dirty="0">
              <a:solidFill>
                <a:schemeClr val="tx1"/>
              </a:solidFill>
              <a:latin typeface="Times New Roman" panose="02020603050405020304" pitchFamily="18" charset="0"/>
              <a:cs typeface="Times New Roman" panose="02020603050405020304" pitchFamily="18" charset="0"/>
            </a:rPr>
            <a:t>Rolul real al GUAM în regiune şi chiar în lume este însă mult mai important decât au declarat membrii săi. Organizaţia are importanţă strategică atât pentru securitatea transportului de gaze şi ţiţei dinspre regiunea Mării Caspice şi a Asiei Centrale spre Occident, cât şi pentru transformarea Mării Negre într-o zonă de stabilitate. </a:t>
          </a:r>
          <a:endParaRPr lang="ru-RU" sz="2000" dirty="0">
            <a:solidFill>
              <a:schemeClr val="tx1"/>
            </a:solidFill>
            <a:latin typeface="Times New Roman" panose="02020603050405020304" pitchFamily="18" charset="0"/>
            <a:cs typeface="Times New Roman" panose="02020603050405020304" pitchFamily="18" charset="0"/>
          </a:endParaRPr>
        </a:p>
      </dgm:t>
    </dgm:pt>
    <dgm:pt modelId="{D6D7C99A-21E5-4C71-A400-8472DE8408E8}" type="parTrans" cxnId="{2CBD0687-934C-4D03-9B05-F596F179D589}">
      <dgm:prSet/>
      <dgm:spPr/>
      <dgm:t>
        <a:bodyPr/>
        <a:lstStyle/>
        <a:p>
          <a:endParaRPr lang="ru-RU">
            <a:solidFill>
              <a:schemeClr val="tx1"/>
            </a:solidFill>
          </a:endParaRPr>
        </a:p>
      </dgm:t>
    </dgm:pt>
    <dgm:pt modelId="{5C2E1FFE-4600-4B2D-BB32-EB84C3BFFD07}" type="sibTrans" cxnId="{2CBD0687-934C-4D03-9B05-F596F179D589}">
      <dgm:prSet/>
      <dgm:spPr/>
      <dgm:t>
        <a:bodyPr/>
        <a:lstStyle/>
        <a:p>
          <a:endParaRPr lang="ru-RU">
            <a:solidFill>
              <a:schemeClr val="tx1"/>
            </a:solidFill>
          </a:endParaRPr>
        </a:p>
      </dgm:t>
    </dgm:pt>
    <dgm:pt modelId="{90244333-669D-4B34-8061-0FBD9DFCE4F1}">
      <dgm:prSet phldrT="[Текст]" custT="1"/>
      <dgm:spPr/>
      <dgm:t>
        <a:bodyPr/>
        <a:lstStyle/>
        <a:p>
          <a:r>
            <a:rPr lang="ro-MD" sz="2000" dirty="0">
              <a:solidFill>
                <a:schemeClr val="tx1"/>
              </a:solidFill>
              <a:latin typeface="Times New Roman" panose="02020603050405020304" pitchFamily="18" charset="0"/>
              <a:cs typeface="Times New Roman" panose="02020603050405020304" pitchFamily="18" charset="0"/>
            </a:rPr>
            <a:t>Componenta de securitate a ASEAN se referă la o securitate comprehensivă, în care accentul este pus pe dimensiunea nonmilitară, în special pe securitatea umană. În ceea ce priveşte dimensiunea militară a securităţii, subiectele centrale de dezbatere sunt terorismul şi criminalitatea transnaţională, însă acţiunile în sensul prevenirii acestor două fenomene nu sunt consistente. </a:t>
          </a:r>
          <a:endParaRPr lang="ru-RU" sz="2000" dirty="0">
            <a:solidFill>
              <a:schemeClr val="tx1"/>
            </a:solidFill>
            <a:latin typeface="Times New Roman" panose="02020603050405020304" pitchFamily="18" charset="0"/>
            <a:cs typeface="Times New Roman" panose="02020603050405020304" pitchFamily="18" charset="0"/>
          </a:endParaRPr>
        </a:p>
      </dgm:t>
    </dgm:pt>
    <dgm:pt modelId="{D3F99F1F-098A-484C-84EE-60F38AF94E3F}" type="parTrans" cxnId="{F121B1B3-9B79-46B7-B710-7D55C3437C76}">
      <dgm:prSet/>
      <dgm:spPr/>
      <dgm:t>
        <a:bodyPr/>
        <a:lstStyle/>
        <a:p>
          <a:endParaRPr lang="ru-RU">
            <a:solidFill>
              <a:schemeClr val="tx1"/>
            </a:solidFill>
          </a:endParaRPr>
        </a:p>
      </dgm:t>
    </dgm:pt>
    <dgm:pt modelId="{BAE73C6B-008C-4B1C-9D70-59DEA32F8592}" type="sibTrans" cxnId="{F121B1B3-9B79-46B7-B710-7D55C3437C76}">
      <dgm:prSet/>
      <dgm:spPr/>
      <dgm:t>
        <a:bodyPr/>
        <a:lstStyle/>
        <a:p>
          <a:endParaRPr lang="ru-RU">
            <a:solidFill>
              <a:schemeClr val="tx1"/>
            </a:solidFill>
          </a:endParaRPr>
        </a:p>
      </dgm:t>
    </dgm:pt>
    <dgm:pt modelId="{A199E115-1C25-4541-956B-F89A46246B53}" type="pres">
      <dgm:prSet presAssocID="{8F247465-846C-4A33-BD14-F599D7BA29F3}" presName="Name0" presStyleCnt="0">
        <dgm:presLayoutVars>
          <dgm:dir/>
          <dgm:resizeHandles val="exact"/>
        </dgm:presLayoutVars>
      </dgm:prSet>
      <dgm:spPr/>
      <dgm:t>
        <a:bodyPr/>
        <a:lstStyle/>
        <a:p>
          <a:endParaRPr lang="en-US"/>
        </a:p>
      </dgm:t>
    </dgm:pt>
    <dgm:pt modelId="{1908B4C2-7B93-4517-BB48-5CDA1F5DB24B}" type="pres">
      <dgm:prSet presAssocID="{5CC40577-F9F4-42FC-BC32-9CBD064E59DE}" presName="node" presStyleLbl="node1" presStyleIdx="0" presStyleCnt="3" custScaleX="133871">
        <dgm:presLayoutVars>
          <dgm:bulletEnabled val="1"/>
        </dgm:presLayoutVars>
      </dgm:prSet>
      <dgm:spPr/>
      <dgm:t>
        <a:bodyPr/>
        <a:lstStyle/>
        <a:p>
          <a:endParaRPr lang="en-US"/>
        </a:p>
      </dgm:t>
    </dgm:pt>
    <dgm:pt modelId="{75F49864-9EDC-46EC-9006-4FF15585FDD6}" type="pres">
      <dgm:prSet presAssocID="{2D7DE186-39EA-4D6F-A2E5-40B1DF81697C}" presName="sibTrans" presStyleLbl="sibTrans1D1" presStyleIdx="0" presStyleCnt="2"/>
      <dgm:spPr/>
      <dgm:t>
        <a:bodyPr/>
        <a:lstStyle/>
        <a:p>
          <a:endParaRPr lang="en-US"/>
        </a:p>
      </dgm:t>
    </dgm:pt>
    <dgm:pt modelId="{95401A3C-A8EC-4C83-9C66-0CB1DAAD14F8}" type="pres">
      <dgm:prSet presAssocID="{2D7DE186-39EA-4D6F-A2E5-40B1DF81697C}" presName="connectorText" presStyleLbl="sibTrans1D1" presStyleIdx="0" presStyleCnt="2"/>
      <dgm:spPr/>
      <dgm:t>
        <a:bodyPr/>
        <a:lstStyle/>
        <a:p>
          <a:endParaRPr lang="en-US"/>
        </a:p>
      </dgm:t>
    </dgm:pt>
    <dgm:pt modelId="{7ED49F2F-4620-427D-BB39-83FE392A017A}" type="pres">
      <dgm:prSet presAssocID="{6E4FA5FF-32E3-45BD-894A-AA37C13E5355}" presName="node" presStyleLbl="node1" presStyleIdx="1" presStyleCnt="3" custScaleX="133871">
        <dgm:presLayoutVars>
          <dgm:bulletEnabled val="1"/>
        </dgm:presLayoutVars>
      </dgm:prSet>
      <dgm:spPr/>
      <dgm:t>
        <a:bodyPr/>
        <a:lstStyle/>
        <a:p>
          <a:endParaRPr lang="en-US"/>
        </a:p>
      </dgm:t>
    </dgm:pt>
    <dgm:pt modelId="{E39EDD82-A174-4CEF-A5DC-E933407A4520}" type="pres">
      <dgm:prSet presAssocID="{5C2E1FFE-4600-4B2D-BB32-EB84C3BFFD07}" presName="sibTrans" presStyleLbl="sibTrans1D1" presStyleIdx="1" presStyleCnt="2"/>
      <dgm:spPr/>
      <dgm:t>
        <a:bodyPr/>
        <a:lstStyle/>
        <a:p>
          <a:endParaRPr lang="en-US"/>
        </a:p>
      </dgm:t>
    </dgm:pt>
    <dgm:pt modelId="{AE03D365-ED01-4AC7-B26D-8F5BF3797853}" type="pres">
      <dgm:prSet presAssocID="{5C2E1FFE-4600-4B2D-BB32-EB84C3BFFD07}" presName="connectorText" presStyleLbl="sibTrans1D1" presStyleIdx="1" presStyleCnt="2"/>
      <dgm:spPr/>
      <dgm:t>
        <a:bodyPr/>
        <a:lstStyle/>
        <a:p>
          <a:endParaRPr lang="en-US"/>
        </a:p>
      </dgm:t>
    </dgm:pt>
    <dgm:pt modelId="{F89CFE7D-89D7-4D9C-AFE0-01D34675E178}" type="pres">
      <dgm:prSet presAssocID="{90244333-669D-4B34-8061-0FBD9DFCE4F1}" presName="node" presStyleLbl="node1" presStyleIdx="2" presStyleCnt="3" custScaleX="133871">
        <dgm:presLayoutVars>
          <dgm:bulletEnabled val="1"/>
        </dgm:presLayoutVars>
      </dgm:prSet>
      <dgm:spPr/>
      <dgm:t>
        <a:bodyPr/>
        <a:lstStyle/>
        <a:p>
          <a:endParaRPr lang="en-US"/>
        </a:p>
      </dgm:t>
    </dgm:pt>
  </dgm:ptLst>
  <dgm:cxnLst>
    <dgm:cxn modelId="{60142018-C301-49E7-A217-2790127F2D99}" type="presOf" srcId="{2D7DE186-39EA-4D6F-A2E5-40B1DF81697C}" destId="{95401A3C-A8EC-4C83-9C66-0CB1DAAD14F8}" srcOrd="1" destOrd="0" presId="urn:microsoft.com/office/officeart/2005/8/layout/bProcess3"/>
    <dgm:cxn modelId="{F121B1B3-9B79-46B7-B710-7D55C3437C76}" srcId="{8F247465-846C-4A33-BD14-F599D7BA29F3}" destId="{90244333-669D-4B34-8061-0FBD9DFCE4F1}" srcOrd="2" destOrd="0" parTransId="{D3F99F1F-098A-484C-84EE-60F38AF94E3F}" sibTransId="{BAE73C6B-008C-4B1C-9D70-59DEA32F8592}"/>
    <dgm:cxn modelId="{2CBD0687-934C-4D03-9B05-F596F179D589}" srcId="{8F247465-846C-4A33-BD14-F599D7BA29F3}" destId="{6E4FA5FF-32E3-45BD-894A-AA37C13E5355}" srcOrd="1" destOrd="0" parTransId="{D6D7C99A-21E5-4C71-A400-8472DE8408E8}" sibTransId="{5C2E1FFE-4600-4B2D-BB32-EB84C3BFFD07}"/>
    <dgm:cxn modelId="{A0307FEE-683E-422F-853A-24DBC0CC25ED}" type="presOf" srcId="{5C2E1FFE-4600-4B2D-BB32-EB84C3BFFD07}" destId="{E39EDD82-A174-4CEF-A5DC-E933407A4520}" srcOrd="0" destOrd="0" presId="urn:microsoft.com/office/officeart/2005/8/layout/bProcess3"/>
    <dgm:cxn modelId="{543EDAC7-9EEB-4E3F-B026-AE3C01FEBD8A}" type="presOf" srcId="{5C2E1FFE-4600-4B2D-BB32-EB84C3BFFD07}" destId="{AE03D365-ED01-4AC7-B26D-8F5BF3797853}" srcOrd="1" destOrd="0" presId="urn:microsoft.com/office/officeart/2005/8/layout/bProcess3"/>
    <dgm:cxn modelId="{2966EED5-94C7-44BE-93B4-7C8DE5697EF0}" type="presOf" srcId="{2D7DE186-39EA-4D6F-A2E5-40B1DF81697C}" destId="{75F49864-9EDC-46EC-9006-4FF15585FDD6}" srcOrd="0" destOrd="0" presId="urn:microsoft.com/office/officeart/2005/8/layout/bProcess3"/>
    <dgm:cxn modelId="{9DEC0D45-8DDD-4E92-BCAC-59526AE670DF}" type="presOf" srcId="{5CC40577-F9F4-42FC-BC32-9CBD064E59DE}" destId="{1908B4C2-7B93-4517-BB48-5CDA1F5DB24B}" srcOrd="0" destOrd="0" presId="urn:microsoft.com/office/officeart/2005/8/layout/bProcess3"/>
    <dgm:cxn modelId="{36B3A075-0324-4635-8C41-BCCC95EFE797}" type="presOf" srcId="{90244333-669D-4B34-8061-0FBD9DFCE4F1}" destId="{F89CFE7D-89D7-4D9C-AFE0-01D34675E178}" srcOrd="0" destOrd="0" presId="urn:microsoft.com/office/officeart/2005/8/layout/bProcess3"/>
    <dgm:cxn modelId="{5FAC33D4-FA8C-4092-B5F9-63DAD68D54C6}" type="presOf" srcId="{6E4FA5FF-32E3-45BD-894A-AA37C13E5355}" destId="{7ED49F2F-4620-427D-BB39-83FE392A017A}" srcOrd="0" destOrd="0" presId="urn:microsoft.com/office/officeart/2005/8/layout/bProcess3"/>
    <dgm:cxn modelId="{DDAD9220-AEEB-40D1-A878-413286EBBBF4}" type="presOf" srcId="{8F247465-846C-4A33-BD14-F599D7BA29F3}" destId="{A199E115-1C25-4541-956B-F89A46246B53}" srcOrd="0" destOrd="0" presId="urn:microsoft.com/office/officeart/2005/8/layout/bProcess3"/>
    <dgm:cxn modelId="{8D7E9FA6-1267-49EA-94D5-1015B341288C}" srcId="{8F247465-846C-4A33-BD14-F599D7BA29F3}" destId="{5CC40577-F9F4-42FC-BC32-9CBD064E59DE}" srcOrd="0" destOrd="0" parTransId="{BFA0AB16-1026-4608-B7BB-3D50C36BC865}" sibTransId="{2D7DE186-39EA-4D6F-A2E5-40B1DF81697C}"/>
    <dgm:cxn modelId="{E4608101-607C-4E92-AF44-B127F4585A37}" type="presParOf" srcId="{A199E115-1C25-4541-956B-F89A46246B53}" destId="{1908B4C2-7B93-4517-BB48-5CDA1F5DB24B}" srcOrd="0" destOrd="0" presId="urn:microsoft.com/office/officeart/2005/8/layout/bProcess3"/>
    <dgm:cxn modelId="{7E56166F-7CE7-467B-B54E-A57110B7ADA4}" type="presParOf" srcId="{A199E115-1C25-4541-956B-F89A46246B53}" destId="{75F49864-9EDC-46EC-9006-4FF15585FDD6}" srcOrd="1" destOrd="0" presId="urn:microsoft.com/office/officeart/2005/8/layout/bProcess3"/>
    <dgm:cxn modelId="{2AA3C703-C764-4502-9CA8-B428C95D2A7D}" type="presParOf" srcId="{75F49864-9EDC-46EC-9006-4FF15585FDD6}" destId="{95401A3C-A8EC-4C83-9C66-0CB1DAAD14F8}" srcOrd="0" destOrd="0" presId="urn:microsoft.com/office/officeart/2005/8/layout/bProcess3"/>
    <dgm:cxn modelId="{586D3860-1787-48BA-9016-4E1E0DF110A1}" type="presParOf" srcId="{A199E115-1C25-4541-956B-F89A46246B53}" destId="{7ED49F2F-4620-427D-BB39-83FE392A017A}" srcOrd="2" destOrd="0" presId="urn:microsoft.com/office/officeart/2005/8/layout/bProcess3"/>
    <dgm:cxn modelId="{4634227A-541C-46D1-ABF1-AC9D9325A142}" type="presParOf" srcId="{A199E115-1C25-4541-956B-F89A46246B53}" destId="{E39EDD82-A174-4CEF-A5DC-E933407A4520}" srcOrd="3" destOrd="0" presId="urn:microsoft.com/office/officeart/2005/8/layout/bProcess3"/>
    <dgm:cxn modelId="{0494944C-23C2-4CF8-B213-6A973EA72D17}" type="presParOf" srcId="{E39EDD82-A174-4CEF-A5DC-E933407A4520}" destId="{AE03D365-ED01-4AC7-B26D-8F5BF3797853}" srcOrd="0" destOrd="0" presId="urn:microsoft.com/office/officeart/2005/8/layout/bProcess3"/>
    <dgm:cxn modelId="{3107F77A-E20A-4EA2-A2FA-910060515590}" type="presParOf" srcId="{A199E115-1C25-4541-956B-F89A46246B53}" destId="{F89CFE7D-89D7-4D9C-AFE0-01D34675E178}"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158BD09-F32A-4267-95C1-E5E2A26E44A2}" type="doc">
      <dgm:prSet loTypeId="urn:microsoft.com/office/officeart/2005/8/layout/process1" loCatId="process" qsTypeId="urn:microsoft.com/office/officeart/2005/8/quickstyle/simple1" qsCatId="simple" csTypeId="urn:microsoft.com/office/officeart/2005/8/colors/colorful3" csCatId="colorful" phldr="1"/>
      <dgm:spPr/>
    </dgm:pt>
    <dgm:pt modelId="{F154DCD9-2CC4-400D-8495-E0FC529DD6BA}">
      <dgm:prSet phldrT="[Текст]"/>
      <dgm:spPr/>
      <dgm:t>
        <a:bodyPr/>
        <a:lstStyle/>
        <a:p>
          <a:r>
            <a:rPr lang="ro-MD" dirty="0">
              <a:solidFill>
                <a:schemeClr val="tx1"/>
              </a:solidFill>
            </a:rPr>
            <a:t>Organizaţiile internaţionale de securitate promovează dialogul de securitate şi gestionarea crizelor,</a:t>
          </a:r>
          <a:endParaRPr lang="ru-RU" dirty="0">
            <a:solidFill>
              <a:schemeClr val="tx1"/>
            </a:solidFill>
          </a:endParaRPr>
        </a:p>
      </dgm:t>
    </dgm:pt>
    <dgm:pt modelId="{1D5012E8-E7E8-49D5-A7EC-97A8722A2C95}" type="parTrans" cxnId="{F878C68C-965F-499B-83FC-6C1B0446CA2A}">
      <dgm:prSet/>
      <dgm:spPr/>
      <dgm:t>
        <a:bodyPr/>
        <a:lstStyle/>
        <a:p>
          <a:endParaRPr lang="ru-RU">
            <a:solidFill>
              <a:schemeClr val="tx1"/>
            </a:solidFill>
          </a:endParaRPr>
        </a:p>
      </dgm:t>
    </dgm:pt>
    <dgm:pt modelId="{87FD5416-8261-40DA-8469-6509F16DC18A}" type="sibTrans" cxnId="{F878C68C-965F-499B-83FC-6C1B0446CA2A}">
      <dgm:prSet/>
      <dgm:spPr/>
      <dgm:t>
        <a:bodyPr/>
        <a:lstStyle/>
        <a:p>
          <a:endParaRPr lang="ru-RU">
            <a:solidFill>
              <a:schemeClr val="tx1"/>
            </a:solidFill>
          </a:endParaRPr>
        </a:p>
      </dgm:t>
    </dgm:pt>
    <dgm:pt modelId="{83F8D945-BA11-4336-AA4E-D62359D3A403}">
      <dgm:prSet phldrT="[Текст]"/>
      <dgm:spPr/>
      <dgm:t>
        <a:bodyPr/>
        <a:lstStyle/>
        <a:p>
          <a:r>
            <a:rPr lang="ro-MD" dirty="0">
              <a:solidFill>
                <a:schemeClr val="tx1"/>
              </a:solidFill>
            </a:rPr>
            <a:t> creează sisteme de cooperare militară bazate pe constrângeri reciproce sau pe capacităţi comune pentru misiuni de pace, aplică standarde democratice şi respectă drepturile omului, </a:t>
          </a:r>
          <a:endParaRPr lang="ru-RU" dirty="0">
            <a:solidFill>
              <a:schemeClr val="tx1"/>
            </a:solidFill>
          </a:endParaRPr>
        </a:p>
      </dgm:t>
    </dgm:pt>
    <dgm:pt modelId="{0B5168F0-591F-4813-B324-1B8CD4226431}" type="parTrans" cxnId="{BA7B7987-E152-45D0-B9CC-94B71F76D2E0}">
      <dgm:prSet/>
      <dgm:spPr/>
      <dgm:t>
        <a:bodyPr/>
        <a:lstStyle/>
        <a:p>
          <a:endParaRPr lang="ru-RU">
            <a:solidFill>
              <a:schemeClr val="tx1"/>
            </a:solidFill>
          </a:endParaRPr>
        </a:p>
      </dgm:t>
    </dgm:pt>
    <dgm:pt modelId="{2D6FCD21-017A-4975-B8C1-79187845E8CD}" type="sibTrans" cxnId="{BA7B7987-E152-45D0-B9CC-94B71F76D2E0}">
      <dgm:prSet/>
      <dgm:spPr/>
      <dgm:t>
        <a:bodyPr/>
        <a:lstStyle/>
        <a:p>
          <a:endParaRPr lang="ru-RU">
            <a:solidFill>
              <a:schemeClr val="tx1"/>
            </a:solidFill>
          </a:endParaRPr>
        </a:p>
      </dgm:t>
    </dgm:pt>
    <dgm:pt modelId="{0C6B9C9D-AF4E-440A-B452-974E0E5B7B4D}">
      <dgm:prSet phldrT="[Текст]"/>
      <dgm:spPr/>
      <dgm:t>
        <a:bodyPr/>
        <a:lstStyle/>
        <a:p>
          <a:r>
            <a:rPr lang="ro-MD">
              <a:solidFill>
                <a:schemeClr val="tx1"/>
              </a:solidFill>
            </a:rPr>
            <a:t>promovează securitatea prin mecanisme economice şi nu numai, dar şi prin abordări cooperative ale riscurilor şi provocărilor, inclusiv terorismul şi proliferarea armelor de distrugere în masă. </a:t>
          </a:r>
          <a:endParaRPr lang="ru-RU" dirty="0">
            <a:solidFill>
              <a:schemeClr val="tx1"/>
            </a:solidFill>
          </a:endParaRPr>
        </a:p>
      </dgm:t>
    </dgm:pt>
    <dgm:pt modelId="{6555D945-B9CF-481D-A6BD-E40FB6E852F8}" type="parTrans" cxnId="{F981EEE1-5AE4-49DE-A1B8-96B021C08295}">
      <dgm:prSet/>
      <dgm:spPr/>
      <dgm:t>
        <a:bodyPr/>
        <a:lstStyle/>
        <a:p>
          <a:endParaRPr lang="ru-RU">
            <a:solidFill>
              <a:schemeClr val="tx1"/>
            </a:solidFill>
          </a:endParaRPr>
        </a:p>
      </dgm:t>
    </dgm:pt>
    <dgm:pt modelId="{6F60E4B8-384D-4391-87D3-2B7907924675}" type="sibTrans" cxnId="{F981EEE1-5AE4-49DE-A1B8-96B021C08295}">
      <dgm:prSet/>
      <dgm:spPr/>
      <dgm:t>
        <a:bodyPr/>
        <a:lstStyle/>
        <a:p>
          <a:endParaRPr lang="ru-RU">
            <a:solidFill>
              <a:schemeClr val="tx1"/>
            </a:solidFill>
          </a:endParaRPr>
        </a:p>
      </dgm:t>
    </dgm:pt>
    <dgm:pt modelId="{7EEFB9EB-5F0E-4273-B87C-FA2D556F8877}" type="pres">
      <dgm:prSet presAssocID="{6158BD09-F32A-4267-95C1-E5E2A26E44A2}" presName="Name0" presStyleCnt="0">
        <dgm:presLayoutVars>
          <dgm:dir/>
          <dgm:resizeHandles val="exact"/>
        </dgm:presLayoutVars>
      </dgm:prSet>
      <dgm:spPr/>
    </dgm:pt>
    <dgm:pt modelId="{149DB56B-ED15-4998-B18E-75850CAD9D68}" type="pres">
      <dgm:prSet presAssocID="{F154DCD9-2CC4-400D-8495-E0FC529DD6BA}" presName="node" presStyleLbl="node1" presStyleIdx="0" presStyleCnt="3">
        <dgm:presLayoutVars>
          <dgm:bulletEnabled val="1"/>
        </dgm:presLayoutVars>
      </dgm:prSet>
      <dgm:spPr/>
      <dgm:t>
        <a:bodyPr/>
        <a:lstStyle/>
        <a:p>
          <a:endParaRPr lang="en-US"/>
        </a:p>
      </dgm:t>
    </dgm:pt>
    <dgm:pt modelId="{7B610925-0E0F-4095-8CDD-9CFD5DA77A7F}" type="pres">
      <dgm:prSet presAssocID="{87FD5416-8261-40DA-8469-6509F16DC18A}" presName="sibTrans" presStyleLbl="sibTrans2D1" presStyleIdx="0" presStyleCnt="2"/>
      <dgm:spPr/>
      <dgm:t>
        <a:bodyPr/>
        <a:lstStyle/>
        <a:p>
          <a:endParaRPr lang="en-US"/>
        </a:p>
      </dgm:t>
    </dgm:pt>
    <dgm:pt modelId="{856DEF0D-BC29-4F31-A4E2-01E7BA5C20C3}" type="pres">
      <dgm:prSet presAssocID="{87FD5416-8261-40DA-8469-6509F16DC18A}" presName="connectorText" presStyleLbl="sibTrans2D1" presStyleIdx="0" presStyleCnt="2"/>
      <dgm:spPr/>
      <dgm:t>
        <a:bodyPr/>
        <a:lstStyle/>
        <a:p>
          <a:endParaRPr lang="en-US"/>
        </a:p>
      </dgm:t>
    </dgm:pt>
    <dgm:pt modelId="{3052738A-9577-41FC-BCCC-2159B3D119C2}" type="pres">
      <dgm:prSet presAssocID="{83F8D945-BA11-4336-AA4E-D62359D3A403}" presName="node" presStyleLbl="node1" presStyleIdx="1" presStyleCnt="3">
        <dgm:presLayoutVars>
          <dgm:bulletEnabled val="1"/>
        </dgm:presLayoutVars>
      </dgm:prSet>
      <dgm:spPr/>
      <dgm:t>
        <a:bodyPr/>
        <a:lstStyle/>
        <a:p>
          <a:endParaRPr lang="en-US"/>
        </a:p>
      </dgm:t>
    </dgm:pt>
    <dgm:pt modelId="{6560EBA7-875B-4DB2-9803-FDC26872ADCB}" type="pres">
      <dgm:prSet presAssocID="{2D6FCD21-017A-4975-B8C1-79187845E8CD}" presName="sibTrans" presStyleLbl="sibTrans2D1" presStyleIdx="1" presStyleCnt="2"/>
      <dgm:spPr/>
      <dgm:t>
        <a:bodyPr/>
        <a:lstStyle/>
        <a:p>
          <a:endParaRPr lang="en-US"/>
        </a:p>
      </dgm:t>
    </dgm:pt>
    <dgm:pt modelId="{DDB712A0-784B-421E-A50B-B660C0FD25D3}" type="pres">
      <dgm:prSet presAssocID="{2D6FCD21-017A-4975-B8C1-79187845E8CD}" presName="connectorText" presStyleLbl="sibTrans2D1" presStyleIdx="1" presStyleCnt="2"/>
      <dgm:spPr/>
      <dgm:t>
        <a:bodyPr/>
        <a:lstStyle/>
        <a:p>
          <a:endParaRPr lang="en-US"/>
        </a:p>
      </dgm:t>
    </dgm:pt>
    <dgm:pt modelId="{F14AE2C6-299D-41A3-AB8D-74F85FC92FA9}" type="pres">
      <dgm:prSet presAssocID="{0C6B9C9D-AF4E-440A-B452-974E0E5B7B4D}" presName="node" presStyleLbl="node1" presStyleIdx="2" presStyleCnt="3">
        <dgm:presLayoutVars>
          <dgm:bulletEnabled val="1"/>
        </dgm:presLayoutVars>
      </dgm:prSet>
      <dgm:spPr/>
      <dgm:t>
        <a:bodyPr/>
        <a:lstStyle/>
        <a:p>
          <a:endParaRPr lang="en-US"/>
        </a:p>
      </dgm:t>
    </dgm:pt>
  </dgm:ptLst>
  <dgm:cxnLst>
    <dgm:cxn modelId="{BA7B7987-E152-45D0-B9CC-94B71F76D2E0}" srcId="{6158BD09-F32A-4267-95C1-E5E2A26E44A2}" destId="{83F8D945-BA11-4336-AA4E-D62359D3A403}" srcOrd="1" destOrd="0" parTransId="{0B5168F0-591F-4813-B324-1B8CD4226431}" sibTransId="{2D6FCD21-017A-4975-B8C1-79187845E8CD}"/>
    <dgm:cxn modelId="{307F51BE-0C02-48A3-A0C6-13ABE6CBF271}" type="presOf" srcId="{6158BD09-F32A-4267-95C1-E5E2A26E44A2}" destId="{7EEFB9EB-5F0E-4273-B87C-FA2D556F8877}" srcOrd="0" destOrd="0" presId="urn:microsoft.com/office/officeart/2005/8/layout/process1"/>
    <dgm:cxn modelId="{F878C68C-965F-499B-83FC-6C1B0446CA2A}" srcId="{6158BD09-F32A-4267-95C1-E5E2A26E44A2}" destId="{F154DCD9-2CC4-400D-8495-E0FC529DD6BA}" srcOrd="0" destOrd="0" parTransId="{1D5012E8-E7E8-49D5-A7EC-97A8722A2C95}" sibTransId="{87FD5416-8261-40DA-8469-6509F16DC18A}"/>
    <dgm:cxn modelId="{4AEA8C86-4DBA-443E-8897-79761B6BC738}" type="presOf" srcId="{2D6FCD21-017A-4975-B8C1-79187845E8CD}" destId="{DDB712A0-784B-421E-A50B-B660C0FD25D3}" srcOrd="1" destOrd="0" presId="urn:microsoft.com/office/officeart/2005/8/layout/process1"/>
    <dgm:cxn modelId="{49F323F6-508B-4651-841A-2619A42F755F}" type="presOf" srcId="{2D6FCD21-017A-4975-B8C1-79187845E8CD}" destId="{6560EBA7-875B-4DB2-9803-FDC26872ADCB}" srcOrd="0" destOrd="0" presId="urn:microsoft.com/office/officeart/2005/8/layout/process1"/>
    <dgm:cxn modelId="{F57B970E-39D6-40CE-BB02-CEE1A728F5C1}" type="presOf" srcId="{87FD5416-8261-40DA-8469-6509F16DC18A}" destId="{856DEF0D-BC29-4F31-A4E2-01E7BA5C20C3}" srcOrd="1" destOrd="0" presId="urn:microsoft.com/office/officeart/2005/8/layout/process1"/>
    <dgm:cxn modelId="{C094B7EC-5407-4E0F-8DB9-907D1D432078}" type="presOf" srcId="{0C6B9C9D-AF4E-440A-B452-974E0E5B7B4D}" destId="{F14AE2C6-299D-41A3-AB8D-74F85FC92FA9}" srcOrd="0" destOrd="0" presId="urn:microsoft.com/office/officeart/2005/8/layout/process1"/>
    <dgm:cxn modelId="{F981EEE1-5AE4-49DE-A1B8-96B021C08295}" srcId="{6158BD09-F32A-4267-95C1-E5E2A26E44A2}" destId="{0C6B9C9D-AF4E-440A-B452-974E0E5B7B4D}" srcOrd="2" destOrd="0" parTransId="{6555D945-B9CF-481D-A6BD-E40FB6E852F8}" sibTransId="{6F60E4B8-384D-4391-87D3-2B7907924675}"/>
    <dgm:cxn modelId="{F9F6B9C8-6B35-4D36-A4DE-A71114309583}" type="presOf" srcId="{87FD5416-8261-40DA-8469-6509F16DC18A}" destId="{7B610925-0E0F-4095-8CDD-9CFD5DA77A7F}" srcOrd="0" destOrd="0" presId="urn:microsoft.com/office/officeart/2005/8/layout/process1"/>
    <dgm:cxn modelId="{7B7A2DA3-0150-46EA-8A80-E0D23380B50D}" type="presOf" srcId="{F154DCD9-2CC4-400D-8495-E0FC529DD6BA}" destId="{149DB56B-ED15-4998-B18E-75850CAD9D68}" srcOrd="0" destOrd="0" presId="urn:microsoft.com/office/officeart/2005/8/layout/process1"/>
    <dgm:cxn modelId="{11BFF2B6-D69B-4CB8-B4AC-F61CF45B93E1}" type="presOf" srcId="{83F8D945-BA11-4336-AA4E-D62359D3A403}" destId="{3052738A-9577-41FC-BCCC-2159B3D119C2}" srcOrd="0" destOrd="0" presId="urn:microsoft.com/office/officeart/2005/8/layout/process1"/>
    <dgm:cxn modelId="{5576EF99-97EC-4757-98D7-07642541A085}" type="presParOf" srcId="{7EEFB9EB-5F0E-4273-B87C-FA2D556F8877}" destId="{149DB56B-ED15-4998-B18E-75850CAD9D68}" srcOrd="0" destOrd="0" presId="urn:microsoft.com/office/officeart/2005/8/layout/process1"/>
    <dgm:cxn modelId="{B85F776B-1F5C-4E12-9155-DEC3408E639C}" type="presParOf" srcId="{7EEFB9EB-5F0E-4273-B87C-FA2D556F8877}" destId="{7B610925-0E0F-4095-8CDD-9CFD5DA77A7F}" srcOrd="1" destOrd="0" presId="urn:microsoft.com/office/officeart/2005/8/layout/process1"/>
    <dgm:cxn modelId="{143483D4-BFE6-4798-B5ED-8BF7ABA8231F}" type="presParOf" srcId="{7B610925-0E0F-4095-8CDD-9CFD5DA77A7F}" destId="{856DEF0D-BC29-4F31-A4E2-01E7BA5C20C3}" srcOrd="0" destOrd="0" presId="urn:microsoft.com/office/officeart/2005/8/layout/process1"/>
    <dgm:cxn modelId="{7F80A407-8895-4A06-BBAC-778CAA3B00D6}" type="presParOf" srcId="{7EEFB9EB-5F0E-4273-B87C-FA2D556F8877}" destId="{3052738A-9577-41FC-BCCC-2159B3D119C2}" srcOrd="2" destOrd="0" presId="urn:microsoft.com/office/officeart/2005/8/layout/process1"/>
    <dgm:cxn modelId="{9E7BB297-F9A3-47AC-AF0F-23DC453B2272}" type="presParOf" srcId="{7EEFB9EB-5F0E-4273-B87C-FA2D556F8877}" destId="{6560EBA7-875B-4DB2-9803-FDC26872ADCB}" srcOrd="3" destOrd="0" presId="urn:microsoft.com/office/officeart/2005/8/layout/process1"/>
    <dgm:cxn modelId="{BF9FFD90-0D06-4A36-80E4-F0A3BEB11BB1}" type="presParOf" srcId="{6560EBA7-875B-4DB2-9803-FDC26872ADCB}" destId="{DDB712A0-784B-421E-A50B-B660C0FD25D3}" srcOrd="0" destOrd="0" presId="urn:microsoft.com/office/officeart/2005/8/layout/process1"/>
    <dgm:cxn modelId="{8ED44F13-7B58-4596-9C2A-93EA8C263DD2}" type="presParOf" srcId="{7EEFB9EB-5F0E-4273-B87C-FA2D556F8877}" destId="{F14AE2C6-299D-41A3-AB8D-74F85FC92FA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AA04A7D-1AFB-4263-8A25-72BCEC34702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ru-RU"/>
        </a:p>
      </dgm:t>
    </dgm:pt>
    <dgm:pt modelId="{7F5A1658-C322-4B9E-968E-B3EC7B12F8D5}">
      <dgm:prSet phldrT="[Текст]"/>
      <dgm:spPr/>
      <dgm:t>
        <a:bodyPr/>
        <a:lstStyle/>
        <a:p>
          <a:r>
            <a:rPr lang="ro-MD" dirty="0">
              <a:solidFill>
                <a:schemeClr val="tx1"/>
              </a:solidFill>
            </a:rPr>
            <a:t>ONU a construit o nouă gamă de instrumente pentru prevenirea conflictelor. Eficientizarea viitoare a ONU ţine de profunzimea reformării structurilor şi acţiunilor sale, de perspectiva nouă pe care va şti să şi-o traseze în construcţia păcii, cu accentul pe prevenirea conflictelor.</a:t>
          </a:r>
          <a:endParaRPr lang="ru-RU" dirty="0">
            <a:solidFill>
              <a:schemeClr val="tx1"/>
            </a:solidFill>
          </a:endParaRPr>
        </a:p>
      </dgm:t>
    </dgm:pt>
    <dgm:pt modelId="{03A09AF5-3BF0-4A53-A45D-A66B081A9C5B}" type="parTrans" cxnId="{4732629B-70A6-494F-BF61-45BAE5C9A32B}">
      <dgm:prSet/>
      <dgm:spPr/>
      <dgm:t>
        <a:bodyPr/>
        <a:lstStyle/>
        <a:p>
          <a:endParaRPr lang="ru-RU"/>
        </a:p>
      </dgm:t>
    </dgm:pt>
    <dgm:pt modelId="{0D90B950-AC5B-430D-B460-A19DF95A4979}" type="sibTrans" cxnId="{4732629B-70A6-494F-BF61-45BAE5C9A32B}">
      <dgm:prSet/>
      <dgm:spPr/>
      <dgm:t>
        <a:bodyPr/>
        <a:lstStyle/>
        <a:p>
          <a:endParaRPr lang="ru-RU"/>
        </a:p>
      </dgm:t>
    </dgm:pt>
    <dgm:pt modelId="{3C934B80-717E-46EC-A1C0-F0A506D06A60}">
      <dgm:prSet/>
      <dgm:spPr/>
      <dgm:t>
        <a:bodyPr/>
        <a:lstStyle/>
        <a:p>
          <a:r>
            <a:rPr lang="ro-MD" dirty="0">
              <a:solidFill>
                <a:schemeClr val="tx1"/>
              </a:solidFill>
            </a:rPr>
            <a:t>NATO desfăşoară azi misiuni out of area, sprijină alte organizaţii internaţionale (ONU, UE) în misiuni de pace şi stabilitate, dar şi suportă o transformare şi adaptare continuă la exigenţele noului mediu de securitate. </a:t>
          </a:r>
          <a:endParaRPr lang="ru-RU" dirty="0">
            <a:solidFill>
              <a:schemeClr val="tx1"/>
            </a:solidFill>
          </a:endParaRPr>
        </a:p>
      </dgm:t>
    </dgm:pt>
    <dgm:pt modelId="{517154FC-BC69-4229-BF26-10BA232243F3}" type="parTrans" cxnId="{10E02D8D-1C73-4804-8A43-6DCCEB0246AD}">
      <dgm:prSet/>
      <dgm:spPr/>
      <dgm:t>
        <a:bodyPr/>
        <a:lstStyle/>
        <a:p>
          <a:endParaRPr lang="ru-RU"/>
        </a:p>
      </dgm:t>
    </dgm:pt>
    <dgm:pt modelId="{2D939FED-3849-43BA-9F33-B2BB529F527C}" type="sibTrans" cxnId="{10E02D8D-1C73-4804-8A43-6DCCEB0246AD}">
      <dgm:prSet/>
      <dgm:spPr/>
      <dgm:t>
        <a:bodyPr/>
        <a:lstStyle/>
        <a:p>
          <a:endParaRPr lang="ru-RU"/>
        </a:p>
      </dgm:t>
    </dgm:pt>
    <dgm:pt modelId="{56F28601-53ED-468E-9E85-C6E535831F40}">
      <dgm:prSet/>
      <dgm:spPr/>
      <dgm:t>
        <a:bodyPr/>
        <a:lstStyle/>
        <a:p>
          <a:r>
            <a:rPr lang="ro-MD" dirty="0">
              <a:solidFill>
                <a:schemeClr val="tx1"/>
              </a:solidFill>
            </a:rPr>
            <a:t>OSCE acţionează pentru consolidarea valorilor comune şi asistarea statelor membre în edificarea unor societăţi democratice bazate pe statul de drept, prevenirea conflictelor, restaurarea păcii în zona de tensiune.. </a:t>
          </a:r>
          <a:endParaRPr lang="ru-RU" dirty="0">
            <a:solidFill>
              <a:schemeClr val="tx1"/>
            </a:solidFill>
          </a:endParaRPr>
        </a:p>
      </dgm:t>
    </dgm:pt>
    <dgm:pt modelId="{A8B77D69-8CFC-451A-AEA7-F186A261B188}" type="parTrans" cxnId="{D25EEC6C-65B6-4C97-945C-8010DCBE270B}">
      <dgm:prSet/>
      <dgm:spPr/>
      <dgm:t>
        <a:bodyPr/>
        <a:lstStyle/>
        <a:p>
          <a:endParaRPr lang="ru-RU"/>
        </a:p>
      </dgm:t>
    </dgm:pt>
    <dgm:pt modelId="{D67679F9-00FB-462B-B66C-A404BABFE3BE}" type="sibTrans" cxnId="{D25EEC6C-65B6-4C97-945C-8010DCBE270B}">
      <dgm:prSet/>
      <dgm:spPr/>
      <dgm:t>
        <a:bodyPr/>
        <a:lstStyle/>
        <a:p>
          <a:endParaRPr lang="ru-RU"/>
        </a:p>
      </dgm:t>
    </dgm:pt>
    <dgm:pt modelId="{D3E694CA-205A-47DB-96E7-058DD3F0990D}" type="pres">
      <dgm:prSet presAssocID="{2AA04A7D-1AFB-4263-8A25-72BCEC347021}" presName="Name0" presStyleCnt="0">
        <dgm:presLayoutVars>
          <dgm:dir/>
          <dgm:resizeHandles val="exact"/>
        </dgm:presLayoutVars>
      </dgm:prSet>
      <dgm:spPr/>
      <dgm:t>
        <a:bodyPr/>
        <a:lstStyle/>
        <a:p>
          <a:endParaRPr lang="en-US"/>
        </a:p>
      </dgm:t>
    </dgm:pt>
    <dgm:pt modelId="{FF9602FB-9DC2-4E28-8E02-EACED201B79B}" type="pres">
      <dgm:prSet presAssocID="{7F5A1658-C322-4B9E-968E-B3EC7B12F8D5}" presName="node" presStyleLbl="node1" presStyleIdx="0" presStyleCnt="3">
        <dgm:presLayoutVars>
          <dgm:bulletEnabled val="1"/>
        </dgm:presLayoutVars>
      </dgm:prSet>
      <dgm:spPr/>
      <dgm:t>
        <a:bodyPr/>
        <a:lstStyle/>
        <a:p>
          <a:endParaRPr lang="en-US"/>
        </a:p>
      </dgm:t>
    </dgm:pt>
    <dgm:pt modelId="{24F1E845-5077-4985-B589-DC5E83ED4EA2}" type="pres">
      <dgm:prSet presAssocID="{0D90B950-AC5B-430D-B460-A19DF95A4979}" presName="sibTrans" presStyleCnt="0"/>
      <dgm:spPr/>
    </dgm:pt>
    <dgm:pt modelId="{C813123E-DB0A-4AD5-92DE-A9CF2B35FF70}" type="pres">
      <dgm:prSet presAssocID="{3C934B80-717E-46EC-A1C0-F0A506D06A60}" presName="node" presStyleLbl="node1" presStyleIdx="1" presStyleCnt="3">
        <dgm:presLayoutVars>
          <dgm:bulletEnabled val="1"/>
        </dgm:presLayoutVars>
      </dgm:prSet>
      <dgm:spPr/>
      <dgm:t>
        <a:bodyPr/>
        <a:lstStyle/>
        <a:p>
          <a:endParaRPr lang="en-US"/>
        </a:p>
      </dgm:t>
    </dgm:pt>
    <dgm:pt modelId="{C9773606-8CD7-43D4-9B93-C690E8AB6D24}" type="pres">
      <dgm:prSet presAssocID="{2D939FED-3849-43BA-9F33-B2BB529F527C}" presName="sibTrans" presStyleCnt="0"/>
      <dgm:spPr/>
    </dgm:pt>
    <dgm:pt modelId="{9D7912C0-554E-4227-AFC6-D4E43BE130C4}" type="pres">
      <dgm:prSet presAssocID="{56F28601-53ED-468E-9E85-C6E535831F40}" presName="node" presStyleLbl="node1" presStyleIdx="2" presStyleCnt="3">
        <dgm:presLayoutVars>
          <dgm:bulletEnabled val="1"/>
        </dgm:presLayoutVars>
      </dgm:prSet>
      <dgm:spPr/>
      <dgm:t>
        <a:bodyPr/>
        <a:lstStyle/>
        <a:p>
          <a:endParaRPr lang="en-US"/>
        </a:p>
      </dgm:t>
    </dgm:pt>
  </dgm:ptLst>
  <dgm:cxnLst>
    <dgm:cxn modelId="{10E02D8D-1C73-4804-8A43-6DCCEB0246AD}" srcId="{2AA04A7D-1AFB-4263-8A25-72BCEC347021}" destId="{3C934B80-717E-46EC-A1C0-F0A506D06A60}" srcOrd="1" destOrd="0" parTransId="{517154FC-BC69-4229-BF26-10BA232243F3}" sibTransId="{2D939FED-3849-43BA-9F33-B2BB529F527C}"/>
    <dgm:cxn modelId="{4732629B-70A6-494F-BF61-45BAE5C9A32B}" srcId="{2AA04A7D-1AFB-4263-8A25-72BCEC347021}" destId="{7F5A1658-C322-4B9E-968E-B3EC7B12F8D5}" srcOrd="0" destOrd="0" parTransId="{03A09AF5-3BF0-4A53-A45D-A66B081A9C5B}" sibTransId="{0D90B950-AC5B-430D-B460-A19DF95A4979}"/>
    <dgm:cxn modelId="{36761FCD-1ED6-4B8B-97C0-A5616916C8C4}" type="presOf" srcId="{2AA04A7D-1AFB-4263-8A25-72BCEC347021}" destId="{D3E694CA-205A-47DB-96E7-058DD3F0990D}" srcOrd="0" destOrd="0" presId="urn:microsoft.com/office/officeart/2005/8/layout/hList6"/>
    <dgm:cxn modelId="{4B354FE5-B989-4572-BF76-34C739F6ED55}" type="presOf" srcId="{56F28601-53ED-468E-9E85-C6E535831F40}" destId="{9D7912C0-554E-4227-AFC6-D4E43BE130C4}" srcOrd="0" destOrd="0" presId="urn:microsoft.com/office/officeart/2005/8/layout/hList6"/>
    <dgm:cxn modelId="{50F42AA0-8E5F-4B20-894D-74B76BFB1D4A}" type="presOf" srcId="{7F5A1658-C322-4B9E-968E-B3EC7B12F8D5}" destId="{FF9602FB-9DC2-4E28-8E02-EACED201B79B}" srcOrd="0" destOrd="0" presId="urn:microsoft.com/office/officeart/2005/8/layout/hList6"/>
    <dgm:cxn modelId="{4D9A029B-1ED7-4CB8-812F-ACCFE4A455B7}" type="presOf" srcId="{3C934B80-717E-46EC-A1C0-F0A506D06A60}" destId="{C813123E-DB0A-4AD5-92DE-A9CF2B35FF70}" srcOrd="0" destOrd="0" presId="urn:microsoft.com/office/officeart/2005/8/layout/hList6"/>
    <dgm:cxn modelId="{D25EEC6C-65B6-4C97-945C-8010DCBE270B}" srcId="{2AA04A7D-1AFB-4263-8A25-72BCEC347021}" destId="{56F28601-53ED-468E-9E85-C6E535831F40}" srcOrd="2" destOrd="0" parTransId="{A8B77D69-8CFC-451A-AEA7-F186A261B188}" sibTransId="{D67679F9-00FB-462B-B66C-A404BABFE3BE}"/>
    <dgm:cxn modelId="{6C10DD0E-1A05-4557-8610-78FB74C30232}" type="presParOf" srcId="{D3E694CA-205A-47DB-96E7-058DD3F0990D}" destId="{FF9602FB-9DC2-4E28-8E02-EACED201B79B}" srcOrd="0" destOrd="0" presId="urn:microsoft.com/office/officeart/2005/8/layout/hList6"/>
    <dgm:cxn modelId="{DBBE0368-2AF4-43C5-A90A-56884EAFACE4}" type="presParOf" srcId="{D3E694CA-205A-47DB-96E7-058DD3F0990D}" destId="{24F1E845-5077-4985-B589-DC5E83ED4EA2}" srcOrd="1" destOrd="0" presId="urn:microsoft.com/office/officeart/2005/8/layout/hList6"/>
    <dgm:cxn modelId="{55A03FA7-CF38-4A8A-B18C-112472DA50FF}" type="presParOf" srcId="{D3E694CA-205A-47DB-96E7-058DD3F0990D}" destId="{C813123E-DB0A-4AD5-92DE-A9CF2B35FF70}" srcOrd="2" destOrd="0" presId="urn:microsoft.com/office/officeart/2005/8/layout/hList6"/>
    <dgm:cxn modelId="{B6B5DF69-1454-421D-B2A6-01473CACDFA0}" type="presParOf" srcId="{D3E694CA-205A-47DB-96E7-058DD3F0990D}" destId="{C9773606-8CD7-43D4-9B93-C690E8AB6D24}" srcOrd="3" destOrd="0" presId="urn:microsoft.com/office/officeart/2005/8/layout/hList6"/>
    <dgm:cxn modelId="{1441D7EE-9C83-40DC-BF02-836D7016E36E}" type="presParOf" srcId="{D3E694CA-205A-47DB-96E7-058DD3F0990D}" destId="{9D7912C0-554E-4227-AFC6-D4E43BE130C4}"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D9C4C-BCE7-4D3E-944C-E7C13CDBA03C}" type="doc">
      <dgm:prSet loTypeId="urn:microsoft.com/office/officeart/2005/8/layout/chevron1" loCatId="process" qsTypeId="urn:microsoft.com/office/officeart/2005/8/quickstyle/simple1" qsCatId="simple" csTypeId="urn:microsoft.com/office/officeart/2005/8/colors/accent3_2" csCatId="accent3" phldr="1"/>
      <dgm:spPr/>
    </dgm:pt>
    <dgm:pt modelId="{A9D40D3E-0B03-4049-BC1E-37E4DF42099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o-MD" b="1" i="1" dirty="0">
              <a:solidFill>
                <a:schemeClr val="tx1"/>
              </a:solidFill>
              <a:latin typeface="Times New Roman" panose="02020603050405020304" pitchFamily="18" charset="0"/>
              <a:cs typeface="Times New Roman" panose="02020603050405020304" pitchFamily="18" charset="0"/>
            </a:rPr>
            <a:t>Scopul lucrării </a:t>
          </a:r>
          <a:r>
            <a:rPr lang="ro-MD" dirty="0">
              <a:solidFill>
                <a:schemeClr val="tx1"/>
              </a:solidFill>
              <a:latin typeface="Times New Roman" panose="02020603050405020304" pitchFamily="18" charset="0"/>
              <a:cs typeface="Times New Roman" panose="02020603050405020304" pitchFamily="18" charset="0"/>
            </a:rPr>
            <a:t>este de a identifica care sunt princialele organizații de securitate pe arena inernațională</a:t>
          </a:r>
          <a:endParaRPr lang="ru-RU" dirty="0">
            <a:solidFill>
              <a:schemeClr val="tx1"/>
            </a:solidFill>
            <a:latin typeface="Times New Roman" panose="02020603050405020304" pitchFamily="18" charset="0"/>
            <a:cs typeface="Times New Roman" panose="02020603050405020304" pitchFamily="18" charset="0"/>
          </a:endParaRPr>
        </a:p>
      </dgm:t>
    </dgm:pt>
    <dgm:pt modelId="{931D4702-E23E-432C-80E6-432B559207C7}" type="parTrans" cxnId="{2E34FD74-E408-4C17-8CBC-A1A27A4071C3}">
      <dgm:prSet/>
      <dgm:spPr/>
      <dgm:t>
        <a:bodyPr/>
        <a:lstStyle/>
        <a:p>
          <a:endParaRPr lang="ru-RU"/>
        </a:p>
      </dgm:t>
    </dgm:pt>
    <dgm:pt modelId="{42B8FC6B-4F2D-4411-9749-F92A89F2494A}" type="sibTrans" cxnId="{2E34FD74-E408-4C17-8CBC-A1A27A4071C3}">
      <dgm:prSet/>
      <dgm:spPr/>
      <dgm:t>
        <a:bodyPr/>
        <a:lstStyle/>
        <a:p>
          <a:endParaRPr lang="ru-RU"/>
        </a:p>
      </dgm:t>
    </dgm:pt>
    <dgm:pt modelId="{1CF3BC1F-E5EE-4284-8383-D44DB175ABCA}">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o-MD" dirty="0">
              <a:solidFill>
                <a:schemeClr val="tx1"/>
              </a:solidFill>
              <a:latin typeface="Times New Roman" panose="02020603050405020304" pitchFamily="18" charset="0"/>
              <a:cs typeface="Times New Roman" panose="02020603050405020304" pitchFamily="18" charset="0"/>
            </a:rPr>
            <a:t>și de a analiza eficiența și evoluția ă în domeniul asigurării securității și păcii în lume. </a:t>
          </a:r>
          <a:endParaRPr lang="ru-RU" dirty="0">
            <a:solidFill>
              <a:schemeClr val="tx1"/>
            </a:solidFill>
            <a:latin typeface="Times New Roman" panose="02020603050405020304" pitchFamily="18" charset="0"/>
            <a:cs typeface="Times New Roman" panose="02020603050405020304" pitchFamily="18" charset="0"/>
          </a:endParaRPr>
        </a:p>
      </dgm:t>
    </dgm:pt>
    <dgm:pt modelId="{1B4BD996-8656-4DFD-B82B-ECBF8BDC1638}" type="parTrans" cxnId="{3E67EE80-25B1-4C88-A1A4-FA55D3CED219}">
      <dgm:prSet/>
      <dgm:spPr/>
      <dgm:t>
        <a:bodyPr/>
        <a:lstStyle/>
        <a:p>
          <a:endParaRPr lang="ru-RU"/>
        </a:p>
      </dgm:t>
    </dgm:pt>
    <dgm:pt modelId="{98CEB5C2-5BE4-4959-B518-3E1AD197A531}" type="sibTrans" cxnId="{3E67EE80-25B1-4C88-A1A4-FA55D3CED219}">
      <dgm:prSet/>
      <dgm:spPr/>
      <dgm:t>
        <a:bodyPr/>
        <a:lstStyle/>
        <a:p>
          <a:endParaRPr lang="ru-RU"/>
        </a:p>
      </dgm:t>
    </dgm:pt>
    <dgm:pt modelId="{AB213667-B910-427D-B3FF-39CC64140EB7}" type="pres">
      <dgm:prSet presAssocID="{AADD9C4C-BCE7-4D3E-944C-E7C13CDBA03C}" presName="Name0" presStyleCnt="0">
        <dgm:presLayoutVars>
          <dgm:dir/>
          <dgm:animLvl val="lvl"/>
          <dgm:resizeHandles val="exact"/>
        </dgm:presLayoutVars>
      </dgm:prSet>
      <dgm:spPr/>
    </dgm:pt>
    <dgm:pt modelId="{798B3F8C-1AF4-4DFA-9751-89BBC36D2E09}" type="pres">
      <dgm:prSet presAssocID="{A9D40D3E-0B03-4049-BC1E-37E4DF420995}" presName="parTxOnly" presStyleLbl="node1" presStyleIdx="0" presStyleCnt="2" custScaleX="107949">
        <dgm:presLayoutVars>
          <dgm:chMax val="0"/>
          <dgm:chPref val="0"/>
          <dgm:bulletEnabled val="1"/>
        </dgm:presLayoutVars>
      </dgm:prSet>
      <dgm:spPr/>
      <dgm:t>
        <a:bodyPr/>
        <a:lstStyle/>
        <a:p>
          <a:endParaRPr lang="en-US"/>
        </a:p>
      </dgm:t>
    </dgm:pt>
    <dgm:pt modelId="{AC75D2A6-1C08-4197-A17B-579B38D79AAC}" type="pres">
      <dgm:prSet presAssocID="{42B8FC6B-4F2D-4411-9749-F92A89F2494A}" presName="parTxOnlySpace" presStyleCnt="0"/>
      <dgm:spPr/>
    </dgm:pt>
    <dgm:pt modelId="{99CE7B6A-A0EF-4DF5-95BA-9F26B5218322}" type="pres">
      <dgm:prSet presAssocID="{1CF3BC1F-E5EE-4284-8383-D44DB175ABCA}" presName="parTxOnly" presStyleLbl="node1" presStyleIdx="1" presStyleCnt="2" custScaleX="117846" custScaleY="100705">
        <dgm:presLayoutVars>
          <dgm:chMax val="0"/>
          <dgm:chPref val="0"/>
          <dgm:bulletEnabled val="1"/>
        </dgm:presLayoutVars>
      </dgm:prSet>
      <dgm:spPr/>
      <dgm:t>
        <a:bodyPr/>
        <a:lstStyle/>
        <a:p>
          <a:endParaRPr lang="en-US"/>
        </a:p>
      </dgm:t>
    </dgm:pt>
  </dgm:ptLst>
  <dgm:cxnLst>
    <dgm:cxn modelId="{1F9D3686-A32F-41EE-A1FD-7D80C34B8E30}" type="presOf" srcId="{1CF3BC1F-E5EE-4284-8383-D44DB175ABCA}" destId="{99CE7B6A-A0EF-4DF5-95BA-9F26B5218322}" srcOrd="0" destOrd="0" presId="urn:microsoft.com/office/officeart/2005/8/layout/chevron1"/>
    <dgm:cxn modelId="{EA9EEB58-C967-4721-95BB-02815A69524B}" type="presOf" srcId="{A9D40D3E-0B03-4049-BC1E-37E4DF420995}" destId="{798B3F8C-1AF4-4DFA-9751-89BBC36D2E09}" srcOrd="0" destOrd="0" presId="urn:microsoft.com/office/officeart/2005/8/layout/chevron1"/>
    <dgm:cxn modelId="{2E34FD74-E408-4C17-8CBC-A1A27A4071C3}" srcId="{AADD9C4C-BCE7-4D3E-944C-E7C13CDBA03C}" destId="{A9D40D3E-0B03-4049-BC1E-37E4DF420995}" srcOrd="0" destOrd="0" parTransId="{931D4702-E23E-432C-80E6-432B559207C7}" sibTransId="{42B8FC6B-4F2D-4411-9749-F92A89F2494A}"/>
    <dgm:cxn modelId="{3E67EE80-25B1-4C88-A1A4-FA55D3CED219}" srcId="{AADD9C4C-BCE7-4D3E-944C-E7C13CDBA03C}" destId="{1CF3BC1F-E5EE-4284-8383-D44DB175ABCA}" srcOrd="1" destOrd="0" parTransId="{1B4BD996-8656-4DFD-B82B-ECBF8BDC1638}" sibTransId="{98CEB5C2-5BE4-4959-B518-3E1AD197A531}"/>
    <dgm:cxn modelId="{5BAC3675-1470-445E-B846-2F1FF115ED8A}" type="presOf" srcId="{AADD9C4C-BCE7-4D3E-944C-E7C13CDBA03C}" destId="{AB213667-B910-427D-B3FF-39CC64140EB7}" srcOrd="0" destOrd="0" presId="urn:microsoft.com/office/officeart/2005/8/layout/chevron1"/>
    <dgm:cxn modelId="{74B4F4FF-218D-4F12-A5CF-296C9A25C16F}" type="presParOf" srcId="{AB213667-B910-427D-B3FF-39CC64140EB7}" destId="{798B3F8C-1AF4-4DFA-9751-89BBC36D2E09}" srcOrd="0" destOrd="0" presId="urn:microsoft.com/office/officeart/2005/8/layout/chevron1"/>
    <dgm:cxn modelId="{21849CC3-F98A-41D7-8D9E-70A17B4606F0}" type="presParOf" srcId="{AB213667-B910-427D-B3FF-39CC64140EB7}" destId="{AC75D2A6-1C08-4197-A17B-579B38D79AAC}" srcOrd="1" destOrd="0" presId="urn:microsoft.com/office/officeart/2005/8/layout/chevron1"/>
    <dgm:cxn modelId="{9053673B-AD73-42F6-9C68-D4900654824D}" type="presParOf" srcId="{AB213667-B910-427D-B3FF-39CC64140EB7}" destId="{99CE7B6A-A0EF-4DF5-95BA-9F26B5218322}"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BF811A-E0D8-4FC7-B830-D2B6776E5D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4A5F7942-7FBF-4466-9736-FC96172A2D15}">
      <dgm:prSet phldrT="[Текст]" custT="1"/>
      <dgm:spPr/>
      <dgm:t>
        <a:bodyPr/>
        <a:lstStyle/>
        <a:p>
          <a:r>
            <a:rPr lang="ro-MD" sz="1800" dirty="0">
              <a:solidFill>
                <a:schemeClr val="tx1"/>
              </a:solidFill>
            </a:rPr>
            <a:t>de a caracteriza procesul de apariție  și de constituire a instituţiilor și organizațiilor de securitate internaţională;</a:t>
          </a:r>
          <a:endParaRPr lang="ru-RU" sz="1800" dirty="0">
            <a:solidFill>
              <a:schemeClr val="tx1"/>
            </a:solidFill>
          </a:endParaRPr>
        </a:p>
      </dgm:t>
    </dgm:pt>
    <dgm:pt modelId="{251BC60F-1769-40AD-A283-27C89E9BBF40}" type="parTrans" cxnId="{E8761807-B330-4A1E-8AE1-CBF853ACD769}">
      <dgm:prSet/>
      <dgm:spPr/>
      <dgm:t>
        <a:bodyPr/>
        <a:lstStyle/>
        <a:p>
          <a:endParaRPr lang="ru-RU" sz="2000">
            <a:solidFill>
              <a:schemeClr val="tx1"/>
            </a:solidFill>
          </a:endParaRPr>
        </a:p>
      </dgm:t>
    </dgm:pt>
    <dgm:pt modelId="{F1058B66-453C-424E-9DCD-95B22C0A479E}" type="sibTrans" cxnId="{E8761807-B330-4A1E-8AE1-CBF853ACD769}">
      <dgm:prSet/>
      <dgm:spPr/>
      <dgm:t>
        <a:bodyPr/>
        <a:lstStyle/>
        <a:p>
          <a:endParaRPr lang="ru-RU" sz="2000">
            <a:solidFill>
              <a:schemeClr val="tx1"/>
            </a:solidFill>
          </a:endParaRPr>
        </a:p>
      </dgm:t>
    </dgm:pt>
    <dgm:pt modelId="{45820972-27EE-4ED9-8566-A5357295809E}">
      <dgm:prSet phldrT="[Текст]" custT="1"/>
      <dgm:spPr/>
      <dgm:t>
        <a:bodyPr/>
        <a:lstStyle/>
        <a:p>
          <a:r>
            <a:rPr lang="ro-MD" sz="1800" dirty="0">
              <a:solidFill>
                <a:schemeClr val="tx1"/>
              </a:solidFill>
            </a:rPr>
            <a:t> de a analiza care este rolul principalelor organizații de asigurare a securității precum ONU; OSCE, NATO; </a:t>
          </a:r>
          <a:endParaRPr lang="ru-RU" sz="1800" dirty="0">
            <a:solidFill>
              <a:schemeClr val="tx1"/>
            </a:solidFill>
          </a:endParaRPr>
        </a:p>
      </dgm:t>
    </dgm:pt>
    <dgm:pt modelId="{38054E1A-2669-4F47-948E-40F4AA2FF169}" type="parTrans" cxnId="{E303156F-1187-4C22-8738-31C6D956A41E}">
      <dgm:prSet/>
      <dgm:spPr/>
      <dgm:t>
        <a:bodyPr/>
        <a:lstStyle/>
        <a:p>
          <a:endParaRPr lang="ru-RU" sz="2000">
            <a:solidFill>
              <a:schemeClr val="tx1"/>
            </a:solidFill>
          </a:endParaRPr>
        </a:p>
      </dgm:t>
    </dgm:pt>
    <dgm:pt modelId="{FBD9FC41-CAF5-4C39-BBDC-9AE1C46EED0F}" type="sibTrans" cxnId="{E303156F-1187-4C22-8738-31C6D956A41E}">
      <dgm:prSet/>
      <dgm:spPr/>
      <dgm:t>
        <a:bodyPr/>
        <a:lstStyle/>
        <a:p>
          <a:endParaRPr lang="ru-RU" sz="2000">
            <a:solidFill>
              <a:schemeClr val="tx1"/>
            </a:solidFill>
          </a:endParaRPr>
        </a:p>
      </dgm:t>
    </dgm:pt>
    <dgm:pt modelId="{78306E2B-E5DC-41C2-A3E9-6558FF66C865}">
      <dgm:prSet phldrT="[Текст]" custT="1"/>
      <dgm:spPr/>
      <dgm:t>
        <a:bodyPr/>
        <a:lstStyle/>
        <a:p>
          <a:r>
            <a:rPr lang="ro-MD" sz="1800">
              <a:solidFill>
                <a:schemeClr val="tx1"/>
              </a:solidFill>
            </a:rPr>
            <a:t> </a:t>
          </a:r>
          <a:r>
            <a:rPr lang="ro-MD" sz="1800" dirty="0">
              <a:solidFill>
                <a:schemeClr val="tx1"/>
              </a:solidFill>
            </a:rPr>
            <a:t>de a identifica instituțiile și organizațiile secundare și de a stipula care este impactul acestora atât la nivel regional, cât și mondial</a:t>
          </a:r>
          <a:endParaRPr lang="ru-RU" sz="1800" dirty="0">
            <a:solidFill>
              <a:schemeClr val="tx1"/>
            </a:solidFill>
          </a:endParaRPr>
        </a:p>
      </dgm:t>
    </dgm:pt>
    <dgm:pt modelId="{7025256B-DE71-4F1F-81CD-0D6136D14BA8}" type="parTrans" cxnId="{9A7C4BBF-D6AD-4392-B910-2823B6C6E755}">
      <dgm:prSet/>
      <dgm:spPr/>
      <dgm:t>
        <a:bodyPr/>
        <a:lstStyle/>
        <a:p>
          <a:endParaRPr lang="ru-RU" sz="2000">
            <a:solidFill>
              <a:schemeClr val="tx1"/>
            </a:solidFill>
          </a:endParaRPr>
        </a:p>
      </dgm:t>
    </dgm:pt>
    <dgm:pt modelId="{6FDD600A-94D9-46E3-977E-0579C2F24EE1}" type="sibTrans" cxnId="{9A7C4BBF-D6AD-4392-B910-2823B6C6E755}">
      <dgm:prSet/>
      <dgm:spPr/>
      <dgm:t>
        <a:bodyPr/>
        <a:lstStyle/>
        <a:p>
          <a:endParaRPr lang="ru-RU" sz="2000">
            <a:solidFill>
              <a:schemeClr val="tx1"/>
            </a:solidFill>
          </a:endParaRPr>
        </a:p>
      </dgm:t>
    </dgm:pt>
    <dgm:pt modelId="{62F608A5-8755-44B7-8587-BFE7E3138FFC}" type="pres">
      <dgm:prSet presAssocID="{D2BF811A-E0D8-4FC7-B830-D2B6776E5D19}" presName="linear" presStyleCnt="0">
        <dgm:presLayoutVars>
          <dgm:animLvl val="lvl"/>
          <dgm:resizeHandles val="exact"/>
        </dgm:presLayoutVars>
      </dgm:prSet>
      <dgm:spPr/>
      <dgm:t>
        <a:bodyPr/>
        <a:lstStyle/>
        <a:p>
          <a:endParaRPr lang="en-US"/>
        </a:p>
      </dgm:t>
    </dgm:pt>
    <dgm:pt modelId="{AA72685B-FA93-4E07-B0DC-DD2DD149FA59}" type="pres">
      <dgm:prSet presAssocID="{4A5F7942-7FBF-4466-9736-FC96172A2D15}" presName="parentText" presStyleLbl="node1" presStyleIdx="0" presStyleCnt="3">
        <dgm:presLayoutVars>
          <dgm:chMax val="0"/>
          <dgm:bulletEnabled val="1"/>
        </dgm:presLayoutVars>
      </dgm:prSet>
      <dgm:spPr/>
      <dgm:t>
        <a:bodyPr/>
        <a:lstStyle/>
        <a:p>
          <a:endParaRPr lang="en-US"/>
        </a:p>
      </dgm:t>
    </dgm:pt>
    <dgm:pt modelId="{B2AC81BD-9116-4DBE-A858-E6D90BD41466}" type="pres">
      <dgm:prSet presAssocID="{F1058B66-453C-424E-9DCD-95B22C0A479E}" presName="spacer" presStyleCnt="0"/>
      <dgm:spPr/>
    </dgm:pt>
    <dgm:pt modelId="{4C521013-96E3-4959-BE2D-0CD951E9C94B}" type="pres">
      <dgm:prSet presAssocID="{45820972-27EE-4ED9-8566-A5357295809E}" presName="parentText" presStyleLbl="node1" presStyleIdx="1" presStyleCnt="3">
        <dgm:presLayoutVars>
          <dgm:chMax val="0"/>
          <dgm:bulletEnabled val="1"/>
        </dgm:presLayoutVars>
      </dgm:prSet>
      <dgm:spPr/>
      <dgm:t>
        <a:bodyPr/>
        <a:lstStyle/>
        <a:p>
          <a:endParaRPr lang="en-US"/>
        </a:p>
      </dgm:t>
    </dgm:pt>
    <dgm:pt modelId="{046C1A3D-CF14-4949-8D05-807841477757}" type="pres">
      <dgm:prSet presAssocID="{FBD9FC41-CAF5-4C39-BBDC-9AE1C46EED0F}" presName="spacer" presStyleCnt="0"/>
      <dgm:spPr/>
    </dgm:pt>
    <dgm:pt modelId="{5859B5B8-4707-41CE-84F4-E21F4E198B97}" type="pres">
      <dgm:prSet presAssocID="{78306E2B-E5DC-41C2-A3E9-6558FF66C865}" presName="parentText" presStyleLbl="node1" presStyleIdx="2" presStyleCnt="3">
        <dgm:presLayoutVars>
          <dgm:chMax val="0"/>
          <dgm:bulletEnabled val="1"/>
        </dgm:presLayoutVars>
      </dgm:prSet>
      <dgm:spPr/>
      <dgm:t>
        <a:bodyPr/>
        <a:lstStyle/>
        <a:p>
          <a:endParaRPr lang="en-US"/>
        </a:p>
      </dgm:t>
    </dgm:pt>
  </dgm:ptLst>
  <dgm:cxnLst>
    <dgm:cxn modelId="{FF9A16B6-A37A-4F69-9B01-E75CA6A14347}" type="presOf" srcId="{45820972-27EE-4ED9-8566-A5357295809E}" destId="{4C521013-96E3-4959-BE2D-0CD951E9C94B}" srcOrd="0" destOrd="0" presId="urn:microsoft.com/office/officeart/2005/8/layout/vList2"/>
    <dgm:cxn modelId="{E303156F-1187-4C22-8738-31C6D956A41E}" srcId="{D2BF811A-E0D8-4FC7-B830-D2B6776E5D19}" destId="{45820972-27EE-4ED9-8566-A5357295809E}" srcOrd="1" destOrd="0" parTransId="{38054E1A-2669-4F47-948E-40F4AA2FF169}" sibTransId="{FBD9FC41-CAF5-4C39-BBDC-9AE1C46EED0F}"/>
    <dgm:cxn modelId="{5AFF52E5-3B8F-4231-830E-02B2DF346133}" type="presOf" srcId="{4A5F7942-7FBF-4466-9736-FC96172A2D15}" destId="{AA72685B-FA93-4E07-B0DC-DD2DD149FA59}" srcOrd="0" destOrd="0" presId="urn:microsoft.com/office/officeart/2005/8/layout/vList2"/>
    <dgm:cxn modelId="{E8761807-B330-4A1E-8AE1-CBF853ACD769}" srcId="{D2BF811A-E0D8-4FC7-B830-D2B6776E5D19}" destId="{4A5F7942-7FBF-4466-9736-FC96172A2D15}" srcOrd="0" destOrd="0" parTransId="{251BC60F-1769-40AD-A283-27C89E9BBF40}" sibTransId="{F1058B66-453C-424E-9DCD-95B22C0A479E}"/>
    <dgm:cxn modelId="{9A7C4BBF-D6AD-4392-B910-2823B6C6E755}" srcId="{D2BF811A-E0D8-4FC7-B830-D2B6776E5D19}" destId="{78306E2B-E5DC-41C2-A3E9-6558FF66C865}" srcOrd="2" destOrd="0" parTransId="{7025256B-DE71-4F1F-81CD-0D6136D14BA8}" sibTransId="{6FDD600A-94D9-46E3-977E-0579C2F24EE1}"/>
    <dgm:cxn modelId="{1F44591D-4FDB-48C3-914D-66150F3494A3}" type="presOf" srcId="{D2BF811A-E0D8-4FC7-B830-D2B6776E5D19}" destId="{62F608A5-8755-44B7-8587-BFE7E3138FFC}" srcOrd="0" destOrd="0" presId="urn:microsoft.com/office/officeart/2005/8/layout/vList2"/>
    <dgm:cxn modelId="{DBA06054-EA6C-48EE-8EB8-19D3B2CA722E}" type="presOf" srcId="{78306E2B-E5DC-41C2-A3E9-6558FF66C865}" destId="{5859B5B8-4707-41CE-84F4-E21F4E198B97}" srcOrd="0" destOrd="0" presId="urn:microsoft.com/office/officeart/2005/8/layout/vList2"/>
    <dgm:cxn modelId="{FB00DB10-5469-47E1-8491-1D63C146BA0F}" type="presParOf" srcId="{62F608A5-8755-44B7-8587-BFE7E3138FFC}" destId="{AA72685B-FA93-4E07-B0DC-DD2DD149FA59}" srcOrd="0" destOrd="0" presId="urn:microsoft.com/office/officeart/2005/8/layout/vList2"/>
    <dgm:cxn modelId="{A5630F59-3249-41AE-B635-B2BFE81EB490}" type="presParOf" srcId="{62F608A5-8755-44B7-8587-BFE7E3138FFC}" destId="{B2AC81BD-9116-4DBE-A858-E6D90BD41466}" srcOrd="1" destOrd="0" presId="urn:microsoft.com/office/officeart/2005/8/layout/vList2"/>
    <dgm:cxn modelId="{589DC99B-8C8B-41E9-985A-86F9E5745A4E}" type="presParOf" srcId="{62F608A5-8755-44B7-8587-BFE7E3138FFC}" destId="{4C521013-96E3-4959-BE2D-0CD951E9C94B}" srcOrd="2" destOrd="0" presId="urn:microsoft.com/office/officeart/2005/8/layout/vList2"/>
    <dgm:cxn modelId="{D73F1E84-BD15-47E3-8EE8-64C79B34D1A6}" type="presParOf" srcId="{62F608A5-8755-44B7-8587-BFE7E3138FFC}" destId="{046C1A3D-CF14-4949-8D05-807841477757}" srcOrd="3" destOrd="0" presId="urn:microsoft.com/office/officeart/2005/8/layout/vList2"/>
    <dgm:cxn modelId="{CAEEF310-59C6-4CE0-899C-4ABAC7CB04BA}" type="presParOf" srcId="{62F608A5-8755-44B7-8587-BFE7E3138FFC}" destId="{5859B5B8-4707-41CE-84F4-E21F4E198B97}" srcOrd="4"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82D6B1-7B31-4137-8D85-E62935043ABC}"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ru-RU"/>
        </a:p>
      </dgm:t>
    </dgm:pt>
    <dgm:pt modelId="{A7892910-9D0F-4533-A75A-FC8D9CA543C5}">
      <dgm:prSet phldrT="[Текст]"/>
      <dgm:spPr/>
      <dgm:t>
        <a:bodyPr/>
        <a:lstStyle/>
        <a:p>
          <a:r>
            <a:rPr lang="it-IT" b="1" dirty="0">
              <a:solidFill>
                <a:schemeClr val="tx1"/>
              </a:solidFill>
            </a:rPr>
            <a:t>Termeni-cheie:</a:t>
          </a:r>
          <a:r>
            <a:rPr lang="ro-MD" b="1" dirty="0">
              <a:solidFill>
                <a:schemeClr val="tx1"/>
              </a:solidFill>
            </a:rPr>
            <a:t> </a:t>
          </a:r>
          <a:r>
            <a:rPr lang="it-IT" b="1" dirty="0">
              <a:solidFill>
                <a:schemeClr val="tx1"/>
              </a:solidFill>
            </a:rPr>
            <a:t> </a:t>
          </a:r>
          <a:r>
            <a:rPr lang="it-IT" dirty="0">
              <a:solidFill>
                <a:schemeClr val="tx1"/>
              </a:solidFill>
            </a:rPr>
            <a:t>organizații,sistem, securitate,globalizare, NATO; ONU; OSCE.</a:t>
          </a:r>
          <a:endParaRPr lang="ru-RU" dirty="0">
            <a:solidFill>
              <a:schemeClr val="tx1"/>
            </a:solidFill>
          </a:endParaRPr>
        </a:p>
      </dgm:t>
    </dgm:pt>
    <dgm:pt modelId="{AA191579-CE14-4711-8823-6B2DDA721BD4}" type="parTrans" cxnId="{30985D0C-670B-4B5E-AAA8-E15A2513D4EC}">
      <dgm:prSet/>
      <dgm:spPr/>
      <dgm:t>
        <a:bodyPr/>
        <a:lstStyle/>
        <a:p>
          <a:endParaRPr lang="ru-RU"/>
        </a:p>
      </dgm:t>
    </dgm:pt>
    <dgm:pt modelId="{9ADF0D9F-CEF7-457A-8B52-883658A6B596}" type="sibTrans" cxnId="{30985D0C-670B-4B5E-AAA8-E15A2513D4EC}">
      <dgm:prSet/>
      <dgm:spPr/>
      <dgm:t>
        <a:bodyPr/>
        <a:lstStyle/>
        <a:p>
          <a:endParaRPr lang="ru-RU"/>
        </a:p>
      </dgm:t>
    </dgm:pt>
    <dgm:pt modelId="{F19513F5-D5F8-434C-BF77-EB2A4E774FFD}" type="pres">
      <dgm:prSet presAssocID="{3382D6B1-7B31-4137-8D85-E62935043ABC}" presName="outerComposite" presStyleCnt="0">
        <dgm:presLayoutVars>
          <dgm:chMax val="5"/>
          <dgm:dir/>
          <dgm:resizeHandles val="exact"/>
        </dgm:presLayoutVars>
      </dgm:prSet>
      <dgm:spPr/>
      <dgm:t>
        <a:bodyPr/>
        <a:lstStyle/>
        <a:p>
          <a:endParaRPr lang="en-US"/>
        </a:p>
      </dgm:t>
    </dgm:pt>
    <dgm:pt modelId="{B0149188-17E0-40E8-B883-1DB5FDE42BAB}" type="pres">
      <dgm:prSet presAssocID="{3382D6B1-7B31-4137-8D85-E62935043ABC}" presName="dummyMaxCanvas" presStyleCnt="0">
        <dgm:presLayoutVars/>
      </dgm:prSet>
      <dgm:spPr/>
    </dgm:pt>
    <dgm:pt modelId="{3230E3DA-7393-4BEC-8CF9-463C3E47D1A3}" type="pres">
      <dgm:prSet presAssocID="{3382D6B1-7B31-4137-8D85-E62935043ABC}" presName="OneNode_1" presStyleLbl="node1" presStyleIdx="0" presStyleCnt="1">
        <dgm:presLayoutVars>
          <dgm:bulletEnabled val="1"/>
        </dgm:presLayoutVars>
      </dgm:prSet>
      <dgm:spPr/>
      <dgm:t>
        <a:bodyPr/>
        <a:lstStyle/>
        <a:p>
          <a:endParaRPr lang="en-US"/>
        </a:p>
      </dgm:t>
    </dgm:pt>
  </dgm:ptLst>
  <dgm:cxnLst>
    <dgm:cxn modelId="{30985D0C-670B-4B5E-AAA8-E15A2513D4EC}" srcId="{3382D6B1-7B31-4137-8D85-E62935043ABC}" destId="{A7892910-9D0F-4533-A75A-FC8D9CA543C5}" srcOrd="0" destOrd="0" parTransId="{AA191579-CE14-4711-8823-6B2DDA721BD4}" sibTransId="{9ADF0D9F-CEF7-457A-8B52-883658A6B596}"/>
    <dgm:cxn modelId="{20725079-C442-41B1-AFE2-C973DC209E09}" type="presOf" srcId="{3382D6B1-7B31-4137-8D85-E62935043ABC}" destId="{F19513F5-D5F8-434C-BF77-EB2A4E774FFD}" srcOrd="0" destOrd="0" presId="urn:microsoft.com/office/officeart/2005/8/layout/vProcess5"/>
    <dgm:cxn modelId="{B59891B0-1C11-48BB-87CB-3A902FD4E1BA}" type="presOf" srcId="{A7892910-9D0F-4533-A75A-FC8D9CA543C5}" destId="{3230E3DA-7393-4BEC-8CF9-463C3E47D1A3}" srcOrd="0" destOrd="0" presId="urn:microsoft.com/office/officeart/2005/8/layout/vProcess5"/>
    <dgm:cxn modelId="{D1DC862F-6531-4A64-A549-236ABA4453BC}" type="presParOf" srcId="{F19513F5-D5F8-434C-BF77-EB2A4E774FFD}" destId="{B0149188-17E0-40E8-B883-1DB5FDE42BAB}" srcOrd="0" destOrd="0" presId="urn:microsoft.com/office/officeart/2005/8/layout/vProcess5"/>
    <dgm:cxn modelId="{AEF33C05-7600-4C65-9A4D-59102157F923}" type="presParOf" srcId="{F19513F5-D5F8-434C-BF77-EB2A4E774FFD}" destId="{3230E3DA-7393-4BEC-8CF9-463C3E47D1A3}" srcOrd="1" destOrd="0" presId="urn:microsoft.com/office/officeart/2005/8/layout/vProcess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F2D4AC-4E96-4CAF-9A3C-8E18BF8D2FAC}"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ru-RU"/>
        </a:p>
      </dgm:t>
    </dgm:pt>
    <dgm:pt modelId="{C6A2ED80-C01C-43EE-B79F-1BE7BFF5EDE4}">
      <dgm:prSet phldrT="[Текст]" custT="1"/>
      <dgm:spPr>
        <a:solidFill>
          <a:schemeClr val="accent1">
            <a:lumMod val="75000"/>
          </a:schemeClr>
        </a:solidFill>
      </dgm:spPr>
      <dgm:t>
        <a:bodyPr/>
        <a:lstStyle/>
        <a:p>
          <a:r>
            <a:rPr lang="ro-RO" sz="1800" dirty="0" smtClean="0">
              <a:latin typeface="Times New Roman" panose="02020603050405020304" pitchFamily="18" charset="0"/>
              <a:cs typeface="Times New Roman" panose="02020603050405020304" pitchFamily="18" charset="0"/>
            </a:rPr>
            <a:t>imperativul prevenirii războiului</a:t>
          </a:r>
          <a:endParaRPr lang="ru-RU" sz="1800" dirty="0">
            <a:latin typeface="Times New Roman" panose="02020603050405020304" pitchFamily="18" charset="0"/>
            <a:cs typeface="Times New Roman" panose="02020603050405020304" pitchFamily="18" charset="0"/>
          </a:endParaRPr>
        </a:p>
      </dgm:t>
    </dgm:pt>
    <dgm:pt modelId="{535D2A86-8419-4A1E-921D-46196102E236}" type="parTrans" cxnId="{11A595BC-7404-434B-B61B-774175BCB168}">
      <dgm:prSet/>
      <dgm:spPr/>
      <dgm:t>
        <a:bodyPr/>
        <a:lstStyle/>
        <a:p>
          <a:endParaRPr lang="ru-RU"/>
        </a:p>
      </dgm:t>
    </dgm:pt>
    <dgm:pt modelId="{EB30A858-7D1E-4C8F-9D5B-87AD61764816}" type="sibTrans" cxnId="{11A595BC-7404-434B-B61B-774175BCB168}">
      <dgm:prSet/>
      <dgm:spPr/>
      <dgm:t>
        <a:bodyPr/>
        <a:lstStyle/>
        <a:p>
          <a:endParaRPr lang="ru-RU"/>
        </a:p>
      </dgm:t>
    </dgm:pt>
    <dgm:pt modelId="{F732D475-0B50-4DE0-B97E-29BD59E258B2}">
      <dgm:prSet phldrT="[Текст]" custT="1"/>
      <dgm:spPr>
        <a:solidFill>
          <a:schemeClr val="accent4">
            <a:lumMod val="75000"/>
          </a:schemeClr>
        </a:solidFill>
      </dgm:spPr>
      <dgm:t>
        <a:bodyPr/>
        <a:lstStyle/>
        <a:p>
          <a:r>
            <a:rPr lang="ro-RO" sz="1800" dirty="0" smtClean="0">
              <a:latin typeface="Times New Roman" panose="02020603050405020304" pitchFamily="18" charset="0"/>
              <a:cs typeface="Times New Roman" panose="02020603050405020304" pitchFamily="18" charset="0"/>
            </a:rPr>
            <a:t>asigurării păcii şi securităţii internaţionale</a:t>
          </a:r>
          <a:endParaRPr lang="ru-RU" sz="1800" dirty="0">
            <a:latin typeface="Times New Roman" panose="02020603050405020304" pitchFamily="18" charset="0"/>
            <a:cs typeface="Times New Roman" panose="02020603050405020304" pitchFamily="18" charset="0"/>
          </a:endParaRPr>
        </a:p>
      </dgm:t>
    </dgm:pt>
    <dgm:pt modelId="{1D534937-7535-4274-B413-4F992BBBE621}" type="parTrans" cxnId="{2612C5CC-9877-403D-B84A-BCBB6E077767}">
      <dgm:prSet/>
      <dgm:spPr/>
      <dgm:t>
        <a:bodyPr/>
        <a:lstStyle/>
        <a:p>
          <a:endParaRPr lang="ru-RU"/>
        </a:p>
      </dgm:t>
    </dgm:pt>
    <dgm:pt modelId="{6A654592-53DC-42D2-A40C-E11CA4C5683E}" type="sibTrans" cxnId="{2612C5CC-9877-403D-B84A-BCBB6E077767}">
      <dgm:prSet/>
      <dgm:spPr/>
      <dgm:t>
        <a:bodyPr/>
        <a:lstStyle/>
        <a:p>
          <a:endParaRPr lang="ru-RU"/>
        </a:p>
      </dgm:t>
    </dgm:pt>
    <dgm:pt modelId="{4951F1C5-6835-4447-AD88-5A5E5B32874D}">
      <dgm:prSet phldrT="[Текст]" custT="1"/>
      <dgm:spPr/>
      <dgm:t>
        <a:bodyPr/>
        <a:lstStyle/>
        <a:p>
          <a:r>
            <a:rPr lang="en-US" sz="1800" dirty="0" err="1" smtClean="0">
              <a:latin typeface="Times New Roman" panose="02020603050405020304" pitchFamily="18" charset="0"/>
              <a:cs typeface="Times New Roman" panose="02020603050405020304" pitchFamily="18" charset="0"/>
            </a:rPr>
            <a:t>interdependenţa</a:t>
          </a:r>
          <a:r>
            <a:rPr lang="en-US" sz="1800" dirty="0" smtClean="0">
              <a:latin typeface="Times New Roman" panose="02020603050405020304" pitchFamily="18" charset="0"/>
              <a:cs typeface="Times New Roman" panose="02020603050405020304" pitchFamily="18" charset="0"/>
            </a:rPr>
            <a:t> care s-a </a:t>
          </a:r>
          <a:r>
            <a:rPr lang="en-US" sz="1800" dirty="0" err="1" smtClean="0">
              <a:latin typeface="Times New Roman" panose="02020603050405020304" pitchFamily="18" charset="0"/>
              <a:cs typeface="Times New Roman" panose="02020603050405020304" pitchFamily="18" charset="0"/>
            </a:rPr>
            <a:t>stabilit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între</a:t>
          </a:r>
          <a:r>
            <a:rPr lang="en-US" sz="1800" dirty="0" smtClean="0">
              <a:latin typeface="Times New Roman" panose="02020603050405020304" pitchFamily="18" charset="0"/>
              <a:cs typeface="Times New Roman" panose="02020603050405020304" pitchFamily="18" charset="0"/>
            </a:rPr>
            <a:t> state</a:t>
          </a:r>
          <a:endParaRPr lang="ru-RU" sz="1800" dirty="0">
            <a:latin typeface="Times New Roman" panose="02020603050405020304" pitchFamily="18" charset="0"/>
            <a:cs typeface="Times New Roman" panose="02020603050405020304" pitchFamily="18" charset="0"/>
          </a:endParaRPr>
        </a:p>
      </dgm:t>
    </dgm:pt>
    <dgm:pt modelId="{610BA401-4371-4728-900E-EA38F5CEDBD1}" type="parTrans" cxnId="{413BB5ED-1EB5-4D37-B102-7F78DB7977A0}">
      <dgm:prSet/>
      <dgm:spPr/>
      <dgm:t>
        <a:bodyPr/>
        <a:lstStyle/>
        <a:p>
          <a:endParaRPr lang="ru-RU"/>
        </a:p>
      </dgm:t>
    </dgm:pt>
    <dgm:pt modelId="{452B7BF0-7B9B-4F38-AC9E-C351506A434D}" type="sibTrans" cxnId="{413BB5ED-1EB5-4D37-B102-7F78DB7977A0}">
      <dgm:prSet/>
      <dgm:spPr/>
      <dgm:t>
        <a:bodyPr/>
        <a:lstStyle/>
        <a:p>
          <a:endParaRPr lang="ru-RU"/>
        </a:p>
      </dgm:t>
    </dgm:pt>
    <dgm:pt modelId="{72228E39-315D-4147-BD92-00AFB5C18BBA}">
      <dgm:prSet phldrT="[Текст]" custT="1"/>
      <dgm:spPr>
        <a:solidFill>
          <a:srgbClr val="C00000"/>
        </a:solidFill>
      </dgm:spPr>
      <dgm:t>
        <a:bodyPr/>
        <a:lstStyle/>
        <a:p>
          <a:r>
            <a:rPr lang="ro-RO" sz="1800" dirty="0" smtClean="0">
              <a:latin typeface="Times New Roman" panose="02020603050405020304" pitchFamily="18" charset="0"/>
              <a:cs typeface="Times New Roman" panose="02020603050405020304" pitchFamily="18" charset="0"/>
            </a:rPr>
            <a:t>gestionarea şi rezolvarea problemelor tot mai grave ale omenirii </a:t>
          </a:r>
          <a:endParaRPr lang="ru-RU" sz="1800" dirty="0">
            <a:latin typeface="Times New Roman" panose="02020603050405020304" pitchFamily="18" charset="0"/>
            <a:cs typeface="Times New Roman" panose="02020603050405020304" pitchFamily="18" charset="0"/>
          </a:endParaRPr>
        </a:p>
      </dgm:t>
    </dgm:pt>
    <dgm:pt modelId="{3BC32184-1CA7-4475-842B-A4C178BFF831}" type="parTrans" cxnId="{C53D1640-A868-4C1E-915E-4D859FEAA00D}">
      <dgm:prSet/>
      <dgm:spPr/>
      <dgm:t>
        <a:bodyPr/>
        <a:lstStyle/>
        <a:p>
          <a:endParaRPr lang="ru-RU"/>
        </a:p>
      </dgm:t>
    </dgm:pt>
    <dgm:pt modelId="{F807E413-961C-4998-AED4-D8DCC4B06946}" type="sibTrans" cxnId="{C53D1640-A868-4C1E-915E-4D859FEAA00D}">
      <dgm:prSet/>
      <dgm:spPr/>
      <dgm:t>
        <a:bodyPr/>
        <a:lstStyle/>
        <a:p>
          <a:endParaRPr lang="ru-RU"/>
        </a:p>
      </dgm:t>
    </dgm:pt>
    <dgm:pt modelId="{0ACE604A-25DD-4038-9406-1762D8142B96}" type="pres">
      <dgm:prSet presAssocID="{4CF2D4AC-4E96-4CAF-9A3C-8E18BF8D2FAC}" presName="Name0" presStyleCnt="0">
        <dgm:presLayoutVars>
          <dgm:dir/>
          <dgm:resizeHandles val="exact"/>
        </dgm:presLayoutVars>
      </dgm:prSet>
      <dgm:spPr/>
      <dgm:t>
        <a:bodyPr/>
        <a:lstStyle/>
        <a:p>
          <a:endParaRPr lang="en-US"/>
        </a:p>
      </dgm:t>
    </dgm:pt>
    <dgm:pt modelId="{4BB414D0-EFB2-4318-BDF8-09F296840A65}" type="pres">
      <dgm:prSet presAssocID="{C6A2ED80-C01C-43EE-B79F-1BE7BFF5EDE4}" presName="node" presStyleLbl="node1" presStyleIdx="0" presStyleCnt="4">
        <dgm:presLayoutVars>
          <dgm:bulletEnabled val="1"/>
        </dgm:presLayoutVars>
      </dgm:prSet>
      <dgm:spPr/>
      <dgm:t>
        <a:bodyPr/>
        <a:lstStyle/>
        <a:p>
          <a:endParaRPr lang="en-US"/>
        </a:p>
      </dgm:t>
    </dgm:pt>
    <dgm:pt modelId="{F11F6612-2968-43D9-827B-8B0DE0E8D551}" type="pres">
      <dgm:prSet presAssocID="{EB30A858-7D1E-4C8F-9D5B-87AD61764816}" presName="sibTrans" presStyleLbl="sibTrans2D1" presStyleIdx="0" presStyleCnt="3"/>
      <dgm:spPr/>
      <dgm:t>
        <a:bodyPr/>
        <a:lstStyle/>
        <a:p>
          <a:endParaRPr lang="en-US"/>
        </a:p>
      </dgm:t>
    </dgm:pt>
    <dgm:pt modelId="{7F178BA5-BE37-42A2-900B-90D4B52CE72D}" type="pres">
      <dgm:prSet presAssocID="{EB30A858-7D1E-4C8F-9D5B-87AD61764816}" presName="connectorText" presStyleLbl="sibTrans2D1" presStyleIdx="0" presStyleCnt="3"/>
      <dgm:spPr/>
      <dgm:t>
        <a:bodyPr/>
        <a:lstStyle/>
        <a:p>
          <a:endParaRPr lang="en-US"/>
        </a:p>
      </dgm:t>
    </dgm:pt>
    <dgm:pt modelId="{D388D900-EDE7-44FF-A6B1-BEA3060DC94B}" type="pres">
      <dgm:prSet presAssocID="{F732D475-0B50-4DE0-B97E-29BD59E258B2}" presName="node" presStyleLbl="node1" presStyleIdx="1" presStyleCnt="4">
        <dgm:presLayoutVars>
          <dgm:bulletEnabled val="1"/>
        </dgm:presLayoutVars>
      </dgm:prSet>
      <dgm:spPr/>
      <dgm:t>
        <a:bodyPr/>
        <a:lstStyle/>
        <a:p>
          <a:endParaRPr lang="en-US"/>
        </a:p>
      </dgm:t>
    </dgm:pt>
    <dgm:pt modelId="{23A10A9D-B36D-4079-B739-6A36FB6EF07B}" type="pres">
      <dgm:prSet presAssocID="{6A654592-53DC-42D2-A40C-E11CA4C5683E}" presName="sibTrans" presStyleLbl="sibTrans2D1" presStyleIdx="1" presStyleCnt="3"/>
      <dgm:spPr/>
      <dgm:t>
        <a:bodyPr/>
        <a:lstStyle/>
        <a:p>
          <a:endParaRPr lang="en-US"/>
        </a:p>
      </dgm:t>
    </dgm:pt>
    <dgm:pt modelId="{E55EF8C7-09B5-4493-BA75-7BF81EEC0ABD}" type="pres">
      <dgm:prSet presAssocID="{6A654592-53DC-42D2-A40C-E11CA4C5683E}" presName="connectorText" presStyleLbl="sibTrans2D1" presStyleIdx="1" presStyleCnt="3"/>
      <dgm:spPr/>
      <dgm:t>
        <a:bodyPr/>
        <a:lstStyle/>
        <a:p>
          <a:endParaRPr lang="en-US"/>
        </a:p>
      </dgm:t>
    </dgm:pt>
    <dgm:pt modelId="{EAFA22CF-A1C8-4CD3-9C52-C433926F4760}" type="pres">
      <dgm:prSet presAssocID="{4951F1C5-6835-4447-AD88-5A5E5B32874D}" presName="node" presStyleLbl="node1" presStyleIdx="2" presStyleCnt="4">
        <dgm:presLayoutVars>
          <dgm:bulletEnabled val="1"/>
        </dgm:presLayoutVars>
      </dgm:prSet>
      <dgm:spPr/>
      <dgm:t>
        <a:bodyPr/>
        <a:lstStyle/>
        <a:p>
          <a:endParaRPr lang="en-US"/>
        </a:p>
      </dgm:t>
    </dgm:pt>
    <dgm:pt modelId="{C9B12165-2E81-4C95-9115-3E29FA776DDE}" type="pres">
      <dgm:prSet presAssocID="{452B7BF0-7B9B-4F38-AC9E-C351506A434D}" presName="sibTrans" presStyleLbl="sibTrans2D1" presStyleIdx="2" presStyleCnt="3"/>
      <dgm:spPr/>
      <dgm:t>
        <a:bodyPr/>
        <a:lstStyle/>
        <a:p>
          <a:endParaRPr lang="en-US"/>
        </a:p>
      </dgm:t>
    </dgm:pt>
    <dgm:pt modelId="{0A6324AE-1A16-4F7C-AF07-E55A487B103F}" type="pres">
      <dgm:prSet presAssocID="{452B7BF0-7B9B-4F38-AC9E-C351506A434D}" presName="connectorText" presStyleLbl="sibTrans2D1" presStyleIdx="2" presStyleCnt="3"/>
      <dgm:spPr/>
      <dgm:t>
        <a:bodyPr/>
        <a:lstStyle/>
        <a:p>
          <a:endParaRPr lang="en-US"/>
        </a:p>
      </dgm:t>
    </dgm:pt>
    <dgm:pt modelId="{9C1C64BA-F7DC-461F-91BC-6997DA5B1E17}" type="pres">
      <dgm:prSet presAssocID="{72228E39-315D-4147-BD92-00AFB5C18BBA}" presName="node" presStyleLbl="node1" presStyleIdx="3" presStyleCnt="4">
        <dgm:presLayoutVars>
          <dgm:bulletEnabled val="1"/>
        </dgm:presLayoutVars>
      </dgm:prSet>
      <dgm:spPr/>
      <dgm:t>
        <a:bodyPr/>
        <a:lstStyle/>
        <a:p>
          <a:endParaRPr lang="ru-RU"/>
        </a:p>
      </dgm:t>
    </dgm:pt>
  </dgm:ptLst>
  <dgm:cxnLst>
    <dgm:cxn modelId="{A0519488-DA61-4C8F-8183-242A78A86A8E}" type="presOf" srcId="{C6A2ED80-C01C-43EE-B79F-1BE7BFF5EDE4}" destId="{4BB414D0-EFB2-4318-BDF8-09F296840A65}" srcOrd="0" destOrd="0" presId="urn:microsoft.com/office/officeart/2005/8/layout/process1"/>
    <dgm:cxn modelId="{7CE0FE04-4D70-405A-BCE9-C073E5E684A5}" type="presOf" srcId="{452B7BF0-7B9B-4F38-AC9E-C351506A434D}" destId="{0A6324AE-1A16-4F7C-AF07-E55A487B103F}" srcOrd="1" destOrd="0" presId="urn:microsoft.com/office/officeart/2005/8/layout/process1"/>
    <dgm:cxn modelId="{2612C5CC-9877-403D-B84A-BCBB6E077767}" srcId="{4CF2D4AC-4E96-4CAF-9A3C-8E18BF8D2FAC}" destId="{F732D475-0B50-4DE0-B97E-29BD59E258B2}" srcOrd="1" destOrd="0" parTransId="{1D534937-7535-4274-B413-4F992BBBE621}" sibTransId="{6A654592-53DC-42D2-A40C-E11CA4C5683E}"/>
    <dgm:cxn modelId="{8A0DFFC4-B42B-4D27-B823-23DF4E8C27C8}" type="presOf" srcId="{6A654592-53DC-42D2-A40C-E11CA4C5683E}" destId="{E55EF8C7-09B5-4493-BA75-7BF81EEC0ABD}" srcOrd="1" destOrd="0" presId="urn:microsoft.com/office/officeart/2005/8/layout/process1"/>
    <dgm:cxn modelId="{28742978-5AF2-4D83-901F-E90EDCCF82B7}" type="presOf" srcId="{452B7BF0-7B9B-4F38-AC9E-C351506A434D}" destId="{C9B12165-2E81-4C95-9115-3E29FA776DDE}" srcOrd="0" destOrd="0" presId="urn:microsoft.com/office/officeart/2005/8/layout/process1"/>
    <dgm:cxn modelId="{64899732-E7C0-4AC8-BE6E-E060E27F89A0}" type="presOf" srcId="{4CF2D4AC-4E96-4CAF-9A3C-8E18BF8D2FAC}" destId="{0ACE604A-25DD-4038-9406-1762D8142B96}" srcOrd="0" destOrd="0" presId="urn:microsoft.com/office/officeart/2005/8/layout/process1"/>
    <dgm:cxn modelId="{7D4522CE-C2F7-4921-8E14-3A47B08E7377}" type="presOf" srcId="{F732D475-0B50-4DE0-B97E-29BD59E258B2}" destId="{D388D900-EDE7-44FF-A6B1-BEA3060DC94B}" srcOrd="0" destOrd="0" presId="urn:microsoft.com/office/officeart/2005/8/layout/process1"/>
    <dgm:cxn modelId="{1B0997C9-247B-40AA-90AB-9E6083A15B05}" type="presOf" srcId="{EB30A858-7D1E-4C8F-9D5B-87AD61764816}" destId="{7F178BA5-BE37-42A2-900B-90D4B52CE72D}" srcOrd="1" destOrd="0" presId="urn:microsoft.com/office/officeart/2005/8/layout/process1"/>
    <dgm:cxn modelId="{413BB5ED-1EB5-4D37-B102-7F78DB7977A0}" srcId="{4CF2D4AC-4E96-4CAF-9A3C-8E18BF8D2FAC}" destId="{4951F1C5-6835-4447-AD88-5A5E5B32874D}" srcOrd="2" destOrd="0" parTransId="{610BA401-4371-4728-900E-EA38F5CEDBD1}" sibTransId="{452B7BF0-7B9B-4F38-AC9E-C351506A434D}"/>
    <dgm:cxn modelId="{C53D1640-A868-4C1E-915E-4D859FEAA00D}" srcId="{4CF2D4AC-4E96-4CAF-9A3C-8E18BF8D2FAC}" destId="{72228E39-315D-4147-BD92-00AFB5C18BBA}" srcOrd="3" destOrd="0" parTransId="{3BC32184-1CA7-4475-842B-A4C178BFF831}" sibTransId="{F807E413-961C-4998-AED4-D8DCC4B06946}"/>
    <dgm:cxn modelId="{5655F0A4-0AB8-422E-B839-78A671AE949F}" type="presOf" srcId="{72228E39-315D-4147-BD92-00AFB5C18BBA}" destId="{9C1C64BA-F7DC-461F-91BC-6997DA5B1E17}" srcOrd="0" destOrd="0" presId="urn:microsoft.com/office/officeart/2005/8/layout/process1"/>
    <dgm:cxn modelId="{11A595BC-7404-434B-B61B-774175BCB168}" srcId="{4CF2D4AC-4E96-4CAF-9A3C-8E18BF8D2FAC}" destId="{C6A2ED80-C01C-43EE-B79F-1BE7BFF5EDE4}" srcOrd="0" destOrd="0" parTransId="{535D2A86-8419-4A1E-921D-46196102E236}" sibTransId="{EB30A858-7D1E-4C8F-9D5B-87AD61764816}"/>
    <dgm:cxn modelId="{05939375-1E18-4C99-B8B7-B82B3196E6AD}" type="presOf" srcId="{EB30A858-7D1E-4C8F-9D5B-87AD61764816}" destId="{F11F6612-2968-43D9-827B-8B0DE0E8D551}" srcOrd="0" destOrd="0" presId="urn:microsoft.com/office/officeart/2005/8/layout/process1"/>
    <dgm:cxn modelId="{337D3B39-345F-4C88-ABAA-99E632F9BF9E}" type="presOf" srcId="{6A654592-53DC-42D2-A40C-E11CA4C5683E}" destId="{23A10A9D-B36D-4079-B739-6A36FB6EF07B}" srcOrd="0" destOrd="0" presId="urn:microsoft.com/office/officeart/2005/8/layout/process1"/>
    <dgm:cxn modelId="{F384D272-C72C-4930-9CFF-3B9A78D28BA0}" type="presOf" srcId="{4951F1C5-6835-4447-AD88-5A5E5B32874D}" destId="{EAFA22CF-A1C8-4CD3-9C52-C433926F4760}" srcOrd="0" destOrd="0" presId="urn:microsoft.com/office/officeart/2005/8/layout/process1"/>
    <dgm:cxn modelId="{90F42C3E-9F1B-47FE-B242-83F719BB61B5}" type="presParOf" srcId="{0ACE604A-25DD-4038-9406-1762D8142B96}" destId="{4BB414D0-EFB2-4318-BDF8-09F296840A65}" srcOrd="0" destOrd="0" presId="urn:microsoft.com/office/officeart/2005/8/layout/process1"/>
    <dgm:cxn modelId="{10174274-B503-436D-A3E2-194947F9A102}" type="presParOf" srcId="{0ACE604A-25DD-4038-9406-1762D8142B96}" destId="{F11F6612-2968-43D9-827B-8B0DE0E8D551}" srcOrd="1" destOrd="0" presId="urn:microsoft.com/office/officeart/2005/8/layout/process1"/>
    <dgm:cxn modelId="{7BBB04EC-ED25-4067-B87F-3ACB543BC6F3}" type="presParOf" srcId="{F11F6612-2968-43D9-827B-8B0DE0E8D551}" destId="{7F178BA5-BE37-42A2-900B-90D4B52CE72D}" srcOrd="0" destOrd="0" presId="urn:microsoft.com/office/officeart/2005/8/layout/process1"/>
    <dgm:cxn modelId="{A74F89B1-129B-495C-802F-6483920EE9A4}" type="presParOf" srcId="{0ACE604A-25DD-4038-9406-1762D8142B96}" destId="{D388D900-EDE7-44FF-A6B1-BEA3060DC94B}" srcOrd="2" destOrd="0" presId="urn:microsoft.com/office/officeart/2005/8/layout/process1"/>
    <dgm:cxn modelId="{7EC5C651-8192-485F-BFDC-873A864A6397}" type="presParOf" srcId="{0ACE604A-25DD-4038-9406-1762D8142B96}" destId="{23A10A9D-B36D-4079-B739-6A36FB6EF07B}" srcOrd="3" destOrd="0" presId="urn:microsoft.com/office/officeart/2005/8/layout/process1"/>
    <dgm:cxn modelId="{AEAE98C0-E902-48C1-BCA9-6E198435EECE}" type="presParOf" srcId="{23A10A9D-B36D-4079-B739-6A36FB6EF07B}" destId="{E55EF8C7-09B5-4493-BA75-7BF81EEC0ABD}" srcOrd="0" destOrd="0" presId="urn:microsoft.com/office/officeart/2005/8/layout/process1"/>
    <dgm:cxn modelId="{93B68237-008D-4B68-B7A1-1F07521F663B}" type="presParOf" srcId="{0ACE604A-25DD-4038-9406-1762D8142B96}" destId="{EAFA22CF-A1C8-4CD3-9C52-C433926F4760}" srcOrd="4" destOrd="0" presId="urn:microsoft.com/office/officeart/2005/8/layout/process1"/>
    <dgm:cxn modelId="{C232CA46-9D19-4D80-A30F-0F211BC50B62}" type="presParOf" srcId="{0ACE604A-25DD-4038-9406-1762D8142B96}" destId="{C9B12165-2E81-4C95-9115-3E29FA776DDE}" srcOrd="5" destOrd="0" presId="urn:microsoft.com/office/officeart/2005/8/layout/process1"/>
    <dgm:cxn modelId="{0AE6E756-E108-48C2-8CB8-BC6950E059BD}" type="presParOf" srcId="{C9B12165-2E81-4C95-9115-3E29FA776DDE}" destId="{0A6324AE-1A16-4F7C-AF07-E55A487B103F}" srcOrd="0" destOrd="0" presId="urn:microsoft.com/office/officeart/2005/8/layout/process1"/>
    <dgm:cxn modelId="{28A1F752-9A20-4396-87C2-6AB3E78FF489}" type="presParOf" srcId="{0ACE604A-25DD-4038-9406-1762D8142B96}" destId="{9C1C64BA-F7DC-461F-91BC-6997DA5B1E1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BBB9D0-C254-4294-8160-6A933BE5C0CE}"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ru-RU"/>
        </a:p>
      </dgm:t>
    </dgm:pt>
    <dgm:pt modelId="{1AC50135-159D-4822-A6D2-18C1BC99E302}">
      <dgm:prSet custT="1"/>
      <dgm:spPr>
        <a:solidFill>
          <a:schemeClr val="accent1">
            <a:lumMod val="75000"/>
          </a:schemeClr>
        </a:solidFill>
      </dgm:spPr>
      <dgm:t>
        <a:bodyPr/>
        <a:lstStyle/>
        <a:p>
          <a:pPr rtl="0"/>
          <a:r>
            <a:rPr lang="ro-RO" sz="1800" dirty="0" smtClean="0">
              <a:latin typeface="Times New Roman" panose="02020603050405020304" pitchFamily="18" charset="0"/>
              <a:cs typeface="Times New Roman" panose="02020603050405020304" pitchFamily="18" charset="0"/>
            </a:rPr>
            <a:t>De la apariţia primelor forme de organizaţii de securitate internațională,</a:t>
          </a:r>
          <a:endParaRPr lang="ru-RU" sz="1800" dirty="0">
            <a:latin typeface="Times New Roman" panose="02020603050405020304" pitchFamily="18" charset="0"/>
            <a:cs typeface="Times New Roman" panose="02020603050405020304" pitchFamily="18" charset="0"/>
          </a:endParaRPr>
        </a:p>
      </dgm:t>
    </dgm:pt>
    <dgm:pt modelId="{159BC47F-E4C9-4F7B-8EA2-EA92E9F54A6D}" type="parTrans" cxnId="{07EE7EB5-FFF9-412B-BE7F-BED81115B283}">
      <dgm:prSet/>
      <dgm:spPr/>
      <dgm:t>
        <a:bodyPr/>
        <a:lstStyle/>
        <a:p>
          <a:endParaRPr lang="ru-RU"/>
        </a:p>
      </dgm:t>
    </dgm:pt>
    <dgm:pt modelId="{C3F10B20-0AAF-4EE5-AE34-F77A966627D6}" type="sibTrans" cxnId="{07EE7EB5-FFF9-412B-BE7F-BED81115B283}">
      <dgm:prSet/>
      <dgm:spPr/>
      <dgm:t>
        <a:bodyPr/>
        <a:lstStyle/>
        <a:p>
          <a:endParaRPr lang="ru-RU"/>
        </a:p>
      </dgm:t>
    </dgm:pt>
    <dgm:pt modelId="{7638D270-525C-4447-883B-309F11D4E518}">
      <dgm:prSet custT="1"/>
      <dgm:spPr>
        <a:solidFill>
          <a:schemeClr val="accent2">
            <a:lumMod val="75000"/>
          </a:schemeClr>
        </a:solidFill>
      </dgm:spPr>
      <dgm:t>
        <a:bodyPr/>
        <a:lstStyle/>
        <a:p>
          <a:pPr rtl="0"/>
          <a:r>
            <a:rPr lang="ro-RO" sz="1800" dirty="0" smtClean="0">
              <a:latin typeface="Times New Roman" panose="02020603050405020304" pitchFamily="18" charset="0"/>
              <a:cs typeface="Times New Roman" panose="02020603050405020304" pitchFamily="18" charset="0"/>
            </a:rPr>
            <a:t>modificările caracteristicilor mediului de securitate au determinat şi transformarea acestora.</a:t>
          </a:r>
          <a:endParaRPr lang="ru-RU" sz="1800" dirty="0">
            <a:latin typeface="Times New Roman" panose="02020603050405020304" pitchFamily="18" charset="0"/>
            <a:cs typeface="Times New Roman" panose="02020603050405020304" pitchFamily="18" charset="0"/>
          </a:endParaRPr>
        </a:p>
      </dgm:t>
    </dgm:pt>
    <dgm:pt modelId="{EB2F6477-2CC9-4776-9E2A-30D5AA0A9086}" type="parTrans" cxnId="{F8BE7D09-4545-4A0F-B59D-EBB2F6BD42D5}">
      <dgm:prSet/>
      <dgm:spPr/>
      <dgm:t>
        <a:bodyPr/>
        <a:lstStyle/>
        <a:p>
          <a:endParaRPr lang="ru-RU"/>
        </a:p>
      </dgm:t>
    </dgm:pt>
    <dgm:pt modelId="{87B707D3-A7A5-453B-93A0-45EB2180A7AE}" type="sibTrans" cxnId="{F8BE7D09-4545-4A0F-B59D-EBB2F6BD42D5}">
      <dgm:prSet/>
      <dgm:spPr/>
      <dgm:t>
        <a:bodyPr/>
        <a:lstStyle/>
        <a:p>
          <a:endParaRPr lang="ru-RU"/>
        </a:p>
      </dgm:t>
    </dgm:pt>
    <dgm:pt modelId="{3F193FC1-FB2F-4544-8094-BAC2524848BA}" type="pres">
      <dgm:prSet presAssocID="{3EBBB9D0-C254-4294-8160-6A933BE5C0CE}" presName="linear" presStyleCnt="0">
        <dgm:presLayoutVars>
          <dgm:dir/>
          <dgm:animLvl val="lvl"/>
          <dgm:resizeHandles val="exact"/>
        </dgm:presLayoutVars>
      </dgm:prSet>
      <dgm:spPr/>
      <dgm:t>
        <a:bodyPr/>
        <a:lstStyle/>
        <a:p>
          <a:endParaRPr lang="en-US"/>
        </a:p>
      </dgm:t>
    </dgm:pt>
    <dgm:pt modelId="{F2710A14-D4B4-4B66-8CA5-781B2A4EEE5E}" type="pres">
      <dgm:prSet presAssocID="{1AC50135-159D-4822-A6D2-18C1BC99E302}" presName="parentLin" presStyleCnt="0"/>
      <dgm:spPr/>
    </dgm:pt>
    <dgm:pt modelId="{82F763C9-283F-42DE-A820-7C7D1861C7F4}" type="pres">
      <dgm:prSet presAssocID="{1AC50135-159D-4822-A6D2-18C1BC99E302}" presName="parentLeftMargin" presStyleLbl="node1" presStyleIdx="0" presStyleCnt="2"/>
      <dgm:spPr/>
      <dgm:t>
        <a:bodyPr/>
        <a:lstStyle/>
        <a:p>
          <a:endParaRPr lang="en-US"/>
        </a:p>
      </dgm:t>
    </dgm:pt>
    <dgm:pt modelId="{CFA9CAF5-796A-4ECF-8167-9969E3F3F0DB}" type="pres">
      <dgm:prSet presAssocID="{1AC50135-159D-4822-A6D2-18C1BC99E302}" presName="parentText" presStyleLbl="node1" presStyleIdx="0" presStyleCnt="2">
        <dgm:presLayoutVars>
          <dgm:chMax val="0"/>
          <dgm:bulletEnabled val="1"/>
        </dgm:presLayoutVars>
      </dgm:prSet>
      <dgm:spPr/>
      <dgm:t>
        <a:bodyPr/>
        <a:lstStyle/>
        <a:p>
          <a:endParaRPr lang="ru-RU"/>
        </a:p>
      </dgm:t>
    </dgm:pt>
    <dgm:pt modelId="{C460F260-7B15-4A10-801D-8E93BAA8E5DC}" type="pres">
      <dgm:prSet presAssocID="{1AC50135-159D-4822-A6D2-18C1BC99E302}" presName="negativeSpace" presStyleCnt="0"/>
      <dgm:spPr/>
    </dgm:pt>
    <dgm:pt modelId="{7C4B9191-7366-4030-87B5-00D7D66EF094}" type="pres">
      <dgm:prSet presAssocID="{1AC50135-159D-4822-A6D2-18C1BC99E302}" presName="childText" presStyleLbl="conFgAcc1" presStyleIdx="0" presStyleCnt="2">
        <dgm:presLayoutVars>
          <dgm:bulletEnabled val="1"/>
        </dgm:presLayoutVars>
      </dgm:prSet>
      <dgm:spPr/>
    </dgm:pt>
    <dgm:pt modelId="{F4FFA1DC-968D-4EA8-8162-9441CDD5B067}" type="pres">
      <dgm:prSet presAssocID="{C3F10B20-0AAF-4EE5-AE34-F77A966627D6}" presName="spaceBetweenRectangles" presStyleCnt="0"/>
      <dgm:spPr/>
    </dgm:pt>
    <dgm:pt modelId="{6F75F223-257A-4BC6-B304-F8BAAD685237}" type="pres">
      <dgm:prSet presAssocID="{7638D270-525C-4447-883B-309F11D4E518}" presName="parentLin" presStyleCnt="0"/>
      <dgm:spPr/>
    </dgm:pt>
    <dgm:pt modelId="{75A547B0-08E3-47D8-AECD-DE8DD93FA0E9}" type="pres">
      <dgm:prSet presAssocID="{7638D270-525C-4447-883B-309F11D4E518}" presName="parentLeftMargin" presStyleLbl="node1" presStyleIdx="0" presStyleCnt="2"/>
      <dgm:spPr/>
      <dgm:t>
        <a:bodyPr/>
        <a:lstStyle/>
        <a:p>
          <a:endParaRPr lang="en-US"/>
        </a:p>
      </dgm:t>
    </dgm:pt>
    <dgm:pt modelId="{A2BBE010-02A7-4D10-AF0F-7070C5C0505C}" type="pres">
      <dgm:prSet presAssocID="{7638D270-525C-4447-883B-309F11D4E518}" presName="parentText" presStyleLbl="node1" presStyleIdx="1" presStyleCnt="2">
        <dgm:presLayoutVars>
          <dgm:chMax val="0"/>
          <dgm:bulletEnabled val="1"/>
        </dgm:presLayoutVars>
      </dgm:prSet>
      <dgm:spPr/>
      <dgm:t>
        <a:bodyPr/>
        <a:lstStyle/>
        <a:p>
          <a:endParaRPr lang="en-US"/>
        </a:p>
      </dgm:t>
    </dgm:pt>
    <dgm:pt modelId="{6973905F-9882-4E6E-959A-C5EC0675F4CB}" type="pres">
      <dgm:prSet presAssocID="{7638D270-525C-4447-883B-309F11D4E518}" presName="negativeSpace" presStyleCnt="0"/>
      <dgm:spPr/>
    </dgm:pt>
    <dgm:pt modelId="{B8276D84-30E1-4855-9321-923D67C4B253}" type="pres">
      <dgm:prSet presAssocID="{7638D270-525C-4447-883B-309F11D4E518}" presName="childText" presStyleLbl="conFgAcc1" presStyleIdx="1" presStyleCnt="2">
        <dgm:presLayoutVars>
          <dgm:bulletEnabled val="1"/>
        </dgm:presLayoutVars>
      </dgm:prSet>
      <dgm:spPr/>
    </dgm:pt>
  </dgm:ptLst>
  <dgm:cxnLst>
    <dgm:cxn modelId="{B7C8EF55-EB5F-4A22-AA7D-B009F35C5AC0}" type="presOf" srcId="{1AC50135-159D-4822-A6D2-18C1BC99E302}" destId="{CFA9CAF5-796A-4ECF-8167-9969E3F3F0DB}" srcOrd="1" destOrd="0" presId="urn:microsoft.com/office/officeart/2005/8/layout/list1"/>
    <dgm:cxn modelId="{51A5FE1E-A0E5-403B-89DC-5ECEF57EACF7}" type="presOf" srcId="{7638D270-525C-4447-883B-309F11D4E518}" destId="{75A547B0-08E3-47D8-AECD-DE8DD93FA0E9}" srcOrd="0" destOrd="0" presId="urn:microsoft.com/office/officeart/2005/8/layout/list1"/>
    <dgm:cxn modelId="{944D22C5-4DF5-4C99-A414-CFF5942FE7A8}" type="presOf" srcId="{3EBBB9D0-C254-4294-8160-6A933BE5C0CE}" destId="{3F193FC1-FB2F-4544-8094-BAC2524848BA}" srcOrd="0" destOrd="0" presId="urn:microsoft.com/office/officeart/2005/8/layout/list1"/>
    <dgm:cxn modelId="{CADF3BEB-4384-4B36-875F-E6ED9BC40963}" type="presOf" srcId="{7638D270-525C-4447-883B-309F11D4E518}" destId="{A2BBE010-02A7-4D10-AF0F-7070C5C0505C}" srcOrd="1" destOrd="0" presId="urn:microsoft.com/office/officeart/2005/8/layout/list1"/>
    <dgm:cxn modelId="{07EE7EB5-FFF9-412B-BE7F-BED81115B283}" srcId="{3EBBB9D0-C254-4294-8160-6A933BE5C0CE}" destId="{1AC50135-159D-4822-A6D2-18C1BC99E302}" srcOrd="0" destOrd="0" parTransId="{159BC47F-E4C9-4F7B-8EA2-EA92E9F54A6D}" sibTransId="{C3F10B20-0AAF-4EE5-AE34-F77A966627D6}"/>
    <dgm:cxn modelId="{F8BE7D09-4545-4A0F-B59D-EBB2F6BD42D5}" srcId="{3EBBB9D0-C254-4294-8160-6A933BE5C0CE}" destId="{7638D270-525C-4447-883B-309F11D4E518}" srcOrd="1" destOrd="0" parTransId="{EB2F6477-2CC9-4776-9E2A-30D5AA0A9086}" sibTransId="{87B707D3-A7A5-453B-93A0-45EB2180A7AE}"/>
    <dgm:cxn modelId="{9DAD546B-FBCE-414C-9B43-75E54DD3FD12}" type="presOf" srcId="{1AC50135-159D-4822-A6D2-18C1BC99E302}" destId="{82F763C9-283F-42DE-A820-7C7D1861C7F4}" srcOrd="0" destOrd="0" presId="urn:microsoft.com/office/officeart/2005/8/layout/list1"/>
    <dgm:cxn modelId="{9C42EA4A-6842-45D3-9BF4-9C7AE984162D}" type="presParOf" srcId="{3F193FC1-FB2F-4544-8094-BAC2524848BA}" destId="{F2710A14-D4B4-4B66-8CA5-781B2A4EEE5E}" srcOrd="0" destOrd="0" presId="urn:microsoft.com/office/officeart/2005/8/layout/list1"/>
    <dgm:cxn modelId="{264189AA-069F-4275-B4E9-59FBF312BDB3}" type="presParOf" srcId="{F2710A14-D4B4-4B66-8CA5-781B2A4EEE5E}" destId="{82F763C9-283F-42DE-A820-7C7D1861C7F4}" srcOrd="0" destOrd="0" presId="urn:microsoft.com/office/officeart/2005/8/layout/list1"/>
    <dgm:cxn modelId="{4B01A065-8217-49B4-A073-12CFD5966A7A}" type="presParOf" srcId="{F2710A14-D4B4-4B66-8CA5-781B2A4EEE5E}" destId="{CFA9CAF5-796A-4ECF-8167-9969E3F3F0DB}" srcOrd="1" destOrd="0" presId="urn:microsoft.com/office/officeart/2005/8/layout/list1"/>
    <dgm:cxn modelId="{8F04F871-DFC6-4DC2-9962-F6F683DF0509}" type="presParOf" srcId="{3F193FC1-FB2F-4544-8094-BAC2524848BA}" destId="{C460F260-7B15-4A10-801D-8E93BAA8E5DC}" srcOrd="1" destOrd="0" presId="urn:microsoft.com/office/officeart/2005/8/layout/list1"/>
    <dgm:cxn modelId="{B6440615-35E1-424F-BB26-558752662826}" type="presParOf" srcId="{3F193FC1-FB2F-4544-8094-BAC2524848BA}" destId="{7C4B9191-7366-4030-87B5-00D7D66EF094}" srcOrd="2" destOrd="0" presId="urn:microsoft.com/office/officeart/2005/8/layout/list1"/>
    <dgm:cxn modelId="{16BFAC67-286F-4471-9F52-BD089EC2594C}" type="presParOf" srcId="{3F193FC1-FB2F-4544-8094-BAC2524848BA}" destId="{F4FFA1DC-968D-4EA8-8162-9441CDD5B067}" srcOrd="3" destOrd="0" presId="urn:microsoft.com/office/officeart/2005/8/layout/list1"/>
    <dgm:cxn modelId="{7F7D5506-8664-44CC-B0A2-23CBD1657324}" type="presParOf" srcId="{3F193FC1-FB2F-4544-8094-BAC2524848BA}" destId="{6F75F223-257A-4BC6-B304-F8BAAD685237}" srcOrd="4" destOrd="0" presId="urn:microsoft.com/office/officeart/2005/8/layout/list1"/>
    <dgm:cxn modelId="{B6D75974-AC9E-43E8-A1CA-2B34A7499403}" type="presParOf" srcId="{6F75F223-257A-4BC6-B304-F8BAAD685237}" destId="{75A547B0-08E3-47D8-AECD-DE8DD93FA0E9}" srcOrd="0" destOrd="0" presId="urn:microsoft.com/office/officeart/2005/8/layout/list1"/>
    <dgm:cxn modelId="{99064A84-721A-4540-ABE0-0D2397CD647A}" type="presParOf" srcId="{6F75F223-257A-4BC6-B304-F8BAAD685237}" destId="{A2BBE010-02A7-4D10-AF0F-7070C5C0505C}" srcOrd="1" destOrd="0" presId="urn:microsoft.com/office/officeart/2005/8/layout/list1"/>
    <dgm:cxn modelId="{6A82520A-26E1-40E4-BEA8-E22069BCD588}" type="presParOf" srcId="{3F193FC1-FB2F-4544-8094-BAC2524848BA}" destId="{6973905F-9882-4E6E-959A-C5EC0675F4CB}" srcOrd="5" destOrd="0" presId="urn:microsoft.com/office/officeart/2005/8/layout/list1"/>
    <dgm:cxn modelId="{AB7FC286-3CF0-40AB-AAFE-266297450BBB}" type="presParOf" srcId="{3F193FC1-FB2F-4544-8094-BAC2524848BA}" destId="{B8276D84-30E1-4855-9321-923D67C4B253}"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02FBAB-46AF-4E17-8BC8-204B74D0ED49}"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ru-RU"/>
        </a:p>
      </dgm:t>
    </dgm:pt>
    <dgm:pt modelId="{0D1710AF-96D3-4A80-9162-99906D1902E7}">
      <dgm:prSet custT="1"/>
      <dgm:spPr/>
      <dgm:t>
        <a:bodyPr/>
        <a:lstStyle/>
        <a:p>
          <a:pPr rtl="0"/>
          <a:r>
            <a:rPr lang="ro-RO" sz="1800" dirty="0" smtClean="0">
              <a:latin typeface="Times New Roman" panose="02020603050405020304" pitchFamily="18" charset="0"/>
              <a:cs typeface="Times New Roman" panose="02020603050405020304" pitchFamily="18" charset="0"/>
            </a:rPr>
            <a:t>Organizaţiile internaţionale de securitate îşi au originile în consensul statelor </a:t>
          </a:r>
          <a:endParaRPr lang="ru-RU" sz="1800" dirty="0">
            <a:latin typeface="Times New Roman" panose="02020603050405020304" pitchFamily="18" charset="0"/>
            <a:cs typeface="Times New Roman" panose="02020603050405020304" pitchFamily="18" charset="0"/>
          </a:endParaRPr>
        </a:p>
      </dgm:t>
    </dgm:pt>
    <dgm:pt modelId="{BC92E229-D671-4A97-8A11-128C4DBD0BC0}" type="parTrans" cxnId="{733B6A10-C839-44A2-B8C1-0A38739551E1}">
      <dgm:prSet/>
      <dgm:spPr/>
      <dgm:t>
        <a:bodyPr/>
        <a:lstStyle/>
        <a:p>
          <a:endParaRPr lang="ru-RU"/>
        </a:p>
      </dgm:t>
    </dgm:pt>
    <dgm:pt modelId="{B45D842F-FAB1-41AF-BD6E-3EAB9EE41AAE}" type="sibTrans" cxnId="{733B6A10-C839-44A2-B8C1-0A38739551E1}">
      <dgm:prSet/>
      <dgm:spPr/>
      <dgm:t>
        <a:bodyPr/>
        <a:lstStyle/>
        <a:p>
          <a:endParaRPr lang="ru-RU"/>
        </a:p>
      </dgm:t>
    </dgm:pt>
    <dgm:pt modelId="{DBB58A05-59F2-40C9-9754-67689B5042DD}">
      <dgm:prSet custT="1"/>
      <dgm:spPr>
        <a:solidFill>
          <a:srgbClr val="C00000"/>
        </a:solidFill>
      </dgm:spPr>
      <dgm:t>
        <a:bodyPr/>
        <a:lstStyle/>
        <a:p>
          <a:pPr rtl="0"/>
          <a:r>
            <a:rPr lang="ro-RO" sz="1800" dirty="0" smtClean="0">
              <a:latin typeface="Times New Roman" panose="02020603050405020304" pitchFamily="18" charset="0"/>
              <a:cs typeface="Times New Roman" panose="02020603050405020304" pitchFamily="18" charset="0"/>
            </a:rPr>
            <a:t>de a coopera în probleme de reducere a violenţei şi realizare a păcii şi securităţii, </a:t>
          </a:r>
          <a:endParaRPr lang="ru-RU" sz="1800" dirty="0">
            <a:latin typeface="Times New Roman" panose="02020603050405020304" pitchFamily="18" charset="0"/>
            <a:cs typeface="Times New Roman" panose="02020603050405020304" pitchFamily="18" charset="0"/>
          </a:endParaRPr>
        </a:p>
      </dgm:t>
    </dgm:pt>
    <dgm:pt modelId="{4F4365E6-CAFF-47A1-9827-008C26086104}" type="parTrans" cxnId="{06847E25-1D34-4475-8101-0529947CA541}">
      <dgm:prSet/>
      <dgm:spPr/>
      <dgm:t>
        <a:bodyPr/>
        <a:lstStyle/>
        <a:p>
          <a:endParaRPr lang="ru-RU"/>
        </a:p>
      </dgm:t>
    </dgm:pt>
    <dgm:pt modelId="{FCD414EC-D206-4ABA-8627-4D5785E13A6A}" type="sibTrans" cxnId="{06847E25-1D34-4475-8101-0529947CA541}">
      <dgm:prSet/>
      <dgm:spPr/>
      <dgm:t>
        <a:bodyPr/>
        <a:lstStyle/>
        <a:p>
          <a:endParaRPr lang="ru-RU"/>
        </a:p>
      </dgm:t>
    </dgm:pt>
    <dgm:pt modelId="{213F9BBC-E245-4F17-A582-72C93E4FE305}">
      <dgm:prSet custT="1"/>
      <dgm:spPr/>
      <dgm:t>
        <a:bodyPr/>
        <a:lstStyle/>
        <a:p>
          <a:pPr rtl="0"/>
          <a:r>
            <a:rPr lang="ro-RO" sz="1800" dirty="0" smtClean="0">
              <a:latin typeface="Times New Roman" panose="02020603050405020304" pitchFamily="18" charset="0"/>
              <a:cs typeface="Times New Roman" panose="02020603050405020304" pitchFamily="18" charset="0"/>
            </a:rPr>
            <a:t>prin folosirea unei largi game de acorduri şi mecanisme. </a:t>
          </a:r>
          <a:endParaRPr lang="ru-RU" sz="1800" dirty="0">
            <a:latin typeface="Times New Roman" panose="02020603050405020304" pitchFamily="18" charset="0"/>
            <a:cs typeface="Times New Roman" panose="02020603050405020304" pitchFamily="18" charset="0"/>
          </a:endParaRPr>
        </a:p>
      </dgm:t>
    </dgm:pt>
    <dgm:pt modelId="{2DED07F4-929C-4DDD-A1EB-331F2AE5B8EA}" type="parTrans" cxnId="{E77ADA8F-E689-4587-8045-CC6B86130733}">
      <dgm:prSet/>
      <dgm:spPr/>
      <dgm:t>
        <a:bodyPr/>
        <a:lstStyle/>
        <a:p>
          <a:endParaRPr lang="ru-RU"/>
        </a:p>
      </dgm:t>
    </dgm:pt>
    <dgm:pt modelId="{C433C68A-B934-47F7-8FE6-727182B0DBAA}" type="sibTrans" cxnId="{E77ADA8F-E689-4587-8045-CC6B86130733}">
      <dgm:prSet/>
      <dgm:spPr/>
      <dgm:t>
        <a:bodyPr/>
        <a:lstStyle/>
        <a:p>
          <a:endParaRPr lang="ru-RU"/>
        </a:p>
      </dgm:t>
    </dgm:pt>
    <dgm:pt modelId="{DB0C359A-244B-4DC1-92B6-2160D5272E49}" type="pres">
      <dgm:prSet presAssocID="{E102FBAB-46AF-4E17-8BC8-204B74D0ED49}" presName="Name0" presStyleCnt="0">
        <dgm:presLayoutVars>
          <dgm:dir/>
          <dgm:resizeHandles/>
        </dgm:presLayoutVars>
      </dgm:prSet>
      <dgm:spPr/>
      <dgm:t>
        <a:bodyPr/>
        <a:lstStyle/>
        <a:p>
          <a:endParaRPr lang="en-US"/>
        </a:p>
      </dgm:t>
    </dgm:pt>
    <dgm:pt modelId="{181EE730-392A-4CB0-AAD1-06351170B5AD}" type="pres">
      <dgm:prSet presAssocID="{0D1710AF-96D3-4A80-9162-99906D1902E7}" presName="compNode" presStyleCnt="0"/>
      <dgm:spPr/>
    </dgm:pt>
    <dgm:pt modelId="{C6562A59-F33D-4A2E-BCC8-3F7248F8F6A9}" type="pres">
      <dgm:prSet presAssocID="{0D1710AF-96D3-4A80-9162-99906D1902E7}" presName="dummyConnPt" presStyleCnt="0"/>
      <dgm:spPr/>
    </dgm:pt>
    <dgm:pt modelId="{CBDEF962-475E-46ED-830B-B9EEFE806FB3}" type="pres">
      <dgm:prSet presAssocID="{0D1710AF-96D3-4A80-9162-99906D1902E7}" presName="node" presStyleLbl="node1" presStyleIdx="0" presStyleCnt="3">
        <dgm:presLayoutVars>
          <dgm:bulletEnabled val="1"/>
        </dgm:presLayoutVars>
      </dgm:prSet>
      <dgm:spPr/>
      <dgm:t>
        <a:bodyPr/>
        <a:lstStyle/>
        <a:p>
          <a:endParaRPr lang="en-US"/>
        </a:p>
      </dgm:t>
    </dgm:pt>
    <dgm:pt modelId="{CF7E0EA1-CAA7-4785-BE2E-3E0F23473F97}" type="pres">
      <dgm:prSet presAssocID="{B45D842F-FAB1-41AF-BD6E-3EAB9EE41AAE}" presName="sibTrans" presStyleLbl="bgSibTrans2D1" presStyleIdx="0" presStyleCnt="2"/>
      <dgm:spPr/>
      <dgm:t>
        <a:bodyPr/>
        <a:lstStyle/>
        <a:p>
          <a:endParaRPr lang="en-US"/>
        </a:p>
      </dgm:t>
    </dgm:pt>
    <dgm:pt modelId="{937278A4-A3CB-4B03-8AE5-E264AF1929A5}" type="pres">
      <dgm:prSet presAssocID="{DBB58A05-59F2-40C9-9754-67689B5042DD}" presName="compNode" presStyleCnt="0"/>
      <dgm:spPr/>
    </dgm:pt>
    <dgm:pt modelId="{26B7F829-5F91-439F-8C5F-826CCA2924A4}" type="pres">
      <dgm:prSet presAssocID="{DBB58A05-59F2-40C9-9754-67689B5042DD}" presName="dummyConnPt" presStyleCnt="0"/>
      <dgm:spPr/>
    </dgm:pt>
    <dgm:pt modelId="{64B183D5-761C-4AAA-B680-2A0C76F4E334}" type="pres">
      <dgm:prSet presAssocID="{DBB58A05-59F2-40C9-9754-67689B5042DD}" presName="node" presStyleLbl="node1" presStyleIdx="1" presStyleCnt="3">
        <dgm:presLayoutVars>
          <dgm:bulletEnabled val="1"/>
        </dgm:presLayoutVars>
      </dgm:prSet>
      <dgm:spPr/>
      <dgm:t>
        <a:bodyPr/>
        <a:lstStyle/>
        <a:p>
          <a:endParaRPr lang="en-US"/>
        </a:p>
      </dgm:t>
    </dgm:pt>
    <dgm:pt modelId="{B6AFECE0-AD3B-435D-936C-5C62A792C682}" type="pres">
      <dgm:prSet presAssocID="{FCD414EC-D206-4ABA-8627-4D5785E13A6A}" presName="sibTrans" presStyleLbl="bgSibTrans2D1" presStyleIdx="1" presStyleCnt="2"/>
      <dgm:spPr/>
      <dgm:t>
        <a:bodyPr/>
        <a:lstStyle/>
        <a:p>
          <a:endParaRPr lang="en-US"/>
        </a:p>
      </dgm:t>
    </dgm:pt>
    <dgm:pt modelId="{447E310E-95BD-4FB8-8281-9DF034CCBBA9}" type="pres">
      <dgm:prSet presAssocID="{213F9BBC-E245-4F17-A582-72C93E4FE305}" presName="compNode" presStyleCnt="0"/>
      <dgm:spPr/>
    </dgm:pt>
    <dgm:pt modelId="{E0A67DB7-C44E-416B-A3A9-57997427D753}" type="pres">
      <dgm:prSet presAssocID="{213F9BBC-E245-4F17-A582-72C93E4FE305}" presName="dummyConnPt" presStyleCnt="0"/>
      <dgm:spPr/>
    </dgm:pt>
    <dgm:pt modelId="{7701F92A-290A-4B9C-AF5F-CC06BDB2670F}" type="pres">
      <dgm:prSet presAssocID="{213F9BBC-E245-4F17-A582-72C93E4FE305}" presName="node" presStyleLbl="node1" presStyleIdx="2" presStyleCnt="3">
        <dgm:presLayoutVars>
          <dgm:bulletEnabled val="1"/>
        </dgm:presLayoutVars>
      </dgm:prSet>
      <dgm:spPr/>
      <dgm:t>
        <a:bodyPr/>
        <a:lstStyle/>
        <a:p>
          <a:endParaRPr lang="en-US"/>
        </a:p>
      </dgm:t>
    </dgm:pt>
  </dgm:ptLst>
  <dgm:cxnLst>
    <dgm:cxn modelId="{89533F7B-2246-40AD-A430-B9D03DE3EF06}" type="presOf" srcId="{E102FBAB-46AF-4E17-8BC8-204B74D0ED49}" destId="{DB0C359A-244B-4DC1-92B6-2160D5272E49}" srcOrd="0" destOrd="0" presId="urn:microsoft.com/office/officeart/2005/8/layout/bProcess4"/>
    <dgm:cxn modelId="{06847E25-1D34-4475-8101-0529947CA541}" srcId="{E102FBAB-46AF-4E17-8BC8-204B74D0ED49}" destId="{DBB58A05-59F2-40C9-9754-67689B5042DD}" srcOrd="1" destOrd="0" parTransId="{4F4365E6-CAFF-47A1-9827-008C26086104}" sibTransId="{FCD414EC-D206-4ABA-8627-4D5785E13A6A}"/>
    <dgm:cxn modelId="{64EAD586-70FF-4341-814A-3C2244A91C0B}" type="presOf" srcId="{0D1710AF-96D3-4A80-9162-99906D1902E7}" destId="{CBDEF962-475E-46ED-830B-B9EEFE806FB3}" srcOrd="0" destOrd="0" presId="urn:microsoft.com/office/officeart/2005/8/layout/bProcess4"/>
    <dgm:cxn modelId="{733B6A10-C839-44A2-B8C1-0A38739551E1}" srcId="{E102FBAB-46AF-4E17-8BC8-204B74D0ED49}" destId="{0D1710AF-96D3-4A80-9162-99906D1902E7}" srcOrd="0" destOrd="0" parTransId="{BC92E229-D671-4A97-8A11-128C4DBD0BC0}" sibTransId="{B45D842F-FAB1-41AF-BD6E-3EAB9EE41AAE}"/>
    <dgm:cxn modelId="{E77ADA8F-E689-4587-8045-CC6B86130733}" srcId="{E102FBAB-46AF-4E17-8BC8-204B74D0ED49}" destId="{213F9BBC-E245-4F17-A582-72C93E4FE305}" srcOrd="2" destOrd="0" parTransId="{2DED07F4-929C-4DDD-A1EB-331F2AE5B8EA}" sibTransId="{C433C68A-B934-47F7-8FE6-727182B0DBAA}"/>
    <dgm:cxn modelId="{5A60D467-C590-4A24-9EC9-DC4B0ED84CCC}" type="presOf" srcId="{213F9BBC-E245-4F17-A582-72C93E4FE305}" destId="{7701F92A-290A-4B9C-AF5F-CC06BDB2670F}" srcOrd="0" destOrd="0" presId="urn:microsoft.com/office/officeart/2005/8/layout/bProcess4"/>
    <dgm:cxn modelId="{B503AF37-CE32-4423-BC0B-561163630878}" type="presOf" srcId="{FCD414EC-D206-4ABA-8627-4D5785E13A6A}" destId="{B6AFECE0-AD3B-435D-936C-5C62A792C682}" srcOrd="0" destOrd="0" presId="urn:microsoft.com/office/officeart/2005/8/layout/bProcess4"/>
    <dgm:cxn modelId="{06796CF3-8A19-4CCE-96A4-50563120A5EE}" type="presOf" srcId="{DBB58A05-59F2-40C9-9754-67689B5042DD}" destId="{64B183D5-761C-4AAA-B680-2A0C76F4E334}" srcOrd="0" destOrd="0" presId="urn:microsoft.com/office/officeart/2005/8/layout/bProcess4"/>
    <dgm:cxn modelId="{B79A388C-BD48-46FC-8DB6-37FEDEA855D7}" type="presOf" srcId="{B45D842F-FAB1-41AF-BD6E-3EAB9EE41AAE}" destId="{CF7E0EA1-CAA7-4785-BE2E-3E0F23473F97}" srcOrd="0" destOrd="0" presId="urn:microsoft.com/office/officeart/2005/8/layout/bProcess4"/>
    <dgm:cxn modelId="{E2099FFB-AFBC-4D2D-8467-6326B63DD8D5}" type="presParOf" srcId="{DB0C359A-244B-4DC1-92B6-2160D5272E49}" destId="{181EE730-392A-4CB0-AAD1-06351170B5AD}" srcOrd="0" destOrd="0" presId="urn:microsoft.com/office/officeart/2005/8/layout/bProcess4"/>
    <dgm:cxn modelId="{5E538074-B430-479B-BB5C-038C467E4489}" type="presParOf" srcId="{181EE730-392A-4CB0-AAD1-06351170B5AD}" destId="{C6562A59-F33D-4A2E-BCC8-3F7248F8F6A9}" srcOrd="0" destOrd="0" presId="urn:microsoft.com/office/officeart/2005/8/layout/bProcess4"/>
    <dgm:cxn modelId="{C2C08097-02F2-4588-830D-1FF13E06BC2D}" type="presParOf" srcId="{181EE730-392A-4CB0-AAD1-06351170B5AD}" destId="{CBDEF962-475E-46ED-830B-B9EEFE806FB3}" srcOrd="1" destOrd="0" presId="urn:microsoft.com/office/officeart/2005/8/layout/bProcess4"/>
    <dgm:cxn modelId="{51FA7B95-3FDB-4816-B7CA-7661D12947C3}" type="presParOf" srcId="{DB0C359A-244B-4DC1-92B6-2160D5272E49}" destId="{CF7E0EA1-CAA7-4785-BE2E-3E0F23473F97}" srcOrd="1" destOrd="0" presId="urn:microsoft.com/office/officeart/2005/8/layout/bProcess4"/>
    <dgm:cxn modelId="{4FAA8609-0F5A-4345-947C-E92A227D0908}" type="presParOf" srcId="{DB0C359A-244B-4DC1-92B6-2160D5272E49}" destId="{937278A4-A3CB-4B03-8AE5-E264AF1929A5}" srcOrd="2" destOrd="0" presId="urn:microsoft.com/office/officeart/2005/8/layout/bProcess4"/>
    <dgm:cxn modelId="{B71BAA1D-031B-454A-88B2-F666F20EB256}" type="presParOf" srcId="{937278A4-A3CB-4B03-8AE5-E264AF1929A5}" destId="{26B7F829-5F91-439F-8C5F-826CCA2924A4}" srcOrd="0" destOrd="0" presId="urn:microsoft.com/office/officeart/2005/8/layout/bProcess4"/>
    <dgm:cxn modelId="{2F64F77D-6C96-48D0-ACA4-3750769055F1}" type="presParOf" srcId="{937278A4-A3CB-4B03-8AE5-E264AF1929A5}" destId="{64B183D5-761C-4AAA-B680-2A0C76F4E334}" srcOrd="1" destOrd="0" presId="urn:microsoft.com/office/officeart/2005/8/layout/bProcess4"/>
    <dgm:cxn modelId="{B6D8BA4A-2261-4848-BC16-1669D8159970}" type="presParOf" srcId="{DB0C359A-244B-4DC1-92B6-2160D5272E49}" destId="{B6AFECE0-AD3B-435D-936C-5C62A792C682}" srcOrd="3" destOrd="0" presId="urn:microsoft.com/office/officeart/2005/8/layout/bProcess4"/>
    <dgm:cxn modelId="{F8BFE5E5-05DE-441A-AF30-0F86D7AFE843}" type="presParOf" srcId="{DB0C359A-244B-4DC1-92B6-2160D5272E49}" destId="{447E310E-95BD-4FB8-8281-9DF034CCBBA9}" srcOrd="4" destOrd="0" presId="urn:microsoft.com/office/officeart/2005/8/layout/bProcess4"/>
    <dgm:cxn modelId="{1EBFA648-7DB8-4C15-966A-FE3D9BD2AE19}" type="presParOf" srcId="{447E310E-95BD-4FB8-8281-9DF034CCBBA9}" destId="{E0A67DB7-C44E-416B-A3A9-57997427D753}" srcOrd="0" destOrd="0" presId="urn:microsoft.com/office/officeart/2005/8/layout/bProcess4"/>
    <dgm:cxn modelId="{CEE686B5-B006-4985-90CC-D13A06E00E97}" type="presParOf" srcId="{447E310E-95BD-4FB8-8281-9DF034CCBBA9}" destId="{7701F92A-290A-4B9C-AF5F-CC06BDB2670F}" srcOrd="1" destOrd="0" presId="urn:microsoft.com/office/officeart/2005/8/layout/bProcess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4D6865-7C53-4118-A61A-D4E0C3D658C3}" type="doc">
      <dgm:prSet loTypeId="urn:microsoft.com/office/officeart/2005/8/layout/process1" loCatId="process" qsTypeId="urn:microsoft.com/office/officeart/2005/8/quickstyle/simple1" qsCatId="simple" csTypeId="urn:microsoft.com/office/officeart/2005/8/colors/colorful4" csCatId="colorful" phldr="1"/>
      <dgm:spPr/>
    </dgm:pt>
    <dgm:pt modelId="{B273E25B-AFA2-4256-8759-4234C7D771AC}">
      <dgm:prSet phldrT="[Текст]" custT="1"/>
      <dgm:spPr>
        <a:solidFill>
          <a:schemeClr val="accent4">
            <a:lumMod val="75000"/>
          </a:schemeClr>
        </a:solidFill>
      </dgm:spPr>
      <dgm:t>
        <a:bodyPr/>
        <a:lstStyle/>
        <a:p>
          <a:r>
            <a:rPr lang="ro-RO" sz="1800" dirty="0" smtClean="0">
              <a:latin typeface="Times New Roman" panose="02020603050405020304" pitchFamily="18" charset="0"/>
              <a:cs typeface="Times New Roman" panose="02020603050405020304" pitchFamily="18" charset="0"/>
            </a:rPr>
            <a:t>1. Promovarea dialogului de securitate şi gestionarea crizelor </a:t>
          </a:r>
          <a:endParaRPr lang="ru-RU" sz="1800" dirty="0">
            <a:latin typeface="Times New Roman" panose="02020603050405020304" pitchFamily="18" charset="0"/>
            <a:cs typeface="Times New Roman" panose="02020603050405020304" pitchFamily="18" charset="0"/>
          </a:endParaRPr>
        </a:p>
      </dgm:t>
    </dgm:pt>
    <dgm:pt modelId="{F8DE6EC0-0444-4A72-97D5-E6EF02740576}" type="parTrans" cxnId="{D410297A-A1A5-4B6B-8841-268711CB46A6}">
      <dgm:prSet/>
      <dgm:spPr/>
      <dgm:t>
        <a:bodyPr/>
        <a:lstStyle/>
        <a:p>
          <a:endParaRPr lang="ru-RU"/>
        </a:p>
      </dgm:t>
    </dgm:pt>
    <dgm:pt modelId="{4F2AC5FE-5B3D-4B62-BDF3-BFD17001381B}" type="sibTrans" cxnId="{D410297A-A1A5-4B6B-8841-268711CB46A6}">
      <dgm:prSet/>
      <dgm:spPr>
        <a:solidFill>
          <a:schemeClr val="accent4">
            <a:lumMod val="75000"/>
          </a:schemeClr>
        </a:solidFill>
      </dgm:spPr>
      <dgm:t>
        <a:bodyPr/>
        <a:lstStyle/>
        <a:p>
          <a:endParaRPr lang="ru-RU"/>
        </a:p>
      </dgm:t>
    </dgm:pt>
    <dgm:pt modelId="{6E60AA20-82CC-47E7-A20A-C618BBCBB51E}">
      <dgm:prSet phldrT="[Текст]" custT="1"/>
      <dgm:spPr>
        <a:solidFill>
          <a:srgbClr val="C00000"/>
        </a:solidFill>
      </dgm:spPr>
      <dgm:t>
        <a:bodyPr/>
        <a:lstStyle/>
        <a:p>
          <a:r>
            <a:rPr lang="ro-RO" sz="1800" dirty="0" smtClean="0">
              <a:latin typeface="Times New Roman" panose="02020603050405020304" pitchFamily="18" charset="0"/>
              <a:cs typeface="Times New Roman" panose="02020603050405020304" pitchFamily="18" charset="0"/>
            </a:rPr>
            <a:t>ca sarcini de bază destinate stabilirii şi/sau menţinerii păcii</a:t>
          </a:r>
          <a:endParaRPr lang="ru-RU" sz="1800" dirty="0">
            <a:latin typeface="Times New Roman" panose="02020603050405020304" pitchFamily="18" charset="0"/>
            <a:cs typeface="Times New Roman" panose="02020603050405020304" pitchFamily="18" charset="0"/>
          </a:endParaRPr>
        </a:p>
      </dgm:t>
    </dgm:pt>
    <dgm:pt modelId="{99709BBE-DA91-4CD1-8EAA-310842DFCA28}" type="parTrans" cxnId="{B1694887-AF18-4A6E-94AA-9BBD8D9E2749}">
      <dgm:prSet/>
      <dgm:spPr/>
      <dgm:t>
        <a:bodyPr/>
        <a:lstStyle/>
        <a:p>
          <a:endParaRPr lang="ru-RU"/>
        </a:p>
      </dgm:t>
    </dgm:pt>
    <dgm:pt modelId="{F0AF309F-CC76-479A-B04F-C61D5F269F67}" type="sibTrans" cxnId="{B1694887-AF18-4A6E-94AA-9BBD8D9E2749}">
      <dgm:prSet/>
      <dgm:spPr/>
      <dgm:t>
        <a:bodyPr/>
        <a:lstStyle/>
        <a:p>
          <a:endParaRPr lang="ru-RU"/>
        </a:p>
      </dgm:t>
    </dgm:pt>
    <dgm:pt modelId="{308F1B91-1F08-4351-9F53-0A356779EFAE}" type="pres">
      <dgm:prSet presAssocID="{3B4D6865-7C53-4118-A61A-D4E0C3D658C3}" presName="Name0" presStyleCnt="0">
        <dgm:presLayoutVars>
          <dgm:dir/>
          <dgm:resizeHandles val="exact"/>
        </dgm:presLayoutVars>
      </dgm:prSet>
      <dgm:spPr/>
    </dgm:pt>
    <dgm:pt modelId="{B9AE8173-77FF-41F8-A890-B3F519F98F82}" type="pres">
      <dgm:prSet presAssocID="{B273E25B-AFA2-4256-8759-4234C7D771AC}" presName="node" presStyleLbl="node1" presStyleIdx="0" presStyleCnt="2">
        <dgm:presLayoutVars>
          <dgm:bulletEnabled val="1"/>
        </dgm:presLayoutVars>
      </dgm:prSet>
      <dgm:spPr/>
      <dgm:t>
        <a:bodyPr/>
        <a:lstStyle/>
        <a:p>
          <a:endParaRPr lang="ru-RU"/>
        </a:p>
      </dgm:t>
    </dgm:pt>
    <dgm:pt modelId="{21C3F9A0-4119-42FB-B2B5-E60BBBDCFE21}" type="pres">
      <dgm:prSet presAssocID="{4F2AC5FE-5B3D-4B62-BDF3-BFD17001381B}" presName="sibTrans" presStyleLbl="sibTrans2D1" presStyleIdx="0" presStyleCnt="1"/>
      <dgm:spPr/>
      <dgm:t>
        <a:bodyPr/>
        <a:lstStyle/>
        <a:p>
          <a:endParaRPr lang="en-US"/>
        </a:p>
      </dgm:t>
    </dgm:pt>
    <dgm:pt modelId="{0FEC8F4B-E9C2-40C3-AF48-75D654FA7116}" type="pres">
      <dgm:prSet presAssocID="{4F2AC5FE-5B3D-4B62-BDF3-BFD17001381B}" presName="connectorText" presStyleLbl="sibTrans2D1" presStyleIdx="0" presStyleCnt="1"/>
      <dgm:spPr/>
      <dgm:t>
        <a:bodyPr/>
        <a:lstStyle/>
        <a:p>
          <a:endParaRPr lang="en-US"/>
        </a:p>
      </dgm:t>
    </dgm:pt>
    <dgm:pt modelId="{3A4F52F3-9226-4505-9330-1D64E6484FF9}" type="pres">
      <dgm:prSet presAssocID="{6E60AA20-82CC-47E7-A20A-C618BBCBB51E}" presName="node" presStyleLbl="node1" presStyleIdx="1" presStyleCnt="2">
        <dgm:presLayoutVars>
          <dgm:bulletEnabled val="1"/>
        </dgm:presLayoutVars>
      </dgm:prSet>
      <dgm:spPr/>
      <dgm:t>
        <a:bodyPr/>
        <a:lstStyle/>
        <a:p>
          <a:endParaRPr lang="ru-RU"/>
        </a:p>
      </dgm:t>
    </dgm:pt>
  </dgm:ptLst>
  <dgm:cxnLst>
    <dgm:cxn modelId="{05716D1E-2930-4D24-96A6-3571FB30A83B}" type="presOf" srcId="{4F2AC5FE-5B3D-4B62-BDF3-BFD17001381B}" destId="{0FEC8F4B-E9C2-40C3-AF48-75D654FA7116}" srcOrd="1" destOrd="0" presId="urn:microsoft.com/office/officeart/2005/8/layout/process1"/>
    <dgm:cxn modelId="{D410297A-A1A5-4B6B-8841-268711CB46A6}" srcId="{3B4D6865-7C53-4118-A61A-D4E0C3D658C3}" destId="{B273E25B-AFA2-4256-8759-4234C7D771AC}" srcOrd="0" destOrd="0" parTransId="{F8DE6EC0-0444-4A72-97D5-E6EF02740576}" sibTransId="{4F2AC5FE-5B3D-4B62-BDF3-BFD17001381B}"/>
    <dgm:cxn modelId="{EE011DF4-6CEE-4588-86A8-99218C9D59FF}" type="presOf" srcId="{3B4D6865-7C53-4118-A61A-D4E0C3D658C3}" destId="{308F1B91-1F08-4351-9F53-0A356779EFAE}" srcOrd="0" destOrd="0" presId="urn:microsoft.com/office/officeart/2005/8/layout/process1"/>
    <dgm:cxn modelId="{566B769A-0040-461E-B6AC-A8ADFA0D454E}" type="presOf" srcId="{B273E25B-AFA2-4256-8759-4234C7D771AC}" destId="{B9AE8173-77FF-41F8-A890-B3F519F98F82}" srcOrd="0" destOrd="0" presId="urn:microsoft.com/office/officeart/2005/8/layout/process1"/>
    <dgm:cxn modelId="{ADA97658-753E-43F9-B10F-7A84684E88CD}" type="presOf" srcId="{4F2AC5FE-5B3D-4B62-BDF3-BFD17001381B}" destId="{21C3F9A0-4119-42FB-B2B5-E60BBBDCFE21}" srcOrd="0" destOrd="0" presId="urn:microsoft.com/office/officeart/2005/8/layout/process1"/>
    <dgm:cxn modelId="{B1694887-AF18-4A6E-94AA-9BBD8D9E2749}" srcId="{3B4D6865-7C53-4118-A61A-D4E0C3D658C3}" destId="{6E60AA20-82CC-47E7-A20A-C618BBCBB51E}" srcOrd="1" destOrd="0" parTransId="{99709BBE-DA91-4CD1-8EAA-310842DFCA28}" sibTransId="{F0AF309F-CC76-479A-B04F-C61D5F269F67}"/>
    <dgm:cxn modelId="{DF57EFB9-B1EB-46DB-B354-41F582D46AB0}" type="presOf" srcId="{6E60AA20-82CC-47E7-A20A-C618BBCBB51E}" destId="{3A4F52F3-9226-4505-9330-1D64E6484FF9}" srcOrd="0" destOrd="0" presId="urn:microsoft.com/office/officeart/2005/8/layout/process1"/>
    <dgm:cxn modelId="{A5433809-6D18-4215-A560-E69E65A0CB20}" type="presParOf" srcId="{308F1B91-1F08-4351-9F53-0A356779EFAE}" destId="{B9AE8173-77FF-41F8-A890-B3F519F98F82}" srcOrd="0" destOrd="0" presId="urn:microsoft.com/office/officeart/2005/8/layout/process1"/>
    <dgm:cxn modelId="{B58F255C-4D04-458A-A5CF-B8624AAFFC79}" type="presParOf" srcId="{308F1B91-1F08-4351-9F53-0A356779EFAE}" destId="{21C3F9A0-4119-42FB-B2B5-E60BBBDCFE21}" srcOrd="1" destOrd="0" presId="urn:microsoft.com/office/officeart/2005/8/layout/process1"/>
    <dgm:cxn modelId="{D6B220A3-B409-4699-8217-360BF32BA8F0}" type="presParOf" srcId="{21C3F9A0-4119-42FB-B2B5-E60BBBDCFE21}" destId="{0FEC8F4B-E9C2-40C3-AF48-75D654FA7116}" srcOrd="0" destOrd="0" presId="urn:microsoft.com/office/officeart/2005/8/layout/process1"/>
    <dgm:cxn modelId="{5A9FDF8A-375C-4C79-A704-434F7F2F887D}" type="presParOf" srcId="{308F1B91-1F08-4351-9F53-0A356779EFAE}" destId="{3A4F52F3-9226-4505-9330-1D64E6484FF9}"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2E0C5-47CB-455D-824C-EFDC0ADCBAAC}">
      <dsp:nvSpPr>
        <dsp:cNvPr id="0" name=""/>
        <dsp:cNvSpPr/>
      </dsp:nvSpPr>
      <dsp:spPr>
        <a:xfrm>
          <a:off x="70665" y="-23287"/>
          <a:ext cx="1134696" cy="1706665"/>
        </a:xfrm>
        <a:prstGeom prst="up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F66DE-4826-4228-ACE6-B94599CBBE28}">
      <dsp:nvSpPr>
        <dsp:cNvPr id="0" name=""/>
        <dsp:cNvSpPr/>
      </dsp:nvSpPr>
      <dsp:spPr>
        <a:xfrm>
          <a:off x="1287552" y="205704"/>
          <a:ext cx="3261039" cy="1272268"/>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ro-MD" sz="2100" kern="1200" dirty="0">
              <a:latin typeface="Times New Roman" panose="02020603050405020304" pitchFamily="18" charset="0"/>
              <a:cs typeface="Times New Roman" panose="02020603050405020304" pitchFamily="18" charset="0"/>
            </a:rPr>
            <a:t>Organizaţiile internaţionale reprezintă elemente relativ noi ale sistemului mondial. </a:t>
          </a:r>
          <a:endParaRPr lang="ru-RU" sz="2100" kern="1200" dirty="0">
            <a:latin typeface="Times New Roman" panose="02020603050405020304" pitchFamily="18" charset="0"/>
            <a:cs typeface="Times New Roman" panose="02020603050405020304" pitchFamily="18" charset="0"/>
          </a:endParaRPr>
        </a:p>
      </dsp:txBody>
      <dsp:txXfrm>
        <a:off x="1287552" y="205704"/>
        <a:ext cx="3261039" cy="1272268"/>
      </dsp:txXfrm>
    </dsp:sp>
    <dsp:sp modelId="{4BF06145-B36E-4AAC-8E4D-8DD6C8C3BADE}">
      <dsp:nvSpPr>
        <dsp:cNvPr id="0" name=""/>
        <dsp:cNvSpPr/>
      </dsp:nvSpPr>
      <dsp:spPr>
        <a:xfrm>
          <a:off x="142757" y="1784725"/>
          <a:ext cx="1405596" cy="1706665"/>
        </a:xfrm>
        <a:prstGeom prst="downArrow">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59965-57A9-435C-8575-AEE5ED7A8922}">
      <dsp:nvSpPr>
        <dsp:cNvPr id="0" name=""/>
        <dsp:cNvSpPr/>
      </dsp:nvSpPr>
      <dsp:spPr>
        <a:xfrm>
          <a:off x="1704397" y="1570471"/>
          <a:ext cx="3778175" cy="1799815"/>
        </a:xfrm>
        <a:prstGeom prst="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8016" tIns="0" rIns="128016" bIns="128016" numCol="1" spcCol="1270" anchor="ctr" anchorCtr="0">
          <a:noAutofit/>
        </a:bodyPr>
        <a:lstStyle/>
        <a:p>
          <a:pPr lvl="0" algn="l" defTabSz="800100">
            <a:lnSpc>
              <a:spcPct val="90000"/>
            </a:lnSpc>
            <a:spcBef>
              <a:spcPct val="0"/>
            </a:spcBef>
            <a:spcAft>
              <a:spcPct val="35000"/>
            </a:spcAft>
          </a:pPr>
          <a:r>
            <a:rPr lang="ro-MD" sz="1800" kern="1200" dirty="0">
              <a:latin typeface="Times New Roman" panose="02020603050405020304" pitchFamily="18" charset="0"/>
              <a:cs typeface="Times New Roman" panose="02020603050405020304" pitchFamily="18" charset="0"/>
            </a:rPr>
            <a:t>Au luat naştere în timpul secolului XIX, au devenit importante în cursul </a:t>
          </a:r>
          <a:r>
            <a:rPr lang="ro-MD" sz="2000" kern="1200" dirty="0">
              <a:latin typeface="Times New Roman" panose="02020603050405020304" pitchFamily="18" charset="0"/>
              <a:cs typeface="Times New Roman" panose="02020603050405020304" pitchFamily="18" charset="0"/>
            </a:rPr>
            <a:t>următorului</a:t>
          </a:r>
          <a:r>
            <a:rPr lang="ro-MD" sz="1800" kern="1200" dirty="0">
              <a:latin typeface="Times New Roman" panose="02020603050405020304" pitchFamily="18" charset="0"/>
              <a:cs typeface="Times New Roman" panose="02020603050405020304" pitchFamily="18" charset="0"/>
            </a:rPr>
            <a:t> secol, iar după anul 1945, numărul lor a crescut semnificativ, în special la nivel regional şi subregional. </a:t>
          </a:r>
          <a:endParaRPr lang="ru-RU" sz="1800" kern="1200" dirty="0">
            <a:latin typeface="Times New Roman" panose="02020603050405020304" pitchFamily="18" charset="0"/>
            <a:cs typeface="Times New Roman" panose="02020603050405020304" pitchFamily="18" charset="0"/>
          </a:endParaRPr>
        </a:p>
      </dsp:txBody>
      <dsp:txXfrm>
        <a:off x="1704397" y="1570471"/>
        <a:ext cx="3778175" cy="1799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6F5DB-6E15-48B9-B0EC-1FEA740A4AB4}">
      <dsp:nvSpPr>
        <dsp:cNvPr id="0" name=""/>
        <dsp:cNvSpPr/>
      </dsp:nvSpPr>
      <dsp:spPr>
        <a:xfrm>
          <a:off x="0" y="0"/>
          <a:ext cx="6416809" cy="832164"/>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smtClean="0">
              <a:latin typeface="Times New Roman" panose="02020603050405020304" pitchFamily="18" charset="0"/>
              <a:cs typeface="Times New Roman" panose="02020603050405020304" pitchFamily="18" charset="0"/>
            </a:rPr>
            <a:t>2. </a:t>
          </a:r>
          <a:r>
            <a:rPr lang="ro-MD" sz="1800" kern="1200" dirty="0" smtClean="0">
              <a:latin typeface="Times New Roman" panose="02020603050405020304" pitchFamily="18" charset="0"/>
              <a:cs typeface="Times New Roman" panose="02020603050405020304" pitchFamily="18" charset="0"/>
            </a:rPr>
            <a:t>C</a:t>
          </a:r>
          <a:r>
            <a:rPr lang="it-IT" sz="1800" kern="1200" dirty="0" smtClean="0">
              <a:latin typeface="Times New Roman" panose="02020603050405020304" pitchFamily="18" charset="0"/>
              <a:cs typeface="Times New Roman" panose="02020603050405020304" pitchFamily="18" charset="0"/>
            </a:rPr>
            <a:t>rearea de sisteme de cooperare militară bazate pe constrângeri reciproce</a:t>
          </a:r>
          <a:endParaRPr lang="ru-RU" sz="1800" kern="1200" dirty="0">
            <a:latin typeface="Times New Roman" panose="02020603050405020304" pitchFamily="18" charset="0"/>
            <a:cs typeface="Times New Roman" panose="02020603050405020304" pitchFamily="18" charset="0"/>
          </a:endParaRPr>
        </a:p>
      </dsp:txBody>
      <dsp:txXfrm>
        <a:off x="24373" y="24373"/>
        <a:ext cx="5518839" cy="783418"/>
      </dsp:txXfrm>
    </dsp:sp>
    <dsp:sp modelId="{9E5E0ABB-3C16-4BDF-B517-C14D063CAA7D}">
      <dsp:nvSpPr>
        <dsp:cNvPr id="0" name=""/>
        <dsp:cNvSpPr/>
      </dsp:nvSpPr>
      <dsp:spPr>
        <a:xfrm>
          <a:off x="566189" y="970858"/>
          <a:ext cx="6416809" cy="832164"/>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smtClean="0">
              <a:latin typeface="Times New Roman" panose="02020603050405020304" pitchFamily="18" charset="0"/>
              <a:cs typeface="Times New Roman" panose="02020603050405020304" pitchFamily="18" charset="0"/>
            </a:rPr>
            <a:t>destinate reducerii pericolelor ce decurg din activităţile militare</a:t>
          </a:r>
          <a:endParaRPr lang="ru-RU" sz="1800" kern="1200" dirty="0">
            <a:latin typeface="Times New Roman" panose="02020603050405020304" pitchFamily="18" charset="0"/>
            <a:cs typeface="Times New Roman" panose="02020603050405020304" pitchFamily="18" charset="0"/>
          </a:endParaRPr>
        </a:p>
      </dsp:txBody>
      <dsp:txXfrm>
        <a:off x="590562" y="995231"/>
        <a:ext cx="5260967" cy="783418"/>
      </dsp:txXfrm>
    </dsp:sp>
    <dsp:sp modelId="{349CAF06-8F25-42C9-B079-10758CECC221}">
      <dsp:nvSpPr>
        <dsp:cNvPr id="0" name=""/>
        <dsp:cNvSpPr/>
      </dsp:nvSpPr>
      <dsp:spPr>
        <a:xfrm>
          <a:off x="1132378" y="1941717"/>
          <a:ext cx="6416809" cy="83216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sau pe capacităţi comune pentru misiuni de pace</a:t>
          </a:r>
          <a:endParaRPr lang="ru-RU" sz="1800" kern="1200" dirty="0">
            <a:latin typeface="Times New Roman" panose="02020603050405020304" pitchFamily="18" charset="0"/>
            <a:cs typeface="Times New Roman" panose="02020603050405020304" pitchFamily="18" charset="0"/>
          </a:endParaRPr>
        </a:p>
      </dsp:txBody>
      <dsp:txXfrm>
        <a:off x="1156751" y="1966090"/>
        <a:ext cx="5260967" cy="783418"/>
      </dsp:txXfrm>
    </dsp:sp>
    <dsp:sp modelId="{B15074A9-5E76-440A-AEFB-9870843C38AC}">
      <dsp:nvSpPr>
        <dsp:cNvPr id="0" name=""/>
        <dsp:cNvSpPr/>
      </dsp:nvSpPr>
      <dsp:spPr>
        <a:xfrm>
          <a:off x="5875902" y="631058"/>
          <a:ext cx="540906" cy="54090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ru-RU" sz="2400" kern="1200"/>
        </a:p>
      </dsp:txBody>
      <dsp:txXfrm>
        <a:off x="5997606" y="631058"/>
        <a:ext cx="297498" cy="407032"/>
      </dsp:txXfrm>
    </dsp:sp>
    <dsp:sp modelId="{46F35E1B-CE11-4618-A7CA-E3905D24A023}">
      <dsp:nvSpPr>
        <dsp:cNvPr id="0" name=""/>
        <dsp:cNvSpPr/>
      </dsp:nvSpPr>
      <dsp:spPr>
        <a:xfrm>
          <a:off x="6442091" y="1596369"/>
          <a:ext cx="540906" cy="540906"/>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ru-RU" sz="2400" kern="1200"/>
        </a:p>
      </dsp:txBody>
      <dsp:txXfrm>
        <a:off x="6563795" y="1596369"/>
        <a:ext cx="297498" cy="4070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4F0F-C5AB-477F-B18B-BA620F492D2D}">
      <dsp:nvSpPr>
        <dsp:cNvPr id="0" name=""/>
        <dsp:cNvSpPr/>
      </dsp:nvSpPr>
      <dsp:spPr>
        <a:xfrm>
          <a:off x="5343" y="0"/>
          <a:ext cx="3194454" cy="102506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3. Promovarea standardelor democratice </a:t>
          </a:r>
          <a:endParaRPr lang="ru-RU" sz="1800" kern="1200" dirty="0">
            <a:latin typeface="Times New Roman" panose="02020603050405020304" pitchFamily="18" charset="0"/>
            <a:cs typeface="Times New Roman" panose="02020603050405020304" pitchFamily="18" charset="0"/>
          </a:endParaRPr>
        </a:p>
      </dsp:txBody>
      <dsp:txXfrm>
        <a:off x="517875" y="0"/>
        <a:ext cx="2169390" cy="1025064"/>
      </dsp:txXfrm>
    </dsp:sp>
    <dsp:sp modelId="{58FB0F8D-124C-4996-90CD-11BF9C84421C}">
      <dsp:nvSpPr>
        <dsp:cNvPr id="0" name=""/>
        <dsp:cNvSpPr/>
      </dsp:nvSpPr>
      <dsp:spPr>
        <a:xfrm>
          <a:off x="2880353" y="0"/>
          <a:ext cx="3194454" cy="1025064"/>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 respectarea drepturilor omului ca scopuri în sine</a:t>
          </a:r>
          <a:endParaRPr lang="ru-RU" sz="1800" kern="1200" dirty="0">
            <a:latin typeface="Times New Roman" panose="02020603050405020304" pitchFamily="18" charset="0"/>
            <a:cs typeface="Times New Roman" panose="02020603050405020304" pitchFamily="18" charset="0"/>
          </a:endParaRPr>
        </a:p>
      </dsp:txBody>
      <dsp:txXfrm>
        <a:off x="3392885" y="0"/>
        <a:ext cx="2169390" cy="10250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6AD6C-1F40-4AED-929B-2D04AB125F17}">
      <dsp:nvSpPr>
        <dsp:cNvPr id="0" name=""/>
        <dsp:cNvSpPr/>
      </dsp:nvSpPr>
      <dsp:spPr>
        <a:xfrm>
          <a:off x="3007788" y="2889"/>
          <a:ext cx="2553631" cy="10748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MD" sz="1800" kern="1200" dirty="0" smtClean="0">
              <a:latin typeface="Times New Roman" panose="02020603050405020304" pitchFamily="18" charset="0"/>
              <a:cs typeface="Times New Roman" panose="02020603050405020304" pitchFamily="18" charset="0"/>
            </a:rPr>
            <a:t>4. P</a:t>
          </a:r>
          <a:r>
            <a:rPr lang="ro-RO" sz="1800" kern="1200" dirty="0" smtClean="0">
              <a:latin typeface="Times New Roman" panose="02020603050405020304" pitchFamily="18" charset="0"/>
              <a:cs typeface="Times New Roman" panose="02020603050405020304" pitchFamily="18" charset="0"/>
            </a:rPr>
            <a:t>romovarea securităţii prin mecanisme economice</a:t>
          </a:r>
          <a:endParaRPr lang="ru-RU" sz="1800" kern="1200" dirty="0">
            <a:latin typeface="Times New Roman" panose="02020603050405020304" pitchFamily="18" charset="0"/>
            <a:cs typeface="Times New Roman" panose="02020603050405020304" pitchFamily="18" charset="0"/>
          </a:endParaRPr>
        </a:p>
      </dsp:txBody>
      <dsp:txXfrm>
        <a:off x="3039270" y="34371"/>
        <a:ext cx="2490667" cy="1011895"/>
      </dsp:txXfrm>
    </dsp:sp>
    <dsp:sp modelId="{72A1EB07-D15E-49FB-88B8-BF55E93877AB}">
      <dsp:nvSpPr>
        <dsp:cNvPr id="0" name=""/>
        <dsp:cNvSpPr/>
      </dsp:nvSpPr>
      <dsp:spPr>
        <a:xfrm rot="5400000">
          <a:off x="4083067" y="1104620"/>
          <a:ext cx="403072" cy="4836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5400000">
        <a:off x="4139497" y="1144927"/>
        <a:ext cx="290212" cy="282150"/>
      </dsp:txXfrm>
    </dsp:sp>
    <dsp:sp modelId="{48F06D10-14B7-4ECD-AB06-411C4E07985C}">
      <dsp:nvSpPr>
        <dsp:cNvPr id="0" name=""/>
        <dsp:cNvSpPr/>
      </dsp:nvSpPr>
      <dsp:spPr>
        <a:xfrm>
          <a:off x="3007788" y="1615179"/>
          <a:ext cx="2553631" cy="1074859"/>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consolidând atât prosperitatea, cât şi interdependenţa actorilor</a:t>
          </a:r>
          <a:endParaRPr lang="ru-RU" sz="1800" kern="1200" dirty="0">
            <a:latin typeface="Times New Roman" panose="02020603050405020304" pitchFamily="18" charset="0"/>
            <a:cs typeface="Times New Roman" panose="02020603050405020304" pitchFamily="18" charset="0"/>
          </a:endParaRPr>
        </a:p>
      </dsp:txBody>
      <dsp:txXfrm>
        <a:off x="3039270" y="1646661"/>
        <a:ext cx="2490667" cy="1011895"/>
      </dsp:txXfrm>
    </dsp:sp>
    <dsp:sp modelId="{96D9E9C5-1F58-4EA1-833C-C3D3F04F1632}">
      <dsp:nvSpPr>
        <dsp:cNvPr id="0" name=""/>
        <dsp:cNvSpPr/>
      </dsp:nvSpPr>
      <dsp:spPr>
        <a:xfrm rot="5400000">
          <a:off x="4083067" y="2716910"/>
          <a:ext cx="403072" cy="4836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5400000">
        <a:off x="4139497" y="2757217"/>
        <a:ext cx="290212" cy="282150"/>
      </dsp:txXfrm>
    </dsp:sp>
    <dsp:sp modelId="{63A1B1CF-31AA-4553-BE1E-5FEA6228FF99}">
      <dsp:nvSpPr>
        <dsp:cNvPr id="0" name=""/>
        <dsp:cNvSpPr/>
      </dsp:nvSpPr>
      <dsp:spPr>
        <a:xfrm>
          <a:off x="3007788" y="3227468"/>
          <a:ext cx="2553631" cy="107485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latin typeface="Times New Roman" panose="02020603050405020304" pitchFamily="18" charset="0"/>
              <a:cs typeface="Times New Roman" panose="02020603050405020304" pitchFamily="18" charset="0"/>
            </a:rPr>
            <a:t>şi prin abordări cooperative ale riscurilor şi provocărilor</a:t>
          </a:r>
          <a:endParaRPr lang="ru-RU" sz="1800" kern="1200" dirty="0">
            <a:latin typeface="Times New Roman" panose="02020603050405020304" pitchFamily="18" charset="0"/>
            <a:cs typeface="Times New Roman" panose="02020603050405020304" pitchFamily="18" charset="0"/>
          </a:endParaRPr>
        </a:p>
      </dsp:txBody>
      <dsp:txXfrm>
        <a:off x="3039270" y="3258950"/>
        <a:ext cx="2490667" cy="1011895"/>
      </dsp:txXfrm>
    </dsp:sp>
    <dsp:sp modelId="{93A9B25A-B07A-4B89-A75D-56A2036ADBDA}">
      <dsp:nvSpPr>
        <dsp:cNvPr id="0" name=""/>
        <dsp:cNvSpPr/>
      </dsp:nvSpPr>
      <dsp:spPr>
        <a:xfrm rot="5400000">
          <a:off x="4083067" y="4329200"/>
          <a:ext cx="403072" cy="48368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5400000">
        <a:off x="4139497" y="4369507"/>
        <a:ext cx="290212" cy="282150"/>
      </dsp:txXfrm>
    </dsp:sp>
    <dsp:sp modelId="{40DDB9C6-EF81-406B-BCA4-18035E4AF4C5}">
      <dsp:nvSpPr>
        <dsp:cNvPr id="0" name=""/>
        <dsp:cNvSpPr/>
      </dsp:nvSpPr>
      <dsp:spPr>
        <a:xfrm>
          <a:off x="3007788" y="4839758"/>
          <a:ext cx="2553631" cy="1074859"/>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inclusiv terorismul şi proliferarea armelor de distrugere în masă.</a:t>
          </a:r>
          <a:endParaRPr lang="ru-RU" sz="1800" kern="1200" dirty="0">
            <a:latin typeface="Times New Roman" panose="02020603050405020304" pitchFamily="18" charset="0"/>
            <a:cs typeface="Times New Roman" panose="02020603050405020304" pitchFamily="18" charset="0"/>
          </a:endParaRPr>
        </a:p>
      </dsp:txBody>
      <dsp:txXfrm>
        <a:off x="3039270" y="4871240"/>
        <a:ext cx="2490667" cy="10118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9610F-14F5-44FF-BC94-CBDF6D14742A}">
      <dsp:nvSpPr>
        <dsp:cNvPr id="0" name=""/>
        <dsp:cNvSpPr/>
      </dsp:nvSpPr>
      <dsp:spPr>
        <a:xfrm rot="5400000">
          <a:off x="1075751" y="802113"/>
          <a:ext cx="1384079" cy="2303076"/>
        </a:xfrm>
        <a:prstGeom prst="corner">
          <a:avLst>
            <a:gd name="adj1" fmla="val 16120"/>
            <a:gd name="adj2" fmla="val 16110"/>
          </a:avLst>
        </a:prstGeom>
        <a:solidFill>
          <a:schemeClr val="accent4">
            <a:lumMod val="75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6BE1A-3793-4B86-BC53-E59B2B006D3D}">
      <dsp:nvSpPr>
        <dsp:cNvPr id="0" name=""/>
        <dsp:cNvSpPr/>
      </dsp:nvSpPr>
      <dsp:spPr>
        <a:xfrm>
          <a:off x="844713" y="1490237"/>
          <a:ext cx="2079230" cy="182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ONU a fost adesea chemată să prevină disputele ce s-ar fi putut transforma în conflicte armate, </a:t>
          </a:r>
          <a:endParaRPr lang="ru-RU" sz="1800" kern="1200" dirty="0">
            <a:latin typeface="Times New Roman" panose="02020603050405020304" pitchFamily="18" charset="0"/>
            <a:cs typeface="Times New Roman" panose="02020603050405020304" pitchFamily="18" charset="0"/>
          </a:endParaRPr>
        </a:p>
      </dsp:txBody>
      <dsp:txXfrm>
        <a:off x="844713" y="1490237"/>
        <a:ext cx="2079230" cy="1822567"/>
      </dsp:txXfrm>
    </dsp:sp>
    <dsp:sp modelId="{69516EEF-1BE0-4B29-A3D8-BF58F5C8C685}">
      <dsp:nvSpPr>
        <dsp:cNvPr id="0" name=""/>
        <dsp:cNvSpPr/>
      </dsp:nvSpPr>
      <dsp:spPr>
        <a:xfrm>
          <a:off x="2531636" y="632558"/>
          <a:ext cx="392307" cy="392307"/>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C5642-FBBF-467D-9DD8-22E6B37EBD7E}">
      <dsp:nvSpPr>
        <dsp:cNvPr id="0" name=""/>
        <dsp:cNvSpPr/>
      </dsp:nvSpPr>
      <dsp:spPr>
        <a:xfrm rot="5400000">
          <a:off x="3621135" y="172255"/>
          <a:ext cx="1384079" cy="2303076"/>
        </a:xfrm>
        <a:prstGeom prst="corner">
          <a:avLst>
            <a:gd name="adj1" fmla="val 16120"/>
            <a:gd name="adj2" fmla="val 16110"/>
          </a:avLst>
        </a:prstGeom>
        <a:solidFill>
          <a:srgbClr val="00B050"/>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0835D-9AAB-44A2-9819-FB70130FA921}">
      <dsp:nvSpPr>
        <dsp:cNvPr id="0" name=""/>
        <dsp:cNvSpPr/>
      </dsp:nvSpPr>
      <dsp:spPr>
        <a:xfrm>
          <a:off x="3390098" y="860379"/>
          <a:ext cx="2079230" cy="182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o-RO" sz="1800" kern="1200" smtClean="0">
              <a:latin typeface="Times New Roman" panose="02020603050405020304" pitchFamily="18" charset="0"/>
              <a:cs typeface="Times New Roman" panose="02020603050405020304" pitchFamily="18" charset="0"/>
            </a:rPr>
            <a:t>să convingă părţile opozante să folosească masa de discuţii, şi nu forţa armată, </a:t>
          </a:r>
          <a:endParaRPr lang="ru-RU" sz="1800" kern="1200">
            <a:latin typeface="Times New Roman" panose="02020603050405020304" pitchFamily="18" charset="0"/>
            <a:cs typeface="Times New Roman" panose="02020603050405020304" pitchFamily="18" charset="0"/>
          </a:endParaRPr>
        </a:p>
      </dsp:txBody>
      <dsp:txXfrm>
        <a:off x="3390098" y="860379"/>
        <a:ext cx="2079230" cy="1822567"/>
      </dsp:txXfrm>
    </dsp:sp>
    <dsp:sp modelId="{DA3FB56E-24F3-4591-8849-F469B8686AB0}">
      <dsp:nvSpPr>
        <dsp:cNvPr id="0" name=""/>
        <dsp:cNvSpPr/>
      </dsp:nvSpPr>
      <dsp:spPr>
        <a:xfrm>
          <a:off x="5077021" y="2700"/>
          <a:ext cx="392307" cy="392307"/>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E46F45-134B-429F-BF50-FAED0E8D268D}">
      <dsp:nvSpPr>
        <dsp:cNvPr id="0" name=""/>
        <dsp:cNvSpPr/>
      </dsp:nvSpPr>
      <dsp:spPr>
        <a:xfrm rot="5400000">
          <a:off x="6166520" y="-457602"/>
          <a:ext cx="1384079" cy="2303076"/>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88A67-78E4-4E05-A861-15127288A026}">
      <dsp:nvSpPr>
        <dsp:cNvPr id="0" name=""/>
        <dsp:cNvSpPr/>
      </dsp:nvSpPr>
      <dsp:spPr>
        <a:xfrm>
          <a:off x="5935482" y="230521"/>
          <a:ext cx="2079230" cy="182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sau să ajute la restabilirea păcii în cazul declanşării vreunui conflict.</a:t>
          </a:r>
          <a:endParaRPr lang="ru-RU" sz="1800" kern="1200" dirty="0">
            <a:latin typeface="Times New Roman" panose="02020603050405020304" pitchFamily="18" charset="0"/>
            <a:cs typeface="Times New Roman" panose="02020603050405020304" pitchFamily="18" charset="0"/>
          </a:endParaRPr>
        </a:p>
      </dsp:txBody>
      <dsp:txXfrm>
        <a:off x="5935482" y="230521"/>
        <a:ext cx="2079230" cy="18225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2BE4E-5749-48D6-B3A0-C1AAFBCC9B46}">
      <dsp:nvSpPr>
        <dsp:cNvPr id="0" name=""/>
        <dsp:cNvSpPr/>
      </dsp:nvSpPr>
      <dsp:spPr>
        <a:xfrm>
          <a:off x="1342877" y="2673"/>
          <a:ext cx="3410244" cy="9945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t>În cursul anilor ’90, au apărut schimbări majore în structura conflictului.</a:t>
          </a:r>
          <a:endParaRPr lang="ru-RU" sz="1800" kern="1200" dirty="0"/>
        </a:p>
      </dsp:txBody>
      <dsp:txXfrm>
        <a:off x="1372006" y="31802"/>
        <a:ext cx="3351986" cy="936276"/>
      </dsp:txXfrm>
    </dsp:sp>
    <dsp:sp modelId="{E48C67C7-3158-4355-BD26-EB4BC122AD63}">
      <dsp:nvSpPr>
        <dsp:cNvPr id="0" name=""/>
        <dsp:cNvSpPr/>
      </dsp:nvSpPr>
      <dsp:spPr>
        <a:xfrm rot="5400000">
          <a:off x="2861524" y="1022071"/>
          <a:ext cx="372950" cy="4475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2913738" y="1059366"/>
        <a:ext cx="268524" cy="261065"/>
      </dsp:txXfrm>
    </dsp:sp>
    <dsp:sp modelId="{FA79C081-90D2-4BC6-A5E2-D9B0F90F5603}">
      <dsp:nvSpPr>
        <dsp:cNvPr id="0" name=""/>
        <dsp:cNvSpPr/>
      </dsp:nvSpPr>
      <dsp:spPr>
        <a:xfrm>
          <a:off x="1342877" y="1494475"/>
          <a:ext cx="3410244" cy="99453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t>Din acest motiv, ONU a reconstruit o nouă gamă de instrumente. </a:t>
          </a:r>
          <a:endParaRPr lang="ru-RU" sz="1800" kern="1200" dirty="0"/>
        </a:p>
      </dsp:txBody>
      <dsp:txXfrm>
        <a:off x="1372006" y="1523604"/>
        <a:ext cx="3351986" cy="936276"/>
      </dsp:txXfrm>
    </dsp:sp>
    <dsp:sp modelId="{CF79A218-07C5-4182-9367-0E90500F8253}">
      <dsp:nvSpPr>
        <dsp:cNvPr id="0" name=""/>
        <dsp:cNvSpPr/>
      </dsp:nvSpPr>
      <dsp:spPr>
        <a:xfrm rot="5400000">
          <a:off x="2861524" y="2513873"/>
          <a:ext cx="372950" cy="4475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2913738" y="2551168"/>
        <a:ext cx="268524" cy="261065"/>
      </dsp:txXfrm>
    </dsp:sp>
    <dsp:sp modelId="{5B7D1668-F606-4F54-AD18-187C5F0D02CC}">
      <dsp:nvSpPr>
        <dsp:cNvPr id="0" name=""/>
        <dsp:cNvSpPr/>
      </dsp:nvSpPr>
      <dsp:spPr>
        <a:xfrm>
          <a:off x="1342877" y="2986277"/>
          <a:ext cx="3410244" cy="99453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t>Accentuând prevenirea conflictelor, adaptând continuu operaţiunile de menţinere a păcii</a:t>
          </a:r>
          <a:endParaRPr lang="ru-RU" sz="1800" kern="1200" dirty="0"/>
        </a:p>
      </dsp:txBody>
      <dsp:txXfrm>
        <a:off x="1372006" y="3015406"/>
        <a:ext cx="3351986" cy="936276"/>
      </dsp:txXfrm>
    </dsp:sp>
    <dsp:sp modelId="{AF2D7EF0-20B0-477F-B177-7039C607BD09}">
      <dsp:nvSpPr>
        <dsp:cNvPr id="0" name=""/>
        <dsp:cNvSpPr/>
      </dsp:nvSpPr>
      <dsp:spPr>
        <a:xfrm rot="5400000">
          <a:off x="2861524" y="4005675"/>
          <a:ext cx="372950" cy="4475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2913738" y="4042970"/>
        <a:ext cx="268524" cy="261065"/>
      </dsp:txXfrm>
    </dsp:sp>
    <dsp:sp modelId="{7E15D259-2043-4CEC-A7AE-A2FD2FD7F930}">
      <dsp:nvSpPr>
        <dsp:cNvPr id="0" name=""/>
        <dsp:cNvSpPr/>
      </dsp:nvSpPr>
      <dsp:spPr>
        <a:xfrm>
          <a:off x="1342877" y="4478078"/>
          <a:ext cx="3410244" cy="994534"/>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t>implicând organizaţiile internaţionale și consolidând construirea păcii post-conflictuale.</a:t>
          </a:r>
          <a:endParaRPr lang="ru-RU" sz="1800" kern="1200" dirty="0"/>
        </a:p>
      </dsp:txBody>
      <dsp:txXfrm>
        <a:off x="1372006" y="4507207"/>
        <a:ext cx="3351986" cy="9362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E6137-E73D-44FB-A86C-E05D39992672}">
      <dsp:nvSpPr>
        <dsp:cNvPr id="0" name=""/>
        <dsp:cNvSpPr/>
      </dsp:nvSpPr>
      <dsp:spPr>
        <a:xfrm>
          <a:off x="415766" y="1299286"/>
          <a:ext cx="7483792" cy="68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Menţinerea păcii, în sensul evitării conflictului militar, nu este suficientă pentru stabilirea unei păci sigure.</a:t>
          </a:r>
          <a:endParaRPr lang="ru-RU" sz="1800" kern="1200" dirty="0">
            <a:latin typeface="Times New Roman" panose="02020603050405020304" pitchFamily="18" charset="0"/>
            <a:cs typeface="Times New Roman" panose="02020603050405020304" pitchFamily="18" charset="0"/>
          </a:endParaRPr>
        </a:p>
      </dsp:txBody>
      <dsp:txXfrm>
        <a:off x="415766" y="1299286"/>
        <a:ext cx="7483792" cy="680344"/>
      </dsp:txXfrm>
    </dsp:sp>
    <dsp:sp modelId="{752D6087-9C35-41CB-A3E1-E96F7F9D0117}">
      <dsp:nvSpPr>
        <dsp:cNvPr id="0" name=""/>
        <dsp:cNvSpPr/>
      </dsp:nvSpPr>
      <dsp:spPr>
        <a:xfrm>
          <a:off x="533271" y="1972208"/>
          <a:ext cx="997839" cy="166306"/>
        </a:xfrm>
        <a:prstGeom prst="parallelogram">
          <a:avLst>
            <a:gd name="adj" fmla="val 140840"/>
          </a:avLst>
        </a:prstGeom>
        <a:solidFill>
          <a:srgbClr val="00B05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251F7-BA9D-4CE6-BF9B-8B64367DA3CE}">
      <dsp:nvSpPr>
        <dsp:cNvPr id="0" name=""/>
        <dsp:cNvSpPr/>
      </dsp:nvSpPr>
      <dsp:spPr>
        <a:xfrm>
          <a:off x="1497975" y="1972208"/>
          <a:ext cx="997839" cy="166306"/>
        </a:xfrm>
        <a:prstGeom prst="parallelogram">
          <a:avLst>
            <a:gd name="adj" fmla="val 140840"/>
          </a:avLst>
        </a:prstGeom>
        <a:solidFill>
          <a:srgbClr val="00B050"/>
        </a:solidFill>
        <a:ln w="12700" cap="flat" cmpd="sng" algn="ctr">
          <a:solidFill>
            <a:schemeClr val="accent3">
              <a:hueOff val="135530"/>
              <a:satOff val="5000"/>
              <a:lumOff val="-7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AB29A8-94E4-4839-814D-825E715CACB8}">
      <dsp:nvSpPr>
        <dsp:cNvPr id="0" name=""/>
        <dsp:cNvSpPr/>
      </dsp:nvSpPr>
      <dsp:spPr>
        <a:xfrm>
          <a:off x="2554022" y="1972208"/>
          <a:ext cx="997839" cy="166306"/>
        </a:xfrm>
        <a:prstGeom prst="parallelogram">
          <a:avLst>
            <a:gd name="adj" fmla="val 140840"/>
          </a:avLst>
        </a:prstGeom>
        <a:solidFill>
          <a:srgbClr val="00B050"/>
        </a:solidFill>
        <a:ln w="12700" cap="flat" cmpd="sng" algn="ctr">
          <a:solidFill>
            <a:schemeClr val="accent3">
              <a:hueOff val="271060"/>
              <a:satOff val="10000"/>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22BF6-CBA8-4AC2-990C-BF8EB1F2916F}">
      <dsp:nvSpPr>
        <dsp:cNvPr id="0" name=""/>
        <dsp:cNvSpPr/>
      </dsp:nvSpPr>
      <dsp:spPr>
        <a:xfrm>
          <a:off x="3610068" y="1972208"/>
          <a:ext cx="997839" cy="166306"/>
        </a:xfrm>
        <a:prstGeom prst="parallelogram">
          <a:avLst>
            <a:gd name="adj" fmla="val 140840"/>
          </a:avLst>
        </a:prstGeom>
        <a:solidFill>
          <a:srgbClr val="00B050"/>
        </a:solidFill>
        <a:ln w="12700" cap="flat" cmpd="sng" algn="ctr">
          <a:solidFill>
            <a:schemeClr val="accent3">
              <a:hueOff val="406590"/>
              <a:satOff val="15000"/>
              <a:lumOff val="-2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F4255-FE0F-47A9-8397-27EBAB38805A}">
      <dsp:nvSpPr>
        <dsp:cNvPr id="0" name=""/>
        <dsp:cNvSpPr/>
      </dsp:nvSpPr>
      <dsp:spPr>
        <a:xfrm>
          <a:off x="4639951" y="1979631"/>
          <a:ext cx="997839" cy="166306"/>
        </a:xfrm>
        <a:prstGeom prst="parallelogram">
          <a:avLst>
            <a:gd name="adj" fmla="val 140840"/>
          </a:avLst>
        </a:prstGeom>
        <a:solidFill>
          <a:srgbClr val="00B050"/>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823D2-FE45-4B6F-9F41-C47830AF1538}">
      <dsp:nvSpPr>
        <dsp:cNvPr id="0" name=""/>
        <dsp:cNvSpPr/>
      </dsp:nvSpPr>
      <dsp:spPr>
        <a:xfrm>
          <a:off x="5695997" y="1979631"/>
          <a:ext cx="997839" cy="166306"/>
        </a:xfrm>
        <a:prstGeom prst="parallelogram">
          <a:avLst>
            <a:gd name="adj" fmla="val 140840"/>
          </a:avLst>
        </a:prstGeom>
        <a:solidFill>
          <a:srgbClr val="00B050"/>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12193-3279-40AA-9F71-CBE0ACB46792}">
      <dsp:nvSpPr>
        <dsp:cNvPr id="0" name=""/>
        <dsp:cNvSpPr/>
      </dsp:nvSpPr>
      <dsp:spPr>
        <a:xfrm>
          <a:off x="6752043" y="1979631"/>
          <a:ext cx="997839" cy="166306"/>
        </a:xfrm>
        <a:prstGeom prst="parallelogram">
          <a:avLst>
            <a:gd name="adj" fmla="val 140840"/>
          </a:avLst>
        </a:prstGeom>
        <a:solidFill>
          <a:srgbClr val="00B050"/>
        </a:solidFill>
        <a:ln w="12700" cap="flat" cmpd="sng" algn="ctr">
          <a:solidFill>
            <a:schemeClr val="accent3">
              <a:hueOff val="813180"/>
              <a:satOff val="30000"/>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C6192-585F-4EC8-8C89-F9ABA8970778}">
      <dsp:nvSpPr>
        <dsp:cNvPr id="0" name=""/>
        <dsp:cNvSpPr/>
      </dsp:nvSpPr>
      <dsp:spPr>
        <a:xfrm>
          <a:off x="415766" y="2248432"/>
          <a:ext cx="7483792" cy="461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O asemenea securitate poate fi realizată numai prin ajutorul acordat ţărilor.</a:t>
          </a:r>
          <a:endParaRPr lang="ru-RU" sz="1800" kern="1200" dirty="0">
            <a:latin typeface="Times New Roman" panose="02020603050405020304" pitchFamily="18" charset="0"/>
            <a:cs typeface="Times New Roman" panose="02020603050405020304" pitchFamily="18" charset="0"/>
          </a:endParaRPr>
        </a:p>
      </dsp:txBody>
      <dsp:txXfrm>
        <a:off x="415766" y="2248432"/>
        <a:ext cx="7483792" cy="461579"/>
      </dsp:txXfrm>
    </dsp:sp>
    <dsp:sp modelId="{C69BD6A8-DF18-4529-9220-58834ACF4DBF}">
      <dsp:nvSpPr>
        <dsp:cNvPr id="0" name=""/>
        <dsp:cNvSpPr/>
      </dsp:nvSpPr>
      <dsp:spPr>
        <a:xfrm>
          <a:off x="533271" y="2710012"/>
          <a:ext cx="997839" cy="166306"/>
        </a:xfrm>
        <a:prstGeom prst="parallelogram">
          <a:avLst>
            <a:gd name="adj" fmla="val 140840"/>
          </a:avLst>
        </a:prstGeom>
        <a:solidFill>
          <a:srgbClr val="FFC000"/>
        </a:solidFill>
        <a:ln w="12700" cap="flat" cmpd="sng" algn="ctr">
          <a:solidFill>
            <a:schemeClr val="accent3">
              <a:hueOff val="948710"/>
              <a:satOff val="35000"/>
              <a:lumOff val="-5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FBA062-09E0-4E48-A43C-AFE2528A0B4D}">
      <dsp:nvSpPr>
        <dsp:cNvPr id="0" name=""/>
        <dsp:cNvSpPr/>
      </dsp:nvSpPr>
      <dsp:spPr>
        <a:xfrm>
          <a:off x="1589318" y="2710012"/>
          <a:ext cx="997839" cy="166306"/>
        </a:xfrm>
        <a:prstGeom prst="parallelogram">
          <a:avLst>
            <a:gd name="adj" fmla="val 140840"/>
          </a:avLst>
        </a:prstGeom>
        <a:solidFill>
          <a:srgbClr val="FFC000"/>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4392A-07DD-4543-8519-FE9D94796878}">
      <dsp:nvSpPr>
        <dsp:cNvPr id="0" name=""/>
        <dsp:cNvSpPr/>
      </dsp:nvSpPr>
      <dsp:spPr>
        <a:xfrm>
          <a:off x="2645364" y="2710012"/>
          <a:ext cx="997839" cy="166306"/>
        </a:xfrm>
        <a:prstGeom prst="parallelogram">
          <a:avLst>
            <a:gd name="adj" fmla="val 140840"/>
          </a:avLst>
        </a:prstGeom>
        <a:solidFill>
          <a:srgbClr val="FFC000"/>
        </a:solidFill>
        <a:ln w="12700" cap="flat" cmpd="sng" algn="ctr">
          <a:solidFill>
            <a:schemeClr val="accent3">
              <a:hueOff val="1219770"/>
              <a:satOff val="45000"/>
              <a:lumOff val="-6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0304FB-0361-46D1-80B6-6A6F7BD23375}">
      <dsp:nvSpPr>
        <dsp:cNvPr id="0" name=""/>
        <dsp:cNvSpPr/>
      </dsp:nvSpPr>
      <dsp:spPr>
        <a:xfrm>
          <a:off x="3701410" y="2710012"/>
          <a:ext cx="997839" cy="166306"/>
        </a:xfrm>
        <a:prstGeom prst="parallelogram">
          <a:avLst>
            <a:gd name="adj" fmla="val 140840"/>
          </a:avLst>
        </a:prstGeom>
        <a:solidFill>
          <a:srgbClr val="FFC000"/>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6F2B1-221F-4C6E-AB4D-0461EB56AC9F}">
      <dsp:nvSpPr>
        <dsp:cNvPr id="0" name=""/>
        <dsp:cNvSpPr/>
      </dsp:nvSpPr>
      <dsp:spPr>
        <a:xfrm>
          <a:off x="4757456" y="2710012"/>
          <a:ext cx="997839" cy="166306"/>
        </a:xfrm>
        <a:prstGeom prst="parallelogram">
          <a:avLst>
            <a:gd name="adj" fmla="val 140840"/>
          </a:avLst>
        </a:prstGeom>
        <a:solidFill>
          <a:srgbClr val="FFC000"/>
        </a:solidFill>
        <a:ln w="12700" cap="flat" cmpd="sng" algn="ctr">
          <a:solidFill>
            <a:schemeClr val="accent3">
              <a:hueOff val="1490830"/>
              <a:satOff val="55000"/>
              <a:lumOff val="-80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CF6FB-CC22-4D4E-BBC2-0FA51D5E58BC}">
      <dsp:nvSpPr>
        <dsp:cNvPr id="0" name=""/>
        <dsp:cNvSpPr/>
      </dsp:nvSpPr>
      <dsp:spPr>
        <a:xfrm>
          <a:off x="5695997" y="2710012"/>
          <a:ext cx="997839" cy="166306"/>
        </a:xfrm>
        <a:prstGeom prst="parallelogram">
          <a:avLst>
            <a:gd name="adj" fmla="val 140840"/>
          </a:avLst>
        </a:prstGeom>
        <a:solidFill>
          <a:srgbClr val="FFC000"/>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D0439-E728-45F2-8B96-C49DD4E522FD}">
      <dsp:nvSpPr>
        <dsp:cNvPr id="0" name=""/>
        <dsp:cNvSpPr/>
      </dsp:nvSpPr>
      <dsp:spPr>
        <a:xfrm>
          <a:off x="6752043" y="2710012"/>
          <a:ext cx="997839" cy="166306"/>
        </a:xfrm>
        <a:prstGeom prst="parallelogram">
          <a:avLst>
            <a:gd name="adj" fmla="val 140840"/>
          </a:avLst>
        </a:prstGeom>
        <a:solidFill>
          <a:srgbClr val="FFC000"/>
        </a:solidFill>
        <a:ln w="12700" cap="flat" cmpd="sng" algn="ctr">
          <a:solidFill>
            <a:schemeClr val="accent3">
              <a:hueOff val="1761889"/>
              <a:satOff val="65000"/>
              <a:lumOff val="-95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BDCA1-4A07-4A16-898C-4E6137E23C5E}">
      <dsp:nvSpPr>
        <dsp:cNvPr id="0" name=""/>
        <dsp:cNvSpPr/>
      </dsp:nvSpPr>
      <dsp:spPr>
        <a:xfrm>
          <a:off x="415766" y="2978814"/>
          <a:ext cx="7483792" cy="68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Pentru a favoriza dezvoltarea economică, justiţia socială, protecţia drepturilor omului, buna guvernare şi desfăşurare a procesului democratic. </a:t>
          </a:r>
          <a:endParaRPr lang="ru-RU" sz="1800" kern="1200" dirty="0">
            <a:latin typeface="Times New Roman" panose="02020603050405020304" pitchFamily="18" charset="0"/>
            <a:cs typeface="Times New Roman" panose="02020603050405020304" pitchFamily="18" charset="0"/>
          </a:endParaRPr>
        </a:p>
      </dsp:txBody>
      <dsp:txXfrm>
        <a:off x="415766" y="2978814"/>
        <a:ext cx="7483792" cy="680344"/>
      </dsp:txXfrm>
    </dsp:sp>
    <dsp:sp modelId="{4E780805-53F4-45C6-B52A-0DFFCEC49246}">
      <dsp:nvSpPr>
        <dsp:cNvPr id="0" name=""/>
        <dsp:cNvSpPr/>
      </dsp:nvSpPr>
      <dsp:spPr>
        <a:xfrm>
          <a:off x="415766" y="3659159"/>
          <a:ext cx="997839" cy="166306"/>
        </a:xfrm>
        <a:prstGeom prst="parallelogram">
          <a:avLst>
            <a:gd name="adj" fmla="val 140840"/>
          </a:avLst>
        </a:prstGeom>
        <a:solidFill>
          <a:srgbClr val="C00000"/>
        </a:solidFill>
        <a:ln w="12700" cap="flat" cmpd="sng" algn="ctr">
          <a:solidFill>
            <a:schemeClr val="accent3">
              <a:hueOff val="1897419"/>
              <a:satOff val="70000"/>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70B5F-BCBD-478A-B623-83C18895743E}">
      <dsp:nvSpPr>
        <dsp:cNvPr id="0" name=""/>
        <dsp:cNvSpPr/>
      </dsp:nvSpPr>
      <dsp:spPr>
        <a:xfrm>
          <a:off x="1471812" y="3659159"/>
          <a:ext cx="997839" cy="166306"/>
        </a:xfrm>
        <a:prstGeom prst="parallelogram">
          <a:avLst>
            <a:gd name="adj" fmla="val 140840"/>
          </a:avLst>
        </a:prstGeom>
        <a:solidFill>
          <a:srgbClr val="C00000"/>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3FFB5-4D3D-445F-ABC6-0906E0F58E23}">
      <dsp:nvSpPr>
        <dsp:cNvPr id="0" name=""/>
        <dsp:cNvSpPr/>
      </dsp:nvSpPr>
      <dsp:spPr>
        <a:xfrm>
          <a:off x="2527858" y="3659159"/>
          <a:ext cx="997839" cy="166306"/>
        </a:xfrm>
        <a:prstGeom prst="parallelogram">
          <a:avLst>
            <a:gd name="adj" fmla="val 140840"/>
          </a:avLst>
        </a:prstGeom>
        <a:solidFill>
          <a:srgbClr val="C00000"/>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F32040-6CF5-4638-B2B7-55E1B73896A0}">
      <dsp:nvSpPr>
        <dsp:cNvPr id="0" name=""/>
        <dsp:cNvSpPr/>
      </dsp:nvSpPr>
      <dsp:spPr>
        <a:xfrm>
          <a:off x="3583905" y="3659159"/>
          <a:ext cx="997839" cy="166306"/>
        </a:xfrm>
        <a:prstGeom prst="parallelogram">
          <a:avLst>
            <a:gd name="adj" fmla="val 140840"/>
          </a:avLst>
        </a:prstGeom>
        <a:solidFill>
          <a:srgbClr val="C00000"/>
        </a:solidFill>
        <a:ln w="12700" cap="flat" cmpd="sng" algn="ctr">
          <a:solidFill>
            <a:schemeClr val="accent3">
              <a:hueOff val="2304009"/>
              <a:satOff val="85000"/>
              <a:lumOff val="-125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81DF4-52C8-4F11-96A1-42CF178C4858}">
      <dsp:nvSpPr>
        <dsp:cNvPr id="0" name=""/>
        <dsp:cNvSpPr/>
      </dsp:nvSpPr>
      <dsp:spPr>
        <a:xfrm>
          <a:off x="4639951" y="3659159"/>
          <a:ext cx="997839" cy="166306"/>
        </a:xfrm>
        <a:prstGeom prst="parallelogram">
          <a:avLst>
            <a:gd name="adj" fmla="val 140840"/>
          </a:avLst>
        </a:prstGeom>
        <a:solidFill>
          <a:srgbClr val="C00000"/>
        </a:solidFill>
        <a:ln w="12700" cap="flat" cmpd="sng" algn="ctr">
          <a:solidFill>
            <a:schemeClr val="accent3">
              <a:hueOff val="2439539"/>
              <a:satOff val="90000"/>
              <a:lumOff val="-1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86515-BC19-4DF9-BEDC-FCE4DDBCBF15}">
      <dsp:nvSpPr>
        <dsp:cNvPr id="0" name=""/>
        <dsp:cNvSpPr/>
      </dsp:nvSpPr>
      <dsp:spPr>
        <a:xfrm>
          <a:off x="5695997" y="3659159"/>
          <a:ext cx="997839" cy="166306"/>
        </a:xfrm>
        <a:prstGeom prst="parallelogram">
          <a:avLst>
            <a:gd name="adj" fmla="val 140840"/>
          </a:avLst>
        </a:prstGeom>
        <a:solidFill>
          <a:srgbClr val="C00000"/>
        </a:solidFill>
        <a:ln w="12700" cap="flat" cmpd="sng" algn="ctr">
          <a:solidFill>
            <a:schemeClr val="accent3">
              <a:hueOff val="2575069"/>
              <a:satOff val="95000"/>
              <a:lumOff val="-139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24CA9-A674-4134-9757-A279F1012C3A}">
      <dsp:nvSpPr>
        <dsp:cNvPr id="0" name=""/>
        <dsp:cNvSpPr/>
      </dsp:nvSpPr>
      <dsp:spPr>
        <a:xfrm>
          <a:off x="6752043" y="3659159"/>
          <a:ext cx="997839" cy="166306"/>
        </a:xfrm>
        <a:prstGeom prst="parallelogram">
          <a:avLst>
            <a:gd name="adj" fmla="val 140840"/>
          </a:avLst>
        </a:prstGeom>
        <a:solidFill>
          <a:srgbClr val="C00000"/>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11FBF-0706-4481-B30E-9CEEF8EA5762}">
      <dsp:nvSpPr>
        <dsp:cNvPr id="0" name=""/>
        <dsp:cNvSpPr/>
      </dsp:nvSpPr>
      <dsp:spPr>
        <a:xfrm rot="16200000">
          <a:off x="-2257265" y="2258053"/>
          <a:ext cx="6562725" cy="2046618"/>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351" bIns="0" numCol="1" spcCol="1270" anchor="ctr" anchorCtr="0">
          <a:noAutofit/>
        </a:bodyPr>
        <a:lstStyle/>
        <a:p>
          <a:pPr lvl="0" algn="ctr" defTabSz="622300" rtl="0">
            <a:lnSpc>
              <a:spcPct val="90000"/>
            </a:lnSpc>
            <a:spcBef>
              <a:spcPct val="0"/>
            </a:spcBef>
            <a:spcAft>
              <a:spcPct val="35000"/>
            </a:spcAft>
          </a:pPr>
          <a:r>
            <a:rPr lang="en-US" sz="1400" kern="1200" smtClean="0"/>
            <a:t>OSCE are o abordare cuprinzătoare a securității care cuprinde aspecte politico-militare, economice și de mediu și umane. Prin urmare, abordează o gamă largă de preocupări legate de securitate, inclusiv controlul armelor, măsurile de consolidare a încrederii și a securității, drepturile omului, minoritățile naționale, democratizarea, strategiile de poliție, combaterea terorismului și activitățile economice și de mediu. </a:t>
          </a:r>
          <a:endParaRPr lang="en-US" sz="1400" kern="1200"/>
        </a:p>
      </dsp:txBody>
      <dsp:txXfrm rot="5400000">
        <a:off x="788" y="1312545"/>
        <a:ext cx="2046618" cy="3937635"/>
      </dsp:txXfrm>
    </dsp:sp>
    <dsp:sp modelId="{9FF6E482-3338-4B15-BD19-DC93E441230A}">
      <dsp:nvSpPr>
        <dsp:cNvPr id="0" name=""/>
        <dsp:cNvSpPr/>
      </dsp:nvSpPr>
      <dsp:spPr>
        <a:xfrm rot="16200000">
          <a:off x="-57150" y="2258053"/>
          <a:ext cx="6562725" cy="2046618"/>
        </a:xfrm>
        <a:prstGeom prst="flowChartManualOperati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351" bIns="0" numCol="1" spcCol="1270" anchor="ctr" anchorCtr="0">
          <a:noAutofit/>
        </a:bodyPr>
        <a:lstStyle/>
        <a:p>
          <a:pPr lvl="0" algn="ctr" defTabSz="622300" rtl="0">
            <a:lnSpc>
              <a:spcPct val="90000"/>
            </a:lnSpc>
            <a:spcBef>
              <a:spcPct val="0"/>
            </a:spcBef>
            <a:spcAft>
              <a:spcPct val="35000"/>
            </a:spcAft>
          </a:pPr>
          <a:r>
            <a:rPr lang="en-US" sz="1400" kern="1200" smtClean="0"/>
            <a:t>Toate cele 57 de state participante se bucură de statut egal, iar deciziile sunt luate prin consens pe o bază politică, dar nu obligatorie din punct de vedere juridic. </a:t>
          </a:r>
          <a:endParaRPr lang="en-US" sz="1400" kern="1200"/>
        </a:p>
      </dsp:txBody>
      <dsp:txXfrm rot="5400000">
        <a:off x="2200903" y="1312545"/>
        <a:ext cx="2046618" cy="3937635"/>
      </dsp:txXfrm>
    </dsp:sp>
    <dsp:sp modelId="{A66CBC2C-DE73-4F8E-970E-68848C4E4D19}">
      <dsp:nvSpPr>
        <dsp:cNvPr id="0" name=""/>
        <dsp:cNvSpPr/>
      </dsp:nvSpPr>
      <dsp:spPr>
        <a:xfrm rot="16200000">
          <a:off x="2142964" y="2258053"/>
          <a:ext cx="6562725" cy="2046618"/>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351" bIns="0" numCol="1" spcCol="1270" anchor="ctr" anchorCtr="0">
          <a:noAutofit/>
        </a:bodyPr>
        <a:lstStyle/>
        <a:p>
          <a:pPr lvl="0" algn="ctr" defTabSz="622300" rtl="0">
            <a:lnSpc>
              <a:spcPct val="90000"/>
            </a:lnSpc>
            <a:spcBef>
              <a:spcPct val="0"/>
            </a:spcBef>
            <a:spcAft>
              <a:spcPct val="35000"/>
            </a:spcAft>
          </a:pPr>
          <a:r>
            <a:rPr lang="en-US" sz="1400" kern="1200" smtClean="0"/>
            <a:t>Activitățile OSCE acoperă toate aceste trei domenii, de la probleme de securitate „grele”, precum prevenirea conflictelor, până la stimularea dezvoltării economice, asigurarea utilizării durabile a resurselor naturale și promovarea respectării depline a drepturilor omului și a libertăților fundamentale.</a:t>
          </a:r>
          <a:endParaRPr lang="en-US" sz="1400" kern="1200"/>
        </a:p>
      </dsp:txBody>
      <dsp:txXfrm rot="5400000">
        <a:off x="4401017" y="1312545"/>
        <a:ext cx="2046618" cy="39376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6E3C2-FE84-463E-A8E4-E45EF6D04E6F}">
      <dsp:nvSpPr>
        <dsp:cNvPr id="0" name=""/>
        <dsp:cNvSpPr/>
      </dsp:nvSpPr>
      <dsp:spPr>
        <a:xfrm>
          <a:off x="248487" y="1237"/>
          <a:ext cx="5141824" cy="2570912"/>
        </a:xfrm>
        <a:prstGeom prst="rect">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smtClean="0"/>
            <a:t>Abordarea sa cuprinzătoare a securității – care încorporează soluționarea conflictelor și gestionarea disputelor, controlul armelor convenționale, amenințările transnaționale, problemele legate de securitatea economică și de mediu și respectarea drepturilor omului și a libertăților fundamentale – este un punct forte. OSCE are un set de angajamente și măsuri pentru a ajuta la reducerea amenințărilor transnaționale la securitate , cum ar fi cibernetica, terorismul și crima organizată gravă. </a:t>
          </a:r>
          <a:endParaRPr lang="en-US" sz="1800" kern="1200"/>
        </a:p>
      </dsp:txBody>
      <dsp:txXfrm>
        <a:off x="248487" y="1237"/>
        <a:ext cx="5141824" cy="25709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FC7AC-47A0-42F7-BF73-C863BF8DE716}">
      <dsp:nvSpPr>
        <dsp:cNvPr id="0" name=""/>
        <dsp:cNvSpPr/>
      </dsp:nvSpPr>
      <dsp:spPr>
        <a:xfrm>
          <a:off x="836533" y="0"/>
          <a:ext cx="9480707" cy="638683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B7816-6E01-4D88-9065-66DCFEEB11E0}">
      <dsp:nvSpPr>
        <dsp:cNvPr id="0" name=""/>
        <dsp:cNvSpPr/>
      </dsp:nvSpPr>
      <dsp:spPr>
        <a:xfrm>
          <a:off x="3812" y="1916051"/>
          <a:ext cx="2476922" cy="25547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A existat un motiv întemeiat pentru care toate țările s-au reunit la Helsinki pentru a lucra la un set de principii și angajamente de respectat colectiv. </a:t>
          </a:r>
          <a:endParaRPr lang="en-US" sz="1400" kern="1200">
            <a:latin typeface="Times New Roman" panose="02020603050405020304" pitchFamily="18" charset="0"/>
            <a:cs typeface="Times New Roman" panose="02020603050405020304" pitchFamily="18" charset="0"/>
          </a:endParaRPr>
        </a:p>
      </dsp:txBody>
      <dsp:txXfrm>
        <a:off x="124725" y="2036964"/>
        <a:ext cx="2235096" cy="2312909"/>
      </dsp:txXfrm>
    </dsp:sp>
    <dsp:sp modelId="{F487E919-081B-4917-AE76-08DE00F3E55F}">
      <dsp:nvSpPr>
        <dsp:cNvPr id="0" name=""/>
        <dsp:cNvSpPr/>
      </dsp:nvSpPr>
      <dsp:spPr>
        <a:xfrm>
          <a:off x="2893554" y="1916051"/>
          <a:ext cx="2476922" cy="25547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OSCE a deschis noi baze în dezvoltarea unor instrumente eficiente pentru prevenirea conflictelor, gestionarea crizelor și reabilitarea post-conflict pentru a aborda aceste diferite riscuri și amenințări la adresa securității.</a:t>
          </a:r>
          <a:endParaRPr lang="en-US" sz="1400" kern="1200">
            <a:latin typeface="Times New Roman" panose="02020603050405020304" pitchFamily="18" charset="0"/>
            <a:cs typeface="Times New Roman" panose="02020603050405020304" pitchFamily="18" charset="0"/>
          </a:endParaRPr>
        </a:p>
      </dsp:txBody>
      <dsp:txXfrm>
        <a:off x="3014467" y="2036964"/>
        <a:ext cx="2235096" cy="2312909"/>
      </dsp:txXfrm>
    </dsp:sp>
    <dsp:sp modelId="{8B732B36-8A3C-4822-BC4C-A89C3762E1EE}">
      <dsp:nvSpPr>
        <dsp:cNvPr id="0" name=""/>
        <dsp:cNvSpPr/>
      </dsp:nvSpPr>
      <dsp:spPr>
        <a:xfrm>
          <a:off x="5783297" y="1916051"/>
          <a:ext cx="2476922" cy="25547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Unele instrumente abordează cauzele fundamentale ale tensiunii; alții se concentrează pe simptomele necazului. Un instrument este oportunitatea pentru un grup de treisprezece state interesate de a solicita o reuniune de urgență pentru a aborda o amenințare la adresa unui principiu al Actului final de la Helsinki sau o amenințare majoră la adresa păcii.</a:t>
          </a:r>
          <a:endParaRPr lang="en-US" sz="1400" kern="1200">
            <a:latin typeface="Times New Roman" panose="02020603050405020304" pitchFamily="18" charset="0"/>
            <a:cs typeface="Times New Roman" panose="02020603050405020304" pitchFamily="18" charset="0"/>
          </a:endParaRPr>
        </a:p>
      </dsp:txBody>
      <dsp:txXfrm>
        <a:off x="5904210" y="2036964"/>
        <a:ext cx="2235096" cy="2312909"/>
      </dsp:txXfrm>
    </dsp:sp>
    <dsp:sp modelId="{9E930463-4BFC-47C2-B708-64287D034D16}">
      <dsp:nvSpPr>
        <dsp:cNvPr id="0" name=""/>
        <dsp:cNvSpPr/>
      </dsp:nvSpPr>
      <dsp:spPr>
        <a:xfrm>
          <a:off x="8673039" y="1916051"/>
          <a:ext cx="2476922" cy="25547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Un alt instrument sunt misiunile OSCE, care au adus contribuții majore la forjarea păcii în Bosnia și în Cecenia, precum și la stabilitatea în alte zone. OSCE este bine pregătită să facă față la anumite  provocări și să contribuie la construirea unei societăți democratice și pașnice, care rămâne esențială pentru securitatea și prosperitatea întregului glob.</a:t>
          </a:r>
          <a:endParaRPr lang="en-US" sz="1400" kern="1200">
            <a:latin typeface="Times New Roman" panose="02020603050405020304" pitchFamily="18" charset="0"/>
            <a:cs typeface="Times New Roman" panose="02020603050405020304" pitchFamily="18" charset="0"/>
          </a:endParaRPr>
        </a:p>
      </dsp:txBody>
      <dsp:txXfrm>
        <a:off x="8793952" y="2036964"/>
        <a:ext cx="2235096" cy="23129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64A6-E24C-443A-BE57-1BC08EFFC090}">
      <dsp:nvSpPr>
        <dsp:cNvPr id="0" name=""/>
        <dsp:cNvSpPr/>
      </dsp:nvSpPr>
      <dsp:spPr>
        <a:xfrm>
          <a:off x="0" y="0"/>
          <a:ext cx="762952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6B5E06-6CC9-4EC0-93BD-C74E46301308}">
      <dsp:nvSpPr>
        <dsp:cNvPr id="0" name=""/>
        <dsp:cNvSpPr/>
      </dsp:nvSpPr>
      <dsp:spPr>
        <a:xfrm>
          <a:off x="0" y="0"/>
          <a:ext cx="7629524" cy="92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OSCE este locația cheie pentru controlul armelor convenționale în Europa (inclusiv Documentul de la Viena și Tratatul Cerului Deschis)</a:t>
          </a:r>
          <a:endParaRPr lang="en-US" sz="2000" kern="1200">
            <a:latin typeface="Times New Roman" panose="02020603050405020304" pitchFamily="18" charset="0"/>
            <a:cs typeface="Times New Roman" panose="02020603050405020304" pitchFamily="18" charset="0"/>
          </a:endParaRPr>
        </a:p>
      </dsp:txBody>
      <dsp:txXfrm>
        <a:off x="0" y="0"/>
        <a:ext cx="7629524" cy="923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13770-8F76-4F0F-9749-41A3FC7A05E7}">
      <dsp:nvSpPr>
        <dsp:cNvPr id="0" name=""/>
        <dsp:cNvSpPr/>
      </dsp:nvSpPr>
      <dsp:spPr>
        <a:xfrm>
          <a:off x="609610" y="1756"/>
          <a:ext cx="5470337" cy="10338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MD" sz="2000" kern="1200" dirty="0"/>
            <a:t> </a:t>
          </a:r>
          <a:r>
            <a:rPr lang="ro-MD" sz="2000" b="1" i="1" kern="1200" dirty="0">
              <a:solidFill>
                <a:schemeClr val="tx1"/>
              </a:solidFill>
              <a:latin typeface="Times New Roman" panose="02020603050405020304" pitchFamily="18" charset="0"/>
              <a:cs typeface="Times New Roman" panose="02020603050405020304" pitchFamily="18" charset="0"/>
            </a:rPr>
            <a:t>Actualitatea și importanța</a:t>
          </a:r>
          <a:r>
            <a:rPr lang="ro-MD" sz="2000" kern="1200" dirty="0">
              <a:solidFill>
                <a:schemeClr val="tx1"/>
              </a:solidFill>
              <a:latin typeface="Times New Roman" panose="02020603050405020304" pitchFamily="18" charset="0"/>
              <a:cs typeface="Times New Roman" panose="02020603050405020304" pitchFamily="18" charset="0"/>
            </a:rPr>
            <a:t>. Studiul organizaţiilor internaţionale, furnizează o  perspectivă asupra mediului de securitate, lărgind sfera de cercetare şi conferind noi dimensiuni unor fenomene.</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639891" y="32037"/>
        <a:ext cx="5409775" cy="973301"/>
      </dsp:txXfrm>
    </dsp:sp>
    <dsp:sp modelId="{3B8F9C33-FCE4-49FB-9A3B-14C0E7357C76}">
      <dsp:nvSpPr>
        <dsp:cNvPr id="0" name=""/>
        <dsp:cNvSpPr/>
      </dsp:nvSpPr>
      <dsp:spPr>
        <a:xfrm rot="5400000">
          <a:off x="3163706" y="1044431"/>
          <a:ext cx="362145" cy="4652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5400000">
        <a:off x="3205208" y="1095978"/>
        <a:ext cx="279142" cy="253502"/>
      </dsp:txXfrm>
    </dsp:sp>
    <dsp:sp modelId="{E4BFF03D-7CD3-465D-BE79-FF313C27C5BF}">
      <dsp:nvSpPr>
        <dsp:cNvPr id="0" name=""/>
        <dsp:cNvSpPr/>
      </dsp:nvSpPr>
      <dsp:spPr>
        <a:xfrm>
          <a:off x="734955" y="1518481"/>
          <a:ext cx="5219646" cy="1329259"/>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o-MD" sz="1900" kern="1200" dirty="0">
              <a:solidFill>
                <a:schemeClr val="tx1"/>
              </a:solidFill>
              <a:latin typeface="Times New Roman" panose="02020603050405020304" pitchFamily="18" charset="0"/>
              <a:cs typeface="Times New Roman" panose="02020603050405020304" pitchFamily="18" charset="0"/>
            </a:rPr>
            <a:t>În prezent, în domeniul securităţii este resimţită o nevoie acută de cooperare, dat fiind faptul că natura complexă a ameninţărilor cu care ne confruntăm necesită o abordare coordonată</a:t>
          </a:r>
          <a:r>
            <a:rPr lang="ro-MD" sz="1900" kern="1200" dirty="0"/>
            <a:t>. </a:t>
          </a:r>
          <a:endParaRPr lang="ru-RU" sz="1900" kern="1200" dirty="0"/>
        </a:p>
      </dsp:txBody>
      <dsp:txXfrm>
        <a:off x="773888" y="1557414"/>
        <a:ext cx="5141780" cy="12513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BDFFF-6ADF-481D-89B0-53A8C2E84FD5}">
      <dsp:nvSpPr>
        <dsp:cNvPr id="0" name=""/>
        <dsp:cNvSpPr/>
      </dsp:nvSpPr>
      <dsp:spPr>
        <a:xfrm>
          <a:off x="4139" y="434304"/>
          <a:ext cx="5962752" cy="149068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Organizaţia Tratatului Atlanticului de Nord (North Atlantic Treaty Organisation, NATO) este o alianţă defensivă politico-militară formată din 28 de state din America de Nord şi Europa creată cu scopul de a proteja libertatea şi securitatea statelor membre prin mijloace politice şi militare în conformitate cu Tratatul Atlanticului de Nord , semnat la 4 Aprilie 1949 la Washington. </a:t>
          </a:r>
          <a:endParaRPr lang="en-US" sz="1600" kern="1200">
            <a:solidFill>
              <a:schemeClr val="tx1"/>
            </a:solidFill>
            <a:latin typeface="Times New Roman" panose="02020603050405020304" pitchFamily="18" charset="0"/>
            <a:cs typeface="Times New Roman" panose="02020603050405020304" pitchFamily="18" charset="0"/>
          </a:endParaRPr>
        </a:p>
      </dsp:txBody>
      <dsp:txXfrm>
        <a:off x="47800" y="477965"/>
        <a:ext cx="5875430" cy="140336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E897B-8733-4D7C-9108-EB8A3A8EECEB}">
      <dsp:nvSpPr>
        <dsp:cNvPr id="0" name=""/>
        <dsp:cNvSpPr/>
      </dsp:nvSpPr>
      <dsp:spPr>
        <a:xfrm>
          <a:off x="8001" y="0"/>
          <a:ext cx="1684848" cy="447607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latin typeface="Times New Roman" panose="02020603050405020304" pitchFamily="18" charset="0"/>
              <a:cs typeface="Times New Roman" panose="02020603050405020304" pitchFamily="18" charset="0"/>
            </a:rPr>
            <a:t>Principiul fundamental de activitate al NATO este angajarea comună în sprijinul cooperării reciproce între statele membre, bazată pe indivizibilitatea şi securitatea membrilor săi.</a:t>
          </a:r>
          <a:endParaRPr lang="en-US" sz="1300" kern="1200">
            <a:latin typeface="Times New Roman" panose="02020603050405020304" pitchFamily="18" charset="0"/>
            <a:cs typeface="Times New Roman" panose="02020603050405020304" pitchFamily="18" charset="0"/>
          </a:endParaRPr>
        </a:p>
      </dsp:txBody>
      <dsp:txXfrm>
        <a:off x="57349" y="49348"/>
        <a:ext cx="1586152" cy="4377375"/>
      </dsp:txXfrm>
    </dsp:sp>
    <dsp:sp modelId="{1C9EB939-54FA-4BA5-8B44-77024403298A}">
      <dsp:nvSpPr>
        <dsp:cNvPr id="0" name=""/>
        <dsp:cNvSpPr/>
      </dsp:nvSpPr>
      <dsp:spPr>
        <a:xfrm>
          <a:off x="1975904" y="0"/>
          <a:ext cx="1684848" cy="447607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latin typeface="Times New Roman" panose="02020603050405020304" pitchFamily="18" charset="0"/>
              <a:cs typeface="Times New Roman" panose="02020603050405020304" pitchFamily="18" charset="0"/>
            </a:rPr>
            <a:t>Articolul 5 al NATO se referă la dreptul la apărare colectivă, care stipulează că “Un atac asupra unuia sau a mai mulţi membri NATO va fi considerat ca fiind un atac împotriva tuturor membrilor, aşa cum prevede Carta Naţiunilor Unite”.</a:t>
          </a:r>
          <a:endParaRPr lang="en-US" sz="1300" kern="1200">
            <a:latin typeface="Times New Roman" panose="02020603050405020304" pitchFamily="18" charset="0"/>
            <a:cs typeface="Times New Roman" panose="02020603050405020304" pitchFamily="18" charset="0"/>
          </a:endParaRPr>
        </a:p>
      </dsp:txBody>
      <dsp:txXfrm>
        <a:off x="2025252" y="49348"/>
        <a:ext cx="1586152" cy="4377375"/>
      </dsp:txXfrm>
    </dsp:sp>
    <dsp:sp modelId="{AA4E9522-0CF7-4772-9B7D-066B841B7518}">
      <dsp:nvSpPr>
        <dsp:cNvPr id="0" name=""/>
        <dsp:cNvSpPr/>
      </dsp:nvSpPr>
      <dsp:spPr>
        <a:xfrm>
          <a:off x="3943806" y="0"/>
          <a:ext cx="1684848" cy="447607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latin typeface="Times New Roman" panose="02020603050405020304" pitchFamily="18" charset="0"/>
              <a:cs typeface="Times New Roman" panose="02020603050405020304" pitchFamily="18" charset="0"/>
            </a:rPr>
            <a:t>În cadrul Tratatului, ţările membre se angajează să-şi menţină şi să-şi dezvolte capacităţile de apărare, individual şi colectiv, creând premize pentru planificarea apărării colective. În conformitate cu Articolul 10 al Tratatului, “Alianţa rămâne deschisă pentru aderarea viitoare a altor state europene în măsură să favorizeze dezvoltarea principiilor NATO şi să contribuie la securitatea regiunii Atlanticului de Nord”.</a:t>
          </a:r>
          <a:endParaRPr lang="en-US" sz="1100" kern="1200">
            <a:latin typeface="Times New Roman" panose="02020603050405020304" pitchFamily="18" charset="0"/>
            <a:cs typeface="Times New Roman" panose="02020603050405020304" pitchFamily="18" charset="0"/>
          </a:endParaRPr>
        </a:p>
      </dsp:txBody>
      <dsp:txXfrm>
        <a:off x="3993154" y="49348"/>
        <a:ext cx="1586152" cy="4377375"/>
      </dsp:txXfrm>
    </dsp:sp>
    <dsp:sp modelId="{079AA645-5D70-48FB-B94A-BAABA5F24D85}">
      <dsp:nvSpPr>
        <dsp:cNvPr id="0" name=""/>
        <dsp:cNvSpPr/>
      </dsp:nvSpPr>
      <dsp:spPr>
        <a:xfrm>
          <a:off x="5911709" y="0"/>
          <a:ext cx="1684848" cy="447607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latin typeface="Times New Roman" panose="02020603050405020304" pitchFamily="18" charset="0"/>
              <a:cs typeface="Times New Roman" panose="02020603050405020304" pitchFamily="18" charset="0"/>
            </a:rPr>
            <a:t>În alte articole ale Tratatului, fiecare din statele membre se angajează să contribuie la dezvoltarea unor relaţii internaţionale de pace şi prietenie prin promovarea valorilor democratice şi libertăţii individuale a cetăţeanului.</a:t>
          </a:r>
          <a:endParaRPr lang="en-US" sz="1300" kern="1200">
            <a:latin typeface="Times New Roman" panose="02020603050405020304" pitchFamily="18" charset="0"/>
            <a:cs typeface="Times New Roman" panose="02020603050405020304" pitchFamily="18" charset="0"/>
          </a:endParaRPr>
        </a:p>
      </dsp:txBody>
      <dsp:txXfrm>
        <a:off x="5961057" y="49348"/>
        <a:ext cx="1586152" cy="4377375"/>
      </dsp:txXfrm>
    </dsp:sp>
    <dsp:sp modelId="{ECE2D6D0-095B-4E51-A601-A9ED8D8CAC69}">
      <dsp:nvSpPr>
        <dsp:cNvPr id="0" name=""/>
        <dsp:cNvSpPr/>
      </dsp:nvSpPr>
      <dsp:spPr>
        <a:xfrm>
          <a:off x="7879611" y="0"/>
          <a:ext cx="1684848" cy="447607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latin typeface="Times New Roman" panose="02020603050405020304" pitchFamily="18" charset="0"/>
              <a:cs typeface="Times New Roman" panose="02020603050405020304" pitchFamily="18" charset="0"/>
            </a:rPr>
            <a:t>În vederea</a:t>
          </a:r>
          <a:endParaRPr lang="ro-MD" sz="1300" kern="1200" smtClean="0">
            <a:latin typeface="Times New Roman" panose="02020603050405020304" pitchFamily="18" charset="0"/>
            <a:cs typeface="Times New Roman" panose="02020603050405020304" pitchFamily="18" charset="0"/>
          </a:endParaRPr>
        </a:p>
        <a:p>
          <a:pPr lvl="0" algn="ctr" defTabSz="577850" rtl="0">
            <a:lnSpc>
              <a:spcPct val="90000"/>
            </a:lnSpc>
            <a:spcBef>
              <a:spcPct val="0"/>
            </a:spcBef>
            <a:spcAft>
              <a:spcPct val="35000"/>
            </a:spcAft>
          </a:pPr>
          <a:r>
            <a:rPr lang="en-US" sz="1300" kern="1200" smtClean="0">
              <a:latin typeface="Times New Roman" panose="02020603050405020304" pitchFamily="18" charset="0"/>
              <a:cs typeface="Times New Roman" panose="02020603050405020304" pitchFamily="18" charset="0"/>
            </a:rPr>
            <a:t> întăririi securităţii şi stabilităţii spaţiului euro-atlantic, Alianţa este pregătită să contribuie la angajarea activă în managementul crizelor şi prevenirea conflictelor, precum şi promovarea parteneriatul şi cooperării cu alţi actori internaţionali, cu scopul sporirii încrederii reciproce.</a:t>
          </a:r>
          <a:endParaRPr lang="en-US" sz="1300" kern="1200">
            <a:latin typeface="Times New Roman" panose="02020603050405020304" pitchFamily="18" charset="0"/>
            <a:cs typeface="Times New Roman" panose="02020603050405020304" pitchFamily="18" charset="0"/>
          </a:endParaRPr>
        </a:p>
      </dsp:txBody>
      <dsp:txXfrm>
        <a:off x="7928959" y="49348"/>
        <a:ext cx="1586152" cy="4377375"/>
      </dsp:txXfrm>
    </dsp:sp>
    <dsp:sp modelId="{8991D44F-BE67-4C02-BE88-E6E298FF90E0}">
      <dsp:nvSpPr>
        <dsp:cNvPr id="0" name=""/>
        <dsp:cNvSpPr/>
      </dsp:nvSpPr>
      <dsp:spPr>
        <a:xfrm>
          <a:off x="9847514" y="0"/>
          <a:ext cx="1684848" cy="447607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latin typeface="Times New Roman" panose="02020603050405020304" pitchFamily="18" charset="0"/>
              <a:cs typeface="Times New Roman" panose="02020603050405020304" pitchFamily="18" charset="0"/>
            </a:rPr>
            <a:t>Tratatului Atlanticului de Nord subliniază importanţa fundamentală a procesului de consultare pe scară largă în cadrul Alianţei, ori de câte ori unul dintre state îşi simte securitatea ameninţată implicând o decizie luata prin consens de statele aliate</a:t>
          </a:r>
          <a:endParaRPr lang="en-US" sz="1300" kern="1200">
            <a:latin typeface="Times New Roman" panose="02020603050405020304" pitchFamily="18" charset="0"/>
            <a:cs typeface="Times New Roman" panose="02020603050405020304" pitchFamily="18" charset="0"/>
          </a:endParaRPr>
        </a:p>
      </dsp:txBody>
      <dsp:txXfrm>
        <a:off x="9896862" y="49348"/>
        <a:ext cx="1586152" cy="43773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40714-5FC5-4862-A7D2-824E558F65A0}">
      <dsp:nvSpPr>
        <dsp:cNvPr id="0" name=""/>
        <dsp:cNvSpPr/>
      </dsp:nvSpPr>
      <dsp:spPr>
        <a:xfrm rot="1728795">
          <a:off x="591896" y="2170602"/>
          <a:ext cx="5438328" cy="41456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355FBA-1BCD-4FFC-8AC0-ACAE3A8D41B8}">
      <dsp:nvSpPr>
        <dsp:cNvPr id="0" name=""/>
        <dsp:cNvSpPr/>
      </dsp:nvSpPr>
      <dsp:spPr>
        <a:xfrm>
          <a:off x="0" y="384897"/>
          <a:ext cx="4606325" cy="276379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latin typeface="Times New Roman" panose="02020603050405020304" pitchFamily="18" charset="0"/>
              <a:cs typeface="Times New Roman" panose="02020603050405020304" pitchFamily="18" charset="0"/>
            </a:rPr>
            <a:t>NATO este o alianță politico-militară, înființată prin Tratatul Atlanticului de Nord semnat la Washington la 4 aprilie 1949 de SUA, Canada și 10 state europene. În prezent, cuprinde 30 de state membre din Europa și America de Nord. Cel mai recent membru NATO este Republica Macedoniei de Nord, ca urmare a aderării la Alianță în data de 27 martie 2020.</a:t>
          </a:r>
          <a:br>
            <a:rPr lang="en-US" sz="1600" kern="1200" smtClean="0">
              <a:latin typeface="Times New Roman" panose="02020603050405020304" pitchFamily="18" charset="0"/>
              <a:cs typeface="Times New Roman" panose="02020603050405020304" pitchFamily="18" charset="0"/>
            </a:rPr>
          </a:br>
          <a:r>
            <a:rPr lang="en-US" sz="1600" kern="1200" smtClean="0">
              <a:latin typeface="Times New Roman" panose="02020603050405020304" pitchFamily="18" charset="0"/>
              <a:cs typeface="Times New Roman" panose="02020603050405020304" pitchFamily="18" charset="0"/>
            </a:rPr>
            <a:t>Alianța este o asociere de state libere unite prin hotărârea lor de a-si proteja securitatea, prin garanții reciproce și relații stabile cu alte tari.</a:t>
          </a:r>
          <a:endParaRPr lang="en-US" sz="1600" kern="1200">
            <a:latin typeface="Times New Roman" panose="02020603050405020304" pitchFamily="18" charset="0"/>
            <a:cs typeface="Times New Roman" panose="02020603050405020304" pitchFamily="18" charset="0"/>
          </a:endParaRPr>
        </a:p>
      </dsp:txBody>
      <dsp:txXfrm>
        <a:off x="80949" y="465846"/>
        <a:ext cx="4444427" cy="2601897"/>
      </dsp:txXfrm>
    </dsp:sp>
    <dsp:sp modelId="{E52425CE-D29B-459F-99FA-437DB0077AB9}">
      <dsp:nvSpPr>
        <dsp:cNvPr id="0" name=""/>
        <dsp:cNvSpPr/>
      </dsp:nvSpPr>
      <dsp:spPr>
        <a:xfrm rot="18248472">
          <a:off x="4923413" y="2000878"/>
          <a:ext cx="3576948" cy="414569"/>
        </a:xfrm>
        <a:prstGeom prst="rect">
          <a:avLst/>
        </a:prstGeom>
        <a:solidFill>
          <a:schemeClr val="accent2">
            <a:shade val="90000"/>
            <a:hueOff val="-35851"/>
            <a:satOff val="-4207"/>
            <a:lumOff val="230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4807D-130F-46A2-BF9D-7F1FCA06F244}">
      <dsp:nvSpPr>
        <dsp:cNvPr id="0" name=""/>
        <dsp:cNvSpPr/>
      </dsp:nvSpPr>
      <dsp:spPr>
        <a:xfrm>
          <a:off x="4772314" y="3013211"/>
          <a:ext cx="4606325" cy="2763795"/>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latin typeface="Times New Roman" panose="02020603050405020304" pitchFamily="18" charset="0"/>
              <a:cs typeface="Times New Roman" panose="02020603050405020304" pitchFamily="18" charset="0"/>
            </a:rPr>
            <a:t>Scopul esențial al NATO este de a asigura libertatea şi securitatea tuturor membrilor săi prin mijloace politice şi militare, în conformitate cu Tratatul Nord-Atlantic şi cu principiile Cartei Națiunilor Unite. În acest sens, art. 4 din Tratatul Nord-Atlantic permite aliaților să se consulte și să coopereze în domenii ce țin de securitate și apărare, în timp ce art. 5 consacră sarcina fundamentală a NATO, și anume apărarea colectivă, astfel ”un atac armat împotriva unui aliat din Europa sau America de Nord, este considerat un atac împotriva tuturor”.</a:t>
          </a:r>
          <a:endParaRPr lang="en-US" sz="1600" kern="1200">
            <a:latin typeface="Times New Roman" panose="02020603050405020304" pitchFamily="18" charset="0"/>
            <a:cs typeface="Times New Roman" panose="02020603050405020304" pitchFamily="18" charset="0"/>
          </a:endParaRPr>
        </a:p>
      </dsp:txBody>
      <dsp:txXfrm>
        <a:off x="4853263" y="3094160"/>
        <a:ext cx="4444427" cy="2601897"/>
      </dsp:txXfrm>
    </dsp:sp>
    <dsp:sp modelId="{C2EF3C9C-1959-4933-9634-22A8445F6433}">
      <dsp:nvSpPr>
        <dsp:cNvPr id="0" name=""/>
        <dsp:cNvSpPr/>
      </dsp:nvSpPr>
      <dsp:spPr>
        <a:xfrm>
          <a:off x="6787098" y="45447"/>
          <a:ext cx="4606325" cy="2763795"/>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latin typeface="Times New Roman" panose="02020603050405020304" pitchFamily="18" charset="0"/>
              <a:cs typeface="Times New Roman" panose="02020603050405020304" pitchFamily="18" charset="0"/>
            </a:rPr>
            <a:t>Fără a priva statele membre de drepturile şi obligațiile de a-şi asuma responsabilitățile suverane în domeniul apărării, Alianța le ajută să-şi atingă obiectivele de securitate națională în urma unui efort colectiv.</a:t>
          </a:r>
          <a:endParaRPr lang="en-US" sz="1600" kern="1200">
            <a:latin typeface="Times New Roman" panose="02020603050405020304" pitchFamily="18" charset="0"/>
            <a:cs typeface="Times New Roman" panose="02020603050405020304" pitchFamily="18" charset="0"/>
          </a:endParaRPr>
        </a:p>
      </dsp:txBody>
      <dsp:txXfrm>
        <a:off x="6868047" y="126396"/>
        <a:ext cx="4444427" cy="260189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E71FC-4103-4C34-8DD7-EC627D053533}">
      <dsp:nvSpPr>
        <dsp:cNvPr id="0" name=""/>
        <dsp:cNvSpPr/>
      </dsp:nvSpPr>
      <dsp:spPr>
        <a:xfrm>
          <a:off x="1010186" y="898362"/>
          <a:ext cx="2276819" cy="18779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8C4A4-14C6-4D24-97EA-88047648C808}">
      <dsp:nvSpPr>
        <dsp:cNvPr id="0" name=""/>
        <dsp:cNvSpPr/>
      </dsp:nvSpPr>
      <dsp:spPr>
        <a:xfrm>
          <a:off x="2219069" y="1292904"/>
          <a:ext cx="2764076" cy="2764076"/>
        </a:xfrm>
        <a:prstGeom prst="leftCircularArrow">
          <a:avLst>
            <a:gd name="adj1" fmla="val 4056"/>
            <a:gd name="adj2" fmla="val 510047"/>
            <a:gd name="adj3" fmla="val 2161790"/>
            <a:gd name="adj4" fmla="val 8900721"/>
            <a:gd name="adj5" fmla="val 47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707074-40C9-4E3F-9A46-984B203AB3A8}">
      <dsp:nvSpPr>
        <dsp:cNvPr id="0" name=""/>
        <dsp:cNvSpPr/>
      </dsp:nvSpPr>
      <dsp:spPr>
        <a:xfrm>
          <a:off x="1516146" y="2216031"/>
          <a:ext cx="2023839" cy="112046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smtClean="0">
              <a:latin typeface="Times New Roman" panose="02020603050405020304" pitchFamily="18" charset="0"/>
              <a:cs typeface="Times New Roman" panose="02020603050405020304" pitchFamily="18" charset="0"/>
            </a:rPr>
            <a:t>Fără a priva statele membre de drepturile şi obligațiile de a-şi asuma responsabilitățile suverane în domeniul apărării, Alianța le ajută să-şi atingă obiectivele de securitate națională în urma unui efort colectiv.</a:t>
          </a:r>
          <a:endParaRPr lang="en-US" sz="1000" kern="1200">
            <a:latin typeface="Times New Roman" panose="02020603050405020304" pitchFamily="18" charset="0"/>
            <a:cs typeface="Times New Roman" panose="02020603050405020304" pitchFamily="18" charset="0"/>
          </a:endParaRPr>
        </a:p>
      </dsp:txBody>
      <dsp:txXfrm>
        <a:off x="1548963" y="2248848"/>
        <a:ext cx="1958205" cy="1054828"/>
      </dsp:txXfrm>
    </dsp:sp>
    <dsp:sp modelId="{063342A2-6D01-4293-A51F-2F3F24F90C31}">
      <dsp:nvSpPr>
        <dsp:cNvPr id="0" name=""/>
        <dsp:cNvSpPr/>
      </dsp:nvSpPr>
      <dsp:spPr>
        <a:xfrm>
          <a:off x="4073862" y="977274"/>
          <a:ext cx="2276819" cy="18779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E28A2-995C-4837-B2D4-00F3E02AE56C}">
      <dsp:nvSpPr>
        <dsp:cNvPr id="0" name=""/>
        <dsp:cNvSpPr/>
      </dsp:nvSpPr>
      <dsp:spPr>
        <a:xfrm>
          <a:off x="5341267" y="-367653"/>
          <a:ext cx="3063652" cy="3063652"/>
        </a:xfrm>
        <a:prstGeom prst="circularArrow">
          <a:avLst>
            <a:gd name="adj1" fmla="val 3659"/>
            <a:gd name="adj2" fmla="val 455793"/>
            <a:gd name="adj3" fmla="val 19075074"/>
            <a:gd name="adj4" fmla="val 12281888"/>
            <a:gd name="adj5" fmla="val 42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FB7BD-281B-4202-AFC2-34270B3057E2}">
      <dsp:nvSpPr>
        <dsp:cNvPr id="0" name=""/>
        <dsp:cNvSpPr/>
      </dsp:nvSpPr>
      <dsp:spPr>
        <a:xfrm>
          <a:off x="4579822" y="574867"/>
          <a:ext cx="2023839" cy="80481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smtClean="0">
              <a:latin typeface="Times New Roman" panose="02020603050405020304" pitchFamily="18" charset="0"/>
              <a:cs typeface="Times New Roman" panose="02020603050405020304" pitchFamily="18" charset="0"/>
            </a:rPr>
            <a:t>În timpul Războiului Rece, NATO s-a concentrat pe apărarea colectivă și pe protecția membrilor săi de potențialele amenințări emanate din Uniunea Sovietică.</a:t>
          </a:r>
          <a:endParaRPr lang="en-US" sz="1000" kern="1200">
            <a:latin typeface="Times New Roman" panose="02020603050405020304" pitchFamily="18" charset="0"/>
            <a:cs typeface="Times New Roman" panose="02020603050405020304" pitchFamily="18" charset="0"/>
          </a:endParaRPr>
        </a:p>
      </dsp:txBody>
      <dsp:txXfrm>
        <a:off x="4603394" y="598439"/>
        <a:ext cx="1976695" cy="757670"/>
      </dsp:txXfrm>
    </dsp:sp>
    <dsp:sp modelId="{601EA274-26AD-463B-98F8-A34E4887D192}">
      <dsp:nvSpPr>
        <dsp:cNvPr id="0" name=""/>
        <dsp:cNvSpPr/>
      </dsp:nvSpPr>
      <dsp:spPr>
        <a:xfrm>
          <a:off x="7137538" y="768030"/>
          <a:ext cx="2276819" cy="18779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4E9EC-71A9-4CAE-94EE-D9708E7E360F}">
      <dsp:nvSpPr>
        <dsp:cNvPr id="0" name=""/>
        <dsp:cNvSpPr/>
      </dsp:nvSpPr>
      <dsp:spPr>
        <a:xfrm>
          <a:off x="7643498" y="1825036"/>
          <a:ext cx="2023839" cy="1641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smtClean="0">
              <a:latin typeface="Times New Roman" panose="02020603050405020304" pitchFamily="18" charset="0"/>
              <a:cs typeface="Times New Roman" panose="02020603050405020304" pitchFamily="18" charset="0"/>
            </a:rPr>
            <a:t>NATO contracarează aceste amenințări prin utilizarea apărării colective, gestionând situațiile de criză și încurajând securitatea cooperantă, așa cum este subliniat în diferite concepte strategice.</a:t>
          </a:r>
          <a:endParaRPr lang="en-US" sz="1000" kern="1200">
            <a:latin typeface="Times New Roman" panose="02020603050405020304" pitchFamily="18" charset="0"/>
            <a:cs typeface="Times New Roman" panose="02020603050405020304" pitchFamily="18" charset="0"/>
          </a:endParaRPr>
        </a:p>
      </dsp:txBody>
      <dsp:txXfrm>
        <a:off x="7691584" y="1873122"/>
        <a:ext cx="1927667" cy="154561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F679E-572E-463C-AF6A-75C4CC8CE867}">
      <dsp:nvSpPr>
        <dsp:cNvPr id="0" name=""/>
        <dsp:cNvSpPr/>
      </dsp:nvSpPr>
      <dsp:spPr>
        <a:xfrm>
          <a:off x="611139" y="151"/>
          <a:ext cx="4873720" cy="24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rtl="0">
            <a:lnSpc>
              <a:spcPct val="90000"/>
            </a:lnSpc>
            <a:spcBef>
              <a:spcPct val="0"/>
            </a:spcBef>
            <a:spcAft>
              <a:spcPct val="35000"/>
            </a:spcAft>
          </a:pPr>
          <a:r>
            <a:rPr lang="en-US" sz="1200" kern="1200" smtClean="0">
              <a:latin typeface="Times New Roman" panose="02020603050405020304" pitchFamily="18" charset="0"/>
              <a:cs typeface="Times New Roman" panose="02020603050405020304" pitchFamily="18" charset="0"/>
            </a:rPr>
            <a:t>În acest context, Alianța trebuie să continue procesul de adaptare pentru a răspunde cât mai eficient noilor provocări cu care se confruntă mediul internațional de securitate: terorism, amenințări hibride și cibernetice</a:t>
          </a:r>
          <a:endParaRPr lang="en-US" sz="1200" kern="1200">
            <a:latin typeface="Times New Roman" panose="02020603050405020304" pitchFamily="18" charset="0"/>
            <a:cs typeface="Times New Roman" panose="02020603050405020304" pitchFamily="18" charset="0"/>
          </a:endParaRPr>
        </a:p>
      </dsp:txBody>
      <dsp:txXfrm>
        <a:off x="611139" y="151"/>
        <a:ext cx="4873720" cy="240501"/>
      </dsp:txXfrm>
    </dsp:sp>
    <dsp:sp modelId="{CCE793B8-F22B-45C3-9D9C-78A7BC340626}">
      <dsp:nvSpPr>
        <dsp:cNvPr id="0" name=""/>
        <dsp:cNvSpPr/>
      </dsp:nvSpPr>
      <dsp:spPr>
        <a:xfrm>
          <a:off x="611139" y="240652"/>
          <a:ext cx="586501" cy="97750"/>
        </a:xfrm>
        <a:prstGeom prst="parallelogram">
          <a:avLst>
            <a:gd name="adj" fmla="val 14084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8B3C8-C3BD-4167-89BB-DE963A0F1314}">
      <dsp:nvSpPr>
        <dsp:cNvPr id="0" name=""/>
        <dsp:cNvSpPr/>
      </dsp:nvSpPr>
      <dsp:spPr>
        <a:xfrm>
          <a:off x="1231854" y="240652"/>
          <a:ext cx="586501" cy="97750"/>
        </a:xfrm>
        <a:prstGeom prst="parallelogram">
          <a:avLst>
            <a:gd name="adj" fmla="val 14084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F0F2E-CDCA-47DC-BF43-A78ACABDC231}">
      <dsp:nvSpPr>
        <dsp:cNvPr id="0" name=""/>
        <dsp:cNvSpPr/>
      </dsp:nvSpPr>
      <dsp:spPr>
        <a:xfrm>
          <a:off x="1852568" y="240652"/>
          <a:ext cx="586501" cy="97750"/>
        </a:xfrm>
        <a:prstGeom prst="parallelogram">
          <a:avLst>
            <a:gd name="adj" fmla="val 14084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DC5FD-5980-4B9D-8E6D-5EDBB8FEE8E4}">
      <dsp:nvSpPr>
        <dsp:cNvPr id="0" name=""/>
        <dsp:cNvSpPr/>
      </dsp:nvSpPr>
      <dsp:spPr>
        <a:xfrm>
          <a:off x="2473283" y="240652"/>
          <a:ext cx="586501" cy="97750"/>
        </a:xfrm>
        <a:prstGeom prst="parallelogram">
          <a:avLst>
            <a:gd name="adj" fmla="val 14084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EFC64-4828-4A66-A230-A764919E5248}">
      <dsp:nvSpPr>
        <dsp:cNvPr id="0" name=""/>
        <dsp:cNvSpPr/>
      </dsp:nvSpPr>
      <dsp:spPr>
        <a:xfrm>
          <a:off x="3093997" y="240652"/>
          <a:ext cx="586501" cy="97750"/>
        </a:xfrm>
        <a:prstGeom prst="parallelogram">
          <a:avLst>
            <a:gd name="adj" fmla="val 14084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CE344-415B-4911-9C4E-8C6BE77E6C0B}">
      <dsp:nvSpPr>
        <dsp:cNvPr id="0" name=""/>
        <dsp:cNvSpPr/>
      </dsp:nvSpPr>
      <dsp:spPr>
        <a:xfrm>
          <a:off x="3714712" y="240652"/>
          <a:ext cx="586501" cy="97750"/>
        </a:xfrm>
        <a:prstGeom prst="parallelogram">
          <a:avLst>
            <a:gd name="adj" fmla="val 14084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AAF1F-0314-4B15-90A0-A9736F98E124}">
      <dsp:nvSpPr>
        <dsp:cNvPr id="0" name=""/>
        <dsp:cNvSpPr/>
      </dsp:nvSpPr>
      <dsp:spPr>
        <a:xfrm>
          <a:off x="4335426" y="240652"/>
          <a:ext cx="586501" cy="97750"/>
        </a:xfrm>
        <a:prstGeom prst="parallelogram">
          <a:avLst>
            <a:gd name="adj" fmla="val 14084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00A51-632E-4330-9731-4B7C2C9D5D9A}">
      <dsp:nvSpPr>
        <dsp:cNvPr id="0" name=""/>
        <dsp:cNvSpPr/>
      </dsp:nvSpPr>
      <dsp:spPr>
        <a:xfrm>
          <a:off x="1585019" y="1091"/>
          <a:ext cx="2925960" cy="29259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NATO rămâne piatra de temelie a securității colective a Aliaților și forul esențial pentru consultări și decizii de securitate, bazate pe principiile solidarității, unității și coeziunii dintre Aliați. Apărarea colectivă, managementul crizelor și securitatea cooperativă rămân sarcinile principale ale Alianței</a:t>
          </a:r>
          <a:endParaRPr lang="en-US" sz="1200" kern="1200"/>
        </a:p>
      </dsp:txBody>
      <dsp:txXfrm>
        <a:off x="2013516" y="429588"/>
        <a:ext cx="2068966" cy="206896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D42BE-85D3-40B8-A20B-82F878C810A9}">
      <dsp:nvSpPr>
        <dsp:cNvPr id="0" name=""/>
        <dsp:cNvSpPr/>
      </dsp:nvSpPr>
      <dsp:spPr>
        <a:xfrm>
          <a:off x="0" y="378324"/>
          <a:ext cx="11610975" cy="504432"/>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E3792-405E-4B31-B9C7-94828A115AE2}">
      <dsp:nvSpPr>
        <dsp:cNvPr id="0" name=""/>
        <dsp:cNvSpPr/>
      </dsp:nvSpPr>
      <dsp:spPr>
        <a:xfrm>
          <a:off x="0" y="0"/>
          <a:ext cx="10449877" cy="504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1" i="1" kern="1200" smtClean="0">
              <a:solidFill>
                <a:schemeClr val="tx1"/>
              </a:solidFill>
              <a:latin typeface="Times New Roman" panose="02020603050405020304" pitchFamily="18" charset="0"/>
              <a:cs typeface="Times New Roman" panose="02020603050405020304" pitchFamily="18" charset="0"/>
            </a:rPr>
            <a:t>Odată cu prăbușirea Uniunii Sovietice și ascensiunea actorilor nestatali care afectează securitatea internațională, au apărut multe noi amenințări la adresa securității. </a:t>
          </a:r>
          <a:endParaRPr lang="en-US" sz="1600" b="1" i="1" kern="1200">
            <a:solidFill>
              <a:schemeClr val="tx1"/>
            </a:solidFill>
            <a:latin typeface="Times New Roman" panose="02020603050405020304" pitchFamily="18" charset="0"/>
            <a:cs typeface="Times New Roman" panose="02020603050405020304" pitchFamily="18" charset="0"/>
          </a:endParaRPr>
        </a:p>
      </dsp:txBody>
      <dsp:txXfrm>
        <a:off x="0" y="0"/>
        <a:ext cx="10449877" cy="504432"/>
      </dsp:txXfrm>
    </dsp:sp>
    <dsp:sp modelId="{24B8661C-C3FE-4B16-9A9B-875B78FB8568}">
      <dsp:nvSpPr>
        <dsp:cNvPr id="0" name=""/>
        <dsp:cNvSpPr/>
      </dsp:nvSpPr>
      <dsp:spPr>
        <a:xfrm>
          <a:off x="5161884" y="567486"/>
          <a:ext cx="126108" cy="1261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49864-9EDC-46EC-9006-4FF15585FDD6}">
      <dsp:nvSpPr>
        <dsp:cNvPr id="0" name=""/>
        <dsp:cNvSpPr/>
      </dsp:nvSpPr>
      <dsp:spPr>
        <a:xfrm>
          <a:off x="5501892" y="1399270"/>
          <a:ext cx="913382" cy="91440"/>
        </a:xfrm>
        <a:custGeom>
          <a:avLst/>
          <a:gdLst/>
          <a:ahLst/>
          <a:cxnLst/>
          <a:rect l="0" t="0" r="0" b="0"/>
          <a:pathLst>
            <a:path>
              <a:moveTo>
                <a:pt x="0" y="45720"/>
              </a:moveTo>
              <a:lnTo>
                <a:pt x="91338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5934984" y="1440265"/>
        <a:ext cx="47199" cy="9449"/>
      </dsp:txXfrm>
    </dsp:sp>
    <dsp:sp modelId="{1908B4C2-7B93-4517-BB48-5CDA1F5DB24B}">
      <dsp:nvSpPr>
        <dsp:cNvPr id="0" name=""/>
        <dsp:cNvSpPr/>
      </dsp:nvSpPr>
      <dsp:spPr>
        <a:xfrm>
          <a:off x="9264" y="213708"/>
          <a:ext cx="5494428" cy="24625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MD" sz="2000" kern="1200" dirty="0">
              <a:solidFill>
                <a:schemeClr val="tx1"/>
              </a:solidFill>
              <a:latin typeface="Times New Roman" panose="02020603050405020304" pitchFamily="18" charset="0"/>
              <a:cs typeface="Times New Roman" panose="02020603050405020304" pitchFamily="18" charset="0"/>
            </a:rPr>
            <a:t>Lovitura cea mai grea pentru viitorul CSI este dată de posibila continuare a proceselor de extindere a NATO şi UE. </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9264" y="213708"/>
        <a:ext cx="5494428" cy="2462562"/>
      </dsp:txXfrm>
    </dsp:sp>
    <dsp:sp modelId="{E39EDD82-A174-4CEF-A5DC-E933407A4520}">
      <dsp:nvSpPr>
        <dsp:cNvPr id="0" name=""/>
        <dsp:cNvSpPr/>
      </dsp:nvSpPr>
      <dsp:spPr>
        <a:xfrm>
          <a:off x="2756478" y="2674471"/>
          <a:ext cx="6438410" cy="913382"/>
        </a:xfrm>
        <a:custGeom>
          <a:avLst/>
          <a:gdLst/>
          <a:ahLst/>
          <a:cxnLst/>
          <a:rect l="0" t="0" r="0" b="0"/>
          <a:pathLst>
            <a:path>
              <a:moveTo>
                <a:pt x="6438410" y="0"/>
              </a:moveTo>
              <a:lnTo>
                <a:pt x="6438410" y="473791"/>
              </a:lnTo>
              <a:lnTo>
                <a:pt x="0" y="473791"/>
              </a:lnTo>
              <a:lnTo>
                <a:pt x="0" y="913382"/>
              </a:lnTo>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5813002" y="3126437"/>
        <a:ext cx="325362" cy="9449"/>
      </dsp:txXfrm>
    </dsp:sp>
    <dsp:sp modelId="{7ED49F2F-4620-427D-BB39-83FE392A017A}">
      <dsp:nvSpPr>
        <dsp:cNvPr id="0" name=""/>
        <dsp:cNvSpPr/>
      </dsp:nvSpPr>
      <dsp:spPr>
        <a:xfrm>
          <a:off x="6447675" y="213708"/>
          <a:ext cx="5494428" cy="2462562"/>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MD" sz="2000" kern="1200" dirty="0">
              <a:solidFill>
                <a:schemeClr val="tx1"/>
              </a:solidFill>
              <a:latin typeface="Times New Roman" panose="02020603050405020304" pitchFamily="18" charset="0"/>
              <a:cs typeface="Times New Roman" panose="02020603050405020304" pitchFamily="18" charset="0"/>
            </a:rPr>
            <a:t>Rolul real al GUAM în regiune şi chiar în lume este însă mult mai important decât au declarat membrii săi. Organizaţia are importanţă strategică atât pentru securitatea transportului de gaze şi ţiţei dinspre regiunea Mării Caspice şi a Asiei Centrale spre Occident, cât şi pentru transformarea Mării Negre într-o zonă de stabilitate. </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6447675" y="213708"/>
        <a:ext cx="5494428" cy="2462562"/>
      </dsp:txXfrm>
    </dsp:sp>
    <dsp:sp modelId="{F89CFE7D-89D7-4D9C-AFE0-01D34675E178}">
      <dsp:nvSpPr>
        <dsp:cNvPr id="0" name=""/>
        <dsp:cNvSpPr/>
      </dsp:nvSpPr>
      <dsp:spPr>
        <a:xfrm>
          <a:off x="9264" y="3620253"/>
          <a:ext cx="5494428" cy="246256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MD" sz="2000" kern="1200" dirty="0">
              <a:solidFill>
                <a:schemeClr val="tx1"/>
              </a:solidFill>
              <a:latin typeface="Times New Roman" panose="02020603050405020304" pitchFamily="18" charset="0"/>
              <a:cs typeface="Times New Roman" panose="02020603050405020304" pitchFamily="18" charset="0"/>
            </a:rPr>
            <a:t>Componenta de securitate a ASEAN se referă la o securitate comprehensivă, în care accentul este pus pe dimensiunea nonmilitară, în special pe securitatea umană. În ceea ce priveşte dimensiunea militară a securităţii, subiectele centrale de dezbatere sunt terorismul şi criminalitatea transnaţională, însă acţiunile în sensul prevenirii acestor două fenomene nu sunt consistente. </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9264" y="3620253"/>
        <a:ext cx="5494428" cy="246256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DB56B-ED15-4998-B18E-75850CAD9D68}">
      <dsp:nvSpPr>
        <dsp:cNvPr id="0" name=""/>
        <dsp:cNvSpPr/>
      </dsp:nvSpPr>
      <dsp:spPr>
        <a:xfrm>
          <a:off x="10638" y="11837"/>
          <a:ext cx="3179603" cy="20866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rPr>
            <a:t>Organizaţiile internaţionale de securitate promovează dialogul de securitate şi gestionarea crizelor,</a:t>
          </a:r>
          <a:endParaRPr lang="ru-RU" sz="1800" kern="1200" dirty="0">
            <a:solidFill>
              <a:schemeClr val="tx1"/>
            </a:solidFill>
          </a:endParaRPr>
        </a:p>
      </dsp:txBody>
      <dsp:txXfrm>
        <a:off x="71753" y="72952"/>
        <a:ext cx="3057373" cy="1964384"/>
      </dsp:txXfrm>
    </dsp:sp>
    <dsp:sp modelId="{7B610925-0E0F-4095-8CDD-9CFD5DA77A7F}">
      <dsp:nvSpPr>
        <dsp:cNvPr id="0" name=""/>
        <dsp:cNvSpPr/>
      </dsp:nvSpPr>
      <dsp:spPr>
        <a:xfrm>
          <a:off x="3508201" y="660873"/>
          <a:ext cx="674075" cy="78854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solidFill>
              <a:schemeClr val="tx1"/>
            </a:solidFill>
          </a:endParaRPr>
        </a:p>
      </dsp:txBody>
      <dsp:txXfrm>
        <a:off x="3508201" y="818581"/>
        <a:ext cx="471853" cy="473125"/>
      </dsp:txXfrm>
    </dsp:sp>
    <dsp:sp modelId="{3052738A-9577-41FC-BCCC-2159B3D119C2}">
      <dsp:nvSpPr>
        <dsp:cNvPr id="0" name=""/>
        <dsp:cNvSpPr/>
      </dsp:nvSpPr>
      <dsp:spPr>
        <a:xfrm>
          <a:off x="4462082" y="11837"/>
          <a:ext cx="3179603" cy="2086614"/>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rPr>
            <a:t> creează sisteme de cooperare militară bazate pe constrângeri reciproce sau pe capacităţi comune pentru misiuni de pace, aplică standarde democratice şi respectă drepturile omului, </a:t>
          </a:r>
          <a:endParaRPr lang="ru-RU" sz="1800" kern="1200" dirty="0">
            <a:solidFill>
              <a:schemeClr val="tx1"/>
            </a:solidFill>
          </a:endParaRPr>
        </a:p>
      </dsp:txBody>
      <dsp:txXfrm>
        <a:off x="4523197" y="72952"/>
        <a:ext cx="3057373" cy="1964384"/>
      </dsp:txXfrm>
    </dsp:sp>
    <dsp:sp modelId="{6560EBA7-875B-4DB2-9803-FDC26872ADCB}">
      <dsp:nvSpPr>
        <dsp:cNvPr id="0" name=""/>
        <dsp:cNvSpPr/>
      </dsp:nvSpPr>
      <dsp:spPr>
        <a:xfrm>
          <a:off x="7959646" y="660873"/>
          <a:ext cx="674075" cy="788541"/>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solidFill>
              <a:schemeClr val="tx1"/>
            </a:solidFill>
          </a:endParaRPr>
        </a:p>
      </dsp:txBody>
      <dsp:txXfrm>
        <a:off x="7959646" y="818581"/>
        <a:ext cx="471853" cy="473125"/>
      </dsp:txXfrm>
    </dsp:sp>
    <dsp:sp modelId="{F14AE2C6-299D-41A3-AB8D-74F85FC92FA9}">
      <dsp:nvSpPr>
        <dsp:cNvPr id="0" name=""/>
        <dsp:cNvSpPr/>
      </dsp:nvSpPr>
      <dsp:spPr>
        <a:xfrm>
          <a:off x="8913527" y="11837"/>
          <a:ext cx="3179603" cy="208661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MD" sz="1800" kern="1200">
              <a:solidFill>
                <a:schemeClr val="tx1"/>
              </a:solidFill>
            </a:rPr>
            <a:t>promovează securitatea prin mecanisme economice şi nu numai, dar şi prin abordări cooperative ale riscurilor şi provocărilor, inclusiv terorismul şi proliferarea armelor de distrugere în masă. </a:t>
          </a:r>
          <a:endParaRPr lang="ru-RU" sz="1800" kern="1200" dirty="0">
            <a:solidFill>
              <a:schemeClr val="tx1"/>
            </a:solidFill>
          </a:endParaRPr>
        </a:p>
      </dsp:txBody>
      <dsp:txXfrm>
        <a:off x="8974642" y="72952"/>
        <a:ext cx="3057373" cy="196438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602FB-9DC2-4E28-8E02-EACED201B79B}">
      <dsp:nvSpPr>
        <dsp:cNvPr id="0" name=""/>
        <dsp:cNvSpPr/>
      </dsp:nvSpPr>
      <dsp:spPr>
        <a:xfrm rot="16200000">
          <a:off x="-195054" y="196503"/>
          <a:ext cx="4158162" cy="3765155"/>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ctr" anchorCtr="0">
          <a:noAutofit/>
        </a:bodyPr>
        <a:lstStyle/>
        <a:p>
          <a:pPr lvl="0" algn="ctr" defTabSz="844550">
            <a:lnSpc>
              <a:spcPct val="90000"/>
            </a:lnSpc>
            <a:spcBef>
              <a:spcPct val="0"/>
            </a:spcBef>
            <a:spcAft>
              <a:spcPct val="35000"/>
            </a:spcAft>
          </a:pPr>
          <a:r>
            <a:rPr lang="ro-MD" sz="1900" kern="1200" dirty="0">
              <a:solidFill>
                <a:schemeClr val="tx1"/>
              </a:solidFill>
            </a:rPr>
            <a:t>ONU a construit o nouă gamă de instrumente pentru prevenirea conflictelor. Eficientizarea viitoare a ONU ţine de profunzimea reformării structurilor şi acţiunilor sale, de perspectiva nouă pe care va şti să şi-o traseze în construcţia păcii, cu accentul pe prevenirea conflictelor.</a:t>
          </a:r>
          <a:endParaRPr lang="ru-RU" sz="1900" kern="1200" dirty="0">
            <a:solidFill>
              <a:schemeClr val="tx1"/>
            </a:solidFill>
          </a:endParaRPr>
        </a:p>
      </dsp:txBody>
      <dsp:txXfrm rot="5400000">
        <a:off x="1450" y="831631"/>
        <a:ext cx="3765155" cy="2494898"/>
      </dsp:txXfrm>
    </dsp:sp>
    <dsp:sp modelId="{C813123E-DB0A-4AD5-92DE-A9CF2B35FF70}">
      <dsp:nvSpPr>
        <dsp:cNvPr id="0" name=""/>
        <dsp:cNvSpPr/>
      </dsp:nvSpPr>
      <dsp:spPr>
        <a:xfrm rot="16200000">
          <a:off x="3852487" y="196503"/>
          <a:ext cx="4158162" cy="3765155"/>
        </a:xfrm>
        <a:prstGeom prst="flowChartManualOperation">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ctr" anchorCtr="0">
          <a:noAutofit/>
        </a:bodyPr>
        <a:lstStyle/>
        <a:p>
          <a:pPr lvl="0" algn="ctr" defTabSz="844550">
            <a:lnSpc>
              <a:spcPct val="90000"/>
            </a:lnSpc>
            <a:spcBef>
              <a:spcPct val="0"/>
            </a:spcBef>
            <a:spcAft>
              <a:spcPct val="35000"/>
            </a:spcAft>
          </a:pPr>
          <a:r>
            <a:rPr lang="ro-MD" sz="1900" kern="1200" dirty="0">
              <a:solidFill>
                <a:schemeClr val="tx1"/>
              </a:solidFill>
            </a:rPr>
            <a:t>NATO desfăşoară azi misiuni out of area, sprijină alte organizaţii internaţionale (ONU, UE) în misiuni de pace şi stabilitate, dar şi suportă o transformare şi adaptare continuă la exigenţele noului mediu de securitate. </a:t>
          </a:r>
          <a:endParaRPr lang="ru-RU" sz="1900" kern="1200" dirty="0">
            <a:solidFill>
              <a:schemeClr val="tx1"/>
            </a:solidFill>
          </a:endParaRPr>
        </a:p>
      </dsp:txBody>
      <dsp:txXfrm rot="5400000">
        <a:off x="4048991" y="831631"/>
        <a:ext cx="3765155" cy="2494898"/>
      </dsp:txXfrm>
    </dsp:sp>
    <dsp:sp modelId="{9D7912C0-554E-4227-AFC6-D4E43BE130C4}">
      <dsp:nvSpPr>
        <dsp:cNvPr id="0" name=""/>
        <dsp:cNvSpPr/>
      </dsp:nvSpPr>
      <dsp:spPr>
        <a:xfrm rot="16200000">
          <a:off x="7900029" y="196503"/>
          <a:ext cx="4158162" cy="3765155"/>
        </a:xfrm>
        <a:prstGeom prst="flowChartManualOperati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ctr" anchorCtr="0">
          <a:noAutofit/>
        </a:bodyPr>
        <a:lstStyle/>
        <a:p>
          <a:pPr lvl="0" algn="ctr" defTabSz="844550">
            <a:lnSpc>
              <a:spcPct val="90000"/>
            </a:lnSpc>
            <a:spcBef>
              <a:spcPct val="0"/>
            </a:spcBef>
            <a:spcAft>
              <a:spcPct val="35000"/>
            </a:spcAft>
          </a:pPr>
          <a:r>
            <a:rPr lang="ro-MD" sz="1900" kern="1200" dirty="0">
              <a:solidFill>
                <a:schemeClr val="tx1"/>
              </a:solidFill>
            </a:rPr>
            <a:t>OSCE acţionează pentru consolidarea valorilor comune şi asistarea statelor membre în edificarea unor societăţi democratice bazate pe statul de drept, prevenirea conflictelor, restaurarea păcii în zona de tensiune.. </a:t>
          </a:r>
          <a:endParaRPr lang="ru-RU" sz="1900" kern="1200" dirty="0">
            <a:solidFill>
              <a:schemeClr val="tx1"/>
            </a:solidFill>
          </a:endParaRPr>
        </a:p>
      </dsp:txBody>
      <dsp:txXfrm rot="5400000">
        <a:off x="8096533" y="831631"/>
        <a:ext cx="3765155" cy="249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B3F8C-1AF4-4DFA-9751-89BBC36D2E09}">
      <dsp:nvSpPr>
        <dsp:cNvPr id="0" name=""/>
        <dsp:cNvSpPr/>
      </dsp:nvSpPr>
      <dsp:spPr>
        <a:xfrm>
          <a:off x="160" y="465892"/>
          <a:ext cx="3113494" cy="1153690"/>
        </a:xfrm>
        <a:prstGeom prst="chevron">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o-MD" sz="1600" b="1" i="1" kern="1200" dirty="0">
              <a:solidFill>
                <a:schemeClr val="tx1"/>
              </a:solidFill>
              <a:latin typeface="Times New Roman" panose="02020603050405020304" pitchFamily="18" charset="0"/>
              <a:cs typeface="Times New Roman" panose="02020603050405020304" pitchFamily="18" charset="0"/>
            </a:rPr>
            <a:t>Scopul lucrării </a:t>
          </a:r>
          <a:r>
            <a:rPr lang="ro-MD" sz="1600" kern="1200" dirty="0">
              <a:solidFill>
                <a:schemeClr val="tx1"/>
              </a:solidFill>
              <a:latin typeface="Times New Roman" panose="02020603050405020304" pitchFamily="18" charset="0"/>
              <a:cs typeface="Times New Roman" panose="02020603050405020304" pitchFamily="18" charset="0"/>
            </a:rPr>
            <a:t>este de a identifica care sunt princialele organizații de securitate pe arena inernațională</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577005" y="465892"/>
        <a:ext cx="1959804" cy="1153690"/>
      </dsp:txXfrm>
    </dsp:sp>
    <dsp:sp modelId="{99CE7B6A-A0EF-4DF5-95BA-9F26B5218322}">
      <dsp:nvSpPr>
        <dsp:cNvPr id="0" name=""/>
        <dsp:cNvSpPr/>
      </dsp:nvSpPr>
      <dsp:spPr>
        <a:xfrm>
          <a:off x="2825231" y="461825"/>
          <a:ext cx="3398946" cy="1161824"/>
        </a:xfrm>
        <a:prstGeom prst="chevron">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o-MD" sz="1600" kern="1200" dirty="0">
              <a:solidFill>
                <a:schemeClr val="tx1"/>
              </a:solidFill>
              <a:latin typeface="Times New Roman" panose="02020603050405020304" pitchFamily="18" charset="0"/>
              <a:cs typeface="Times New Roman" panose="02020603050405020304" pitchFamily="18" charset="0"/>
            </a:rPr>
            <a:t>și de a analiza eficiența și evoluția ă în domeniul asigurării securității și păcii în lume. </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3406143" y="461825"/>
        <a:ext cx="2237122" cy="1161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2685B-FA93-4E07-B0DC-DD2DD149FA59}">
      <dsp:nvSpPr>
        <dsp:cNvPr id="0" name=""/>
        <dsp:cNvSpPr/>
      </dsp:nvSpPr>
      <dsp:spPr>
        <a:xfrm>
          <a:off x="0" y="1205"/>
          <a:ext cx="6095997" cy="9075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MD" sz="1800" kern="1200" dirty="0">
              <a:solidFill>
                <a:schemeClr val="tx1"/>
              </a:solidFill>
            </a:rPr>
            <a:t>de a caracteriza procesul de apariție  și de constituire a instituţiilor și organizațiilor de securitate internaţională;</a:t>
          </a:r>
          <a:endParaRPr lang="ru-RU" sz="1800" kern="1200" dirty="0">
            <a:solidFill>
              <a:schemeClr val="tx1"/>
            </a:solidFill>
          </a:endParaRPr>
        </a:p>
      </dsp:txBody>
      <dsp:txXfrm>
        <a:off x="44305" y="45510"/>
        <a:ext cx="6007387" cy="818979"/>
      </dsp:txXfrm>
    </dsp:sp>
    <dsp:sp modelId="{4C521013-96E3-4959-BE2D-0CD951E9C94B}">
      <dsp:nvSpPr>
        <dsp:cNvPr id="0" name=""/>
        <dsp:cNvSpPr/>
      </dsp:nvSpPr>
      <dsp:spPr>
        <a:xfrm>
          <a:off x="0" y="921815"/>
          <a:ext cx="6095997" cy="907589"/>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MD" sz="1800" kern="1200" dirty="0">
              <a:solidFill>
                <a:schemeClr val="tx1"/>
              </a:solidFill>
            </a:rPr>
            <a:t> de a analiza care este rolul principalelor organizații de asigurare a securității precum ONU; OSCE, NATO; </a:t>
          </a:r>
          <a:endParaRPr lang="ru-RU" sz="1800" kern="1200" dirty="0">
            <a:solidFill>
              <a:schemeClr val="tx1"/>
            </a:solidFill>
          </a:endParaRPr>
        </a:p>
      </dsp:txBody>
      <dsp:txXfrm>
        <a:off x="44305" y="966120"/>
        <a:ext cx="6007387" cy="818979"/>
      </dsp:txXfrm>
    </dsp:sp>
    <dsp:sp modelId="{5859B5B8-4707-41CE-84F4-E21F4E198B97}">
      <dsp:nvSpPr>
        <dsp:cNvPr id="0" name=""/>
        <dsp:cNvSpPr/>
      </dsp:nvSpPr>
      <dsp:spPr>
        <a:xfrm>
          <a:off x="0" y="1842426"/>
          <a:ext cx="6095997" cy="907589"/>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MD" sz="1800" kern="1200">
              <a:solidFill>
                <a:schemeClr val="tx1"/>
              </a:solidFill>
            </a:rPr>
            <a:t> </a:t>
          </a:r>
          <a:r>
            <a:rPr lang="ro-MD" sz="1800" kern="1200" dirty="0">
              <a:solidFill>
                <a:schemeClr val="tx1"/>
              </a:solidFill>
            </a:rPr>
            <a:t>de a identifica instituțiile și organizațiile secundare și de a stipula care este impactul acestora atât la nivel regional, cât și mondial</a:t>
          </a:r>
          <a:endParaRPr lang="ru-RU" sz="1800" kern="1200" dirty="0">
            <a:solidFill>
              <a:schemeClr val="tx1"/>
            </a:solidFill>
          </a:endParaRPr>
        </a:p>
      </dsp:txBody>
      <dsp:txXfrm>
        <a:off x="44305" y="1886731"/>
        <a:ext cx="6007387" cy="8189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0E3DA-7393-4BEC-8CF9-463C3E47D1A3}">
      <dsp:nvSpPr>
        <dsp:cNvPr id="0" name=""/>
        <dsp:cNvSpPr/>
      </dsp:nvSpPr>
      <dsp:spPr>
        <a:xfrm>
          <a:off x="0" y="403728"/>
          <a:ext cx="5951622" cy="8074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b="1" kern="1200" dirty="0">
              <a:solidFill>
                <a:schemeClr val="tx1"/>
              </a:solidFill>
            </a:rPr>
            <a:t>Termeni-cheie:</a:t>
          </a:r>
          <a:r>
            <a:rPr lang="ro-MD" sz="2100" b="1" kern="1200" dirty="0">
              <a:solidFill>
                <a:schemeClr val="tx1"/>
              </a:solidFill>
            </a:rPr>
            <a:t> </a:t>
          </a:r>
          <a:r>
            <a:rPr lang="it-IT" sz="2100" b="1" kern="1200" dirty="0">
              <a:solidFill>
                <a:schemeClr val="tx1"/>
              </a:solidFill>
            </a:rPr>
            <a:t> </a:t>
          </a:r>
          <a:r>
            <a:rPr lang="it-IT" sz="2100" kern="1200" dirty="0">
              <a:solidFill>
                <a:schemeClr val="tx1"/>
              </a:solidFill>
            </a:rPr>
            <a:t>organizații,sistem, securitate,globalizare, NATO; ONU; OSCE.</a:t>
          </a:r>
          <a:endParaRPr lang="ru-RU" sz="2100" kern="1200" dirty="0">
            <a:solidFill>
              <a:schemeClr val="tx1"/>
            </a:solidFill>
          </a:endParaRPr>
        </a:p>
      </dsp:txBody>
      <dsp:txXfrm>
        <a:off x="23650" y="427378"/>
        <a:ext cx="5904322" cy="760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414D0-EFB2-4318-BDF8-09F296840A65}">
      <dsp:nvSpPr>
        <dsp:cNvPr id="0" name=""/>
        <dsp:cNvSpPr/>
      </dsp:nvSpPr>
      <dsp:spPr>
        <a:xfrm>
          <a:off x="9751" y="0"/>
          <a:ext cx="2018480" cy="127529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imperativul prevenirii războiului</a:t>
          </a:r>
          <a:endParaRPr lang="ru-RU" sz="1800" kern="1200" dirty="0">
            <a:latin typeface="Times New Roman" panose="02020603050405020304" pitchFamily="18" charset="0"/>
            <a:cs typeface="Times New Roman" panose="02020603050405020304" pitchFamily="18" charset="0"/>
          </a:endParaRPr>
        </a:p>
      </dsp:txBody>
      <dsp:txXfrm>
        <a:off x="47103" y="37352"/>
        <a:ext cx="1943776" cy="1200588"/>
      </dsp:txXfrm>
    </dsp:sp>
    <dsp:sp modelId="{F11F6612-2968-43D9-827B-8B0DE0E8D551}">
      <dsp:nvSpPr>
        <dsp:cNvPr id="0" name=""/>
        <dsp:cNvSpPr/>
      </dsp:nvSpPr>
      <dsp:spPr>
        <a:xfrm>
          <a:off x="2230079" y="387354"/>
          <a:ext cx="427917" cy="5005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2230079" y="487471"/>
        <a:ext cx="299542" cy="300349"/>
      </dsp:txXfrm>
    </dsp:sp>
    <dsp:sp modelId="{D388D900-EDE7-44FF-A6B1-BEA3060DC94B}">
      <dsp:nvSpPr>
        <dsp:cNvPr id="0" name=""/>
        <dsp:cNvSpPr/>
      </dsp:nvSpPr>
      <dsp:spPr>
        <a:xfrm>
          <a:off x="2835623" y="0"/>
          <a:ext cx="2018480" cy="1275292"/>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asigurării păcii şi securităţii internaţionale</a:t>
          </a:r>
          <a:endParaRPr lang="ru-RU" sz="1800" kern="1200" dirty="0">
            <a:latin typeface="Times New Roman" panose="02020603050405020304" pitchFamily="18" charset="0"/>
            <a:cs typeface="Times New Roman" panose="02020603050405020304" pitchFamily="18" charset="0"/>
          </a:endParaRPr>
        </a:p>
      </dsp:txBody>
      <dsp:txXfrm>
        <a:off x="2872975" y="37352"/>
        <a:ext cx="1943776" cy="1200588"/>
      </dsp:txXfrm>
    </dsp:sp>
    <dsp:sp modelId="{23A10A9D-B36D-4079-B739-6A36FB6EF07B}">
      <dsp:nvSpPr>
        <dsp:cNvPr id="0" name=""/>
        <dsp:cNvSpPr/>
      </dsp:nvSpPr>
      <dsp:spPr>
        <a:xfrm>
          <a:off x="5055951" y="387354"/>
          <a:ext cx="427917" cy="500583"/>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055951" y="487471"/>
        <a:ext cx="299542" cy="300349"/>
      </dsp:txXfrm>
    </dsp:sp>
    <dsp:sp modelId="{EAFA22CF-A1C8-4CD3-9C52-C433926F4760}">
      <dsp:nvSpPr>
        <dsp:cNvPr id="0" name=""/>
        <dsp:cNvSpPr/>
      </dsp:nvSpPr>
      <dsp:spPr>
        <a:xfrm>
          <a:off x="5661496" y="0"/>
          <a:ext cx="2018480" cy="1275292"/>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Times New Roman" panose="02020603050405020304" pitchFamily="18" charset="0"/>
              <a:cs typeface="Times New Roman" panose="02020603050405020304" pitchFamily="18" charset="0"/>
            </a:rPr>
            <a:t>interdependenţa</a:t>
          </a:r>
          <a:r>
            <a:rPr lang="en-US" sz="1800" kern="1200" dirty="0" smtClean="0">
              <a:latin typeface="Times New Roman" panose="02020603050405020304" pitchFamily="18" charset="0"/>
              <a:cs typeface="Times New Roman" panose="02020603050405020304" pitchFamily="18" charset="0"/>
            </a:rPr>
            <a:t> care s-a </a:t>
          </a:r>
          <a:r>
            <a:rPr lang="en-US" sz="1800" kern="1200" dirty="0" err="1" smtClean="0">
              <a:latin typeface="Times New Roman" panose="02020603050405020304" pitchFamily="18" charset="0"/>
              <a:cs typeface="Times New Roman" panose="02020603050405020304" pitchFamily="18" charset="0"/>
            </a:rPr>
            <a:t>stabilit</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între</a:t>
          </a:r>
          <a:r>
            <a:rPr lang="en-US" sz="1800" kern="1200" dirty="0" smtClean="0">
              <a:latin typeface="Times New Roman" panose="02020603050405020304" pitchFamily="18" charset="0"/>
              <a:cs typeface="Times New Roman" panose="02020603050405020304" pitchFamily="18" charset="0"/>
            </a:rPr>
            <a:t> state</a:t>
          </a:r>
          <a:endParaRPr lang="ru-RU" sz="1800" kern="1200" dirty="0">
            <a:latin typeface="Times New Roman" panose="02020603050405020304" pitchFamily="18" charset="0"/>
            <a:cs typeface="Times New Roman" panose="02020603050405020304" pitchFamily="18" charset="0"/>
          </a:endParaRPr>
        </a:p>
      </dsp:txBody>
      <dsp:txXfrm>
        <a:off x="5698848" y="37352"/>
        <a:ext cx="1943776" cy="1200588"/>
      </dsp:txXfrm>
    </dsp:sp>
    <dsp:sp modelId="{C9B12165-2E81-4C95-9115-3E29FA776DDE}">
      <dsp:nvSpPr>
        <dsp:cNvPr id="0" name=""/>
        <dsp:cNvSpPr/>
      </dsp:nvSpPr>
      <dsp:spPr>
        <a:xfrm>
          <a:off x="7881824" y="387354"/>
          <a:ext cx="427917" cy="500583"/>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7881824" y="487471"/>
        <a:ext cx="299542" cy="300349"/>
      </dsp:txXfrm>
    </dsp:sp>
    <dsp:sp modelId="{9C1C64BA-F7DC-461F-91BC-6997DA5B1E17}">
      <dsp:nvSpPr>
        <dsp:cNvPr id="0" name=""/>
        <dsp:cNvSpPr/>
      </dsp:nvSpPr>
      <dsp:spPr>
        <a:xfrm>
          <a:off x="8487368" y="0"/>
          <a:ext cx="2018480" cy="127529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gestionarea şi rezolvarea problemelor tot mai grave ale omenirii </a:t>
          </a:r>
          <a:endParaRPr lang="ru-RU" sz="1800" kern="1200" dirty="0">
            <a:latin typeface="Times New Roman" panose="02020603050405020304" pitchFamily="18" charset="0"/>
            <a:cs typeface="Times New Roman" panose="02020603050405020304" pitchFamily="18" charset="0"/>
          </a:endParaRPr>
        </a:p>
      </dsp:txBody>
      <dsp:txXfrm>
        <a:off x="8524720" y="37352"/>
        <a:ext cx="1943776" cy="1200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B9191-7366-4030-87B5-00D7D66EF094}">
      <dsp:nvSpPr>
        <dsp:cNvPr id="0" name=""/>
        <dsp:cNvSpPr/>
      </dsp:nvSpPr>
      <dsp:spPr>
        <a:xfrm>
          <a:off x="0" y="447524"/>
          <a:ext cx="6096000" cy="705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A9CAF5-796A-4ECF-8167-9969E3F3F0DB}">
      <dsp:nvSpPr>
        <dsp:cNvPr id="0" name=""/>
        <dsp:cNvSpPr/>
      </dsp:nvSpPr>
      <dsp:spPr>
        <a:xfrm>
          <a:off x="304800" y="34244"/>
          <a:ext cx="4267200" cy="8265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De la apariţia primelor forme de organizaţii de securitate internațională,</a:t>
          </a:r>
          <a:endParaRPr lang="ru-RU" sz="1800" kern="1200" dirty="0">
            <a:latin typeface="Times New Roman" panose="02020603050405020304" pitchFamily="18" charset="0"/>
            <a:cs typeface="Times New Roman" panose="02020603050405020304" pitchFamily="18" charset="0"/>
          </a:endParaRPr>
        </a:p>
      </dsp:txBody>
      <dsp:txXfrm>
        <a:off x="345149" y="74593"/>
        <a:ext cx="4186502" cy="745862"/>
      </dsp:txXfrm>
    </dsp:sp>
    <dsp:sp modelId="{B8276D84-30E1-4855-9321-923D67C4B253}">
      <dsp:nvSpPr>
        <dsp:cNvPr id="0" name=""/>
        <dsp:cNvSpPr/>
      </dsp:nvSpPr>
      <dsp:spPr>
        <a:xfrm>
          <a:off x="0" y="1717605"/>
          <a:ext cx="6096000" cy="7056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BBE010-02A7-4D10-AF0F-7070C5C0505C}">
      <dsp:nvSpPr>
        <dsp:cNvPr id="0" name=""/>
        <dsp:cNvSpPr/>
      </dsp:nvSpPr>
      <dsp:spPr>
        <a:xfrm>
          <a:off x="304800" y="1304324"/>
          <a:ext cx="4267200" cy="82656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modificările caracteristicilor mediului de securitate au determinat şi transformarea acestora.</a:t>
          </a:r>
          <a:endParaRPr lang="ru-RU" sz="1800" kern="1200" dirty="0">
            <a:latin typeface="Times New Roman" panose="02020603050405020304" pitchFamily="18" charset="0"/>
            <a:cs typeface="Times New Roman" panose="02020603050405020304" pitchFamily="18" charset="0"/>
          </a:endParaRPr>
        </a:p>
      </dsp:txBody>
      <dsp:txXfrm>
        <a:off x="345149" y="1344673"/>
        <a:ext cx="4186502" cy="745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E0EA1-CAA7-4785-BE2E-3E0F23473F97}">
      <dsp:nvSpPr>
        <dsp:cNvPr id="0" name=""/>
        <dsp:cNvSpPr/>
      </dsp:nvSpPr>
      <dsp:spPr>
        <a:xfrm rot="5400000">
          <a:off x="-413369" y="2071486"/>
          <a:ext cx="1835909" cy="22216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DEF962-475E-46ED-830B-B9EEFE806FB3}">
      <dsp:nvSpPr>
        <dsp:cNvPr id="0" name=""/>
        <dsp:cNvSpPr/>
      </dsp:nvSpPr>
      <dsp:spPr>
        <a:xfrm>
          <a:off x="3176" y="891252"/>
          <a:ext cx="2468457" cy="14810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Organizaţiile internaţionale de securitate îşi au originile în consensul statelor </a:t>
          </a:r>
          <a:endParaRPr lang="ru-RU" sz="1800" kern="1200" dirty="0">
            <a:latin typeface="Times New Roman" panose="02020603050405020304" pitchFamily="18" charset="0"/>
            <a:cs typeface="Times New Roman" panose="02020603050405020304" pitchFamily="18" charset="0"/>
          </a:endParaRPr>
        </a:p>
      </dsp:txBody>
      <dsp:txXfrm>
        <a:off x="46555" y="934631"/>
        <a:ext cx="2381699" cy="1394316"/>
      </dsp:txXfrm>
    </dsp:sp>
    <dsp:sp modelId="{B6AFECE0-AD3B-435D-936C-5C62A792C682}">
      <dsp:nvSpPr>
        <dsp:cNvPr id="0" name=""/>
        <dsp:cNvSpPr/>
      </dsp:nvSpPr>
      <dsp:spPr>
        <a:xfrm>
          <a:off x="512302" y="2997158"/>
          <a:ext cx="3267615" cy="222161"/>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B183D5-761C-4AAA-B680-2A0C76F4E334}">
      <dsp:nvSpPr>
        <dsp:cNvPr id="0" name=""/>
        <dsp:cNvSpPr/>
      </dsp:nvSpPr>
      <dsp:spPr>
        <a:xfrm>
          <a:off x="3176" y="2742595"/>
          <a:ext cx="2468457" cy="1481074"/>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de a coopera în probleme de reducere a violenţei şi realizare a păcii şi securităţii, </a:t>
          </a:r>
          <a:endParaRPr lang="ru-RU" sz="1800" kern="1200" dirty="0">
            <a:latin typeface="Times New Roman" panose="02020603050405020304" pitchFamily="18" charset="0"/>
            <a:cs typeface="Times New Roman" panose="02020603050405020304" pitchFamily="18" charset="0"/>
          </a:endParaRPr>
        </a:p>
      </dsp:txBody>
      <dsp:txXfrm>
        <a:off x="46555" y="2785974"/>
        <a:ext cx="2381699" cy="1394316"/>
      </dsp:txXfrm>
    </dsp:sp>
    <dsp:sp modelId="{7701F92A-290A-4B9C-AF5F-CC06BDB2670F}">
      <dsp:nvSpPr>
        <dsp:cNvPr id="0" name=""/>
        <dsp:cNvSpPr/>
      </dsp:nvSpPr>
      <dsp:spPr>
        <a:xfrm>
          <a:off x="3286226" y="2742595"/>
          <a:ext cx="2468457" cy="148107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prin folosirea unei largi game de acorduri şi mecanisme. </a:t>
          </a:r>
          <a:endParaRPr lang="ru-RU" sz="1800" kern="1200" dirty="0">
            <a:latin typeface="Times New Roman" panose="02020603050405020304" pitchFamily="18" charset="0"/>
            <a:cs typeface="Times New Roman" panose="02020603050405020304" pitchFamily="18" charset="0"/>
          </a:endParaRPr>
        </a:p>
      </dsp:txBody>
      <dsp:txXfrm>
        <a:off x="3329605" y="2785974"/>
        <a:ext cx="2381699" cy="13943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8173-77FF-41F8-A890-B3F519F98F82}">
      <dsp:nvSpPr>
        <dsp:cNvPr id="0" name=""/>
        <dsp:cNvSpPr/>
      </dsp:nvSpPr>
      <dsp:spPr>
        <a:xfrm>
          <a:off x="1263" y="0"/>
          <a:ext cx="2694389" cy="138840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1. Promovarea dialogului de securitate şi gestionarea crizelor </a:t>
          </a:r>
          <a:endParaRPr lang="ru-RU" sz="1800" kern="1200" dirty="0">
            <a:latin typeface="Times New Roman" panose="02020603050405020304" pitchFamily="18" charset="0"/>
            <a:cs typeface="Times New Roman" panose="02020603050405020304" pitchFamily="18" charset="0"/>
          </a:endParaRPr>
        </a:p>
      </dsp:txBody>
      <dsp:txXfrm>
        <a:off x="41928" y="40665"/>
        <a:ext cx="2613059" cy="1307070"/>
      </dsp:txXfrm>
    </dsp:sp>
    <dsp:sp modelId="{21C3F9A0-4119-42FB-B2B5-E60BBBDCFE21}">
      <dsp:nvSpPr>
        <dsp:cNvPr id="0" name=""/>
        <dsp:cNvSpPr/>
      </dsp:nvSpPr>
      <dsp:spPr>
        <a:xfrm>
          <a:off x="2965092" y="360095"/>
          <a:ext cx="571210" cy="668208"/>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ru-RU" sz="2800" kern="1200"/>
        </a:p>
      </dsp:txBody>
      <dsp:txXfrm>
        <a:off x="2965092" y="493737"/>
        <a:ext cx="399847" cy="400924"/>
      </dsp:txXfrm>
    </dsp:sp>
    <dsp:sp modelId="{3A4F52F3-9226-4505-9330-1D64E6484FF9}">
      <dsp:nvSpPr>
        <dsp:cNvPr id="0" name=""/>
        <dsp:cNvSpPr/>
      </dsp:nvSpPr>
      <dsp:spPr>
        <a:xfrm>
          <a:off x="3773408" y="0"/>
          <a:ext cx="2694389" cy="138840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ca sarcini de bază destinate stabilirii şi/sau menţinerii păcii</a:t>
          </a:r>
          <a:endParaRPr lang="ru-RU" sz="1800" kern="1200" dirty="0">
            <a:latin typeface="Times New Roman" panose="02020603050405020304" pitchFamily="18" charset="0"/>
            <a:cs typeface="Times New Roman" panose="02020603050405020304" pitchFamily="18" charset="0"/>
          </a:endParaRPr>
        </a:p>
      </dsp:txBody>
      <dsp:txXfrm>
        <a:off x="3814073" y="40665"/>
        <a:ext cx="2613059" cy="130707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853B2-C838-4D80-8BF9-D2182798016F}" type="datetimeFigureOut">
              <a:rPr lang="ru-RU" smtClean="0"/>
              <a:t>01.12.2021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AFC28-1AE8-411F-880C-887BA8DB418B}" type="slidenum">
              <a:rPr lang="ru-RU" smtClean="0"/>
              <a:t>‹#›</a:t>
            </a:fld>
            <a:endParaRPr lang="ru-RU"/>
          </a:p>
        </p:txBody>
      </p:sp>
    </p:spTree>
    <p:extLst>
      <p:ext uri="{BB962C8B-B14F-4D97-AF65-F5344CB8AC3E}">
        <p14:creationId xmlns:p14="http://schemas.microsoft.com/office/powerpoint/2010/main" val="100715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AAFC28-1AE8-411F-880C-887BA8DB418B}" type="slidenum">
              <a:rPr lang="ru-RU" smtClean="0"/>
              <a:t>2</a:t>
            </a:fld>
            <a:endParaRPr lang="ru-RU"/>
          </a:p>
        </p:txBody>
      </p:sp>
    </p:spTree>
    <p:extLst>
      <p:ext uri="{BB962C8B-B14F-4D97-AF65-F5344CB8AC3E}">
        <p14:creationId xmlns:p14="http://schemas.microsoft.com/office/powerpoint/2010/main" val="344604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82A6D8-9FA6-46B7-B653-96F9C009E9A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94B084F-6B48-44F7-9037-3E76DE38AE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B757A1F-15D9-4F67-BC27-90EA0A2F70BA}"/>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5" name="Нижний колонтитул 4">
            <a:extLst>
              <a:ext uri="{FF2B5EF4-FFF2-40B4-BE49-F238E27FC236}">
                <a16:creationId xmlns:a16="http://schemas.microsoft.com/office/drawing/2014/main" id="{23387148-2C23-45F8-8760-1C7F574CB3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E863FFD-223B-414F-B416-A482ADF331B8}"/>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253785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437C09-2287-4634-8D1E-F260B6537B9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3AA6F22-A0D6-4098-8D32-19D529D164D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D40F731-1806-4BCF-9DF5-F067C286E6EE}"/>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5" name="Нижний колонтитул 4">
            <a:extLst>
              <a:ext uri="{FF2B5EF4-FFF2-40B4-BE49-F238E27FC236}">
                <a16:creationId xmlns:a16="http://schemas.microsoft.com/office/drawing/2014/main" id="{AB455A88-6D27-422F-9BE2-DE96BB3AC28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012DFE-6DBE-40E3-969B-47AB417EA6A9}"/>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18801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B3157A2-C926-4A94-AE65-ED165D76B46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B71388D-F0E6-432B-97A0-473AC8F97B5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CECFC4B-D46B-42D9-AC85-C7D08F9E6DFC}"/>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5" name="Нижний колонтитул 4">
            <a:extLst>
              <a:ext uri="{FF2B5EF4-FFF2-40B4-BE49-F238E27FC236}">
                <a16:creationId xmlns:a16="http://schemas.microsoft.com/office/drawing/2014/main" id="{DE83295A-C83A-4B14-9276-51F9F4CF6B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21743DB-8DAF-454E-9409-F4BEE7F2BA4F}"/>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3841050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5FF1707-A278-45E0-96F8-F7347FB9B246}" type="datetimeFigureOut">
              <a:rPr lang="ru-RU" smtClean="0"/>
              <a:t>01.12.2021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11108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FF1707-A278-45E0-96F8-F7347FB9B246}" type="datetimeFigureOut">
              <a:rPr lang="ru-RU" smtClean="0"/>
              <a:t>01.12.2021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959751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33"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5FF1707-A278-45E0-96F8-F7347FB9B246}" type="datetimeFigureOut">
              <a:rPr lang="ru-RU" smtClean="0"/>
              <a:t>01.12.2021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843207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5FF1707-A278-45E0-96F8-F7347FB9B246}" type="datetimeFigureOut">
              <a:rPr lang="ru-RU" smtClean="0"/>
              <a:t>01.12.2021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21444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6" name="Объект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5FF1707-A278-45E0-96F8-F7347FB9B246}" type="datetimeFigureOut">
              <a:rPr lang="ru-RU" smtClean="0"/>
              <a:t>01.12.2021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1688997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5FF1707-A278-45E0-96F8-F7347FB9B246}" type="datetimeFigureOut">
              <a:rPr lang="ru-RU" smtClean="0"/>
              <a:t>01.12.2021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620604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FF1707-A278-45E0-96F8-F7347FB9B246}" type="datetimeFigureOut">
              <a:rPr lang="ru-RU" smtClean="0"/>
              <a:t>01.12.2021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4021387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5" y="273049"/>
            <a:ext cx="4011084" cy="1162051"/>
          </a:xfrm>
        </p:spPr>
        <p:txBody>
          <a:bodyPr anchor="b"/>
          <a:lstStyle>
            <a:lvl1pPr algn="l">
              <a:defRPr sz="2667"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Дата 4"/>
          <p:cNvSpPr>
            <a:spLocks noGrp="1"/>
          </p:cNvSpPr>
          <p:nvPr>
            <p:ph type="dt" sz="half" idx="10"/>
          </p:nvPr>
        </p:nvSpPr>
        <p:spPr/>
        <p:txBody>
          <a:bodyPr/>
          <a:lstStyle/>
          <a:p>
            <a:fld id="{65FF1707-A278-45E0-96F8-F7347FB9B246}" type="datetimeFigureOut">
              <a:rPr lang="ru-RU" smtClean="0"/>
              <a:t>01.12.2021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73711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9F0DE6-7268-4D59-BE13-E4E66C5ACFA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1C4DA3A-950E-40A4-B646-ECBE9B9569F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36C193A-8946-4A7F-A0E4-580143D41D1D}"/>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5" name="Нижний колонтитул 4">
            <a:extLst>
              <a:ext uri="{FF2B5EF4-FFF2-40B4-BE49-F238E27FC236}">
                <a16:creationId xmlns:a16="http://schemas.microsoft.com/office/drawing/2014/main" id="{9CE96223-A723-4C8B-AF13-0D47035BEB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B69408D-B66D-43AB-A5E6-DBC9C58314C7}"/>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23604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667"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ru-RU"/>
          </a:p>
        </p:txBody>
      </p:sp>
      <p:sp>
        <p:nvSpPr>
          <p:cNvPr id="4" name="Текст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Дата 4"/>
          <p:cNvSpPr>
            <a:spLocks noGrp="1"/>
          </p:cNvSpPr>
          <p:nvPr>
            <p:ph type="dt" sz="half" idx="10"/>
          </p:nvPr>
        </p:nvSpPr>
        <p:spPr/>
        <p:txBody>
          <a:bodyPr/>
          <a:lstStyle/>
          <a:p>
            <a:fld id="{65FF1707-A278-45E0-96F8-F7347FB9B246}" type="datetimeFigureOut">
              <a:rPr lang="ru-RU" smtClean="0"/>
              <a:t>01.12.2021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266487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FF1707-A278-45E0-96F8-F7347FB9B246}" type="datetimeFigureOut">
              <a:rPr lang="ru-RU" smtClean="0"/>
              <a:t>01.12.2021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193795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06376"/>
            <a:ext cx="2743200" cy="438785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06376"/>
            <a:ext cx="8026400" cy="43878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FF1707-A278-45E0-96F8-F7347FB9B246}" type="datetimeFigureOut">
              <a:rPr lang="ru-RU" smtClean="0"/>
              <a:t>01.12.2021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1647843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0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7" name="Title Text"/>
          <p:cNvSpPr txBox="1">
            <a:spLocks noGrp="1"/>
          </p:cNvSpPr>
          <p:nvPr>
            <p:ph type="title"/>
          </p:nvPr>
        </p:nvSpPr>
        <p:spPr>
          <a:prstGeom prst="rect">
            <a:avLst/>
          </a:prstGeom>
        </p:spPr>
        <p:txBody>
          <a:bodyPr/>
          <a:lstStyle/>
          <a:p>
            <a:r>
              <a:t>Title Text</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37131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3B6F48-DD6F-4589-B3C6-D3DD007EFDE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4B8833B-20B6-4285-B0AF-11FF47CE5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43D47FA-C1CC-4083-891A-486692F7C44F}"/>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5" name="Нижний колонтитул 4">
            <a:extLst>
              <a:ext uri="{FF2B5EF4-FFF2-40B4-BE49-F238E27FC236}">
                <a16:creationId xmlns:a16="http://schemas.microsoft.com/office/drawing/2014/main" id="{761FFEE0-764D-4A46-B206-5B8734E7225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53E5DC0-4696-474E-9BBD-555E46753FA4}"/>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29735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92A3DD-F592-4547-9E28-47365D6ECA8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11BDCDE-14CB-405A-8172-691E8FFA965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D3E889F-3E6C-4724-949C-1071BDBFCA8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3E7B931-60D9-4108-B8EB-2DA4034BB562}"/>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6" name="Нижний колонтитул 5">
            <a:extLst>
              <a:ext uri="{FF2B5EF4-FFF2-40B4-BE49-F238E27FC236}">
                <a16:creationId xmlns:a16="http://schemas.microsoft.com/office/drawing/2014/main" id="{63F18813-F9A7-4F2A-88CF-D874EF20AAB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39BFC7-AD38-4A67-95D1-1B9A5E4085C4}"/>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228510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63DCA7-DDF1-477B-8CB4-E1361D2D8A0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2F4C083-8239-4C90-ACFF-766261697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D3B75D5-B99C-49EB-8326-44443AFA493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1E0CF8E-2E4A-465E-BEB8-50B5156776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4BF9282-DA0C-4763-BF96-2CAB8E42D63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0F3D228-ECE4-4C68-B1B4-9B1E1787427E}"/>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8" name="Нижний колонтитул 7">
            <a:extLst>
              <a:ext uri="{FF2B5EF4-FFF2-40B4-BE49-F238E27FC236}">
                <a16:creationId xmlns:a16="http://schemas.microsoft.com/office/drawing/2014/main" id="{7CA124CA-50E8-4C37-9BB0-EE7FDCD25C6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26C3836-557F-40C4-84E7-928111A3526C}"/>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360650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405087-7F5D-487E-A554-BD663E8C1FE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41C1050-6493-4E87-A829-4B6FDFD00D48}"/>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4" name="Нижний колонтитул 3">
            <a:extLst>
              <a:ext uri="{FF2B5EF4-FFF2-40B4-BE49-F238E27FC236}">
                <a16:creationId xmlns:a16="http://schemas.microsoft.com/office/drawing/2014/main" id="{DEFCBFCD-0AE9-47D3-9522-A35024A2D95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08B7638-A501-4DA6-9645-11CE28532E1E}"/>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385587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A61D51B-73D0-4D51-A94B-F505603B9B80}"/>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3" name="Нижний колонтитул 2">
            <a:extLst>
              <a:ext uri="{FF2B5EF4-FFF2-40B4-BE49-F238E27FC236}">
                <a16:creationId xmlns:a16="http://schemas.microsoft.com/office/drawing/2014/main" id="{1D6E8AE5-3434-484E-B361-1D25AA9B372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2F5D73C-35FA-4E88-A98F-F2C244639CAE}"/>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355640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EED070-4413-499C-A4A3-9BEABF58113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50B293E-7DF9-4AE2-B42A-A168284698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210769F-A293-4D44-A412-00302B91F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B486BAB-8EE1-45AC-8B6F-CE069905B42C}"/>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6" name="Нижний колонтитул 5">
            <a:extLst>
              <a:ext uri="{FF2B5EF4-FFF2-40B4-BE49-F238E27FC236}">
                <a16:creationId xmlns:a16="http://schemas.microsoft.com/office/drawing/2014/main" id="{F0E0274E-27CE-41DD-BC9D-C1088C8003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8CF73E3-8619-429D-BB2E-928CD0303A68}"/>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139023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51151-22D9-42AF-988D-EA266305C99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2B4C995-952C-4263-B16D-1628291ED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DF7386B-EB99-42C0-8BFA-F3A7B9DEC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3417293-AF74-4FC3-B850-2BDD263CB203}"/>
              </a:ext>
            </a:extLst>
          </p:cNvPr>
          <p:cNvSpPr>
            <a:spLocks noGrp="1"/>
          </p:cNvSpPr>
          <p:nvPr>
            <p:ph type="dt" sz="half" idx="10"/>
          </p:nvPr>
        </p:nvSpPr>
        <p:spPr/>
        <p:txBody>
          <a:bodyPr/>
          <a:lstStyle/>
          <a:p>
            <a:fld id="{29035C4A-C858-48D8-818D-BE732F383453}" type="datetimeFigureOut">
              <a:rPr lang="ru-RU" smtClean="0"/>
              <a:t>01.12.2021</a:t>
            </a:fld>
            <a:endParaRPr lang="ru-RU"/>
          </a:p>
        </p:txBody>
      </p:sp>
      <p:sp>
        <p:nvSpPr>
          <p:cNvPr id="6" name="Нижний колонтитул 5">
            <a:extLst>
              <a:ext uri="{FF2B5EF4-FFF2-40B4-BE49-F238E27FC236}">
                <a16:creationId xmlns:a16="http://schemas.microsoft.com/office/drawing/2014/main" id="{114A94F6-2CE2-4B6B-BBC4-9AB35FCEFE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C843A25-58AA-4541-8742-D52C7C15B053}"/>
              </a:ext>
            </a:extLst>
          </p:cNvPr>
          <p:cNvSpPr>
            <a:spLocks noGrp="1"/>
          </p:cNvSpPr>
          <p:nvPr>
            <p:ph type="sldNum" sz="quarter" idx="12"/>
          </p:nvPr>
        </p:nvSpPr>
        <p:spPr/>
        <p:txBody>
          <a:bodyPr/>
          <a:lstStyle/>
          <a:p>
            <a:fld id="{1814A0F9-2C1E-41C5-986A-CCA8CD01AE06}" type="slidenum">
              <a:rPr lang="ru-RU" smtClean="0"/>
              <a:t>‹#›</a:t>
            </a:fld>
            <a:endParaRPr lang="ru-RU"/>
          </a:p>
        </p:txBody>
      </p:sp>
    </p:spTree>
    <p:extLst>
      <p:ext uri="{BB962C8B-B14F-4D97-AF65-F5344CB8AC3E}">
        <p14:creationId xmlns:p14="http://schemas.microsoft.com/office/powerpoint/2010/main" val="312098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31D6F-ABCB-46DC-97B0-9F5442A56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86C572A-036C-4587-96E7-56716AA33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ED65B5-A4E6-4F90-81BD-C0B8082AF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35C4A-C858-48D8-818D-BE732F383453}" type="datetimeFigureOut">
              <a:rPr lang="ru-RU" smtClean="0"/>
              <a:t>01.12.2021</a:t>
            </a:fld>
            <a:endParaRPr lang="ru-RU"/>
          </a:p>
        </p:txBody>
      </p:sp>
      <p:sp>
        <p:nvSpPr>
          <p:cNvPr id="5" name="Нижний колонтитул 4">
            <a:extLst>
              <a:ext uri="{FF2B5EF4-FFF2-40B4-BE49-F238E27FC236}">
                <a16:creationId xmlns:a16="http://schemas.microsoft.com/office/drawing/2014/main" id="{6DAF6A10-6457-4D6A-B15A-DF898D4A5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C67CE2B-7D82-4220-A674-BCB342C43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4A0F9-2C1E-41C5-986A-CCA8CD01AE06}" type="slidenum">
              <a:rPr lang="ru-RU" smtClean="0"/>
              <a:t>‹#›</a:t>
            </a:fld>
            <a:endParaRPr lang="ru-RU"/>
          </a:p>
        </p:txBody>
      </p:sp>
    </p:spTree>
    <p:extLst>
      <p:ext uri="{BB962C8B-B14F-4D97-AF65-F5344CB8AC3E}">
        <p14:creationId xmlns:p14="http://schemas.microsoft.com/office/powerpoint/2010/main" val="2577236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5FF1707-A278-45E0-96F8-F7347FB9B246}" type="datetimeFigureOut">
              <a:rPr lang="ru-RU" smtClean="0"/>
              <a:t>01.12.2021</a:t>
            </a:fld>
            <a:endParaRPr lang="ru-RU"/>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6CB4B4D-7CA3-9044-876B-883B54F8677D}" type="slidenum">
              <a:rPr lang="ru-RU" smtClean="0"/>
              <a:t>‹#›</a:t>
            </a:fld>
            <a:endParaRPr lang="ru-RU"/>
          </a:p>
        </p:txBody>
      </p:sp>
    </p:spTree>
    <p:extLst>
      <p:ext uri="{BB962C8B-B14F-4D97-AF65-F5344CB8AC3E}">
        <p14:creationId xmlns:p14="http://schemas.microsoft.com/office/powerpoint/2010/main" val="3720336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18" Type="http://schemas.openxmlformats.org/officeDocument/2006/relationships/diagramLayout" Target="../diagrams/layout26.xml"/><Relationship Id="rId3" Type="http://schemas.openxmlformats.org/officeDocument/2006/relationships/diagramLayout" Target="../diagrams/layout23.xml"/><Relationship Id="rId21" Type="http://schemas.microsoft.com/office/2007/relationships/diagramDrawing" Target="../diagrams/drawing26.xml"/><Relationship Id="rId7" Type="http://schemas.openxmlformats.org/officeDocument/2006/relationships/diagramData" Target="../diagrams/data24.xml"/><Relationship Id="rId12" Type="http://schemas.openxmlformats.org/officeDocument/2006/relationships/diagramData" Target="../diagrams/data25.xml"/><Relationship Id="rId17" Type="http://schemas.openxmlformats.org/officeDocument/2006/relationships/diagramData" Target="../diagrams/data26.xml"/><Relationship Id="rId2" Type="http://schemas.openxmlformats.org/officeDocument/2006/relationships/diagramData" Target="../diagrams/data23.xml"/><Relationship Id="rId16" Type="http://schemas.microsoft.com/office/2007/relationships/diagramDrawing" Target="../diagrams/drawing25.xml"/><Relationship Id="rId20" Type="http://schemas.openxmlformats.org/officeDocument/2006/relationships/diagramColors" Target="../diagrams/colors26.xml"/><Relationship Id="rId1" Type="http://schemas.openxmlformats.org/officeDocument/2006/relationships/slideLayout" Target="../slideLayouts/slideLayout18.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19" Type="http://schemas.openxmlformats.org/officeDocument/2006/relationships/diagramQuickStyle" Target="../diagrams/quickStyle26.xml"/><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14.xml.rels><?xml version="1.0" encoding="UTF-8" standalone="yes"?>
<Relationships xmlns="http://schemas.openxmlformats.org/package/2006/relationships"><Relationship Id="rId3" Type="http://schemas.openxmlformats.org/officeDocument/2006/relationships/hyperlink" Target="http://www.un.org/aboutun/charter"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osce.org/whatistheos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18" Type="http://schemas.microsoft.com/office/2007/relationships/diagramDrawing" Target="../diagrams/drawing8.xml"/><Relationship Id="rId3" Type="http://schemas.openxmlformats.org/officeDocument/2006/relationships/image" Target="../media/image6.png"/><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diagramColors" Target="../diagrams/colors8.xml"/><Relationship Id="rId2" Type="http://schemas.openxmlformats.org/officeDocument/2006/relationships/image" Target="../media/image5.png"/><Relationship Id="rId16"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diagramLayout" Target="../diagrams/layout8.xml"/><Relationship Id="rId10" Type="http://schemas.openxmlformats.org/officeDocument/2006/relationships/diagramLayout" Target="../diagrams/layout7.xml"/><Relationship Id="rId19" Type="http://schemas.openxmlformats.org/officeDocument/2006/relationships/image" Target="../media/image7.png"/><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Data" Target="../diagrams/data8.xml"/></Relationships>
</file>

<file path=ppt/slides/_rels/slide5.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image" Target="../media/image9.png"/><Relationship Id="rId21" Type="http://schemas.openxmlformats.org/officeDocument/2006/relationships/diagramQuickStyle" Target="../diagrams/quickStyle12.xml"/><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image" Target="../media/image8.png"/><Relationship Id="rId16" Type="http://schemas.openxmlformats.org/officeDocument/2006/relationships/diagramQuickStyle" Target="../diagrams/quickStyle11.xml"/><Relationship Id="rId20" Type="http://schemas.openxmlformats.org/officeDocument/2006/relationships/diagramLayout" Target="../diagrams/layout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24" Type="http://schemas.openxmlformats.org/officeDocument/2006/relationships/image" Target="../media/image10.png"/><Relationship Id="rId5" Type="http://schemas.openxmlformats.org/officeDocument/2006/relationships/diagramLayout" Target="../diagrams/layout9.xml"/><Relationship Id="rId15" Type="http://schemas.openxmlformats.org/officeDocument/2006/relationships/diagramLayout" Target="../diagrams/layout11.xml"/><Relationship Id="rId23" Type="http://schemas.microsoft.com/office/2007/relationships/diagramDrawing" Target="../diagrams/drawing12.xml"/><Relationship Id="rId10" Type="http://schemas.openxmlformats.org/officeDocument/2006/relationships/diagramLayout" Target="../diagrams/layout10.xml"/><Relationship Id="rId19" Type="http://schemas.openxmlformats.org/officeDocument/2006/relationships/diagramData" Target="../diagrams/data12.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 Id="rId22" Type="http://schemas.openxmlformats.org/officeDocument/2006/relationships/diagramColors" Target="../diagrams/colors1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image" Target="../media/image12.pn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image" Target="../media/image11.png"/><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19" Type="http://schemas.openxmlformats.org/officeDocument/2006/relationships/image" Target="../media/image13.png"/><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Layout" Target="../diagrams/layout20.xml"/><Relationship Id="rId7" Type="http://schemas.openxmlformats.org/officeDocument/2006/relationships/image" Target="../media/image14.png"/><Relationship Id="rId12" Type="http://schemas.microsoft.com/office/2007/relationships/diagramDrawing" Target="../diagrams/drawing21.xml"/><Relationship Id="rId2" Type="http://schemas.openxmlformats.org/officeDocument/2006/relationships/diagramData" Target="../diagrams/data20.xml"/><Relationship Id="rId1" Type="http://schemas.openxmlformats.org/officeDocument/2006/relationships/slideLayout" Target="../slideLayouts/slideLayout17.xml"/><Relationship Id="rId6" Type="http://schemas.microsoft.com/office/2007/relationships/diagramDrawing" Target="../diagrams/drawing20.xml"/><Relationship Id="rId11" Type="http://schemas.openxmlformats.org/officeDocument/2006/relationships/diagramColors" Target="../diagrams/colors21.xml"/><Relationship Id="rId5" Type="http://schemas.openxmlformats.org/officeDocument/2006/relationships/diagramColors" Target="../diagrams/colors20.xml"/><Relationship Id="rId10" Type="http://schemas.openxmlformats.org/officeDocument/2006/relationships/diagramQuickStyle" Target="../diagrams/quickStyle21.xml"/><Relationship Id="rId4" Type="http://schemas.openxmlformats.org/officeDocument/2006/relationships/diagramQuickStyle" Target="../diagrams/quickStyle20.xml"/><Relationship Id="rId9" Type="http://schemas.openxmlformats.org/officeDocument/2006/relationships/diagramLayout" Target="../diagrams/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7AE5E6EE-621B-4C02-AC5C-163CF63A4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4307" y="577516"/>
            <a:ext cx="3373548" cy="2388017"/>
          </a:xfrm>
          <a:prstGeom prst="rect">
            <a:avLst/>
          </a:prstGeom>
        </p:spPr>
      </p:pic>
      <p:sp>
        <p:nvSpPr>
          <p:cNvPr id="2" name="Текст 1"/>
          <p:cNvSpPr>
            <a:spLocks noGrp="1"/>
          </p:cNvSpPr>
          <p:nvPr>
            <p:ph type="body" idx="1"/>
          </p:nvPr>
        </p:nvSpPr>
        <p:spPr>
          <a:xfrm>
            <a:off x="0" y="0"/>
            <a:ext cx="12192000" cy="6858000"/>
          </a:xfrm>
        </p:spPr>
        <p:txBody>
          <a:bodyPr>
            <a:normAutofit fontScale="92500" lnSpcReduction="20000"/>
          </a:bodyPr>
          <a:lstStyle/>
          <a:p>
            <a:pPr marL="0" indent="0" algn="ctr">
              <a:buNone/>
            </a:pPr>
            <a:r>
              <a:rPr lang="en-US" sz="2667" dirty="0" err="1">
                <a:latin typeface="Times New Roman" pitchFamily="18" charset="0"/>
                <a:cs typeface="Times New Roman" pitchFamily="18" charset="0"/>
              </a:rPr>
              <a:t>Universitatea</a:t>
            </a:r>
            <a:r>
              <a:rPr lang="en-US" sz="2667" dirty="0">
                <a:latin typeface="Times New Roman" pitchFamily="18" charset="0"/>
                <a:cs typeface="Times New Roman" pitchFamily="18" charset="0"/>
              </a:rPr>
              <a:t> de Stat din Moldova</a:t>
            </a:r>
            <a:endParaRPr lang="ro-RO" sz="2667" dirty="0">
              <a:latin typeface="Times New Roman" pitchFamily="18" charset="0"/>
              <a:cs typeface="Times New Roman" pitchFamily="18" charset="0"/>
            </a:endParaRPr>
          </a:p>
          <a:p>
            <a:pPr marL="0" indent="0" algn="ctr">
              <a:buNone/>
            </a:pPr>
            <a:r>
              <a:rPr lang="en-US" sz="2667" dirty="0" err="1">
                <a:latin typeface="Times New Roman" pitchFamily="18" charset="0"/>
                <a:cs typeface="Times New Roman" pitchFamily="18" charset="0"/>
              </a:rPr>
              <a:t>Facultatea</a:t>
            </a:r>
            <a:r>
              <a:rPr lang="en-US" sz="2667" dirty="0">
                <a:latin typeface="Times New Roman" pitchFamily="18" charset="0"/>
                <a:cs typeface="Times New Roman" pitchFamily="18" charset="0"/>
              </a:rPr>
              <a:t> </a:t>
            </a:r>
            <a:r>
              <a:rPr lang="en-US" sz="2667" dirty="0" err="1">
                <a:latin typeface="Times New Roman" pitchFamily="18" charset="0"/>
                <a:cs typeface="Times New Roman" pitchFamily="18" charset="0"/>
              </a:rPr>
              <a:t>Rela</a:t>
            </a:r>
            <a:r>
              <a:rPr lang="ro-RO" sz="2667" dirty="0">
                <a:latin typeface="Times New Roman" pitchFamily="18" charset="0"/>
                <a:cs typeface="Times New Roman" pitchFamily="18" charset="0"/>
              </a:rPr>
              <a:t>ții Internaționale, Științe Politice și Administrative</a:t>
            </a:r>
          </a:p>
          <a:p>
            <a:pPr marL="0" indent="0" algn="ctr">
              <a:buNone/>
            </a:pPr>
            <a:r>
              <a:rPr lang="ro-RO" sz="2667" dirty="0">
                <a:latin typeface="Times New Roman" pitchFamily="18" charset="0"/>
                <a:cs typeface="Times New Roman" pitchFamily="18" charset="0"/>
              </a:rPr>
              <a:t>Departamentul Relații Internaționale</a:t>
            </a:r>
          </a:p>
          <a:p>
            <a:pPr marL="0" indent="0">
              <a:buNone/>
            </a:pPr>
            <a:endParaRPr lang="ro-RO" sz="2667" dirty="0">
              <a:latin typeface="Times New Roman" pitchFamily="18" charset="0"/>
              <a:cs typeface="Times New Roman" pitchFamily="18" charset="0"/>
            </a:endParaRPr>
          </a:p>
          <a:p>
            <a:pPr marL="0" indent="0">
              <a:buNone/>
            </a:pPr>
            <a:endParaRPr lang="ro-RO" sz="2667" b="1" i="1" dirty="0">
              <a:latin typeface="Times New Roman" pitchFamily="18" charset="0"/>
              <a:cs typeface="Times New Roman" pitchFamily="18" charset="0"/>
            </a:endParaRPr>
          </a:p>
          <a:p>
            <a:pPr marL="0" indent="0" algn="ctr">
              <a:buNone/>
            </a:pPr>
            <a:r>
              <a:rPr lang="ro-RO" sz="3733" b="1" i="1" dirty="0">
                <a:latin typeface="Times New Roman" pitchFamily="18" charset="0"/>
                <a:cs typeface="Times New Roman" pitchFamily="18" charset="0"/>
              </a:rPr>
              <a:t>Proiect de cercetare:</a:t>
            </a:r>
          </a:p>
          <a:p>
            <a:pPr marL="0" indent="0" algn="ctr">
              <a:buNone/>
            </a:pPr>
            <a:r>
              <a:rPr lang="ro-RO" sz="3733" b="1" i="1" dirty="0">
                <a:latin typeface="Times New Roman" pitchFamily="18" charset="0"/>
                <a:cs typeface="Times New Roman" pitchFamily="18" charset="0"/>
              </a:rPr>
              <a:t>,, Instituții și organizații de securitate </a:t>
            </a:r>
            <a:r>
              <a:rPr lang="ro-RO" sz="3733" b="1" i="1" dirty="0" smtClean="0">
                <a:latin typeface="Times New Roman" pitchFamily="18" charset="0"/>
                <a:cs typeface="Times New Roman" pitchFamily="18" charset="0"/>
              </a:rPr>
              <a:t>internațională”</a:t>
            </a:r>
            <a:endParaRPr lang="ro-RO" sz="3733" b="1" i="1" dirty="0">
              <a:latin typeface="Times New Roman" pitchFamily="18" charset="0"/>
              <a:cs typeface="Times New Roman" pitchFamily="18" charset="0"/>
            </a:endParaRPr>
          </a:p>
          <a:p>
            <a:pPr marL="0" indent="0" algn="ctr">
              <a:buNone/>
            </a:pPr>
            <a:endParaRPr lang="ro-RO" sz="3733" b="1" i="1" dirty="0">
              <a:latin typeface="Times New Roman" pitchFamily="18" charset="0"/>
              <a:cs typeface="Times New Roman" pitchFamily="18" charset="0"/>
            </a:endParaRPr>
          </a:p>
          <a:p>
            <a:pPr marL="0" indent="0" algn="ctr">
              <a:buNone/>
            </a:pPr>
            <a:endParaRPr lang="ro-RO" sz="3733" b="1" i="1" dirty="0">
              <a:latin typeface="Times New Roman" pitchFamily="18" charset="0"/>
              <a:cs typeface="Times New Roman" pitchFamily="18" charset="0"/>
            </a:endParaRPr>
          </a:p>
          <a:p>
            <a:pPr marL="0" indent="0" algn="r">
              <a:buNone/>
            </a:pPr>
            <a:r>
              <a:rPr lang="ro-RO" sz="2400" b="1" i="1" dirty="0">
                <a:latin typeface="Times New Roman" pitchFamily="18" charset="0"/>
                <a:cs typeface="Times New Roman" pitchFamily="18" charset="0"/>
              </a:rPr>
              <a:t>Realizat: </a:t>
            </a:r>
            <a:r>
              <a:rPr lang="ro-RO" sz="2400" dirty="0">
                <a:latin typeface="Times New Roman" pitchFamily="18" charset="0"/>
                <a:cs typeface="Times New Roman" pitchFamily="18" charset="0"/>
              </a:rPr>
              <a:t>Perciuleac Tatiana</a:t>
            </a:r>
            <a:r>
              <a:rPr lang="ro-RO"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endParaRPr lang="ro-MD" sz="2400" dirty="0" smtClean="0">
              <a:latin typeface="Times New Roman" pitchFamily="18" charset="0"/>
              <a:cs typeface="Times New Roman" pitchFamily="18" charset="0"/>
            </a:endParaRPr>
          </a:p>
          <a:p>
            <a:pPr marL="0" indent="0" algn="r">
              <a:buNone/>
            </a:pPr>
            <a:r>
              <a:rPr lang="ro-RO" sz="2400" dirty="0" smtClean="0">
                <a:latin typeface="Times New Roman" pitchFamily="18" charset="0"/>
                <a:cs typeface="Times New Roman" pitchFamily="18" charset="0"/>
              </a:rPr>
              <a:t>Purcel </a:t>
            </a:r>
            <a:r>
              <a:rPr lang="ro-RO" sz="2400" dirty="0">
                <a:latin typeface="Times New Roman" pitchFamily="18" charset="0"/>
                <a:cs typeface="Times New Roman" pitchFamily="18" charset="0"/>
              </a:rPr>
              <a:t>Cătălina, </a:t>
            </a:r>
            <a:endParaRPr lang="ro-RO" sz="2400" dirty="0" smtClean="0">
              <a:latin typeface="Times New Roman" pitchFamily="18" charset="0"/>
              <a:cs typeface="Times New Roman" pitchFamily="18" charset="0"/>
            </a:endParaRPr>
          </a:p>
          <a:p>
            <a:pPr marL="0" indent="0" algn="r">
              <a:buNone/>
            </a:pPr>
            <a:r>
              <a:rPr lang="ro-RO" sz="2400" dirty="0" smtClean="0">
                <a:latin typeface="Times New Roman" pitchFamily="18" charset="0"/>
                <a:cs typeface="Times New Roman" pitchFamily="18" charset="0"/>
              </a:rPr>
              <a:t>Revenco </a:t>
            </a:r>
            <a:r>
              <a:rPr lang="ro-RO" sz="2400" dirty="0">
                <a:latin typeface="Times New Roman" pitchFamily="18" charset="0"/>
                <a:cs typeface="Times New Roman" pitchFamily="18" charset="0"/>
              </a:rPr>
              <a:t>Gabriela</a:t>
            </a:r>
            <a:endParaRPr lang="ro-RO" sz="2400" b="1" i="1" dirty="0">
              <a:latin typeface="Times New Roman" pitchFamily="18" charset="0"/>
              <a:cs typeface="Times New Roman" pitchFamily="18" charset="0"/>
            </a:endParaRPr>
          </a:p>
          <a:p>
            <a:pPr marL="0" indent="0" algn="r">
              <a:buNone/>
            </a:pPr>
            <a:r>
              <a:rPr lang="ro-RO" sz="2400" b="1" i="1" dirty="0">
                <a:latin typeface="Times New Roman" pitchFamily="18" charset="0"/>
                <a:cs typeface="Times New Roman" pitchFamily="18" charset="0"/>
              </a:rPr>
              <a:t>Coordonator: </a:t>
            </a:r>
            <a:r>
              <a:rPr lang="ro-RO" sz="2400" dirty="0">
                <a:latin typeface="Times New Roman" pitchFamily="18" charset="0"/>
                <a:cs typeface="Times New Roman" pitchFamily="18" charset="0"/>
              </a:rPr>
              <a:t>Ilașciuc Andrei</a:t>
            </a:r>
          </a:p>
          <a:p>
            <a:pPr marL="0" indent="0" algn="r">
              <a:buNone/>
            </a:pPr>
            <a:endParaRPr lang="ro-RO" sz="2400" dirty="0">
              <a:latin typeface="Times New Roman" pitchFamily="18" charset="0"/>
              <a:cs typeface="Times New Roman" pitchFamily="18" charset="0"/>
            </a:endParaRPr>
          </a:p>
          <a:p>
            <a:pPr marL="0" indent="0" algn="r">
              <a:buNone/>
            </a:pPr>
            <a:endParaRPr lang="ro-RO" sz="2400" dirty="0">
              <a:latin typeface="Times New Roman" pitchFamily="18" charset="0"/>
              <a:cs typeface="Times New Roman" pitchFamily="18" charset="0"/>
            </a:endParaRPr>
          </a:p>
          <a:p>
            <a:pPr marL="0" indent="0" algn="r">
              <a:buNone/>
            </a:pPr>
            <a:endParaRPr lang="ro-RO" sz="2400" dirty="0">
              <a:latin typeface="Times New Roman" pitchFamily="18" charset="0"/>
              <a:cs typeface="Times New Roman" pitchFamily="18" charset="0"/>
            </a:endParaRPr>
          </a:p>
          <a:p>
            <a:pPr marL="0" indent="0" algn="ctr">
              <a:buNone/>
            </a:pPr>
            <a:r>
              <a:rPr lang="ro-RO" sz="2400" b="1" dirty="0">
                <a:latin typeface="Times New Roman" pitchFamily="18" charset="0"/>
                <a:cs typeface="Times New Roman" pitchFamily="18" charset="0"/>
              </a:rPr>
              <a:t>Chișinău, 2021 </a:t>
            </a:r>
            <a:endParaRPr lang="ro-RO" sz="2133" b="1" i="1" dirty="0">
              <a:latin typeface="Times New Roman" pitchFamily="18" charset="0"/>
              <a:cs typeface="Times New Roman" pitchFamily="18" charset="0"/>
            </a:endParaRPr>
          </a:p>
        </p:txBody>
      </p:sp>
      <p:pic>
        <p:nvPicPr>
          <p:cNvPr id="10" name="Рисунок 9">
            <a:extLst>
              <a:ext uri="{FF2B5EF4-FFF2-40B4-BE49-F238E27FC236}">
                <a16:creationId xmlns:a16="http://schemas.microsoft.com/office/drawing/2014/main" id="{F395D070-E0CB-4B3A-B5FA-272933465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62" y="3429000"/>
            <a:ext cx="3116179" cy="3116179"/>
          </a:xfrm>
          <a:prstGeom prst="rect">
            <a:avLst/>
          </a:prstGeom>
        </p:spPr>
      </p:pic>
    </p:spTree>
    <p:extLst>
      <p:ext uri="{BB962C8B-B14F-4D97-AF65-F5344CB8AC3E}">
        <p14:creationId xmlns:p14="http://schemas.microsoft.com/office/powerpoint/2010/main" val="226175497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062" y="155913"/>
            <a:ext cx="8591550" cy="369332"/>
          </a:xfrm>
          <a:prstGeom prst="rect">
            <a:avLst/>
          </a:prstGeom>
        </p:spPr>
        <p:txBody>
          <a:bodyPr wrap="square">
            <a:spAutoFit/>
          </a:bodyPr>
          <a:lstStyle/>
          <a:p>
            <a:pPr algn="ctr"/>
            <a:r>
              <a:rPr lang="ro-MD" b="1" i="1">
                <a:latin typeface="Times New Roman" panose="02020603050405020304" pitchFamily="18" charset="0"/>
                <a:cs typeface="Times New Roman" panose="02020603050405020304" pitchFamily="18" charset="0"/>
              </a:rPr>
              <a:t>Rolul Alianței  Nord-Atlantică (NATO) în asigurarea securității internaționale;</a:t>
            </a:r>
            <a:endParaRPr lang="ro-MD" b="1" i="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B4C0A2E-6A71-41FD-8531-BD6389AB6EF6}"/>
              </a:ext>
            </a:extLst>
          </p:cNvPr>
          <p:cNvSpPr/>
          <p:nvPr/>
        </p:nvSpPr>
        <p:spPr>
          <a:xfrm>
            <a:off x="0" y="43543"/>
            <a:ext cx="12119428" cy="6771203"/>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p:cNvGraphicFramePr/>
          <p:nvPr>
            <p:extLst>
              <p:ext uri="{D42A27DB-BD31-4B8C-83A1-F6EECF244321}">
                <p14:modId xmlns:p14="http://schemas.microsoft.com/office/powerpoint/2010/main" val="1419498436"/>
              </p:ext>
            </p:extLst>
          </p:nvPr>
        </p:nvGraphicFramePr>
        <p:xfrm>
          <a:off x="238125" y="637614"/>
          <a:ext cx="11393424" cy="622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062" y="155913"/>
            <a:ext cx="8591550" cy="369332"/>
          </a:xfrm>
          <a:prstGeom prst="rect">
            <a:avLst/>
          </a:prstGeom>
        </p:spPr>
        <p:txBody>
          <a:bodyPr wrap="square">
            <a:spAutoFit/>
          </a:bodyPr>
          <a:lstStyle/>
          <a:p>
            <a:pPr algn="ctr"/>
            <a:r>
              <a:rPr lang="ro-MD" b="1" i="1">
                <a:latin typeface="Times New Roman" panose="02020603050405020304" pitchFamily="18" charset="0"/>
                <a:cs typeface="Times New Roman" panose="02020603050405020304" pitchFamily="18" charset="0"/>
              </a:rPr>
              <a:t>Rolul Alianței  Nord-Atlantică (NATO) în asigurarea securității internaționale;</a:t>
            </a:r>
            <a:endParaRPr lang="ro-MD" b="1" i="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B4C0A2E-6A71-41FD-8531-BD6389AB6EF6}"/>
              </a:ext>
            </a:extLst>
          </p:cNvPr>
          <p:cNvSpPr/>
          <p:nvPr/>
        </p:nvSpPr>
        <p:spPr>
          <a:xfrm>
            <a:off x="0" y="43543"/>
            <a:ext cx="12119428" cy="6771203"/>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5"/>
          <p:cNvGraphicFramePr/>
          <p:nvPr>
            <p:extLst>
              <p:ext uri="{D42A27DB-BD31-4B8C-83A1-F6EECF244321}">
                <p14:modId xmlns:p14="http://schemas.microsoft.com/office/powerpoint/2010/main" val="3886532992"/>
              </p:ext>
            </p:extLst>
          </p:nvPr>
        </p:nvGraphicFramePr>
        <p:xfrm>
          <a:off x="2415349" y="815254"/>
          <a:ext cx="10677525" cy="3832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p:cNvGraphicFramePr/>
          <p:nvPr>
            <p:extLst>
              <p:ext uri="{D42A27DB-BD31-4B8C-83A1-F6EECF244321}">
                <p14:modId xmlns:p14="http://schemas.microsoft.com/office/powerpoint/2010/main" val="1467896144"/>
              </p:ext>
            </p:extLst>
          </p:nvPr>
        </p:nvGraphicFramePr>
        <p:xfrm>
          <a:off x="-161163" y="1088986"/>
          <a:ext cx="6096000" cy="3385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 18"/>
          <p:cNvGraphicFramePr/>
          <p:nvPr>
            <p:extLst>
              <p:ext uri="{D42A27DB-BD31-4B8C-83A1-F6EECF244321}">
                <p14:modId xmlns:p14="http://schemas.microsoft.com/office/powerpoint/2010/main" val="917421767"/>
              </p:ext>
            </p:extLst>
          </p:nvPr>
        </p:nvGraphicFramePr>
        <p:xfrm>
          <a:off x="-1295400" y="1993291"/>
          <a:ext cx="6096000" cy="29281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1" name="Diagram 20"/>
          <p:cNvGraphicFramePr/>
          <p:nvPr>
            <p:extLst>
              <p:ext uri="{D42A27DB-BD31-4B8C-83A1-F6EECF244321}">
                <p14:modId xmlns:p14="http://schemas.microsoft.com/office/powerpoint/2010/main" val="3057779097"/>
              </p:ext>
            </p:extLst>
          </p:nvPr>
        </p:nvGraphicFramePr>
        <p:xfrm>
          <a:off x="409575" y="5487186"/>
          <a:ext cx="11610975" cy="126108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5229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7BDEA9-308D-4780-8F00-152322104958}"/>
              </a:ext>
            </a:extLst>
          </p:cNvPr>
          <p:cNvSpPr>
            <a:spLocks noGrp="1"/>
          </p:cNvSpPr>
          <p:nvPr>
            <p:ph type="title"/>
          </p:nvPr>
        </p:nvSpPr>
        <p:spPr>
          <a:xfrm>
            <a:off x="838200" y="0"/>
            <a:ext cx="10515600" cy="725738"/>
          </a:xfrm>
        </p:spPr>
        <p:txBody>
          <a:bodyPr>
            <a:normAutofit/>
          </a:bodyPr>
          <a:lstStyle/>
          <a:p>
            <a:pPr algn="ctr"/>
            <a:r>
              <a:rPr lang="pt-BR" sz="3200" b="1" i="1" dirty="0">
                <a:latin typeface="Times New Roman" panose="02020603050405020304" pitchFamily="18" charset="0"/>
                <a:cs typeface="Times New Roman" panose="02020603050405020304" pitchFamily="18" charset="0"/>
              </a:rPr>
              <a:t>Rolul  instituțiilor și organizațiilor secundare de securitate</a:t>
            </a:r>
            <a:r>
              <a:rPr lang="ro-MD" sz="3200" b="1" i="1" dirty="0">
                <a:latin typeface="Times New Roman" panose="02020603050405020304" pitchFamily="18" charset="0"/>
                <a:cs typeface="Times New Roman" panose="02020603050405020304" pitchFamily="18" charset="0"/>
              </a:rPr>
              <a:t>:</a:t>
            </a:r>
            <a:endParaRPr lang="ru-RU" sz="3200" b="1" i="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C78095B8-732B-4747-A0E0-BC5A72D8C071}"/>
              </a:ext>
            </a:extLst>
          </p:cNvPr>
          <p:cNvPicPr>
            <a:picLocks noChangeAspect="1"/>
          </p:cNvPicPr>
          <p:nvPr/>
        </p:nvPicPr>
        <p:blipFill rotWithShape="1">
          <a:blip r:embed="rId2">
            <a:extLst>
              <a:ext uri="{28A0092B-C50C-407E-A947-70E740481C1C}">
                <a14:useLocalDpi xmlns:a14="http://schemas.microsoft.com/office/drawing/2010/main" val="0"/>
              </a:ext>
            </a:extLst>
          </a:blip>
          <a:srcRect b="12845"/>
          <a:stretch/>
        </p:blipFill>
        <p:spPr>
          <a:xfrm>
            <a:off x="7010400" y="3429000"/>
            <a:ext cx="5061284" cy="3362781"/>
          </a:xfrm>
          <a:prstGeom prst="rect">
            <a:avLst/>
          </a:prstGeom>
        </p:spPr>
      </p:pic>
      <p:graphicFrame>
        <p:nvGraphicFramePr>
          <p:cNvPr id="5" name="Схема 4">
            <a:extLst>
              <a:ext uri="{FF2B5EF4-FFF2-40B4-BE49-F238E27FC236}">
                <a16:creationId xmlns:a16="http://schemas.microsoft.com/office/drawing/2014/main" id="{86D7748B-7724-48AA-BD5C-70AC58487519}"/>
              </a:ext>
            </a:extLst>
          </p:cNvPr>
          <p:cNvGraphicFramePr/>
          <p:nvPr>
            <p:extLst>
              <p:ext uri="{D42A27DB-BD31-4B8C-83A1-F6EECF244321}">
                <p14:modId xmlns:p14="http://schemas.microsoft.com/office/powerpoint/2010/main" val="1668100099"/>
              </p:ext>
            </p:extLst>
          </p:nvPr>
        </p:nvGraphicFramePr>
        <p:xfrm>
          <a:off x="120316" y="561475"/>
          <a:ext cx="11951368" cy="629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9161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76135D-A86B-4FFD-98DF-8A9294C1BC0F}"/>
              </a:ext>
            </a:extLst>
          </p:cNvPr>
          <p:cNvSpPr>
            <a:spLocks noGrp="1"/>
          </p:cNvSpPr>
          <p:nvPr>
            <p:ph type="title"/>
          </p:nvPr>
        </p:nvSpPr>
        <p:spPr>
          <a:xfrm>
            <a:off x="838200" y="-28659"/>
            <a:ext cx="10515600" cy="613443"/>
          </a:xfrm>
        </p:spPr>
        <p:txBody>
          <a:bodyPr>
            <a:normAutofit fontScale="90000"/>
          </a:bodyPr>
          <a:lstStyle/>
          <a:p>
            <a:pPr algn="ctr"/>
            <a:r>
              <a:rPr lang="ro-MD" b="1" i="1" dirty="0">
                <a:latin typeface="Times New Roman" panose="02020603050405020304" pitchFamily="18" charset="0"/>
                <a:cs typeface="Times New Roman" panose="02020603050405020304" pitchFamily="18" charset="0"/>
              </a:rPr>
              <a:t>Concluzii:</a:t>
            </a:r>
            <a:endParaRPr lang="ru-RU" b="1" i="1"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CC9F9543-84B4-4146-AD85-78ECE6840EF7}"/>
              </a:ext>
            </a:extLst>
          </p:cNvPr>
          <p:cNvGraphicFramePr/>
          <p:nvPr>
            <p:extLst>
              <p:ext uri="{D42A27DB-BD31-4B8C-83A1-F6EECF244321}">
                <p14:modId xmlns:p14="http://schemas.microsoft.com/office/powerpoint/2010/main" val="690981738"/>
              </p:ext>
            </p:extLst>
          </p:nvPr>
        </p:nvGraphicFramePr>
        <p:xfrm>
          <a:off x="88231" y="584784"/>
          <a:ext cx="12103769" cy="2110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a:extLst>
              <a:ext uri="{FF2B5EF4-FFF2-40B4-BE49-F238E27FC236}">
                <a16:creationId xmlns:a16="http://schemas.microsoft.com/office/drawing/2014/main" id="{37B762DD-5973-4C52-ACF0-EC27B502602F}"/>
              </a:ext>
            </a:extLst>
          </p:cNvPr>
          <p:cNvGraphicFramePr/>
          <p:nvPr>
            <p:extLst>
              <p:ext uri="{D42A27DB-BD31-4B8C-83A1-F6EECF244321}">
                <p14:modId xmlns:p14="http://schemas.microsoft.com/office/powerpoint/2010/main" val="2765662253"/>
              </p:ext>
            </p:extLst>
          </p:nvPr>
        </p:nvGraphicFramePr>
        <p:xfrm>
          <a:off x="164431" y="2534653"/>
          <a:ext cx="11863137" cy="41581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564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8827293" y="4052888"/>
            <a:ext cx="3343275" cy="2667000"/>
          </a:xfrm>
          <a:prstGeom prst="rect">
            <a:avLst/>
          </a:prstGeom>
        </p:spPr>
      </p:pic>
      <p:sp>
        <p:nvSpPr>
          <p:cNvPr id="2" name="Заголовок 1"/>
          <p:cNvSpPr>
            <a:spLocks noGrp="1"/>
          </p:cNvSpPr>
          <p:nvPr>
            <p:ph type="title"/>
          </p:nvPr>
        </p:nvSpPr>
        <p:spPr>
          <a:xfrm>
            <a:off x="838200" y="179387"/>
            <a:ext cx="10515600" cy="1092201"/>
          </a:xfrm>
        </p:spPr>
        <p:txBody>
          <a:bodyPr/>
          <a:lstStyle/>
          <a:p>
            <a:pPr algn="ctr"/>
            <a:r>
              <a:rPr lang="ro-MD" b="1" dirty="0" smtClean="0"/>
              <a:t>Bibliografie</a:t>
            </a:r>
            <a:endParaRPr lang="ru-RU" b="1" dirty="0"/>
          </a:p>
        </p:txBody>
      </p:sp>
      <p:sp>
        <p:nvSpPr>
          <p:cNvPr id="3" name="Объект 2"/>
          <p:cNvSpPr>
            <a:spLocks noGrp="1"/>
          </p:cNvSpPr>
          <p:nvPr>
            <p:ph idx="1"/>
          </p:nvPr>
        </p:nvSpPr>
        <p:spPr>
          <a:xfrm>
            <a:off x="950118" y="1454150"/>
            <a:ext cx="10515600" cy="4351338"/>
          </a:xfrm>
        </p:spPr>
        <p:txBody>
          <a:bodyPr>
            <a:normAutofit fontScale="55000" lnSpcReduction="20000"/>
          </a:bodyPr>
          <a:lstStyle/>
          <a:p>
            <a:pPr marL="514350" lvl="0" indent="-514350">
              <a:lnSpc>
                <a:spcPct val="120000"/>
              </a:lnSpc>
              <a:buFont typeface="+mj-lt"/>
              <a:buAutoNum type="arabicPeriod"/>
            </a:pPr>
            <a:r>
              <a:rPr lang="ro-MD">
                <a:latin typeface="Times New Roman" panose="02020603050405020304" pitchFamily="18" charset="0"/>
                <a:ea typeface="Tahoma" panose="020B0604030504040204" pitchFamily="34" charset="0"/>
                <a:cs typeface="Times New Roman" panose="02020603050405020304" pitchFamily="18" charset="0"/>
              </a:rPr>
              <a:t>Ciobanu D. Rolul Organizatiilor internaţionale în societatea internaţională. În: Revista Moldovenească de Drept Internaţional şi Relaţii Internaţionale, nr. 3-4 (7-8), 2007, p.93-98.</a:t>
            </a:r>
            <a:endParaRPr lang="en-US">
              <a:latin typeface="Times New Roman" panose="02020603050405020304" pitchFamily="18" charset="0"/>
              <a:ea typeface="Tahoma" panose="020B0604030504040204" pitchFamily="34" charset="0"/>
              <a:cs typeface="Times New Roman" panose="02020603050405020304" pitchFamily="18" charset="0"/>
            </a:endParaRPr>
          </a:p>
          <a:p>
            <a:pPr marL="514350" lvl="0" indent="-514350">
              <a:lnSpc>
                <a:spcPct val="120000"/>
              </a:lnSpc>
              <a:buFont typeface="+mj-lt"/>
              <a:buAutoNum type="arabicPeriod"/>
            </a:pPr>
            <a:r>
              <a:rPr lang="ro-MD">
                <a:latin typeface="Times New Roman" panose="02020603050405020304" pitchFamily="18" charset="0"/>
                <a:ea typeface="Tahoma" panose="020B0604030504040204" pitchFamily="34" charset="0"/>
                <a:cs typeface="Times New Roman" panose="02020603050405020304" pitchFamily="18" charset="0"/>
              </a:rPr>
              <a:t>The Charter of the United Nations, 1945. </a:t>
            </a:r>
            <a:r>
              <a:rPr lang="ro-MD" u="sng">
                <a:latin typeface="Times New Roman" panose="02020603050405020304" pitchFamily="18" charset="0"/>
                <a:ea typeface="Tahoma" panose="020B0604030504040204" pitchFamily="34" charset="0"/>
                <a:cs typeface="Times New Roman" panose="02020603050405020304" pitchFamily="18" charset="0"/>
                <a:hlinkClick r:id="rId3"/>
              </a:rPr>
              <a:t>http://www.un.org/aboutun/charter</a:t>
            </a:r>
            <a:r>
              <a:rPr lang="ro-MD">
                <a:latin typeface="Times New Roman" panose="02020603050405020304" pitchFamily="18" charset="0"/>
                <a:ea typeface="Tahoma" panose="020B0604030504040204" pitchFamily="34" charset="0"/>
                <a:cs typeface="Times New Roman" panose="02020603050405020304" pitchFamily="18" charset="0"/>
              </a:rPr>
              <a:t> (vizitat 25.11.2021)</a:t>
            </a:r>
            <a:endParaRPr lang="en-US">
              <a:latin typeface="Times New Roman" panose="02020603050405020304" pitchFamily="18" charset="0"/>
              <a:ea typeface="Tahoma" panose="020B0604030504040204" pitchFamily="34" charset="0"/>
              <a:cs typeface="Times New Roman" panose="02020603050405020304" pitchFamily="18" charset="0"/>
            </a:endParaRPr>
          </a:p>
          <a:p>
            <a:pPr marL="514350" lvl="0" indent="-514350">
              <a:lnSpc>
                <a:spcPct val="120000"/>
              </a:lnSpc>
              <a:buFont typeface="+mj-lt"/>
              <a:buAutoNum type="arabicPeriod"/>
            </a:pPr>
            <a:r>
              <a:rPr lang="ro-MD">
                <a:latin typeface="Times New Roman" panose="02020603050405020304" pitchFamily="18" charset="0"/>
                <a:ea typeface="Tahoma" panose="020B0604030504040204" pitchFamily="34" charset="0"/>
                <a:cs typeface="Times New Roman" panose="02020603050405020304" pitchFamily="18" charset="0"/>
              </a:rPr>
              <a:t>Site-ul oficial OSCE. Who we are. </a:t>
            </a:r>
            <a:r>
              <a:rPr lang="ro-MD" u="sng">
                <a:latin typeface="Times New Roman" panose="02020603050405020304" pitchFamily="18" charset="0"/>
                <a:ea typeface="Tahoma" panose="020B0604030504040204" pitchFamily="34" charset="0"/>
                <a:cs typeface="Times New Roman" panose="02020603050405020304" pitchFamily="18" charset="0"/>
                <a:hlinkClick r:id="rId4"/>
              </a:rPr>
              <a:t>https://www.osce.org/whatistheosce</a:t>
            </a:r>
            <a:r>
              <a:rPr lang="ro-MD">
                <a:latin typeface="Times New Roman" panose="02020603050405020304" pitchFamily="18" charset="0"/>
                <a:ea typeface="Tahoma" panose="020B0604030504040204" pitchFamily="34" charset="0"/>
                <a:cs typeface="Times New Roman" panose="02020603050405020304" pitchFamily="18" charset="0"/>
              </a:rPr>
              <a:t> vizitat (19.11.2021)</a:t>
            </a:r>
            <a:endParaRPr lang="en-US">
              <a:latin typeface="Times New Roman" panose="02020603050405020304" pitchFamily="18" charset="0"/>
              <a:ea typeface="Tahoma" panose="020B0604030504040204" pitchFamily="34" charset="0"/>
              <a:cs typeface="Times New Roman" panose="02020603050405020304" pitchFamily="18" charset="0"/>
            </a:endParaRPr>
          </a:p>
          <a:p>
            <a:pPr marL="514350" lvl="0" indent="-514350">
              <a:lnSpc>
                <a:spcPct val="120000"/>
              </a:lnSpc>
              <a:buFont typeface="+mj-lt"/>
              <a:buAutoNum type="arabicPeriod"/>
            </a:pPr>
            <a:r>
              <a:rPr lang="en-US">
                <a:latin typeface="Times New Roman" panose="02020603050405020304" pitchFamily="18" charset="0"/>
                <a:ea typeface="Tahoma" panose="020B0604030504040204" pitchFamily="34" charset="0"/>
                <a:cs typeface="Times New Roman" panose="02020603050405020304" pitchFamily="18" charset="0"/>
              </a:rPr>
              <a:t>Sapiro M. The OSCE: An Essential Component of European Security, În American Journal of International Law 631, 1997</a:t>
            </a:r>
          </a:p>
          <a:p>
            <a:pPr marL="514350" lvl="0" indent="-514350">
              <a:lnSpc>
                <a:spcPct val="120000"/>
              </a:lnSpc>
              <a:buFont typeface="+mj-lt"/>
              <a:buAutoNum type="arabicPeriod"/>
            </a:pPr>
            <a:r>
              <a:rPr lang="ro-MD">
                <a:latin typeface="Times New Roman" panose="02020603050405020304" pitchFamily="18" charset="0"/>
                <a:ea typeface="Tahoma" panose="020B0604030504040204" pitchFamily="34" charset="0"/>
                <a:cs typeface="Times New Roman" panose="02020603050405020304" pitchFamily="18" charset="0"/>
              </a:rPr>
              <a:t>Site-ul oficial NATO. Who is NATO? https://www.nato.int/nato-welcome/index.html vizitat (19.11.2021)</a:t>
            </a:r>
            <a:endParaRPr lang="en-US">
              <a:latin typeface="Times New Roman" panose="02020603050405020304" pitchFamily="18" charset="0"/>
              <a:ea typeface="Tahoma" panose="020B0604030504040204" pitchFamily="34" charset="0"/>
              <a:cs typeface="Times New Roman" panose="02020603050405020304" pitchFamily="18" charset="0"/>
            </a:endParaRPr>
          </a:p>
          <a:p>
            <a:pPr marL="514350" lvl="0" indent="-514350">
              <a:lnSpc>
                <a:spcPct val="120000"/>
              </a:lnSpc>
              <a:buFont typeface="+mj-lt"/>
              <a:buAutoNum type="arabicPeriod"/>
            </a:pPr>
            <a:r>
              <a:rPr lang="ro-MD">
                <a:latin typeface="Times New Roman" panose="02020603050405020304" pitchFamily="18" charset="0"/>
                <a:ea typeface="Tahoma" panose="020B0604030504040204" pitchFamily="34" charset="0"/>
                <a:cs typeface="Times New Roman" panose="02020603050405020304" pitchFamily="18" charset="0"/>
              </a:rPr>
              <a:t> </a:t>
            </a:r>
            <a:r>
              <a:rPr lang="ro-MD" smtClean="0">
                <a:latin typeface="Times New Roman" panose="02020603050405020304" pitchFamily="18" charset="0"/>
                <a:ea typeface="Tahoma" panose="020B0604030504040204" pitchFamily="34" charset="0"/>
                <a:cs typeface="Times New Roman" panose="02020603050405020304" pitchFamily="18" charset="0"/>
              </a:rPr>
              <a:t>Nevers </a:t>
            </a:r>
            <a:r>
              <a:rPr lang="ro-MD">
                <a:latin typeface="Times New Roman" panose="02020603050405020304" pitchFamily="18" charset="0"/>
                <a:ea typeface="Tahoma" panose="020B0604030504040204" pitchFamily="34" charset="0"/>
                <a:cs typeface="Times New Roman" panose="02020603050405020304" pitchFamily="18" charset="0"/>
              </a:rPr>
              <a:t>R. “NATO's International Security Role in the Terrorist Era.” Quarterly Journal: International Security, vol. 31. no. 4. (Spring 2007): P.34-66</a:t>
            </a:r>
            <a:endParaRPr lang="en-US">
              <a:latin typeface="Times New Roman" panose="02020603050405020304" pitchFamily="18" charset="0"/>
              <a:ea typeface="Tahoma" panose="020B0604030504040204" pitchFamily="34" charset="0"/>
              <a:cs typeface="Times New Roman" panose="02020603050405020304" pitchFamily="18" charset="0"/>
            </a:endParaRPr>
          </a:p>
          <a:p>
            <a:pPr marL="514350" lvl="0" indent="-514350">
              <a:lnSpc>
                <a:spcPct val="120000"/>
              </a:lnSpc>
              <a:buFont typeface="+mj-lt"/>
              <a:buAutoNum type="arabicPeriod"/>
            </a:pPr>
            <a:r>
              <a:rPr lang="ro-MD">
                <a:latin typeface="Times New Roman" panose="02020603050405020304" pitchFamily="18" charset="0"/>
                <a:ea typeface="Tahoma" panose="020B0604030504040204" pitchFamily="34" charset="0"/>
                <a:cs typeface="Times New Roman" panose="02020603050405020304" pitchFamily="18" charset="0"/>
              </a:rPr>
              <a:t> </a:t>
            </a:r>
            <a:r>
              <a:rPr lang="ro-MD" smtClean="0">
                <a:latin typeface="Times New Roman" panose="02020603050405020304" pitchFamily="18" charset="0"/>
                <a:ea typeface="Tahoma" panose="020B0604030504040204" pitchFamily="34" charset="0"/>
                <a:cs typeface="Times New Roman" panose="02020603050405020304" pitchFamily="18" charset="0"/>
              </a:rPr>
              <a:t>Testoni </a:t>
            </a:r>
            <a:r>
              <a:rPr lang="ro-MD">
                <a:latin typeface="Times New Roman" panose="02020603050405020304" pitchFamily="18" charset="0"/>
                <a:ea typeface="Tahoma" panose="020B0604030504040204" pitchFamily="34" charset="0"/>
                <a:cs typeface="Times New Roman" panose="02020603050405020304" pitchFamily="18" charset="0"/>
              </a:rPr>
              <a:t>M. NATO and Transatlantic Relations in the 21st Century În: Foreign and Security Policy Perspectives. Edit Routledge, 2020, p.244</a:t>
            </a:r>
            <a:endParaRPr lang="en-US">
              <a:latin typeface="Times New Roman" panose="02020603050405020304" pitchFamily="18" charset="0"/>
              <a:ea typeface="Tahoma" panose="020B0604030504040204" pitchFamily="34" charset="0"/>
              <a:cs typeface="Times New Roman" panose="02020603050405020304" pitchFamily="18" charset="0"/>
            </a:endParaRPr>
          </a:p>
          <a:p>
            <a:pPr marL="514350" lvl="0" indent="-514350">
              <a:lnSpc>
                <a:spcPct val="120000"/>
              </a:lnSpc>
              <a:buFont typeface="+mj-lt"/>
              <a:buAutoNum type="arabicPeriod"/>
            </a:pPr>
            <a:r>
              <a:rPr lang="ro-MD">
                <a:latin typeface="Times New Roman" panose="02020603050405020304" pitchFamily="18" charset="0"/>
                <a:ea typeface="Tahoma" panose="020B0604030504040204" pitchFamily="34" charset="0"/>
                <a:cs typeface="Times New Roman" panose="02020603050405020304" pitchFamily="18" charset="0"/>
              </a:rPr>
              <a:t>Popa V. Perspective în evoluţia Organizaţiilor internaţionale De Securitate. Bucureşti,Editura Universităţii Naţionale de Apărare „Carol I”, 2007,p.40.</a:t>
            </a:r>
            <a:endParaRPr lang="en-US">
              <a:latin typeface="Times New Roman" panose="02020603050405020304" pitchFamily="18" charset="0"/>
              <a:ea typeface="Tahoma" panose="020B0604030504040204" pitchFamily="34" charset="0"/>
              <a:cs typeface="Times New Roman" panose="02020603050405020304" pitchFamily="18" charset="0"/>
            </a:endParaRPr>
          </a:p>
          <a:p>
            <a:pPr marL="514350" lvl="0" indent="-514350">
              <a:lnSpc>
                <a:spcPct val="120000"/>
              </a:lnSpc>
              <a:buFont typeface="+mj-lt"/>
              <a:buAutoNum type="arabicPeriod"/>
            </a:pPr>
            <a:r>
              <a:rPr lang="ro-MD">
                <a:latin typeface="Times New Roman" panose="02020603050405020304" pitchFamily="18" charset="0"/>
                <a:ea typeface="Tahoma" panose="020B0604030504040204" pitchFamily="34" charset="0"/>
                <a:cs typeface="Times New Roman" panose="02020603050405020304" pitchFamily="18" charset="0"/>
              </a:rPr>
              <a:t>Raportul Secretarului General al ONU din 7 martie 2006, întitulat „Investind în Naţiunile Unite: pentru o organizaţie mai puternică oriunde în lume“.  </a:t>
            </a:r>
            <a:endParaRPr lang="en-US">
              <a:latin typeface="Times New Roman" panose="02020603050405020304" pitchFamily="18" charset="0"/>
              <a:ea typeface="Tahoma" panose="020B0604030504040204" pitchFamily="34" charset="0"/>
              <a:cs typeface="Times New Roman" panose="02020603050405020304" pitchFamily="18" charset="0"/>
            </a:endParaRPr>
          </a:p>
          <a:p>
            <a:pPr marL="514350" indent="-514350">
              <a:lnSpc>
                <a:spcPct val="120000"/>
              </a:lnSpc>
              <a:buFont typeface="+mj-lt"/>
              <a:buAutoNum type="arabicPeriod"/>
            </a:pPr>
            <a:endParaRPr lang="ru-RU" dirty="0">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5" name="Прямая соединительная линия 4"/>
          <p:cNvCxnSpPr/>
          <p:nvPr/>
        </p:nvCxnSpPr>
        <p:spPr>
          <a:xfrm>
            <a:off x="1228725" y="1085850"/>
            <a:ext cx="9958387"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0094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C50285-947D-4669-AE88-692AC6DF86F3}"/>
              </a:ext>
            </a:extLst>
          </p:cNvPr>
          <p:cNvSpPr>
            <a:spLocks noGrp="1"/>
          </p:cNvSpPr>
          <p:nvPr>
            <p:ph type="title"/>
          </p:nvPr>
        </p:nvSpPr>
        <p:spPr>
          <a:xfrm>
            <a:off x="838200" y="121734"/>
            <a:ext cx="10763250" cy="571500"/>
          </a:xfrm>
        </p:spPr>
        <p:txBody>
          <a:bodyPr>
            <a:normAutofit fontScale="90000"/>
          </a:bodyPr>
          <a:lstStyle/>
          <a:p>
            <a:pPr algn="ctr"/>
            <a:r>
              <a:rPr lang="ro-MD" b="1" i="1" dirty="0">
                <a:latin typeface="Times New Roman" panose="02020603050405020304" pitchFamily="18" charset="0"/>
                <a:cs typeface="Times New Roman" panose="02020603050405020304" pitchFamily="18" charset="0"/>
              </a:rPr>
              <a:t>Cuprins:</a:t>
            </a:r>
            <a:endParaRPr lang="ru-RU" b="1" i="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51083E26-97F0-44CB-BEAD-EE060F7F1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10" y="5100638"/>
            <a:ext cx="3818021" cy="1757362"/>
          </a:xfrm>
          <a:prstGeom prst="rect">
            <a:avLst/>
          </a:prstGeom>
        </p:spPr>
      </p:pic>
      <p:pic>
        <p:nvPicPr>
          <p:cNvPr id="7" name="Рисунок 6">
            <a:extLst>
              <a:ext uri="{FF2B5EF4-FFF2-40B4-BE49-F238E27FC236}">
                <a16:creationId xmlns:a16="http://schemas.microsoft.com/office/drawing/2014/main" id="{A7425F64-FF34-46CD-80AE-6C7417B55C22}"/>
              </a:ext>
            </a:extLst>
          </p:cNvPr>
          <p:cNvPicPr>
            <a:picLocks noChangeAspect="1"/>
          </p:cNvPicPr>
          <p:nvPr/>
        </p:nvPicPr>
        <p:blipFill rotWithShape="1">
          <a:blip r:embed="rId4">
            <a:extLst>
              <a:ext uri="{28A0092B-C50C-407E-A947-70E740481C1C}">
                <a14:useLocalDpi xmlns:a14="http://schemas.microsoft.com/office/drawing/2010/main" val="0"/>
              </a:ext>
            </a:extLst>
          </a:blip>
          <a:srcRect t="47018" b="20935"/>
          <a:stretch/>
        </p:blipFill>
        <p:spPr>
          <a:xfrm>
            <a:off x="7115175" y="5100638"/>
            <a:ext cx="4844214" cy="1612481"/>
          </a:xfrm>
          <a:prstGeom prst="rect">
            <a:avLst/>
          </a:prstGeom>
        </p:spPr>
      </p:pic>
      <p:sp>
        <p:nvSpPr>
          <p:cNvPr id="3" name="Объект 2">
            <a:extLst>
              <a:ext uri="{FF2B5EF4-FFF2-40B4-BE49-F238E27FC236}">
                <a16:creationId xmlns:a16="http://schemas.microsoft.com/office/drawing/2014/main" id="{6C926874-CD8E-4FCC-AD09-8765D633711F}"/>
              </a:ext>
            </a:extLst>
          </p:cNvPr>
          <p:cNvSpPr>
            <a:spLocks noGrp="1"/>
          </p:cNvSpPr>
          <p:nvPr>
            <p:ph idx="1"/>
          </p:nvPr>
        </p:nvSpPr>
        <p:spPr>
          <a:xfrm>
            <a:off x="232610" y="896686"/>
            <a:ext cx="11726779" cy="5816433"/>
          </a:xfrm>
        </p:spPr>
        <p:txBody>
          <a:bodyPr>
            <a:normAutofit/>
          </a:bodyPr>
          <a:lstStyle/>
          <a:p>
            <a:pPr algn="ctr"/>
            <a:r>
              <a:rPr lang="ro-MD" b="1" dirty="0"/>
              <a:t>Introducere</a:t>
            </a:r>
          </a:p>
          <a:p>
            <a:pPr algn="ctr"/>
            <a:r>
              <a:rPr lang="ro-MD" dirty="0"/>
              <a:t>Procesul de constituire a instituţiilor și organizațiilor de securitate internaţională;</a:t>
            </a:r>
          </a:p>
          <a:p>
            <a:pPr algn="ctr"/>
            <a:r>
              <a:rPr lang="ro-MD" dirty="0"/>
              <a:t>Rolul ONU (Organizația Națiunilor Unite) în asigurarea securității internaționale;</a:t>
            </a:r>
          </a:p>
          <a:p>
            <a:pPr algn="ctr"/>
            <a:r>
              <a:rPr lang="ro-MD" dirty="0"/>
              <a:t>Rolul OSCE (Organizația pentru Securitate și Cooperare în Europa) în asigurarea securității internaționale;</a:t>
            </a:r>
          </a:p>
          <a:p>
            <a:pPr algn="ctr"/>
            <a:r>
              <a:rPr lang="ro-MD" dirty="0"/>
              <a:t>Rolul Alianței  Nord-Atlantică (NATO) în asigurarea securității internaționale;</a:t>
            </a:r>
          </a:p>
          <a:p>
            <a:pPr algn="ctr"/>
            <a:r>
              <a:rPr lang="ro-MD" dirty="0"/>
              <a:t>Rolul  instituțiilor și organizațiilor secundare de securitate;</a:t>
            </a:r>
          </a:p>
          <a:p>
            <a:pPr algn="ctr"/>
            <a:r>
              <a:rPr lang="ro-MD" b="1" dirty="0"/>
              <a:t>Concluzii;</a:t>
            </a:r>
          </a:p>
          <a:p>
            <a:pPr algn="ctr"/>
            <a:r>
              <a:rPr lang="ro-MD" b="1" dirty="0"/>
              <a:t>Bibliografie.</a:t>
            </a:r>
          </a:p>
          <a:p>
            <a:endParaRPr lang="ru-RU" dirty="0"/>
          </a:p>
        </p:txBody>
      </p:sp>
      <p:cxnSp>
        <p:nvCxnSpPr>
          <p:cNvPr id="6" name="Прямая соединительная линия 5"/>
          <p:cNvCxnSpPr/>
          <p:nvPr/>
        </p:nvCxnSpPr>
        <p:spPr>
          <a:xfrm>
            <a:off x="1269393" y="693234"/>
            <a:ext cx="9900864"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684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FABBAA-5254-4C5F-8552-D58F10D4227F}"/>
              </a:ext>
            </a:extLst>
          </p:cNvPr>
          <p:cNvSpPr>
            <a:spLocks noGrp="1"/>
          </p:cNvSpPr>
          <p:nvPr>
            <p:ph type="title"/>
          </p:nvPr>
        </p:nvSpPr>
        <p:spPr>
          <a:xfrm>
            <a:off x="4585033" y="162654"/>
            <a:ext cx="3021933" cy="379412"/>
          </a:xfrm>
        </p:spPr>
        <p:txBody>
          <a:bodyPr>
            <a:normAutofit fontScale="90000"/>
          </a:bodyPr>
          <a:lstStyle/>
          <a:p>
            <a:pPr algn="ctr"/>
            <a:r>
              <a:rPr lang="ro-MD" dirty="0">
                <a:latin typeface="Times New Roman" panose="02020603050405020304" pitchFamily="18" charset="0"/>
                <a:cs typeface="Times New Roman" panose="02020603050405020304" pitchFamily="18" charset="0"/>
              </a:rPr>
              <a:t>Introducere:</a:t>
            </a:r>
            <a:endParaRPr lang="ru-RU" dirty="0">
              <a:latin typeface="Times New Roman" panose="02020603050405020304" pitchFamily="18" charset="0"/>
              <a:cs typeface="Times New Roman" panose="02020603050405020304" pitchFamily="18" charset="0"/>
            </a:endParaRPr>
          </a:p>
        </p:txBody>
      </p:sp>
      <p:graphicFrame>
        <p:nvGraphicFramePr>
          <p:cNvPr id="6" name="Схема 5">
            <a:extLst>
              <a:ext uri="{FF2B5EF4-FFF2-40B4-BE49-F238E27FC236}">
                <a16:creationId xmlns:a16="http://schemas.microsoft.com/office/drawing/2014/main" id="{D561FCFF-0CB7-4C45-842C-6C476D02075D}"/>
              </a:ext>
            </a:extLst>
          </p:cNvPr>
          <p:cNvGraphicFramePr/>
          <p:nvPr>
            <p:extLst>
              <p:ext uri="{D42A27DB-BD31-4B8C-83A1-F6EECF244321}">
                <p14:modId xmlns:p14="http://schemas.microsoft.com/office/powerpoint/2010/main" val="1901994954"/>
              </p:ext>
            </p:extLst>
          </p:nvPr>
        </p:nvGraphicFramePr>
        <p:xfrm>
          <a:off x="0" y="0"/>
          <a:ext cx="5823285" cy="3555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a:extLst>
              <a:ext uri="{FF2B5EF4-FFF2-40B4-BE49-F238E27FC236}">
                <a16:creationId xmlns:a16="http://schemas.microsoft.com/office/drawing/2014/main" id="{718044B7-CAB8-4F85-904B-4C7EFDC26BF4}"/>
              </a:ext>
            </a:extLst>
          </p:cNvPr>
          <p:cNvGraphicFramePr/>
          <p:nvPr>
            <p:extLst>
              <p:ext uri="{D42A27DB-BD31-4B8C-83A1-F6EECF244321}">
                <p14:modId xmlns:p14="http://schemas.microsoft.com/office/powerpoint/2010/main" val="2388560747"/>
              </p:ext>
            </p:extLst>
          </p:nvPr>
        </p:nvGraphicFramePr>
        <p:xfrm>
          <a:off x="5502441" y="684853"/>
          <a:ext cx="6689558" cy="2883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a:extLst>
              <a:ext uri="{FF2B5EF4-FFF2-40B4-BE49-F238E27FC236}">
                <a16:creationId xmlns:a16="http://schemas.microsoft.com/office/drawing/2014/main" id="{A65B5E45-27E4-49B4-8AA2-E661A54BFCA1}"/>
              </a:ext>
            </a:extLst>
          </p:cNvPr>
          <p:cNvGraphicFramePr/>
          <p:nvPr>
            <p:extLst>
              <p:ext uri="{D42A27DB-BD31-4B8C-83A1-F6EECF244321}">
                <p14:modId xmlns:p14="http://schemas.microsoft.com/office/powerpoint/2010/main" val="2425520603"/>
              </p:ext>
            </p:extLst>
          </p:nvPr>
        </p:nvGraphicFramePr>
        <p:xfrm>
          <a:off x="6051885" y="3429000"/>
          <a:ext cx="6224338" cy="20854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Схема 8">
            <a:extLst>
              <a:ext uri="{FF2B5EF4-FFF2-40B4-BE49-F238E27FC236}">
                <a16:creationId xmlns:a16="http://schemas.microsoft.com/office/drawing/2014/main" id="{4169039E-61D1-4527-8039-A9566B48C5ED}"/>
              </a:ext>
            </a:extLst>
          </p:cNvPr>
          <p:cNvGraphicFramePr/>
          <p:nvPr>
            <p:extLst>
              <p:ext uri="{D42A27DB-BD31-4B8C-83A1-F6EECF244321}">
                <p14:modId xmlns:p14="http://schemas.microsoft.com/office/powerpoint/2010/main" val="3746880080"/>
              </p:ext>
            </p:extLst>
          </p:nvPr>
        </p:nvGraphicFramePr>
        <p:xfrm>
          <a:off x="2" y="3900914"/>
          <a:ext cx="6095998" cy="275122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TextBox 10">
            <a:extLst>
              <a:ext uri="{FF2B5EF4-FFF2-40B4-BE49-F238E27FC236}">
                <a16:creationId xmlns:a16="http://schemas.microsoft.com/office/drawing/2014/main" id="{3C02BCF2-08D9-459E-8591-A6ED4CB4AC75}"/>
              </a:ext>
            </a:extLst>
          </p:cNvPr>
          <p:cNvSpPr txBox="1"/>
          <p:nvPr/>
        </p:nvSpPr>
        <p:spPr>
          <a:xfrm>
            <a:off x="1326986" y="3439249"/>
            <a:ext cx="3501188" cy="461665"/>
          </a:xfrm>
          <a:prstGeom prst="rect">
            <a:avLst/>
          </a:prstGeom>
          <a:noFill/>
        </p:spPr>
        <p:txBody>
          <a:bodyPr wrap="square">
            <a:spAutoFit/>
          </a:bodyPr>
          <a:lstStyle/>
          <a:p>
            <a:r>
              <a:rPr lang="ro-MD" sz="2400" b="1" i="1" dirty="0"/>
              <a:t>Obiectivele lucrării sunt:</a:t>
            </a:r>
            <a:endParaRPr lang="ru-RU" sz="2400" b="1" i="1" dirty="0"/>
          </a:p>
        </p:txBody>
      </p:sp>
      <p:graphicFrame>
        <p:nvGraphicFramePr>
          <p:cNvPr id="12" name="Схема 11">
            <a:extLst>
              <a:ext uri="{FF2B5EF4-FFF2-40B4-BE49-F238E27FC236}">
                <a16:creationId xmlns:a16="http://schemas.microsoft.com/office/drawing/2014/main" id="{8236EF33-211D-4B7E-A40E-1898C4A5BE8F}"/>
              </a:ext>
            </a:extLst>
          </p:cNvPr>
          <p:cNvGraphicFramePr/>
          <p:nvPr>
            <p:extLst>
              <p:ext uri="{D42A27DB-BD31-4B8C-83A1-F6EECF244321}">
                <p14:modId xmlns:p14="http://schemas.microsoft.com/office/powerpoint/2010/main" val="219025344"/>
              </p:ext>
            </p:extLst>
          </p:nvPr>
        </p:nvGraphicFramePr>
        <p:xfrm>
          <a:off x="6240378" y="5232642"/>
          <a:ext cx="5951622" cy="161491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3085034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a:srcRect t="10562" b="16404"/>
          <a:stretch/>
        </p:blipFill>
        <p:spPr>
          <a:xfrm>
            <a:off x="6286500" y="5109193"/>
            <a:ext cx="3524249" cy="1736045"/>
          </a:xfrm>
          <a:prstGeom prst="rect">
            <a:avLst/>
          </a:prstGeom>
        </p:spPr>
      </p:pic>
      <p:pic>
        <p:nvPicPr>
          <p:cNvPr id="14" name="Рисунок 13"/>
          <p:cNvPicPr>
            <a:picLocks noChangeAspect="1"/>
          </p:cNvPicPr>
          <p:nvPr/>
        </p:nvPicPr>
        <p:blipFill rotWithShape="1">
          <a:blip r:embed="rId3">
            <a:duotone>
              <a:schemeClr val="accent1">
                <a:shade val="45000"/>
                <a:satMod val="135000"/>
              </a:schemeClr>
              <a:prstClr val="white"/>
            </a:duotone>
          </a:blip>
          <a:srcRect b="13459"/>
          <a:stretch/>
        </p:blipFill>
        <p:spPr>
          <a:xfrm>
            <a:off x="9713119" y="5000627"/>
            <a:ext cx="2255041" cy="1844611"/>
          </a:xfrm>
          <a:prstGeom prst="rect">
            <a:avLst/>
          </a:prstGeom>
        </p:spPr>
      </p:pic>
      <p:sp>
        <p:nvSpPr>
          <p:cNvPr id="2" name="Заголовок 1"/>
          <p:cNvSpPr>
            <a:spLocks noGrp="1"/>
          </p:cNvSpPr>
          <p:nvPr>
            <p:ph type="title"/>
          </p:nvPr>
        </p:nvSpPr>
        <p:spPr>
          <a:xfrm>
            <a:off x="1009650" y="150813"/>
            <a:ext cx="10515600" cy="477838"/>
          </a:xfrm>
        </p:spPr>
        <p:txBody>
          <a:bodyPr>
            <a:noAutofit/>
          </a:bodyPr>
          <a:lstStyle/>
          <a:p>
            <a:pPr algn="ctr"/>
            <a:r>
              <a:rPr lang="ro-RO" sz="3200" b="1" i="1" dirty="0">
                <a:latin typeface="Times New Roman" panose="02020603050405020304" pitchFamily="18" charset="0"/>
                <a:cs typeface="Times New Roman" panose="02020603050405020304" pitchFamily="18" charset="0"/>
              </a:rPr>
              <a:t>Procesul de </a:t>
            </a:r>
            <a:r>
              <a:rPr lang="ro-RO" sz="3200" b="1" i="1" dirty="0" smtClean="0">
                <a:latin typeface="Times New Roman" panose="02020603050405020304" pitchFamily="18" charset="0"/>
                <a:cs typeface="Times New Roman" panose="02020603050405020304" pitchFamily="18" charset="0"/>
              </a:rPr>
              <a:t>constituire a organizațiilor </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2474" y="778933"/>
            <a:ext cx="10515600" cy="731838"/>
          </a:xfrm>
        </p:spPr>
        <p:txBody>
          <a:bodyPr>
            <a:normAutofit/>
          </a:bodyPr>
          <a:lstStyle/>
          <a:p>
            <a:r>
              <a:rPr lang="ro-RO" sz="2400" dirty="0">
                <a:latin typeface="Times New Roman" panose="02020603050405020304" pitchFamily="18" charset="0"/>
                <a:cs typeface="Times New Roman" panose="02020603050405020304" pitchFamily="18" charset="0"/>
              </a:rPr>
              <a:t>Constituirea organizaţiilor internaţionale decurge </a:t>
            </a:r>
            <a:r>
              <a:rPr lang="ro-RO" sz="2400" dirty="0" smtClean="0">
                <a:latin typeface="Times New Roman" panose="02020603050405020304" pitchFamily="18" charset="0"/>
                <a:cs typeface="Times New Roman" panose="02020603050405020304" pitchFamily="18" charset="0"/>
              </a:rPr>
              <a:t>din:</a:t>
            </a:r>
            <a:endParaRPr lang="ru-RU" sz="2400" dirty="0">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3517573486"/>
              </p:ext>
            </p:extLst>
          </p:nvPr>
        </p:nvGraphicFramePr>
        <p:xfrm>
          <a:off x="752474" y="1339323"/>
          <a:ext cx="10515600" cy="1275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Схема 6"/>
          <p:cNvGraphicFramePr/>
          <p:nvPr>
            <p:extLst>
              <p:ext uri="{D42A27DB-BD31-4B8C-83A1-F6EECF244321}">
                <p14:modId xmlns:p14="http://schemas.microsoft.com/office/powerpoint/2010/main" val="1337376920"/>
              </p:ext>
            </p:extLst>
          </p:nvPr>
        </p:nvGraphicFramePr>
        <p:xfrm>
          <a:off x="6010274" y="2775447"/>
          <a:ext cx="6096000" cy="24574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Схема 9"/>
          <p:cNvGraphicFramePr/>
          <p:nvPr>
            <p:extLst>
              <p:ext uri="{D42A27DB-BD31-4B8C-83A1-F6EECF244321}">
                <p14:modId xmlns:p14="http://schemas.microsoft.com/office/powerpoint/2010/main" val="3514888548"/>
              </p:ext>
            </p:extLst>
          </p:nvPr>
        </p:nvGraphicFramePr>
        <p:xfrm>
          <a:off x="252413" y="2443166"/>
          <a:ext cx="5757861" cy="511492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12" name="Прямая соединительная линия 11"/>
          <p:cNvCxnSpPr/>
          <p:nvPr/>
        </p:nvCxnSpPr>
        <p:spPr>
          <a:xfrm>
            <a:off x="1414464" y="628651"/>
            <a:ext cx="10110786" cy="0"/>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13" name="Рисунок 12"/>
          <p:cNvPicPr>
            <a:picLocks noChangeAspect="1"/>
          </p:cNvPicPr>
          <p:nvPr/>
        </p:nvPicPr>
        <p:blipFill rotWithShape="1">
          <a:blip r:embed="rId19"/>
          <a:srcRect l="20642" t="12917" r="21508" b="21667"/>
          <a:stretch/>
        </p:blipFill>
        <p:spPr>
          <a:xfrm>
            <a:off x="3243262" y="2900362"/>
            <a:ext cx="2300197" cy="2028826"/>
          </a:xfrm>
          <a:prstGeom prst="rect">
            <a:avLst/>
          </a:prstGeom>
        </p:spPr>
      </p:pic>
    </p:spTree>
    <p:extLst>
      <p:ext uri="{BB962C8B-B14F-4D97-AF65-F5344CB8AC3E}">
        <p14:creationId xmlns:p14="http://schemas.microsoft.com/office/powerpoint/2010/main" val="779166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a:srcRect b="7797"/>
          <a:stretch/>
        </p:blipFill>
        <p:spPr>
          <a:xfrm>
            <a:off x="7494028" y="5173497"/>
            <a:ext cx="1821892" cy="1571625"/>
          </a:xfrm>
          <a:prstGeom prst="rect">
            <a:avLst/>
          </a:prstGeom>
        </p:spPr>
      </p:pic>
      <p:pic>
        <p:nvPicPr>
          <p:cNvPr id="9" name="Рисунок 8"/>
          <p:cNvPicPr>
            <a:picLocks noChangeAspect="1"/>
          </p:cNvPicPr>
          <p:nvPr/>
        </p:nvPicPr>
        <p:blipFill rotWithShape="1">
          <a:blip r:embed="rId3">
            <a:duotone>
              <a:schemeClr val="accent1">
                <a:shade val="45000"/>
                <a:satMod val="135000"/>
              </a:schemeClr>
              <a:prstClr val="white"/>
            </a:duotone>
          </a:blip>
          <a:srcRect l="16200" t="13400" r="21400" b="27343"/>
          <a:stretch/>
        </p:blipFill>
        <p:spPr>
          <a:xfrm>
            <a:off x="7062266" y="3174714"/>
            <a:ext cx="1999783" cy="1699253"/>
          </a:xfrm>
          <a:prstGeom prst="rect">
            <a:avLst/>
          </a:prstGeom>
        </p:spPr>
      </p:pic>
      <p:sp>
        <p:nvSpPr>
          <p:cNvPr id="2" name="Заголовок 1"/>
          <p:cNvSpPr>
            <a:spLocks noGrp="1"/>
          </p:cNvSpPr>
          <p:nvPr>
            <p:ph type="title"/>
          </p:nvPr>
        </p:nvSpPr>
        <p:spPr>
          <a:xfrm>
            <a:off x="215717" y="306566"/>
            <a:ext cx="8940540" cy="521048"/>
          </a:xfrm>
        </p:spPr>
        <p:txBody>
          <a:bodyPr>
            <a:noAutofit/>
          </a:bodyPr>
          <a:lstStyle/>
          <a:p>
            <a:pPr algn="just"/>
            <a:r>
              <a:rPr lang="ro-RO" sz="2800" b="1" i="1" dirty="0" smtClean="0">
                <a:latin typeface="Times New Roman" panose="02020603050405020304" pitchFamily="18" charset="0"/>
                <a:cs typeface="Times New Roman" panose="02020603050405020304" pitchFamily="18" charset="0"/>
              </a:rPr>
              <a:t>Există </a:t>
            </a:r>
            <a:r>
              <a:rPr lang="ro-RO" sz="2800" b="1" i="1" dirty="0">
                <a:latin typeface="Times New Roman" panose="02020603050405020304" pitchFamily="18" charset="0"/>
                <a:cs typeface="Times New Roman" panose="02020603050405020304" pitchFamily="18" charset="0"/>
              </a:rPr>
              <a:t>cel puţin patru seturi de sarcini pe care organizaţiile internaţionale de securitate le pot îndeplini: </a:t>
            </a:r>
            <a:endParaRPr lang="ru-RU" sz="2800" b="1" i="1"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4244294786"/>
              </p:ext>
            </p:extLst>
          </p:nvPr>
        </p:nvGraphicFramePr>
        <p:xfrm>
          <a:off x="172854" y="1227998"/>
          <a:ext cx="6469062" cy="138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Схема 4"/>
          <p:cNvGraphicFramePr/>
          <p:nvPr>
            <p:extLst>
              <p:ext uri="{D42A27DB-BD31-4B8C-83A1-F6EECF244321}">
                <p14:modId xmlns:p14="http://schemas.microsoft.com/office/powerpoint/2010/main" val="76870919"/>
              </p:ext>
            </p:extLst>
          </p:nvPr>
        </p:nvGraphicFramePr>
        <p:xfrm>
          <a:off x="40429" y="2815102"/>
          <a:ext cx="7549188" cy="27738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Схема 5"/>
          <p:cNvGraphicFramePr/>
          <p:nvPr>
            <p:extLst>
              <p:ext uri="{D42A27DB-BD31-4B8C-83A1-F6EECF244321}">
                <p14:modId xmlns:p14="http://schemas.microsoft.com/office/powerpoint/2010/main" val="1316558602"/>
              </p:ext>
            </p:extLst>
          </p:nvPr>
        </p:nvGraphicFramePr>
        <p:xfrm>
          <a:off x="850047" y="5720058"/>
          <a:ext cx="6080152" cy="10250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7" name="Схема 6"/>
          <p:cNvGraphicFramePr/>
          <p:nvPr>
            <p:extLst>
              <p:ext uri="{D42A27DB-BD31-4B8C-83A1-F6EECF244321}">
                <p14:modId xmlns:p14="http://schemas.microsoft.com/office/powerpoint/2010/main" val="58893904"/>
              </p:ext>
            </p:extLst>
          </p:nvPr>
        </p:nvGraphicFramePr>
        <p:xfrm>
          <a:off x="6366369" y="567090"/>
          <a:ext cx="8569208" cy="591750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10" name="Рисунок 9"/>
          <p:cNvPicPr>
            <a:picLocks noChangeAspect="1"/>
          </p:cNvPicPr>
          <p:nvPr/>
        </p:nvPicPr>
        <p:blipFill>
          <a:blip r:embed="rId24"/>
          <a:stretch>
            <a:fillRect/>
          </a:stretch>
        </p:blipFill>
        <p:spPr>
          <a:xfrm>
            <a:off x="6903983" y="1109082"/>
            <a:ext cx="2316347" cy="1725678"/>
          </a:xfrm>
          <a:prstGeom prst="rect">
            <a:avLst/>
          </a:prstGeom>
        </p:spPr>
      </p:pic>
    </p:spTree>
    <p:extLst>
      <p:ext uri="{BB962C8B-B14F-4D97-AF65-F5344CB8AC3E}">
        <p14:creationId xmlns:p14="http://schemas.microsoft.com/office/powerpoint/2010/main" val="231598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70" y="179388"/>
            <a:ext cx="12127830" cy="663575"/>
          </a:xfrm>
        </p:spPr>
        <p:txBody>
          <a:bodyPr>
            <a:normAutofit fontScale="90000"/>
          </a:bodyPr>
          <a:lstStyle/>
          <a:p>
            <a:pPr algn="ctr"/>
            <a:r>
              <a:rPr lang="ro-RO" sz="3200" b="1" i="1" dirty="0">
                <a:latin typeface="Times New Roman" panose="02020603050405020304" pitchFamily="18" charset="0"/>
                <a:cs typeface="Times New Roman" panose="02020603050405020304" pitchFamily="18" charset="0"/>
              </a:rPr>
              <a:t>Rolul ONU (Organizația Națiunilor Unite) în asigurarea securității internaționale</a:t>
            </a:r>
            <a:endParaRPr lang="ru-RU" sz="3200" b="1" i="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46652538"/>
              </p:ext>
            </p:extLst>
          </p:nvPr>
        </p:nvGraphicFramePr>
        <p:xfrm>
          <a:off x="-93651" y="842963"/>
          <a:ext cx="8630966" cy="3314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3852883711"/>
              </p:ext>
            </p:extLst>
          </p:nvPr>
        </p:nvGraphicFramePr>
        <p:xfrm>
          <a:off x="7205663" y="1054101"/>
          <a:ext cx="6096000" cy="5475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p:cNvGraphicFramePr/>
          <p:nvPr>
            <p:extLst>
              <p:ext uri="{D42A27DB-BD31-4B8C-83A1-F6EECF244321}">
                <p14:modId xmlns:p14="http://schemas.microsoft.com/office/powerpoint/2010/main" val="1354652114"/>
              </p:ext>
            </p:extLst>
          </p:nvPr>
        </p:nvGraphicFramePr>
        <p:xfrm>
          <a:off x="64170" y="2682725"/>
          <a:ext cx="8315325" cy="51247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9" name="Рисунок 8"/>
          <p:cNvPicPr>
            <a:picLocks noChangeAspect="1"/>
          </p:cNvPicPr>
          <p:nvPr/>
        </p:nvPicPr>
        <p:blipFill>
          <a:blip r:embed="rId17"/>
          <a:stretch>
            <a:fillRect/>
          </a:stretch>
        </p:blipFill>
        <p:spPr>
          <a:xfrm>
            <a:off x="597446" y="3790111"/>
            <a:ext cx="7248772" cy="170703"/>
          </a:xfrm>
          <a:prstGeom prst="rect">
            <a:avLst/>
          </a:prstGeom>
        </p:spPr>
      </p:pic>
      <p:pic>
        <p:nvPicPr>
          <p:cNvPr id="11" name="Рисунок 10"/>
          <p:cNvPicPr>
            <a:picLocks noChangeAspect="1"/>
          </p:cNvPicPr>
          <p:nvPr/>
        </p:nvPicPr>
        <p:blipFill rotWithShape="1">
          <a:blip r:embed="rId18"/>
          <a:srcRect l="25069" t="20819" r="25140" b="20818"/>
          <a:stretch/>
        </p:blipFill>
        <p:spPr>
          <a:xfrm>
            <a:off x="483146" y="600974"/>
            <a:ext cx="1716027" cy="1349375"/>
          </a:xfrm>
          <a:prstGeom prst="rect">
            <a:avLst/>
          </a:prstGeom>
        </p:spPr>
      </p:pic>
      <p:pic>
        <p:nvPicPr>
          <p:cNvPr id="12" name="Рисунок 11"/>
          <p:cNvPicPr>
            <a:picLocks noChangeAspect="1"/>
          </p:cNvPicPr>
          <p:nvPr/>
        </p:nvPicPr>
        <p:blipFill>
          <a:blip r:embed="rId19"/>
          <a:stretch>
            <a:fillRect/>
          </a:stretch>
        </p:blipFill>
        <p:spPr>
          <a:xfrm>
            <a:off x="4943549" y="2592306"/>
            <a:ext cx="3246227" cy="1109189"/>
          </a:xfrm>
          <a:prstGeom prst="rect">
            <a:avLst/>
          </a:prstGeom>
        </p:spPr>
      </p:pic>
    </p:spTree>
    <p:extLst>
      <p:ext uri="{BB962C8B-B14F-4D97-AF65-F5344CB8AC3E}">
        <p14:creationId xmlns:p14="http://schemas.microsoft.com/office/powerpoint/2010/main" val="4236647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85725"/>
            <a:ext cx="12401550" cy="400110"/>
          </a:xfrm>
          <a:prstGeom prst="rect">
            <a:avLst/>
          </a:prstGeom>
        </p:spPr>
        <p:txBody>
          <a:bodyPr wrap="square">
            <a:spAutoFit/>
          </a:bodyPr>
          <a:lstStyle/>
          <a:p>
            <a:r>
              <a:rPr lang="ro-MD" sz="2000" b="1" i="1">
                <a:latin typeface="Times New Roman" panose="02020603050405020304" pitchFamily="18" charset="0"/>
                <a:cs typeface="Times New Roman" panose="02020603050405020304" pitchFamily="18" charset="0"/>
              </a:rPr>
              <a:t>Rolul OSCE (Organizația pentru Securitate și Cooperare în Europa) în asigurarea securității internaționale</a:t>
            </a:r>
            <a:endParaRPr lang="en-US" sz="2000" b="1" i="1">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2003359518"/>
              </p:ext>
            </p:extLst>
          </p:nvPr>
        </p:nvGraphicFramePr>
        <p:xfrm>
          <a:off x="190500" y="381000"/>
          <a:ext cx="6448424" cy="656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667385388"/>
              </p:ext>
            </p:extLst>
          </p:nvPr>
        </p:nvGraphicFramePr>
        <p:xfrm>
          <a:off x="6638924" y="2562285"/>
          <a:ext cx="5638799" cy="2573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Arrow Connector 9"/>
          <p:cNvCxnSpPr/>
          <p:nvPr/>
        </p:nvCxnSpPr>
        <p:spPr>
          <a:xfrm flipV="1">
            <a:off x="6638924" y="2771775"/>
            <a:ext cx="266701" cy="95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CB4C0A2E-6A71-41FD-8531-BD6389AB6EF6}"/>
              </a:ext>
            </a:extLst>
          </p:cNvPr>
          <p:cNvSpPr/>
          <p:nvPr/>
        </p:nvSpPr>
        <p:spPr>
          <a:xfrm>
            <a:off x="0" y="43543"/>
            <a:ext cx="12119428" cy="6771203"/>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4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6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49244592"/>
              </p:ext>
            </p:extLst>
          </p:nvPr>
        </p:nvGraphicFramePr>
        <p:xfrm>
          <a:off x="723901" y="85725"/>
          <a:ext cx="11153774" cy="6386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0013" y="190500"/>
            <a:ext cx="12401550" cy="400110"/>
          </a:xfrm>
          <a:prstGeom prst="rect">
            <a:avLst/>
          </a:prstGeom>
        </p:spPr>
        <p:txBody>
          <a:bodyPr wrap="square">
            <a:spAutoFit/>
          </a:bodyPr>
          <a:lstStyle/>
          <a:p>
            <a:r>
              <a:rPr lang="ro-MD" sz="2000" b="1" i="1">
                <a:latin typeface="Times New Roman" panose="02020603050405020304" pitchFamily="18" charset="0"/>
                <a:cs typeface="Times New Roman" panose="02020603050405020304" pitchFamily="18" charset="0"/>
              </a:rPr>
              <a:t>Rolul OSCE (Organizația pentru Securitate și Cooperare în Europa) în asigurarea securității internaționale</a:t>
            </a:r>
            <a:endParaRPr lang="en-US" sz="2000" b="1" i="1">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339502116"/>
              </p:ext>
            </p:extLst>
          </p:nvPr>
        </p:nvGraphicFramePr>
        <p:xfrm>
          <a:off x="100013" y="5549234"/>
          <a:ext cx="7629524" cy="923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CB4C0A2E-6A71-41FD-8531-BD6389AB6EF6}"/>
              </a:ext>
            </a:extLst>
          </p:cNvPr>
          <p:cNvSpPr/>
          <p:nvPr/>
        </p:nvSpPr>
        <p:spPr>
          <a:xfrm>
            <a:off x="0" y="43543"/>
            <a:ext cx="12119428" cy="6771203"/>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83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6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B4C0A2E-6A71-41FD-8531-BD6389AB6EF6}"/>
              </a:ext>
            </a:extLst>
          </p:cNvPr>
          <p:cNvSpPr/>
          <p:nvPr/>
        </p:nvSpPr>
        <p:spPr>
          <a:xfrm>
            <a:off x="0" y="43543"/>
            <a:ext cx="12119428" cy="6771203"/>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p:cNvGraphicFramePr/>
          <p:nvPr>
            <p:extLst/>
          </p:nvPr>
        </p:nvGraphicFramePr>
        <p:xfrm>
          <a:off x="213486" y="224203"/>
          <a:ext cx="5971032" cy="2359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Școala de Securitate NATO și Simularea procesului de luare a deciziilor NATO  | Cariera M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183" y="446967"/>
            <a:ext cx="2890410" cy="191376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6535982" y="1029020"/>
            <a:ext cx="1956816" cy="374831"/>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1235592770"/>
              </p:ext>
            </p:extLst>
          </p:nvPr>
        </p:nvGraphicFramePr>
        <p:xfrm>
          <a:off x="213486" y="2200274"/>
          <a:ext cx="11540364" cy="44760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962025" y="160371"/>
            <a:ext cx="8591550" cy="369332"/>
          </a:xfrm>
          <a:prstGeom prst="rect">
            <a:avLst/>
          </a:prstGeom>
        </p:spPr>
        <p:txBody>
          <a:bodyPr wrap="square">
            <a:spAutoFit/>
          </a:bodyPr>
          <a:lstStyle/>
          <a:p>
            <a:pPr algn="ctr"/>
            <a:r>
              <a:rPr lang="ro-MD" b="1" i="1">
                <a:latin typeface="Times New Roman" panose="02020603050405020304" pitchFamily="18" charset="0"/>
                <a:cs typeface="Times New Roman" panose="02020603050405020304" pitchFamily="18" charset="0"/>
              </a:rPr>
              <a:t>Rolul Alianței  Nord-Atlantică (NATO) în asigurarea securității internaționale;</a:t>
            </a:r>
            <a:endParaRPr lang="ro-MD"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2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6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2289</Words>
  <Application>Microsoft Office PowerPoint</Application>
  <PresentationFormat>Widescreen</PresentationFormat>
  <Paragraphs>125</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Tahoma</vt:lpstr>
      <vt:lpstr>Times New Roman</vt:lpstr>
      <vt:lpstr>Тема Office</vt:lpstr>
      <vt:lpstr>1_Тема Office</vt:lpstr>
      <vt:lpstr>PowerPoint Presentation</vt:lpstr>
      <vt:lpstr>Cuprins:</vt:lpstr>
      <vt:lpstr>Introducere:</vt:lpstr>
      <vt:lpstr>Procesul de constituire a organizațiilor </vt:lpstr>
      <vt:lpstr>Există cel puţin patru seturi de sarcini pe care organizaţiile internaţionale de securitate le pot îndeplini: </vt:lpstr>
      <vt:lpstr>Rolul ONU (Organizația Națiunilor Unite) în asigurarea securității internaționale</vt:lpstr>
      <vt:lpstr>PowerPoint Presentation</vt:lpstr>
      <vt:lpstr>PowerPoint Presentation</vt:lpstr>
      <vt:lpstr>PowerPoint Presentation</vt:lpstr>
      <vt:lpstr>PowerPoint Presentation</vt:lpstr>
      <vt:lpstr>PowerPoint Presentation</vt:lpstr>
      <vt:lpstr>Rolul  instituțiilor și organizațiilor secundare de securitate:</vt:lpstr>
      <vt:lpstr>Concluzii:</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tania cercel</cp:lastModifiedBy>
  <cp:revision>22</cp:revision>
  <dcterms:created xsi:type="dcterms:W3CDTF">2021-11-27T02:20:04Z</dcterms:created>
  <dcterms:modified xsi:type="dcterms:W3CDTF">2021-12-01T15:06:29Z</dcterms:modified>
</cp:coreProperties>
</file>