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Anton" pitchFamily="2" charset="0"/>
      <p:regular r:id="rId18"/>
    </p:embeddedFont>
    <p:embeddedFont>
      <p:font typeface="Roboto" panose="02000000000000000000" pitchFamily="2" charset="0"/>
      <p:regular r:id="rId19"/>
      <p:bold r:id="rId20"/>
      <p:italic r:id="rId21"/>
      <p:boldItalic r:id="rId22"/>
    </p:embeddedFont>
    <p:embeddedFont>
      <p:font typeface="Roboto Light"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62" d="100"/>
          <a:sy n="162" d="100"/>
        </p:scale>
        <p:origin x="200" y="2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64b19a42a_0_4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f64b19a42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64bf8b8d9_1_9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64bf8b8d9_1_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f64802bdd5_1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f64802bdd5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64802bdd5_1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f64802bdd5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64b19a42a_7_18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f64b19a42a_7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64b19a42a_7_18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f64b19a42a_7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64b19a42a_7_17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64b19a42a_7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653751136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f65375113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64802bdd5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f64802bdd5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64802bdd5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64802bdd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64802bdd5_1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64802bdd5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f64bf8b8d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f64bf8b8d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f64802bdd5_1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f64802bdd5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64bf8b8d9_1_9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f64bf8b8d9_1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grpSp>
        <p:nvGrpSpPr>
          <p:cNvPr id="55" name="Google Shape;55;p14"/>
          <p:cNvGrpSpPr/>
          <p:nvPr/>
        </p:nvGrpSpPr>
        <p:grpSpPr>
          <a:xfrm>
            <a:off x="-1" y="-11775"/>
            <a:ext cx="9144003" cy="5155303"/>
            <a:chOff x="-1" y="0"/>
            <a:chExt cx="9144002" cy="5155301"/>
          </a:xfrm>
        </p:grpSpPr>
        <p:grpSp>
          <p:nvGrpSpPr>
            <p:cNvPr id="56" name="Google Shape;56;p14"/>
            <p:cNvGrpSpPr/>
            <p:nvPr/>
          </p:nvGrpSpPr>
          <p:grpSpPr>
            <a:xfrm>
              <a:off x="-1" y="1175"/>
              <a:ext cx="7045703" cy="5143501"/>
              <a:chOff x="-1" y="0"/>
              <a:chExt cx="7045702" cy="5143500"/>
            </a:xfrm>
          </p:grpSpPr>
          <p:sp>
            <p:nvSpPr>
              <p:cNvPr id="57" name="Google Shape;57;p14"/>
              <p:cNvSpPr/>
              <p:nvPr/>
            </p:nvSpPr>
            <p:spPr>
              <a:xfrm rot="5400000">
                <a:off x="1739900" y="-167376"/>
                <a:ext cx="5134201" cy="5477401"/>
              </a:xfrm>
              <a:custGeom>
                <a:avLst/>
                <a:gdLst/>
                <a:ahLst/>
                <a:cxnLst/>
                <a:rect l="l" t="t" r="r" b="b"/>
                <a:pathLst>
                  <a:path w="21600" h="21600" extrusionOk="0">
                    <a:moveTo>
                      <a:pt x="0" y="21600"/>
                    </a:moveTo>
                    <a:lnTo>
                      <a:pt x="21600" y="21600"/>
                    </a:lnTo>
                    <a:lnTo>
                      <a:pt x="0" y="0"/>
                    </a:lnTo>
                    <a:close/>
                  </a:path>
                </a:pathLst>
              </a:custGeom>
              <a:solidFill>
                <a:srgbClr val="7994A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4"/>
              <p:cNvSpPr/>
              <p:nvPr/>
            </p:nvSpPr>
            <p:spPr>
              <a:xfrm>
                <a:off x="-1" y="0"/>
                <a:ext cx="1631102" cy="5143500"/>
              </a:xfrm>
              <a:prstGeom prst="rect">
                <a:avLst/>
              </a:prstGeom>
              <a:solidFill>
                <a:srgbClr val="7994A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14"/>
            <p:cNvSpPr/>
            <p:nvPr/>
          </p:nvSpPr>
          <p:spPr>
            <a:xfrm rot="5400000">
              <a:off x="105487" y="-104276"/>
              <a:ext cx="3153900" cy="3364801"/>
            </a:xfrm>
            <a:custGeom>
              <a:avLst/>
              <a:gdLst/>
              <a:ahLst/>
              <a:cxnLst/>
              <a:rect l="l" t="t" r="r" b="b"/>
              <a:pathLst>
                <a:path w="21600" h="21600" extrusionOk="0">
                  <a:moveTo>
                    <a:pt x="0" y="21600"/>
                  </a:moveTo>
                  <a:lnTo>
                    <a:pt x="21600" y="21600"/>
                  </a:lnTo>
                  <a:lnTo>
                    <a:pt x="0" y="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4"/>
            <p:cNvSpPr/>
            <p:nvPr/>
          </p:nvSpPr>
          <p:spPr>
            <a:xfrm rot="-5400000">
              <a:off x="3832649" y="-171600"/>
              <a:ext cx="5139602" cy="5482801"/>
            </a:xfrm>
            <a:custGeom>
              <a:avLst/>
              <a:gdLst/>
              <a:ahLst/>
              <a:cxnLst/>
              <a:rect l="l" t="t" r="r" b="b"/>
              <a:pathLst>
                <a:path w="21600" h="21600" extrusionOk="0">
                  <a:moveTo>
                    <a:pt x="0" y="21600"/>
                  </a:moveTo>
                  <a:lnTo>
                    <a:pt x="21600" y="21600"/>
                  </a:lnTo>
                  <a:lnTo>
                    <a:pt x="0" y="0"/>
                  </a:lnTo>
                  <a:close/>
                </a:path>
              </a:pathLst>
            </a:custGeom>
            <a:solidFill>
              <a:srgbClr val="B9BEC5"/>
            </a:solidFill>
            <a:ln>
              <a:noFill/>
            </a:ln>
            <a:effectLst>
              <a:outerShdw blurRad="38100" dist="23000" dir="5400000" rotWithShape="0">
                <a:srgbClr val="000000">
                  <a:alpha val="34901"/>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6"/>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61" name="Google Shape;61;p14"/>
            <p:cNvSpPr/>
            <p:nvPr/>
          </p:nvSpPr>
          <p:spPr>
            <a:xfrm>
              <a:off x="0" y="4395100"/>
              <a:ext cx="9144000" cy="760201"/>
            </a:xfrm>
            <a:prstGeom prst="rect">
              <a:avLst/>
            </a:pr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p:nvPr/>
          </p:nvSpPr>
          <p:spPr>
            <a:xfrm rot="-5400000">
              <a:off x="6217500" y="2228775"/>
              <a:ext cx="5141101" cy="711901"/>
            </a:xfrm>
            <a:custGeom>
              <a:avLst/>
              <a:gdLst/>
              <a:ahLst/>
              <a:cxnLst/>
              <a:rect l="l" t="t" r="r" b="b"/>
              <a:pathLst>
                <a:path w="21600" h="21600" extrusionOk="0">
                  <a:moveTo>
                    <a:pt x="0" y="0"/>
                  </a:moveTo>
                  <a:lnTo>
                    <a:pt x="20104" y="0"/>
                  </a:lnTo>
                  <a:lnTo>
                    <a:pt x="21600" y="10800"/>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Google Shape;63;p14"/>
          <p:cNvSpPr txBox="1">
            <a:spLocks noGrp="1"/>
          </p:cNvSpPr>
          <p:nvPr>
            <p:ph type="title"/>
          </p:nvPr>
        </p:nvSpPr>
        <p:spPr>
          <a:xfrm>
            <a:off x="2299774" y="538399"/>
            <a:ext cx="5929202" cy="2197801"/>
          </a:xfrm>
          <a:prstGeom prst="rect">
            <a:avLst/>
          </a:prstGeom>
          <a:noFill/>
          <a:ln>
            <a:noFill/>
          </a:ln>
        </p:spPr>
        <p:txBody>
          <a:bodyPr spcFirstLastPara="1" wrap="square" lIns="91400" tIns="91400" rIns="91400" bIns="91400" anchor="b" anchorCtr="0">
            <a:normAutofit/>
          </a:bodyPr>
          <a:lstStyle>
            <a:lvl1pPr lvl="0" algn="r">
              <a:lnSpc>
                <a:spcPct val="100000"/>
              </a:lnSpc>
              <a:spcBef>
                <a:spcPts val="0"/>
              </a:spcBef>
              <a:spcAft>
                <a:spcPts val="0"/>
              </a:spcAft>
              <a:buClr>
                <a:schemeClr val="accent5"/>
              </a:buClr>
              <a:buSzPts val="7200"/>
              <a:buFont typeface="Anton"/>
              <a:buNone/>
              <a:defRPr sz="72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64" name="Google Shape;64;p14"/>
          <p:cNvSpPr txBox="1">
            <a:spLocks noGrp="1"/>
          </p:cNvSpPr>
          <p:nvPr>
            <p:ph type="body" idx="1"/>
          </p:nvPr>
        </p:nvSpPr>
        <p:spPr>
          <a:xfrm>
            <a:off x="5488875" y="2513438"/>
            <a:ext cx="2740201" cy="792601"/>
          </a:xfrm>
          <a:prstGeom prst="rect">
            <a:avLst/>
          </a:prstGeom>
          <a:noFill/>
          <a:ln>
            <a:noFill/>
          </a:ln>
        </p:spPr>
        <p:txBody>
          <a:bodyPr spcFirstLastPara="1" wrap="square" lIns="91400" tIns="91400" rIns="91400" bIns="91400" anchor="t" anchorCtr="0">
            <a:normAutofit/>
          </a:bodyPr>
          <a:lstStyle>
            <a:lvl1pPr marL="457200" lvl="0" indent="-228600" algn="r">
              <a:lnSpc>
                <a:spcPct val="100000"/>
              </a:lnSpc>
              <a:spcBef>
                <a:spcPts val="0"/>
              </a:spcBef>
              <a:spcAft>
                <a:spcPts val="0"/>
              </a:spcAft>
              <a:buClr>
                <a:schemeClr val="accent5"/>
              </a:buClr>
              <a:buSzPts val="1600"/>
              <a:buFont typeface="Roboto Light"/>
              <a:buNone/>
              <a:defRPr sz="1600"/>
            </a:lvl1pPr>
            <a:lvl2pPr marL="914400" lvl="1" indent="-228600" algn="r">
              <a:lnSpc>
                <a:spcPct val="100000"/>
              </a:lnSpc>
              <a:spcBef>
                <a:spcPts val="0"/>
              </a:spcBef>
              <a:spcAft>
                <a:spcPts val="0"/>
              </a:spcAft>
              <a:buClr>
                <a:schemeClr val="accent5"/>
              </a:buClr>
              <a:buSzPts val="1600"/>
              <a:buFont typeface="Roboto Light"/>
              <a:buNone/>
              <a:defRPr sz="1600"/>
            </a:lvl2pPr>
            <a:lvl3pPr marL="1371600" lvl="2" indent="-228600" algn="r">
              <a:lnSpc>
                <a:spcPct val="100000"/>
              </a:lnSpc>
              <a:spcBef>
                <a:spcPts val="0"/>
              </a:spcBef>
              <a:spcAft>
                <a:spcPts val="0"/>
              </a:spcAft>
              <a:buClr>
                <a:schemeClr val="accent5"/>
              </a:buClr>
              <a:buSzPts val="1600"/>
              <a:buFont typeface="Roboto Light"/>
              <a:buNone/>
              <a:defRPr sz="1600"/>
            </a:lvl3pPr>
            <a:lvl4pPr marL="1828800" lvl="3" indent="-228600" algn="r">
              <a:lnSpc>
                <a:spcPct val="100000"/>
              </a:lnSpc>
              <a:spcBef>
                <a:spcPts val="0"/>
              </a:spcBef>
              <a:spcAft>
                <a:spcPts val="0"/>
              </a:spcAft>
              <a:buClr>
                <a:schemeClr val="accent5"/>
              </a:buClr>
              <a:buSzPts val="1600"/>
              <a:buFont typeface="Roboto Light"/>
              <a:buNone/>
              <a:defRPr sz="1600"/>
            </a:lvl4pPr>
            <a:lvl5pPr marL="2286000" lvl="4" indent="-228600" algn="r">
              <a:lnSpc>
                <a:spcPct val="100000"/>
              </a:lnSpc>
              <a:spcBef>
                <a:spcPts val="0"/>
              </a:spcBef>
              <a:spcAft>
                <a:spcPts val="0"/>
              </a:spcAft>
              <a:buClr>
                <a:schemeClr val="accent5"/>
              </a:buClr>
              <a:buSzPts val="1600"/>
              <a:buFont typeface="Roboto Light"/>
              <a:buNone/>
              <a:defRPr sz="16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5" name="Google Shape;65;p14"/>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_COLUMN_TEXT" type="tx">
  <p:cSld name="TITLE_AND_BODY">
    <p:bg>
      <p:bgPr>
        <a:solidFill>
          <a:schemeClr val="accent5"/>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748350" y="1063525"/>
            <a:ext cx="7647300" cy="3185700"/>
          </a:xfrm>
          <a:prstGeom prst="rect">
            <a:avLst/>
          </a:prstGeom>
          <a:noFill/>
          <a:ln>
            <a:noFill/>
          </a:ln>
        </p:spPr>
        <p:txBody>
          <a:bodyPr spcFirstLastPara="1" wrap="square" lIns="91400" tIns="91400" rIns="91400" bIns="91400" anchor="t" anchorCtr="0">
            <a:normAutofit/>
          </a:bodyPr>
          <a:lstStyle>
            <a:lvl1pPr marL="457200" lvl="0" indent="-317500" algn="l">
              <a:lnSpc>
                <a:spcPct val="100000"/>
              </a:lnSpc>
              <a:spcBef>
                <a:spcPts val="0"/>
              </a:spcBef>
              <a:spcAft>
                <a:spcPts val="0"/>
              </a:spcAft>
              <a:buClr>
                <a:srgbClr val="434343"/>
              </a:buClr>
              <a:buSzPts val="1400"/>
              <a:buFont typeface="Roboto Light"/>
              <a:buAutoNum type="arabicPeriod"/>
              <a:defRPr sz="1400">
                <a:solidFill>
                  <a:srgbClr val="F3F3F3"/>
                </a:solidFill>
              </a:defRPr>
            </a:lvl1pPr>
            <a:lvl2pPr marL="914400" lvl="1" indent="-317500" algn="l">
              <a:lnSpc>
                <a:spcPct val="100000"/>
              </a:lnSpc>
              <a:spcBef>
                <a:spcPts val="0"/>
              </a:spcBef>
              <a:spcAft>
                <a:spcPts val="0"/>
              </a:spcAft>
              <a:buClr>
                <a:srgbClr val="434343"/>
              </a:buClr>
              <a:buSzPts val="1400"/>
              <a:buFont typeface="Roboto Light"/>
              <a:buAutoNum type="alphaLcPeriod"/>
              <a:defRPr sz="1400">
                <a:solidFill>
                  <a:srgbClr val="F3F3F3"/>
                </a:solidFill>
              </a:defRPr>
            </a:lvl2pPr>
            <a:lvl3pPr marL="1371600" lvl="2" indent="-317500" algn="l">
              <a:lnSpc>
                <a:spcPct val="100000"/>
              </a:lnSpc>
              <a:spcBef>
                <a:spcPts val="0"/>
              </a:spcBef>
              <a:spcAft>
                <a:spcPts val="0"/>
              </a:spcAft>
              <a:buClr>
                <a:srgbClr val="434343"/>
              </a:buClr>
              <a:buSzPts val="1400"/>
              <a:buFont typeface="Roboto Light"/>
              <a:buAutoNum type="romanLcPeriod"/>
              <a:defRPr sz="1400">
                <a:solidFill>
                  <a:srgbClr val="F3F3F3"/>
                </a:solidFill>
              </a:defRPr>
            </a:lvl3pPr>
            <a:lvl4pPr marL="1828800" lvl="3" indent="-317500" algn="l">
              <a:lnSpc>
                <a:spcPct val="100000"/>
              </a:lnSpc>
              <a:spcBef>
                <a:spcPts val="0"/>
              </a:spcBef>
              <a:spcAft>
                <a:spcPts val="0"/>
              </a:spcAft>
              <a:buClr>
                <a:srgbClr val="434343"/>
              </a:buClr>
              <a:buSzPts val="1400"/>
              <a:buFont typeface="Roboto Light"/>
              <a:buAutoNum type="arabicPeriod"/>
              <a:defRPr sz="1400">
                <a:solidFill>
                  <a:srgbClr val="F3F3F3"/>
                </a:solidFill>
              </a:defRPr>
            </a:lvl4pPr>
            <a:lvl5pPr marL="2286000" lvl="4" indent="-317500" algn="l">
              <a:lnSpc>
                <a:spcPct val="100000"/>
              </a:lnSpc>
              <a:spcBef>
                <a:spcPts val="0"/>
              </a:spcBef>
              <a:spcAft>
                <a:spcPts val="0"/>
              </a:spcAft>
              <a:buClr>
                <a:srgbClr val="434343"/>
              </a:buClr>
              <a:buSzPts val="1400"/>
              <a:buFont typeface="Roboto Light"/>
              <a:buAutoNum type="alphaLcPeriod"/>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8" name="Google Shape;68;p15"/>
          <p:cNvSpPr txBox="1">
            <a:spLocks noGrp="1"/>
          </p:cNvSpPr>
          <p:nvPr>
            <p:ph type="title"/>
          </p:nvPr>
        </p:nvSpPr>
        <p:spPr>
          <a:xfrm>
            <a:off x="714025" y="409525"/>
            <a:ext cx="58107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chemeClr val="accent1"/>
              </a:buClr>
              <a:buSzPts val="3000"/>
              <a:buFont typeface="Anton"/>
              <a:buNone/>
              <a:defRPr sz="3000">
                <a:solidFill>
                  <a:schemeClr val="accent1"/>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69" name="Google Shape;69;p15"/>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_ONLY_1_1_1">
  <p:cSld name="CAPTION_ONLY_1_1_1">
    <p:bg>
      <p:bgPr>
        <a:solidFill>
          <a:schemeClr val="accent5"/>
        </a:solidFill>
        <a:effectLst/>
      </p:bgPr>
    </p:bg>
    <p:spTree>
      <p:nvGrpSpPr>
        <p:cNvPr id="1" name="Shape 70"/>
        <p:cNvGrpSpPr/>
        <p:nvPr/>
      </p:nvGrpSpPr>
      <p:grpSpPr>
        <a:xfrm>
          <a:off x="0" y="0"/>
          <a:ext cx="0" cy="0"/>
          <a:chOff x="0" y="0"/>
          <a:chExt cx="0" cy="0"/>
        </a:xfrm>
      </p:grpSpPr>
      <p:sp>
        <p:nvSpPr>
          <p:cNvPr id="71" name="Google Shape;71;p16"/>
          <p:cNvSpPr/>
          <p:nvPr/>
        </p:nvSpPr>
        <p:spPr>
          <a:xfrm>
            <a:off x="3596249" y="4169457"/>
            <a:ext cx="1948201" cy="973501"/>
          </a:xfrm>
          <a:prstGeom prst="triangle">
            <a:avLst>
              <a:gd name="adj" fmla="val 50000"/>
            </a:avLst>
          </a:prstGeom>
          <a:solidFill>
            <a:srgbClr val="C9D4D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6"/>
          <p:cNvSpPr/>
          <p:nvPr/>
        </p:nvSpPr>
        <p:spPr>
          <a:xfrm flipH="1">
            <a:off x="2232249" y="1091800"/>
            <a:ext cx="4679402" cy="2959801"/>
          </a:xfrm>
          <a:custGeom>
            <a:avLst/>
            <a:gdLst/>
            <a:ahLst/>
            <a:cxnLst/>
            <a:rect l="l" t="t" r="r" b="b"/>
            <a:pathLst>
              <a:path w="21600" h="21600" extrusionOk="0">
                <a:moveTo>
                  <a:pt x="0" y="0"/>
                </a:moveTo>
                <a:lnTo>
                  <a:pt x="16681" y="0"/>
                </a:lnTo>
                <a:lnTo>
                  <a:pt x="21600" y="7778"/>
                </a:lnTo>
                <a:lnTo>
                  <a:pt x="21600" y="21600"/>
                </a:lnTo>
                <a:lnTo>
                  <a:pt x="4919" y="21600"/>
                </a:lnTo>
                <a:lnTo>
                  <a:pt x="0" y="13822"/>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6"/>
          <p:cNvSpPr/>
          <p:nvPr/>
        </p:nvSpPr>
        <p:spPr>
          <a:xfrm>
            <a:off x="2045958" y="973949"/>
            <a:ext cx="5052002" cy="3195602"/>
          </a:xfrm>
          <a:custGeom>
            <a:avLst/>
            <a:gdLst/>
            <a:ahLst/>
            <a:cxnLst/>
            <a:rect l="l" t="t" r="r" b="b"/>
            <a:pathLst>
              <a:path w="21600" h="21600" extrusionOk="0">
                <a:moveTo>
                  <a:pt x="0" y="0"/>
                </a:moveTo>
                <a:lnTo>
                  <a:pt x="16680" y="0"/>
                </a:lnTo>
                <a:lnTo>
                  <a:pt x="21600" y="7778"/>
                </a:lnTo>
                <a:lnTo>
                  <a:pt x="21600" y="21600"/>
                </a:lnTo>
                <a:lnTo>
                  <a:pt x="4920" y="21600"/>
                </a:lnTo>
                <a:lnTo>
                  <a:pt x="0" y="13822"/>
                </a:lnTo>
                <a:lnTo>
                  <a:pt x="0" y="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6"/>
          <p:cNvSpPr txBox="1">
            <a:spLocks noGrp="1"/>
          </p:cNvSpPr>
          <p:nvPr>
            <p:ph type="title"/>
          </p:nvPr>
        </p:nvSpPr>
        <p:spPr>
          <a:xfrm>
            <a:off x="2254624" y="1725299"/>
            <a:ext cx="4634702" cy="16929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chemeClr val="accent5"/>
              </a:buClr>
              <a:buSzPts val="1800"/>
              <a:buNone/>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75" name="Google Shape;75;p16"/>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_1_1_1">
  <p:cSld name="CUSTOM_1_1_1">
    <p:bg>
      <p:bgPr>
        <a:solidFill>
          <a:schemeClr val="accent5"/>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880263" y="1549749"/>
            <a:ext cx="1881301" cy="4269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F3F3F3"/>
              </a:buClr>
              <a:buSzPts val="2000"/>
              <a:buFont typeface="Anton"/>
              <a:buNone/>
              <a:defRPr sz="20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78" name="Google Shape;78;p17"/>
          <p:cNvSpPr txBox="1">
            <a:spLocks noGrp="1"/>
          </p:cNvSpPr>
          <p:nvPr>
            <p:ph type="body" idx="1"/>
          </p:nvPr>
        </p:nvSpPr>
        <p:spPr>
          <a:xfrm>
            <a:off x="720662" y="2118249"/>
            <a:ext cx="2200501" cy="6447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ctr">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ctr">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ctr">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ctr">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9" name="Google Shape;79;p1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bg>
      <p:bgPr>
        <a:solidFill>
          <a:schemeClr val="accent6"/>
        </a:solidFill>
        <a:effectLst/>
      </p:bgPr>
    </p:bg>
    <p:spTree>
      <p:nvGrpSpPr>
        <p:cNvPr id="1" name="Shape 80"/>
        <p:cNvGrpSpPr/>
        <p:nvPr/>
      </p:nvGrpSpPr>
      <p:grpSpPr>
        <a:xfrm>
          <a:off x="0" y="0"/>
          <a:ext cx="0" cy="0"/>
          <a:chOff x="0" y="0"/>
          <a:chExt cx="0" cy="0"/>
        </a:xfrm>
      </p:grpSpPr>
      <p:grpSp>
        <p:nvGrpSpPr>
          <p:cNvPr id="81" name="Google Shape;81;p18"/>
          <p:cNvGrpSpPr/>
          <p:nvPr/>
        </p:nvGrpSpPr>
        <p:grpSpPr>
          <a:xfrm>
            <a:off x="-1" y="4648"/>
            <a:ext cx="9144003" cy="5134204"/>
            <a:chOff x="-1" y="-1"/>
            <a:chExt cx="9144002" cy="5134202"/>
          </a:xfrm>
        </p:grpSpPr>
        <p:sp>
          <p:nvSpPr>
            <p:cNvPr id="82" name="Google Shape;82;p18"/>
            <p:cNvSpPr/>
            <p:nvPr/>
          </p:nvSpPr>
          <p:spPr>
            <a:xfrm rot="-5400000" flipH="1">
              <a:off x="3838199" y="-171601"/>
              <a:ext cx="5134202" cy="5477402"/>
            </a:xfrm>
            <a:custGeom>
              <a:avLst/>
              <a:gdLst/>
              <a:ahLst/>
              <a:cxnLst/>
              <a:rect l="l" t="t" r="r" b="b"/>
              <a:pathLst>
                <a:path w="21600" h="21600" extrusionOk="0">
                  <a:moveTo>
                    <a:pt x="0" y="21600"/>
                  </a:moveTo>
                  <a:lnTo>
                    <a:pt x="21600" y="21600"/>
                  </a:lnTo>
                  <a:lnTo>
                    <a:pt x="0" y="0"/>
                  </a:lnTo>
                  <a:close/>
                </a:path>
              </a:pathLst>
            </a:custGeom>
            <a:solidFill>
              <a:srgbClr val="C9D4D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8"/>
            <p:cNvSpPr/>
            <p:nvPr/>
          </p:nvSpPr>
          <p:spPr>
            <a:xfrm>
              <a:off x="1945024" y="1225349"/>
              <a:ext cx="5305201" cy="3908701"/>
            </a:xfrm>
            <a:custGeom>
              <a:avLst/>
              <a:gdLst/>
              <a:ahLst/>
              <a:cxnLst/>
              <a:rect l="l" t="t" r="r" b="b"/>
              <a:pathLst>
                <a:path w="21600" h="21600" extrusionOk="0">
                  <a:moveTo>
                    <a:pt x="2652" y="0"/>
                  </a:moveTo>
                  <a:lnTo>
                    <a:pt x="18948" y="0"/>
                  </a:lnTo>
                  <a:lnTo>
                    <a:pt x="21600" y="3600"/>
                  </a:lnTo>
                  <a:lnTo>
                    <a:pt x="21600" y="21600"/>
                  </a:lnTo>
                  <a:lnTo>
                    <a:pt x="0" y="21600"/>
                  </a:lnTo>
                  <a:lnTo>
                    <a:pt x="0" y="3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8"/>
            <p:cNvSpPr/>
            <p:nvPr/>
          </p:nvSpPr>
          <p:spPr>
            <a:xfrm rot="10800000" flipH="1">
              <a:off x="-1" y="0"/>
              <a:ext cx="1530301" cy="16326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18"/>
          <p:cNvSpPr txBox="1">
            <a:spLocks noGrp="1"/>
          </p:cNvSpPr>
          <p:nvPr>
            <p:ph type="title"/>
          </p:nvPr>
        </p:nvSpPr>
        <p:spPr>
          <a:xfrm>
            <a:off x="2575199" y="3229312"/>
            <a:ext cx="3993602" cy="837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F3F3F3"/>
              </a:buClr>
              <a:buSzPts val="4800"/>
              <a:buFont typeface="Anton"/>
              <a:buNone/>
              <a:defRPr sz="48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86" name="Google Shape;86;p18"/>
          <p:cNvSpPr txBox="1">
            <a:spLocks noGrp="1"/>
          </p:cNvSpPr>
          <p:nvPr>
            <p:ph type="body" idx="1"/>
          </p:nvPr>
        </p:nvSpPr>
        <p:spPr>
          <a:xfrm>
            <a:off x="2065950" y="3903988"/>
            <a:ext cx="5012100" cy="4290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3F3F3"/>
              </a:buClr>
              <a:buSzPts val="1800"/>
              <a:buFont typeface="Roboto Light"/>
              <a:buNone/>
              <a:defRPr>
                <a:solidFill>
                  <a:srgbClr val="F3F3F3"/>
                </a:solidFill>
              </a:defRPr>
            </a:lvl1pPr>
            <a:lvl2pPr marL="914400" lvl="1" indent="-228600" algn="ctr">
              <a:lnSpc>
                <a:spcPct val="100000"/>
              </a:lnSpc>
              <a:spcBef>
                <a:spcPts val="0"/>
              </a:spcBef>
              <a:spcAft>
                <a:spcPts val="0"/>
              </a:spcAft>
              <a:buClr>
                <a:srgbClr val="F3F3F3"/>
              </a:buClr>
              <a:buSzPts val="1800"/>
              <a:buFont typeface="Roboto Light"/>
              <a:buNone/>
              <a:defRPr>
                <a:solidFill>
                  <a:srgbClr val="F3F3F3"/>
                </a:solidFill>
              </a:defRPr>
            </a:lvl2pPr>
            <a:lvl3pPr marL="1371600" lvl="2" indent="-228600" algn="ctr">
              <a:lnSpc>
                <a:spcPct val="100000"/>
              </a:lnSpc>
              <a:spcBef>
                <a:spcPts val="0"/>
              </a:spcBef>
              <a:spcAft>
                <a:spcPts val="0"/>
              </a:spcAft>
              <a:buClr>
                <a:srgbClr val="F3F3F3"/>
              </a:buClr>
              <a:buSzPts val="1800"/>
              <a:buFont typeface="Roboto Light"/>
              <a:buNone/>
              <a:defRPr>
                <a:solidFill>
                  <a:srgbClr val="F3F3F3"/>
                </a:solidFill>
              </a:defRPr>
            </a:lvl3pPr>
            <a:lvl4pPr marL="1828800" lvl="3" indent="-228600" algn="ctr">
              <a:lnSpc>
                <a:spcPct val="100000"/>
              </a:lnSpc>
              <a:spcBef>
                <a:spcPts val="0"/>
              </a:spcBef>
              <a:spcAft>
                <a:spcPts val="0"/>
              </a:spcAft>
              <a:buClr>
                <a:srgbClr val="F3F3F3"/>
              </a:buClr>
              <a:buSzPts val="1800"/>
              <a:buFont typeface="Roboto Light"/>
              <a:buNone/>
              <a:defRPr>
                <a:solidFill>
                  <a:srgbClr val="F3F3F3"/>
                </a:solidFill>
              </a:defRPr>
            </a:lvl4pPr>
            <a:lvl5pPr marL="2286000" lvl="4" indent="-228600" algn="ctr">
              <a:lnSpc>
                <a:spcPct val="100000"/>
              </a:lnSpc>
              <a:spcBef>
                <a:spcPts val="0"/>
              </a:spcBef>
              <a:spcAft>
                <a:spcPts val="0"/>
              </a:spcAft>
              <a:buClr>
                <a:srgbClr val="F3F3F3"/>
              </a:buClr>
              <a:buSzPts val="1800"/>
              <a:buFont typeface="Roboto Light"/>
              <a:buNone/>
              <a:defRPr>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7" name="Google Shape;87;p18"/>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88"/>
        <p:cNvGrpSpPr/>
        <p:nvPr/>
      </p:nvGrpSpPr>
      <p:grpSpPr>
        <a:xfrm>
          <a:off x="0" y="0"/>
          <a:ext cx="0" cy="0"/>
          <a:chOff x="0" y="0"/>
          <a:chExt cx="0" cy="0"/>
        </a:xfrm>
      </p:grpSpPr>
      <p:grpSp>
        <p:nvGrpSpPr>
          <p:cNvPr id="89" name="Google Shape;89;p19"/>
          <p:cNvGrpSpPr/>
          <p:nvPr/>
        </p:nvGrpSpPr>
        <p:grpSpPr>
          <a:xfrm>
            <a:off x="-2" y="-36150"/>
            <a:ext cx="9145980" cy="5175003"/>
            <a:chOff x="-1" y="0"/>
            <a:chExt cx="9145978" cy="5175002"/>
          </a:xfrm>
        </p:grpSpPr>
        <p:grpSp>
          <p:nvGrpSpPr>
            <p:cNvPr id="90" name="Google Shape;90;p19"/>
            <p:cNvGrpSpPr/>
            <p:nvPr/>
          </p:nvGrpSpPr>
          <p:grpSpPr>
            <a:xfrm>
              <a:off x="109198" y="0"/>
              <a:ext cx="8393028" cy="5175002"/>
              <a:chOff x="-1" y="0"/>
              <a:chExt cx="8393026" cy="5175001"/>
            </a:xfrm>
          </p:grpSpPr>
          <p:sp>
            <p:nvSpPr>
              <p:cNvPr id="91" name="Google Shape;91;p19"/>
              <p:cNvSpPr/>
              <p:nvPr/>
            </p:nvSpPr>
            <p:spPr>
              <a:xfrm>
                <a:off x="5133824" y="24950"/>
                <a:ext cx="3259201" cy="5143501"/>
              </a:xfrm>
              <a:prstGeom prst="rect">
                <a:avLst/>
              </a:pr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9"/>
              <p:cNvSpPr/>
              <p:nvPr/>
            </p:nvSpPr>
            <p:spPr>
              <a:xfrm rot="-5400000">
                <a:off x="-4051" y="4049"/>
                <a:ext cx="5175001" cy="5166902"/>
              </a:xfrm>
              <a:custGeom>
                <a:avLst/>
                <a:gdLst/>
                <a:ahLst/>
                <a:cxnLst/>
                <a:rect l="l" t="t" r="r" b="b"/>
                <a:pathLst>
                  <a:path w="21600" h="21600" extrusionOk="0">
                    <a:moveTo>
                      <a:pt x="0" y="21600"/>
                    </a:moveTo>
                    <a:lnTo>
                      <a:pt x="21600" y="21600"/>
                    </a:lnTo>
                    <a:lnTo>
                      <a:pt x="0" y="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 name="Google Shape;93;p19"/>
            <p:cNvGrpSpPr/>
            <p:nvPr/>
          </p:nvGrpSpPr>
          <p:grpSpPr>
            <a:xfrm>
              <a:off x="752948" y="0"/>
              <a:ext cx="8393028" cy="5175002"/>
              <a:chOff x="-1" y="0"/>
              <a:chExt cx="8393026" cy="5175001"/>
            </a:xfrm>
          </p:grpSpPr>
          <p:sp>
            <p:nvSpPr>
              <p:cNvPr id="94" name="Google Shape;94;p19"/>
              <p:cNvSpPr/>
              <p:nvPr/>
            </p:nvSpPr>
            <p:spPr>
              <a:xfrm>
                <a:off x="5133824" y="24950"/>
                <a:ext cx="3259201" cy="5143501"/>
              </a:xfrm>
              <a:prstGeom prst="rect">
                <a:avLst/>
              </a:prstGeom>
              <a:solidFill>
                <a:srgbClr val="C9D4D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9"/>
              <p:cNvSpPr/>
              <p:nvPr/>
            </p:nvSpPr>
            <p:spPr>
              <a:xfrm rot="-5400000">
                <a:off x="-4051" y="4049"/>
                <a:ext cx="5175001" cy="5166902"/>
              </a:xfrm>
              <a:custGeom>
                <a:avLst/>
                <a:gdLst/>
                <a:ahLst/>
                <a:cxnLst/>
                <a:rect l="l" t="t" r="r" b="b"/>
                <a:pathLst>
                  <a:path w="21600" h="21600" extrusionOk="0">
                    <a:moveTo>
                      <a:pt x="0" y="21600"/>
                    </a:moveTo>
                    <a:lnTo>
                      <a:pt x="21600" y="21600"/>
                    </a:lnTo>
                    <a:lnTo>
                      <a:pt x="0" y="0"/>
                    </a:lnTo>
                    <a:close/>
                  </a:path>
                </a:pathLst>
              </a:custGeom>
              <a:solidFill>
                <a:srgbClr val="C9D4D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 name="Google Shape;96;p19"/>
            <p:cNvSpPr/>
            <p:nvPr/>
          </p:nvSpPr>
          <p:spPr>
            <a:xfrm rot="5400000">
              <a:off x="51149" y="-15001"/>
              <a:ext cx="1530301" cy="1632601"/>
            </a:xfrm>
            <a:custGeom>
              <a:avLst/>
              <a:gdLst/>
              <a:ahLst/>
              <a:cxnLst/>
              <a:rect l="l" t="t" r="r" b="b"/>
              <a:pathLst>
                <a:path w="21600" h="21600" extrusionOk="0">
                  <a:moveTo>
                    <a:pt x="0" y="21600"/>
                  </a:moveTo>
                  <a:lnTo>
                    <a:pt x="21600" y="21600"/>
                  </a:lnTo>
                  <a:lnTo>
                    <a:pt x="0" y="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19"/>
          <p:cNvSpPr txBox="1">
            <a:spLocks noGrp="1"/>
          </p:cNvSpPr>
          <p:nvPr>
            <p:ph type="body" idx="1"/>
          </p:nvPr>
        </p:nvSpPr>
        <p:spPr>
          <a:xfrm>
            <a:off x="4207400" y="3128975"/>
            <a:ext cx="4222501" cy="1735801"/>
          </a:xfrm>
          <a:prstGeom prst="rect">
            <a:avLst/>
          </a:prstGeom>
          <a:noFill/>
          <a:ln>
            <a:noFill/>
          </a:ln>
        </p:spPr>
        <p:txBody>
          <a:bodyPr spcFirstLastPara="1" wrap="square" lIns="91400" tIns="91400" rIns="91400" bIns="91400" anchor="t" anchorCtr="0">
            <a:normAutofit/>
          </a:bodyPr>
          <a:lstStyle>
            <a:lvl1pPr marL="457200" lvl="0" indent="-330200" algn="r">
              <a:lnSpc>
                <a:spcPct val="100000"/>
              </a:lnSpc>
              <a:spcBef>
                <a:spcPts val="0"/>
              </a:spcBef>
              <a:spcAft>
                <a:spcPts val="0"/>
              </a:spcAft>
              <a:buSzPts val="1600"/>
              <a:buChar char="●"/>
              <a:defRPr sz="1600">
                <a:solidFill>
                  <a:srgbClr val="F3F3F3"/>
                </a:solidFill>
              </a:defRPr>
            </a:lvl1pPr>
            <a:lvl2pPr marL="914400" lvl="1" indent="-330200" algn="r">
              <a:lnSpc>
                <a:spcPct val="100000"/>
              </a:lnSpc>
              <a:spcBef>
                <a:spcPts val="0"/>
              </a:spcBef>
              <a:spcAft>
                <a:spcPts val="0"/>
              </a:spcAft>
              <a:buSzPts val="1600"/>
              <a:buChar char="○"/>
              <a:defRPr sz="1600">
                <a:solidFill>
                  <a:srgbClr val="F3F3F3"/>
                </a:solidFill>
              </a:defRPr>
            </a:lvl2pPr>
            <a:lvl3pPr marL="1371600" lvl="2" indent="-330200" algn="r">
              <a:lnSpc>
                <a:spcPct val="100000"/>
              </a:lnSpc>
              <a:spcBef>
                <a:spcPts val="0"/>
              </a:spcBef>
              <a:spcAft>
                <a:spcPts val="0"/>
              </a:spcAft>
              <a:buSzPts val="1600"/>
              <a:buChar char="■"/>
              <a:defRPr sz="1600">
                <a:solidFill>
                  <a:srgbClr val="F3F3F3"/>
                </a:solidFill>
              </a:defRPr>
            </a:lvl3pPr>
            <a:lvl4pPr marL="1828800" lvl="3" indent="-330200" algn="r">
              <a:lnSpc>
                <a:spcPct val="100000"/>
              </a:lnSpc>
              <a:spcBef>
                <a:spcPts val="0"/>
              </a:spcBef>
              <a:spcAft>
                <a:spcPts val="0"/>
              </a:spcAft>
              <a:buSzPts val="1600"/>
              <a:buChar char="●"/>
              <a:defRPr sz="1600">
                <a:solidFill>
                  <a:srgbClr val="F3F3F3"/>
                </a:solidFill>
              </a:defRPr>
            </a:lvl4pPr>
            <a:lvl5pPr marL="2286000" lvl="4" indent="-330200" algn="r">
              <a:lnSpc>
                <a:spcPct val="100000"/>
              </a:lnSpc>
              <a:spcBef>
                <a:spcPts val="0"/>
              </a:spcBef>
              <a:spcAft>
                <a:spcPts val="0"/>
              </a:spcAft>
              <a:buSzPts val="1600"/>
              <a:buChar char="○"/>
              <a:defRPr sz="16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8" name="Google Shape;98;p19"/>
          <p:cNvSpPr txBox="1">
            <a:spLocks noGrp="1"/>
          </p:cNvSpPr>
          <p:nvPr>
            <p:ph type="title"/>
          </p:nvPr>
        </p:nvSpPr>
        <p:spPr>
          <a:xfrm>
            <a:off x="4643649" y="382425"/>
            <a:ext cx="3786001" cy="2134200"/>
          </a:xfrm>
          <a:prstGeom prst="rect">
            <a:avLst/>
          </a:prstGeom>
          <a:noFill/>
          <a:ln>
            <a:noFill/>
          </a:ln>
        </p:spPr>
        <p:txBody>
          <a:bodyPr spcFirstLastPara="1" wrap="square" lIns="91400" tIns="91400" rIns="91400" bIns="91400" anchor="t" anchorCtr="0">
            <a:normAutofit/>
          </a:bodyPr>
          <a:lstStyle>
            <a:lvl1pPr lvl="0" algn="r">
              <a:lnSpc>
                <a:spcPct val="100000"/>
              </a:lnSpc>
              <a:spcBef>
                <a:spcPts val="0"/>
              </a:spcBef>
              <a:spcAft>
                <a:spcPts val="0"/>
              </a:spcAft>
              <a:buClr>
                <a:schemeClr val="accent5"/>
              </a:buClr>
              <a:buSzPts val="7200"/>
              <a:buFont typeface="Anton"/>
              <a:buNone/>
              <a:defRPr sz="72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99" name="Google Shape;99;p19"/>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100"/>
        <p:cNvGrpSpPr/>
        <p:nvPr/>
      </p:nvGrpSpPr>
      <p:grpSpPr>
        <a:xfrm>
          <a:off x="0" y="0"/>
          <a:ext cx="0" cy="0"/>
          <a:chOff x="0" y="0"/>
          <a:chExt cx="0" cy="0"/>
        </a:xfrm>
      </p:grpSpPr>
      <p:grpSp>
        <p:nvGrpSpPr>
          <p:cNvPr id="101" name="Google Shape;101;p20"/>
          <p:cNvGrpSpPr/>
          <p:nvPr/>
        </p:nvGrpSpPr>
        <p:grpSpPr>
          <a:xfrm>
            <a:off x="0" y="-24453"/>
            <a:ext cx="9144152" cy="5163305"/>
            <a:chOff x="-1" y="-2"/>
            <a:chExt cx="9144150" cy="5163303"/>
          </a:xfrm>
        </p:grpSpPr>
        <p:sp>
          <p:nvSpPr>
            <p:cNvPr id="102" name="Google Shape;102;p20"/>
            <p:cNvSpPr/>
            <p:nvPr/>
          </p:nvSpPr>
          <p:spPr>
            <a:xfrm rot="-5400000">
              <a:off x="4973847" y="993000"/>
              <a:ext cx="4035302" cy="43053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 name="Google Shape;103;p20"/>
            <p:cNvGrpSpPr/>
            <p:nvPr/>
          </p:nvGrpSpPr>
          <p:grpSpPr>
            <a:xfrm>
              <a:off x="-1" y="-2"/>
              <a:ext cx="8408826" cy="5163303"/>
              <a:chOff x="0" y="-1"/>
              <a:chExt cx="8408824" cy="5163301"/>
            </a:xfrm>
          </p:grpSpPr>
          <p:sp>
            <p:nvSpPr>
              <p:cNvPr id="104" name="Google Shape;104;p20"/>
              <p:cNvSpPr/>
              <p:nvPr/>
            </p:nvSpPr>
            <p:spPr>
              <a:xfrm flipH="1">
                <a:off x="0" y="13250"/>
                <a:ext cx="3259200" cy="5143501"/>
              </a:xfrm>
              <a:prstGeom prst="rect">
                <a:avLst/>
              </a:prstGeom>
              <a:solidFill>
                <a:schemeClr val="accent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0"/>
              <p:cNvSpPr/>
              <p:nvPr/>
            </p:nvSpPr>
            <p:spPr>
              <a:xfrm rot="5400000" flipH="1">
                <a:off x="3249423" y="3899"/>
                <a:ext cx="5163301" cy="5155501"/>
              </a:xfrm>
              <a:custGeom>
                <a:avLst/>
                <a:gdLst/>
                <a:ahLst/>
                <a:cxnLst/>
                <a:rect l="l" t="t" r="r" b="b"/>
                <a:pathLst>
                  <a:path w="21600" h="21600" extrusionOk="0">
                    <a:moveTo>
                      <a:pt x="0" y="21600"/>
                    </a:moveTo>
                    <a:lnTo>
                      <a:pt x="21600" y="21600"/>
                    </a:lnTo>
                    <a:lnTo>
                      <a:pt x="0" y="0"/>
                    </a:lnTo>
                    <a:close/>
                  </a:path>
                </a:pathLst>
              </a:custGeom>
              <a:solidFill>
                <a:schemeClr val="accent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6" name="Google Shape;106;p20"/>
          <p:cNvSpPr txBox="1">
            <a:spLocks noGrp="1"/>
          </p:cNvSpPr>
          <p:nvPr>
            <p:ph type="title"/>
          </p:nvPr>
        </p:nvSpPr>
        <p:spPr>
          <a:xfrm>
            <a:off x="4273524" y="1963703"/>
            <a:ext cx="794401" cy="883502"/>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chemeClr val="accent1"/>
              </a:buClr>
              <a:buSzPts val="4800"/>
              <a:buFont typeface="Anton"/>
              <a:buNone/>
              <a:defRPr sz="4800">
                <a:solidFill>
                  <a:schemeClr val="accent1"/>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07" name="Google Shape;107;p20"/>
          <p:cNvSpPr txBox="1">
            <a:spLocks noGrp="1"/>
          </p:cNvSpPr>
          <p:nvPr>
            <p:ph type="body" idx="1"/>
          </p:nvPr>
        </p:nvSpPr>
        <p:spPr>
          <a:xfrm>
            <a:off x="714025" y="3133550"/>
            <a:ext cx="2737500" cy="11124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l">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l">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l">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l">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8" name="Google Shape;108;p20"/>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09"/>
        <p:cNvGrpSpPr/>
        <p:nvPr/>
      </p:nvGrpSpPr>
      <p:grpSpPr>
        <a:xfrm>
          <a:off x="0" y="0"/>
          <a:ext cx="0" cy="0"/>
          <a:chOff x="0" y="0"/>
          <a:chExt cx="0" cy="0"/>
        </a:xfrm>
      </p:grpSpPr>
      <p:grpSp>
        <p:nvGrpSpPr>
          <p:cNvPr id="110" name="Google Shape;110;p21"/>
          <p:cNvGrpSpPr/>
          <p:nvPr/>
        </p:nvGrpSpPr>
        <p:grpSpPr>
          <a:xfrm>
            <a:off x="-1" y="4648"/>
            <a:ext cx="9144003" cy="5134204"/>
            <a:chOff x="-1" y="-1"/>
            <a:chExt cx="9144002" cy="5134203"/>
          </a:xfrm>
        </p:grpSpPr>
        <p:sp>
          <p:nvSpPr>
            <p:cNvPr id="111" name="Google Shape;111;p21"/>
            <p:cNvSpPr/>
            <p:nvPr/>
          </p:nvSpPr>
          <p:spPr>
            <a:xfrm rot="5400000" flipH="1">
              <a:off x="134999" y="963900"/>
              <a:ext cx="4035302" cy="43053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1"/>
            <p:cNvSpPr/>
            <p:nvPr/>
          </p:nvSpPr>
          <p:spPr>
            <a:xfrm rot="-5400000" flipH="1">
              <a:off x="3838199" y="-171601"/>
              <a:ext cx="5134202" cy="5477402"/>
            </a:xfrm>
            <a:custGeom>
              <a:avLst/>
              <a:gdLst/>
              <a:ahLst/>
              <a:cxnLst/>
              <a:rect l="l" t="t" r="r" b="b"/>
              <a:pathLst>
                <a:path w="21600" h="21600" extrusionOk="0">
                  <a:moveTo>
                    <a:pt x="0" y="21600"/>
                  </a:moveTo>
                  <a:lnTo>
                    <a:pt x="21600" y="21600"/>
                  </a:lnTo>
                  <a:lnTo>
                    <a:pt x="0" y="0"/>
                  </a:lnTo>
                  <a:close/>
                </a:path>
              </a:pathLst>
            </a:custGeom>
            <a:solidFill>
              <a:schemeClr val="accent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1"/>
            <p:cNvSpPr/>
            <p:nvPr/>
          </p:nvSpPr>
          <p:spPr>
            <a:xfrm rot="-5400000" flipH="1">
              <a:off x="7562550" y="-51150"/>
              <a:ext cx="1530301" cy="16326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p21"/>
          <p:cNvSpPr txBox="1">
            <a:spLocks noGrp="1"/>
          </p:cNvSpPr>
          <p:nvPr>
            <p:ph type="title"/>
          </p:nvPr>
        </p:nvSpPr>
        <p:spPr>
          <a:xfrm>
            <a:off x="714025" y="409525"/>
            <a:ext cx="36669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chemeClr val="accent5"/>
              </a:buClr>
              <a:buSzPts val="3000"/>
              <a:buFont typeface="Anton"/>
              <a:buNone/>
              <a:defRPr sz="30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15" name="Google Shape;115;p21"/>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714025" y="538399"/>
            <a:ext cx="7716001" cy="3909902"/>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chemeClr val="accent5"/>
              </a:buClr>
              <a:buSzPts val="1800"/>
              <a:buNone/>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18" name="Google Shape;118;p22"/>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bg>
      <p:bgPr>
        <a:solidFill>
          <a:schemeClr val="accent6"/>
        </a:solidFill>
        <a:effectLst/>
      </p:bgPr>
    </p:bg>
    <p:spTree>
      <p:nvGrpSpPr>
        <p:cNvPr id="1" name="Shape 119"/>
        <p:cNvGrpSpPr/>
        <p:nvPr/>
      </p:nvGrpSpPr>
      <p:grpSpPr>
        <a:xfrm>
          <a:off x="0" y="0"/>
          <a:ext cx="0" cy="0"/>
          <a:chOff x="0" y="0"/>
          <a:chExt cx="0" cy="0"/>
        </a:xfrm>
      </p:grpSpPr>
      <p:grpSp>
        <p:nvGrpSpPr>
          <p:cNvPr id="120" name="Google Shape;120;p23"/>
          <p:cNvGrpSpPr/>
          <p:nvPr/>
        </p:nvGrpSpPr>
        <p:grpSpPr>
          <a:xfrm>
            <a:off x="-2" y="4648"/>
            <a:ext cx="9144004" cy="5134204"/>
            <a:chOff x="-1" y="-1"/>
            <a:chExt cx="9144002" cy="5134202"/>
          </a:xfrm>
        </p:grpSpPr>
        <p:sp>
          <p:nvSpPr>
            <p:cNvPr id="121" name="Google Shape;121;p23"/>
            <p:cNvSpPr/>
            <p:nvPr/>
          </p:nvSpPr>
          <p:spPr>
            <a:xfrm rot="-5400000" flipH="1">
              <a:off x="3838199" y="-171601"/>
              <a:ext cx="5134202" cy="5477402"/>
            </a:xfrm>
            <a:custGeom>
              <a:avLst/>
              <a:gdLst/>
              <a:ahLst/>
              <a:cxnLst/>
              <a:rect l="l" t="t" r="r" b="b"/>
              <a:pathLst>
                <a:path w="21600" h="21600" extrusionOk="0">
                  <a:moveTo>
                    <a:pt x="0" y="21600"/>
                  </a:moveTo>
                  <a:lnTo>
                    <a:pt x="21600" y="21600"/>
                  </a:lnTo>
                  <a:lnTo>
                    <a:pt x="0" y="0"/>
                  </a:lnTo>
                  <a:close/>
                </a:path>
              </a:pathLst>
            </a:custGeom>
            <a:solidFill>
              <a:srgbClr val="C9D4D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1" y="1225349"/>
              <a:ext cx="5305201" cy="3908701"/>
            </a:xfrm>
            <a:custGeom>
              <a:avLst/>
              <a:gdLst/>
              <a:ahLst/>
              <a:cxnLst/>
              <a:rect l="l" t="t" r="r" b="b"/>
              <a:pathLst>
                <a:path w="21600" h="21600" extrusionOk="0">
                  <a:moveTo>
                    <a:pt x="2652" y="0"/>
                  </a:moveTo>
                  <a:lnTo>
                    <a:pt x="18948" y="0"/>
                  </a:lnTo>
                  <a:lnTo>
                    <a:pt x="21600" y="3600"/>
                  </a:lnTo>
                  <a:lnTo>
                    <a:pt x="21600" y="21600"/>
                  </a:lnTo>
                  <a:lnTo>
                    <a:pt x="0" y="21600"/>
                  </a:lnTo>
                  <a:lnTo>
                    <a:pt x="0" y="3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rot="10800000" flipH="1">
              <a:off x="-1" y="0"/>
              <a:ext cx="1530301" cy="16326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p23"/>
          <p:cNvSpPr txBox="1">
            <a:spLocks noGrp="1"/>
          </p:cNvSpPr>
          <p:nvPr>
            <p:ph type="title"/>
          </p:nvPr>
        </p:nvSpPr>
        <p:spPr>
          <a:xfrm>
            <a:off x="733425" y="3229312"/>
            <a:ext cx="3993601" cy="837301"/>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F3F3F3"/>
              </a:buClr>
              <a:buSzPts val="4800"/>
              <a:buFont typeface="Anton"/>
              <a:buNone/>
              <a:defRPr sz="48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25" name="Google Shape;125;p23"/>
          <p:cNvSpPr txBox="1">
            <a:spLocks noGrp="1"/>
          </p:cNvSpPr>
          <p:nvPr>
            <p:ph type="body" idx="1"/>
          </p:nvPr>
        </p:nvSpPr>
        <p:spPr>
          <a:xfrm>
            <a:off x="733425" y="3903988"/>
            <a:ext cx="5012100" cy="4290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F3F3F3"/>
              </a:buClr>
              <a:buSzPts val="1800"/>
              <a:buFont typeface="Roboto Light"/>
              <a:buNone/>
              <a:defRPr>
                <a:solidFill>
                  <a:srgbClr val="F3F3F3"/>
                </a:solidFill>
              </a:defRPr>
            </a:lvl1pPr>
            <a:lvl2pPr marL="914400" lvl="1" indent="-228600" algn="l">
              <a:lnSpc>
                <a:spcPct val="100000"/>
              </a:lnSpc>
              <a:spcBef>
                <a:spcPts val="0"/>
              </a:spcBef>
              <a:spcAft>
                <a:spcPts val="0"/>
              </a:spcAft>
              <a:buClr>
                <a:srgbClr val="F3F3F3"/>
              </a:buClr>
              <a:buSzPts val="1800"/>
              <a:buFont typeface="Roboto Light"/>
              <a:buNone/>
              <a:defRPr>
                <a:solidFill>
                  <a:srgbClr val="F3F3F3"/>
                </a:solidFill>
              </a:defRPr>
            </a:lvl2pPr>
            <a:lvl3pPr marL="1371600" lvl="2" indent="-228600" algn="l">
              <a:lnSpc>
                <a:spcPct val="100000"/>
              </a:lnSpc>
              <a:spcBef>
                <a:spcPts val="0"/>
              </a:spcBef>
              <a:spcAft>
                <a:spcPts val="0"/>
              </a:spcAft>
              <a:buClr>
                <a:srgbClr val="F3F3F3"/>
              </a:buClr>
              <a:buSzPts val="1800"/>
              <a:buFont typeface="Roboto Light"/>
              <a:buNone/>
              <a:defRPr>
                <a:solidFill>
                  <a:srgbClr val="F3F3F3"/>
                </a:solidFill>
              </a:defRPr>
            </a:lvl3pPr>
            <a:lvl4pPr marL="1828800" lvl="3" indent="-228600" algn="l">
              <a:lnSpc>
                <a:spcPct val="100000"/>
              </a:lnSpc>
              <a:spcBef>
                <a:spcPts val="0"/>
              </a:spcBef>
              <a:spcAft>
                <a:spcPts val="0"/>
              </a:spcAft>
              <a:buClr>
                <a:srgbClr val="F3F3F3"/>
              </a:buClr>
              <a:buSzPts val="1800"/>
              <a:buFont typeface="Roboto Light"/>
              <a:buNone/>
              <a:defRPr>
                <a:solidFill>
                  <a:srgbClr val="F3F3F3"/>
                </a:solidFill>
              </a:defRPr>
            </a:lvl4pPr>
            <a:lvl5pPr marL="2286000" lvl="4" indent="-228600" algn="l">
              <a:lnSpc>
                <a:spcPct val="100000"/>
              </a:lnSpc>
              <a:spcBef>
                <a:spcPts val="0"/>
              </a:spcBef>
              <a:spcAft>
                <a:spcPts val="0"/>
              </a:spcAft>
              <a:buClr>
                <a:srgbClr val="F3F3F3"/>
              </a:buClr>
              <a:buSzPts val="1800"/>
              <a:buFont typeface="Roboto Light"/>
              <a:buNone/>
              <a:defRPr>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6" name="Google Shape;126;p23"/>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27"/>
        <p:cNvGrpSpPr/>
        <p:nvPr/>
      </p:nvGrpSpPr>
      <p:grpSpPr>
        <a:xfrm>
          <a:off x="0" y="0"/>
          <a:ext cx="0" cy="0"/>
          <a:chOff x="0" y="0"/>
          <a:chExt cx="0" cy="0"/>
        </a:xfrm>
      </p:grpSpPr>
      <p:sp>
        <p:nvSpPr>
          <p:cNvPr id="128" name="Google Shape;128;p24"/>
          <p:cNvSpPr/>
          <p:nvPr/>
        </p:nvSpPr>
        <p:spPr>
          <a:xfrm>
            <a:off x="0" y="199"/>
            <a:ext cx="4572001" cy="5143502"/>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4"/>
          <p:cNvSpPr/>
          <p:nvPr/>
        </p:nvSpPr>
        <p:spPr>
          <a:xfrm flipH="1">
            <a:off x="4571999" y="199"/>
            <a:ext cx="4572001" cy="5143502"/>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4"/>
          <p:cNvSpPr txBox="1">
            <a:spLocks noGrp="1"/>
          </p:cNvSpPr>
          <p:nvPr>
            <p:ph type="title"/>
          </p:nvPr>
        </p:nvSpPr>
        <p:spPr>
          <a:xfrm>
            <a:off x="714025" y="409525"/>
            <a:ext cx="36669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chemeClr val="accent5"/>
              </a:buClr>
              <a:buSzPts val="3000"/>
              <a:buFont typeface="Anton"/>
              <a:buNone/>
              <a:defRPr sz="30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31" name="Google Shape;131;p24"/>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32"/>
        <p:cNvGrpSpPr/>
        <p:nvPr/>
      </p:nvGrpSpPr>
      <p:grpSpPr>
        <a:xfrm>
          <a:off x="0" y="0"/>
          <a:ext cx="0" cy="0"/>
          <a:chOff x="0" y="0"/>
          <a:chExt cx="0" cy="0"/>
        </a:xfrm>
      </p:grpSpPr>
      <p:sp>
        <p:nvSpPr>
          <p:cNvPr id="133" name="Google Shape;133;p25"/>
          <p:cNvSpPr txBox="1">
            <a:spLocks noGrp="1"/>
          </p:cNvSpPr>
          <p:nvPr>
            <p:ph type="title" hasCustomPrompt="1"/>
          </p:nvPr>
        </p:nvSpPr>
        <p:spPr>
          <a:xfrm>
            <a:off x="311699" y="1106125"/>
            <a:ext cx="8520602" cy="19635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chemeClr val="accent5"/>
              </a:buClr>
              <a:buSzPts val="12000"/>
              <a:buFont typeface="Anton"/>
              <a:buNone/>
              <a:defRPr sz="120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r>
              <a:t>xx%</a:t>
            </a:r>
          </a:p>
        </p:txBody>
      </p:sp>
      <p:sp>
        <p:nvSpPr>
          <p:cNvPr id="134" name="Google Shape;134;p25"/>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35" name="Google Shape;135;p25"/>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136"/>
        <p:cNvGrpSpPr/>
        <p:nvPr/>
      </p:nvGrpSpPr>
      <p:grpSpPr>
        <a:xfrm>
          <a:off x="0" y="0"/>
          <a:ext cx="0" cy="0"/>
          <a:chOff x="0" y="0"/>
          <a:chExt cx="0" cy="0"/>
        </a:xfrm>
      </p:grpSpPr>
      <p:grpSp>
        <p:nvGrpSpPr>
          <p:cNvPr id="137" name="Google Shape;137;p26"/>
          <p:cNvGrpSpPr/>
          <p:nvPr/>
        </p:nvGrpSpPr>
        <p:grpSpPr>
          <a:xfrm>
            <a:off x="-2" y="-2"/>
            <a:ext cx="9144003" cy="5143503"/>
            <a:chOff x="-1" y="-1"/>
            <a:chExt cx="9144002" cy="5143502"/>
          </a:xfrm>
        </p:grpSpPr>
        <p:sp>
          <p:nvSpPr>
            <p:cNvPr id="138" name="Google Shape;138;p26"/>
            <p:cNvSpPr/>
            <p:nvPr/>
          </p:nvSpPr>
          <p:spPr>
            <a:xfrm>
              <a:off x="-1" y="0"/>
              <a:ext cx="8430001" cy="5143501"/>
            </a:xfrm>
            <a:custGeom>
              <a:avLst/>
              <a:gdLst/>
              <a:ahLst/>
              <a:cxnLst/>
              <a:rect l="l" t="t" r="r" b="b"/>
              <a:pathLst>
                <a:path w="21600" h="21600" extrusionOk="0">
                  <a:moveTo>
                    <a:pt x="0" y="0"/>
                  </a:moveTo>
                  <a:lnTo>
                    <a:pt x="15010" y="0"/>
                  </a:lnTo>
                  <a:lnTo>
                    <a:pt x="21600" y="10800"/>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6"/>
            <p:cNvSpPr/>
            <p:nvPr/>
          </p:nvSpPr>
          <p:spPr>
            <a:xfrm rot="-5400000" flipH="1">
              <a:off x="7562550" y="-51151"/>
              <a:ext cx="1530301" cy="16326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26"/>
          <p:cNvSpPr txBox="1">
            <a:spLocks noGrp="1"/>
          </p:cNvSpPr>
          <p:nvPr>
            <p:ph type="title"/>
          </p:nvPr>
        </p:nvSpPr>
        <p:spPr>
          <a:xfrm>
            <a:off x="714025" y="1466425"/>
            <a:ext cx="3028202" cy="577801"/>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F3F3F3"/>
              </a:buClr>
              <a:buSzPts val="2000"/>
              <a:buFont typeface="Anton"/>
              <a:buNone/>
              <a:defRPr sz="20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41" name="Google Shape;141;p26"/>
          <p:cNvSpPr txBox="1">
            <a:spLocks noGrp="1"/>
          </p:cNvSpPr>
          <p:nvPr>
            <p:ph type="body" idx="1"/>
          </p:nvPr>
        </p:nvSpPr>
        <p:spPr>
          <a:xfrm>
            <a:off x="714025" y="1928724"/>
            <a:ext cx="2428202" cy="5724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l">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l">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l">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l">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2" name="Google Shape;142;p26"/>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_6">
  <p:cSld name="CUSTOM_6">
    <p:bg>
      <p:bgPr>
        <a:solidFill>
          <a:schemeClr val="accent5"/>
        </a:solidFill>
        <a:effectLst/>
      </p:bgPr>
    </p:bg>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714025" y="3172344"/>
            <a:ext cx="2758201" cy="697801"/>
          </a:xfrm>
          <a:prstGeom prst="rect">
            <a:avLst/>
          </a:prstGeom>
          <a:noFill/>
          <a:ln>
            <a:noFill/>
          </a:ln>
        </p:spPr>
        <p:txBody>
          <a:bodyPr spcFirstLastPara="1" wrap="square" lIns="91400" tIns="91400" rIns="91400" bIns="91400" anchor="t" anchorCtr="0">
            <a:normAutofit/>
          </a:bodyPr>
          <a:lstStyle>
            <a:lvl1pPr marL="457200" lvl="0" indent="-228600" algn="l">
              <a:lnSpc>
                <a:spcPct val="115000"/>
              </a:lnSpc>
              <a:spcBef>
                <a:spcPts val="0"/>
              </a:spcBef>
              <a:spcAft>
                <a:spcPts val="0"/>
              </a:spcAft>
              <a:buClr>
                <a:srgbClr val="F3F3F3"/>
              </a:buClr>
              <a:buSzPts val="1400"/>
              <a:buFont typeface="Roboto Light"/>
              <a:buNone/>
              <a:defRPr sz="1400">
                <a:solidFill>
                  <a:srgbClr val="F3F3F3"/>
                </a:solidFill>
              </a:defRPr>
            </a:lvl1pPr>
            <a:lvl2pPr marL="914400" lvl="1" indent="-228600" algn="l">
              <a:lnSpc>
                <a:spcPct val="115000"/>
              </a:lnSpc>
              <a:spcBef>
                <a:spcPts val="0"/>
              </a:spcBef>
              <a:spcAft>
                <a:spcPts val="0"/>
              </a:spcAft>
              <a:buClr>
                <a:srgbClr val="F3F3F3"/>
              </a:buClr>
              <a:buSzPts val="1400"/>
              <a:buFont typeface="Roboto Light"/>
              <a:buNone/>
              <a:defRPr sz="1400">
                <a:solidFill>
                  <a:srgbClr val="F3F3F3"/>
                </a:solidFill>
              </a:defRPr>
            </a:lvl2pPr>
            <a:lvl3pPr marL="1371600" lvl="2" indent="-228600" algn="l">
              <a:lnSpc>
                <a:spcPct val="115000"/>
              </a:lnSpc>
              <a:spcBef>
                <a:spcPts val="0"/>
              </a:spcBef>
              <a:spcAft>
                <a:spcPts val="0"/>
              </a:spcAft>
              <a:buClr>
                <a:srgbClr val="F3F3F3"/>
              </a:buClr>
              <a:buSzPts val="1400"/>
              <a:buFont typeface="Roboto Light"/>
              <a:buNone/>
              <a:defRPr sz="1400">
                <a:solidFill>
                  <a:srgbClr val="F3F3F3"/>
                </a:solidFill>
              </a:defRPr>
            </a:lvl3pPr>
            <a:lvl4pPr marL="1828800" lvl="3" indent="-228600" algn="l">
              <a:lnSpc>
                <a:spcPct val="115000"/>
              </a:lnSpc>
              <a:spcBef>
                <a:spcPts val="0"/>
              </a:spcBef>
              <a:spcAft>
                <a:spcPts val="0"/>
              </a:spcAft>
              <a:buClr>
                <a:srgbClr val="F3F3F3"/>
              </a:buClr>
              <a:buSzPts val="1400"/>
              <a:buFont typeface="Roboto Light"/>
              <a:buNone/>
              <a:defRPr sz="1400">
                <a:solidFill>
                  <a:srgbClr val="F3F3F3"/>
                </a:solidFill>
              </a:defRPr>
            </a:lvl4pPr>
            <a:lvl5pPr marL="2286000" lvl="4" indent="-228600" algn="l">
              <a:lnSpc>
                <a:spcPct val="115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5" name="Google Shape;145;p27"/>
          <p:cNvSpPr txBox="1">
            <a:spLocks noGrp="1"/>
          </p:cNvSpPr>
          <p:nvPr>
            <p:ph type="title"/>
          </p:nvPr>
        </p:nvSpPr>
        <p:spPr>
          <a:xfrm>
            <a:off x="714025" y="2622350"/>
            <a:ext cx="2758201" cy="697801"/>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chemeClr val="accent1"/>
              </a:buClr>
              <a:buSzPts val="2400"/>
              <a:buFont typeface="Anton"/>
              <a:buNone/>
              <a:defRPr sz="2400">
                <a:solidFill>
                  <a:schemeClr val="accent1"/>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46" name="Google Shape;146;p2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_1_1">
  <p:cSld name="CUSTOM_1_1">
    <p:bg>
      <p:bgPr>
        <a:solidFill>
          <a:schemeClr val="accent6"/>
        </a:solidFill>
        <a:effectLst/>
      </p:bgPr>
    </p:bg>
    <p:spTree>
      <p:nvGrpSpPr>
        <p:cNvPr id="1" name="Shape 147"/>
        <p:cNvGrpSpPr/>
        <p:nvPr/>
      </p:nvGrpSpPr>
      <p:grpSpPr>
        <a:xfrm>
          <a:off x="0" y="0"/>
          <a:ext cx="0" cy="0"/>
          <a:chOff x="0" y="0"/>
          <a:chExt cx="0" cy="0"/>
        </a:xfrm>
      </p:grpSpPr>
      <p:grpSp>
        <p:nvGrpSpPr>
          <p:cNvPr id="148" name="Google Shape;148;p28"/>
          <p:cNvGrpSpPr/>
          <p:nvPr/>
        </p:nvGrpSpPr>
        <p:grpSpPr>
          <a:xfrm>
            <a:off x="-1" y="-36153"/>
            <a:ext cx="9036780" cy="5175005"/>
            <a:chOff x="-1" y="-2"/>
            <a:chExt cx="9036778" cy="5175003"/>
          </a:xfrm>
        </p:grpSpPr>
        <p:grpSp>
          <p:nvGrpSpPr>
            <p:cNvPr id="149" name="Google Shape;149;p28"/>
            <p:cNvGrpSpPr/>
            <p:nvPr/>
          </p:nvGrpSpPr>
          <p:grpSpPr>
            <a:xfrm>
              <a:off x="643749" y="-2"/>
              <a:ext cx="8393028" cy="5175003"/>
              <a:chOff x="0" y="0"/>
              <a:chExt cx="8393026" cy="5175001"/>
            </a:xfrm>
          </p:grpSpPr>
          <p:sp>
            <p:nvSpPr>
              <p:cNvPr id="150" name="Google Shape;150;p28"/>
              <p:cNvSpPr/>
              <p:nvPr/>
            </p:nvSpPr>
            <p:spPr>
              <a:xfrm rot="10800000">
                <a:off x="0" y="6550"/>
                <a:ext cx="3259200" cy="5143501"/>
              </a:xfrm>
              <a:prstGeom prst="rect">
                <a:avLst/>
              </a:pr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8"/>
              <p:cNvSpPr/>
              <p:nvPr/>
            </p:nvSpPr>
            <p:spPr>
              <a:xfrm rot="5400000">
                <a:off x="3222074" y="4049"/>
                <a:ext cx="5175001" cy="5166902"/>
              </a:xfrm>
              <a:custGeom>
                <a:avLst/>
                <a:gdLst/>
                <a:ahLst/>
                <a:cxnLst/>
                <a:rect l="l" t="t" r="r" b="b"/>
                <a:pathLst>
                  <a:path w="21600" h="21600" extrusionOk="0">
                    <a:moveTo>
                      <a:pt x="0" y="21600"/>
                    </a:moveTo>
                    <a:lnTo>
                      <a:pt x="21600" y="21600"/>
                    </a:lnTo>
                    <a:lnTo>
                      <a:pt x="0" y="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28"/>
            <p:cNvGrpSpPr/>
            <p:nvPr/>
          </p:nvGrpSpPr>
          <p:grpSpPr>
            <a:xfrm>
              <a:off x="-1" y="-2"/>
              <a:ext cx="8393028" cy="5175003"/>
              <a:chOff x="0" y="0"/>
              <a:chExt cx="8393026" cy="5175001"/>
            </a:xfrm>
          </p:grpSpPr>
          <p:sp>
            <p:nvSpPr>
              <p:cNvPr id="153" name="Google Shape;153;p28"/>
              <p:cNvSpPr/>
              <p:nvPr/>
            </p:nvSpPr>
            <p:spPr>
              <a:xfrm rot="10800000">
                <a:off x="0" y="6550"/>
                <a:ext cx="3259200" cy="5143501"/>
              </a:xfrm>
              <a:prstGeom prst="rect">
                <a:avLst/>
              </a:prstGeom>
              <a:solidFill>
                <a:srgbClr val="C9D4D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8"/>
              <p:cNvSpPr/>
              <p:nvPr/>
            </p:nvSpPr>
            <p:spPr>
              <a:xfrm rot="5400000">
                <a:off x="3222074" y="4049"/>
                <a:ext cx="5175001" cy="5166902"/>
              </a:xfrm>
              <a:custGeom>
                <a:avLst/>
                <a:gdLst/>
                <a:ahLst/>
                <a:cxnLst/>
                <a:rect l="l" t="t" r="r" b="b"/>
                <a:pathLst>
                  <a:path w="21600" h="21600" extrusionOk="0">
                    <a:moveTo>
                      <a:pt x="0" y="21600"/>
                    </a:moveTo>
                    <a:lnTo>
                      <a:pt x="21600" y="21600"/>
                    </a:lnTo>
                    <a:lnTo>
                      <a:pt x="0" y="0"/>
                    </a:lnTo>
                    <a:close/>
                  </a:path>
                </a:pathLst>
              </a:custGeom>
              <a:solidFill>
                <a:srgbClr val="C9D4D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55" name="Google Shape;155;p28"/>
          <p:cNvSpPr/>
          <p:nvPr/>
        </p:nvSpPr>
        <p:spPr>
          <a:xfrm>
            <a:off x="0" y="2850275"/>
            <a:ext cx="9144000" cy="2293201"/>
          </a:xfrm>
          <a:prstGeom prst="rect">
            <a:avLst/>
          </a:pr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8"/>
          <p:cNvSpPr txBox="1">
            <a:spLocks noGrp="1"/>
          </p:cNvSpPr>
          <p:nvPr>
            <p:ph type="title"/>
          </p:nvPr>
        </p:nvSpPr>
        <p:spPr>
          <a:xfrm>
            <a:off x="1010448" y="2317675"/>
            <a:ext cx="1630801" cy="3864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chemeClr val="accent1"/>
              </a:buClr>
              <a:buSzPts val="2400"/>
              <a:buFont typeface="Anton"/>
              <a:buNone/>
              <a:defRPr sz="2400">
                <a:solidFill>
                  <a:schemeClr val="accent1"/>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57" name="Google Shape;157;p28"/>
          <p:cNvSpPr txBox="1">
            <a:spLocks noGrp="1"/>
          </p:cNvSpPr>
          <p:nvPr>
            <p:ph type="body" idx="1"/>
          </p:nvPr>
        </p:nvSpPr>
        <p:spPr>
          <a:xfrm>
            <a:off x="714050" y="3181674"/>
            <a:ext cx="2223601" cy="1112402"/>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ctr">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ctr">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ctr">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ctr">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58" name="Google Shape;158;p28"/>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_ONLY_1">
  <p:cSld name="CAPTION_ONLY_1">
    <p:spTree>
      <p:nvGrpSpPr>
        <p:cNvPr id="1" name="Shape 159"/>
        <p:cNvGrpSpPr/>
        <p:nvPr/>
      </p:nvGrpSpPr>
      <p:grpSpPr>
        <a:xfrm>
          <a:off x="0" y="0"/>
          <a:ext cx="0" cy="0"/>
          <a:chOff x="0" y="0"/>
          <a:chExt cx="0" cy="0"/>
        </a:xfrm>
      </p:grpSpPr>
      <p:sp>
        <p:nvSpPr>
          <p:cNvPr id="160" name="Google Shape;160;p29"/>
          <p:cNvSpPr/>
          <p:nvPr/>
        </p:nvSpPr>
        <p:spPr>
          <a:xfrm flipH="1">
            <a:off x="4571999" y="199"/>
            <a:ext cx="4572001" cy="5143502"/>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9"/>
          <p:cNvSpPr/>
          <p:nvPr/>
        </p:nvSpPr>
        <p:spPr>
          <a:xfrm>
            <a:off x="0" y="199"/>
            <a:ext cx="4572001" cy="5143502"/>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9"/>
          <p:cNvSpPr txBox="1">
            <a:spLocks noGrp="1"/>
          </p:cNvSpPr>
          <p:nvPr>
            <p:ph type="title"/>
          </p:nvPr>
        </p:nvSpPr>
        <p:spPr>
          <a:xfrm>
            <a:off x="714025" y="409525"/>
            <a:ext cx="36669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F3F3F3"/>
              </a:buClr>
              <a:buSzPts val="3000"/>
              <a:buFont typeface="Anton"/>
              <a:buNone/>
              <a:defRPr sz="30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63" name="Google Shape;163;p29"/>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_ONLY_1_1">
  <p:cSld name="CAPTION_ONLY_1_1">
    <p:bg>
      <p:bgPr>
        <a:solidFill>
          <a:schemeClr val="accent5"/>
        </a:solid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714025" y="409525"/>
            <a:ext cx="36669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F3F3F3"/>
              </a:buClr>
              <a:buSzPts val="3000"/>
              <a:buFont typeface="Anton"/>
              <a:buNone/>
              <a:defRPr sz="30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66" name="Google Shape;166;p30"/>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_2">
  <p:cSld name="CUSTOM_2">
    <p:bg>
      <p:bgPr>
        <a:solidFill>
          <a:srgbClr val="F3F3F3"/>
        </a:solidFill>
        <a:effectLst/>
      </p:bgPr>
    </p:bg>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1542800" y="1848949"/>
            <a:ext cx="2555101" cy="577801"/>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chemeClr val="accent5"/>
              </a:buClr>
              <a:buSzPts val="2000"/>
              <a:buFont typeface="Anton"/>
              <a:buNone/>
              <a:defRPr sz="20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69" name="Google Shape;169;p31"/>
          <p:cNvSpPr txBox="1">
            <a:spLocks noGrp="1"/>
          </p:cNvSpPr>
          <p:nvPr>
            <p:ph type="body" idx="1"/>
          </p:nvPr>
        </p:nvSpPr>
        <p:spPr>
          <a:xfrm>
            <a:off x="1542800" y="2311250"/>
            <a:ext cx="2555101" cy="5724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chemeClr val="accent5"/>
              </a:buClr>
              <a:buSzPts val="1400"/>
              <a:buFont typeface="Roboto Light"/>
              <a:buNone/>
              <a:defRPr sz="1400"/>
            </a:lvl1pPr>
            <a:lvl2pPr marL="914400" lvl="1" indent="-228600" algn="l">
              <a:lnSpc>
                <a:spcPct val="100000"/>
              </a:lnSpc>
              <a:spcBef>
                <a:spcPts val="0"/>
              </a:spcBef>
              <a:spcAft>
                <a:spcPts val="0"/>
              </a:spcAft>
              <a:buClr>
                <a:schemeClr val="accent5"/>
              </a:buClr>
              <a:buSzPts val="1400"/>
              <a:buFont typeface="Roboto Light"/>
              <a:buNone/>
              <a:defRPr sz="1400"/>
            </a:lvl2pPr>
            <a:lvl3pPr marL="1371600" lvl="2" indent="-228600" algn="l">
              <a:lnSpc>
                <a:spcPct val="100000"/>
              </a:lnSpc>
              <a:spcBef>
                <a:spcPts val="0"/>
              </a:spcBef>
              <a:spcAft>
                <a:spcPts val="0"/>
              </a:spcAft>
              <a:buClr>
                <a:schemeClr val="accent5"/>
              </a:buClr>
              <a:buSzPts val="1400"/>
              <a:buFont typeface="Roboto Light"/>
              <a:buNone/>
              <a:defRPr sz="1400"/>
            </a:lvl3pPr>
            <a:lvl4pPr marL="1828800" lvl="3" indent="-228600" algn="l">
              <a:lnSpc>
                <a:spcPct val="100000"/>
              </a:lnSpc>
              <a:spcBef>
                <a:spcPts val="0"/>
              </a:spcBef>
              <a:spcAft>
                <a:spcPts val="0"/>
              </a:spcAft>
              <a:buClr>
                <a:schemeClr val="accent5"/>
              </a:buClr>
              <a:buSzPts val="1400"/>
              <a:buFont typeface="Roboto Light"/>
              <a:buNone/>
              <a:defRPr sz="1400"/>
            </a:lvl4pPr>
            <a:lvl5pPr marL="2286000" lvl="4" indent="-228600" algn="l">
              <a:lnSpc>
                <a:spcPct val="100000"/>
              </a:lnSpc>
              <a:spcBef>
                <a:spcPts val="0"/>
              </a:spcBef>
              <a:spcAft>
                <a:spcPts val="0"/>
              </a:spcAft>
              <a:buClr>
                <a:schemeClr val="accent5"/>
              </a:buClr>
              <a:buSzPts val="1400"/>
              <a:buFont typeface="Roboto Light"/>
              <a:buNone/>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0" name="Google Shape;170;p31"/>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_2_1">
  <p:cSld name="CUSTOM_2_1">
    <p:spTree>
      <p:nvGrpSpPr>
        <p:cNvPr id="1" name="Shape 171"/>
        <p:cNvGrpSpPr/>
        <p:nvPr/>
      </p:nvGrpSpPr>
      <p:grpSpPr>
        <a:xfrm>
          <a:off x="0" y="0"/>
          <a:ext cx="0" cy="0"/>
          <a:chOff x="0" y="0"/>
          <a:chExt cx="0" cy="0"/>
        </a:xfrm>
      </p:grpSpPr>
      <p:sp>
        <p:nvSpPr>
          <p:cNvPr id="172" name="Google Shape;172;p32"/>
          <p:cNvSpPr/>
          <p:nvPr/>
        </p:nvSpPr>
        <p:spPr>
          <a:xfrm>
            <a:off x="0" y="199"/>
            <a:ext cx="4572001" cy="5143502"/>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2"/>
          <p:cNvSpPr txBox="1">
            <a:spLocks noGrp="1"/>
          </p:cNvSpPr>
          <p:nvPr>
            <p:ph type="title"/>
          </p:nvPr>
        </p:nvSpPr>
        <p:spPr>
          <a:xfrm>
            <a:off x="714025" y="2225550"/>
            <a:ext cx="1921500" cy="1115401"/>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F3F3F3"/>
              </a:buClr>
              <a:buSzPts val="2400"/>
              <a:buFont typeface="Anton"/>
              <a:buNone/>
              <a:defRPr sz="24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74" name="Google Shape;174;p32"/>
          <p:cNvSpPr txBox="1">
            <a:spLocks noGrp="1"/>
          </p:cNvSpPr>
          <p:nvPr>
            <p:ph type="body" idx="1"/>
          </p:nvPr>
        </p:nvSpPr>
        <p:spPr>
          <a:xfrm>
            <a:off x="714025" y="3450499"/>
            <a:ext cx="2722200" cy="7851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l">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l">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l">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l">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75" name="Google Shape;175;p32"/>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_2_1_1">
  <p:cSld name="CUSTOM_2_1_1">
    <p:spTree>
      <p:nvGrpSpPr>
        <p:cNvPr id="1" name="Shape 176"/>
        <p:cNvGrpSpPr/>
        <p:nvPr/>
      </p:nvGrpSpPr>
      <p:grpSpPr>
        <a:xfrm>
          <a:off x="0" y="0"/>
          <a:ext cx="0" cy="0"/>
          <a:chOff x="0" y="0"/>
          <a:chExt cx="0" cy="0"/>
        </a:xfrm>
      </p:grpSpPr>
      <p:sp>
        <p:nvSpPr>
          <p:cNvPr id="177" name="Google Shape;177;p33"/>
          <p:cNvSpPr/>
          <p:nvPr/>
        </p:nvSpPr>
        <p:spPr>
          <a:xfrm flipH="1">
            <a:off x="4571999" y="199"/>
            <a:ext cx="4572001" cy="5143502"/>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3"/>
          <p:cNvSpPr txBox="1">
            <a:spLocks noGrp="1"/>
          </p:cNvSpPr>
          <p:nvPr>
            <p:ph type="title"/>
          </p:nvPr>
        </p:nvSpPr>
        <p:spPr>
          <a:xfrm>
            <a:off x="6508474" y="2225550"/>
            <a:ext cx="1921501" cy="1115401"/>
          </a:xfrm>
          <a:prstGeom prst="rect">
            <a:avLst/>
          </a:prstGeom>
          <a:noFill/>
          <a:ln>
            <a:noFill/>
          </a:ln>
        </p:spPr>
        <p:txBody>
          <a:bodyPr spcFirstLastPara="1" wrap="square" lIns="91400" tIns="91400" rIns="91400" bIns="91400" anchor="b" anchorCtr="0">
            <a:normAutofit/>
          </a:bodyPr>
          <a:lstStyle>
            <a:lvl1pPr lvl="0" algn="r">
              <a:lnSpc>
                <a:spcPct val="100000"/>
              </a:lnSpc>
              <a:spcBef>
                <a:spcPts val="0"/>
              </a:spcBef>
              <a:spcAft>
                <a:spcPts val="0"/>
              </a:spcAft>
              <a:buClr>
                <a:srgbClr val="F3F3F3"/>
              </a:buClr>
              <a:buSzPts val="2400"/>
              <a:buFont typeface="Anton"/>
              <a:buNone/>
              <a:defRPr sz="24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79" name="Google Shape;179;p33"/>
          <p:cNvSpPr txBox="1">
            <a:spLocks noGrp="1"/>
          </p:cNvSpPr>
          <p:nvPr>
            <p:ph type="body" idx="1"/>
          </p:nvPr>
        </p:nvSpPr>
        <p:spPr>
          <a:xfrm>
            <a:off x="5707774" y="3450499"/>
            <a:ext cx="2722201" cy="785101"/>
          </a:xfrm>
          <a:prstGeom prst="rect">
            <a:avLst/>
          </a:prstGeom>
          <a:noFill/>
          <a:ln>
            <a:noFill/>
          </a:ln>
        </p:spPr>
        <p:txBody>
          <a:bodyPr spcFirstLastPara="1" wrap="square" lIns="91400" tIns="91400" rIns="91400" bIns="91400" anchor="t" anchorCtr="0">
            <a:normAutofit/>
          </a:bodyPr>
          <a:lstStyle>
            <a:lvl1pPr marL="457200" lvl="0" indent="-228600" algn="r">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r">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r">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r">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r">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80" name="Google Shape;180;p33"/>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_3">
  <p:cSld name="CUSTOM_3">
    <p:spTree>
      <p:nvGrpSpPr>
        <p:cNvPr id="1" name="Shape 181"/>
        <p:cNvGrpSpPr/>
        <p:nvPr/>
      </p:nvGrpSpPr>
      <p:grpSpPr>
        <a:xfrm>
          <a:off x="0" y="0"/>
          <a:ext cx="0" cy="0"/>
          <a:chOff x="0" y="0"/>
          <a:chExt cx="0" cy="0"/>
        </a:xfrm>
      </p:grpSpPr>
      <p:grpSp>
        <p:nvGrpSpPr>
          <p:cNvPr id="182" name="Google Shape;182;p34"/>
          <p:cNvGrpSpPr/>
          <p:nvPr/>
        </p:nvGrpSpPr>
        <p:grpSpPr>
          <a:xfrm>
            <a:off x="0" y="-11777"/>
            <a:ext cx="9143964" cy="5155278"/>
            <a:chOff x="0" y="-1"/>
            <a:chExt cx="9143964" cy="5155276"/>
          </a:xfrm>
        </p:grpSpPr>
        <p:grpSp>
          <p:nvGrpSpPr>
            <p:cNvPr id="183" name="Google Shape;183;p34"/>
            <p:cNvGrpSpPr/>
            <p:nvPr/>
          </p:nvGrpSpPr>
          <p:grpSpPr>
            <a:xfrm>
              <a:off x="149" y="-1"/>
              <a:ext cx="9143815" cy="5139603"/>
              <a:chOff x="0" y="0"/>
              <a:chExt cx="9143814" cy="5139601"/>
            </a:xfrm>
          </p:grpSpPr>
          <p:sp>
            <p:nvSpPr>
              <p:cNvPr id="184" name="Google Shape;184;p34"/>
              <p:cNvSpPr/>
              <p:nvPr/>
            </p:nvSpPr>
            <p:spPr>
              <a:xfrm rot="-5400000" flipH="1">
                <a:off x="5884463" y="-104275"/>
                <a:ext cx="3153900" cy="3364801"/>
              </a:xfrm>
              <a:custGeom>
                <a:avLst/>
                <a:gdLst/>
                <a:ahLst/>
                <a:cxnLst/>
                <a:rect l="l" t="t" r="r" b="b"/>
                <a:pathLst>
                  <a:path w="21600" h="21600" extrusionOk="0">
                    <a:moveTo>
                      <a:pt x="0" y="21600"/>
                    </a:moveTo>
                    <a:lnTo>
                      <a:pt x="21600" y="21600"/>
                    </a:lnTo>
                    <a:lnTo>
                      <a:pt x="0" y="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4"/>
              <p:cNvSpPr/>
              <p:nvPr/>
            </p:nvSpPr>
            <p:spPr>
              <a:xfrm rot="5400000" flipH="1">
                <a:off x="171600" y="-171600"/>
                <a:ext cx="5139601" cy="5482801"/>
              </a:xfrm>
              <a:custGeom>
                <a:avLst/>
                <a:gdLst/>
                <a:ahLst/>
                <a:cxnLst/>
                <a:rect l="l" t="t" r="r" b="b"/>
                <a:pathLst>
                  <a:path w="21600" h="21600" extrusionOk="0">
                    <a:moveTo>
                      <a:pt x="0" y="21600"/>
                    </a:moveTo>
                    <a:lnTo>
                      <a:pt x="21600" y="21600"/>
                    </a:lnTo>
                    <a:lnTo>
                      <a:pt x="0" y="0"/>
                    </a:lnTo>
                    <a:close/>
                  </a:path>
                </a:pathLst>
              </a:custGeom>
              <a:solidFill>
                <a:schemeClr val="accent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 name="Google Shape;186;p34"/>
            <p:cNvSpPr/>
            <p:nvPr/>
          </p:nvSpPr>
          <p:spPr>
            <a:xfrm rot="5400000" flipH="1">
              <a:off x="500850" y="-486676"/>
              <a:ext cx="5141101" cy="6142802"/>
            </a:xfrm>
            <a:custGeom>
              <a:avLst/>
              <a:gdLst/>
              <a:ahLst/>
              <a:cxnLst/>
              <a:rect l="l" t="t" r="r" b="b"/>
              <a:pathLst>
                <a:path w="21600" h="21600" extrusionOk="0">
                  <a:moveTo>
                    <a:pt x="0" y="0"/>
                  </a:moveTo>
                  <a:lnTo>
                    <a:pt x="10800" y="0"/>
                  </a:lnTo>
                  <a:lnTo>
                    <a:pt x="21600" y="9039"/>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7" name="Google Shape;187;p34"/>
          <p:cNvSpPr txBox="1">
            <a:spLocks noGrp="1"/>
          </p:cNvSpPr>
          <p:nvPr>
            <p:ph type="title"/>
          </p:nvPr>
        </p:nvSpPr>
        <p:spPr>
          <a:xfrm>
            <a:off x="735024" y="737203"/>
            <a:ext cx="2749801" cy="1121401"/>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F3F3F3"/>
              </a:buClr>
              <a:buSzPts val="6000"/>
              <a:buFont typeface="Anton"/>
              <a:buNone/>
              <a:defRPr>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88" name="Google Shape;188;p34"/>
          <p:cNvSpPr txBox="1">
            <a:spLocks noGrp="1"/>
          </p:cNvSpPr>
          <p:nvPr>
            <p:ph type="body" idx="1"/>
          </p:nvPr>
        </p:nvSpPr>
        <p:spPr>
          <a:xfrm>
            <a:off x="735024" y="2001549"/>
            <a:ext cx="2960401" cy="13530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l">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l">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l">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l">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grpSp>
        <p:nvGrpSpPr>
          <p:cNvPr id="189" name="Google Shape;189;p34"/>
          <p:cNvGrpSpPr/>
          <p:nvPr/>
        </p:nvGrpSpPr>
        <p:grpSpPr>
          <a:xfrm>
            <a:off x="6558643" y="852370"/>
            <a:ext cx="436347" cy="436110"/>
            <a:chOff x="-1" y="0"/>
            <a:chExt cx="436345" cy="436109"/>
          </a:xfrm>
        </p:grpSpPr>
        <p:sp>
          <p:nvSpPr>
            <p:cNvPr id="190" name="Google Shape;190;p34"/>
            <p:cNvSpPr/>
            <p:nvPr/>
          </p:nvSpPr>
          <p:spPr>
            <a:xfrm flipH="1">
              <a:off x="205264" y="0"/>
              <a:ext cx="25737" cy="140845"/>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4"/>
            <p:cNvSpPr/>
            <p:nvPr/>
          </p:nvSpPr>
          <p:spPr>
            <a:xfrm flipH="1">
              <a:off x="205264" y="295263"/>
              <a:ext cx="25737" cy="140846"/>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4"/>
            <p:cNvSpPr/>
            <p:nvPr/>
          </p:nvSpPr>
          <p:spPr>
            <a:xfrm flipH="1">
              <a:off x="-1" y="205342"/>
              <a:ext cx="140846" cy="25660"/>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4"/>
            <p:cNvSpPr/>
            <p:nvPr/>
          </p:nvSpPr>
          <p:spPr>
            <a:xfrm flipH="1">
              <a:off x="295498" y="205342"/>
              <a:ext cx="140846" cy="25660"/>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 name="Google Shape;194;p34"/>
          <p:cNvGrpSpPr/>
          <p:nvPr/>
        </p:nvGrpSpPr>
        <p:grpSpPr>
          <a:xfrm>
            <a:off x="4711006" y="1542645"/>
            <a:ext cx="369641" cy="369428"/>
            <a:chOff x="0" y="0"/>
            <a:chExt cx="369640" cy="369427"/>
          </a:xfrm>
        </p:grpSpPr>
        <p:sp>
          <p:nvSpPr>
            <p:cNvPr id="195" name="Google Shape;195;p34"/>
            <p:cNvSpPr/>
            <p:nvPr/>
          </p:nvSpPr>
          <p:spPr>
            <a:xfrm flipH="1">
              <a:off x="173885" y="0"/>
              <a:ext cx="21803" cy="119310"/>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4"/>
            <p:cNvSpPr/>
            <p:nvPr/>
          </p:nvSpPr>
          <p:spPr>
            <a:xfrm flipH="1">
              <a:off x="173885" y="250117"/>
              <a:ext cx="21803" cy="119310"/>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4"/>
            <p:cNvSpPr/>
            <p:nvPr/>
          </p:nvSpPr>
          <p:spPr>
            <a:xfrm flipH="1">
              <a:off x="0" y="173945"/>
              <a:ext cx="119314" cy="21736"/>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4"/>
            <p:cNvSpPr/>
            <p:nvPr/>
          </p:nvSpPr>
          <p:spPr>
            <a:xfrm flipH="1">
              <a:off x="250325" y="173945"/>
              <a:ext cx="119315" cy="21736"/>
            </a:xfrm>
            <a:prstGeom prst="rect">
              <a:avLst/>
            </a:prstGeom>
            <a:solidFill>
              <a:schemeClr val="accen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p34"/>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_4">
  <p:cSld name="CUSTOM_4">
    <p:spTree>
      <p:nvGrpSpPr>
        <p:cNvPr id="1" name="Shape 200"/>
        <p:cNvGrpSpPr/>
        <p:nvPr/>
      </p:nvGrpSpPr>
      <p:grpSpPr>
        <a:xfrm>
          <a:off x="0" y="0"/>
          <a:ext cx="0" cy="0"/>
          <a:chOff x="0" y="0"/>
          <a:chExt cx="0" cy="0"/>
        </a:xfrm>
      </p:grpSpPr>
      <p:sp>
        <p:nvSpPr>
          <p:cNvPr id="201" name="Google Shape;201;p35"/>
          <p:cNvSpPr txBox="1">
            <a:spLocks noGrp="1"/>
          </p:cNvSpPr>
          <p:nvPr>
            <p:ph type="body" idx="1"/>
          </p:nvPr>
        </p:nvSpPr>
        <p:spPr>
          <a:xfrm>
            <a:off x="714025" y="1063525"/>
            <a:ext cx="3769201" cy="3786900"/>
          </a:xfrm>
          <a:prstGeom prst="rect">
            <a:avLst/>
          </a:prstGeom>
          <a:noFill/>
          <a:ln>
            <a:noFill/>
          </a:ln>
        </p:spPr>
        <p:txBody>
          <a:bodyPr spcFirstLastPara="1" wrap="square" lIns="91400" tIns="91400" rIns="91400" bIns="91400" anchor="t" anchorCtr="0">
            <a:normAutofit/>
          </a:bodyPr>
          <a:lstStyle>
            <a:lvl1pPr marL="457200" lvl="0" indent="-304800" algn="l">
              <a:lnSpc>
                <a:spcPct val="100000"/>
              </a:lnSpc>
              <a:spcBef>
                <a:spcPts val="0"/>
              </a:spcBef>
              <a:spcAft>
                <a:spcPts val="0"/>
              </a:spcAft>
              <a:buClr>
                <a:schemeClr val="accent1"/>
              </a:buClr>
              <a:buSzPts val="1200"/>
              <a:buChar char="●"/>
              <a:defRPr sz="1200"/>
            </a:lvl1pPr>
            <a:lvl2pPr marL="914400" lvl="1" indent="-304800" algn="l">
              <a:lnSpc>
                <a:spcPct val="100000"/>
              </a:lnSpc>
              <a:spcBef>
                <a:spcPts val="0"/>
              </a:spcBef>
              <a:spcAft>
                <a:spcPts val="0"/>
              </a:spcAft>
              <a:buClr>
                <a:schemeClr val="accent1"/>
              </a:buClr>
              <a:buSzPts val="1200"/>
              <a:buChar char="○"/>
              <a:defRPr sz="1200"/>
            </a:lvl2pPr>
            <a:lvl3pPr marL="1371600" lvl="2" indent="-304800" algn="l">
              <a:lnSpc>
                <a:spcPct val="100000"/>
              </a:lnSpc>
              <a:spcBef>
                <a:spcPts val="0"/>
              </a:spcBef>
              <a:spcAft>
                <a:spcPts val="0"/>
              </a:spcAft>
              <a:buClr>
                <a:schemeClr val="accent1"/>
              </a:buClr>
              <a:buSzPts val="1200"/>
              <a:buChar char="■"/>
              <a:defRPr sz="1200"/>
            </a:lvl3pPr>
            <a:lvl4pPr marL="1828800" lvl="3" indent="-304800" algn="l">
              <a:lnSpc>
                <a:spcPct val="100000"/>
              </a:lnSpc>
              <a:spcBef>
                <a:spcPts val="0"/>
              </a:spcBef>
              <a:spcAft>
                <a:spcPts val="0"/>
              </a:spcAft>
              <a:buClr>
                <a:schemeClr val="accent1"/>
              </a:buClr>
              <a:buSzPts val="1200"/>
              <a:buChar char="●"/>
              <a:defRPr sz="1200"/>
            </a:lvl4pPr>
            <a:lvl5pPr marL="2286000" lvl="4" indent="-304800" algn="l">
              <a:lnSpc>
                <a:spcPct val="100000"/>
              </a:lnSpc>
              <a:spcBef>
                <a:spcPts val="0"/>
              </a:spcBef>
              <a:spcAft>
                <a:spcPts val="0"/>
              </a:spcAft>
              <a:buClr>
                <a:schemeClr val="accent1"/>
              </a:buClr>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2" name="Google Shape;202;p35"/>
          <p:cNvSpPr txBox="1">
            <a:spLocks noGrp="1"/>
          </p:cNvSpPr>
          <p:nvPr>
            <p:ph type="body" idx="2"/>
          </p:nvPr>
        </p:nvSpPr>
        <p:spPr>
          <a:xfrm>
            <a:off x="4660753" y="1628560"/>
            <a:ext cx="3769201" cy="3247201"/>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3" name="Google Shape;203;p35"/>
          <p:cNvSpPr txBox="1">
            <a:spLocks noGrp="1"/>
          </p:cNvSpPr>
          <p:nvPr>
            <p:ph type="title"/>
          </p:nvPr>
        </p:nvSpPr>
        <p:spPr>
          <a:xfrm>
            <a:off x="714025" y="409525"/>
            <a:ext cx="36669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chemeClr val="accent5"/>
              </a:buClr>
              <a:buSzPts val="3000"/>
              <a:buFont typeface="Anton"/>
              <a:buNone/>
              <a:defRPr sz="30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204" name="Google Shape;204;p35"/>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_4_1">
  <p:cSld name="CUSTOM_4_1">
    <p:spTree>
      <p:nvGrpSpPr>
        <p:cNvPr id="1" name="Shape 205"/>
        <p:cNvGrpSpPr/>
        <p:nvPr/>
      </p:nvGrpSpPr>
      <p:grpSpPr>
        <a:xfrm>
          <a:off x="0" y="0"/>
          <a:ext cx="0" cy="0"/>
          <a:chOff x="0" y="0"/>
          <a:chExt cx="0" cy="0"/>
        </a:xfrm>
      </p:grpSpPr>
      <p:grpSp>
        <p:nvGrpSpPr>
          <p:cNvPr id="206" name="Google Shape;206;p36"/>
          <p:cNvGrpSpPr/>
          <p:nvPr/>
        </p:nvGrpSpPr>
        <p:grpSpPr>
          <a:xfrm>
            <a:off x="-1" y="200"/>
            <a:ext cx="9144002" cy="5143502"/>
            <a:chOff x="-1" y="0"/>
            <a:chExt cx="9144002" cy="5143501"/>
          </a:xfrm>
        </p:grpSpPr>
        <p:sp>
          <p:nvSpPr>
            <p:cNvPr id="207" name="Google Shape;207;p36"/>
            <p:cNvSpPr/>
            <p:nvPr/>
          </p:nvSpPr>
          <p:spPr>
            <a:xfrm>
              <a:off x="-1" y="0"/>
              <a:ext cx="4572002" cy="5143501"/>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6"/>
            <p:cNvSpPr/>
            <p:nvPr/>
          </p:nvSpPr>
          <p:spPr>
            <a:xfrm flipH="1">
              <a:off x="4571999" y="0"/>
              <a:ext cx="4572002" cy="5143501"/>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9" name="Google Shape;209;p36"/>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_4_1_1">
  <p:cSld name="CUSTOM_4_1_1">
    <p:spTree>
      <p:nvGrpSpPr>
        <p:cNvPr id="1" name="Shape 210"/>
        <p:cNvGrpSpPr/>
        <p:nvPr/>
      </p:nvGrpSpPr>
      <p:grpSpPr>
        <a:xfrm>
          <a:off x="0" y="0"/>
          <a:ext cx="0" cy="0"/>
          <a:chOff x="0" y="0"/>
          <a:chExt cx="0" cy="0"/>
        </a:xfrm>
      </p:grpSpPr>
      <p:grpSp>
        <p:nvGrpSpPr>
          <p:cNvPr id="211" name="Google Shape;211;p37"/>
          <p:cNvGrpSpPr/>
          <p:nvPr/>
        </p:nvGrpSpPr>
        <p:grpSpPr>
          <a:xfrm>
            <a:off x="0" y="200"/>
            <a:ext cx="9144001" cy="5143502"/>
            <a:chOff x="0" y="0"/>
            <a:chExt cx="9144001" cy="5143501"/>
          </a:xfrm>
        </p:grpSpPr>
        <p:sp>
          <p:nvSpPr>
            <p:cNvPr id="212" name="Google Shape;212;p37"/>
            <p:cNvSpPr/>
            <p:nvPr/>
          </p:nvSpPr>
          <p:spPr>
            <a:xfrm flipH="1">
              <a:off x="4572000" y="0"/>
              <a:ext cx="4572001" cy="5143501"/>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rgbClr val="F3F3F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7"/>
            <p:cNvSpPr/>
            <p:nvPr/>
          </p:nvSpPr>
          <p:spPr>
            <a:xfrm>
              <a:off x="0" y="0"/>
              <a:ext cx="4572001" cy="5143501"/>
            </a:xfrm>
            <a:custGeom>
              <a:avLst/>
              <a:gdLst/>
              <a:ahLst/>
              <a:cxnLst/>
              <a:rect l="l" t="t" r="r" b="b"/>
              <a:pathLst>
                <a:path w="21600" h="21600" extrusionOk="0">
                  <a:moveTo>
                    <a:pt x="0" y="0"/>
                  </a:moveTo>
                  <a:lnTo>
                    <a:pt x="16956" y="0"/>
                  </a:lnTo>
                  <a:lnTo>
                    <a:pt x="21600" y="4128"/>
                  </a:lnTo>
                  <a:lnTo>
                    <a:pt x="21600" y="21600"/>
                  </a:lnTo>
                  <a:lnTo>
                    <a:pt x="0" y="21600"/>
                  </a:lnTo>
                  <a:close/>
                </a:path>
              </a:pathLst>
            </a:custGeom>
            <a:solidFill>
              <a:schemeClr val="accent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214;p3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_5">
  <p:cSld name="CUSTOM_5">
    <p:bg>
      <p:bgPr>
        <a:solidFill>
          <a:schemeClr val="accent5"/>
        </a:solidFill>
        <a:effectLst/>
      </p:bgPr>
    </p:bg>
    <p:spTree>
      <p:nvGrpSpPr>
        <p:cNvPr id="1" name="Shape 215"/>
        <p:cNvGrpSpPr/>
        <p:nvPr/>
      </p:nvGrpSpPr>
      <p:grpSpPr>
        <a:xfrm>
          <a:off x="0" y="0"/>
          <a:ext cx="0" cy="0"/>
          <a:chOff x="0" y="0"/>
          <a:chExt cx="0" cy="0"/>
        </a:xfrm>
      </p:grpSpPr>
      <p:sp>
        <p:nvSpPr>
          <p:cNvPr id="216" name="Google Shape;216;p38"/>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_5_1">
  <p:cSld name="CUSTOM_5_1">
    <p:spTree>
      <p:nvGrpSpPr>
        <p:cNvPr id="1" name="Shape 217"/>
        <p:cNvGrpSpPr/>
        <p:nvPr/>
      </p:nvGrpSpPr>
      <p:grpSpPr>
        <a:xfrm>
          <a:off x="0" y="0"/>
          <a:ext cx="0" cy="0"/>
          <a:chOff x="0" y="0"/>
          <a:chExt cx="0" cy="0"/>
        </a:xfrm>
      </p:grpSpPr>
      <p:sp>
        <p:nvSpPr>
          <p:cNvPr id="218" name="Google Shape;218;p39"/>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000000"/>
        </a:solidFill>
        <a:effectLst/>
      </p:bgPr>
    </p:bg>
    <p:spTree>
      <p:nvGrpSpPr>
        <p:cNvPr id="1" name="Shape 219"/>
        <p:cNvGrpSpPr/>
        <p:nvPr/>
      </p:nvGrpSpPr>
      <p:grpSpPr>
        <a:xfrm>
          <a:off x="0" y="0"/>
          <a:ext cx="0" cy="0"/>
          <a:chOff x="0" y="0"/>
          <a:chExt cx="0" cy="0"/>
        </a:xfrm>
      </p:grpSpPr>
      <p:sp>
        <p:nvSpPr>
          <p:cNvPr id="220" name="Google Shape;220;p40"/>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p:cSld name="BLANK 2">
    <p:bg>
      <p:bgPr>
        <a:solidFill>
          <a:srgbClr val="0E2A47"/>
        </a:solidFill>
        <a:effectLst/>
      </p:bgPr>
    </p:bg>
    <p:spTree>
      <p:nvGrpSpPr>
        <p:cNvPr id="1" name="Shape 221"/>
        <p:cNvGrpSpPr/>
        <p:nvPr/>
      </p:nvGrpSpPr>
      <p:grpSpPr>
        <a:xfrm>
          <a:off x="0" y="0"/>
          <a:ext cx="0" cy="0"/>
          <a:chOff x="0" y="0"/>
          <a:chExt cx="0" cy="0"/>
        </a:xfrm>
      </p:grpSpPr>
      <p:sp>
        <p:nvSpPr>
          <p:cNvPr id="222" name="Google Shape;222;p41"/>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9D4D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14025" y="538399"/>
            <a:ext cx="7716001" cy="3909902"/>
          </a:xfrm>
          <a:prstGeom prst="rect">
            <a:avLst/>
          </a:prstGeom>
          <a:noFill/>
          <a:ln>
            <a:noFill/>
          </a:ln>
        </p:spPr>
        <p:txBody>
          <a:bodyPr spcFirstLastPara="1" wrap="square" lIns="91400" tIns="91400" rIns="91400" bIns="91400" anchor="ctr" anchorCtr="0">
            <a:normAutofit/>
          </a:bodyPr>
          <a:lstStyle>
            <a:lvl1pPr marR="0" lvl="0"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1pPr>
            <a:lvl2pPr marR="0" lvl="1"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2pPr>
            <a:lvl3pPr marR="0" lvl="2"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3pPr>
            <a:lvl4pPr marR="0" lvl="3"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4pPr>
            <a:lvl5pPr marR="0" lvl="4"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5pPr>
            <a:lvl6pPr marR="0" lvl="5"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6pPr>
            <a:lvl7pPr marR="0" lvl="6"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7pPr>
            <a:lvl8pPr marR="0" lvl="7"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8pPr>
            <a:lvl9pPr marR="0" lvl="8" algn="ctr" rtl="0">
              <a:lnSpc>
                <a:spcPct val="100000"/>
              </a:lnSpc>
              <a:spcBef>
                <a:spcPts val="0"/>
              </a:spcBef>
              <a:spcAft>
                <a:spcPts val="0"/>
              </a:spcAft>
              <a:buClr>
                <a:schemeClr val="accent5"/>
              </a:buClr>
              <a:buSzPts val="6000"/>
              <a:buFont typeface="Anton"/>
              <a:buNone/>
              <a:defRPr sz="6000" b="0" i="0" u="none" strike="noStrike" cap="none">
                <a:solidFill>
                  <a:schemeClr val="accent5"/>
                </a:solidFill>
                <a:latin typeface="Anton"/>
                <a:ea typeface="Anton"/>
                <a:cs typeface="Anton"/>
                <a:sym typeface="Anton"/>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1pPr>
            <a:lvl2pPr marL="914400" marR="0" lvl="1"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2pPr>
            <a:lvl3pPr marL="1371600" marR="0" lvl="2"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3pPr>
            <a:lvl4pPr marL="1828800" marR="0" lvl="3"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4pPr>
            <a:lvl5pPr marL="2286000" marR="0" lvl="4"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5pPr>
            <a:lvl6pPr marL="2743200" marR="0" lvl="5"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6pPr>
            <a:lvl7pPr marL="3200400" marR="0" lvl="6"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7pPr>
            <a:lvl8pPr marL="3657600" marR="0" lvl="7"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8pPr>
            <a:lvl9pPr marL="4114800" marR="0" lvl="8" indent="-342900" algn="l" rtl="0">
              <a:lnSpc>
                <a:spcPct val="115000"/>
              </a:lnSpc>
              <a:spcBef>
                <a:spcPts val="0"/>
              </a:spcBef>
              <a:spcAft>
                <a:spcPts val="0"/>
              </a:spcAft>
              <a:buClr>
                <a:schemeClr val="accent5"/>
              </a:buClr>
              <a:buSzPts val="1800"/>
              <a:buFont typeface="Helvetica Neue"/>
              <a:buChar char="■"/>
              <a:defRPr sz="1800" b="0" i="0" u="none" strike="noStrike" cap="none">
                <a:solidFill>
                  <a:schemeClr val="accent5"/>
                </a:solidFill>
                <a:latin typeface="Roboto Light"/>
                <a:ea typeface="Roboto Light"/>
                <a:cs typeface="Roboto Light"/>
                <a:sym typeface="Roboto Light"/>
              </a:defRPr>
            </a:lvl9pPr>
          </a:lstStyle>
          <a:p>
            <a:endParaRPr/>
          </a:p>
        </p:txBody>
      </p:sp>
      <p:sp>
        <p:nvSpPr>
          <p:cNvPr id="53" name="Google Shape;53;p13"/>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5.gov.uk/how-spies-operate"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2"/>
          <p:cNvSpPr txBox="1">
            <a:spLocks noGrp="1"/>
          </p:cNvSpPr>
          <p:nvPr>
            <p:ph type="subTitle" idx="4294967295"/>
          </p:nvPr>
        </p:nvSpPr>
        <p:spPr>
          <a:xfrm>
            <a:off x="5257407" y="3102022"/>
            <a:ext cx="2980800" cy="943500"/>
          </a:xfrm>
          <a:prstGeom prst="rect">
            <a:avLst/>
          </a:prstGeom>
          <a:noFill/>
          <a:ln>
            <a:noFill/>
          </a:ln>
        </p:spPr>
        <p:txBody>
          <a:bodyPr spcFirstLastPara="1" wrap="square" lIns="91400" tIns="91400" rIns="91400" bIns="91400" anchor="t" anchorCtr="0">
            <a:normAutofit lnSpcReduction="10000"/>
          </a:bodyPr>
          <a:lstStyle/>
          <a:p>
            <a:pPr marL="0" marR="0" lvl="0" indent="0" algn="r" rtl="0">
              <a:lnSpc>
                <a:spcPct val="100000"/>
              </a:lnSpc>
              <a:spcBef>
                <a:spcPts val="0"/>
              </a:spcBef>
              <a:spcAft>
                <a:spcPts val="0"/>
              </a:spcAft>
              <a:buClr>
                <a:schemeClr val="accent5"/>
              </a:buClr>
              <a:buSzPts val="1600"/>
              <a:buFont typeface="Helvetica Neue"/>
              <a:buNone/>
            </a:pPr>
            <a:r>
              <a:rPr lang="en-GB" sz="1600" b="0" i="0" u="none" strike="noStrike" cap="none">
                <a:solidFill>
                  <a:schemeClr val="accent5"/>
                </a:solidFill>
                <a:latin typeface="Times New Roman"/>
                <a:ea typeface="Times New Roman"/>
                <a:cs typeface="Times New Roman"/>
                <a:sym typeface="Times New Roman"/>
              </a:rPr>
              <a:t>Elaborat de: Burcă Valeria</a:t>
            </a:r>
            <a:br>
              <a:rPr lang="en-GB" sz="1600" b="0" i="0" u="none" strike="noStrike" cap="none">
                <a:solidFill>
                  <a:schemeClr val="accent5"/>
                </a:solidFill>
                <a:latin typeface="Times New Roman"/>
                <a:ea typeface="Times New Roman"/>
                <a:cs typeface="Times New Roman"/>
                <a:sym typeface="Times New Roman"/>
              </a:rPr>
            </a:br>
            <a:r>
              <a:rPr lang="en-GB" sz="1600" b="0" i="0" u="none" strike="noStrike" cap="none">
                <a:solidFill>
                  <a:schemeClr val="accent5"/>
                </a:solidFill>
                <a:latin typeface="Times New Roman"/>
                <a:ea typeface="Times New Roman"/>
                <a:cs typeface="Times New Roman"/>
                <a:sym typeface="Times New Roman"/>
              </a:rPr>
              <a:t>Pașcan Victoria</a:t>
            </a:r>
            <a:br>
              <a:rPr lang="en-GB" sz="1600" b="0" i="0" u="none" strike="noStrike" cap="none">
                <a:solidFill>
                  <a:schemeClr val="accent5"/>
                </a:solidFill>
                <a:latin typeface="Times New Roman"/>
                <a:ea typeface="Times New Roman"/>
                <a:cs typeface="Times New Roman"/>
                <a:sym typeface="Times New Roman"/>
              </a:rPr>
            </a:br>
            <a:r>
              <a:rPr lang="en-GB" sz="1600" b="0" i="0" u="none" strike="noStrike" cap="none">
                <a:solidFill>
                  <a:schemeClr val="accent5"/>
                </a:solidFill>
                <a:latin typeface="Times New Roman"/>
                <a:ea typeface="Times New Roman"/>
                <a:cs typeface="Times New Roman"/>
                <a:sym typeface="Times New Roman"/>
              </a:rPr>
              <a:t>Coordonator: Ilasciuc A., lector</a:t>
            </a:r>
            <a:endParaRPr/>
          </a:p>
        </p:txBody>
      </p:sp>
      <p:sp>
        <p:nvSpPr>
          <p:cNvPr id="228" name="Google Shape;228;p42"/>
          <p:cNvSpPr txBox="1">
            <a:spLocks noGrp="1"/>
          </p:cNvSpPr>
          <p:nvPr>
            <p:ph type="ctrTitle" idx="4294967295"/>
          </p:nvPr>
        </p:nvSpPr>
        <p:spPr>
          <a:xfrm>
            <a:off x="285152" y="929845"/>
            <a:ext cx="7952700" cy="1892183"/>
          </a:xfrm>
          <a:prstGeom prst="rect">
            <a:avLst/>
          </a:prstGeom>
          <a:noFill/>
          <a:ln>
            <a:noFill/>
          </a:ln>
        </p:spPr>
        <p:txBody>
          <a:bodyPr spcFirstLastPara="1" wrap="square" lIns="91400" tIns="91400" rIns="91400" bIns="91400" anchor="b" anchorCtr="0">
            <a:noAutofit/>
          </a:bodyPr>
          <a:lstStyle/>
          <a:p>
            <a:pPr marL="0" marR="0" lvl="0" indent="0" algn="r" rtl="0">
              <a:lnSpc>
                <a:spcPct val="100000"/>
              </a:lnSpc>
              <a:spcBef>
                <a:spcPts val="0"/>
              </a:spcBef>
              <a:spcAft>
                <a:spcPts val="0"/>
              </a:spcAft>
              <a:buClr>
                <a:schemeClr val="accent5"/>
              </a:buClr>
              <a:buSzPts val="2880"/>
              <a:buFont typeface="Times New Roman"/>
              <a:buNone/>
            </a:pPr>
            <a:r>
              <a:rPr lang="en-GB" sz="4400" b="1" i="0" u="none" strike="noStrike" cap="none" dirty="0" err="1">
                <a:solidFill>
                  <a:schemeClr val="accent5"/>
                </a:solidFill>
                <a:latin typeface="Times New Roman"/>
                <a:ea typeface="Times New Roman"/>
                <a:cs typeface="Times New Roman"/>
                <a:sym typeface="Times New Roman"/>
              </a:rPr>
              <a:t>Acțiunile</a:t>
            </a:r>
            <a:r>
              <a:rPr lang="en-GB" sz="4400" b="1" i="0" u="none" strike="noStrike" cap="none" dirty="0">
                <a:solidFill>
                  <a:schemeClr val="accent5"/>
                </a:solidFill>
                <a:latin typeface="Times New Roman"/>
                <a:ea typeface="Times New Roman"/>
                <a:cs typeface="Times New Roman"/>
                <a:sym typeface="Times New Roman"/>
              </a:rPr>
              <a:t> informative ale </a:t>
            </a:r>
            <a:r>
              <a:rPr lang="en-GB" sz="4400" b="1" i="0" u="none" strike="noStrike" cap="none" dirty="0" err="1">
                <a:solidFill>
                  <a:schemeClr val="accent5"/>
                </a:solidFill>
                <a:latin typeface="Times New Roman"/>
                <a:ea typeface="Times New Roman"/>
                <a:cs typeface="Times New Roman"/>
                <a:sym typeface="Times New Roman"/>
              </a:rPr>
              <a:t>serviciilor</a:t>
            </a:r>
            <a:r>
              <a:rPr lang="en-GB" sz="4400" b="1" i="0" u="none" strike="noStrike" cap="none" dirty="0">
                <a:solidFill>
                  <a:schemeClr val="accent5"/>
                </a:solidFill>
                <a:latin typeface="Times New Roman"/>
                <a:ea typeface="Times New Roman"/>
                <a:cs typeface="Times New Roman"/>
                <a:sym typeface="Times New Roman"/>
              </a:rPr>
              <a:t> de </a:t>
            </a:r>
            <a:r>
              <a:rPr lang="en-GB" sz="4400" b="1" i="0" u="none" strike="noStrike" cap="none" dirty="0" err="1">
                <a:solidFill>
                  <a:schemeClr val="accent5"/>
                </a:solidFill>
                <a:latin typeface="Times New Roman"/>
                <a:ea typeface="Times New Roman"/>
                <a:cs typeface="Times New Roman"/>
                <a:sym typeface="Times New Roman"/>
              </a:rPr>
              <a:t>informații</a:t>
            </a:r>
            <a:endParaRPr sz="4400" dirty="0"/>
          </a:p>
        </p:txBody>
      </p:sp>
      <p:pic>
        <p:nvPicPr>
          <p:cNvPr id="229" name="Google Shape;229;p42"/>
          <p:cNvPicPr preferRelativeResize="0"/>
          <p:nvPr/>
        </p:nvPicPr>
        <p:blipFill>
          <a:blip r:embed="rId3">
            <a:alphaModFix/>
          </a:blip>
          <a:stretch>
            <a:fillRect/>
          </a:stretch>
        </p:blipFill>
        <p:spPr>
          <a:xfrm>
            <a:off x="207375" y="3750063"/>
            <a:ext cx="1149550" cy="1236900"/>
          </a:xfrm>
          <a:prstGeom prst="rect">
            <a:avLst/>
          </a:prstGeom>
          <a:noFill/>
          <a:ln>
            <a:noFill/>
          </a:ln>
        </p:spPr>
      </p:pic>
      <p:pic>
        <p:nvPicPr>
          <p:cNvPr id="230" name="Google Shape;230;p42"/>
          <p:cNvPicPr preferRelativeResize="0"/>
          <p:nvPr/>
        </p:nvPicPr>
        <p:blipFill>
          <a:blip r:embed="rId4">
            <a:alphaModFix/>
          </a:blip>
          <a:stretch>
            <a:fillRect/>
          </a:stretch>
        </p:blipFill>
        <p:spPr>
          <a:xfrm>
            <a:off x="7951700" y="3917200"/>
            <a:ext cx="876850" cy="902637"/>
          </a:xfrm>
          <a:prstGeom prst="rect">
            <a:avLst/>
          </a:prstGeom>
          <a:noFill/>
          <a:ln>
            <a:noFill/>
          </a:ln>
        </p:spPr>
      </p:pic>
      <p:pic>
        <p:nvPicPr>
          <p:cNvPr id="231" name="Google Shape;231;p42"/>
          <p:cNvPicPr preferRelativeResize="0"/>
          <p:nvPr/>
        </p:nvPicPr>
        <p:blipFill>
          <a:blip r:embed="rId5">
            <a:alphaModFix/>
          </a:blip>
          <a:stretch>
            <a:fillRect/>
          </a:stretch>
        </p:blipFill>
        <p:spPr>
          <a:xfrm>
            <a:off x="898100" y="2235275"/>
            <a:ext cx="876850" cy="876850"/>
          </a:xfrm>
          <a:prstGeom prst="rect">
            <a:avLst/>
          </a:prstGeom>
          <a:noFill/>
          <a:ln>
            <a:noFill/>
          </a:ln>
        </p:spPr>
      </p:pic>
      <p:pic>
        <p:nvPicPr>
          <p:cNvPr id="232" name="Google Shape;232;p42"/>
          <p:cNvPicPr preferRelativeResize="0"/>
          <p:nvPr/>
        </p:nvPicPr>
        <p:blipFill rotWithShape="1">
          <a:blip r:embed="rId6">
            <a:alphaModFix/>
          </a:blip>
          <a:srcRect r="67402"/>
          <a:stretch/>
        </p:blipFill>
        <p:spPr>
          <a:xfrm>
            <a:off x="131725" y="46710"/>
            <a:ext cx="1094500" cy="943474"/>
          </a:xfrm>
          <a:prstGeom prst="rect">
            <a:avLst/>
          </a:prstGeom>
          <a:noFill/>
          <a:ln>
            <a:noFill/>
          </a:ln>
        </p:spPr>
      </p:pic>
      <p:pic>
        <p:nvPicPr>
          <p:cNvPr id="233" name="Google Shape;233;p42"/>
          <p:cNvPicPr preferRelativeResize="0"/>
          <p:nvPr/>
        </p:nvPicPr>
        <p:blipFill>
          <a:blip r:embed="rId7">
            <a:alphaModFix/>
          </a:blip>
          <a:stretch>
            <a:fillRect/>
          </a:stretch>
        </p:blipFill>
        <p:spPr>
          <a:xfrm>
            <a:off x="7071550" y="53338"/>
            <a:ext cx="1094501" cy="930204"/>
          </a:xfrm>
          <a:prstGeom prst="rect">
            <a:avLst/>
          </a:prstGeom>
          <a:noFill/>
          <a:ln>
            <a:noFill/>
          </a:ln>
        </p:spPr>
      </p:pic>
      <p:pic>
        <p:nvPicPr>
          <p:cNvPr id="234" name="Google Shape;234;p42"/>
          <p:cNvPicPr preferRelativeResize="0"/>
          <p:nvPr/>
        </p:nvPicPr>
        <p:blipFill>
          <a:blip r:embed="rId8">
            <a:alphaModFix/>
          </a:blip>
          <a:stretch>
            <a:fillRect/>
          </a:stretch>
        </p:blipFill>
        <p:spPr>
          <a:xfrm>
            <a:off x="3121450" y="53350"/>
            <a:ext cx="2280089" cy="105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7"/>
        <p:cNvGrpSpPr/>
        <p:nvPr/>
      </p:nvGrpSpPr>
      <p:grpSpPr>
        <a:xfrm>
          <a:off x="0" y="0"/>
          <a:ext cx="0" cy="0"/>
          <a:chOff x="0" y="0"/>
          <a:chExt cx="0" cy="0"/>
        </a:xfrm>
      </p:grpSpPr>
      <p:sp>
        <p:nvSpPr>
          <p:cNvPr id="318" name="Google Shape;318;p51"/>
          <p:cNvSpPr/>
          <p:nvPr/>
        </p:nvSpPr>
        <p:spPr>
          <a:xfrm>
            <a:off x="147475" y="122900"/>
            <a:ext cx="6112500" cy="1810800"/>
          </a:xfrm>
          <a:prstGeom prst="roundRect">
            <a:avLst>
              <a:gd name="adj" fmla="val 16667"/>
            </a:avLst>
          </a:prstGeom>
          <a:solidFill>
            <a:srgbClr val="0E2138"/>
          </a:solidFill>
          <a:ln w="9525" cap="flat" cmpd="sng">
            <a:solidFill>
              <a:srgbClr val="0E2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latin typeface="Times New Roman"/>
                <a:ea typeface="Times New Roman"/>
                <a:cs typeface="Times New Roman"/>
                <a:sym typeface="Times New Roman"/>
              </a:rPr>
              <a:t>În Regatul Unit, există, de asemenea, o serie de agenții dedicate diferitelor aspecte ale serviciilor de informații militare, inclusiv </a:t>
            </a:r>
            <a:r>
              <a:rPr lang="en-GB" sz="1300" b="1" i="1">
                <a:solidFill>
                  <a:srgbClr val="FFFFFF"/>
                </a:solidFill>
                <a:latin typeface="Times New Roman"/>
                <a:ea typeface="Times New Roman"/>
                <a:cs typeface="Times New Roman"/>
                <a:sym typeface="Times New Roman"/>
              </a:rPr>
              <a:t>Serviciul secret de informații (SIS)</a:t>
            </a:r>
            <a:r>
              <a:rPr lang="en-GB" sz="1300">
                <a:solidFill>
                  <a:srgbClr val="FFFFFF"/>
                </a:solidFill>
                <a:latin typeface="Times New Roman"/>
                <a:ea typeface="Times New Roman"/>
                <a:cs typeface="Times New Roman"/>
                <a:sym typeface="Times New Roman"/>
              </a:rPr>
              <a:t>, </a:t>
            </a:r>
            <a:r>
              <a:rPr lang="en-GB" sz="1300" b="1" i="1">
                <a:solidFill>
                  <a:srgbClr val="FFFFFF"/>
                </a:solidFill>
                <a:latin typeface="Times New Roman"/>
                <a:ea typeface="Times New Roman"/>
                <a:cs typeface="Times New Roman"/>
                <a:sym typeface="Times New Roman"/>
              </a:rPr>
              <a:t>Serviciul de securitate</a:t>
            </a:r>
            <a:r>
              <a:rPr lang="en-GB" sz="1300">
                <a:solidFill>
                  <a:srgbClr val="FFFFFF"/>
                </a:solidFill>
                <a:latin typeface="Times New Roman"/>
                <a:ea typeface="Times New Roman"/>
                <a:cs typeface="Times New Roman"/>
                <a:sym typeface="Times New Roman"/>
              </a:rPr>
              <a:t> și </a:t>
            </a:r>
            <a:r>
              <a:rPr lang="en-GB" sz="1300" b="1" i="1">
                <a:solidFill>
                  <a:srgbClr val="FFFFFF"/>
                </a:solidFill>
                <a:latin typeface="Times New Roman"/>
                <a:ea typeface="Times New Roman"/>
                <a:cs typeface="Times New Roman"/>
                <a:sym typeface="Times New Roman"/>
              </a:rPr>
              <a:t>Personalul de informații al apărării (DIS)</a:t>
            </a:r>
            <a:r>
              <a:rPr lang="en-GB" sz="1300">
                <a:solidFill>
                  <a:srgbClr val="FFFFFF"/>
                </a:solidFill>
                <a:latin typeface="Times New Roman"/>
                <a:ea typeface="Times New Roman"/>
                <a:cs typeface="Times New Roman"/>
                <a:sym typeface="Times New Roman"/>
              </a:rPr>
              <a:t>. SIS, denumit și sub numele său istoric </a:t>
            </a:r>
            <a:r>
              <a:rPr lang="en-GB" sz="1300" i="1">
                <a:solidFill>
                  <a:srgbClr val="FFFFFF"/>
                </a:solidFill>
                <a:latin typeface="Times New Roman"/>
                <a:ea typeface="Times New Roman"/>
                <a:cs typeface="Times New Roman"/>
                <a:sym typeface="Times New Roman"/>
              </a:rPr>
              <a:t>„MI6” (Military Intelligence 6)</a:t>
            </a:r>
            <a:r>
              <a:rPr lang="en-GB" sz="1300">
                <a:solidFill>
                  <a:srgbClr val="FFFFFF"/>
                </a:solidFill>
                <a:latin typeface="Times New Roman"/>
                <a:ea typeface="Times New Roman"/>
                <a:cs typeface="Times New Roman"/>
                <a:sym typeface="Times New Roman"/>
              </a:rPr>
              <a:t>. După sfârșitul Războiului Rece, accentul principal a fost schimbat, Serviciul de Securitate, cunoscut și sub numele de „MI5” (Military Intelligence 5) iar Serviciul de Securitate a considerat combaterea terorismului internațional prioritatea sa principală. Scopul principal al DIS este de a analiza informațiile colectate și de a oferi evaluări și avertismente strategice forțelor armate și altor factori de decizie.</a:t>
            </a:r>
            <a:endParaRPr sz="1300">
              <a:solidFill>
                <a:srgbClr val="FFFFFF"/>
              </a:solidFill>
              <a:latin typeface="Times New Roman"/>
              <a:ea typeface="Times New Roman"/>
              <a:cs typeface="Times New Roman"/>
              <a:sym typeface="Times New Roman"/>
            </a:endParaRPr>
          </a:p>
        </p:txBody>
      </p:sp>
      <p:sp>
        <p:nvSpPr>
          <p:cNvPr id="319" name="Google Shape;319;p51"/>
          <p:cNvSpPr/>
          <p:nvPr/>
        </p:nvSpPr>
        <p:spPr>
          <a:xfrm>
            <a:off x="2745450" y="2723025"/>
            <a:ext cx="6226800" cy="2274900"/>
          </a:xfrm>
          <a:prstGeom prst="roundRect">
            <a:avLst>
              <a:gd name="adj" fmla="val 16667"/>
            </a:avLst>
          </a:prstGeom>
          <a:solidFill>
            <a:srgbClr val="0E2138"/>
          </a:solidFill>
          <a:ln w="9525" cap="flat" cmpd="sng">
            <a:solidFill>
              <a:srgbClr val="0E2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latin typeface="Times New Roman"/>
                <a:ea typeface="Times New Roman"/>
                <a:cs typeface="Times New Roman"/>
                <a:sym typeface="Times New Roman"/>
              </a:rPr>
              <a:t>Există divizii MI în fiecare dintre ramurile militare ale Franței </a:t>
            </a:r>
            <a:r>
              <a:rPr lang="en-GB" sz="1300" b="1" i="1">
                <a:solidFill>
                  <a:srgbClr val="FFFFFF"/>
                </a:solidFill>
                <a:latin typeface="Times New Roman"/>
                <a:ea typeface="Times New Roman"/>
                <a:cs typeface="Times New Roman"/>
                <a:sym typeface="Times New Roman"/>
              </a:rPr>
              <a:t>(Armata, Marina și Forțele Aeriene)</a:t>
            </a:r>
            <a:r>
              <a:rPr lang="en-GB" sz="1300">
                <a:solidFill>
                  <a:srgbClr val="FFFFFF"/>
                </a:solidFill>
                <a:latin typeface="Times New Roman"/>
                <a:ea typeface="Times New Roman"/>
                <a:cs typeface="Times New Roman"/>
                <a:sym typeface="Times New Roman"/>
              </a:rPr>
              <a:t>, precum și în cadrul Ministerului Apărării; toate sunt coordonate de </a:t>
            </a:r>
            <a:r>
              <a:rPr lang="en-GB" sz="1300" b="1" i="1">
                <a:solidFill>
                  <a:srgbClr val="FFFFFF"/>
                </a:solidFill>
                <a:latin typeface="Times New Roman"/>
                <a:ea typeface="Times New Roman"/>
                <a:cs typeface="Times New Roman"/>
                <a:sym typeface="Times New Roman"/>
              </a:rPr>
              <a:t>SGDN (Secretariatul General al Apărării Naționale)</a:t>
            </a:r>
            <a:r>
              <a:rPr lang="en-GB" sz="1300">
                <a:solidFill>
                  <a:srgbClr val="FFFFFF"/>
                </a:solidFill>
                <a:latin typeface="Times New Roman"/>
                <a:ea typeface="Times New Roman"/>
                <a:cs typeface="Times New Roman"/>
                <a:sym typeface="Times New Roman"/>
              </a:rPr>
              <a:t>. </a:t>
            </a:r>
            <a:r>
              <a:rPr lang="en-GB" sz="1300" b="1" i="1">
                <a:solidFill>
                  <a:srgbClr val="FFFFFF"/>
                </a:solidFill>
                <a:latin typeface="Times New Roman"/>
                <a:ea typeface="Times New Roman"/>
                <a:cs typeface="Times New Roman"/>
                <a:sym typeface="Times New Roman"/>
              </a:rPr>
              <a:t>DSGE (Directoarea pentru Securitate Externă)</a:t>
            </a:r>
            <a:r>
              <a:rPr lang="en-GB" sz="1300">
                <a:solidFill>
                  <a:srgbClr val="FFFFFF"/>
                </a:solidFill>
                <a:latin typeface="Times New Roman"/>
                <a:ea typeface="Times New Roman"/>
                <a:cs typeface="Times New Roman"/>
                <a:sym typeface="Times New Roman"/>
              </a:rPr>
              <a:t>, o agenție aflată în subordinea Ministerului Apărării, a fost formată prin fuziunea mai multor agenții după cel de-al Doilea Război Mondial și este responsabilă de informații militare, informații strategice, informații electronice și contraspionaj. </a:t>
            </a:r>
            <a:r>
              <a:rPr lang="en-GB" sz="1300" b="1" i="1">
                <a:solidFill>
                  <a:srgbClr val="FFFFFF"/>
                </a:solidFill>
                <a:latin typeface="Times New Roman"/>
                <a:ea typeface="Times New Roman"/>
                <a:cs typeface="Times New Roman"/>
                <a:sym typeface="Times New Roman"/>
              </a:rPr>
              <a:t>DPSD (Direcția pentru Protecția și Securitatea Apărării)</a:t>
            </a:r>
            <a:r>
              <a:rPr lang="en-GB" sz="1300">
                <a:solidFill>
                  <a:srgbClr val="FFFFFF"/>
                </a:solidFill>
                <a:latin typeface="Times New Roman"/>
                <a:ea typeface="Times New Roman"/>
                <a:cs typeface="Times New Roman"/>
                <a:sym typeface="Times New Roman"/>
              </a:rPr>
              <a:t> este în primul rând responsabil pentru contraspionajele militare și alte emisiuni de valori mobiliare militare. </a:t>
            </a:r>
            <a:r>
              <a:rPr lang="en-GB" sz="1300" b="1" i="1">
                <a:solidFill>
                  <a:srgbClr val="FFFFFF"/>
                </a:solidFill>
                <a:latin typeface="Times New Roman"/>
                <a:ea typeface="Times New Roman"/>
                <a:cs typeface="Times New Roman"/>
                <a:sym typeface="Times New Roman"/>
              </a:rPr>
              <a:t>BRGE (Brigada de Informații și Război Electronic)</a:t>
            </a:r>
            <a:r>
              <a:rPr lang="en-GB" sz="1300" b="1">
                <a:solidFill>
                  <a:srgbClr val="FFFFFF"/>
                </a:solidFill>
                <a:latin typeface="Times New Roman"/>
                <a:ea typeface="Times New Roman"/>
                <a:cs typeface="Times New Roman"/>
                <a:sym typeface="Times New Roman"/>
              </a:rPr>
              <a:t> </a:t>
            </a:r>
            <a:r>
              <a:rPr lang="en-GB" sz="1300">
                <a:solidFill>
                  <a:srgbClr val="FFFFFF"/>
                </a:solidFill>
                <a:latin typeface="Times New Roman"/>
                <a:ea typeface="Times New Roman"/>
                <a:cs typeface="Times New Roman"/>
                <a:sym typeface="Times New Roman"/>
              </a:rPr>
              <a:t>a fost creată în 1993 și se ocupă în principal de informații SIGINT, exploatând o serie de facilități de monitorizare.</a:t>
            </a:r>
            <a:endParaRPr sz="1300">
              <a:solidFill>
                <a:srgbClr val="FFFFFF"/>
              </a:solidFill>
              <a:latin typeface="Times New Roman"/>
              <a:ea typeface="Times New Roman"/>
              <a:cs typeface="Times New Roman"/>
              <a:sym typeface="Times New Roman"/>
            </a:endParaRPr>
          </a:p>
        </p:txBody>
      </p:sp>
      <p:pic>
        <p:nvPicPr>
          <p:cNvPr id="320" name="Google Shape;320;p51"/>
          <p:cNvPicPr preferRelativeResize="0"/>
          <p:nvPr/>
        </p:nvPicPr>
        <p:blipFill>
          <a:blip r:embed="rId3">
            <a:alphaModFix/>
          </a:blip>
          <a:stretch>
            <a:fillRect/>
          </a:stretch>
        </p:blipFill>
        <p:spPr>
          <a:xfrm>
            <a:off x="6374575" y="122900"/>
            <a:ext cx="2638300" cy="742700"/>
          </a:xfrm>
          <a:prstGeom prst="rect">
            <a:avLst/>
          </a:prstGeom>
          <a:noFill/>
          <a:ln>
            <a:noFill/>
          </a:ln>
        </p:spPr>
      </p:pic>
      <p:pic>
        <p:nvPicPr>
          <p:cNvPr id="321" name="Google Shape;321;p51"/>
          <p:cNvPicPr preferRelativeResize="0"/>
          <p:nvPr/>
        </p:nvPicPr>
        <p:blipFill>
          <a:blip r:embed="rId4">
            <a:alphaModFix/>
          </a:blip>
          <a:stretch>
            <a:fillRect/>
          </a:stretch>
        </p:blipFill>
        <p:spPr>
          <a:xfrm>
            <a:off x="6314662" y="1002100"/>
            <a:ext cx="2758125" cy="646225"/>
          </a:xfrm>
          <a:prstGeom prst="rect">
            <a:avLst/>
          </a:prstGeom>
          <a:noFill/>
          <a:ln>
            <a:noFill/>
          </a:ln>
        </p:spPr>
      </p:pic>
      <p:pic>
        <p:nvPicPr>
          <p:cNvPr id="322" name="Google Shape;322;p51"/>
          <p:cNvPicPr preferRelativeResize="0"/>
          <p:nvPr/>
        </p:nvPicPr>
        <p:blipFill>
          <a:blip r:embed="rId5">
            <a:alphaModFix/>
          </a:blip>
          <a:stretch>
            <a:fillRect/>
          </a:stretch>
        </p:blipFill>
        <p:spPr>
          <a:xfrm>
            <a:off x="5828125" y="1933700"/>
            <a:ext cx="3244677" cy="592525"/>
          </a:xfrm>
          <a:prstGeom prst="rect">
            <a:avLst/>
          </a:prstGeom>
          <a:noFill/>
          <a:ln>
            <a:noFill/>
          </a:ln>
        </p:spPr>
      </p:pic>
      <p:pic>
        <p:nvPicPr>
          <p:cNvPr id="323" name="Google Shape;323;p51"/>
          <p:cNvPicPr preferRelativeResize="0"/>
          <p:nvPr/>
        </p:nvPicPr>
        <p:blipFill>
          <a:blip r:embed="rId6">
            <a:alphaModFix/>
          </a:blip>
          <a:stretch>
            <a:fillRect/>
          </a:stretch>
        </p:blipFill>
        <p:spPr>
          <a:xfrm>
            <a:off x="147475" y="2010900"/>
            <a:ext cx="2380956" cy="1269850"/>
          </a:xfrm>
          <a:prstGeom prst="rect">
            <a:avLst/>
          </a:prstGeom>
          <a:noFill/>
          <a:ln>
            <a:noFill/>
          </a:ln>
        </p:spPr>
      </p:pic>
      <p:pic>
        <p:nvPicPr>
          <p:cNvPr id="324" name="Google Shape;324;p51"/>
          <p:cNvPicPr preferRelativeResize="0"/>
          <p:nvPr/>
        </p:nvPicPr>
        <p:blipFill>
          <a:blip r:embed="rId7">
            <a:alphaModFix/>
          </a:blip>
          <a:stretch>
            <a:fillRect/>
          </a:stretch>
        </p:blipFill>
        <p:spPr>
          <a:xfrm>
            <a:off x="524478" y="3361750"/>
            <a:ext cx="1524024" cy="1524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173700" y="128525"/>
            <a:ext cx="7532100" cy="544800"/>
          </a:xfrm>
          <a:prstGeom prst="rect">
            <a:avLst/>
          </a:prstGeom>
        </p:spPr>
        <p:txBody>
          <a:bodyPr spcFirstLastPara="1" wrap="square" lIns="91400" tIns="91400" rIns="91400" bIns="91400" anchor="b" anchorCtr="0">
            <a:noAutofit/>
          </a:bodyPr>
          <a:lstStyle/>
          <a:p>
            <a:pPr marL="0" lvl="0" indent="0" algn="l" rtl="0">
              <a:spcBef>
                <a:spcPts val="0"/>
              </a:spcBef>
              <a:spcAft>
                <a:spcPts val="0"/>
              </a:spcAft>
              <a:buClr>
                <a:srgbClr val="000000"/>
              </a:buClr>
              <a:buSzPts val="2900"/>
              <a:buFont typeface="Arial"/>
              <a:buNone/>
            </a:pPr>
            <a:r>
              <a:rPr lang="en-GB" b="1">
                <a:latin typeface="Times New Roman"/>
                <a:ea typeface="Times New Roman"/>
                <a:cs typeface="Times New Roman"/>
                <a:sym typeface="Times New Roman"/>
              </a:rPr>
              <a:t>4. Acțiunile privind resursele umane și tehnologice</a:t>
            </a:r>
            <a:endParaRPr b="1">
              <a:latin typeface="Times New Roman"/>
              <a:ea typeface="Times New Roman"/>
              <a:cs typeface="Times New Roman"/>
              <a:sym typeface="Times New Roman"/>
            </a:endParaRPr>
          </a:p>
        </p:txBody>
      </p:sp>
      <p:sp>
        <p:nvSpPr>
          <p:cNvPr id="330" name="Google Shape;330;p52"/>
          <p:cNvSpPr txBox="1"/>
          <p:nvPr/>
        </p:nvSpPr>
        <p:spPr>
          <a:xfrm>
            <a:off x="173700" y="673325"/>
            <a:ext cx="4234500" cy="4248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1100">
                <a:solidFill>
                  <a:srgbClr val="FFFFFF"/>
                </a:solidFill>
                <a:latin typeface="Times New Roman"/>
                <a:ea typeface="Times New Roman"/>
                <a:cs typeface="Times New Roman"/>
                <a:sym typeface="Times New Roman"/>
              </a:rPr>
              <a:t>Un agent în acest context se referă la o persoană însărcinată cu colectarea de informații despre un stat și transmiterea acestora către un serviciu de informații străin. Țările care spionează în și împotriva altor țări, sau împotriva intereselor acestor țări în străinătate, ar putea face acest lucru utilizând ofițeri de informații detașați în țară. O prioritate cheie pentru orice astfel de ofițer de informații este de a recruta persoane capabile să furnizeze informații relevante și, prin urmare, să opereze în numele unei alte țări, adică agenți. Aceștia au sarcina de a culege informații despre țară și de a le transmite managerilor lor, cu alte cuvinte spionarea țării. Ofițerii de informații sunt membri ai serviciilor de informații. Ei vor fi foarte instruiți în tehnicile de spionaj și utilizarea agenților. Aceștia pot opera în mod deschis, declarându-se ca reprezentanți ai serviciilor de informații străine în țara gazdă sau sub acoperirea altor funcții oficiale, cum ar fi personalul diplomatic sau delegații comerciali. Unii ofițeri de informații pot opera sub acoperire neoficială pentru a ascunde faptul că lucrează pentru un serviciu de informații – dându-se ca o persoană de afaceri, student sau jurnalist, de exemplu. În unele cazuri, aceștia pot funcționa în „acoperire adâncă” sub nume și naționalități false. Astfel de spioni sunt numiți „ilegali” pentru că aceștia operează fără protecții oferite de imunitatea diplomatică.</a:t>
            </a:r>
            <a:endParaRPr sz="1500">
              <a:solidFill>
                <a:srgbClr val="FFFFFF"/>
              </a:solidFill>
              <a:latin typeface="Times New Roman"/>
              <a:ea typeface="Times New Roman"/>
              <a:cs typeface="Times New Roman"/>
              <a:sym typeface="Times New Roman"/>
            </a:endParaRPr>
          </a:p>
        </p:txBody>
      </p:sp>
      <p:sp>
        <p:nvSpPr>
          <p:cNvPr id="331" name="Google Shape;331;p52"/>
          <p:cNvSpPr/>
          <p:nvPr/>
        </p:nvSpPr>
        <p:spPr>
          <a:xfrm>
            <a:off x="4711300" y="729225"/>
            <a:ext cx="4187100" cy="4031100"/>
          </a:xfrm>
          <a:prstGeom prst="round1Rect">
            <a:avLst>
              <a:gd name="adj" fmla="val 16667"/>
            </a:avLst>
          </a:prstGeom>
          <a:solidFill>
            <a:srgbClr val="C9D4DC"/>
          </a:solidFill>
          <a:ln w="9525" cap="flat" cmpd="sng">
            <a:solidFill>
              <a:srgbClr val="C9D4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2"/>
          <p:cNvSpPr txBox="1"/>
          <p:nvPr/>
        </p:nvSpPr>
        <p:spPr>
          <a:xfrm>
            <a:off x="4855500" y="807275"/>
            <a:ext cx="3862500" cy="3980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1200">
                <a:solidFill>
                  <a:schemeClr val="dk1"/>
                </a:solidFill>
                <a:latin typeface="Times New Roman"/>
                <a:ea typeface="Times New Roman"/>
                <a:cs typeface="Times New Roman"/>
                <a:sym typeface="Times New Roman"/>
              </a:rPr>
              <a:t>Tehnologia a pătruns atât de profund în țesătura socială și în practicile de securitate încât este adesea folosită fără prea multă reflecție asupra rolului, semnificației și implicațiilor sale. Naturalizarea tehnologiilor provoacă dificultăți pentru practicieni în dezvoltarea propriei viziuni asupra tehnologiei. Acest lucru, la rândul său, face dificil pentru dezvoltatorii de tehnologie să înțeleagă nevoile practicianului și să evalueze potențialul de transformare al tehnologiei. Rolul tehnologiei este discutat în principal în legătură cu colectarea și prelucrarea datelor. Prin urmare, dezvoltarea capacităților tehnologice trebuie să fie modelată de nevoile practicienilor de informații. Cu toate acestea, nu este ușor de înțeles ce viziune asupra nevoilor practicienilor este mai relevantă și nici de a încorpora aceste cunoștințe în procesele de dezvoltare, evaluare și implementare. În cadrul cercetării de informații, discuția despre tehnologia informației este adesea modelată de nevoia de a susține un anumit mod de a face lucrurile.</a:t>
            </a:r>
            <a:endParaRPr>
              <a:solidFill>
                <a:schemeClr val="dk1"/>
              </a:solidFill>
            </a:endParaRPr>
          </a:p>
        </p:txBody>
      </p:sp>
      <p:pic>
        <p:nvPicPr>
          <p:cNvPr id="333" name="Google Shape;333;p52"/>
          <p:cNvPicPr preferRelativeResize="0"/>
          <p:nvPr/>
        </p:nvPicPr>
        <p:blipFill>
          <a:blip r:embed="rId3">
            <a:alphaModFix/>
          </a:blip>
          <a:stretch>
            <a:fillRect/>
          </a:stretch>
        </p:blipFill>
        <p:spPr>
          <a:xfrm>
            <a:off x="4105750" y="4060975"/>
            <a:ext cx="1056950" cy="1082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3"/>
          <p:cNvSpPr txBox="1">
            <a:spLocks noGrp="1"/>
          </p:cNvSpPr>
          <p:nvPr>
            <p:ph type="title"/>
          </p:nvPr>
        </p:nvSpPr>
        <p:spPr>
          <a:xfrm rot="2700241">
            <a:off x="5809836" y="815881"/>
            <a:ext cx="3028185" cy="503601"/>
          </a:xfrm>
          <a:prstGeom prst="rect">
            <a:avLst/>
          </a:prstGeom>
        </p:spPr>
        <p:txBody>
          <a:bodyPr spcFirstLastPara="1" wrap="square" lIns="91400" tIns="91400" rIns="91400" bIns="91400" anchor="b" anchorCtr="0">
            <a:noAutofit/>
          </a:bodyPr>
          <a:lstStyle/>
          <a:p>
            <a:pPr marL="0" lvl="0" indent="0" algn="ctr" rtl="0">
              <a:spcBef>
                <a:spcPts val="0"/>
              </a:spcBef>
              <a:spcAft>
                <a:spcPts val="0"/>
              </a:spcAft>
              <a:buNone/>
            </a:pPr>
            <a:r>
              <a:rPr lang="en-GB" sz="3300" b="1">
                <a:solidFill>
                  <a:schemeClr val="dk1"/>
                </a:solidFill>
                <a:latin typeface="Times New Roman"/>
                <a:ea typeface="Times New Roman"/>
                <a:cs typeface="Times New Roman"/>
                <a:sym typeface="Times New Roman"/>
              </a:rPr>
              <a:t>5.Concluzii</a:t>
            </a:r>
            <a:endParaRPr sz="3300" b="1">
              <a:solidFill>
                <a:schemeClr val="dk1"/>
              </a:solidFill>
              <a:latin typeface="Times New Roman"/>
              <a:ea typeface="Times New Roman"/>
              <a:cs typeface="Times New Roman"/>
              <a:sym typeface="Times New Roman"/>
            </a:endParaRPr>
          </a:p>
        </p:txBody>
      </p:sp>
      <p:sp>
        <p:nvSpPr>
          <p:cNvPr id="339" name="Google Shape;339;p53"/>
          <p:cNvSpPr txBox="1"/>
          <p:nvPr/>
        </p:nvSpPr>
        <p:spPr>
          <a:xfrm>
            <a:off x="425825" y="1669675"/>
            <a:ext cx="16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Light"/>
              <a:ea typeface="Roboto Light"/>
              <a:cs typeface="Roboto Light"/>
              <a:sym typeface="Roboto Light"/>
            </a:endParaRPr>
          </a:p>
        </p:txBody>
      </p:sp>
      <p:sp>
        <p:nvSpPr>
          <p:cNvPr id="340" name="Google Shape;340;p53"/>
          <p:cNvSpPr txBox="1"/>
          <p:nvPr/>
        </p:nvSpPr>
        <p:spPr>
          <a:xfrm>
            <a:off x="3272125" y="493050"/>
            <a:ext cx="239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
        <p:nvSpPr>
          <p:cNvPr id="341" name="Google Shape;341;p53"/>
          <p:cNvSpPr txBox="1"/>
          <p:nvPr/>
        </p:nvSpPr>
        <p:spPr>
          <a:xfrm>
            <a:off x="5143500" y="1714500"/>
            <a:ext cx="166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Light"/>
              <a:ea typeface="Roboto Light"/>
              <a:cs typeface="Roboto Light"/>
              <a:sym typeface="Roboto Light"/>
            </a:endParaRPr>
          </a:p>
        </p:txBody>
      </p:sp>
      <p:pic>
        <p:nvPicPr>
          <p:cNvPr id="342" name="Google Shape;342;p53"/>
          <p:cNvPicPr preferRelativeResize="0"/>
          <p:nvPr/>
        </p:nvPicPr>
        <p:blipFill>
          <a:blip r:embed="rId3">
            <a:alphaModFix/>
          </a:blip>
          <a:stretch>
            <a:fillRect/>
          </a:stretch>
        </p:blipFill>
        <p:spPr>
          <a:xfrm>
            <a:off x="6118401" y="2316426"/>
            <a:ext cx="2107925" cy="2038000"/>
          </a:xfrm>
          <a:prstGeom prst="rect">
            <a:avLst/>
          </a:prstGeom>
          <a:noFill/>
          <a:ln>
            <a:noFill/>
          </a:ln>
        </p:spPr>
      </p:pic>
      <p:sp>
        <p:nvSpPr>
          <p:cNvPr id="343" name="Google Shape;343;p53"/>
          <p:cNvSpPr/>
          <p:nvPr/>
        </p:nvSpPr>
        <p:spPr>
          <a:xfrm>
            <a:off x="213025" y="335925"/>
            <a:ext cx="5694600" cy="2122200"/>
          </a:xfrm>
          <a:prstGeom prst="round2DiagRect">
            <a:avLst>
              <a:gd name="adj1" fmla="val 16667"/>
              <a:gd name="adj2" fmla="val 0"/>
            </a:avLst>
          </a:prstGeom>
          <a:solidFill>
            <a:srgbClr val="C9D4DC"/>
          </a:solidFill>
          <a:ln w="9525" cap="flat" cmpd="sng">
            <a:solidFill>
              <a:srgbClr val="C9D4DC"/>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GB" sz="1500">
                <a:latin typeface="Times New Roman"/>
                <a:ea typeface="Times New Roman"/>
                <a:cs typeface="Times New Roman"/>
                <a:sym typeface="Times New Roman"/>
              </a:rPr>
              <a:t>Schimbările zilnice care se fac în domeniul informațiilor permit partajarea cunoștințelor în mod planificat, asigurând continuitatea bazelor de date comune formale și informale, care evoluează în domenii precum: schimbarea cadrului legal, studiul conceptelor, strategiilor, politicilor și tehnologiilor, integrarea strategiilor de securitate națională; accelerarea formelor de cooperare și îmbunătățirea eficienței tuturor serviciilor de informații din alte țări pentru a satisface nevoile în creștere ale utilizatorilor de informații în domeniul securității. </a:t>
            </a:r>
            <a:endParaRPr sz="1500">
              <a:latin typeface="Times New Roman"/>
              <a:ea typeface="Times New Roman"/>
              <a:cs typeface="Times New Roman"/>
              <a:sym typeface="Times New Roman"/>
            </a:endParaRPr>
          </a:p>
        </p:txBody>
      </p:sp>
      <p:sp>
        <p:nvSpPr>
          <p:cNvPr id="344" name="Google Shape;344;p53"/>
          <p:cNvSpPr/>
          <p:nvPr/>
        </p:nvSpPr>
        <p:spPr>
          <a:xfrm>
            <a:off x="213025" y="2626850"/>
            <a:ext cx="5694600" cy="2122200"/>
          </a:xfrm>
          <a:prstGeom prst="round2DiagRect">
            <a:avLst>
              <a:gd name="adj1" fmla="val 16667"/>
              <a:gd name="adj2" fmla="val 0"/>
            </a:avLst>
          </a:prstGeom>
          <a:solidFill>
            <a:srgbClr val="C9D4DC"/>
          </a:solidFill>
          <a:ln w="9525" cap="flat" cmpd="sng">
            <a:solidFill>
              <a:srgbClr val="C9D4DC"/>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GB" sz="1500">
                <a:latin typeface="Times New Roman"/>
                <a:ea typeface="Times New Roman"/>
                <a:cs typeface="Times New Roman"/>
                <a:sym typeface="Times New Roman"/>
              </a:rPr>
              <a:t>Importanța cercetărilor în acest domeniu constă în aprofundarea cunoștințelor în domeniul serviciilor speciale, în definirea formelor și structurii organizatorice a cooperării lor internaționale, ceea ce va contribui la consolidarea importanței analizei în acest proces. Întemeierea unui cadru juridic internațional pentru luarea deciziilor și optimizarea cooperării internaționale eficiente, schimbul de informații, formarea de forțe speciale comune, comunități de informații în lupta împotriva riscurilor și amenințărilor internaționale.</a:t>
            </a:r>
            <a:endParaRPr sz="15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2254649" y="1140501"/>
            <a:ext cx="4634700" cy="2387100"/>
          </a:xfrm>
          <a:prstGeom prst="rect">
            <a:avLst/>
          </a:prstGeom>
          <a:noFill/>
          <a:ln>
            <a:noFill/>
          </a:ln>
        </p:spPr>
        <p:txBody>
          <a:bodyPr spcFirstLastPara="1" wrap="square" lIns="91400" tIns="91400" rIns="91400" bIns="91400" anchor="ctr" anchorCtr="0">
            <a:normAutofit fontScale="90000"/>
          </a:bodyPr>
          <a:lstStyle/>
          <a:p>
            <a:pPr marL="0" marR="0" lvl="0" indent="0" algn="ctr" rtl="0">
              <a:lnSpc>
                <a:spcPct val="100000"/>
              </a:lnSpc>
              <a:spcBef>
                <a:spcPts val="0"/>
              </a:spcBef>
              <a:spcAft>
                <a:spcPts val="0"/>
              </a:spcAft>
              <a:buClr>
                <a:schemeClr val="accent5"/>
              </a:buClr>
              <a:buSzPct val="100000"/>
              <a:buFont typeface="Times New Roman"/>
              <a:buNone/>
            </a:pPr>
            <a:r>
              <a:rPr lang="en-GB" sz="5490" b="1">
                <a:latin typeface="Times New Roman"/>
                <a:ea typeface="Times New Roman"/>
                <a:cs typeface="Times New Roman"/>
                <a:sym typeface="Times New Roman"/>
              </a:rPr>
              <a:t>Vă </a:t>
            </a:r>
            <a:endParaRPr sz="5490" b="1">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5"/>
              </a:buClr>
              <a:buSzPct val="100000"/>
              <a:buFont typeface="Times New Roman"/>
              <a:buNone/>
            </a:pPr>
            <a:r>
              <a:rPr lang="en-GB" sz="5490" b="1">
                <a:latin typeface="Times New Roman"/>
                <a:ea typeface="Times New Roman"/>
                <a:cs typeface="Times New Roman"/>
                <a:sym typeface="Times New Roman"/>
              </a:rPr>
              <a:t>mulțumim pentru atenție!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2738550" y="334216"/>
            <a:ext cx="3666900" cy="644701"/>
          </a:xfrm>
          <a:prstGeom prst="rect">
            <a:avLst/>
          </a:prstGeom>
          <a:noFill/>
          <a:ln>
            <a:noFill/>
          </a:ln>
        </p:spPr>
        <p:txBody>
          <a:bodyPr spcFirstLastPara="1" wrap="square" lIns="91400" tIns="91400" rIns="91400" bIns="91400" anchor="t" anchorCtr="0">
            <a:normAutofit/>
          </a:bodyPr>
          <a:lstStyle/>
          <a:p>
            <a:pPr marL="0" marR="0" lvl="0" indent="0" algn="ctr" rtl="0">
              <a:lnSpc>
                <a:spcPct val="100000"/>
              </a:lnSpc>
              <a:spcBef>
                <a:spcPts val="0"/>
              </a:spcBef>
              <a:spcAft>
                <a:spcPts val="0"/>
              </a:spcAft>
              <a:buClr>
                <a:srgbClr val="F3F3F3"/>
              </a:buClr>
              <a:buSzPts val="3000"/>
              <a:buFont typeface="Times New Roman"/>
              <a:buNone/>
            </a:pPr>
            <a:r>
              <a:rPr lang="en-GB" sz="3000" b="1">
                <a:latin typeface="Times New Roman"/>
                <a:ea typeface="Times New Roman"/>
                <a:cs typeface="Times New Roman"/>
                <a:sym typeface="Times New Roman"/>
              </a:rPr>
              <a:t>Lista bibliografică</a:t>
            </a:r>
            <a:endParaRPr/>
          </a:p>
        </p:txBody>
      </p:sp>
      <p:sp>
        <p:nvSpPr>
          <p:cNvPr id="355" name="Google Shape;355;p55"/>
          <p:cNvSpPr txBox="1"/>
          <p:nvPr/>
        </p:nvSpPr>
        <p:spPr>
          <a:xfrm>
            <a:off x="249400" y="978925"/>
            <a:ext cx="8586900" cy="2706000"/>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rgbClr val="FFFFFF"/>
              </a:buClr>
              <a:buSzPts val="1200"/>
              <a:buFont typeface="Times New Roman"/>
              <a:buAutoNum type="arabicPeriod"/>
            </a:pPr>
            <a:r>
              <a:rPr lang="en-GB" sz="1200">
                <a:solidFill>
                  <a:srgbClr val="FFFFFF"/>
                </a:solidFill>
                <a:latin typeface="Times New Roman"/>
                <a:ea typeface="Times New Roman"/>
                <a:cs typeface="Times New Roman"/>
                <a:sym typeface="Times New Roman"/>
              </a:rPr>
              <a:t>Abdullah, A.H. (2012), The Effect of Strategic Intelligence on the Productivity of Human Resources in the National Petrochemical Company (Case Study: Head Office in Iran, Tehran). (Unpublished Master’s Thesis). Business Management. Iran, Mazandaran: Payame Noor University</a:t>
            </a:r>
            <a:endParaRPr sz="1200">
              <a:solidFill>
                <a:srgbClr val="FFFFFF"/>
              </a:solidFill>
              <a:latin typeface="Times New Roman"/>
              <a:ea typeface="Times New Roman"/>
              <a:cs typeface="Times New Roman"/>
              <a:sym typeface="Times New Roman"/>
            </a:endParaRPr>
          </a:p>
          <a:p>
            <a:pPr marL="457200" lvl="0" indent="-304800" algn="just" rtl="0">
              <a:lnSpc>
                <a:spcPct val="115000"/>
              </a:lnSpc>
              <a:spcBef>
                <a:spcPts val="0"/>
              </a:spcBef>
              <a:spcAft>
                <a:spcPts val="0"/>
              </a:spcAft>
              <a:buClr>
                <a:srgbClr val="FFFFFF"/>
              </a:buClr>
              <a:buSzPts val="1200"/>
              <a:buFont typeface="Times New Roman"/>
              <a:buAutoNum type="arabicPeriod"/>
            </a:pPr>
            <a:r>
              <a:rPr lang="en-GB" sz="1200">
                <a:solidFill>
                  <a:srgbClr val="FFFFFF"/>
                </a:solidFill>
                <a:latin typeface="Times New Roman"/>
                <a:ea typeface="Times New Roman"/>
                <a:cs typeface="Times New Roman"/>
                <a:sym typeface="Times New Roman"/>
              </a:rPr>
              <a:t>Acros, R. (2015). Review Public relations strategic intelligence: Intelligence analysis, communication and influence. Public Relations Review. </a:t>
            </a:r>
            <a:endParaRPr sz="1200">
              <a:solidFill>
                <a:srgbClr val="FFFFFF"/>
              </a:solidFill>
              <a:latin typeface="Times New Roman"/>
              <a:ea typeface="Times New Roman"/>
              <a:cs typeface="Times New Roman"/>
              <a:sym typeface="Times New Roman"/>
            </a:endParaRPr>
          </a:p>
          <a:p>
            <a:pPr marL="457200" lvl="0" indent="-304800" algn="just" rtl="0">
              <a:lnSpc>
                <a:spcPct val="115000"/>
              </a:lnSpc>
              <a:spcBef>
                <a:spcPts val="0"/>
              </a:spcBef>
              <a:spcAft>
                <a:spcPts val="0"/>
              </a:spcAft>
              <a:buClr>
                <a:srgbClr val="FFFFFF"/>
              </a:buClr>
              <a:buSzPts val="1200"/>
              <a:buFont typeface="Times New Roman"/>
              <a:buAutoNum type="arabicPeriod"/>
            </a:pPr>
            <a:r>
              <a:rPr lang="en-GB" sz="1200">
                <a:solidFill>
                  <a:srgbClr val="FFFFFF"/>
                </a:solidFill>
                <a:latin typeface="Times New Roman"/>
                <a:ea typeface="Times New Roman"/>
                <a:cs typeface="Times New Roman"/>
                <a:sym typeface="Times New Roman"/>
              </a:rPr>
              <a:t>David G. Major, "Economic Espionage and the Future of U.S. National Competitiveness," Speech to the 39th Annual Seminar of the American Society for industrial Security, Washington, D.C., August 23,1993</a:t>
            </a:r>
            <a:endParaRPr sz="1200">
              <a:solidFill>
                <a:srgbClr val="FFFFFF"/>
              </a:solidFill>
              <a:latin typeface="Times New Roman"/>
              <a:ea typeface="Times New Roman"/>
              <a:cs typeface="Times New Roman"/>
              <a:sym typeface="Times New Roman"/>
            </a:endParaRPr>
          </a:p>
          <a:p>
            <a:pPr marL="457200" lvl="0" indent="-304800" algn="just" rtl="0">
              <a:lnSpc>
                <a:spcPct val="115000"/>
              </a:lnSpc>
              <a:spcBef>
                <a:spcPts val="0"/>
              </a:spcBef>
              <a:spcAft>
                <a:spcPts val="0"/>
              </a:spcAft>
              <a:buClr>
                <a:srgbClr val="FFFFFF"/>
              </a:buClr>
              <a:buSzPts val="1200"/>
              <a:buFont typeface="Times New Roman"/>
              <a:buAutoNum type="arabicPeriod"/>
            </a:pPr>
            <a:r>
              <a:rPr lang="en-GB" sz="1200">
                <a:solidFill>
                  <a:srgbClr val="FFFFFF"/>
                </a:solidFill>
                <a:latin typeface="Times New Roman"/>
                <a:ea typeface="Times New Roman"/>
                <a:cs typeface="Times New Roman"/>
                <a:sym typeface="Times New Roman"/>
              </a:rPr>
              <a:t>David G. Major, "Economic Intelligence and the Future of U.S. National Competitiveness," Presentation to the Annual Convention of the American Society for Industrial Security, August 1993. </a:t>
            </a:r>
            <a:endParaRPr sz="1200">
              <a:solidFill>
                <a:srgbClr val="FFFFFF"/>
              </a:solidFill>
              <a:latin typeface="Times New Roman"/>
              <a:ea typeface="Times New Roman"/>
              <a:cs typeface="Times New Roman"/>
              <a:sym typeface="Times New Roman"/>
            </a:endParaRPr>
          </a:p>
          <a:p>
            <a:pPr marL="457200" lvl="0" indent="-304800" algn="just" rtl="0">
              <a:lnSpc>
                <a:spcPct val="115000"/>
              </a:lnSpc>
              <a:spcBef>
                <a:spcPts val="0"/>
              </a:spcBef>
              <a:spcAft>
                <a:spcPts val="0"/>
              </a:spcAft>
              <a:buClr>
                <a:srgbClr val="FFFFFF"/>
              </a:buClr>
              <a:buSzPts val="1200"/>
              <a:buFont typeface="Times New Roman"/>
              <a:buAutoNum type="arabicPeriod"/>
            </a:pPr>
            <a:r>
              <a:rPr lang="en-GB" sz="1200">
                <a:solidFill>
                  <a:srgbClr val="FFFFFF"/>
                </a:solidFill>
                <a:latin typeface="Times New Roman"/>
                <a:ea typeface="Times New Roman"/>
                <a:cs typeface="Times New Roman"/>
                <a:sym typeface="Times New Roman"/>
              </a:rPr>
              <a:t>Federal Bureau of Investigation, The FBI Foreign Counterintelligence Program, Washington, DC: FBI Intelligence Division, 1993.</a:t>
            </a:r>
            <a:endParaRPr sz="1200">
              <a:solidFill>
                <a:srgbClr val="FFFFFF"/>
              </a:solidFill>
              <a:latin typeface="Times New Roman"/>
              <a:ea typeface="Times New Roman"/>
              <a:cs typeface="Times New Roman"/>
              <a:sym typeface="Times New Roman"/>
            </a:endParaRPr>
          </a:p>
          <a:p>
            <a:pPr marL="457200" lvl="0" indent="-304800" algn="just" rtl="0">
              <a:lnSpc>
                <a:spcPct val="115000"/>
              </a:lnSpc>
              <a:spcBef>
                <a:spcPts val="0"/>
              </a:spcBef>
              <a:spcAft>
                <a:spcPts val="0"/>
              </a:spcAft>
              <a:buClr>
                <a:srgbClr val="FFFFFF"/>
              </a:buClr>
              <a:buSzPts val="1200"/>
              <a:buFont typeface="Times New Roman"/>
              <a:buAutoNum type="arabicPeriod"/>
            </a:pPr>
            <a:r>
              <a:rPr lang="en-GB" sz="1200">
                <a:solidFill>
                  <a:srgbClr val="FFFFFF"/>
                </a:solidFill>
                <a:latin typeface="Times New Roman"/>
                <a:ea typeface="Times New Roman"/>
                <a:cs typeface="Times New Roman"/>
                <a:sym typeface="Times New Roman"/>
              </a:rPr>
              <a:t>How Spies Operate, Disponibil la:  </a:t>
            </a:r>
            <a:r>
              <a:rPr lang="en-GB" sz="1200" u="sng">
                <a:solidFill>
                  <a:srgbClr val="FFFF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https://www.mi5.gov.uk/how-spies-operate</a:t>
            </a:r>
            <a:r>
              <a:rPr lang="en-GB" sz="1200">
                <a:solidFill>
                  <a:srgbClr val="FFFFFF"/>
                </a:solidFill>
                <a:latin typeface="Times New Roman"/>
                <a:ea typeface="Times New Roman"/>
                <a:cs typeface="Times New Roman"/>
                <a:sym typeface="Times New Roman"/>
              </a:rPr>
              <a:t>, (Accesat la 25.10.2021)</a:t>
            </a:r>
            <a:endParaRPr sz="120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title"/>
          </p:nvPr>
        </p:nvSpPr>
        <p:spPr>
          <a:xfrm>
            <a:off x="566075" y="229825"/>
            <a:ext cx="5810700" cy="629700"/>
          </a:xfrm>
          <a:prstGeom prst="rect">
            <a:avLst/>
          </a:prstGeom>
          <a:noFill/>
          <a:ln>
            <a:noFill/>
          </a:ln>
        </p:spPr>
        <p:txBody>
          <a:bodyPr spcFirstLastPara="1" wrap="square" lIns="91400" tIns="91400" rIns="91400" bIns="91400" anchor="t" anchorCtr="0">
            <a:normAutofit fontScale="90000"/>
          </a:bodyPr>
          <a:lstStyle/>
          <a:p>
            <a:pPr marL="0" marR="0" lvl="0" indent="0" algn="l" rtl="0">
              <a:lnSpc>
                <a:spcPct val="100000"/>
              </a:lnSpc>
              <a:spcBef>
                <a:spcPts val="0"/>
              </a:spcBef>
              <a:spcAft>
                <a:spcPts val="0"/>
              </a:spcAft>
              <a:buClr>
                <a:schemeClr val="accent1"/>
              </a:buClr>
              <a:buSzPct val="100000"/>
              <a:buFont typeface="Times New Roman"/>
              <a:buNone/>
            </a:pPr>
            <a:r>
              <a:rPr lang="en-GB" sz="3500" b="1">
                <a:latin typeface="Times New Roman"/>
                <a:ea typeface="Times New Roman"/>
                <a:cs typeface="Times New Roman"/>
                <a:sym typeface="Times New Roman"/>
              </a:rPr>
              <a:t>Cuprins:</a:t>
            </a:r>
            <a:endParaRPr/>
          </a:p>
        </p:txBody>
      </p:sp>
      <p:sp>
        <p:nvSpPr>
          <p:cNvPr id="240" name="Google Shape;240;p43"/>
          <p:cNvSpPr txBox="1">
            <a:spLocks noGrp="1"/>
          </p:cNvSpPr>
          <p:nvPr>
            <p:ph type="body" idx="1"/>
          </p:nvPr>
        </p:nvSpPr>
        <p:spPr>
          <a:xfrm>
            <a:off x="175750" y="859525"/>
            <a:ext cx="7909500" cy="40098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900"/>
              <a:buNone/>
            </a:pPr>
            <a:r>
              <a:rPr lang="en-GB" sz="2300">
                <a:latin typeface="Times New Roman"/>
                <a:ea typeface="Times New Roman"/>
                <a:cs typeface="Times New Roman"/>
                <a:sym typeface="Times New Roman"/>
              </a:rPr>
              <a:t>1. Introducere</a:t>
            </a:r>
            <a:br>
              <a:rPr lang="en-GB" sz="2300">
                <a:latin typeface="Times New Roman"/>
                <a:ea typeface="Times New Roman"/>
                <a:cs typeface="Times New Roman"/>
                <a:sym typeface="Times New Roman"/>
              </a:rPr>
            </a:br>
            <a:r>
              <a:rPr lang="en-GB" sz="2300">
                <a:latin typeface="Times New Roman"/>
                <a:ea typeface="Times New Roman"/>
                <a:cs typeface="Times New Roman"/>
                <a:sym typeface="Times New Roman"/>
              </a:rPr>
              <a:t>2. Tipurile de acțiuni informative întreprinse la nivel politic, strategic și economic</a:t>
            </a:r>
            <a:br>
              <a:rPr lang="en-GB" sz="2300">
                <a:latin typeface="Times New Roman"/>
                <a:ea typeface="Times New Roman"/>
                <a:cs typeface="Times New Roman"/>
                <a:sym typeface="Times New Roman"/>
              </a:rPr>
            </a:br>
            <a:r>
              <a:rPr lang="en-GB" sz="2300">
                <a:latin typeface="Times New Roman"/>
                <a:ea typeface="Times New Roman"/>
                <a:cs typeface="Times New Roman"/>
                <a:sym typeface="Times New Roman"/>
              </a:rPr>
              <a:t>3. Servicii informaționale cu funcții militare </a:t>
            </a:r>
            <a:br>
              <a:rPr lang="en-GB" sz="2300">
                <a:latin typeface="Times New Roman"/>
                <a:ea typeface="Times New Roman"/>
                <a:cs typeface="Times New Roman"/>
                <a:sym typeface="Times New Roman"/>
              </a:rPr>
            </a:br>
            <a:r>
              <a:rPr lang="en-GB" sz="2300">
                <a:latin typeface="Times New Roman"/>
                <a:ea typeface="Times New Roman"/>
                <a:cs typeface="Times New Roman"/>
                <a:sym typeface="Times New Roman"/>
              </a:rPr>
              <a:t>4. Acțiunile privind resursele umane și tehnologice</a:t>
            </a:r>
            <a:br>
              <a:rPr lang="en-GB" sz="2300">
                <a:latin typeface="Times New Roman"/>
                <a:ea typeface="Times New Roman"/>
                <a:cs typeface="Times New Roman"/>
                <a:sym typeface="Times New Roman"/>
              </a:rPr>
            </a:br>
            <a:r>
              <a:rPr lang="en-GB" sz="2300">
                <a:latin typeface="Times New Roman"/>
                <a:ea typeface="Times New Roman"/>
                <a:cs typeface="Times New Roman"/>
                <a:sym typeface="Times New Roman"/>
              </a:rPr>
              <a:t>5. Concluzii</a:t>
            </a:r>
            <a:br>
              <a:rPr lang="en-GB" sz="2300">
                <a:latin typeface="Times New Roman"/>
                <a:ea typeface="Times New Roman"/>
                <a:cs typeface="Times New Roman"/>
                <a:sym typeface="Times New Roman"/>
              </a:rPr>
            </a:br>
            <a:r>
              <a:rPr lang="en-GB" sz="2300">
                <a:latin typeface="Times New Roman"/>
                <a:ea typeface="Times New Roman"/>
                <a:cs typeface="Times New Roman"/>
                <a:sym typeface="Times New Roman"/>
              </a:rPr>
              <a:t>6. Lista bibliografică</a:t>
            </a:r>
            <a:endParaRPr sz="800"/>
          </a:p>
        </p:txBody>
      </p:sp>
      <p:pic>
        <p:nvPicPr>
          <p:cNvPr id="241" name="Google Shape;241;p43"/>
          <p:cNvPicPr preferRelativeResize="0"/>
          <p:nvPr/>
        </p:nvPicPr>
        <p:blipFill>
          <a:blip r:embed="rId3">
            <a:alphaModFix/>
          </a:blip>
          <a:stretch>
            <a:fillRect/>
          </a:stretch>
        </p:blipFill>
        <p:spPr>
          <a:xfrm>
            <a:off x="7501076" y="165075"/>
            <a:ext cx="1398528" cy="1398550"/>
          </a:xfrm>
          <a:prstGeom prst="rect">
            <a:avLst/>
          </a:prstGeom>
          <a:noFill/>
          <a:ln>
            <a:noFill/>
          </a:ln>
          <a:effectLst>
            <a:reflection stA="37000" endPos="30000" dist="38100" dir="5400000" fadeDir="5400012" sy="-100000" algn="bl" rotWithShape="0"/>
          </a:effectLst>
        </p:spPr>
      </p:pic>
      <p:pic>
        <p:nvPicPr>
          <p:cNvPr id="242" name="Google Shape;242;p43"/>
          <p:cNvPicPr preferRelativeResize="0"/>
          <p:nvPr/>
        </p:nvPicPr>
        <p:blipFill>
          <a:blip r:embed="rId4">
            <a:alphaModFix/>
          </a:blip>
          <a:stretch>
            <a:fillRect/>
          </a:stretch>
        </p:blipFill>
        <p:spPr>
          <a:xfrm>
            <a:off x="6716825" y="2626824"/>
            <a:ext cx="1631350" cy="1631350"/>
          </a:xfrm>
          <a:prstGeom prst="rect">
            <a:avLst/>
          </a:prstGeom>
          <a:noFill/>
          <a:ln>
            <a:noFill/>
          </a:ln>
          <a:effectLst>
            <a:reflection stA="35000" endPos="30000" dist="85725" dir="5400000" fadeDir="5400012" sy="-100000" algn="bl" rotWithShape="0"/>
          </a:effectLst>
        </p:spPr>
      </p:pic>
      <p:pic>
        <p:nvPicPr>
          <p:cNvPr id="243" name="Google Shape;243;p43"/>
          <p:cNvPicPr preferRelativeResize="0"/>
          <p:nvPr/>
        </p:nvPicPr>
        <p:blipFill>
          <a:blip r:embed="rId5">
            <a:alphaModFix/>
          </a:blip>
          <a:stretch>
            <a:fillRect/>
          </a:stretch>
        </p:blipFill>
        <p:spPr>
          <a:xfrm>
            <a:off x="3778125" y="2626825"/>
            <a:ext cx="1436376" cy="1545324"/>
          </a:xfrm>
          <a:prstGeom prst="rect">
            <a:avLst/>
          </a:prstGeom>
          <a:noFill/>
          <a:ln>
            <a:noFill/>
          </a:ln>
          <a:effectLst>
            <a:reflection stA="56000" endPos="30000" dist="38100" dir="5400000" fadeDir="5400012"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rot="2700963">
            <a:off x="5972853" y="895500"/>
            <a:ext cx="3028397" cy="476024"/>
          </a:xfrm>
          <a:prstGeom prst="rect">
            <a:avLst/>
          </a:prstGeom>
        </p:spPr>
        <p:txBody>
          <a:bodyPr spcFirstLastPara="1" wrap="square" lIns="91400" tIns="91400" rIns="91400" bIns="91400" anchor="b" anchorCtr="0">
            <a:noAutofit/>
          </a:bodyPr>
          <a:lstStyle/>
          <a:p>
            <a:pPr marL="0" lvl="0" indent="0" algn="l" rtl="0">
              <a:spcBef>
                <a:spcPts val="0"/>
              </a:spcBef>
              <a:spcAft>
                <a:spcPts val="0"/>
              </a:spcAft>
              <a:buNone/>
            </a:pPr>
            <a:r>
              <a:rPr lang="en-GB" sz="2700" b="1">
                <a:solidFill>
                  <a:schemeClr val="dk1"/>
                </a:solidFill>
                <a:latin typeface="Times New Roman"/>
                <a:ea typeface="Times New Roman"/>
                <a:cs typeface="Times New Roman"/>
                <a:sym typeface="Times New Roman"/>
              </a:rPr>
              <a:t>1.Introducere</a:t>
            </a:r>
            <a:endParaRPr sz="2700" b="1">
              <a:solidFill>
                <a:schemeClr val="dk1"/>
              </a:solidFill>
              <a:latin typeface="Times New Roman"/>
              <a:ea typeface="Times New Roman"/>
              <a:cs typeface="Times New Roman"/>
              <a:sym typeface="Times New Roman"/>
            </a:endParaRPr>
          </a:p>
        </p:txBody>
      </p:sp>
      <p:sp>
        <p:nvSpPr>
          <p:cNvPr id="249" name="Google Shape;249;p44"/>
          <p:cNvSpPr txBox="1">
            <a:spLocks noGrp="1"/>
          </p:cNvSpPr>
          <p:nvPr>
            <p:ph type="body" idx="1"/>
          </p:nvPr>
        </p:nvSpPr>
        <p:spPr>
          <a:xfrm>
            <a:off x="55500" y="102150"/>
            <a:ext cx="6079200" cy="1602000"/>
          </a:xfrm>
          <a:prstGeom prst="rect">
            <a:avLst/>
          </a:prstGeom>
        </p:spPr>
        <p:txBody>
          <a:bodyPr spcFirstLastPara="1" wrap="square" lIns="91400" tIns="91400" rIns="91400" bIns="91400" anchor="t" anchorCtr="0">
            <a:normAutofit/>
          </a:bodyPr>
          <a:lstStyle/>
          <a:p>
            <a:pPr marL="0" lvl="0" indent="0" algn="just" rtl="0">
              <a:spcBef>
                <a:spcPts val="0"/>
              </a:spcBef>
              <a:spcAft>
                <a:spcPts val="0"/>
              </a:spcAft>
              <a:buNone/>
            </a:pPr>
            <a:r>
              <a:rPr lang="en-GB">
                <a:latin typeface="Times New Roman"/>
                <a:ea typeface="Times New Roman"/>
                <a:cs typeface="Times New Roman"/>
                <a:sym typeface="Times New Roman"/>
              </a:rPr>
              <a:t>La nivel de stat, sistemele de informații pot ajuta la salvarea de vieți, iar la nivel internațional, pot oferi sau pot fi folosite pentru a oferi pretextul de a merge la război și, prin urmare, costă vieți. </a:t>
            </a:r>
            <a:endParaRPr>
              <a:latin typeface="Times New Roman"/>
              <a:ea typeface="Times New Roman"/>
              <a:cs typeface="Times New Roman"/>
              <a:sym typeface="Times New Roman"/>
            </a:endParaRPr>
          </a:p>
        </p:txBody>
      </p:sp>
      <p:sp>
        <p:nvSpPr>
          <p:cNvPr id="250" name="Google Shape;250;p44"/>
          <p:cNvSpPr txBox="1"/>
          <p:nvPr/>
        </p:nvSpPr>
        <p:spPr>
          <a:xfrm>
            <a:off x="170400" y="2804575"/>
            <a:ext cx="187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solidFill>
                  <a:srgbClr val="FFFFFF"/>
                </a:solidFill>
                <a:latin typeface="Times New Roman"/>
                <a:ea typeface="Times New Roman"/>
                <a:cs typeface="Times New Roman"/>
                <a:sym typeface="Times New Roman"/>
              </a:rPr>
              <a:t>Cercetătorul P.Zeman</a:t>
            </a:r>
            <a:endParaRPr b="1" i="1">
              <a:solidFill>
                <a:srgbClr val="FFFFFF"/>
              </a:solidFill>
              <a:latin typeface="Times New Roman"/>
              <a:ea typeface="Times New Roman"/>
              <a:cs typeface="Times New Roman"/>
              <a:sym typeface="Times New Roman"/>
            </a:endParaRPr>
          </a:p>
        </p:txBody>
      </p:sp>
      <p:sp>
        <p:nvSpPr>
          <p:cNvPr id="251" name="Google Shape;251;p44"/>
          <p:cNvSpPr/>
          <p:nvPr/>
        </p:nvSpPr>
        <p:spPr>
          <a:xfrm>
            <a:off x="99750" y="1704150"/>
            <a:ext cx="8221200" cy="831300"/>
          </a:xfrm>
          <a:prstGeom prst="wedgeRoundRectCallout">
            <a:avLst>
              <a:gd name="adj1" fmla="val -34634"/>
              <a:gd name="adj2" fmla="val 70336"/>
              <a:gd name="adj3" fmla="val 0"/>
            </a:avLst>
          </a:prstGeom>
          <a:solidFill>
            <a:srgbClr val="7994A9"/>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4"/>
          <p:cNvSpPr txBox="1"/>
          <p:nvPr/>
        </p:nvSpPr>
        <p:spPr>
          <a:xfrm>
            <a:off x="170400" y="1659575"/>
            <a:ext cx="81507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a:latin typeface="Times New Roman"/>
                <a:ea typeface="Times New Roman"/>
                <a:cs typeface="Times New Roman"/>
                <a:sym typeface="Times New Roman"/>
              </a:rPr>
              <a:t>Serviciile speciale sunt organe speciale de stat, al căror scop, efort și misiune principală este de a proteja statul și societatea, oferind în timp util informații obiective și calitative privind securitatea reprezentanților aleși ai statului sau ai organelor administrative ale statului. </a:t>
            </a:r>
            <a:endParaRPr>
              <a:latin typeface="Times New Roman"/>
              <a:ea typeface="Times New Roman"/>
              <a:cs typeface="Times New Roman"/>
              <a:sym typeface="Times New Roman"/>
            </a:endParaRPr>
          </a:p>
        </p:txBody>
      </p:sp>
      <p:sp>
        <p:nvSpPr>
          <p:cNvPr id="253" name="Google Shape;253;p44"/>
          <p:cNvSpPr txBox="1"/>
          <p:nvPr/>
        </p:nvSpPr>
        <p:spPr>
          <a:xfrm>
            <a:off x="2097575" y="2571750"/>
            <a:ext cx="6140400" cy="1385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300">
                <a:solidFill>
                  <a:srgbClr val="FFFFFF"/>
                </a:solidFill>
                <a:latin typeface="Times New Roman"/>
                <a:ea typeface="Times New Roman"/>
                <a:cs typeface="Times New Roman"/>
                <a:sym typeface="Times New Roman"/>
              </a:rPr>
              <a:t>Activitățile acestor servicii pot fi definite prin colectarea, analiza, evaluarea și interpretarea informațiilor obținute din surse deschise și secrete, în scopul dezvoltării produsului necesar obținerii informațiilor în domeniul politicii externe și luării deciziilor strategice. Sunt mandatate să efectueze operaţiuni de contrainformaţii menite să protejeze statul, populaţia şi secretele de stat de atacurile din partea serviciilor speciale ostile şi alţi subiecţi şi ameninţări. </a:t>
            </a:r>
            <a:endParaRPr sz="1300">
              <a:latin typeface="Times New Roman"/>
              <a:ea typeface="Times New Roman"/>
              <a:cs typeface="Times New Roman"/>
              <a:sym typeface="Times New Roman"/>
            </a:endParaRPr>
          </a:p>
        </p:txBody>
      </p:sp>
      <p:sp>
        <p:nvSpPr>
          <p:cNvPr id="254" name="Google Shape;254;p44"/>
          <p:cNvSpPr txBox="1"/>
          <p:nvPr/>
        </p:nvSpPr>
        <p:spPr>
          <a:xfrm>
            <a:off x="55500" y="836550"/>
            <a:ext cx="67221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a:solidFill>
                  <a:srgbClr val="F3F3F3"/>
                </a:solidFill>
                <a:latin typeface="Times New Roman"/>
                <a:ea typeface="Times New Roman"/>
                <a:cs typeface="Times New Roman"/>
                <a:sym typeface="Times New Roman"/>
              </a:rPr>
              <a:t>Evoluția și dezvoltarea societății umane, a noilor teorii științifice și tehnologia informației au condus la schimbări importante, transformări controlate și adaptive în domeniul serviciilor speciale, în special asupra proceselor și sistemelor informaționale.</a:t>
            </a:r>
            <a:endParaRPr sz="1500"/>
          </a:p>
        </p:txBody>
      </p:sp>
      <p:sp>
        <p:nvSpPr>
          <p:cNvPr id="255" name="Google Shape;255;p44"/>
          <p:cNvSpPr txBox="1"/>
          <p:nvPr/>
        </p:nvSpPr>
        <p:spPr>
          <a:xfrm>
            <a:off x="0" y="3781575"/>
            <a:ext cx="8321100" cy="1400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300">
                <a:solidFill>
                  <a:srgbClr val="FFFFFF"/>
                </a:solidFill>
                <a:latin typeface="Times New Roman"/>
                <a:ea typeface="Times New Roman"/>
                <a:cs typeface="Times New Roman"/>
                <a:sym typeface="Times New Roman"/>
              </a:rPr>
              <a:t>Astfel, agențiile de informații sunt responsabile pentru colectarea, analiza și exploatarea informațiilor. Deci reprezintă o componentă importantă a puterii naționale și un element fundamental în luarea deciziilor privind securitatea națională, apărarea și politicile externe.</a:t>
            </a:r>
            <a:br>
              <a:rPr lang="en-GB" sz="1300">
                <a:solidFill>
                  <a:srgbClr val="FFFFFF"/>
                </a:solidFill>
                <a:latin typeface="Times New Roman"/>
                <a:ea typeface="Times New Roman"/>
                <a:cs typeface="Times New Roman"/>
                <a:sym typeface="Times New Roman"/>
              </a:rPr>
            </a:br>
            <a:r>
              <a:rPr lang="en-GB" sz="1300">
                <a:solidFill>
                  <a:srgbClr val="FFFFFF"/>
                </a:solidFill>
                <a:latin typeface="Times New Roman"/>
                <a:ea typeface="Times New Roman"/>
                <a:cs typeface="Times New Roman"/>
                <a:sym typeface="Times New Roman"/>
              </a:rPr>
              <a:t>Există diverse tipuri de servicii de informații, iar acestea la rândul lor întreprind diverse acțiuni informativ privind domeniile politice și strategice, potențialul militar și economic, resursele umane și tehnologice cu relevanță strategică.</a:t>
            </a:r>
            <a:br>
              <a:rPr lang="en-GB" sz="1300">
                <a:solidFill>
                  <a:srgbClr val="F3F3F3"/>
                </a:solidFill>
                <a:latin typeface="Times New Roman"/>
                <a:ea typeface="Times New Roman"/>
                <a:cs typeface="Times New Roman"/>
                <a:sym typeface="Times New Roman"/>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123825" y="128725"/>
            <a:ext cx="8737500" cy="934800"/>
          </a:xfrm>
          <a:prstGeom prst="rect">
            <a:avLst/>
          </a:prstGeom>
        </p:spPr>
        <p:txBody>
          <a:bodyPr spcFirstLastPara="1" wrap="square" lIns="91400" tIns="91400" rIns="91400" bIns="91400" anchor="t" anchorCtr="0">
            <a:normAutofit/>
          </a:bodyPr>
          <a:lstStyle/>
          <a:p>
            <a:pPr marL="0" lvl="0" indent="0" algn="l" rtl="0">
              <a:spcBef>
                <a:spcPts val="0"/>
              </a:spcBef>
              <a:spcAft>
                <a:spcPts val="0"/>
              </a:spcAft>
              <a:buNone/>
            </a:pPr>
            <a:r>
              <a:rPr lang="en-GB" sz="1900" b="1">
                <a:latin typeface="Times New Roman"/>
                <a:ea typeface="Times New Roman"/>
                <a:cs typeface="Times New Roman"/>
                <a:sym typeface="Times New Roman"/>
              </a:rPr>
              <a:t>2. Tipurile de acțiuni informative întreprinse la nivel politic, strategic și economic</a:t>
            </a:r>
            <a:endParaRPr sz="1900" b="1">
              <a:latin typeface="Times New Roman"/>
              <a:ea typeface="Times New Roman"/>
              <a:cs typeface="Times New Roman"/>
              <a:sym typeface="Times New Roman"/>
            </a:endParaRPr>
          </a:p>
        </p:txBody>
      </p:sp>
      <p:sp>
        <p:nvSpPr>
          <p:cNvPr id="261" name="Google Shape;261;p45"/>
          <p:cNvSpPr/>
          <p:nvPr/>
        </p:nvSpPr>
        <p:spPr>
          <a:xfrm>
            <a:off x="365750" y="689950"/>
            <a:ext cx="8329500" cy="1371600"/>
          </a:xfrm>
          <a:prstGeom prst="round2DiagRect">
            <a:avLst>
              <a:gd name="adj1" fmla="val 16667"/>
              <a:gd name="adj2" fmla="val 0"/>
            </a:avLst>
          </a:prstGeom>
          <a:solidFill>
            <a:srgbClr val="C9D4DC"/>
          </a:solidFill>
          <a:ln w="9525" cap="flat" cmpd="sng">
            <a:solidFill>
              <a:srgbClr val="C9D4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5"/>
          <p:cNvSpPr txBox="1"/>
          <p:nvPr/>
        </p:nvSpPr>
        <p:spPr>
          <a:xfrm>
            <a:off x="396350" y="729250"/>
            <a:ext cx="8268300" cy="1293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200">
                <a:solidFill>
                  <a:schemeClr val="dk1"/>
                </a:solidFill>
                <a:latin typeface="Times New Roman"/>
                <a:ea typeface="Times New Roman"/>
                <a:cs typeface="Times New Roman"/>
                <a:sym typeface="Times New Roman"/>
              </a:rPr>
              <a:t>Agențiile politice sunt cele mai căutate și cele mai puțin fiabile dintre diferitele tipuri de informații. Deoarece nimeni nu poate prezice cu certitudine absolută efectele forțelor politice într-o țară străină, analiștii se reduc la a face prognoze de alternative bazate pe ceea ce se știe despre tendințele și modelele politice. Datele concrete care sunt utile în acest sens includ tendințele de vot, detalii despre organizarea și conducerea partidului și informații derivate din analizele documentelor politice. O sursă principală de informații politice a fost reprezentată mult timp de rapoartele diplomaților, care în mod normal colectează date din surse "deschise" sau accesibile legal din țara în care sunt staționați. Activitatea lor este completată de cea a aparatului de informații profesionale.</a:t>
            </a:r>
            <a:endParaRPr sz="1200">
              <a:solidFill>
                <a:schemeClr val="dk1"/>
              </a:solidFill>
              <a:latin typeface="Times New Roman"/>
              <a:ea typeface="Times New Roman"/>
              <a:cs typeface="Times New Roman"/>
              <a:sym typeface="Times New Roman"/>
            </a:endParaRPr>
          </a:p>
        </p:txBody>
      </p:sp>
      <p:sp>
        <p:nvSpPr>
          <p:cNvPr id="263" name="Google Shape;263;p45"/>
          <p:cNvSpPr txBox="1"/>
          <p:nvPr/>
        </p:nvSpPr>
        <p:spPr>
          <a:xfrm>
            <a:off x="123825" y="2153025"/>
            <a:ext cx="8787300" cy="1385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300" b="1" i="1" u="sng">
                <a:solidFill>
                  <a:schemeClr val="accent1"/>
                </a:solidFill>
                <a:latin typeface="Times New Roman"/>
                <a:ea typeface="Times New Roman"/>
                <a:cs typeface="Times New Roman"/>
                <a:sym typeface="Times New Roman"/>
              </a:rPr>
              <a:t>Acțiunile sub acoperire </a:t>
            </a:r>
            <a:r>
              <a:rPr lang="en-GB" sz="1300">
                <a:solidFill>
                  <a:srgbClr val="FFFFFF"/>
                </a:solidFill>
                <a:latin typeface="Times New Roman"/>
                <a:ea typeface="Times New Roman"/>
                <a:cs typeface="Times New Roman"/>
                <a:sym typeface="Times New Roman"/>
              </a:rPr>
              <a:t>(spre deosebire de colectarea sub acoperire a informațiilor) sunt folosite pentru a influența condițiile sau situațiile politice, militare sau economice din străinătate. Acestea ar putea consta în activități de propagandă, sprijin pentru facțiuni politice sau militare dintr-o anumită țară, asistență tehnică și logistică acordată altor guverne pentru a rezolva problemele din țările lor sau acțiuni întreprinse pentru a perturba activitățile ilicite care amenință interesele țării, de ex. terorismul. Astfel de acțiuni completează măsurile evidente paralele (de exemplu, diplomație, sancțiuni comerciale sau activități militare) întreprinse de ramura executivă. Prin lege, acțiunile sub acoperire pot fi întreprinse numai în sprijinul unui obiectiv de politică externă "identificabil".</a:t>
            </a:r>
            <a:endParaRPr sz="1300">
              <a:solidFill>
                <a:srgbClr val="FFFFFF"/>
              </a:solidFill>
              <a:latin typeface="Times New Roman"/>
              <a:ea typeface="Times New Roman"/>
              <a:cs typeface="Times New Roman"/>
              <a:sym typeface="Times New Roman"/>
            </a:endParaRPr>
          </a:p>
        </p:txBody>
      </p:sp>
      <p:sp>
        <p:nvSpPr>
          <p:cNvPr id="264" name="Google Shape;264;p45"/>
          <p:cNvSpPr txBox="1"/>
          <p:nvPr/>
        </p:nvSpPr>
        <p:spPr>
          <a:xfrm>
            <a:off x="190500" y="3562350"/>
            <a:ext cx="8737500" cy="12621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FFFFFF"/>
              </a:buClr>
              <a:buSzPts val="1400"/>
              <a:buFont typeface="Times New Roman"/>
              <a:buChar char="●"/>
            </a:pPr>
            <a:r>
              <a:rPr lang="en-GB" b="1" i="1">
                <a:solidFill>
                  <a:srgbClr val="FFFFFF"/>
                </a:solidFill>
                <a:latin typeface="Times New Roman"/>
                <a:ea typeface="Times New Roman"/>
                <a:cs typeface="Times New Roman"/>
                <a:sym typeface="Times New Roman"/>
              </a:rPr>
              <a:t>Serviciile speciale prin funcțiile sale civile se referă la  un spectru larg de probleme de ordin politic, economic şi de securitate, cu excepţia celor militare. </a:t>
            </a:r>
            <a:endParaRPr b="1" i="1">
              <a:solidFill>
                <a:srgbClr val="FFFFFF"/>
              </a:solidFill>
              <a:latin typeface="Times New Roman"/>
              <a:ea typeface="Times New Roman"/>
              <a:cs typeface="Times New Roman"/>
              <a:sym typeface="Times New Roman"/>
            </a:endParaRPr>
          </a:p>
          <a:p>
            <a:pPr marL="457200" lvl="0" indent="-311150" algn="just" rtl="0">
              <a:spcBef>
                <a:spcPts val="0"/>
              </a:spcBef>
              <a:spcAft>
                <a:spcPts val="0"/>
              </a:spcAft>
              <a:buClr>
                <a:srgbClr val="F3F3F3"/>
              </a:buClr>
              <a:buSzPts val="1300"/>
              <a:buFont typeface="Times New Roman"/>
              <a:buChar char="●"/>
            </a:pPr>
            <a:r>
              <a:rPr lang="en-GB" b="1" i="1">
                <a:solidFill>
                  <a:srgbClr val="FFFFFF"/>
                </a:solidFill>
                <a:latin typeface="Times New Roman"/>
                <a:ea typeface="Times New Roman"/>
                <a:cs typeface="Times New Roman"/>
                <a:sym typeface="Times New Roman"/>
              </a:rPr>
              <a:t>Cum am menționat, aceste servicii sunt importante pentru colectarea, analiza și distribuirea unor informaţii și la intervenția secretă în afacerile politice sau economice ale altor țări, o activitate cunoscută în mod obișnuit ca "acțiune sub acoperire.</a:t>
            </a:r>
            <a:endParaRPr sz="1500" b="1" i="1">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68"/>
        <p:cNvGrpSpPr/>
        <p:nvPr/>
      </p:nvGrpSpPr>
      <p:grpSpPr>
        <a:xfrm>
          <a:off x="0" y="0"/>
          <a:ext cx="0" cy="0"/>
          <a:chOff x="0" y="0"/>
          <a:chExt cx="0" cy="0"/>
        </a:xfrm>
      </p:grpSpPr>
      <p:sp>
        <p:nvSpPr>
          <p:cNvPr id="269" name="Google Shape;269;p46"/>
          <p:cNvSpPr txBox="1"/>
          <p:nvPr/>
        </p:nvSpPr>
        <p:spPr>
          <a:xfrm>
            <a:off x="66500" y="216750"/>
            <a:ext cx="4381500" cy="4710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b="1" i="1" u="sng">
                <a:solidFill>
                  <a:srgbClr val="0E2138"/>
                </a:solidFill>
                <a:latin typeface="Times New Roman"/>
                <a:ea typeface="Times New Roman"/>
                <a:cs typeface="Times New Roman"/>
                <a:sym typeface="Times New Roman"/>
              </a:rPr>
              <a:t>Agențiile economice</a:t>
            </a:r>
            <a:r>
              <a:rPr lang="en-GB">
                <a:solidFill>
                  <a:srgbClr val="0E2138"/>
                </a:solidFill>
                <a:latin typeface="Times New Roman"/>
                <a:ea typeface="Times New Roman"/>
                <a:cs typeface="Times New Roman"/>
                <a:sym typeface="Times New Roman"/>
              </a:rPr>
              <a:t> oferă informații privind producția, distribuția și consumul de bunuri și servicii, precum și forța de muncă, finanțele, impozitarea și alte aspecte ale economiei unei națiuni sau ale sistemului economic internațional. "Inteligența" economică permite unei națiuni să estimeze amploarea posibilelor amenințări militare și este, de asemenea, valoroasă în estimarea intențiilor unui potențial inamic. În timp de război, inteligența economică este un indicator principal al capacității unui inamic de a susține un război. Acest lucru este deosebit de important atunci când analizăm națiuni mici, cum ar fi Israelul, unde un conflict necesită o mobilizare totală și nu poate fi susținut mult timp fără a crea probleme economice grave.</a:t>
            </a:r>
            <a:endParaRPr>
              <a:solidFill>
                <a:srgbClr val="0E2138"/>
              </a:solidFill>
              <a:latin typeface="Times New Roman"/>
              <a:ea typeface="Times New Roman"/>
              <a:cs typeface="Times New Roman"/>
              <a:sym typeface="Times New Roman"/>
            </a:endParaRPr>
          </a:p>
          <a:p>
            <a:pPr marL="0" lvl="0" indent="0" algn="just" rtl="0">
              <a:spcBef>
                <a:spcPts val="0"/>
              </a:spcBef>
              <a:spcAft>
                <a:spcPts val="0"/>
              </a:spcAft>
              <a:buNone/>
            </a:pPr>
            <a:r>
              <a:rPr lang="en-GB">
                <a:solidFill>
                  <a:schemeClr val="dk1"/>
                </a:solidFill>
                <a:latin typeface="Times New Roman"/>
                <a:ea typeface="Times New Roman"/>
                <a:cs typeface="Times New Roman"/>
                <a:sym typeface="Times New Roman"/>
              </a:rPr>
              <a:t>Starea economiei unei țări este crucială pentru puterea sa militară, dezvoltarea sa politică și desfășurarea politicii sale externe. În consecință, organizațiile de informații acordă o importanță deosebită colectării de informații economice, inclusiv date privind comerțul, finanțele, resursele naturale, capacitatea industrială și produsul național brut.</a:t>
            </a:r>
            <a:endParaRPr sz="1000">
              <a:solidFill>
                <a:schemeClr val="dk1"/>
              </a:solidFill>
              <a:latin typeface="Times New Roman"/>
              <a:ea typeface="Times New Roman"/>
              <a:cs typeface="Times New Roman"/>
              <a:sym typeface="Times New Roman"/>
            </a:endParaRPr>
          </a:p>
        </p:txBody>
      </p:sp>
      <p:sp>
        <p:nvSpPr>
          <p:cNvPr id="270" name="Google Shape;270;p46"/>
          <p:cNvSpPr txBox="1"/>
          <p:nvPr/>
        </p:nvSpPr>
        <p:spPr>
          <a:xfrm>
            <a:off x="4686300" y="828675"/>
            <a:ext cx="4381500" cy="4311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600">
              <a:solidFill>
                <a:srgbClr val="FFFFFF"/>
              </a:solidFill>
              <a:latin typeface="Times New Roman"/>
              <a:ea typeface="Times New Roman"/>
              <a:cs typeface="Times New Roman"/>
              <a:sym typeface="Times New Roman"/>
            </a:endParaRPr>
          </a:p>
        </p:txBody>
      </p:sp>
      <p:sp>
        <p:nvSpPr>
          <p:cNvPr id="271" name="Google Shape;271;p46"/>
          <p:cNvSpPr txBox="1"/>
          <p:nvPr/>
        </p:nvSpPr>
        <p:spPr>
          <a:xfrm>
            <a:off x="5551500" y="99725"/>
            <a:ext cx="3516300" cy="1293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200">
                <a:solidFill>
                  <a:srgbClr val="FFFFFF"/>
                </a:solidFill>
                <a:latin typeface="Times New Roman"/>
                <a:ea typeface="Times New Roman"/>
                <a:cs typeface="Times New Roman"/>
                <a:sym typeface="Times New Roman"/>
              </a:rPr>
              <a:t>Agențiile de informații care vizează informațiile economice combină, în general, o serie de tehnici de colectare într-un efort concertat de colectare. Multe dintre tehnicile de colectare utilizate pentru colectarea informațiilor economice sunt practici legitime care nu implică activități ilegale. </a:t>
            </a:r>
            <a:endParaRPr sz="1200">
              <a:solidFill>
                <a:srgbClr val="FFFFFF"/>
              </a:solidFill>
              <a:latin typeface="Times New Roman"/>
              <a:ea typeface="Times New Roman"/>
              <a:cs typeface="Times New Roman"/>
              <a:sym typeface="Times New Roman"/>
            </a:endParaRPr>
          </a:p>
        </p:txBody>
      </p:sp>
      <p:sp>
        <p:nvSpPr>
          <p:cNvPr id="272" name="Google Shape;272;p46"/>
          <p:cNvSpPr txBox="1"/>
          <p:nvPr/>
        </p:nvSpPr>
        <p:spPr>
          <a:xfrm>
            <a:off x="4630175" y="1354975"/>
            <a:ext cx="4381500" cy="3324600"/>
          </a:xfrm>
          <a:prstGeom prst="rect">
            <a:avLst/>
          </a:prstGeom>
          <a:noFill/>
          <a:ln>
            <a:noFill/>
          </a:ln>
        </p:spPr>
        <p:txBody>
          <a:bodyPr spcFirstLastPara="1" wrap="square" lIns="91425" tIns="91425" rIns="91425" bIns="91425" anchor="t" anchorCtr="0">
            <a:spAutoFit/>
          </a:bodyPr>
          <a:lstStyle/>
          <a:p>
            <a:pPr marL="360000" lvl="0" indent="-304800" algn="just" rtl="0">
              <a:spcBef>
                <a:spcPts val="0"/>
              </a:spcBef>
              <a:spcAft>
                <a:spcPts val="0"/>
              </a:spcAft>
              <a:buClr>
                <a:srgbClr val="FFFFFF"/>
              </a:buClr>
              <a:buSzPts val="1200"/>
              <a:buFont typeface="Times New Roman"/>
              <a:buChar char="●"/>
            </a:pPr>
            <a:r>
              <a:rPr lang="en-GB" sz="1200">
                <a:solidFill>
                  <a:srgbClr val="FFFFFF"/>
                </a:solidFill>
                <a:latin typeface="Times New Roman"/>
                <a:ea typeface="Times New Roman"/>
                <a:cs typeface="Times New Roman"/>
                <a:sym typeface="Times New Roman"/>
              </a:rPr>
              <a:t>Organizațiile de informații au folosit tehnici de recrutare pentru a dezvolta agenți în cadrul companiilor vizate. Agentul, în general un angajat de încredere, poate avea acces la informații brevetate sau clasificate fără a ridica suspiciuni. Adesea, agenții recrutați sunt personal de rang inferior, cu acces la o gamă largă de materiale sensibile. Frecvent, angajații de asistență, cum ar fi operatorii de calculatoare, secretarii, tehnicienii și personalul de întreținere s-au dovedit a fi colectori superiori pentru activitățile de informații.</a:t>
            </a:r>
            <a:endParaRPr sz="1200">
              <a:solidFill>
                <a:srgbClr val="FFFFFF"/>
              </a:solidFill>
              <a:latin typeface="Times New Roman"/>
              <a:ea typeface="Times New Roman"/>
              <a:cs typeface="Times New Roman"/>
              <a:sym typeface="Times New Roman"/>
            </a:endParaRPr>
          </a:p>
          <a:p>
            <a:pPr marL="360000" lvl="0" indent="-304800" algn="just" rtl="0">
              <a:spcBef>
                <a:spcPts val="0"/>
              </a:spcBef>
              <a:spcAft>
                <a:spcPts val="0"/>
              </a:spcAft>
              <a:buClr>
                <a:srgbClr val="FFFFFF"/>
              </a:buClr>
              <a:buSzPts val="1200"/>
              <a:buFont typeface="Times New Roman"/>
              <a:buChar char="●"/>
            </a:pPr>
            <a:r>
              <a:rPr lang="en-GB" sz="1200">
                <a:solidFill>
                  <a:srgbClr val="FFFFFF"/>
                </a:solidFill>
                <a:latin typeface="Times New Roman"/>
                <a:ea typeface="Times New Roman"/>
                <a:cs typeface="Times New Roman"/>
                <a:sym typeface="Times New Roman"/>
              </a:rPr>
              <a:t>Frecvent, personalul din cadrul unei agenții guvernamentale sau al unei companii se oferă voluntar pentru a furniza date economice sau de proprietate sensibile unei activități de informații străine. Angajații care recurg la furtul de informații și vânzarea acestora către agenții străini de informații deschise prezintă aceleași motivații ca spionii în cazurile de securitate națională: consumul ilegal de droguri, abuzul de alcool, stresul personal, îndatorarea semnificativă sau simpla lăcomie.</a:t>
            </a:r>
            <a:endParaRPr sz="120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7"/>
          <p:cNvSpPr/>
          <p:nvPr/>
        </p:nvSpPr>
        <p:spPr>
          <a:xfrm>
            <a:off x="199500" y="157925"/>
            <a:ext cx="4738200" cy="4721700"/>
          </a:xfrm>
          <a:prstGeom prst="round2DiagRect">
            <a:avLst>
              <a:gd name="adj1" fmla="val 16667"/>
              <a:gd name="adj2" fmla="val 0"/>
            </a:avLst>
          </a:prstGeom>
          <a:solidFill>
            <a:srgbClr val="C9D4DC"/>
          </a:solidFill>
          <a:ln w="9525" cap="flat" cmpd="sng">
            <a:solidFill>
              <a:srgbClr val="C9D4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7"/>
          <p:cNvSpPr txBox="1"/>
          <p:nvPr/>
        </p:nvSpPr>
        <p:spPr>
          <a:xfrm>
            <a:off x="556950" y="257700"/>
            <a:ext cx="4131300" cy="42483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0E2138"/>
              </a:buClr>
              <a:buSzPts val="1200"/>
              <a:buFont typeface="Times New Roman"/>
              <a:buChar char="●"/>
            </a:pPr>
            <a:r>
              <a:rPr lang="en-GB" sz="1200">
                <a:solidFill>
                  <a:srgbClr val="0E2138"/>
                </a:solidFill>
                <a:latin typeface="Times New Roman"/>
                <a:ea typeface="Times New Roman"/>
                <a:cs typeface="Times New Roman"/>
                <a:sym typeface="Times New Roman"/>
              </a:rPr>
              <a:t>Operațiunile de spionaj Economic și industrial implică adesea spargerea într-un birou și furtul informațiilor dorite. Aceste operațiuni sunt deosebit de răspândite în străinătate, iar multe agenții de informații străine se specializează în vizarea reprezentanților afacerilor din SUA care vizitează țările lor.</a:t>
            </a:r>
            <a:endParaRPr sz="1200">
              <a:solidFill>
                <a:srgbClr val="0E2138"/>
              </a:solidFill>
              <a:latin typeface="Times New Roman"/>
              <a:ea typeface="Times New Roman"/>
              <a:cs typeface="Times New Roman"/>
              <a:sym typeface="Times New Roman"/>
            </a:endParaRPr>
          </a:p>
          <a:p>
            <a:pPr marL="0" lvl="0" indent="-304800" algn="just" rtl="0">
              <a:spcBef>
                <a:spcPts val="0"/>
              </a:spcBef>
              <a:spcAft>
                <a:spcPts val="0"/>
              </a:spcAft>
              <a:buClr>
                <a:srgbClr val="0E2138"/>
              </a:buClr>
              <a:buSzPts val="1200"/>
              <a:buFont typeface="Times New Roman"/>
              <a:buChar char="●"/>
            </a:pPr>
            <a:r>
              <a:rPr lang="en-GB" sz="1200">
                <a:solidFill>
                  <a:srgbClr val="0E2138"/>
                </a:solidFill>
                <a:latin typeface="Times New Roman"/>
                <a:ea typeface="Times New Roman"/>
                <a:cs typeface="Times New Roman"/>
                <a:sym typeface="Times New Roman"/>
              </a:rPr>
              <a:t>Un număr de guverne folosesc organizații non-guvernamentale afiliate pentru a aduna informații și pentru a oferi acoperire pentru operatorii de informații. Exemple de astfel de națiuni includ Rusia, Japonia și Franța. Aceste activități sunt folosite pentru a ascunde implicarea guvernului în aceste organizații și pentru a le prezenta ca entități pur private pentru a-și acoperi operațiunile de informații.</a:t>
            </a:r>
            <a:endParaRPr sz="1200">
              <a:solidFill>
                <a:srgbClr val="0E2138"/>
              </a:solidFill>
              <a:latin typeface="Times New Roman"/>
              <a:ea typeface="Times New Roman"/>
              <a:cs typeface="Times New Roman"/>
              <a:sym typeface="Times New Roman"/>
            </a:endParaRPr>
          </a:p>
          <a:p>
            <a:pPr marL="0" lvl="0" indent="-304800" algn="just" rtl="0">
              <a:spcBef>
                <a:spcPts val="0"/>
              </a:spcBef>
              <a:spcAft>
                <a:spcPts val="0"/>
              </a:spcAft>
              <a:buClr>
                <a:srgbClr val="0E2138"/>
              </a:buClr>
              <a:buSzPts val="1200"/>
              <a:buFont typeface="Times New Roman"/>
              <a:buChar char="●"/>
            </a:pPr>
            <a:r>
              <a:rPr lang="en-GB" sz="1200">
                <a:solidFill>
                  <a:srgbClr val="0E2138"/>
                </a:solidFill>
                <a:latin typeface="Times New Roman"/>
                <a:ea typeface="Times New Roman"/>
                <a:cs typeface="Times New Roman"/>
                <a:sym typeface="Times New Roman"/>
              </a:rPr>
              <a:t>Agențiile de informații străine folosesc evenimente precum târguri sau conferințe internaționale ca mijloc de a avea acces la un grup concentrat de specialiști pe un anumit subiect. În funcție de circumstanțe, ofițerii de informații pot încerca să folosească constrângerea, mită sau recompensele subtile pentru a obține informațiile dorite.</a:t>
            </a:r>
            <a:endParaRPr sz="1200">
              <a:solidFill>
                <a:srgbClr val="0E2138"/>
              </a:solidFill>
              <a:latin typeface="Times New Roman"/>
              <a:ea typeface="Times New Roman"/>
              <a:cs typeface="Times New Roman"/>
              <a:sym typeface="Times New Roman"/>
            </a:endParaRPr>
          </a:p>
          <a:p>
            <a:pPr marL="0" lvl="0" indent="-304800" algn="just" rtl="0">
              <a:spcBef>
                <a:spcPts val="0"/>
              </a:spcBef>
              <a:spcAft>
                <a:spcPts val="0"/>
              </a:spcAft>
              <a:buClr>
                <a:srgbClr val="0E2138"/>
              </a:buClr>
              <a:buSzPts val="1200"/>
              <a:buFont typeface="Times New Roman"/>
              <a:buChar char="●"/>
            </a:pPr>
            <a:r>
              <a:rPr lang="en-GB" sz="1200">
                <a:solidFill>
                  <a:srgbClr val="0E2138"/>
                </a:solidFill>
                <a:latin typeface="Times New Roman"/>
                <a:ea typeface="Times New Roman"/>
                <a:cs typeface="Times New Roman"/>
                <a:sym typeface="Times New Roman"/>
              </a:rPr>
              <a:t>Tehnici care includ intruziunea computerului, direcționarea și interceptarea telecomunicațiilor și exploatarea sistemelor slabe de criptare a sectorului privat.</a:t>
            </a:r>
            <a:endParaRPr sz="1200">
              <a:solidFill>
                <a:srgbClr val="0E2138"/>
              </a:solidFill>
              <a:latin typeface="Times New Roman"/>
              <a:ea typeface="Times New Roman"/>
              <a:cs typeface="Times New Roman"/>
              <a:sym typeface="Times New Roman"/>
            </a:endParaRPr>
          </a:p>
        </p:txBody>
      </p:sp>
      <p:sp>
        <p:nvSpPr>
          <p:cNvPr id="279" name="Google Shape;279;p47"/>
          <p:cNvSpPr txBox="1"/>
          <p:nvPr/>
        </p:nvSpPr>
        <p:spPr>
          <a:xfrm>
            <a:off x="5053875" y="170550"/>
            <a:ext cx="3975000" cy="4433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200">
                <a:solidFill>
                  <a:srgbClr val="FFFFFF"/>
                </a:solidFill>
                <a:latin typeface="Times New Roman"/>
                <a:ea typeface="Times New Roman"/>
                <a:cs typeface="Times New Roman"/>
                <a:sym typeface="Times New Roman"/>
              </a:rPr>
              <a:t>Serviciile strategice sunt considerate o sursă magnifică de avantaj competitiv, deoarece pot îmbunătăți procesul de luare a deciziilor, avand are informații bază. Componenta importantă pentru succesul procesului de informații strategice este o echipă de management care se concentrează nu numai pe proces, ci și pe oamenii și tehnologia sa. Valoarea inteligenței strategice se reflectă în capacitatea conducerii organizației de a-și menține reputația chiar și în situația provocărilor care necesită decizii critice. Inteligența strategică este un proces de colectare, prelucrare, analiză și diseminare a informațiilor care este crucial în procesul de elaborare a politicilor. Inteligența strategică este o combinație de diferite tipuri de informații, cum ar fi inteligența comercială și inteligența concurențială. Valoarea și rolul jucat de inteligența strategică în realizarea succesului unei organizații sunt indispensabile. Inteligența strategică se concentrează mai puțin pe problemele trecute și prezente în comparație cu problemele viitoare, deoarece încearcă să prezică și să anticipeze viitorul și să-l modeleze astfel încât să fie în conformitate cu operațiunile organizației. Prin colectarea și analizarea datelor anterioare, o organizație este capabilă să înțeleagă punctele sale cheie îmbunătățiri și oportunități disponibile pentru a susține pe piața concurențială.</a:t>
            </a:r>
            <a:endParaRPr sz="120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249775" y="106125"/>
            <a:ext cx="8751300" cy="560100"/>
          </a:xfrm>
          <a:prstGeom prst="rect">
            <a:avLst/>
          </a:prstGeom>
        </p:spPr>
        <p:txBody>
          <a:bodyPr spcFirstLastPara="1" wrap="square" lIns="91400" tIns="91400" rIns="91400" bIns="91400" anchor="b" anchorCtr="0">
            <a:noAutofit/>
          </a:bodyPr>
          <a:lstStyle/>
          <a:p>
            <a:pPr marL="457200" lvl="0" indent="-359410" algn="ctr" rtl="0">
              <a:spcBef>
                <a:spcPts val="0"/>
              </a:spcBef>
              <a:spcAft>
                <a:spcPts val="0"/>
              </a:spcAft>
              <a:buSzPts val="2060"/>
              <a:buFont typeface="Times New Roman"/>
              <a:buChar char="●"/>
            </a:pPr>
            <a:r>
              <a:rPr lang="en-GB" sz="2060" b="1">
                <a:latin typeface="Times New Roman"/>
                <a:ea typeface="Times New Roman"/>
                <a:cs typeface="Times New Roman"/>
                <a:sym typeface="Times New Roman"/>
              </a:rPr>
              <a:t>Elemente ale procesului serviciilor informaționale în domeniul </a:t>
            </a:r>
            <a:r>
              <a:rPr lang="en-GB" sz="2160" b="1" i="1">
                <a:latin typeface="Times New Roman"/>
                <a:ea typeface="Times New Roman"/>
                <a:cs typeface="Times New Roman"/>
                <a:sym typeface="Times New Roman"/>
              </a:rPr>
              <a:t>strategic</a:t>
            </a:r>
            <a:r>
              <a:rPr lang="en-GB" sz="2060" b="1">
                <a:latin typeface="Times New Roman"/>
                <a:ea typeface="Times New Roman"/>
                <a:cs typeface="Times New Roman"/>
                <a:sym typeface="Times New Roman"/>
              </a:rPr>
              <a:t>:</a:t>
            </a:r>
            <a:endParaRPr sz="2060" b="1">
              <a:latin typeface="Times New Roman"/>
              <a:ea typeface="Times New Roman"/>
              <a:cs typeface="Times New Roman"/>
              <a:sym typeface="Times New Roman"/>
            </a:endParaRPr>
          </a:p>
        </p:txBody>
      </p:sp>
      <p:pic>
        <p:nvPicPr>
          <p:cNvPr id="285" name="Google Shape;285;p48"/>
          <p:cNvPicPr preferRelativeResize="0"/>
          <p:nvPr/>
        </p:nvPicPr>
        <p:blipFill>
          <a:blip r:embed="rId3">
            <a:alphaModFix/>
          </a:blip>
          <a:stretch>
            <a:fillRect/>
          </a:stretch>
        </p:blipFill>
        <p:spPr>
          <a:xfrm>
            <a:off x="55500" y="915850"/>
            <a:ext cx="9088500" cy="3959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9"/>
          <p:cNvSpPr txBox="1">
            <a:spLocks noGrp="1"/>
          </p:cNvSpPr>
          <p:nvPr>
            <p:ph type="title"/>
          </p:nvPr>
        </p:nvSpPr>
        <p:spPr>
          <a:xfrm>
            <a:off x="339025" y="61900"/>
            <a:ext cx="6003600" cy="631800"/>
          </a:xfrm>
          <a:prstGeom prst="rect">
            <a:avLst/>
          </a:prstGeom>
        </p:spPr>
        <p:txBody>
          <a:bodyPr spcFirstLastPara="1" wrap="square" lIns="91400" tIns="91400" rIns="91400" bIns="91400" anchor="b" anchorCtr="0">
            <a:noAutofit/>
          </a:bodyPr>
          <a:lstStyle/>
          <a:p>
            <a:pPr marL="0" lvl="0" indent="0" algn="l" rtl="0">
              <a:spcBef>
                <a:spcPts val="0"/>
              </a:spcBef>
              <a:spcAft>
                <a:spcPts val="0"/>
              </a:spcAft>
              <a:buNone/>
            </a:pPr>
            <a:r>
              <a:rPr lang="en-GB" b="1">
                <a:latin typeface="Times New Roman"/>
                <a:ea typeface="Times New Roman"/>
                <a:cs typeface="Times New Roman"/>
                <a:sym typeface="Times New Roman"/>
              </a:rPr>
              <a:t>3. </a:t>
            </a:r>
            <a:r>
              <a:rPr lang="en-GB" sz="2300" b="1">
                <a:latin typeface="Times New Roman"/>
                <a:ea typeface="Times New Roman"/>
                <a:cs typeface="Times New Roman"/>
                <a:sym typeface="Times New Roman"/>
              </a:rPr>
              <a:t>Servicii informaționale cu funcții militare</a:t>
            </a:r>
            <a:endParaRPr b="1">
              <a:latin typeface="Times New Roman"/>
              <a:ea typeface="Times New Roman"/>
              <a:cs typeface="Times New Roman"/>
              <a:sym typeface="Times New Roman"/>
            </a:endParaRPr>
          </a:p>
        </p:txBody>
      </p:sp>
      <p:sp>
        <p:nvSpPr>
          <p:cNvPr id="291" name="Google Shape;291;p49"/>
          <p:cNvSpPr/>
          <p:nvPr/>
        </p:nvSpPr>
        <p:spPr>
          <a:xfrm>
            <a:off x="6409775" y="199350"/>
            <a:ext cx="2546100" cy="2372400"/>
          </a:xfrm>
          <a:prstGeom prst="flowChartAlternateProcess">
            <a:avLst/>
          </a:prstGeom>
          <a:solidFill>
            <a:srgbClr val="7994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250">
                <a:latin typeface="Times New Roman"/>
                <a:ea typeface="Times New Roman"/>
                <a:cs typeface="Times New Roman"/>
                <a:sym typeface="Times New Roman"/>
              </a:rPr>
              <a:t>Inteligența militară - disciplina militară care folosește abordări de colectare și analiză a informațiilor pentru a oferi îndrumare și direcție, a ajuta comandanții în deciziile lor, iar capacitățile de informații militare și civile colaborează pentru a informa spectrul activităților politice și militare.</a:t>
            </a:r>
            <a:endParaRPr sz="1250">
              <a:latin typeface="Times New Roman"/>
              <a:ea typeface="Times New Roman"/>
              <a:cs typeface="Times New Roman"/>
              <a:sym typeface="Times New Roman"/>
            </a:endParaRPr>
          </a:p>
        </p:txBody>
      </p:sp>
      <p:grpSp>
        <p:nvGrpSpPr>
          <p:cNvPr id="292" name="Google Shape;292;p49"/>
          <p:cNvGrpSpPr/>
          <p:nvPr/>
        </p:nvGrpSpPr>
        <p:grpSpPr>
          <a:xfrm>
            <a:off x="78277" y="585924"/>
            <a:ext cx="3132107" cy="3798485"/>
            <a:chOff x="2744034" y="1146343"/>
            <a:chExt cx="1827900" cy="2399700"/>
          </a:xfrm>
        </p:grpSpPr>
        <p:sp>
          <p:nvSpPr>
            <p:cNvPr id="293" name="Google Shape;293;p49"/>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9"/>
            <p:cNvSpPr/>
            <p:nvPr/>
          </p:nvSpPr>
          <p:spPr>
            <a:xfrm flipH="1">
              <a:off x="2832600" y="1686400"/>
              <a:ext cx="1649400" cy="1769700"/>
            </a:xfrm>
            <a:prstGeom prst="snip1Rect">
              <a:avLst>
                <a:gd name="adj" fmla="val 0"/>
              </a:avLst>
            </a:prstGeom>
            <a:solidFill>
              <a:srgbClr val="0E2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9"/>
            <p:cNvSpPr txBox="1"/>
            <p:nvPr/>
          </p:nvSpPr>
          <p:spPr>
            <a:xfrm>
              <a:off x="2966450" y="1795520"/>
              <a:ext cx="1383000" cy="1476000"/>
            </a:xfrm>
            <a:prstGeom prst="rect">
              <a:avLst/>
            </a:prstGeom>
            <a:solidFill>
              <a:srgbClr val="7994A9"/>
            </a:solidFill>
            <a:ln w="9525" cap="flat" cmpd="sng">
              <a:solidFill>
                <a:srgbClr val="0E2138"/>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100">
                  <a:latin typeface="Times New Roman"/>
                  <a:ea typeface="Times New Roman"/>
                  <a:cs typeface="Times New Roman"/>
                  <a:sym typeface="Times New Roman"/>
                </a:rPr>
                <a:t>Ținta acestor servicii sunt orice amenințări militare reale sau potențiale la adresa unei unități politice. Serviciile informaționale cu funcții militare au rolul de a sprijini factorii de decizie politică în atingerea scopului final al unei țări, acela de a preveni războiul, și dacă toate celelalte opțiuni au fost epuizate, să ofere capacitate militară care poate fi folosită pentru a apăra suveranitatea națională. </a:t>
              </a:r>
              <a:endParaRPr sz="1100">
                <a:latin typeface="Times New Roman"/>
                <a:ea typeface="Times New Roman"/>
                <a:cs typeface="Times New Roman"/>
                <a:sym typeface="Times New Roman"/>
              </a:endParaRPr>
            </a:p>
            <a:p>
              <a:pPr marL="0" lvl="0" indent="0" algn="ctr" rtl="0">
                <a:lnSpc>
                  <a:spcPct val="115000"/>
                </a:lnSpc>
                <a:spcBef>
                  <a:spcPts val="0"/>
                </a:spcBef>
                <a:spcAft>
                  <a:spcPts val="1600"/>
                </a:spcAft>
                <a:buNone/>
              </a:pPr>
              <a:endParaRPr sz="1100" b="1">
                <a:solidFill>
                  <a:srgbClr val="FFFFFF"/>
                </a:solidFill>
                <a:latin typeface="Roboto"/>
                <a:ea typeface="Roboto"/>
                <a:cs typeface="Roboto"/>
                <a:sym typeface="Roboto"/>
              </a:endParaRPr>
            </a:p>
          </p:txBody>
        </p:sp>
      </p:grpSp>
      <p:grpSp>
        <p:nvGrpSpPr>
          <p:cNvPr id="296" name="Google Shape;296;p49"/>
          <p:cNvGrpSpPr/>
          <p:nvPr/>
        </p:nvGrpSpPr>
        <p:grpSpPr>
          <a:xfrm>
            <a:off x="3210640" y="1300011"/>
            <a:ext cx="3132107" cy="3798485"/>
            <a:chOff x="4572084" y="1597469"/>
            <a:chExt cx="1827900" cy="2399700"/>
          </a:xfrm>
        </p:grpSpPr>
        <p:sp>
          <p:nvSpPr>
            <p:cNvPr id="297" name="Google Shape;297;p49"/>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9"/>
            <p:cNvSpPr/>
            <p:nvPr/>
          </p:nvSpPr>
          <p:spPr>
            <a:xfrm rot="10800000" flipH="1">
              <a:off x="4662018" y="1687411"/>
              <a:ext cx="1649400" cy="1769700"/>
            </a:xfrm>
            <a:prstGeom prst="snip1Rect">
              <a:avLst>
                <a:gd name="adj" fmla="val 0"/>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9"/>
            <p:cNvSpPr txBox="1"/>
            <p:nvPr/>
          </p:nvSpPr>
          <p:spPr>
            <a:xfrm>
              <a:off x="4794425" y="1795520"/>
              <a:ext cx="1383000" cy="1476000"/>
            </a:xfrm>
            <a:prstGeom prst="rect">
              <a:avLst/>
            </a:prstGeom>
            <a:solidFill>
              <a:srgbClr val="C9D4D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en-GB" sz="1200">
                  <a:latin typeface="Times New Roman"/>
                  <a:ea typeface="Times New Roman"/>
                  <a:cs typeface="Times New Roman"/>
                  <a:sym typeface="Times New Roman"/>
                </a:rPr>
                <a:t>Acestea includ informații despre dimensiunea, capacitățile, locația, dispoziția și planurile forțelor militare străine, precum și informații despre țări străine și evenimente din țări străine necesare pentru planificarea și desfășurarea operațiunilor militare. O varietate de organizații de informații ajută la satisfacerea acestor nevoi.</a:t>
              </a:r>
              <a:endParaRPr sz="900">
                <a:latin typeface="Times New Roman"/>
                <a:ea typeface="Times New Roman"/>
                <a:cs typeface="Times New Roman"/>
                <a:sym typeface="Times New Roman"/>
              </a:endParaRPr>
            </a:p>
          </p:txBody>
        </p:sp>
      </p:grpSp>
      <p:pic>
        <p:nvPicPr>
          <p:cNvPr id="300" name="Google Shape;300;p49"/>
          <p:cNvPicPr preferRelativeResize="0"/>
          <p:nvPr/>
        </p:nvPicPr>
        <p:blipFill>
          <a:blip r:embed="rId3">
            <a:alphaModFix/>
          </a:blip>
          <a:stretch>
            <a:fillRect/>
          </a:stretch>
        </p:blipFill>
        <p:spPr>
          <a:xfrm>
            <a:off x="7885424" y="2504025"/>
            <a:ext cx="1184825" cy="2554124"/>
          </a:xfrm>
          <a:prstGeom prst="rect">
            <a:avLst/>
          </a:prstGeom>
          <a:noFill/>
          <a:ln>
            <a:noFill/>
          </a:ln>
        </p:spPr>
      </p:pic>
      <p:pic>
        <p:nvPicPr>
          <p:cNvPr id="301" name="Google Shape;301;p49"/>
          <p:cNvPicPr preferRelativeResize="0"/>
          <p:nvPr/>
        </p:nvPicPr>
        <p:blipFill>
          <a:blip r:embed="rId4">
            <a:alphaModFix/>
          </a:blip>
          <a:stretch>
            <a:fillRect/>
          </a:stretch>
        </p:blipFill>
        <p:spPr>
          <a:xfrm>
            <a:off x="34977" y="3619875"/>
            <a:ext cx="2513200" cy="1523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138"/>
        </a:solidFill>
        <a:effectLst/>
      </p:bgPr>
    </p:bg>
    <p:spTree>
      <p:nvGrpSpPr>
        <p:cNvPr id="1" name="Shape 305"/>
        <p:cNvGrpSpPr/>
        <p:nvPr/>
      </p:nvGrpSpPr>
      <p:grpSpPr>
        <a:xfrm>
          <a:off x="0" y="0"/>
          <a:ext cx="0" cy="0"/>
          <a:chOff x="0" y="0"/>
          <a:chExt cx="0" cy="0"/>
        </a:xfrm>
      </p:grpSpPr>
      <p:sp>
        <p:nvSpPr>
          <p:cNvPr id="306" name="Google Shape;306;p50"/>
          <p:cNvSpPr/>
          <p:nvPr/>
        </p:nvSpPr>
        <p:spPr>
          <a:xfrm>
            <a:off x="303150" y="278575"/>
            <a:ext cx="4039500" cy="2031900"/>
          </a:xfrm>
          <a:prstGeom prst="roundRect">
            <a:avLst>
              <a:gd name="adj" fmla="val 16667"/>
            </a:avLst>
          </a:prstGeom>
          <a:solidFill>
            <a:srgbClr val="C9D4DC"/>
          </a:solidFill>
          <a:ln w="9525" cap="flat" cmpd="sng">
            <a:solidFill>
              <a:srgbClr val="C9D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Times New Roman"/>
                <a:ea typeface="Times New Roman"/>
                <a:cs typeface="Times New Roman"/>
                <a:sym typeface="Times New Roman"/>
              </a:rPr>
              <a:t>În timpul Războiului Rece, Uniunea Sovietică avea unul dintre cele mai cunoscute grupuri de servicii informaționale militare și agenții de securitate: </a:t>
            </a:r>
            <a:r>
              <a:rPr lang="en-GB" b="1" i="1">
                <a:latin typeface="Times New Roman"/>
                <a:ea typeface="Times New Roman"/>
                <a:cs typeface="Times New Roman"/>
                <a:sym typeface="Times New Roman"/>
              </a:rPr>
              <a:t>KGB</a:t>
            </a:r>
            <a:r>
              <a:rPr lang="en-GB">
                <a:latin typeface="Times New Roman"/>
                <a:ea typeface="Times New Roman"/>
                <a:cs typeface="Times New Roman"/>
                <a:sym typeface="Times New Roman"/>
              </a:rPr>
              <a:t>. După prăbușirea Uniunii Sovietice, Rusia a restructurat o mare parte din KGB și, în 1995, a format </a:t>
            </a:r>
            <a:r>
              <a:rPr lang="en-GB" b="1" i="1">
                <a:latin typeface="Times New Roman"/>
                <a:ea typeface="Times New Roman"/>
                <a:cs typeface="Times New Roman"/>
                <a:sym typeface="Times New Roman"/>
              </a:rPr>
              <a:t>FSB</a:t>
            </a:r>
            <a:r>
              <a:rPr lang="en-GB">
                <a:latin typeface="Times New Roman"/>
                <a:ea typeface="Times New Roman"/>
                <a:cs typeface="Times New Roman"/>
                <a:sym typeface="Times New Roman"/>
              </a:rPr>
              <a:t> („Serviciul Federal de Securitate al Federației Ruse”), responsabil pentru o mare parte din contrainformațiile militare ale Rusiei.</a:t>
            </a:r>
            <a:endParaRPr>
              <a:latin typeface="Times New Roman"/>
              <a:ea typeface="Times New Roman"/>
              <a:cs typeface="Times New Roman"/>
              <a:sym typeface="Times New Roman"/>
            </a:endParaRPr>
          </a:p>
        </p:txBody>
      </p:sp>
      <p:pic>
        <p:nvPicPr>
          <p:cNvPr id="307" name="Google Shape;307;p50"/>
          <p:cNvPicPr preferRelativeResize="0"/>
          <p:nvPr/>
        </p:nvPicPr>
        <p:blipFill>
          <a:blip r:embed="rId3">
            <a:alphaModFix/>
          </a:blip>
          <a:stretch>
            <a:fillRect/>
          </a:stretch>
        </p:blipFill>
        <p:spPr>
          <a:xfrm>
            <a:off x="7451900" y="107575"/>
            <a:ext cx="1259550" cy="2304050"/>
          </a:xfrm>
          <a:prstGeom prst="rect">
            <a:avLst/>
          </a:prstGeom>
          <a:noFill/>
          <a:ln w="9525" cap="flat" cmpd="sng">
            <a:solidFill>
              <a:srgbClr val="C9D4DC"/>
            </a:solidFill>
            <a:prstDash val="solid"/>
            <a:round/>
            <a:headEnd type="none" w="sm" len="sm"/>
            <a:tailEnd type="none" w="sm" len="sm"/>
          </a:ln>
        </p:spPr>
      </p:pic>
      <p:pic>
        <p:nvPicPr>
          <p:cNvPr id="308" name="Google Shape;308;p50"/>
          <p:cNvPicPr preferRelativeResize="0"/>
          <p:nvPr/>
        </p:nvPicPr>
        <p:blipFill>
          <a:blip r:embed="rId4">
            <a:alphaModFix/>
          </a:blip>
          <a:stretch>
            <a:fillRect/>
          </a:stretch>
        </p:blipFill>
        <p:spPr>
          <a:xfrm>
            <a:off x="5254675" y="152400"/>
            <a:ext cx="1172325" cy="2259225"/>
          </a:xfrm>
          <a:prstGeom prst="rect">
            <a:avLst/>
          </a:prstGeom>
          <a:noFill/>
          <a:ln>
            <a:noFill/>
          </a:ln>
        </p:spPr>
      </p:pic>
      <p:sp>
        <p:nvSpPr>
          <p:cNvPr id="309" name="Google Shape;309;p50"/>
          <p:cNvSpPr/>
          <p:nvPr/>
        </p:nvSpPr>
        <p:spPr>
          <a:xfrm>
            <a:off x="6710805" y="1032118"/>
            <a:ext cx="613500" cy="4998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0"/>
          <p:cNvSpPr/>
          <p:nvPr/>
        </p:nvSpPr>
        <p:spPr>
          <a:xfrm>
            <a:off x="4604775" y="2449875"/>
            <a:ext cx="4278300" cy="2525700"/>
          </a:xfrm>
          <a:prstGeom prst="roundRect">
            <a:avLst>
              <a:gd name="adj" fmla="val 16667"/>
            </a:avLst>
          </a:prstGeom>
          <a:solidFill>
            <a:srgbClr val="C9D4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Times New Roman"/>
                <a:ea typeface="Times New Roman"/>
                <a:cs typeface="Times New Roman"/>
                <a:sym typeface="Times New Roman"/>
              </a:rPr>
              <a:t>Comunitatea de informații moderne din SUA este formată din mai multe organizații, inclusiv</a:t>
            </a:r>
            <a:r>
              <a:rPr lang="en-GB" b="1" i="1">
                <a:latin typeface="Times New Roman"/>
                <a:ea typeface="Times New Roman"/>
                <a:cs typeface="Times New Roman"/>
                <a:sym typeface="Times New Roman"/>
              </a:rPr>
              <a:t> Agenția Națională de Securitate (NSA)</a:t>
            </a:r>
            <a:r>
              <a:rPr lang="en-GB">
                <a:latin typeface="Times New Roman"/>
                <a:ea typeface="Times New Roman"/>
                <a:cs typeface="Times New Roman"/>
                <a:sym typeface="Times New Roman"/>
              </a:rPr>
              <a:t>, </a:t>
            </a:r>
            <a:r>
              <a:rPr lang="en-GB" b="1" i="1">
                <a:latin typeface="Times New Roman"/>
                <a:ea typeface="Times New Roman"/>
                <a:cs typeface="Times New Roman"/>
                <a:sym typeface="Times New Roman"/>
              </a:rPr>
              <a:t>Agenția Centrală de Informații (CIA)</a:t>
            </a:r>
            <a:r>
              <a:rPr lang="en-GB">
                <a:latin typeface="Times New Roman"/>
                <a:ea typeface="Times New Roman"/>
                <a:cs typeface="Times New Roman"/>
                <a:sym typeface="Times New Roman"/>
              </a:rPr>
              <a:t>, </a:t>
            </a:r>
            <a:r>
              <a:rPr lang="en-GB" b="1" i="1">
                <a:latin typeface="Times New Roman"/>
                <a:ea typeface="Times New Roman"/>
                <a:cs typeface="Times New Roman"/>
                <a:sym typeface="Times New Roman"/>
              </a:rPr>
              <a:t>Agenția de Informații pentru Apărare</a:t>
            </a:r>
            <a:r>
              <a:rPr lang="en-GB">
                <a:latin typeface="Times New Roman"/>
                <a:ea typeface="Times New Roman"/>
                <a:cs typeface="Times New Roman"/>
                <a:sym typeface="Times New Roman"/>
              </a:rPr>
              <a:t> și organizații din cadrul fiecărei ramuri militare. Fiecare agenție are propria sa funcție primară; de exemplu, Informațiile militare sunt în primul rând responsabilitatea DIA, NSA este responsabilă pentru colectarea, procesarea și raportarea SIGINT (Signals Intelligence), un tip de informații derivate din semnale transmise, inclusiv informații electronice și de comunicații.</a:t>
            </a:r>
            <a:endParaRPr>
              <a:latin typeface="Times New Roman"/>
              <a:ea typeface="Times New Roman"/>
              <a:cs typeface="Times New Roman"/>
              <a:sym typeface="Times New Roman"/>
            </a:endParaRPr>
          </a:p>
        </p:txBody>
      </p:sp>
      <p:pic>
        <p:nvPicPr>
          <p:cNvPr id="311" name="Google Shape;311;p50"/>
          <p:cNvPicPr preferRelativeResize="0"/>
          <p:nvPr/>
        </p:nvPicPr>
        <p:blipFill>
          <a:blip r:embed="rId5">
            <a:alphaModFix/>
          </a:blip>
          <a:stretch>
            <a:fillRect/>
          </a:stretch>
        </p:blipFill>
        <p:spPr>
          <a:xfrm>
            <a:off x="185175" y="3513000"/>
            <a:ext cx="1338826" cy="1338826"/>
          </a:xfrm>
          <a:prstGeom prst="rect">
            <a:avLst/>
          </a:prstGeom>
          <a:noFill/>
          <a:ln>
            <a:noFill/>
          </a:ln>
        </p:spPr>
      </p:pic>
      <p:pic>
        <p:nvPicPr>
          <p:cNvPr id="312" name="Google Shape;312;p50"/>
          <p:cNvPicPr preferRelativeResize="0"/>
          <p:nvPr/>
        </p:nvPicPr>
        <p:blipFill>
          <a:blip r:embed="rId6">
            <a:alphaModFix/>
          </a:blip>
          <a:stretch>
            <a:fillRect/>
          </a:stretch>
        </p:blipFill>
        <p:spPr>
          <a:xfrm>
            <a:off x="3003825" y="3512999"/>
            <a:ext cx="1338824" cy="1338824"/>
          </a:xfrm>
          <a:prstGeom prst="rect">
            <a:avLst/>
          </a:prstGeom>
          <a:noFill/>
          <a:ln>
            <a:noFill/>
          </a:ln>
        </p:spPr>
      </p:pic>
      <p:pic>
        <p:nvPicPr>
          <p:cNvPr id="313" name="Google Shape;313;p50"/>
          <p:cNvPicPr preferRelativeResize="0"/>
          <p:nvPr/>
        </p:nvPicPr>
        <p:blipFill>
          <a:blip r:embed="rId7">
            <a:alphaModFix/>
          </a:blip>
          <a:stretch>
            <a:fillRect/>
          </a:stretch>
        </p:blipFill>
        <p:spPr>
          <a:xfrm>
            <a:off x="1594500" y="2616475"/>
            <a:ext cx="1338825" cy="1338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fety Consulting by Slidesgo">
  <a:themeElements>
    <a:clrScheme name="Safety Consulting by Slidesgo">
      <a:dk1>
        <a:srgbClr val="0E2138"/>
      </a:dk1>
      <a:lt1>
        <a:srgbClr val="757F8C"/>
      </a:lt1>
      <a:dk2>
        <a:srgbClr val="A7A7A7"/>
      </a:dk2>
      <a:lt2>
        <a:srgbClr val="535353"/>
      </a:lt2>
      <a:accent1>
        <a:srgbClr val="F9C358"/>
      </a:accent1>
      <a:accent2>
        <a:srgbClr val="FFD966"/>
      </a:accent2>
      <a:accent3>
        <a:srgbClr val="FFE599"/>
      </a:accent3>
      <a:accent4>
        <a:srgbClr val="FFF2CC"/>
      </a:accent4>
      <a:accent5>
        <a:srgbClr val="0E2138"/>
      </a:accent5>
      <a:accent6>
        <a:srgbClr val="757F8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2804</Words>
  <Application>Microsoft Macintosh PowerPoint</Application>
  <PresentationFormat>Экран (16:9)</PresentationFormat>
  <Paragraphs>50</Paragraphs>
  <Slides>14</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14</vt:i4>
      </vt:variant>
    </vt:vector>
  </HeadingPairs>
  <TitlesOfParts>
    <vt:vector size="22" baseType="lpstr">
      <vt:lpstr>Roboto Light</vt:lpstr>
      <vt:lpstr>Arial</vt:lpstr>
      <vt:lpstr>Roboto</vt:lpstr>
      <vt:lpstr>Anton</vt:lpstr>
      <vt:lpstr>Times New Roman</vt:lpstr>
      <vt:lpstr>Helvetica Neue</vt:lpstr>
      <vt:lpstr>Simple Light</vt:lpstr>
      <vt:lpstr>Safety Consulting by Slidesgo</vt:lpstr>
      <vt:lpstr>Acțiunile informative ale serviciilor de informații</vt:lpstr>
      <vt:lpstr>Cuprins:</vt:lpstr>
      <vt:lpstr>1.Introducere</vt:lpstr>
      <vt:lpstr>2. Tipurile de acțiuni informative întreprinse la nivel politic, strategic și economic</vt:lpstr>
      <vt:lpstr>Презентация PowerPoint</vt:lpstr>
      <vt:lpstr>Презентация PowerPoint</vt:lpstr>
      <vt:lpstr>Elemente ale procesului serviciilor informaționale în domeniul strategic:</vt:lpstr>
      <vt:lpstr>3. Servicii informaționale cu funcții militare</vt:lpstr>
      <vt:lpstr>Презентация PowerPoint</vt:lpstr>
      <vt:lpstr>Презентация PowerPoint</vt:lpstr>
      <vt:lpstr>4. Acțiunile privind resursele umane și tehnologice</vt:lpstr>
      <vt:lpstr>5.Concluzii</vt:lpstr>
      <vt:lpstr>Vă  mulțumim pentru atenție!</vt:lpstr>
      <vt:lpstr>Lista bibliografică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Acțiunile informative ale serviciilor de informații</dc:title>
  <cp:lastModifiedBy>Microsoft Office User</cp:lastModifiedBy>
  <cp:revision>2</cp:revision>
  <dcterms:modified xsi:type="dcterms:W3CDTF">2021-10-29T12:47:29Z</dcterms:modified>
</cp:coreProperties>
</file>