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
      <p:font typeface="Fira Sans Extra Condensed Medium"/>
      <p:regular r:id="rId27"/>
      <p:bold r:id="rId28"/>
      <p:italic r:id="rId29"/>
      <p:boldItalic r:id="rId30"/>
    </p:embeddedFont>
    <p:embeddedFont>
      <p:font typeface="Encode Sans Semi Condense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FiraSansExtraCondensedMedium-bold.fntdata"/><Relationship Id="rId27" Type="http://schemas.openxmlformats.org/officeDocument/2006/relationships/font" Target="fonts/FiraSansExtraCondensed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iraSansExtraCondensedMedium-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ncodeSansSemiCondensed-regular.fntdata"/><Relationship Id="rId30" Type="http://schemas.openxmlformats.org/officeDocument/2006/relationships/font" Target="fonts/FiraSansExtraCondensedMedium-bold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EncodeSansSemiCondensed-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37c4306ef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37c4306ef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037c4306ef_1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037c4306ef_1_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037c4306ef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037c4306ef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037c4306ef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037c4306ef_0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037c4306ef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037c4306ef_1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037c4306ef_1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037c4306ef_1_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037c4306ef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037c4306ef_0_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37c4306ef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037c4306ef_0_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037c4306ef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037c4306ef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37c4306e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37c4306ef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42dbb14d4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42dbb14d4_0_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37c4306ef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037c4306ef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42dbb14d4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042dbb14d4_0_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42dbb14d4_0_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042dbb14d4_0_1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042dbb14d4_0_1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042dbb14d4_0_18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CFCFC"/>
        </a:solidFill>
      </p:bgPr>
    </p:bg>
    <p:spTree>
      <p:nvGrpSpPr>
        <p:cNvPr id="9" name="Shape 9"/>
        <p:cNvGrpSpPr/>
        <p:nvPr/>
      </p:nvGrpSpPr>
      <p:grpSpPr>
        <a:xfrm>
          <a:off x="0" y="0"/>
          <a:ext cx="0" cy="0"/>
          <a:chOff x="0" y="0"/>
          <a:chExt cx="0" cy="0"/>
        </a:xfrm>
      </p:grpSpPr>
      <p:sp>
        <p:nvSpPr>
          <p:cNvPr id="10" name="Google Shape;10;p2"/>
          <p:cNvSpPr/>
          <p:nvPr/>
        </p:nvSpPr>
        <p:spPr>
          <a:xfrm>
            <a:off x="-95701" y="3158400"/>
            <a:ext cx="9239702" cy="2002801"/>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3702149" y="3083966"/>
            <a:ext cx="1739702" cy="1485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title"/>
          </p:nvPr>
        </p:nvSpPr>
        <p:spPr>
          <a:xfrm>
            <a:off x="829500" y="773249"/>
            <a:ext cx="7485000" cy="16296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chemeClr val="accent1"/>
              </a:buClr>
              <a:buSzPts val="5000"/>
              <a:buFont typeface="Encode Sans Semi Condensed"/>
              <a:buNone/>
              <a:defRPr b="1" sz="50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3" name="Google Shape;13;p2"/>
          <p:cNvSpPr txBox="1"/>
          <p:nvPr>
            <p:ph idx="1" type="body"/>
          </p:nvPr>
        </p:nvSpPr>
        <p:spPr>
          <a:xfrm>
            <a:off x="3112624" y="3562849"/>
            <a:ext cx="2919001" cy="1194001"/>
          </a:xfrm>
          <a:prstGeom prst="rect">
            <a:avLst/>
          </a:prstGeom>
          <a:noFill/>
          <a:ln>
            <a:noFill/>
          </a:ln>
        </p:spPr>
        <p:txBody>
          <a:bodyPr anchorCtr="0" anchor="ctr" bIns="91400" lIns="91400" spcFirstLastPara="1" rIns="91400" wrap="square" tIns="91400">
            <a:normAutofit/>
          </a:bodyPr>
          <a:lstStyle>
            <a:lvl1pPr indent="-228600" lvl="0" marL="457200" algn="ctr">
              <a:lnSpc>
                <a:spcPct val="100000"/>
              </a:lnSpc>
              <a:spcBef>
                <a:spcPts val="0"/>
              </a:spcBef>
              <a:spcAft>
                <a:spcPts val="0"/>
              </a:spcAft>
              <a:buClr>
                <a:srgbClr val="FCFCFC"/>
              </a:buClr>
              <a:buSzPts val="4000"/>
              <a:buFont typeface="Encode Sans Semi Condensed"/>
              <a:buNone/>
              <a:defRPr sz="4000">
                <a:solidFill>
                  <a:srgbClr val="FCFCFC"/>
                </a:solidFill>
              </a:defRPr>
            </a:lvl1pPr>
            <a:lvl2pPr indent="-228600" lvl="1" marL="914400" algn="ctr">
              <a:lnSpc>
                <a:spcPct val="100000"/>
              </a:lnSpc>
              <a:spcBef>
                <a:spcPts val="0"/>
              </a:spcBef>
              <a:spcAft>
                <a:spcPts val="0"/>
              </a:spcAft>
              <a:buClr>
                <a:srgbClr val="FCFCFC"/>
              </a:buClr>
              <a:buSzPts val="4000"/>
              <a:buFont typeface="Encode Sans Semi Condensed"/>
              <a:buNone/>
              <a:defRPr sz="4000">
                <a:solidFill>
                  <a:srgbClr val="FCFCFC"/>
                </a:solidFill>
              </a:defRPr>
            </a:lvl2pPr>
            <a:lvl3pPr indent="-228600" lvl="2" marL="1371600" algn="ctr">
              <a:lnSpc>
                <a:spcPct val="100000"/>
              </a:lnSpc>
              <a:spcBef>
                <a:spcPts val="0"/>
              </a:spcBef>
              <a:spcAft>
                <a:spcPts val="0"/>
              </a:spcAft>
              <a:buClr>
                <a:srgbClr val="FCFCFC"/>
              </a:buClr>
              <a:buSzPts val="4000"/>
              <a:buFont typeface="Encode Sans Semi Condensed"/>
              <a:buNone/>
              <a:defRPr sz="4000">
                <a:solidFill>
                  <a:srgbClr val="FCFCFC"/>
                </a:solidFill>
              </a:defRPr>
            </a:lvl3pPr>
            <a:lvl4pPr indent="-228600" lvl="3" marL="1828800" algn="ctr">
              <a:lnSpc>
                <a:spcPct val="100000"/>
              </a:lnSpc>
              <a:spcBef>
                <a:spcPts val="0"/>
              </a:spcBef>
              <a:spcAft>
                <a:spcPts val="0"/>
              </a:spcAft>
              <a:buClr>
                <a:srgbClr val="FCFCFC"/>
              </a:buClr>
              <a:buSzPts val="4000"/>
              <a:buFont typeface="Encode Sans Semi Condensed"/>
              <a:buNone/>
              <a:defRPr sz="4000">
                <a:solidFill>
                  <a:srgbClr val="FCFCFC"/>
                </a:solidFill>
              </a:defRPr>
            </a:lvl4pPr>
            <a:lvl5pPr indent="-228600" lvl="4" marL="2286000" algn="ctr">
              <a:lnSpc>
                <a:spcPct val="100000"/>
              </a:lnSpc>
              <a:spcBef>
                <a:spcPts val="0"/>
              </a:spcBef>
              <a:spcAft>
                <a:spcPts val="0"/>
              </a:spcAft>
              <a:buClr>
                <a:srgbClr val="FCFCFC"/>
              </a:buClr>
              <a:buSzPts val="4000"/>
              <a:buFont typeface="Encode Sans Semi Condensed"/>
              <a:buNone/>
              <a:defRPr sz="4000">
                <a:solidFill>
                  <a:srgbClr val="FCFCFC"/>
                </a:solidFill>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 name="Google Shape;14;p2"/>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bg>
      <p:bgPr>
        <a:solidFill>
          <a:srgbClr val="FCFCFC"/>
        </a:solidFill>
      </p:bgPr>
    </p:bg>
    <p:spTree>
      <p:nvGrpSpPr>
        <p:cNvPr id="61" name="Shape 61"/>
        <p:cNvGrpSpPr/>
        <p:nvPr/>
      </p:nvGrpSpPr>
      <p:grpSpPr>
        <a:xfrm>
          <a:off x="0" y="0"/>
          <a:ext cx="0" cy="0"/>
          <a:chOff x="0" y="0"/>
          <a:chExt cx="0" cy="0"/>
        </a:xfrm>
      </p:grpSpPr>
      <p:sp>
        <p:nvSpPr>
          <p:cNvPr id="62" name="Google Shape;62;p11"/>
          <p:cNvSpPr/>
          <p:nvPr/>
        </p:nvSpPr>
        <p:spPr>
          <a:xfrm flipH="1">
            <a:off x="-116825" y="-79800"/>
            <a:ext cx="3012301"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629875" y="1712249"/>
            <a:ext cx="2185500"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64" name="Google Shape;64;p11"/>
          <p:cNvSpPr txBox="1"/>
          <p:nvPr>
            <p:ph idx="1" type="body"/>
          </p:nvPr>
        </p:nvSpPr>
        <p:spPr>
          <a:xfrm>
            <a:off x="4377349" y="937349"/>
            <a:ext cx="2612701" cy="444301"/>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chemeClr val="accent1"/>
              </a:buClr>
              <a:buSzPts val="2000"/>
              <a:buFont typeface="Encode Sans Semi Condensed"/>
              <a:buNone/>
              <a:defRPr b="1" sz="2000"/>
            </a:lvl1pPr>
            <a:lvl2pPr indent="-228600" lvl="1" marL="914400" algn="l">
              <a:lnSpc>
                <a:spcPct val="115000"/>
              </a:lnSpc>
              <a:spcBef>
                <a:spcPts val="0"/>
              </a:spcBef>
              <a:spcAft>
                <a:spcPts val="0"/>
              </a:spcAft>
              <a:buClr>
                <a:schemeClr val="accent1"/>
              </a:buClr>
              <a:buSzPts val="2000"/>
              <a:buFont typeface="Encode Sans Semi Condensed"/>
              <a:buNone/>
              <a:defRPr b="1" sz="2000"/>
            </a:lvl2pPr>
            <a:lvl3pPr indent="-228600" lvl="2" marL="1371600" algn="l">
              <a:lnSpc>
                <a:spcPct val="115000"/>
              </a:lnSpc>
              <a:spcBef>
                <a:spcPts val="0"/>
              </a:spcBef>
              <a:spcAft>
                <a:spcPts val="0"/>
              </a:spcAft>
              <a:buClr>
                <a:schemeClr val="accent1"/>
              </a:buClr>
              <a:buSzPts val="2000"/>
              <a:buFont typeface="Encode Sans Semi Condensed"/>
              <a:buNone/>
              <a:defRPr b="1" sz="2000"/>
            </a:lvl3pPr>
            <a:lvl4pPr indent="-228600" lvl="3" marL="1828800" algn="l">
              <a:lnSpc>
                <a:spcPct val="115000"/>
              </a:lnSpc>
              <a:spcBef>
                <a:spcPts val="0"/>
              </a:spcBef>
              <a:spcAft>
                <a:spcPts val="0"/>
              </a:spcAft>
              <a:buClr>
                <a:schemeClr val="accent1"/>
              </a:buClr>
              <a:buSzPts val="2000"/>
              <a:buFont typeface="Encode Sans Semi Condensed"/>
              <a:buNone/>
              <a:defRPr b="1" sz="2000"/>
            </a:lvl4pPr>
            <a:lvl5pPr indent="-228600" lvl="4" marL="2286000" algn="l">
              <a:lnSpc>
                <a:spcPct val="115000"/>
              </a:lnSpc>
              <a:spcBef>
                <a:spcPts val="0"/>
              </a:spcBef>
              <a:spcAft>
                <a:spcPts val="0"/>
              </a:spcAft>
              <a:buClr>
                <a:schemeClr val="accent1"/>
              </a:buClr>
              <a:buSzPts val="2000"/>
              <a:buFont typeface="Encode Sans Semi Condensed"/>
              <a:buNone/>
              <a:defRPr b="1" sz="2000"/>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5" name="Google Shape;65;p11"/>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1">
  <p:cSld name="TITLE_AND_TWO_COLUMNS_1">
    <p:bg>
      <p:bgPr>
        <a:solidFill>
          <a:srgbClr val="FCFCFC"/>
        </a:solidFill>
      </p:bgPr>
    </p:bg>
    <p:spTree>
      <p:nvGrpSpPr>
        <p:cNvPr id="66" name="Shape 66"/>
        <p:cNvGrpSpPr/>
        <p:nvPr/>
      </p:nvGrpSpPr>
      <p:grpSpPr>
        <a:xfrm>
          <a:off x="0" y="0"/>
          <a:ext cx="0" cy="0"/>
          <a:chOff x="0" y="0"/>
          <a:chExt cx="0" cy="0"/>
        </a:xfrm>
      </p:grpSpPr>
      <p:sp>
        <p:nvSpPr>
          <p:cNvPr id="67" name="Google Shape;67;p12"/>
          <p:cNvSpPr/>
          <p:nvPr/>
        </p:nvSpPr>
        <p:spPr>
          <a:xfrm flipH="1">
            <a:off x="-116825" y="-103726"/>
            <a:ext cx="3012301" cy="53511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2"/>
          <p:cNvSpPr txBox="1"/>
          <p:nvPr>
            <p:ph type="title"/>
          </p:nvPr>
        </p:nvSpPr>
        <p:spPr>
          <a:xfrm>
            <a:off x="629875" y="1712249"/>
            <a:ext cx="2264400"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69" name="Google Shape;69;p12"/>
          <p:cNvSpPr txBox="1"/>
          <p:nvPr>
            <p:ph idx="1" type="body"/>
          </p:nvPr>
        </p:nvSpPr>
        <p:spPr>
          <a:xfrm>
            <a:off x="4374124" y="398899"/>
            <a:ext cx="3551701" cy="444302"/>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chemeClr val="accent1"/>
              </a:buClr>
              <a:buSzPts val="2000"/>
              <a:buFont typeface="Encode Sans Semi Condensed"/>
              <a:buNone/>
              <a:defRPr b="1" sz="2000"/>
            </a:lvl1pPr>
            <a:lvl2pPr indent="-228600" lvl="1" marL="914400" algn="l">
              <a:lnSpc>
                <a:spcPct val="115000"/>
              </a:lnSpc>
              <a:spcBef>
                <a:spcPts val="0"/>
              </a:spcBef>
              <a:spcAft>
                <a:spcPts val="0"/>
              </a:spcAft>
              <a:buClr>
                <a:schemeClr val="accent1"/>
              </a:buClr>
              <a:buSzPts val="2000"/>
              <a:buFont typeface="Encode Sans Semi Condensed"/>
              <a:buNone/>
              <a:defRPr b="1" sz="2000"/>
            </a:lvl2pPr>
            <a:lvl3pPr indent="-228600" lvl="2" marL="1371600" algn="l">
              <a:lnSpc>
                <a:spcPct val="115000"/>
              </a:lnSpc>
              <a:spcBef>
                <a:spcPts val="0"/>
              </a:spcBef>
              <a:spcAft>
                <a:spcPts val="0"/>
              </a:spcAft>
              <a:buClr>
                <a:schemeClr val="accent1"/>
              </a:buClr>
              <a:buSzPts val="2000"/>
              <a:buFont typeface="Encode Sans Semi Condensed"/>
              <a:buNone/>
              <a:defRPr b="1" sz="2000"/>
            </a:lvl3pPr>
            <a:lvl4pPr indent="-228600" lvl="3" marL="1828800" algn="l">
              <a:lnSpc>
                <a:spcPct val="115000"/>
              </a:lnSpc>
              <a:spcBef>
                <a:spcPts val="0"/>
              </a:spcBef>
              <a:spcAft>
                <a:spcPts val="0"/>
              </a:spcAft>
              <a:buClr>
                <a:schemeClr val="accent1"/>
              </a:buClr>
              <a:buSzPts val="2000"/>
              <a:buFont typeface="Encode Sans Semi Condensed"/>
              <a:buNone/>
              <a:defRPr b="1" sz="2000"/>
            </a:lvl4pPr>
            <a:lvl5pPr indent="-228600" lvl="4" marL="2286000" algn="l">
              <a:lnSpc>
                <a:spcPct val="115000"/>
              </a:lnSpc>
              <a:spcBef>
                <a:spcPts val="0"/>
              </a:spcBef>
              <a:spcAft>
                <a:spcPts val="0"/>
              </a:spcAft>
              <a:buClr>
                <a:schemeClr val="accent1"/>
              </a:buClr>
              <a:buSzPts val="2000"/>
              <a:buFont typeface="Encode Sans Semi Condensed"/>
              <a:buNone/>
              <a:defRPr b="1" sz="2000"/>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0" name="Google Shape;70;p12"/>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6">
  <p:cSld name="CUSTOM_6">
    <p:bg>
      <p:bgPr>
        <a:solidFill>
          <a:srgbClr val="FCFCFC"/>
        </a:solidFill>
      </p:bgPr>
    </p:bg>
    <p:spTree>
      <p:nvGrpSpPr>
        <p:cNvPr id="71" name="Shape 71"/>
        <p:cNvGrpSpPr/>
        <p:nvPr/>
      </p:nvGrpSpPr>
      <p:grpSpPr>
        <a:xfrm>
          <a:off x="0" y="0"/>
          <a:ext cx="0" cy="0"/>
          <a:chOff x="0" y="0"/>
          <a:chExt cx="0" cy="0"/>
        </a:xfrm>
      </p:grpSpPr>
      <p:sp>
        <p:nvSpPr>
          <p:cNvPr id="72" name="Google Shape;72;p13"/>
          <p:cNvSpPr/>
          <p:nvPr/>
        </p:nvSpPr>
        <p:spPr>
          <a:xfrm flipH="1">
            <a:off x="-116825" y="-79800"/>
            <a:ext cx="3012301"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3"/>
          <p:cNvSpPr txBox="1"/>
          <p:nvPr>
            <p:ph idx="1" type="body"/>
          </p:nvPr>
        </p:nvSpPr>
        <p:spPr>
          <a:xfrm>
            <a:off x="3520925" y="336974"/>
            <a:ext cx="4896900" cy="4469702"/>
          </a:xfrm>
          <a:prstGeom prst="rect">
            <a:avLst/>
          </a:prstGeom>
          <a:noFill/>
          <a:ln>
            <a:noFill/>
          </a:ln>
        </p:spPr>
        <p:txBody>
          <a:bodyPr anchorCtr="0" anchor="ctr" bIns="91400" lIns="91400" spcFirstLastPara="1" rIns="91400" wrap="square" tIns="91400">
            <a:norm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4" name="Google Shape;74;p13"/>
          <p:cNvSpPr txBox="1"/>
          <p:nvPr>
            <p:ph type="title"/>
          </p:nvPr>
        </p:nvSpPr>
        <p:spPr>
          <a:xfrm>
            <a:off x="633875" y="1712249"/>
            <a:ext cx="1998300"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75" name="Google Shape;75;p13"/>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bg>
      <p:bgPr>
        <a:solidFill>
          <a:srgbClr val="FCFCFC"/>
        </a:solidFill>
      </p:bgPr>
    </p:bg>
    <p:spTree>
      <p:nvGrpSpPr>
        <p:cNvPr id="76" name="Shape 76"/>
        <p:cNvGrpSpPr/>
        <p:nvPr/>
      </p:nvGrpSpPr>
      <p:grpSpPr>
        <a:xfrm>
          <a:off x="0" y="0"/>
          <a:ext cx="0" cy="0"/>
          <a:chOff x="0" y="0"/>
          <a:chExt cx="0" cy="0"/>
        </a:xfrm>
      </p:grpSpPr>
      <p:sp>
        <p:nvSpPr>
          <p:cNvPr id="77" name="Google Shape;77;p14"/>
          <p:cNvSpPr/>
          <p:nvPr/>
        </p:nvSpPr>
        <p:spPr>
          <a:xfrm flipH="1">
            <a:off x="-116825" y="-103726"/>
            <a:ext cx="3012301" cy="53511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4"/>
          <p:cNvSpPr txBox="1"/>
          <p:nvPr>
            <p:ph type="title"/>
          </p:nvPr>
        </p:nvSpPr>
        <p:spPr>
          <a:xfrm>
            <a:off x="629875" y="1712249"/>
            <a:ext cx="2185500"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79" name="Google Shape;79;p14"/>
          <p:cNvSpPr txBox="1"/>
          <p:nvPr>
            <p:ph idx="1" type="body"/>
          </p:nvPr>
        </p:nvSpPr>
        <p:spPr>
          <a:xfrm>
            <a:off x="3514725" y="2831350"/>
            <a:ext cx="4110000" cy="848401"/>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0" name="Google Shape;80;p14"/>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bg>
      <p:bgPr>
        <a:solidFill>
          <a:srgbClr val="FCFCFC"/>
        </a:solidFill>
      </p:bgPr>
    </p:bg>
    <p:spTree>
      <p:nvGrpSpPr>
        <p:cNvPr id="81" name="Shape 81"/>
        <p:cNvGrpSpPr/>
        <p:nvPr/>
      </p:nvGrpSpPr>
      <p:grpSpPr>
        <a:xfrm>
          <a:off x="0" y="0"/>
          <a:ext cx="0" cy="0"/>
          <a:chOff x="0" y="0"/>
          <a:chExt cx="0" cy="0"/>
        </a:xfrm>
      </p:grpSpPr>
      <p:sp>
        <p:nvSpPr>
          <p:cNvPr id="82" name="Google Shape;82;p15"/>
          <p:cNvSpPr/>
          <p:nvPr/>
        </p:nvSpPr>
        <p:spPr>
          <a:xfrm flipH="1">
            <a:off x="-116825" y="-79800"/>
            <a:ext cx="3012301"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5"/>
          <p:cNvSpPr txBox="1"/>
          <p:nvPr>
            <p:ph type="title"/>
          </p:nvPr>
        </p:nvSpPr>
        <p:spPr>
          <a:xfrm>
            <a:off x="629875" y="1712249"/>
            <a:ext cx="2185500"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84" name="Google Shape;84;p15"/>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1_1">
  <p:cSld name="TITLE_AND_TWO_COLUMNS_1_1">
    <p:bg>
      <p:bgPr>
        <a:solidFill>
          <a:srgbClr val="FCFCFC"/>
        </a:solidFill>
      </p:bgPr>
    </p:bg>
    <p:spTree>
      <p:nvGrpSpPr>
        <p:cNvPr id="85" name="Shape 85"/>
        <p:cNvGrpSpPr/>
        <p:nvPr/>
      </p:nvGrpSpPr>
      <p:grpSpPr>
        <a:xfrm>
          <a:off x="0" y="0"/>
          <a:ext cx="0" cy="0"/>
          <a:chOff x="0" y="0"/>
          <a:chExt cx="0" cy="0"/>
        </a:xfrm>
      </p:grpSpPr>
      <p:sp>
        <p:nvSpPr>
          <p:cNvPr id="86" name="Google Shape;86;p16"/>
          <p:cNvSpPr/>
          <p:nvPr/>
        </p:nvSpPr>
        <p:spPr>
          <a:xfrm flipH="1">
            <a:off x="-116825" y="-103726"/>
            <a:ext cx="3012301" cy="53511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6"/>
          <p:cNvSpPr txBox="1"/>
          <p:nvPr>
            <p:ph type="title"/>
          </p:nvPr>
        </p:nvSpPr>
        <p:spPr>
          <a:xfrm>
            <a:off x="629875" y="1712249"/>
            <a:ext cx="1974901"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88" name="Google Shape;88;p16"/>
          <p:cNvSpPr txBox="1"/>
          <p:nvPr>
            <p:ph idx="1" type="body"/>
          </p:nvPr>
        </p:nvSpPr>
        <p:spPr>
          <a:xfrm>
            <a:off x="3512199" y="767200"/>
            <a:ext cx="2363701" cy="444301"/>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chemeClr val="accent1"/>
              </a:buClr>
              <a:buSzPts val="2000"/>
              <a:buFont typeface="Encode Sans Semi Condensed"/>
              <a:buNone/>
              <a:defRPr b="1" sz="2000"/>
            </a:lvl1pPr>
            <a:lvl2pPr indent="-228600" lvl="1" marL="914400" algn="l">
              <a:lnSpc>
                <a:spcPct val="115000"/>
              </a:lnSpc>
              <a:spcBef>
                <a:spcPts val="0"/>
              </a:spcBef>
              <a:spcAft>
                <a:spcPts val="0"/>
              </a:spcAft>
              <a:buClr>
                <a:schemeClr val="accent1"/>
              </a:buClr>
              <a:buSzPts val="2000"/>
              <a:buFont typeface="Encode Sans Semi Condensed"/>
              <a:buNone/>
              <a:defRPr b="1" sz="2000"/>
            </a:lvl2pPr>
            <a:lvl3pPr indent="-228600" lvl="2" marL="1371600" algn="l">
              <a:lnSpc>
                <a:spcPct val="115000"/>
              </a:lnSpc>
              <a:spcBef>
                <a:spcPts val="0"/>
              </a:spcBef>
              <a:spcAft>
                <a:spcPts val="0"/>
              </a:spcAft>
              <a:buClr>
                <a:schemeClr val="accent1"/>
              </a:buClr>
              <a:buSzPts val="2000"/>
              <a:buFont typeface="Encode Sans Semi Condensed"/>
              <a:buNone/>
              <a:defRPr b="1" sz="2000"/>
            </a:lvl3pPr>
            <a:lvl4pPr indent="-228600" lvl="3" marL="1828800" algn="l">
              <a:lnSpc>
                <a:spcPct val="115000"/>
              </a:lnSpc>
              <a:spcBef>
                <a:spcPts val="0"/>
              </a:spcBef>
              <a:spcAft>
                <a:spcPts val="0"/>
              </a:spcAft>
              <a:buClr>
                <a:schemeClr val="accent1"/>
              </a:buClr>
              <a:buSzPts val="2000"/>
              <a:buFont typeface="Encode Sans Semi Condensed"/>
              <a:buNone/>
              <a:defRPr b="1" sz="2000"/>
            </a:lvl4pPr>
            <a:lvl5pPr indent="-228600" lvl="4" marL="2286000" algn="l">
              <a:lnSpc>
                <a:spcPct val="115000"/>
              </a:lnSpc>
              <a:spcBef>
                <a:spcPts val="0"/>
              </a:spcBef>
              <a:spcAft>
                <a:spcPts val="0"/>
              </a:spcAft>
              <a:buClr>
                <a:schemeClr val="accent1"/>
              </a:buClr>
              <a:buSzPts val="2000"/>
              <a:buFont typeface="Encode Sans Semi Condensed"/>
              <a:buNone/>
              <a:defRPr b="1" sz="2000"/>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16"/>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1_1_1">
  <p:cSld name="TITLE_AND_TWO_COLUMNS_1_1_1">
    <p:bg>
      <p:bgPr>
        <a:solidFill>
          <a:srgbClr val="FCFCFC"/>
        </a:solidFill>
      </p:bgPr>
    </p:bg>
    <p:spTree>
      <p:nvGrpSpPr>
        <p:cNvPr id="90" name="Shape 90"/>
        <p:cNvGrpSpPr/>
        <p:nvPr/>
      </p:nvGrpSpPr>
      <p:grpSpPr>
        <a:xfrm>
          <a:off x="0" y="0"/>
          <a:ext cx="0" cy="0"/>
          <a:chOff x="0" y="0"/>
          <a:chExt cx="0" cy="0"/>
        </a:xfrm>
      </p:grpSpPr>
      <p:sp>
        <p:nvSpPr>
          <p:cNvPr id="91" name="Google Shape;91;p17"/>
          <p:cNvSpPr/>
          <p:nvPr/>
        </p:nvSpPr>
        <p:spPr>
          <a:xfrm flipH="1">
            <a:off x="-116825" y="-103726"/>
            <a:ext cx="3012301" cy="53511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7"/>
          <p:cNvSpPr txBox="1"/>
          <p:nvPr>
            <p:ph type="title"/>
          </p:nvPr>
        </p:nvSpPr>
        <p:spPr>
          <a:xfrm>
            <a:off x="629875" y="1712249"/>
            <a:ext cx="1938601"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93" name="Google Shape;93;p17"/>
          <p:cNvSpPr txBox="1"/>
          <p:nvPr>
            <p:ph idx="1" type="body"/>
          </p:nvPr>
        </p:nvSpPr>
        <p:spPr>
          <a:xfrm>
            <a:off x="3529374" y="1213024"/>
            <a:ext cx="2359501" cy="444302"/>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chemeClr val="accent1"/>
              </a:buClr>
              <a:buSzPts val="2000"/>
              <a:buFont typeface="Encode Sans Semi Condensed"/>
              <a:buNone/>
              <a:defRPr b="1" sz="2000"/>
            </a:lvl1pPr>
            <a:lvl2pPr indent="-228600" lvl="1" marL="914400" algn="l">
              <a:lnSpc>
                <a:spcPct val="115000"/>
              </a:lnSpc>
              <a:spcBef>
                <a:spcPts val="0"/>
              </a:spcBef>
              <a:spcAft>
                <a:spcPts val="0"/>
              </a:spcAft>
              <a:buClr>
                <a:schemeClr val="accent1"/>
              </a:buClr>
              <a:buSzPts val="2000"/>
              <a:buFont typeface="Encode Sans Semi Condensed"/>
              <a:buNone/>
              <a:defRPr b="1" sz="2000"/>
            </a:lvl2pPr>
            <a:lvl3pPr indent="-228600" lvl="2" marL="1371600" algn="l">
              <a:lnSpc>
                <a:spcPct val="115000"/>
              </a:lnSpc>
              <a:spcBef>
                <a:spcPts val="0"/>
              </a:spcBef>
              <a:spcAft>
                <a:spcPts val="0"/>
              </a:spcAft>
              <a:buClr>
                <a:schemeClr val="accent1"/>
              </a:buClr>
              <a:buSzPts val="2000"/>
              <a:buFont typeface="Encode Sans Semi Condensed"/>
              <a:buNone/>
              <a:defRPr b="1" sz="2000"/>
            </a:lvl3pPr>
            <a:lvl4pPr indent="-228600" lvl="3" marL="1828800" algn="l">
              <a:lnSpc>
                <a:spcPct val="115000"/>
              </a:lnSpc>
              <a:spcBef>
                <a:spcPts val="0"/>
              </a:spcBef>
              <a:spcAft>
                <a:spcPts val="0"/>
              </a:spcAft>
              <a:buClr>
                <a:schemeClr val="accent1"/>
              </a:buClr>
              <a:buSzPts val="2000"/>
              <a:buFont typeface="Encode Sans Semi Condensed"/>
              <a:buNone/>
              <a:defRPr b="1" sz="2000"/>
            </a:lvl4pPr>
            <a:lvl5pPr indent="-228600" lvl="4" marL="2286000" algn="l">
              <a:lnSpc>
                <a:spcPct val="115000"/>
              </a:lnSpc>
              <a:spcBef>
                <a:spcPts val="0"/>
              </a:spcBef>
              <a:spcAft>
                <a:spcPts val="0"/>
              </a:spcAft>
              <a:buClr>
                <a:schemeClr val="accent1"/>
              </a:buClr>
              <a:buSzPts val="2000"/>
              <a:buFont typeface="Encode Sans Semi Condensed"/>
              <a:buNone/>
              <a:defRPr b="1" sz="2000"/>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4" name="Google Shape;94;p17"/>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5">
  <p:cSld name="CUSTOM_5">
    <p:bg>
      <p:bgPr>
        <a:solidFill>
          <a:srgbClr val="FCFCFC"/>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520149" y="672237"/>
            <a:ext cx="3228301" cy="4953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chemeClr val="accent1"/>
              </a:buClr>
              <a:buSzPts val="3000"/>
              <a:buFont typeface="Encode Sans Semi Condensed"/>
              <a:buNone/>
              <a:defRPr b="1"/>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97" name="Google Shape;97;p18"/>
          <p:cNvSpPr txBox="1"/>
          <p:nvPr>
            <p:ph idx="1" type="body"/>
          </p:nvPr>
        </p:nvSpPr>
        <p:spPr>
          <a:xfrm>
            <a:off x="3520149" y="1174325"/>
            <a:ext cx="3228301" cy="538201"/>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chemeClr val="accent1"/>
              </a:buClr>
              <a:buSzPts val="1800"/>
              <a:buNone/>
              <a:defRPr/>
            </a:lvl1pPr>
            <a:lvl2pPr indent="-228600" lvl="1" marL="914400" algn="l">
              <a:lnSpc>
                <a:spcPct val="115000"/>
              </a:lnSpc>
              <a:spcBef>
                <a:spcPts val="0"/>
              </a:spcBef>
              <a:spcAft>
                <a:spcPts val="0"/>
              </a:spcAft>
              <a:buClr>
                <a:schemeClr val="accent1"/>
              </a:buClr>
              <a:buSzPts val="1800"/>
              <a:buNone/>
              <a:defRPr/>
            </a:lvl2pPr>
            <a:lvl3pPr indent="-228600" lvl="2" marL="1371600" algn="l">
              <a:lnSpc>
                <a:spcPct val="115000"/>
              </a:lnSpc>
              <a:spcBef>
                <a:spcPts val="0"/>
              </a:spcBef>
              <a:spcAft>
                <a:spcPts val="0"/>
              </a:spcAft>
              <a:buClr>
                <a:schemeClr val="accent1"/>
              </a:buClr>
              <a:buSzPts val="1800"/>
              <a:buNone/>
              <a:defRPr/>
            </a:lvl3pPr>
            <a:lvl4pPr indent="-228600" lvl="3" marL="1828800" algn="l">
              <a:lnSpc>
                <a:spcPct val="115000"/>
              </a:lnSpc>
              <a:spcBef>
                <a:spcPts val="0"/>
              </a:spcBef>
              <a:spcAft>
                <a:spcPts val="0"/>
              </a:spcAft>
              <a:buClr>
                <a:schemeClr val="accent1"/>
              </a:buClr>
              <a:buSzPts val="1800"/>
              <a:buNone/>
              <a:defRPr/>
            </a:lvl4pPr>
            <a:lvl5pPr indent="-228600" lvl="4" marL="2286000" algn="l">
              <a:lnSpc>
                <a:spcPct val="115000"/>
              </a:lnSpc>
              <a:spcBef>
                <a:spcPts val="0"/>
              </a:spcBef>
              <a:spcAft>
                <a:spcPts val="0"/>
              </a:spcAft>
              <a:buClr>
                <a:schemeClr val="accent1"/>
              </a:buClr>
              <a:buSzPts val="18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p18"/>
          <p:cNvSpPr/>
          <p:nvPr/>
        </p:nvSpPr>
        <p:spPr>
          <a:xfrm flipH="1">
            <a:off x="-116825" y="-79800"/>
            <a:ext cx="3012301"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8"/>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1_2">
  <p:cSld name="TITLE_AND_TWO_COLUMNS_1_2">
    <p:bg>
      <p:bgPr>
        <a:solidFill>
          <a:srgbClr val="FCFCFC"/>
        </a:solidFill>
      </p:bgPr>
    </p:bg>
    <p:spTree>
      <p:nvGrpSpPr>
        <p:cNvPr id="100" name="Shape 100"/>
        <p:cNvGrpSpPr/>
        <p:nvPr/>
      </p:nvGrpSpPr>
      <p:grpSpPr>
        <a:xfrm>
          <a:off x="0" y="0"/>
          <a:ext cx="0" cy="0"/>
          <a:chOff x="0" y="0"/>
          <a:chExt cx="0" cy="0"/>
        </a:xfrm>
      </p:grpSpPr>
      <p:sp>
        <p:nvSpPr>
          <p:cNvPr id="101" name="Google Shape;101;p19"/>
          <p:cNvSpPr/>
          <p:nvPr/>
        </p:nvSpPr>
        <p:spPr>
          <a:xfrm flipH="1">
            <a:off x="-116825" y="-103726"/>
            <a:ext cx="3012301" cy="53511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9"/>
          <p:cNvSpPr txBox="1"/>
          <p:nvPr>
            <p:ph type="title"/>
          </p:nvPr>
        </p:nvSpPr>
        <p:spPr>
          <a:xfrm>
            <a:off x="629875" y="1712274"/>
            <a:ext cx="1719901"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03" name="Google Shape;103;p19"/>
          <p:cNvSpPr txBox="1"/>
          <p:nvPr>
            <p:ph idx="1" type="body"/>
          </p:nvPr>
        </p:nvSpPr>
        <p:spPr>
          <a:xfrm>
            <a:off x="5142950" y="569900"/>
            <a:ext cx="2406901" cy="444301"/>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chemeClr val="accent1"/>
              </a:buClr>
              <a:buSzPts val="2000"/>
              <a:buFont typeface="Encode Sans Semi Condensed"/>
              <a:buNone/>
              <a:defRPr b="1" sz="2000"/>
            </a:lvl1pPr>
            <a:lvl2pPr indent="-228600" lvl="1" marL="914400" algn="l">
              <a:lnSpc>
                <a:spcPct val="115000"/>
              </a:lnSpc>
              <a:spcBef>
                <a:spcPts val="0"/>
              </a:spcBef>
              <a:spcAft>
                <a:spcPts val="0"/>
              </a:spcAft>
              <a:buClr>
                <a:schemeClr val="accent1"/>
              </a:buClr>
              <a:buSzPts val="2000"/>
              <a:buFont typeface="Encode Sans Semi Condensed"/>
              <a:buNone/>
              <a:defRPr b="1" sz="2000"/>
            </a:lvl2pPr>
            <a:lvl3pPr indent="-228600" lvl="2" marL="1371600" algn="l">
              <a:lnSpc>
                <a:spcPct val="115000"/>
              </a:lnSpc>
              <a:spcBef>
                <a:spcPts val="0"/>
              </a:spcBef>
              <a:spcAft>
                <a:spcPts val="0"/>
              </a:spcAft>
              <a:buClr>
                <a:schemeClr val="accent1"/>
              </a:buClr>
              <a:buSzPts val="2000"/>
              <a:buFont typeface="Encode Sans Semi Condensed"/>
              <a:buNone/>
              <a:defRPr b="1" sz="2000"/>
            </a:lvl3pPr>
            <a:lvl4pPr indent="-228600" lvl="3" marL="1828800" algn="l">
              <a:lnSpc>
                <a:spcPct val="115000"/>
              </a:lnSpc>
              <a:spcBef>
                <a:spcPts val="0"/>
              </a:spcBef>
              <a:spcAft>
                <a:spcPts val="0"/>
              </a:spcAft>
              <a:buClr>
                <a:schemeClr val="accent1"/>
              </a:buClr>
              <a:buSzPts val="2000"/>
              <a:buFont typeface="Encode Sans Semi Condensed"/>
              <a:buNone/>
              <a:defRPr b="1" sz="2000"/>
            </a:lvl4pPr>
            <a:lvl5pPr indent="-228600" lvl="4" marL="2286000" algn="l">
              <a:lnSpc>
                <a:spcPct val="115000"/>
              </a:lnSpc>
              <a:spcBef>
                <a:spcPts val="0"/>
              </a:spcBef>
              <a:spcAft>
                <a:spcPts val="0"/>
              </a:spcAft>
              <a:buClr>
                <a:schemeClr val="accent1"/>
              </a:buClr>
              <a:buSzPts val="2000"/>
              <a:buFont typeface="Encode Sans Semi Condensed"/>
              <a:buNone/>
              <a:defRPr b="1" sz="2000"/>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4" name="Google Shape;104;p19"/>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4">
  <p:cSld name="CUSTOM_4">
    <p:bg>
      <p:bgPr>
        <a:solidFill>
          <a:srgbClr val="FCFCFC"/>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1096049" y="2161625"/>
            <a:ext cx="2624101" cy="819301"/>
          </a:xfrm>
          <a:prstGeom prst="rect">
            <a:avLst/>
          </a:prstGeom>
          <a:noFill/>
          <a:ln>
            <a:noFill/>
          </a:ln>
        </p:spPr>
        <p:txBody>
          <a:bodyPr anchorCtr="0" anchor="ctr" bIns="91400" lIns="91400" spcFirstLastPara="1" rIns="91400" wrap="square" tIns="91400">
            <a:normAutofit/>
          </a:bodyPr>
          <a:lstStyle>
            <a:lvl1pPr lvl="0" algn="r">
              <a:lnSpc>
                <a:spcPct val="100000"/>
              </a:lnSpc>
              <a:spcBef>
                <a:spcPts val="0"/>
              </a:spcBef>
              <a:spcAft>
                <a:spcPts val="0"/>
              </a:spcAft>
              <a:buClr>
                <a:schemeClr val="accent1"/>
              </a:buClr>
              <a:buSzPts val="3000"/>
              <a:buFont typeface="Encode Sans Semi Condensed"/>
              <a:buNone/>
              <a:defRPr b="1"/>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07" name="Google Shape;107;p20"/>
          <p:cNvSpPr txBox="1"/>
          <p:nvPr>
            <p:ph idx="1" type="body"/>
          </p:nvPr>
        </p:nvSpPr>
        <p:spPr>
          <a:xfrm>
            <a:off x="1096049" y="2998499"/>
            <a:ext cx="2624101" cy="557701"/>
          </a:xfrm>
          <a:prstGeom prst="rect">
            <a:avLst/>
          </a:prstGeom>
          <a:noFill/>
          <a:ln>
            <a:noFill/>
          </a:ln>
        </p:spPr>
        <p:txBody>
          <a:bodyPr anchorCtr="0" anchor="t" bIns="91400" lIns="91400" spcFirstLastPara="1" rIns="91400" wrap="square" tIns="91400">
            <a:normAutofit/>
          </a:bodyPr>
          <a:lstStyle>
            <a:lvl1pPr indent="-228600" lvl="0" marL="457200" algn="r">
              <a:lnSpc>
                <a:spcPct val="100000"/>
              </a:lnSpc>
              <a:spcBef>
                <a:spcPts val="0"/>
              </a:spcBef>
              <a:spcAft>
                <a:spcPts val="0"/>
              </a:spcAft>
              <a:buClr>
                <a:schemeClr val="accent1"/>
              </a:buClr>
              <a:buSzPts val="1800"/>
              <a:buNone/>
              <a:defRPr/>
            </a:lvl1pPr>
            <a:lvl2pPr indent="-228600" lvl="1" marL="914400" algn="r">
              <a:lnSpc>
                <a:spcPct val="100000"/>
              </a:lnSpc>
              <a:spcBef>
                <a:spcPts val="0"/>
              </a:spcBef>
              <a:spcAft>
                <a:spcPts val="0"/>
              </a:spcAft>
              <a:buClr>
                <a:schemeClr val="accent1"/>
              </a:buClr>
              <a:buSzPts val="1800"/>
              <a:buNone/>
              <a:defRPr/>
            </a:lvl2pPr>
            <a:lvl3pPr indent="-228600" lvl="2" marL="1371600" algn="r">
              <a:lnSpc>
                <a:spcPct val="100000"/>
              </a:lnSpc>
              <a:spcBef>
                <a:spcPts val="0"/>
              </a:spcBef>
              <a:spcAft>
                <a:spcPts val="0"/>
              </a:spcAft>
              <a:buClr>
                <a:schemeClr val="accent1"/>
              </a:buClr>
              <a:buSzPts val="1800"/>
              <a:buNone/>
              <a:defRPr/>
            </a:lvl3pPr>
            <a:lvl4pPr indent="-228600" lvl="3" marL="1828800" algn="r">
              <a:lnSpc>
                <a:spcPct val="100000"/>
              </a:lnSpc>
              <a:spcBef>
                <a:spcPts val="0"/>
              </a:spcBef>
              <a:spcAft>
                <a:spcPts val="0"/>
              </a:spcAft>
              <a:buClr>
                <a:schemeClr val="accent1"/>
              </a:buClr>
              <a:buSzPts val="1800"/>
              <a:buNone/>
              <a:defRPr/>
            </a:lvl4pPr>
            <a:lvl5pPr indent="-228600" lvl="4" marL="2286000" algn="r">
              <a:lnSpc>
                <a:spcPct val="100000"/>
              </a:lnSpc>
              <a:spcBef>
                <a:spcPts val="0"/>
              </a:spcBef>
              <a:spcAft>
                <a:spcPts val="0"/>
              </a:spcAft>
              <a:buClr>
                <a:schemeClr val="accent1"/>
              </a:buClr>
              <a:buSzPts val="18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8" name="Google Shape;108;p20"/>
          <p:cNvSpPr/>
          <p:nvPr/>
        </p:nvSpPr>
        <p:spPr>
          <a:xfrm flipH="1" rot="10800000">
            <a:off x="-47851" y="-95700"/>
            <a:ext cx="9239702" cy="845401"/>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0"/>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bg>
      <p:bgPr>
        <a:solidFill>
          <a:srgbClr val="FCFCFC"/>
        </a:solidFill>
      </p:bgPr>
    </p:bg>
    <p:spTree>
      <p:nvGrpSpPr>
        <p:cNvPr id="15" name="Shape 15"/>
        <p:cNvGrpSpPr/>
        <p:nvPr/>
      </p:nvGrpSpPr>
      <p:grpSpPr>
        <a:xfrm>
          <a:off x="0" y="0"/>
          <a:ext cx="0" cy="0"/>
          <a:chOff x="0" y="0"/>
          <a:chExt cx="0" cy="0"/>
        </a:xfrm>
      </p:grpSpPr>
      <p:sp>
        <p:nvSpPr>
          <p:cNvPr id="16" name="Google Shape;16;p3"/>
          <p:cNvSpPr/>
          <p:nvPr/>
        </p:nvSpPr>
        <p:spPr>
          <a:xfrm flipH="1">
            <a:off x="-116825" y="-79800"/>
            <a:ext cx="3012301"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txBox="1"/>
          <p:nvPr>
            <p:ph idx="1" type="body"/>
          </p:nvPr>
        </p:nvSpPr>
        <p:spPr>
          <a:xfrm>
            <a:off x="3365500" y="336974"/>
            <a:ext cx="5298900" cy="4469702"/>
          </a:xfrm>
          <a:prstGeom prst="rect">
            <a:avLst/>
          </a:prstGeom>
          <a:noFill/>
          <a:ln>
            <a:noFill/>
          </a:ln>
        </p:spPr>
        <p:txBody>
          <a:bodyPr anchorCtr="0" anchor="ctr" bIns="91400" lIns="91400" spcFirstLastPara="1" rIns="91400" wrap="square" tIns="91400">
            <a:norm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3"/>
          <p:cNvSpPr txBox="1"/>
          <p:nvPr>
            <p:ph type="title"/>
          </p:nvPr>
        </p:nvSpPr>
        <p:spPr>
          <a:xfrm>
            <a:off x="633875" y="1712249"/>
            <a:ext cx="1998300" cy="17190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9" name="Google Shape;19;p3"/>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1">
  <p:cSld name="CUSTOM_1">
    <p:bg>
      <p:bgPr>
        <a:solidFill>
          <a:srgbClr val="FCFCFC"/>
        </a:solidFill>
      </p:bgPr>
    </p:bg>
    <p:spTree>
      <p:nvGrpSpPr>
        <p:cNvPr id="110" name="Shape 110"/>
        <p:cNvGrpSpPr/>
        <p:nvPr/>
      </p:nvGrpSpPr>
      <p:grpSpPr>
        <a:xfrm>
          <a:off x="0" y="0"/>
          <a:ext cx="0" cy="0"/>
          <a:chOff x="0" y="0"/>
          <a:chExt cx="0" cy="0"/>
        </a:xfrm>
      </p:grpSpPr>
      <p:sp>
        <p:nvSpPr>
          <p:cNvPr id="111" name="Google Shape;111;p21"/>
          <p:cNvSpPr/>
          <p:nvPr/>
        </p:nvSpPr>
        <p:spPr>
          <a:xfrm flipH="1" rot="10800000">
            <a:off x="-95751" y="2930699"/>
            <a:ext cx="9239702" cy="23238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1"/>
          <p:cNvSpPr/>
          <p:nvPr/>
        </p:nvSpPr>
        <p:spPr>
          <a:xfrm>
            <a:off x="3702075" y="2859750"/>
            <a:ext cx="1739701" cy="1485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1"/>
          <p:cNvSpPr txBox="1"/>
          <p:nvPr>
            <p:ph type="title"/>
          </p:nvPr>
        </p:nvSpPr>
        <p:spPr>
          <a:xfrm>
            <a:off x="2298475" y="0"/>
            <a:ext cx="4547100" cy="2930700"/>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chemeClr val="accent1"/>
              </a:buClr>
              <a:buSzPts val="8000"/>
              <a:buFont typeface="Encode Sans Semi Condensed"/>
              <a:buNone/>
              <a:defRPr b="1" sz="80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14" name="Google Shape;114;p21"/>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4_1_1_1">
  <p:cSld name="CUSTOM_4_1_1_1">
    <p:bg>
      <p:bgPr>
        <a:solidFill>
          <a:srgbClr val="FCFCFC"/>
        </a:solidFill>
      </p:bgPr>
    </p:bg>
    <p:spTree>
      <p:nvGrpSpPr>
        <p:cNvPr id="115" name="Shape 115"/>
        <p:cNvGrpSpPr/>
        <p:nvPr/>
      </p:nvGrpSpPr>
      <p:grpSpPr>
        <a:xfrm>
          <a:off x="0" y="0"/>
          <a:ext cx="0" cy="0"/>
          <a:chOff x="0" y="0"/>
          <a:chExt cx="0" cy="0"/>
        </a:xfrm>
      </p:grpSpPr>
      <p:sp>
        <p:nvSpPr>
          <p:cNvPr id="116" name="Google Shape;116;p22"/>
          <p:cNvSpPr txBox="1"/>
          <p:nvPr>
            <p:ph idx="1" type="body"/>
          </p:nvPr>
        </p:nvSpPr>
        <p:spPr>
          <a:xfrm>
            <a:off x="3513649" y="1978784"/>
            <a:ext cx="4904401" cy="2110501"/>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22"/>
          <p:cNvSpPr/>
          <p:nvPr/>
        </p:nvSpPr>
        <p:spPr>
          <a:xfrm flipH="1">
            <a:off x="-116825" y="-103726"/>
            <a:ext cx="3012301" cy="53511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2"/>
          <p:cNvSpPr txBox="1"/>
          <p:nvPr>
            <p:ph type="title"/>
          </p:nvPr>
        </p:nvSpPr>
        <p:spPr>
          <a:xfrm>
            <a:off x="608700" y="1931599"/>
            <a:ext cx="2284200" cy="12804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19" name="Google Shape;119;p22"/>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23"/>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4_1">
  <p:cSld name="CUSTOM_4_1">
    <p:bg>
      <p:bgPr>
        <a:solidFill>
          <a:srgbClr val="FCFCFC"/>
        </a:solidFill>
      </p:bgPr>
    </p:bg>
    <p:spTree>
      <p:nvGrpSpPr>
        <p:cNvPr id="122" name="Shape 122"/>
        <p:cNvGrpSpPr/>
        <p:nvPr/>
      </p:nvGrpSpPr>
      <p:grpSpPr>
        <a:xfrm>
          <a:off x="0" y="0"/>
          <a:ext cx="0" cy="0"/>
          <a:chOff x="0" y="0"/>
          <a:chExt cx="0" cy="0"/>
        </a:xfrm>
      </p:grpSpPr>
      <p:sp>
        <p:nvSpPr>
          <p:cNvPr id="123" name="Google Shape;123;p24"/>
          <p:cNvSpPr/>
          <p:nvPr/>
        </p:nvSpPr>
        <p:spPr>
          <a:xfrm flipH="1" rot="10800000">
            <a:off x="-19551" y="2930699"/>
            <a:ext cx="9239702" cy="23238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4"/>
          <p:cNvSpPr txBox="1"/>
          <p:nvPr>
            <p:ph type="title"/>
          </p:nvPr>
        </p:nvSpPr>
        <p:spPr>
          <a:xfrm>
            <a:off x="1926150" y="3352924"/>
            <a:ext cx="5291700" cy="6984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25" name="Google Shape;125;p24"/>
          <p:cNvSpPr txBox="1"/>
          <p:nvPr>
            <p:ph idx="1" type="body"/>
          </p:nvPr>
        </p:nvSpPr>
        <p:spPr>
          <a:xfrm>
            <a:off x="1926150" y="3948174"/>
            <a:ext cx="5291700" cy="6984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FCFCFC"/>
              </a:buClr>
              <a:buSzPts val="1400"/>
              <a:buFont typeface="Encode Sans Semi Condensed"/>
              <a:buNone/>
              <a:defRPr>
                <a:solidFill>
                  <a:srgbClr val="FCFCFC"/>
                </a:solidFill>
              </a:defRPr>
            </a:lvl1pPr>
            <a:lvl2pPr indent="-228600" lvl="1" marL="914400" algn="ctr">
              <a:lnSpc>
                <a:spcPct val="100000"/>
              </a:lnSpc>
              <a:spcBef>
                <a:spcPts val="0"/>
              </a:spcBef>
              <a:spcAft>
                <a:spcPts val="0"/>
              </a:spcAft>
              <a:buClr>
                <a:srgbClr val="FCFCFC"/>
              </a:buClr>
              <a:buSzPts val="1400"/>
              <a:buFont typeface="Encode Sans Semi Condensed"/>
              <a:buNone/>
              <a:defRPr>
                <a:solidFill>
                  <a:srgbClr val="FCFCFC"/>
                </a:solidFill>
              </a:defRPr>
            </a:lvl2pPr>
            <a:lvl3pPr indent="-228600" lvl="2" marL="1371600" algn="ctr">
              <a:lnSpc>
                <a:spcPct val="100000"/>
              </a:lnSpc>
              <a:spcBef>
                <a:spcPts val="0"/>
              </a:spcBef>
              <a:spcAft>
                <a:spcPts val="0"/>
              </a:spcAft>
              <a:buClr>
                <a:srgbClr val="FCFCFC"/>
              </a:buClr>
              <a:buSzPts val="1400"/>
              <a:buFont typeface="Encode Sans Semi Condensed"/>
              <a:buNone/>
              <a:defRPr>
                <a:solidFill>
                  <a:srgbClr val="FCFCFC"/>
                </a:solidFill>
              </a:defRPr>
            </a:lvl3pPr>
            <a:lvl4pPr indent="-228600" lvl="3" marL="1828800" algn="ctr">
              <a:lnSpc>
                <a:spcPct val="100000"/>
              </a:lnSpc>
              <a:spcBef>
                <a:spcPts val="0"/>
              </a:spcBef>
              <a:spcAft>
                <a:spcPts val="0"/>
              </a:spcAft>
              <a:buClr>
                <a:srgbClr val="FCFCFC"/>
              </a:buClr>
              <a:buSzPts val="1400"/>
              <a:buFont typeface="Encode Sans Semi Condensed"/>
              <a:buNone/>
              <a:defRPr>
                <a:solidFill>
                  <a:srgbClr val="FCFCFC"/>
                </a:solidFill>
              </a:defRPr>
            </a:lvl4pPr>
            <a:lvl5pPr indent="-228600" lvl="4" marL="2286000" algn="ctr">
              <a:lnSpc>
                <a:spcPct val="100000"/>
              </a:lnSpc>
              <a:spcBef>
                <a:spcPts val="0"/>
              </a:spcBef>
              <a:spcAft>
                <a:spcPts val="0"/>
              </a:spcAft>
              <a:buClr>
                <a:srgbClr val="FCFCFC"/>
              </a:buClr>
              <a:buSzPts val="1400"/>
              <a:buFont typeface="Encode Sans Semi Condensed"/>
              <a:buNone/>
              <a:defRPr>
                <a:solidFill>
                  <a:srgbClr val="FCFCFC"/>
                </a:solidFill>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6" name="Google Shape;126;p24"/>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4_1_1">
  <p:cSld name="CUSTOM_4_1_1">
    <p:bg>
      <p:bgPr>
        <a:solidFill>
          <a:srgbClr val="FCFCFC"/>
        </a:solidFill>
      </p:bgPr>
    </p:bg>
    <p:spTree>
      <p:nvGrpSpPr>
        <p:cNvPr id="127" name="Shape 127"/>
        <p:cNvGrpSpPr/>
        <p:nvPr/>
      </p:nvGrpSpPr>
      <p:grpSpPr>
        <a:xfrm>
          <a:off x="0" y="0"/>
          <a:ext cx="0" cy="0"/>
          <a:chOff x="0" y="0"/>
          <a:chExt cx="0" cy="0"/>
        </a:xfrm>
      </p:grpSpPr>
      <p:sp>
        <p:nvSpPr>
          <p:cNvPr id="128" name="Google Shape;128;p25"/>
          <p:cNvSpPr txBox="1"/>
          <p:nvPr>
            <p:ph idx="1" type="body"/>
          </p:nvPr>
        </p:nvSpPr>
        <p:spPr>
          <a:xfrm>
            <a:off x="3513649" y="847958"/>
            <a:ext cx="4904401" cy="3997201"/>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9" name="Google Shape;129;p25"/>
          <p:cNvSpPr/>
          <p:nvPr/>
        </p:nvSpPr>
        <p:spPr>
          <a:xfrm flipH="1">
            <a:off x="-116825" y="-103726"/>
            <a:ext cx="3012301" cy="5351102"/>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5"/>
          <p:cNvSpPr txBox="1"/>
          <p:nvPr>
            <p:ph type="title"/>
          </p:nvPr>
        </p:nvSpPr>
        <p:spPr>
          <a:xfrm>
            <a:off x="608700" y="1931599"/>
            <a:ext cx="2284200" cy="12804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131" name="Google Shape;131;p25"/>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2">
    <p:bg>
      <p:bgPr>
        <a:solidFill>
          <a:srgbClr val="0E2A47"/>
        </a:solidFill>
      </p:bgPr>
    </p:bg>
    <p:spTree>
      <p:nvGrpSpPr>
        <p:cNvPr id="132" name="Shape 132"/>
        <p:cNvGrpSpPr/>
        <p:nvPr/>
      </p:nvGrpSpPr>
      <p:grpSpPr>
        <a:xfrm>
          <a:off x="0" y="0"/>
          <a:ext cx="0" cy="0"/>
          <a:chOff x="0" y="0"/>
          <a:chExt cx="0" cy="0"/>
        </a:xfrm>
      </p:grpSpPr>
      <p:sp>
        <p:nvSpPr>
          <p:cNvPr id="133" name="Google Shape;133;p26"/>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p:cSld name="CUSTOM">
    <p:bg>
      <p:bgPr>
        <a:solidFill>
          <a:srgbClr val="FCFCFC"/>
        </a:solidFill>
      </p:bgPr>
    </p:bg>
    <p:spTree>
      <p:nvGrpSpPr>
        <p:cNvPr id="20" name="Shape 20"/>
        <p:cNvGrpSpPr/>
        <p:nvPr/>
      </p:nvGrpSpPr>
      <p:grpSpPr>
        <a:xfrm>
          <a:off x="0" y="0"/>
          <a:ext cx="0" cy="0"/>
          <a:chOff x="0" y="0"/>
          <a:chExt cx="0" cy="0"/>
        </a:xfrm>
      </p:grpSpPr>
      <p:sp>
        <p:nvSpPr>
          <p:cNvPr id="21" name="Google Shape;21;p4"/>
          <p:cNvSpPr/>
          <p:nvPr/>
        </p:nvSpPr>
        <p:spPr>
          <a:xfrm>
            <a:off x="5917050" y="542575"/>
            <a:ext cx="684601" cy="1464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p:nvPr/>
        </p:nvSpPr>
        <p:spPr>
          <a:xfrm>
            <a:off x="5917050" y="2850325"/>
            <a:ext cx="684601" cy="1464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
          <p:cNvSpPr/>
          <p:nvPr/>
        </p:nvSpPr>
        <p:spPr>
          <a:xfrm>
            <a:off x="3618950" y="542575"/>
            <a:ext cx="684601" cy="1464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
          <p:cNvSpPr/>
          <p:nvPr/>
        </p:nvSpPr>
        <p:spPr>
          <a:xfrm>
            <a:off x="3622649" y="2850325"/>
            <a:ext cx="684601" cy="1464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p:nvPr/>
        </p:nvSpPr>
        <p:spPr>
          <a:xfrm flipH="1">
            <a:off x="-116825" y="-79800"/>
            <a:ext cx="3012301"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
          <p:cNvSpPr txBox="1"/>
          <p:nvPr>
            <p:ph type="title"/>
          </p:nvPr>
        </p:nvSpPr>
        <p:spPr>
          <a:xfrm>
            <a:off x="3517750" y="945024"/>
            <a:ext cx="2102700" cy="406201"/>
          </a:xfrm>
          <a:prstGeom prst="rect">
            <a:avLst/>
          </a:prstGeom>
          <a:noFill/>
          <a:ln>
            <a:noFill/>
          </a:ln>
        </p:spPr>
        <p:txBody>
          <a:bodyPr anchorCtr="0" anchor="ctr" bIns="91400" lIns="91400" spcFirstLastPara="1" rIns="91400" wrap="square" tIns="91400">
            <a:normAutofit/>
          </a:bodyPr>
          <a:lstStyle>
            <a:lvl1pPr lvl="0" algn="l">
              <a:lnSpc>
                <a:spcPct val="115000"/>
              </a:lnSpc>
              <a:spcBef>
                <a:spcPts val="0"/>
              </a:spcBef>
              <a:spcAft>
                <a:spcPts val="0"/>
              </a:spcAft>
              <a:buClr>
                <a:schemeClr val="accent1"/>
              </a:buClr>
              <a:buSzPts val="3000"/>
              <a:buFont typeface="Encode Sans Semi Condensed"/>
              <a:buNone/>
              <a:defRPr b="1"/>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27" name="Google Shape;27;p4"/>
          <p:cNvSpPr txBox="1"/>
          <p:nvPr>
            <p:ph idx="1" type="body"/>
          </p:nvPr>
        </p:nvSpPr>
        <p:spPr>
          <a:xfrm>
            <a:off x="3517750" y="1336675"/>
            <a:ext cx="2101801" cy="444301"/>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chemeClr val="accent1"/>
              </a:buClr>
              <a:buSzPts val="2000"/>
              <a:buFont typeface="Encode Sans Semi Condensed"/>
              <a:buNone/>
              <a:defRPr sz="2000"/>
            </a:lvl1pPr>
            <a:lvl2pPr indent="-228600" lvl="1" marL="914400" algn="l">
              <a:lnSpc>
                <a:spcPct val="115000"/>
              </a:lnSpc>
              <a:spcBef>
                <a:spcPts val="0"/>
              </a:spcBef>
              <a:spcAft>
                <a:spcPts val="0"/>
              </a:spcAft>
              <a:buClr>
                <a:schemeClr val="accent1"/>
              </a:buClr>
              <a:buSzPts val="2000"/>
              <a:buFont typeface="Encode Sans Semi Condensed"/>
              <a:buNone/>
              <a:defRPr sz="2000"/>
            </a:lvl2pPr>
            <a:lvl3pPr indent="-228600" lvl="2" marL="1371600" algn="l">
              <a:lnSpc>
                <a:spcPct val="115000"/>
              </a:lnSpc>
              <a:spcBef>
                <a:spcPts val="0"/>
              </a:spcBef>
              <a:spcAft>
                <a:spcPts val="0"/>
              </a:spcAft>
              <a:buClr>
                <a:schemeClr val="accent1"/>
              </a:buClr>
              <a:buSzPts val="2000"/>
              <a:buFont typeface="Encode Sans Semi Condensed"/>
              <a:buNone/>
              <a:defRPr sz="2000"/>
            </a:lvl3pPr>
            <a:lvl4pPr indent="-228600" lvl="3" marL="1828800" algn="l">
              <a:lnSpc>
                <a:spcPct val="115000"/>
              </a:lnSpc>
              <a:spcBef>
                <a:spcPts val="0"/>
              </a:spcBef>
              <a:spcAft>
                <a:spcPts val="0"/>
              </a:spcAft>
              <a:buClr>
                <a:schemeClr val="accent1"/>
              </a:buClr>
              <a:buSzPts val="2000"/>
              <a:buFont typeface="Encode Sans Semi Condensed"/>
              <a:buNone/>
              <a:defRPr sz="2000"/>
            </a:lvl4pPr>
            <a:lvl5pPr indent="-228600" lvl="4" marL="2286000" algn="l">
              <a:lnSpc>
                <a:spcPct val="115000"/>
              </a:lnSpc>
              <a:spcBef>
                <a:spcPts val="0"/>
              </a:spcBef>
              <a:spcAft>
                <a:spcPts val="0"/>
              </a:spcAft>
              <a:buClr>
                <a:schemeClr val="accent1"/>
              </a:buClr>
              <a:buSzPts val="2000"/>
              <a:buFont typeface="Encode Sans Semi Condensed"/>
              <a:buNone/>
              <a:defRPr sz="2000"/>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4"/>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bg>
      <p:bgPr>
        <a:solidFill>
          <a:srgbClr val="FCFCFC"/>
        </a:solidFill>
      </p:bgPr>
    </p:bg>
    <p:spTree>
      <p:nvGrpSpPr>
        <p:cNvPr id="29" name="Shape 29"/>
        <p:cNvGrpSpPr/>
        <p:nvPr/>
      </p:nvGrpSpPr>
      <p:grpSpPr>
        <a:xfrm>
          <a:off x="0" y="0"/>
          <a:ext cx="0" cy="0"/>
          <a:chOff x="0" y="0"/>
          <a:chExt cx="0" cy="0"/>
        </a:xfrm>
      </p:grpSpPr>
      <p:sp>
        <p:nvSpPr>
          <p:cNvPr id="30" name="Google Shape;30;p5"/>
          <p:cNvSpPr/>
          <p:nvPr/>
        </p:nvSpPr>
        <p:spPr>
          <a:xfrm flipH="1" rot="10800000">
            <a:off x="-47851" y="-191401"/>
            <a:ext cx="9239702" cy="2369101"/>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
          <p:cNvSpPr txBox="1"/>
          <p:nvPr>
            <p:ph type="title"/>
          </p:nvPr>
        </p:nvSpPr>
        <p:spPr>
          <a:xfrm>
            <a:off x="2150249" y="0"/>
            <a:ext cx="4843502" cy="21777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FCFCFC"/>
              </a:buClr>
              <a:buSzPts val="5000"/>
              <a:buFont typeface="Encode Sans Semi Condensed"/>
              <a:buNone/>
              <a:defRPr b="1" sz="5000">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32" name="Google Shape;32;p5"/>
          <p:cNvSpPr txBox="1"/>
          <p:nvPr>
            <p:ph idx="1" type="body"/>
          </p:nvPr>
        </p:nvSpPr>
        <p:spPr>
          <a:xfrm>
            <a:off x="2866650" y="2177700"/>
            <a:ext cx="3410700" cy="2965800"/>
          </a:xfrm>
          <a:prstGeom prst="rect">
            <a:avLst/>
          </a:prstGeom>
          <a:noFill/>
          <a:ln>
            <a:noFill/>
          </a:ln>
        </p:spPr>
        <p:txBody>
          <a:bodyPr anchorCtr="0" anchor="ctr" bIns="91400" lIns="91400" spcFirstLastPara="1" rIns="91400" wrap="square" tIns="91400">
            <a:normAutofit/>
          </a:bodyPr>
          <a:lstStyle>
            <a:lvl1pPr indent="-228600" lvl="0" marL="457200" algn="ctr">
              <a:lnSpc>
                <a:spcPct val="100000"/>
              </a:lnSpc>
              <a:spcBef>
                <a:spcPts val="0"/>
              </a:spcBef>
              <a:spcAft>
                <a:spcPts val="0"/>
              </a:spcAft>
              <a:buClr>
                <a:schemeClr val="accent1"/>
              </a:buClr>
              <a:buSzPts val="1800"/>
              <a:buNone/>
              <a:defRPr/>
            </a:lvl1pPr>
            <a:lvl2pPr indent="-228600" lvl="1" marL="914400" algn="ctr">
              <a:lnSpc>
                <a:spcPct val="100000"/>
              </a:lnSpc>
              <a:spcBef>
                <a:spcPts val="0"/>
              </a:spcBef>
              <a:spcAft>
                <a:spcPts val="0"/>
              </a:spcAft>
              <a:buClr>
                <a:schemeClr val="accent1"/>
              </a:buClr>
              <a:buSzPts val="1800"/>
              <a:buNone/>
              <a:defRPr/>
            </a:lvl2pPr>
            <a:lvl3pPr indent="-228600" lvl="2" marL="1371600" algn="ctr">
              <a:lnSpc>
                <a:spcPct val="100000"/>
              </a:lnSpc>
              <a:spcBef>
                <a:spcPts val="0"/>
              </a:spcBef>
              <a:spcAft>
                <a:spcPts val="0"/>
              </a:spcAft>
              <a:buClr>
                <a:schemeClr val="accent1"/>
              </a:buClr>
              <a:buSzPts val="1800"/>
              <a:buNone/>
              <a:defRPr/>
            </a:lvl3pPr>
            <a:lvl4pPr indent="-228600" lvl="3" marL="1828800" algn="ctr">
              <a:lnSpc>
                <a:spcPct val="100000"/>
              </a:lnSpc>
              <a:spcBef>
                <a:spcPts val="0"/>
              </a:spcBef>
              <a:spcAft>
                <a:spcPts val="0"/>
              </a:spcAft>
              <a:buClr>
                <a:schemeClr val="accent1"/>
              </a:buClr>
              <a:buSzPts val="1800"/>
              <a:buNone/>
              <a:defRPr/>
            </a:lvl4pPr>
            <a:lvl5pPr indent="-228600" lvl="4" marL="2286000" algn="ctr">
              <a:lnSpc>
                <a:spcPct val="100000"/>
              </a:lnSpc>
              <a:spcBef>
                <a:spcPts val="0"/>
              </a:spcBef>
              <a:spcAft>
                <a:spcPts val="0"/>
              </a:spcAft>
              <a:buClr>
                <a:schemeClr val="accent1"/>
              </a:buClr>
              <a:buSzPts val="18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5"/>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2">
  <p:cSld name="CUSTOM_2">
    <p:bg>
      <p:bgPr>
        <a:solidFill>
          <a:srgbClr val="FCFCFC"/>
        </a:solidFill>
      </p:bgPr>
    </p:bg>
    <p:spTree>
      <p:nvGrpSpPr>
        <p:cNvPr id="34" name="Shape 34"/>
        <p:cNvGrpSpPr/>
        <p:nvPr/>
      </p:nvGrpSpPr>
      <p:grpSpPr>
        <a:xfrm>
          <a:off x="0" y="0"/>
          <a:ext cx="0" cy="0"/>
          <a:chOff x="0" y="0"/>
          <a:chExt cx="0" cy="0"/>
        </a:xfrm>
      </p:grpSpPr>
      <p:sp>
        <p:nvSpPr>
          <p:cNvPr id="35" name="Google Shape;35;p6"/>
          <p:cNvSpPr/>
          <p:nvPr/>
        </p:nvSpPr>
        <p:spPr>
          <a:xfrm>
            <a:off x="6248400" y="-79800"/>
            <a:ext cx="2895600"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6"/>
          <p:cNvSpPr txBox="1"/>
          <p:nvPr>
            <p:ph idx="1" type="body"/>
          </p:nvPr>
        </p:nvSpPr>
        <p:spPr>
          <a:xfrm>
            <a:off x="1595075" y="49"/>
            <a:ext cx="3242100" cy="5143501"/>
          </a:xfrm>
          <a:prstGeom prst="rect">
            <a:avLst/>
          </a:prstGeom>
          <a:noFill/>
          <a:ln>
            <a:noFill/>
          </a:ln>
        </p:spPr>
        <p:txBody>
          <a:bodyPr anchorCtr="0" anchor="ctr" bIns="91400" lIns="91400" spcFirstLastPara="1" rIns="91400" wrap="square" tIns="91400">
            <a:normAutofit/>
          </a:bodyPr>
          <a:lstStyle>
            <a:lvl1pPr indent="-228600" lvl="0" marL="457200" algn="r">
              <a:lnSpc>
                <a:spcPct val="115000"/>
              </a:lnSpc>
              <a:spcBef>
                <a:spcPts val="0"/>
              </a:spcBef>
              <a:spcAft>
                <a:spcPts val="0"/>
              </a:spcAft>
              <a:buClr>
                <a:schemeClr val="accent1"/>
              </a:buClr>
              <a:buSzPts val="2000"/>
              <a:buFont typeface="Encode Sans Semi Condensed"/>
              <a:buNone/>
              <a:defRPr sz="2000"/>
            </a:lvl1pPr>
            <a:lvl2pPr indent="-228600" lvl="1" marL="914400" algn="r">
              <a:lnSpc>
                <a:spcPct val="115000"/>
              </a:lnSpc>
              <a:spcBef>
                <a:spcPts val="0"/>
              </a:spcBef>
              <a:spcAft>
                <a:spcPts val="0"/>
              </a:spcAft>
              <a:buClr>
                <a:schemeClr val="accent1"/>
              </a:buClr>
              <a:buSzPts val="2000"/>
              <a:buFont typeface="Encode Sans Semi Condensed"/>
              <a:buNone/>
              <a:defRPr sz="2000"/>
            </a:lvl2pPr>
            <a:lvl3pPr indent="-228600" lvl="2" marL="1371600" algn="r">
              <a:lnSpc>
                <a:spcPct val="115000"/>
              </a:lnSpc>
              <a:spcBef>
                <a:spcPts val="0"/>
              </a:spcBef>
              <a:spcAft>
                <a:spcPts val="0"/>
              </a:spcAft>
              <a:buClr>
                <a:schemeClr val="accent1"/>
              </a:buClr>
              <a:buSzPts val="2000"/>
              <a:buFont typeface="Encode Sans Semi Condensed"/>
              <a:buNone/>
              <a:defRPr sz="2000"/>
            </a:lvl3pPr>
            <a:lvl4pPr indent="-228600" lvl="3" marL="1828800" algn="r">
              <a:lnSpc>
                <a:spcPct val="115000"/>
              </a:lnSpc>
              <a:spcBef>
                <a:spcPts val="0"/>
              </a:spcBef>
              <a:spcAft>
                <a:spcPts val="0"/>
              </a:spcAft>
              <a:buClr>
                <a:schemeClr val="accent1"/>
              </a:buClr>
              <a:buSzPts val="2000"/>
              <a:buFont typeface="Encode Sans Semi Condensed"/>
              <a:buNone/>
              <a:defRPr sz="2000"/>
            </a:lvl4pPr>
            <a:lvl5pPr indent="-228600" lvl="4" marL="2286000" algn="r">
              <a:lnSpc>
                <a:spcPct val="115000"/>
              </a:lnSpc>
              <a:spcBef>
                <a:spcPts val="0"/>
              </a:spcBef>
              <a:spcAft>
                <a:spcPts val="0"/>
              </a:spcAft>
              <a:buClr>
                <a:schemeClr val="accent1"/>
              </a:buClr>
              <a:buSzPts val="2000"/>
              <a:buFont typeface="Encode Sans Semi Condensed"/>
              <a:buNone/>
              <a:defRPr sz="2000"/>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 name="Google Shape;37;p6"/>
          <p:cNvSpPr txBox="1"/>
          <p:nvPr>
            <p:ph type="title"/>
          </p:nvPr>
        </p:nvSpPr>
        <p:spPr>
          <a:xfrm>
            <a:off x="6328500" y="1712249"/>
            <a:ext cx="2185501" cy="1719001"/>
          </a:xfrm>
          <a:prstGeom prst="rect">
            <a:avLst/>
          </a:prstGeom>
          <a:noFill/>
          <a:ln>
            <a:noFill/>
          </a:ln>
        </p:spPr>
        <p:txBody>
          <a:bodyPr anchorCtr="0" anchor="ctr" bIns="91400" lIns="91400" spcFirstLastPara="1" rIns="91400" wrap="square" tIns="91400">
            <a:normAutofit/>
          </a:bodyPr>
          <a:lstStyle>
            <a:lvl1pPr lvl="0" algn="r">
              <a:lnSpc>
                <a:spcPct val="115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38" name="Google Shape;38;p6"/>
          <p:cNvSpPr/>
          <p:nvPr/>
        </p:nvSpPr>
        <p:spPr>
          <a:xfrm rot="-5402642">
            <a:off x="5275357" y="2349974"/>
            <a:ext cx="390301" cy="1464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bg>
      <p:bgPr>
        <a:solidFill>
          <a:srgbClr val="FCFCFC"/>
        </a:solidFill>
      </p:bgPr>
    </p:bg>
    <p:spTree>
      <p:nvGrpSpPr>
        <p:cNvPr id="40" name="Shape 40"/>
        <p:cNvGrpSpPr/>
        <p:nvPr/>
      </p:nvGrpSpPr>
      <p:grpSpPr>
        <a:xfrm>
          <a:off x="0" y="0"/>
          <a:ext cx="0" cy="0"/>
          <a:chOff x="0" y="0"/>
          <a:chExt cx="0" cy="0"/>
        </a:xfrm>
      </p:grpSpPr>
      <p:sp>
        <p:nvSpPr>
          <p:cNvPr id="41" name="Google Shape;41;p7"/>
          <p:cNvSpPr/>
          <p:nvPr/>
        </p:nvSpPr>
        <p:spPr>
          <a:xfrm flipH="1">
            <a:off x="2893499" y="-79800"/>
            <a:ext cx="6250501"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rot="5400000">
            <a:off x="2027325" y="2497500"/>
            <a:ext cx="1739701" cy="1485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
          <p:cNvSpPr txBox="1"/>
          <p:nvPr>
            <p:ph type="title"/>
          </p:nvPr>
        </p:nvSpPr>
        <p:spPr>
          <a:xfrm>
            <a:off x="3796674" y="1786425"/>
            <a:ext cx="3480001" cy="8418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44" name="Google Shape;44;p7"/>
          <p:cNvSpPr txBox="1"/>
          <p:nvPr>
            <p:ph idx="1" type="body"/>
          </p:nvPr>
        </p:nvSpPr>
        <p:spPr>
          <a:xfrm>
            <a:off x="3796674" y="2509156"/>
            <a:ext cx="3480001" cy="850201"/>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rgbClr val="FCFCFC"/>
              </a:buClr>
              <a:buSzPts val="2000"/>
              <a:buFont typeface="Encode Sans Semi Condensed"/>
              <a:buNone/>
              <a:defRPr sz="2000">
                <a:solidFill>
                  <a:srgbClr val="FCFCFC"/>
                </a:solidFill>
              </a:defRPr>
            </a:lvl1pPr>
            <a:lvl2pPr indent="-228600" lvl="1" marL="914400" algn="l">
              <a:lnSpc>
                <a:spcPct val="115000"/>
              </a:lnSpc>
              <a:spcBef>
                <a:spcPts val="0"/>
              </a:spcBef>
              <a:spcAft>
                <a:spcPts val="0"/>
              </a:spcAft>
              <a:buClr>
                <a:srgbClr val="FCFCFC"/>
              </a:buClr>
              <a:buSzPts val="2000"/>
              <a:buFont typeface="Encode Sans Semi Condensed"/>
              <a:buNone/>
              <a:defRPr sz="2000">
                <a:solidFill>
                  <a:srgbClr val="FCFCFC"/>
                </a:solidFill>
              </a:defRPr>
            </a:lvl2pPr>
            <a:lvl3pPr indent="-228600" lvl="2" marL="1371600" algn="l">
              <a:lnSpc>
                <a:spcPct val="115000"/>
              </a:lnSpc>
              <a:spcBef>
                <a:spcPts val="0"/>
              </a:spcBef>
              <a:spcAft>
                <a:spcPts val="0"/>
              </a:spcAft>
              <a:buClr>
                <a:srgbClr val="FCFCFC"/>
              </a:buClr>
              <a:buSzPts val="2000"/>
              <a:buFont typeface="Encode Sans Semi Condensed"/>
              <a:buNone/>
              <a:defRPr sz="2000">
                <a:solidFill>
                  <a:srgbClr val="FCFCFC"/>
                </a:solidFill>
              </a:defRPr>
            </a:lvl3pPr>
            <a:lvl4pPr indent="-228600" lvl="3" marL="1828800" algn="l">
              <a:lnSpc>
                <a:spcPct val="115000"/>
              </a:lnSpc>
              <a:spcBef>
                <a:spcPts val="0"/>
              </a:spcBef>
              <a:spcAft>
                <a:spcPts val="0"/>
              </a:spcAft>
              <a:buClr>
                <a:srgbClr val="FCFCFC"/>
              </a:buClr>
              <a:buSzPts val="2000"/>
              <a:buFont typeface="Encode Sans Semi Condensed"/>
              <a:buNone/>
              <a:defRPr sz="2000">
                <a:solidFill>
                  <a:srgbClr val="FCFCFC"/>
                </a:solidFill>
              </a:defRPr>
            </a:lvl4pPr>
            <a:lvl5pPr indent="-228600" lvl="4" marL="2286000" algn="l">
              <a:lnSpc>
                <a:spcPct val="115000"/>
              </a:lnSpc>
              <a:spcBef>
                <a:spcPts val="0"/>
              </a:spcBef>
              <a:spcAft>
                <a:spcPts val="0"/>
              </a:spcAft>
              <a:buClr>
                <a:srgbClr val="FCFCFC"/>
              </a:buClr>
              <a:buSzPts val="2000"/>
              <a:buFont typeface="Encode Sans Semi Condensed"/>
              <a:buNone/>
              <a:defRPr sz="2000">
                <a:solidFill>
                  <a:srgbClr val="FCFCFC"/>
                </a:solidFill>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5" name="Google Shape;45;p7"/>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bg>
      <p:bgPr>
        <a:solidFill>
          <a:srgbClr val="FCFCFC"/>
        </a:solidFill>
      </p:bgPr>
    </p:bg>
    <p:spTree>
      <p:nvGrpSpPr>
        <p:cNvPr id="46" name="Shape 46"/>
        <p:cNvGrpSpPr/>
        <p:nvPr/>
      </p:nvGrpSpPr>
      <p:grpSpPr>
        <a:xfrm>
          <a:off x="0" y="0"/>
          <a:ext cx="0" cy="0"/>
          <a:chOff x="0" y="0"/>
          <a:chExt cx="0" cy="0"/>
        </a:xfrm>
      </p:grpSpPr>
      <p:sp>
        <p:nvSpPr>
          <p:cNvPr id="47" name="Google Shape;47;p8"/>
          <p:cNvSpPr/>
          <p:nvPr/>
        </p:nvSpPr>
        <p:spPr>
          <a:xfrm flipH="1" rot="10800000">
            <a:off x="-47851" y="4100524"/>
            <a:ext cx="9239702" cy="1206901"/>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
          <p:cNvSpPr/>
          <p:nvPr/>
        </p:nvSpPr>
        <p:spPr>
          <a:xfrm>
            <a:off x="3702075" y="4034499"/>
            <a:ext cx="1739701" cy="1485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8"/>
          <p:cNvSpPr txBox="1"/>
          <p:nvPr>
            <p:ph type="title"/>
          </p:nvPr>
        </p:nvSpPr>
        <p:spPr>
          <a:xfrm>
            <a:off x="1388099" y="0"/>
            <a:ext cx="6367802" cy="41007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chemeClr val="accent1"/>
              </a:buClr>
              <a:buSzPts val="8000"/>
              <a:buFont typeface="Encode Sans Semi Condensed"/>
              <a:buNone/>
              <a:defRPr b="1" sz="8000"/>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50" name="Google Shape;50;p8"/>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bg>
      <p:bgPr>
        <a:solidFill>
          <a:srgbClr val="FCFCFC"/>
        </a:solidFill>
      </p:bgPr>
    </p:bg>
    <p:spTree>
      <p:nvGrpSpPr>
        <p:cNvPr id="51" name="Shape 51"/>
        <p:cNvGrpSpPr/>
        <p:nvPr/>
      </p:nvGrpSpPr>
      <p:grpSpPr>
        <a:xfrm>
          <a:off x="0" y="0"/>
          <a:ext cx="0" cy="0"/>
          <a:chOff x="0" y="0"/>
          <a:chExt cx="0" cy="0"/>
        </a:xfrm>
      </p:grpSpPr>
      <p:sp>
        <p:nvSpPr>
          <p:cNvPr id="52" name="Google Shape;52;p9"/>
          <p:cNvSpPr/>
          <p:nvPr/>
        </p:nvSpPr>
        <p:spPr>
          <a:xfrm flipH="1" rot="10800000">
            <a:off x="-47851" y="4100524"/>
            <a:ext cx="9239702" cy="1206901"/>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9"/>
          <p:cNvSpPr txBox="1"/>
          <p:nvPr>
            <p:ph type="title"/>
          </p:nvPr>
        </p:nvSpPr>
        <p:spPr>
          <a:xfrm>
            <a:off x="4653950" y="815024"/>
            <a:ext cx="3345001" cy="1574102"/>
          </a:xfrm>
          <a:prstGeom prst="rect">
            <a:avLst/>
          </a:prstGeom>
          <a:noFill/>
          <a:ln>
            <a:noFill/>
          </a:ln>
        </p:spPr>
        <p:txBody>
          <a:bodyPr anchorCtr="0" anchor="t" bIns="91400" lIns="91400" spcFirstLastPara="1" rIns="91400" wrap="square" tIns="91400">
            <a:normAutofit/>
          </a:bodyPr>
          <a:lstStyle>
            <a:lvl1pPr lvl="0" algn="l">
              <a:lnSpc>
                <a:spcPct val="115000"/>
              </a:lnSpc>
              <a:spcBef>
                <a:spcPts val="0"/>
              </a:spcBef>
              <a:spcAft>
                <a:spcPts val="0"/>
              </a:spcAft>
              <a:buClr>
                <a:schemeClr val="accent1"/>
              </a:buClr>
              <a:buSzPts val="3000"/>
              <a:buFont typeface="Encode Sans Semi Condensed"/>
              <a:buNone/>
              <a:defRPr b="1"/>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54" name="Google Shape;54;p9"/>
          <p:cNvSpPr txBox="1"/>
          <p:nvPr>
            <p:ph idx="1" type="body"/>
          </p:nvPr>
        </p:nvSpPr>
        <p:spPr>
          <a:xfrm>
            <a:off x="4653950" y="2613924"/>
            <a:ext cx="3843300" cy="850201"/>
          </a:xfrm>
          <a:prstGeom prst="rect">
            <a:avLst/>
          </a:prstGeom>
          <a:noFill/>
          <a:ln>
            <a:noFill/>
          </a:ln>
        </p:spPr>
        <p:txBody>
          <a:bodyPr anchorCtr="0" anchor="t" bIns="91400" lIns="91400" spcFirstLastPara="1" rIns="91400" wrap="square" tIns="91400">
            <a:normAutofit/>
          </a:bodyPr>
          <a:lstStyle>
            <a:lvl1pPr indent="-228600" lvl="0" marL="457200" algn="l">
              <a:lnSpc>
                <a:spcPct val="115000"/>
              </a:lnSpc>
              <a:spcBef>
                <a:spcPts val="0"/>
              </a:spcBef>
              <a:spcAft>
                <a:spcPts val="0"/>
              </a:spcAft>
              <a:buClr>
                <a:schemeClr val="accent1"/>
              </a:buClr>
              <a:buSzPts val="1800"/>
              <a:buNone/>
              <a:defRPr/>
            </a:lvl1pPr>
            <a:lvl2pPr indent="-228600" lvl="1" marL="914400" algn="l">
              <a:lnSpc>
                <a:spcPct val="115000"/>
              </a:lnSpc>
              <a:spcBef>
                <a:spcPts val="0"/>
              </a:spcBef>
              <a:spcAft>
                <a:spcPts val="0"/>
              </a:spcAft>
              <a:buClr>
                <a:schemeClr val="accent1"/>
              </a:buClr>
              <a:buSzPts val="1800"/>
              <a:buNone/>
              <a:defRPr/>
            </a:lvl2pPr>
            <a:lvl3pPr indent="-228600" lvl="2" marL="1371600" algn="l">
              <a:lnSpc>
                <a:spcPct val="115000"/>
              </a:lnSpc>
              <a:spcBef>
                <a:spcPts val="0"/>
              </a:spcBef>
              <a:spcAft>
                <a:spcPts val="0"/>
              </a:spcAft>
              <a:buClr>
                <a:schemeClr val="accent1"/>
              </a:buClr>
              <a:buSzPts val="1800"/>
              <a:buNone/>
              <a:defRPr/>
            </a:lvl3pPr>
            <a:lvl4pPr indent="-228600" lvl="3" marL="1828800" algn="l">
              <a:lnSpc>
                <a:spcPct val="115000"/>
              </a:lnSpc>
              <a:spcBef>
                <a:spcPts val="0"/>
              </a:spcBef>
              <a:spcAft>
                <a:spcPts val="0"/>
              </a:spcAft>
              <a:buClr>
                <a:schemeClr val="accent1"/>
              </a:buClr>
              <a:buSzPts val="1800"/>
              <a:buNone/>
              <a:defRPr/>
            </a:lvl4pPr>
            <a:lvl5pPr indent="-228600" lvl="4" marL="2286000" algn="l">
              <a:lnSpc>
                <a:spcPct val="115000"/>
              </a:lnSpc>
              <a:spcBef>
                <a:spcPts val="0"/>
              </a:spcBef>
              <a:spcAft>
                <a:spcPts val="0"/>
              </a:spcAft>
              <a:buClr>
                <a:schemeClr val="accent1"/>
              </a:buClr>
              <a:buSzPts val="18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9"/>
          <p:cNvSpPr/>
          <p:nvPr/>
        </p:nvSpPr>
        <p:spPr>
          <a:xfrm rot="-5402318">
            <a:off x="3686649" y="1353475"/>
            <a:ext cx="889500" cy="1464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9"/>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bg>
      <p:bgPr>
        <a:solidFill>
          <a:srgbClr val="FCFCFC"/>
        </a:solidFill>
      </p:bgPr>
    </p:bg>
    <p:spTree>
      <p:nvGrpSpPr>
        <p:cNvPr id="57" name="Shape 57"/>
        <p:cNvGrpSpPr/>
        <p:nvPr/>
      </p:nvGrpSpPr>
      <p:grpSpPr>
        <a:xfrm>
          <a:off x="0" y="0"/>
          <a:ext cx="0" cy="0"/>
          <a:chOff x="0" y="0"/>
          <a:chExt cx="0" cy="0"/>
        </a:xfrm>
      </p:grpSpPr>
      <p:sp>
        <p:nvSpPr>
          <p:cNvPr id="58" name="Google Shape;58;p10"/>
          <p:cNvSpPr/>
          <p:nvPr/>
        </p:nvSpPr>
        <p:spPr>
          <a:xfrm flipH="1">
            <a:off x="-116825" y="-79800"/>
            <a:ext cx="3012301" cy="53031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0"/>
          <p:cNvSpPr txBox="1"/>
          <p:nvPr>
            <p:ph type="title"/>
          </p:nvPr>
        </p:nvSpPr>
        <p:spPr>
          <a:xfrm>
            <a:off x="629875" y="1466825"/>
            <a:ext cx="2115900" cy="2209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FCFCFC"/>
              </a:buClr>
              <a:buSzPts val="3000"/>
              <a:buFont typeface="Encode Sans Semi Condensed"/>
              <a:buNone/>
              <a:defRPr b="1">
                <a:solidFill>
                  <a:srgbClr val="FCFCFC"/>
                </a:solidFill>
              </a:defRPr>
            </a:lvl1pPr>
            <a:lvl2pPr lvl="1" algn="l">
              <a:lnSpc>
                <a:spcPct val="100000"/>
              </a:lnSpc>
              <a:spcBef>
                <a:spcPts val="0"/>
              </a:spcBef>
              <a:spcAft>
                <a:spcPts val="0"/>
              </a:spcAft>
              <a:buClr>
                <a:schemeClr val="accent1"/>
              </a:buClr>
              <a:buSzPts val="1800"/>
              <a:buNone/>
              <a:defRPr/>
            </a:lvl2pPr>
            <a:lvl3pPr lvl="2" algn="l">
              <a:lnSpc>
                <a:spcPct val="100000"/>
              </a:lnSpc>
              <a:spcBef>
                <a:spcPts val="0"/>
              </a:spcBef>
              <a:spcAft>
                <a:spcPts val="0"/>
              </a:spcAft>
              <a:buClr>
                <a:schemeClr val="accent1"/>
              </a:buClr>
              <a:buSzPts val="1800"/>
              <a:buNone/>
              <a:defRPr/>
            </a:lvl3pPr>
            <a:lvl4pPr lvl="3" algn="l">
              <a:lnSpc>
                <a:spcPct val="100000"/>
              </a:lnSpc>
              <a:spcBef>
                <a:spcPts val="0"/>
              </a:spcBef>
              <a:spcAft>
                <a:spcPts val="0"/>
              </a:spcAft>
              <a:buClr>
                <a:schemeClr val="accent1"/>
              </a:buClr>
              <a:buSzPts val="1800"/>
              <a:buNone/>
              <a:defRPr/>
            </a:lvl4pPr>
            <a:lvl5pPr lvl="4" algn="l">
              <a:lnSpc>
                <a:spcPct val="100000"/>
              </a:lnSpc>
              <a:spcBef>
                <a:spcPts val="0"/>
              </a:spcBef>
              <a:spcAft>
                <a:spcPts val="0"/>
              </a:spcAft>
              <a:buClr>
                <a:schemeClr val="accent1"/>
              </a:buClr>
              <a:buSzPts val="1800"/>
              <a:buNone/>
              <a:defRPr/>
            </a:lvl5pPr>
            <a:lvl6pPr lvl="5" algn="l">
              <a:lnSpc>
                <a:spcPct val="100000"/>
              </a:lnSpc>
              <a:spcBef>
                <a:spcPts val="0"/>
              </a:spcBef>
              <a:spcAft>
                <a:spcPts val="0"/>
              </a:spcAft>
              <a:buClr>
                <a:schemeClr val="accent1"/>
              </a:buClr>
              <a:buSzPts val="1800"/>
              <a:buNone/>
              <a:defRPr/>
            </a:lvl6pPr>
            <a:lvl7pPr lvl="6" algn="l">
              <a:lnSpc>
                <a:spcPct val="100000"/>
              </a:lnSpc>
              <a:spcBef>
                <a:spcPts val="0"/>
              </a:spcBef>
              <a:spcAft>
                <a:spcPts val="0"/>
              </a:spcAft>
              <a:buClr>
                <a:schemeClr val="accent1"/>
              </a:buClr>
              <a:buSzPts val="1800"/>
              <a:buNone/>
              <a:defRPr/>
            </a:lvl7pPr>
            <a:lvl8pPr lvl="7" algn="l">
              <a:lnSpc>
                <a:spcPct val="100000"/>
              </a:lnSpc>
              <a:spcBef>
                <a:spcPts val="0"/>
              </a:spcBef>
              <a:spcAft>
                <a:spcPts val="0"/>
              </a:spcAft>
              <a:buClr>
                <a:schemeClr val="accent1"/>
              </a:buClr>
              <a:buSzPts val="1800"/>
              <a:buNone/>
              <a:defRPr/>
            </a:lvl8pPr>
            <a:lvl9pPr lvl="8" algn="l">
              <a:lnSpc>
                <a:spcPct val="100000"/>
              </a:lnSpc>
              <a:spcBef>
                <a:spcPts val="0"/>
              </a:spcBef>
              <a:spcAft>
                <a:spcPts val="0"/>
              </a:spcAft>
              <a:buClr>
                <a:schemeClr val="accent1"/>
              </a:buClr>
              <a:buSzPts val="1800"/>
              <a:buNone/>
              <a:defRPr/>
            </a:lvl9pPr>
          </a:lstStyle>
          <a:p/>
        </p:txBody>
      </p:sp>
      <p:sp>
        <p:nvSpPr>
          <p:cNvPr id="60" name="Google Shape;60;p10"/>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994172"/>
          </a:xfrm>
          <a:prstGeom prst="rect">
            <a:avLst/>
          </a:prstGeom>
          <a:noFill/>
          <a:ln>
            <a:noFill/>
          </a:ln>
        </p:spPr>
        <p:txBody>
          <a:bodyPr anchorCtr="0" anchor="t" bIns="91400" lIns="91400" spcFirstLastPara="1" rIns="91400" wrap="square" tIns="91400">
            <a:noAutofit/>
          </a:bodyPr>
          <a:lstStyle>
            <a:lvl1pPr lvl="0"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1pPr>
            <a:lvl2pPr lvl="1"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2pPr>
            <a:lvl3pPr lvl="2"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3pPr>
            <a:lvl4pPr lvl="3"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4pPr>
            <a:lvl5pPr lvl="4"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5pPr>
            <a:lvl6pPr lvl="5"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6pPr>
            <a:lvl7pPr lvl="6"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7pPr>
            <a:lvl8pPr lvl="7"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8pPr>
            <a:lvl9pPr lvl="8" marR="0" rtl="0" algn="l">
              <a:lnSpc>
                <a:spcPct val="100000"/>
              </a:lnSpc>
              <a:spcBef>
                <a:spcPts val="0"/>
              </a:spcBef>
              <a:spcAft>
                <a:spcPts val="0"/>
              </a:spcAft>
              <a:buClr>
                <a:schemeClr val="accent1"/>
              </a:buClr>
              <a:buSzPts val="3000"/>
              <a:buFont typeface="Encode Sans Semi Condensed"/>
              <a:buNone/>
              <a:defRPr b="0" i="0" sz="3000" u="none" cap="none" strike="noStrike">
                <a:solidFill>
                  <a:schemeClr val="accent1"/>
                </a:solidFill>
                <a:latin typeface="Encode Sans Semi Condensed"/>
                <a:ea typeface="Encode Sans Semi Condensed"/>
                <a:cs typeface="Encode Sans Semi Condensed"/>
                <a:sym typeface="Encode Sans Semi Condensed"/>
              </a:defRPr>
            </a:lvl9pPr>
          </a:lstStyle>
          <a:p/>
        </p:txBody>
      </p:sp>
      <p:sp>
        <p:nvSpPr>
          <p:cNvPr id="7" name="Google Shape;7;p1"/>
          <p:cNvSpPr txBox="1"/>
          <p:nvPr>
            <p:ph idx="1" type="body"/>
          </p:nvPr>
        </p:nvSpPr>
        <p:spPr>
          <a:xfrm>
            <a:off x="457200" y="1200150"/>
            <a:ext cx="8229600" cy="3943350"/>
          </a:xfrm>
          <a:prstGeom prst="rect">
            <a:avLst/>
          </a:prstGeom>
          <a:noFill/>
          <a:ln>
            <a:noFill/>
          </a:ln>
        </p:spPr>
        <p:txBody>
          <a:bodyPr anchorCtr="0" anchor="t" bIns="91400" lIns="91400" spcFirstLastPara="1" rIns="91400" wrap="square" tIns="91400">
            <a:noAutofit/>
          </a:bodyPr>
          <a:lstStyle>
            <a:lvl1pPr indent="-317500" lvl="0" marL="4572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1pPr>
            <a:lvl2pPr indent="-317500" lvl="1" marL="9144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2pPr>
            <a:lvl3pPr indent="-317500" lvl="2" marL="13716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3pPr>
            <a:lvl4pPr indent="-317500" lvl="3" marL="18288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4pPr>
            <a:lvl5pPr indent="-317500" lvl="4" marL="22860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5pPr>
            <a:lvl6pPr indent="-317500" lvl="5" marL="27432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6pPr>
            <a:lvl7pPr indent="-317500" lvl="6" marL="32004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7pPr>
            <a:lvl8pPr indent="-317500" lvl="7" marL="36576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8pPr>
            <a:lvl9pPr indent="-317500" lvl="8" marL="4114800" marR="0" rtl="0" algn="l">
              <a:lnSpc>
                <a:spcPct val="115000"/>
              </a:lnSpc>
              <a:spcBef>
                <a:spcPts val="0"/>
              </a:spcBef>
              <a:spcAft>
                <a:spcPts val="0"/>
              </a:spcAft>
              <a:buClr>
                <a:schemeClr val="accent1"/>
              </a:buClr>
              <a:buSzPts val="1400"/>
              <a:buFont typeface="Helvetica Neue"/>
              <a:buChar char="■"/>
              <a:defRPr b="0" i="0" sz="1400" u="none" cap="none" strike="noStrike">
                <a:solidFill>
                  <a:schemeClr val="accent1"/>
                </a:solidFill>
                <a:latin typeface="Encode Sans Semi Condensed"/>
                <a:ea typeface="Encode Sans Semi Condensed"/>
                <a:cs typeface="Encode Sans Semi Condensed"/>
                <a:sym typeface="Encode Sans Semi Condensed"/>
              </a:defRPr>
            </a:lvl9pPr>
          </a:lstStyle>
          <a:p/>
        </p:txBody>
      </p:sp>
      <p:sp>
        <p:nvSpPr>
          <p:cNvPr id="8" name="Google Shape;8;p1"/>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ibn.idsi.md/sites/default/files/imag_file/Fundamentarea%20si%20evolutia%20conceptului%20de%20interes%20national_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idx="4294967295" type="ctrTitle"/>
          </p:nvPr>
        </p:nvSpPr>
        <p:spPr>
          <a:xfrm>
            <a:off x="829500" y="730025"/>
            <a:ext cx="7485000" cy="1971300"/>
          </a:xfrm>
          <a:prstGeom prst="rect">
            <a:avLst/>
          </a:prstGeom>
          <a:no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Clr>
                <a:schemeClr val="accent1"/>
              </a:buClr>
              <a:buSzPts val="4500"/>
              <a:buFont typeface="Encode Sans Semi Condensed"/>
              <a:buNone/>
            </a:pPr>
            <a:r>
              <a:rPr b="1" lang="en-US" sz="5100">
                <a:latin typeface="Times New Roman"/>
                <a:ea typeface="Times New Roman"/>
                <a:cs typeface="Times New Roman"/>
                <a:sym typeface="Times New Roman"/>
              </a:rPr>
              <a:t>Definirea conceptului de </a:t>
            </a:r>
            <a:r>
              <a:rPr b="1" i="1" lang="en-US" sz="5100">
                <a:solidFill>
                  <a:schemeClr val="accent3"/>
                </a:solidFill>
                <a:latin typeface="Times New Roman"/>
                <a:ea typeface="Times New Roman"/>
                <a:cs typeface="Times New Roman"/>
                <a:sym typeface="Times New Roman"/>
              </a:rPr>
              <a:t>“interes național”</a:t>
            </a:r>
            <a:endParaRPr i="1" sz="3300">
              <a:solidFill>
                <a:schemeClr val="accent3"/>
              </a:solidFill>
              <a:latin typeface="Times New Roman"/>
              <a:ea typeface="Times New Roman"/>
              <a:cs typeface="Times New Roman"/>
              <a:sym typeface="Times New Roman"/>
            </a:endParaRPr>
          </a:p>
        </p:txBody>
      </p:sp>
      <p:sp>
        <p:nvSpPr>
          <p:cNvPr id="139" name="Google Shape;139;p27"/>
          <p:cNvSpPr txBox="1"/>
          <p:nvPr>
            <p:ph idx="4294967295" type="subTitle"/>
          </p:nvPr>
        </p:nvSpPr>
        <p:spPr>
          <a:xfrm>
            <a:off x="2335501" y="3508825"/>
            <a:ext cx="4473000" cy="1194000"/>
          </a:xfrm>
          <a:prstGeom prst="rect">
            <a:avLst/>
          </a:prstGeom>
          <a:noFill/>
          <a:ln>
            <a:noFill/>
          </a:ln>
        </p:spPr>
        <p:txBody>
          <a:bodyPr anchorCtr="0" anchor="ctr" bIns="91400" lIns="91400" spcFirstLastPara="1" rIns="91400" wrap="square" tIns="91400">
            <a:normAutofit/>
          </a:bodyPr>
          <a:lstStyle/>
          <a:p>
            <a:pPr indent="0" lvl="0" marL="0" marR="0" rtl="0" algn="r">
              <a:lnSpc>
                <a:spcPct val="100000"/>
              </a:lnSpc>
              <a:spcBef>
                <a:spcPts val="0"/>
              </a:spcBef>
              <a:spcAft>
                <a:spcPts val="0"/>
              </a:spcAft>
              <a:buClr>
                <a:srgbClr val="FCFCFC"/>
              </a:buClr>
              <a:buSzPts val="3100"/>
              <a:buFont typeface="Helvetica Neue"/>
              <a:buNone/>
            </a:pPr>
            <a:r>
              <a:rPr lang="en-US" sz="2200">
                <a:solidFill>
                  <a:srgbClr val="FCFCFC"/>
                </a:solidFill>
                <a:latin typeface="Times New Roman"/>
                <a:ea typeface="Times New Roman"/>
                <a:cs typeface="Times New Roman"/>
                <a:sym typeface="Times New Roman"/>
              </a:rPr>
              <a:t>Elaborat de: Burcă Valeria</a:t>
            </a:r>
            <a:br>
              <a:rPr lang="en-US" sz="2200">
                <a:solidFill>
                  <a:srgbClr val="FCFCFC"/>
                </a:solidFill>
                <a:latin typeface="Times New Roman"/>
                <a:ea typeface="Times New Roman"/>
                <a:cs typeface="Times New Roman"/>
                <a:sym typeface="Times New Roman"/>
              </a:rPr>
            </a:br>
            <a:r>
              <a:rPr lang="en-US" sz="2200">
                <a:solidFill>
                  <a:srgbClr val="FCFCFC"/>
                </a:solidFill>
                <a:latin typeface="Times New Roman"/>
                <a:ea typeface="Times New Roman"/>
                <a:cs typeface="Times New Roman"/>
                <a:sym typeface="Times New Roman"/>
              </a:rPr>
              <a:t>Pașcan Victoria</a:t>
            </a:r>
            <a:endParaRPr sz="2200">
              <a:solidFill>
                <a:srgbClr val="FCFCFC"/>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rgbClr val="FCFCFC"/>
              </a:buClr>
              <a:buSzPts val="3100"/>
              <a:buFont typeface="Helvetica Neue"/>
              <a:buNone/>
            </a:pPr>
            <a:r>
              <a:rPr lang="en-US" sz="2200">
                <a:solidFill>
                  <a:srgbClr val="FCFCFC"/>
                </a:solidFill>
                <a:latin typeface="Times New Roman"/>
                <a:ea typeface="Times New Roman"/>
                <a:cs typeface="Times New Roman"/>
                <a:sym typeface="Times New Roman"/>
              </a:rPr>
              <a:t>Coordonator: Ilasciuc A., lector</a:t>
            </a:r>
            <a:endParaRPr sz="2200">
              <a:solidFill>
                <a:srgbClr val="FCFCFC"/>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type="title"/>
          </p:nvPr>
        </p:nvSpPr>
        <p:spPr>
          <a:xfrm>
            <a:off x="-61100" y="1604700"/>
            <a:ext cx="2815500" cy="1934100"/>
          </a:xfrm>
          <a:prstGeom prst="rect">
            <a:avLst/>
          </a:prstGeom>
        </p:spPr>
        <p:txBody>
          <a:bodyPr anchorCtr="0" anchor="ctr" bIns="91400" lIns="91400" spcFirstLastPara="1" rIns="91400" wrap="square" tIns="91400">
            <a:normAutofit/>
          </a:bodyPr>
          <a:lstStyle/>
          <a:p>
            <a:pPr indent="0" lvl="0" marL="0" rtl="0" algn="ctr">
              <a:lnSpc>
                <a:spcPct val="100000"/>
              </a:lnSpc>
              <a:spcBef>
                <a:spcPts val="0"/>
              </a:spcBef>
              <a:spcAft>
                <a:spcPts val="0"/>
              </a:spcAft>
              <a:buNone/>
            </a:pPr>
            <a:r>
              <a:rPr lang="en-US">
                <a:solidFill>
                  <a:schemeClr val="lt1"/>
                </a:solidFill>
                <a:latin typeface="Times New Roman"/>
                <a:ea typeface="Times New Roman"/>
                <a:cs typeface="Times New Roman"/>
                <a:sym typeface="Times New Roman"/>
              </a:rPr>
              <a:t>Rolul intereselor naționale</a:t>
            </a:r>
            <a:endParaRPr sz="3400">
              <a:solidFill>
                <a:schemeClr val="lt1"/>
              </a:solidFill>
              <a:latin typeface="Times New Roman"/>
              <a:ea typeface="Times New Roman"/>
              <a:cs typeface="Times New Roman"/>
              <a:sym typeface="Times New Roman"/>
            </a:endParaRPr>
          </a:p>
        </p:txBody>
      </p:sp>
      <p:sp>
        <p:nvSpPr>
          <p:cNvPr id="249" name="Google Shape;249;p36"/>
          <p:cNvSpPr txBox="1"/>
          <p:nvPr>
            <p:ph idx="1" type="body"/>
          </p:nvPr>
        </p:nvSpPr>
        <p:spPr>
          <a:xfrm>
            <a:off x="2971550" y="72875"/>
            <a:ext cx="6083700" cy="759300"/>
          </a:xfrm>
          <a:prstGeom prst="rect">
            <a:avLst/>
          </a:prstGeom>
        </p:spPr>
        <p:txBody>
          <a:bodyPr anchorCtr="0" anchor="t" bIns="91400" lIns="91400" spcFirstLastPara="1" rIns="91400" wrap="square" tIns="91400">
            <a:noAutofit/>
          </a:bodyPr>
          <a:lstStyle/>
          <a:p>
            <a:pPr indent="0" lvl="0" marL="0" rtl="0" algn="just">
              <a:lnSpc>
                <a:spcPct val="95000"/>
              </a:lnSpc>
              <a:spcBef>
                <a:spcPts val="0"/>
              </a:spcBef>
              <a:spcAft>
                <a:spcPts val="0"/>
              </a:spcAft>
              <a:buSzPts val="770"/>
              <a:buNone/>
            </a:pPr>
            <a:r>
              <a:rPr b="0" lang="en-US" sz="1760">
                <a:solidFill>
                  <a:srgbClr val="192E40"/>
                </a:solidFill>
                <a:latin typeface="Times New Roman"/>
                <a:ea typeface="Times New Roman"/>
                <a:cs typeface="Times New Roman"/>
                <a:sym typeface="Times New Roman"/>
              </a:rPr>
              <a:t>„Interesele naționale” reprezintă o declarație deschisă a nevoilor și intențiilor statului, bazată pe o evaluare a situației actuale. O astfel de declarație îndeplinește o serie de funcții importante.</a:t>
            </a:r>
            <a:endParaRPr b="0" sz="1760">
              <a:solidFill>
                <a:srgbClr val="192E40"/>
              </a:solidFill>
              <a:latin typeface="Times New Roman"/>
              <a:ea typeface="Times New Roman"/>
              <a:cs typeface="Times New Roman"/>
              <a:sym typeface="Times New Roman"/>
            </a:endParaRPr>
          </a:p>
          <a:p>
            <a:pPr indent="0" lvl="0" marL="0" rtl="0" algn="just">
              <a:lnSpc>
                <a:spcPct val="95000"/>
              </a:lnSpc>
              <a:spcBef>
                <a:spcPts val="0"/>
              </a:spcBef>
              <a:spcAft>
                <a:spcPts val="0"/>
              </a:spcAft>
              <a:buSzPts val="770"/>
              <a:buNone/>
            </a:pPr>
            <a:r>
              <a:t/>
            </a:r>
            <a:endParaRPr b="0" sz="1760">
              <a:solidFill>
                <a:srgbClr val="192E40"/>
              </a:solidFill>
              <a:latin typeface="Times New Roman"/>
              <a:ea typeface="Times New Roman"/>
              <a:cs typeface="Times New Roman"/>
              <a:sym typeface="Times New Roman"/>
            </a:endParaRPr>
          </a:p>
        </p:txBody>
      </p:sp>
      <p:sp>
        <p:nvSpPr>
          <p:cNvPr id="250" name="Google Shape;250;p36"/>
          <p:cNvSpPr/>
          <p:nvPr/>
        </p:nvSpPr>
        <p:spPr>
          <a:xfrm>
            <a:off x="3079625" y="688200"/>
            <a:ext cx="5878200" cy="16857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US" sz="1700">
                <a:solidFill>
                  <a:schemeClr val="lt1"/>
                </a:solidFill>
                <a:latin typeface="Times New Roman"/>
                <a:ea typeface="Times New Roman"/>
                <a:cs typeface="Times New Roman"/>
                <a:sym typeface="Times New Roman"/>
              </a:rPr>
              <a:t>I: se stabilește o ierarhie a priorităților de politică externă, care ajută la prevenirea împrăștierii resurselor și la prevenirea suprasolicitării forțelor. </a:t>
            </a:r>
            <a:endParaRPr sz="1300">
              <a:solidFill>
                <a:schemeClr val="lt1"/>
              </a:solidFill>
            </a:endParaRPr>
          </a:p>
        </p:txBody>
      </p:sp>
      <p:sp>
        <p:nvSpPr>
          <p:cNvPr id="251" name="Google Shape;251;p36"/>
          <p:cNvSpPr txBox="1"/>
          <p:nvPr/>
        </p:nvSpPr>
        <p:spPr>
          <a:xfrm>
            <a:off x="3136850" y="2171950"/>
            <a:ext cx="4978200" cy="2401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800">
                <a:solidFill>
                  <a:schemeClr val="dk1"/>
                </a:solidFill>
                <a:latin typeface="Times New Roman"/>
                <a:ea typeface="Times New Roman"/>
                <a:cs typeface="Times New Roman"/>
                <a:sym typeface="Times New Roman"/>
              </a:rPr>
              <a:t>II: formulările intereselor naționale impun restricții asupra libertății de acțiune a autorităților, care caută adesea să folosească politica externă pentru a-și consolida pozițiile politice interne în fața opoziției. În plus, interesele naționale formulate în mod explicit oferă societății criterii ferme de evaluare a eficacității liniei urmărite de cei responsabili cu luarea deciziilor de politică externă.</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nvSpPr>
        <p:spPr>
          <a:xfrm>
            <a:off x="98400" y="1817575"/>
            <a:ext cx="8947200" cy="1908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600">
                <a:solidFill>
                  <a:srgbClr val="192E40"/>
                </a:solidFill>
                <a:latin typeface="Times New Roman"/>
                <a:ea typeface="Times New Roman"/>
                <a:cs typeface="Times New Roman"/>
                <a:sym typeface="Times New Roman"/>
              </a:rPr>
              <a:t>În cele din urmă, interesele naționale sunt declarate în mod deschis pentru a spori predictibilitatea purtătorului lor pentru lumea exterioară. Statul își leagă în mare măsură mâinile cu o declarație a propriilor interese, declarându-și disponibilitatea de a merge până la capăt în apărarea lor, dar și promițând să nu facă nimic care să depășească în mod clar formulările acceptate ale intereselor naționale. Fermitatea cursului este combinată cu o încercare de a explica altora de ce nu reprezintă o amenințare pentru ei și este în general acceptabilă. Eficacitatea Declarației de interes național ca instrument al politicii externe este determinată de echilibrul corect între ambițiile statului și garanțiile sale. </a:t>
            </a:r>
            <a:endParaRPr sz="1200"/>
          </a:p>
        </p:txBody>
      </p:sp>
      <p:sp>
        <p:nvSpPr>
          <p:cNvPr id="257" name="Google Shape;257;p37"/>
          <p:cNvSpPr txBox="1"/>
          <p:nvPr/>
        </p:nvSpPr>
        <p:spPr>
          <a:xfrm>
            <a:off x="242250" y="291725"/>
            <a:ext cx="8659500" cy="1169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600">
                <a:solidFill>
                  <a:schemeClr val="dk1"/>
                </a:solidFill>
                <a:latin typeface="Times New Roman"/>
                <a:ea typeface="Times New Roman"/>
                <a:cs typeface="Times New Roman"/>
                <a:sym typeface="Times New Roman"/>
              </a:rPr>
              <a:t>III: interesele naționale asigură atât continuitatea, cât și posibilitatea ajustărilor în timp util la cele mai importante domenii de politică. Este deosebit de important ca formulările competente, consemnate în documente oficiale, să asigure statul de a transforma politica externă într-o simplă continuare a politicii interne.</a:t>
            </a:r>
            <a:endParaRPr sz="1200">
              <a:solidFill>
                <a:schemeClr val="dk1"/>
              </a:solidFill>
              <a:latin typeface="Times New Roman"/>
              <a:ea typeface="Times New Roman"/>
              <a:cs typeface="Times New Roman"/>
              <a:sym typeface="Times New Roman"/>
            </a:endParaRPr>
          </a:p>
        </p:txBody>
      </p:sp>
      <p:cxnSp>
        <p:nvCxnSpPr>
          <p:cNvPr id="258" name="Google Shape;258;p37"/>
          <p:cNvCxnSpPr/>
          <p:nvPr/>
        </p:nvCxnSpPr>
        <p:spPr>
          <a:xfrm flipH="1" rot="10800000">
            <a:off x="129675" y="1577650"/>
            <a:ext cx="8860800" cy="32400"/>
          </a:xfrm>
          <a:prstGeom prst="straightConnector1">
            <a:avLst/>
          </a:prstGeom>
          <a:noFill/>
          <a:ln cap="flat" cmpd="sng" w="38100">
            <a:solidFill>
              <a:schemeClr val="accent3"/>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8"/>
          <p:cNvSpPr txBox="1"/>
          <p:nvPr>
            <p:ph type="title"/>
          </p:nvPr>
        </p:nvSpPr>
        <p:spPr>
          <a:xfrm>
            <a:off x="376850" y="0"/>
            <a:ext cx="8586000" cy="2177700"/>
          </a:xfrm>
          <a:prstGeom prst="rect">
            <a:avLst/>
          </a:prstGeom>
        </p:spPr>
        <p:txBody>
          <a:bodyPr anchorCtr="0" anchor="ctr" bIns="91400" lIns="91400" spcFirstLastPara="1" rIns="91400" wrap="square" tIns="91400">
            <a:normAutofit/>
          </a:bodyPr>
          <a:lstStyle/>
          <a:p>
            <a:pPr indent="0" lvl="0" marL="0" rtl="0" algn="ctr">
              <a:spcBef>
                <a:spcPts val="0"/>
              </a:spcBef>
              <a:spcAft>
                <a:spcPts val="0"/>
              </a:spcAft>
              <a:buNone/>
            </a:pPr>
            <a:r>
              <a:rPr lang="en-US" sz="3100">
                <a:solidFill>
                  <a:schemeClr val="lt1"/>
                </a:solidFill>
                <a:latin typeface="Times New Roman"/>
                <a:ea typeface="Times New Roman"/>
                <a:cs typeface="Times New Roman"/>
                <a:sym typeface="Times New Roman"/>
              </a:rPr>
              <a:t>Corelarea conceptelor de </a:t>
            </a:r>
            <a:r>
              <a:rPr i="1" lang="en-US" sz="3100">
                <a:solidFill>
                  <a:schemeClr val="lt1"/>
                </a:solidFill>
                <a:latin typeface="Times New Roman"/>
                <a:ea typeface="Times New Roman"/>
                <a:cs typeface="Times New Roman"/>
                <a:sym typeface="Times New Roman"/>
              </a:rPr>
              <a:t>“interes național”</a:t>
            </a:r>
            <a:r>
              <a:rPr lang="en-US" sz="3100">
                <a:solidFill>
                  <a:schemeClr val="lt1"/>
                </a:solidFill>
                <a:latin typeface="Times New Roman"/>
                <a:ea typeface="Times New Roman"/>
                <a:cs typeface="Times New Roman"/>
                <a:sym typeface="Times New Roman"/>
              </a:rPr>
              <a:t> și </a:t>
            </a:r>
            <a:r>
              <a:rPr i="1" lang="en-US" sz="3100">
                <a:solidFill>
                  <a:schemeClr val="lt1"/>
                </a:solidFill>
                <a:latin typeface="Times New Roman"/>
                <a:ea typeface="Times New Roman"/>
                <a:cs typeface="Times New Roman"/>
                <a:sym typeface="Times New Roman"/>
              </a:rPr>
              <a:t>“securitate internațională”</a:t>
            </a:r>
            <a:endParaRPr i="1" sz="3100">
              <a:solidFill>
                <a:schemeClr val="lt1"/>
              </a:solidFill>
              <a:latin typeface="Times New Roman"/>
              <a:ea typeface="Times New Roman"/>
              <a:cs typeface="Times New Roman"/>
              <a:sym typeface="Times New Roman"/>
            </a:endParaRPr>
          </a:p>
        </p:txBody>
      </p:sp>
      <p:pic>
        <p:nvPicPr>
          <p:cNvPr id="264" name="Google Shape;264;p38"/>
          <p:cNvPicPr preferRelativeResize="0"/>
          <p:nvPr/>
        </p:nvPicPr>
        <p:blipFill>
          <a:blip r:embed="rId3">
            <a:alphaModFix/>
          </a:blip>
          <a:stretch>
            <a:fillRect/>
          </a:stretch>
        </p:blipFill>
        <p:spPr>
          <a:xfrm>
            <a:off x="141600" y="1064950"/>
            <a:ext cx="1954700" cy="1954700"/>
          </a:xfrm>
          <a:prstGeom prst="rect">
            <a:avLst/>
          </a:prstGeom>
          <a:noFill/>
          <a:ln>
            <a:noFill/>
          </a:ln>
        </p:spPr>
      </p:pic>
      <p:sp>
        <p:nvSpPr>
          <p:cNvPr id="265" name="Google Shape;265;p38"/>
          <p:cNvSpPr txBox="1"/>
          <p:nvPr/>
        </p:nvSpPr>
        <p:spPr>
          <a:xfrm>
            <a:off x="2096300" y="2283550"/>
            <a:ext cx="52623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US" sz="1900">
                <a:latin typeface="Times New Roman"/>
                <a:ea typeface="Times New Roman"/>
                <a:cs typeface="Times New Roman"/>
                <a:sym typeface="Times New Roman"/>
              </a:rPr>
              <a:t>Ciocnirea intereselor reale                </a:t>
            </a:r>
            <a:r>
              <a:rPr b="1" i="1" lang="en-US" sz="1900">
                <a:latin typeface="Times New Roman"/>
                <a:ea typeface="Times New Roman"/>
                <a:cs typeface="Times New Roman"/>
                <a:sym typeface="Times New Roman"/>
              </a:rPr>
              <a:t>conflicte reale</a:t>
            </a:r>
            <a:endParaRPr b="1" i="1" sz="1900">
              <a:latin typeface="Times New Roman"/>
              <a:ea typeface="Times New Roman"/>
              <a:cs typeface="Times New Roman"/>
              <a:sym typeface="Times New Roman"/>
            </a:endParaRPr>
          </a:p>
        </p:txBody>
      </p:sp>
      <p:sp>
        <p:nvSpPr>
          <p:cNvPr id="266" name="Google Shape;266;p38"/>
          <p:cNvSpPr/>
          <p:nvPr/>
        </p:nvSpPr>
        <p:spPr>
          <a:xfrm>
            <a:off x="4992225" y="2412450"/>
            <a:ext cx="615900" cy="318600"/>
          </a:xfrm>
          <a:prstGeom prst="striped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8"/>
          <p:cNvSpPr/>
          <p:nvPr/>
        </p:nvSpPr>
        <p:spPr>
          <a:xfrm>
            <a:off x="4943150" y="2866400"/>
            <a:ext cx="4019700" cy="1780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US" sz="1600">
                <a:solidFill>
                  <a:schemeClr val="lt1"/>
                </a:solidFill>
                <a:latin typeface="Times New Roman"/>
                <a:ea typeface="Times New Roman"/>
                <a:cs typeface="Times New Roman"/>
                <a:sym typeface="Times New Roman"/>
              </a:rPr>
              <a:t>Conflictele reale pe arena internațională pot fi cauzate și pe baza așa-numitelor interese naționale înțelese și formulate incorect sau considerente de securitate națională</a:t>
            </a:r>
            <a:endParaRPr sz="2000">
              <a:solidFill>
                <a:schemeClr val="lt1"/>
              </a:solidFill>
              <a:latin typeface="Times New Roman"/>
              <a:ea typeface="Times New Roman"/>
              <a:cs typeface="Times New Roman"/>
              <a:sym typeface="Times New Roman"/>
            </a:endParaRPr>
          </a:p>
        </p:txBody>
      </p:sp>
      <p:sp>
        <p:nvSpPr>
          <p:cNvPr id="268" name="Google Shape;268;p38"/>
          <p:cNvSpPr txBox="1"/>
          <p:nvPr/>
        </p:nvSpPr>
        <p:spPr>
          <a:xfrm>
            <a:off x="141600" y="3019650"/>
            <a:ext cx="4721100" cy="2130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US" sz="1600">
                <a:latin typeface="Times New Roman"/>
                <a:ea typeface="Times New Roman"/>
                <a:cs typeface="Times New Roman"/>
                <a:sym typeface="Times New Roman"/>
              </a:rPr>
              <a:t>Succesul politicii externe a unui stat depinde nu numai de cât de clar și neechivoc sunt formulate interesele naționale, ci și de o înțelegere clară a căilor și mijloacelor de realizare a acestor interese. Printre </a:t>
            </a:r>
            <a:r>
              <a:rPr lang="en-US" sz="1600" u="sng">
                <a:latin typeface="Times New Roman"/>
                <a:ea typeface="Times New Roman"/>
                <a:cs typeface="Times New Roman"/>
                <a:sym typeface="Times New Roman"/>
              </a:rPr>
              <a:t>obiectivele prioritare ale statului pe arena internațională</a:t>
            </a:r>
            <a:r>
              <a:rPr lang="en-US" sz="1600">
                <a:latin typeface="Times New Roman"/>
                <a:ea typeface="Times New Roman"/>
                <a:cs typeface="Times New Roman"/>
                <a:sym typeface="Times New Roman"/>
              </a:rPr>
              <a:t>, </a:t>
            </a:r>
            <a:r>
              <a:rPr i="1" lang="en-US" sz="1600">
                <a:latin typeface="Times New Roman"/>
                <a:ea typeface="Times New Roman"/>
                <a:cs typeface="Times New Roman"/>
                <a:sym typeface="Times New Roman"/>
              </a:rPr>
              <a:t>primul loc</a:t>
            </a:r>
            <a:r>
              <a:rPr lang="en-US" sz="1600">
                <a:latin typeface="Times New Roman"/>
                <a:ea typeface="Times New Roman"/>
                <a:cs typeface="Times New Roman"/>
                <a:sym typeface="Times New Roman"/>
              </a:rPr>
              <a:t> este asigurarea securității naționale în toate formele și fenomenele sale.</a:t>
            </a:r>
            <a:endParaRPr sz="16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p:nvPr/>
        </p:nvSpPr>
        <p:spPr>
          <a:xfrm>
            <a:off x="314550" y="162100"/>
            <a:ext cx="8514900" cy="907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US" sz="1500">
                <a:solidFill>
                  <a:schemeClr val="lt1"/>
                </a:solidFill>
                <a:latin typeface="Times New Roman"/>
                <a:ea typeface="Times New Roman"/>
                <a:cs typeface="Times New Roman"/>
                <a:sym typeface="Times New Roman"/>
              </a:rPr>
              <a:t>Problema securității naționale în literatura politică internațională provoacă nu mai puțin controverse și discuții decât probleme legate de interesul național. </a:t>
            </a:r>
            <a:endParaRPr sz="1900">
              <a:solidFill>
                <a:schemeClr val="lt1"/>
              </a:solidFill>
              <a:latin typeface="Times New Roman"/>
              <a:ea typeface="Times New Roman"/>
              <a:cs typeface="Times New Roman"/>
              <a:sym typeface="Times New Roman"/>
            </a:endParaRPr>
          </a:p>
        </p:txBody>
      </p:sp>
      <p:sp>
        <p:nvSpPr>
          <p:cNvPr id="274" name="Google Shape;274;p39"/>
          <p:cNvSpPr txBox="1"/>
          <p:nvPr/>
        </p:nvSpPr>
        <p:spPr>
          <a:xfrm>
            <a:off x="124400" y="1118463"/>
            <a:ext cx="88281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Font typeface="Times New Roman"/>
              <a:buChar char="●"/>
            </a:pPr>
            <a:r>
              <a:rPr i="1" lang="en-US" sz="1600">
                <a:latin typeface="Times New Roman"/>
                <a:ea typeface="Times New Roman"/>
                <a:cs typeface="Times New Roman"/>
                <a:sym typeface="Times New Roman"/>
              </a:rPr>
              <a:t>În conceptul de realiști, structura securității naționale este considerată ca un derivat al sistemului de interese naționale.</a:t>
            </a:r>
            <a:endParaRPr i="1" sz="1600">
              <a:latin typeface="Times New Roman"/>
              <a:ea typeface="Times New Roman"/>
              <a:cs typeface="Times New Roman"/>
              <a:sym typeface="Times New Roman"/>
            </a:endParaRPr>
          </a:p>
        </p:txBody>
      </p:sp>
      <p:sp>
        <p:nvSpPr>
          <p:cNvPr id="275" name="Google Shape;275;p39"/>
          <p:cNvSpPr/>
          <p:nvPr/>
        </p:nvSpPr>
        <p:spPr>
          <a:xfrm>
            <a:off x="97250" y="1848050"/>
            <a:ext cx="8882400" cy="1988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600">
                <a:latin typeface="Times New Roman"/>
                <a:ea typeface="Times New Roman"/>
                <a:cs typeface="Times New Roman"/>
                <a:sym typeface="Times New Roman"/>
              </a:rPr>
              <a:t>Conceptul de "securitate națională" este asociat cu conceptul de "securitate de stat", adică, în opinia lor, numai statul ar trebui să pună în aplicare o politică de asigurare a securității naționale. Prin “securitatea națională" această școală înțelege măsurile care vizează asigurarea supraviețuirii fizice a statului ca sistem în cadrul sistemului relațiilor internaționale (protecția suveranității, integritatea teritorială, răspunsul adecvat la amenințările interne și externe etc.). În cadrul structurii de securitate, există patru domenii ale politicii de securitate: </a:t>
            </a:r>
            <a:endParaRPr sz="1200"/>
          </a:p>
        </p:txBody>
      </p:sp>
      <p:sp>
        <p:nvSpPr>
          <p:cNvPr id="276" name="Google Shape;276;p39"/>
          <p:cNvSpPr txBox="1"/>
          <p:nvPr/>
        </p:nvSpPr>
        <p:spPr>
          <a:xfrm>
            <a:off x="1561550" y="4387100"/>
            <a:ext cx="59538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US" sz="1700">
                <a:solidFill>
                  <a:srgbClr val="FCFCFC"/>
                </a:solidFill>
                <a:latin typeface="Times New Roman"/>
                <a:ea typeface="Times New Roman"/>
                <a:cs typeface="Times New Roman"/>
                <a:sym typeface="Times New Roman"/>
              </a:rPr>
              <a:t>Securitate personală; publică; națională și internațională. </a:t>
            </a:r>
            <a:endParaRPr b="1" i="1" sz="1700">
              <a:solidFill>
                <a:srgbClr val="FCFCFC"/>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0"/>
          <p:cNvSpPr txBox="1"/>
          <p:nvPr/>
        </p:nvSpPr>
        <p:spPr>
          <a:xfrm>
            <a:off x="211950" y="453850"/>
            <a:ext cx="8720100" cy="41127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rgbClr val="FCFCFC"/>
              </a:buClr>
              <a:buSzPts val="1600"/>
              <a:buFont typeface="Times New Roman"/>
              <a:buChar char="●"/>
            </a:pPr>
            <a:r>
              <a:rPr lang="en-US" sz="1600">
                <a:solidFill>
                  <a:srgbClr val="FCFCFC"/>
                </a:solidFill>
                <a:latin typeface="Times New Roman"/>
                <a:ea typeface="Times New Roman"/>
                <a:cs typeface="Times New Roman"/>
                <a:sym typeface="Times New Roman"/>
              </a:rPr>
              <a:t>Securitatea personală se referă la formarea unui anumit tip de complex al normelor juridice și morale și crearea unor instituții și organizații de stat și naționale adecvate. Acest lucru ar permite individului să-și dezvolte și să-și realizeze abilitățile și nevoile politice, economice și culturale, garantând în același timp protecția individuală față de efectele societății și ale statului, precum și de factorii externi negativi. </a:t>
            </a:r>
            <a:endParaRPr sz="1600">
              <a:solidFill>
                <a:srgbClr val="FCFCFC"/>
              </a:solidFill>
              <a:latin typeface="Times New Roman"/>
              <a:ea typeface="Times New Roman"/>
              <a:cs typeface="Times New Roman"/>
              <a:sym typeface="Times New Roman"/>
            </a:endParaRPr>
          </a:p>
          <a:p>
            <a:pPr indent="-330200" lvl="0" marL="457200" rtl="0" algn="just">
              <a:lnSpc>
                <a:spcPct val="115000"/>
              </a:lnSpc>
              <a:spcBef>
                <a:spcPts val="0"/>
              </a:spcBef>
              <a:spcAft>
                <a:spcPts val="0"/>
              </a:spcAft>
              <a:buClr>
                <a:schemeClr val="lt1"/>
              </a:buClr>
              <a:buSzPts val="1600"/>
              <a:buFont typeface="Times New Roman"/>
              <a:buChar char="●"/>
            </a:pPr>
            <a:r>
              <a:rPr lang="en-US" sz="1600">
                <a:solidFill>
                  <a:schemeClr val="lt1"/>
                </a:solidFill>
                <a:latin typeface="Times New Roman"/>
                <a:ea typeface="Times New Roman"/>
                <a:cs typeface="Times New Roman"/>
                <a:sym typeface="Times New Roman"/>
              </a:rPr>
              <a:t>Securitatea societății presupune existența instituțiilor publice și de stat, a normelor legale, dezvoltarea anumitor norme ale conștiinței publice care permit realizarea drepturilor, nevoilor și libertăților tuturor grupurilor sociale ale populației țării și, în același timp, rezistența la impactul negativ al factorilor interni și externi. </a:t>
            </a:r>
            <a:endParaRPr sz="1600">
              <a:solidFill>
                <a:schemeClr val="lt1"/>
              </a:solidFill>
              <a:latin typeface="Times New Roman"/>
              <a:ea typeface="Times New Roman"/>
              <a:cs typeface="Times New Roman"/>
              <a:sym typeface="Times New Roman"/>
            </a:endParaRPr>
          </a:p>
          <a:p>
            <a:pPr indent="-330200" lvl="0" marL="457200" rtl="0" algn="just">
              <a:lnSpc>
                <a:spcPct val="115000"/>
              </a:lnSpc>
              <a:spcBef>
                <a:spcPts val="0"/>
              </a:spcBef>
              <a:spcAft>
                <a:spcPts val="0"/>
              </a:spcAft>
              <a:buClr>
                <a:schemeClr val="lt1"/>
              </a:buClr>
              <a:buSzPts val="1600"/>
              <a:buFont typeface="Times New Roman"/>
              <a:buChar char="●"/>
            </a:pPr>
            <a:r>
              <a:rPr lang="en-US" sz="1600">
                <a:solidFill>
                  <a:schemeClr val="lt1"/>
                </a:solidFill>
                <a:latin typeface="Times New Roman"/>
                <a:ea typeface="Times New Roman"/>
                <a:cs typeface="Times New Roman"/>
                <a:sym typeface="Times New Roman"/>
              </a:rPr>
              <a:t>Prin securitatea internațională, realiștii exprimă o stare a relațiilor internaționale în care sunt create condiții care sunt necesare pentru a asigura interesele naționale fundamentale ale statelor care participă la acest sistem de RI, adică supraviețuirea lor directă. Securitatea internațională, conform acestei școli, este strâns legată de asigurarea intereselor naționale ale statelor și se bazează pe echilibrul de forțe al actorilor.</a:t>
            </a:r>
            <a:endParaRPr sz="1600">
              <a:solidFill>
                <a:schemeClr val="lt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1"/>
          <p:cNvSpPr txBox="1"/>
          <p:nvPr>
            <p:ph idx="1" type="body"/>
          </p:nvPr>
        </p:nvSpPr>
        <p:spPr>
          <a:xfrm>
            <a:off x="54050" y="185950"/>
            <a:ext cx="2679900" cy="850200"/>
          </a:xfrm>
          <a:prstGeom prst="rect">
            <a:avLst/>
          </a:prstGeom>
        </p:spPr>
        <p:txBody>
          <a:bodyPr anchorCtr="0" anchor="t" bIns="91400" lIns="91400" spcFirstLastPara="1" rIns="91400" wrap="square" tIns="91400">
            <a:noAutofit/>
          </a:bodyPr>
          <a:lstStyle/>
          <a:p>
            <a:pPr indent="0" lvl="0" marL="0" rtl="0" algn="ctr">
              <a:lnSpc>
                <a:spcPct val="105000"/>
              </a:lnSpc>
              <a:spcBef>
                <a:spcPts val="0"/>
              </a:spcBef>
              <a:spcAft>
                <a:spcPts val="0"/>
              </a:spcAft>
              <a:buSzPts val="440"/>
              <a:buNone/>
            </a:pPr>
            <a:r>
              <a:rPr lang="en-US" sz="1500">
                <a:solidFill>
                  <a:srgbClr val="000000"/>
                </a:solidFill>
                <a:latin typeface="Times New Roman"/>
                <a:ea typeface="Times New Roman"/>
                <a:cs typeface="Times New Roman"/>
                <a:sym typeface="Times New Roman"/>
              </a:rPr>
              <a:t>Sistemul internațional de securitate include structural sfere sau domenii de bază precum militare, politice, economice, de mediu, umanitare. În toate aceste domenii există probleme de bază, a căror soluție depinde de rezistența întregii structuri de siguranță.</a:t>
            </a:r>
            <a:endParaRPr sz="1500">
              <a:solidFill>
                <a:srgbClr val="000000"/>
              </a:solidFill>
              <a:latin typeface="Times New Roman"/>
              <a:ea typeface="Times New Roman"/>
              <a:cs typeface="Times New Roman"/>
              <a:sym typeface="Times New Roman"/>
            </a:endParaRPr>
          </a:p>
        </p:txBody>
      </p:sp>
      <p:sp>
        <p:nvSpPr>
          <p:cNvPr id="287" name="Google Shape;287;p41"/>
          <p:cNvSpPr/>
          <p:nvPr/>
        </p:nvSpPr>
        <p:spPr>
          <a:xfrm>
            <a:off x="837525" y="2790650"/>
            <a:ext cx="1420800" cy="1067100"/>
          </a:xfrm>
          <a:prstGeom prst="striped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1"/>
          <p:cNvSpPr txBox="1"/>
          <p:nvPr/>
        </p:nvSpPr>
        <p:spPr>
          <a:xfrm>
            <a:off x="2982350" y="0"/>
            <a:ext cx="6018900" cy="5264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600">
                <a:solidFill>
                  <a:schemeClr val="lt1"/>
                </a:solidFill>
                <a:latin typeface="Times New Roman"/>
                <a:ea typeface="Times New Roman"/>
                <a:cs typeface="Times New Roman"/>
                <a:sym typeface="Times New Roman"/>
              </a:rPr>
              <a:t>Interesul - categorie de politică care reflectă conștientizarea nevoilor obiective ale statului. Interesul de politică externă, adică interesele naționale din exterior, este o expresie a nevoilor generale și particulare ale statului care decurg din natura sa socio-politică, precum și locul și rolul său în sistemul relațiilor internaționale.</a:t>
            </a:r>
            <a:endParaRPr sz="1600">
              <a:solidFill>
                <a:schemeClr val="lt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lt1"/>
              </a:solidFill>
              <a:latin typeface="Times New Roman"/>
              <a:ea typeface="Times New Roman"/>
              <a:cs typeface="Times New Roman"/>
              <a:sym typeface="Times New Roman"/>
            </a:endParaRPr>
          </a:p>
          <a:p>
            <a:pPr indent="-323850" lvl="0" marL="457200" rtl="0" algn="just">
              <a:spcBef>
                <a:spcPts val="0"/>
              </a:spcBef>
              <a:spcAft>
                <a:spcPts val="0"/>
              </a:spcAft>
              <a:buClr>
                <a:schemeClr val="lt1"/>
              </a:buClr>
              <a:buSzPts val="1500"/>
              <a:buFont typeface="Times New Roman"/>
              <a:buChar char="●"/>
            </a:pPr>
            <a:r>
              <a:rPr lang="en-US" sz="1500">
                <a:solidFill>
                  <a:schemeClr val="lt1"/>
                </a:solidFill>
                <a:latin typeface="Times New Roman"/>
                <a:ea typeface="Times New Roman"/>
                <a:cs typeface="Times New Roman"/>
                <a:sym typeface="Times New Roman"/>
              </a:rPr>
              <a:t>Securitatea națională este o categorie de politică care reprezintă căi, mijloace și forme de asigurare a intereselor naționale ale statului atât în interiorul țării, cât și în sistemul relațiilor internaționale.</a:t>
            </a:r>
            <a:endParaRPr sz="1500">
              <a:solidFill>
                <a:schemeClr val="lt1"/>
              </a:solidFill>
              <a:latin typeface="Times New Roman"/>
              <a:ea typeface="Times New Roman"/>
              <a:cs typeface="Times New Roman"/>
              <a:sym typeface="Times New Roman"/>
            </a:endParaRPr>
          </a:p>
          <a:p>
            <a:pPr indent="-323850" lvl="0" marL="457200" rtl="0" algn="just">
              <a:spcBef>
                <a:spcPts val="0"/>
              </a:spcBef>
              <a:spcAft>
                <a:spcPts val="0"/>
              </a:spcAft>
              <a:buClr>
                <a:schemeClr val="lt1"/>
              </a:buClr>
              <a:buSzPts val="1500"/>
              <a:buFont typeface="Times New Roman"/>
              <a:buChar char="●"/>
            </a:pPr>
            <a:r>
              <a:rPr lang="en-US" sz="1500">
                <a:solidFill>
                  <a:schemeClr val="lt1"/>
                </a:solidFill>
                <a:latin typeface="Times New Roman"/>
                <a:ea typeface="Times New Roman"/>
                <a:cs typeface="Times New Roman"/>
                <a:sym typeface="Times New Roman"/>
              </a:rPr>
              <a:t>Securitatea internațională este o categorie care reflectă o stare a relațiilor internaționale în care sunt asigurate interesele naționale fundamentale ale tuturor subiecților politicii mondiale.</a:t>
            </a:r>
            <a:endParaRPr sz="1500">
              <a:solidFill>
                <a:schemeClr val="lt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lt1"/>
              </a:solidFill>
              <a:latin typeface="Times New Roman"/>
              <a:ea typeface="Times New Roman"/>
              <a:cs typeface="Times New Roman"/>
              <a:sym typeface="Times New Roman"/>
            </a:endParaRPr>
          </a:p>
          <a:p>
            <a:pPr indent="0" lvl="0" marL="0" rtl="0" algn="just">
              <a:spcBef>
                <a:spcPts val="0"/>
              </a:spcBef>
              <a:spcAft>
                <a:spcPts val="0"/>
              </a:spcAft>
              <a:buNone/>
            </a:pPr>
            <a:r>
              <a:rPr lang="en-US" sz="1600">
                <a:solidFill>
                  <a:schemeClr val="lt1"/>
                </a:solidFill>
                <a:latin typeface="Times New Roman"/>
                <a:ea typeface="Times New Roman"/>
                <a:cs typeface="Times New Roman"/>
                <a:sym typeface="Times New Roman"/>
              </a:rPr>
              <a:t>Astfel, o securitate internațională depinde de înțelegerea propriilor interese naționale. Întrucât de cele mai multe ori aceste interese diferă semnificativ între diferite puteri, ele sunt surse interne de "pericol", adică tensiune, conflicte și războaie pe scena mondială. De aceea, formularea conceptului de interese naționale și definirea amenințărilor la adresa acestor interese ar trebui să preceadă dezvoltarea unei politici de securitate națională.</a:t>
            </a:r>
            <a:endParaRPr sz="1600">
              <a:solidFill>
                <a:schemeClr val="lt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lt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2"/>
          <p:cNvSpPr txBox="1"/>
          <p:nvPr>
            <p:ph type="title"/>
          </p:nvPr>
        </p:nvSpPr>
        <p:spPr>
          <a:xfrm>
            <a:off x="6328500" y="1712249"/>
            <a:ext cx="2185500" cy="1719000"/>
          </a:xfrm>
          <a:prstGeom prst="rect">
            <a:avLst/>
          </a:prstGeom>
        </p:spPr>
        <p:txBody>
          <a:bodyPr anchorCtr="0" anchor="ctr" bIns="91400" lIns="91400" spcFirstLastPara="1" rIns="91400" wrap="square" tIns="91400">
            <a:normAutofit/>
          </a:bodyPr>
          <a:lstStyle/>
          <a:p>
            <a:pPr indent="0" lvl="0" marL="0" rtl="0" algn="ctr">
              <a:spcBef>
                <a:spcPts val="0"/>
              </a:spcBef>
              <a:spcAft>
                <a:spcPts val="0"/>
              </a:spcAft>
              <a:buNone/>
            </a:pPr>
            <a:r>
              <a:rPr lang="en-US">
                <a:solidFill>
                  <a:schemeClr val="lt1"/>
                </a:solidFill>
                <a:latin typeface="Times New Roman"/>
                <a:ea typeface="Times New Roman"/>
                <a:cs typeface="Times New Roman"/>
                <a:sym typeface="Times New Roman"/>
              </a:rPr>
              <a:t> Concluzie</a:t>
            </a:r>
            <a:endParaRPr>
              <a:solidFill>
                <a:schemeClr val="lt1"/>
              </a:solidFill>
              <a:latin typeface="Times New Roman"/>
              <a:ea typeface="Times New Roman"/>
              <a:cs typeface="Times New Roman"/>
              <a:sym typeface="Times New Roman"/>
            </a:endParaRPr>
          </a:p>
        </p:txBody>
      </p:sp>
      <p:sp>
        <p:nvSpPr>
          <p:cNvPr id="294" name="Google Shape;294;p42"/>
          <p:cNvSpPr txBox="1"/>
          <p:nvPr>
            <p:ph idx="1" type="body"/>
          </p:nvPr>
        </p:nvSpPr>
        <p:spPr>
          <a:xfrm>
            <a:off x="745625" y="50"/>
            <a:ext cx="4091700" cy="5143500"/>
          </a:xfrm>
          <a:prstGeom prst="rect">
            <a:avLst/>
          </a:prstGeom>
        </p:spPr>
        <p:txBody>
          <a:bodyPr anchorCtr="0" anchor="ctr" bIns="91400" lIns="91400" spcFirstLastPara="1" rIns="91400" wrap="square" tIns="91400">
            <a:normAutofit/>
          </a:bodyPr>
          <a:lstStyle/>
          <a:p>
            <a:pPr indent="457200" lvl="0" marL="0" rtl="0" algn="just">
              <a:spcBef>
                <a:spcPts val="0"/>
              </a:spcBef>
              <a:spcAft>
                <a:spcPts val="0"/>
              </a:spcAft>
              <a:buNone/>
            </a:pPr>
            <a:r>
              <a:rPr lang="en-US" sz="1200">
                <a:solidFill>
                  <a:srgbClr val="000000"/>
                </a:solidFill>
                <a:latin typeface="Times New Roman"/>
                <a:ea typeface="Times New Roman"/>
                <a:cs typeface="Times New Roman"/>
                <a:sym typeface="Times New Roman"/>
              </a:rPr>
              <a:t>Din cele mai vechi timpuri, liderii statelor își justifică acțiunile în numele interesului național. Astfel, acesta este primul pas în elaborarea unei politici externe și în înțelegerea politicii internaționale.</a:t>
            </a:r>
            <a:endParaRPr sz="1200">
              <a:solidFill>
                <a:srgbClr val="000000"/>
              </a:solidFill>
              <a:latin typeface="Times New Roman"/>
              <a:ea typeface="Times New Roman"/>
              <a:cs typeface="Times New Roman"/>
              <a:sym typeface="Times New Roman"/>
            </a:endParaRPr>
          </a:p>
          <a:p>
            <a:pPr indent="457200" lvl="0" marL="0" rtl="0" algn="just">
              <a:spcBef>
                <a:spcPts val="0"/>
              </a:spcBef>
              <a:spcAft>
                <a:spcPts val="0"/>
              </a:spcAft>
              <a:buNone/>
            </a:pPr>
            <a:r>
              <a:rPr lang="en-US" sz="1200">
                <a:solidFill>
                  <a:srgbClr val="000000"/>
                </a:solidFill>
                <a:latin typeface="Times New Roman"/>
                <a:ea typeface="Times New Roman"/>
                <a:cs typeface="Times New Roman"/>
                <a:sym typeface="Times New Roman"/>
              </a:rPr>
              <a:t>Interesul este calitatea unei comunități sociale, unei instituții ce o unește ca ceva integru și, totodată, ce o separă de alte comunități, instituții cu diferite caracteristici de poziție socială. Acesta se impune drept cauză reală a acțiunilor, relațiilor diferitor comunități sociale, politice etc. cu privire la deosebirile lor de poziții, la rolul în viața socială, în relațiile externe, regionale, internaționale.</a:t>
            </a:r>
            <a:endParaRPr sz="1200">
              <a:solidFill>
                <a:srgbClr val="000000"/>
              </a:solidFill>
              <a:latin typeface="Times New Roman"/>
              <a:ea typeface="Times New Roman"/>
              <a:cs typeface="Times New Roman"/>
              <a:sym typeface="Times New Roman"/>
            </a:endParaRPr>
          </a:p>
          <a:p>
            <a:pPr indent="457200" lvl="0" marL="0" rtl="0" algn="just">
              <a:spcBef>
                <a:spcPts val="0"/>
              </a:spcBef>
              <a:spcAft>
                <a:spcPts val="0"/>
              </a:spcAft>
              <a:buNone/>
            </a:pPr>
            <a:r>
              <a:rPr lang="en-US" sz="1200">
                <a:solidFill>
                  <a:srgbClr val="000000"/>
                </a:solidFill>
                <a:latin typeface="Times New Roman"/>
                <a:ea typeface="Times New Roman"/>
                <a:cs typeface="Times New Roman"/>
                <a:sym typeface="Times New Roman"/>
              </a:rPr>
              <a:t>Astăzi în contextul globalizării și provocărilor ce țin nu atât de interesul național, cât de conceptul de securitate națională, este cu mult mai greu de a promova și realiza interesul național. Tendințele actuale sugerează că securitatea națională este în continuu expusă riscului, iar unica ce poate garanta generarea intereselor naționale și protecția acestora este menținerea securității la nivel național prin intermediul securității internaționale.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3"/>
          <p:cNvSpPr txBox="1"/>
          <p:nvPr>
            <p:ph type="title"/>
          </p:nvPr>
        </p:nvSpPr>
        <p:spPr>
          <a:xfrm>
            <a:off x="829500" y="610300"/>
            <a:ext cx="7485000" cy="2119200"/>
          </a:xfrm>
          <a:prstGeom prst="rect">
            <a:avLst/>
          </a:prstGeom>
        </p:spPr>
        <p:txBody>
          <a:bodyPr anchorCtr="0" anchor="ctr" bIns="91400" lIns="91400" spcFirstLastPara="1" rIns="91400" wrap="square" tIns="91400">
            <a:noAutofit/>
          </a:bodyPr>
          <a:lstStyle/>
          <a:p>
            <a:pPr indent="0" lvl="0" marL="0" rtl="0" algn="ctr">
              <a:spcBef>
                <a:spcPts val="0"/>
              </a:spcBef>
              <a:spcAft>
                <a:spcPts val="0"/>
              </a:spcAft>
              <a:buSzPts val="990"/>
              <a:buNone/>
            </a:pPr>
            <a:r>
              <a:rPr lang="en-US" sz="5100">
                <a:latin typeface="Times New Roman"/>
                <a:ea typeface="Times New Roman"/>
                <a:cs typeface="Times New Roman"/>
                <a:sym typeface="Times New Roman"/>
              </a:rPr>
              <a:t>MULȚUMIM</a:t>
            </a:r>
            <a:endParaRPr sz="5100">
              <a:latin typeface="Times New Roman"/>
              <a:ea typeface="Times New Roman"/>
              <a:cs typeface="Times New Roman"/>
              <a:sym typeface="Times New Roman"/>
            </a:endParaRPr>
          </a:p>
          <a:p>
            <a:pPr indent="0" lvl="0" marL="0" rtl="0" algn="ctr">
              <a:spcBef>
                <a:spcPts val="0"/>
              </a:spcBef>
              <a:spcAft>
                <a:spcPts val="0"/>
              </a:spcAft>
              <a:buSzPts val="990"/>
              <a:buNone/>
            </a:pPr>
            <a:r>
              <a:rPr lang="en-US" sz="5100">
                <a:latin typeface="Times New Roman"/>
                <a:ea typeface="Times New Roman"/>
                <a:cs typeface="Times New Roman"/>
                <a:sym typeface="Times New Roman"/>
              </a:rPr>
              <a:t>PENTRU</a:t>
            </a:r>
            <a:endParaRPr sz="5100">
              <a:latin typeface="Times New Roman"/>
              <a:ea typeface="Times New Roman"/>
              <a:cs typeface="Times New Roman"/>
              <a:sym typeface="Times New Roman"/>
            </a:endParaRPr>
          </a:p>
          <a:p>
            <a:pPr indent="0" lvl="0" marL="0" rtl="0" algn="ctr">
              <a:spcBef>
                <a:spcPts val="0"/>
              </a:spcBef>
              <a:spcAft>
                <a:spcPts val="0"/>
              </a:spcAft>
              <a:buSzPts val="990"/>
              <a:buNone/>
            </a:pPr>
            <a:r>
              <a:rPr lang="en-US" sz="5100">
                <a:latin typeface="Times New Roman"/>
                <a:ea typeface="Times New Roman"/>
                <a:cs typeface="Times New Roman"/>
                <a:sym typeface="Times New Roman"/>
              </a:rPr>
              <a:t>ATENȚIE!</a:t>
            </a:r>
            <a:endParaRPr sz="51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71300" y="1712250"/>
            <a:ext cx="2693100" cy="1719000"/>
          </a:xfrm>
          <a:prstGeom prst="rect">
            <a:avLst/>
          </a:prstGeom>
        </p:spPr>
        <p:txBody>
          <a:bodyPr anchorCtr="0" anchor="ctr" bIns="91400" lIns="91400" spcFirstLastPara="1" rIns="91400" wrap="square" tIns="914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Lista bibliografică</a:t>
            </a:r>
            <a:endParaRPr>
              <a:latin typeface="Times New Roman"/>
              <a:ea typeface="Times New Roman"/>
              <a:cs typeface="Times New Roman"/>
              <a:sym typeface="Times New Roman"/>
            </a:endParaRPr>
          </a:p>
        </p:txBody>
      </p:sp>
      <p:sp>
        <p:nvSpPr>
          <p:cNvPr id="305" name="Google Shape;305;p44"/>
          <p:cNvSpPr txBox="1"/>
          <p:nvPr/>
        </p:nvSpPr>
        <p:spPr>
          <a:xfrm>
            <a:off x="2960750" y="0"/>
            <a:ext cx="6008100" cy="4934700"/>
          </a:xfrm>
          <a:prstGeom prst="rect">
            <a:avLst/>
          </a:prstGeom>
          <a:noFill/>
          <a:ln>
            <a:noFill/>
          </a:ln>
        </p:spPr>
        <p:txBody>
          <a:bodyPr anchorCtr="0" anchor="t" bIns="91425" lIns="91425" spcFirstLastPara="1" rIns="91425" wrap="square" tIns="91425">
            <a:spAutoFit/>
          </a:bodyPr>
          <a:lstStyle/>
          <a:p>
            <a:pPr indent="0" lvl="0" marL="457200" rtl="0" algn="just">
              <a:spcBef>
                <a:spcPts val="0"/>
              </a:spcBef>
              <a:spcAft>
                <a:spcPts val="0"/>
              </a:spcAft>
              <a:buNone/>
            </a:pPr>
            <a:r>
              <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US">
                <a:latin typeface="Times New Roman"/>
                <a:ea typeface="Times New Roman"/>
                <a:cs typeface="Times New Roman"/>
                <a:sym typeface="Times New Roman"/>
              </a:rPr>
              <a:t>JUC Victor, Fundamentarea şi evoluţia conceptului de interes naţional. </a:t>
            </a:r>
            <a:r>
              <a:rPr lang="en-US" u="sng">
                <a:solidFill>
                  <a:schemeClr val="hlink"/>
                </a:solidFill>
                <a:latin typeface="Times New Roman"/>
                <a:ea typeface="Times New Roman"/>
                <a:cs typeface="Times New Roman"/>
                <a:sym typeface="Times New Roman"/>
                <a:hlinkClick r:id="rId3"/>
              </a:rPr>
              <a:t>https://ibn.idsi.md/sites/default/files/imag_file/Fundamentarea%20si%20evolutia%20conceptului%20de%20interes%20national_0.pdf</a:t>
            </a:r>
            <a:r>
              <a:rPr lang="en-US">
                <a:latin typeface="Times New Roman"/>
                <a:ea typeface="Times New Roman"/>
                <a:cs typeface="Times New Roman"/>
                <a:sym typeface="Times New Roman"/>
              </a:rPr>
              <a:t> (accesat: </a:t>
            </a:r>
            <a:r>
              <a:rPr lang="en-US">
                <a:solidFill>
                  <a:srgbClr val="222222"/>
                </a:solidFill>
                <a:latin typeface="Times New Roman"/>
                <a:ea typeface="Times New Roman"/>
                <a:cs typeface="Times New Roman"/>
                <a:sym typeface="Times New Roman"/>
              </a:rPr>
              <a:t>23.11.2021).</a:t>
            </a:r>
            <a:endParaRPr>
              <a:solidFill>
                <a:srgbClr val="222222"/>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rgbClr val="222222"/>
              </a:buClr>
              <a:buSzPts val="1400"/>
              <a:buFont typeface="Times New Roman"/>
              <a:buAutoNum type="arabicPeriod"/>
            </a:pPr>
            <a:r>
              <a:rPr lang="en-US">
                <a:solidFill>
                  <a:srgbClr val="222222"/>
                </a:solidFill>
                <a:highlight>
                  <a:srgbClr val="FFFFFF"/>
                </a:highlight>
                <a:latin typeface="Times New Roman"/>
                <a:ea typeface="Times New Roman"/>
                <a:cs typeface="Times New Roman"/>
                <a:sym typeface="Times New Roman"/>
              </a:rPr>
              <a:t>NYE JR, Joseph S. Redefining the national interest. </a:t>
            </a:r>
            <a:r>
              <a:rPr i="1" lang="en-US">
                <a:solidFill>
                  <a:srgbClr val="222222"/>
                </a:solidFill>
                <a:latin typeface="Times New Roman"/>
                <a:ea typeface="Times New Roman"/>
                <a:cs typeface="Times New Roman"/>
                <a:sym typeface="Times New Roman"/>
              </a:rPr>
              <a:t>Foreign Affairs</a:t>
            </a:r>
            <a:r>
              <a:rPr lang="en-US">
                <a:solidFill>
                  <a:srgbClr val="222222"/>
                </a:solidFill>
                <a:highlight>
                  <a:srgbClr val="FFFFFF"/>
                </a:highlight>
                <a:latin typeface="Times New Roman"/>
                <a:ea typeface="Times New Roman"/>
                <a:cs typeface="Times New Roman"/>
                <a:sym typeface="Times New Roman"/>
              </a:rPr>
              <a:t>, 1999, 22-35.</a:t>
            </a:r>
            <a:endParaRPr>
              <a:solidFill>
                <a:srgbClr val="222222"/>
              </a:solidFill>
              <a:highlight>
                <a:srgbClr val="FFFFFF"/>
              </a:highlight>
              <a:latin typeface="Times New Roman"/>
              <a:ea typeface="Times New Roman"/>
              <a:cs typeface="Times New Roman"/>
              <a:sym typeface="Times New Roman"/>
            </a:endParaRPr>
          </a:p>
          <a:p>
            <a:pPr indent="-342900" lvl="0" marL="457200" rtl="0" algn="just">
              <a:lnSpc>
                <a:spcPct val="115000"/>
              </a:lnSpc>
              <a:spcBef>
                <a:spcPts val="0"/>
              </a:spcBef>
              <a:spcAft>
                <a:spcPts val="0"/>
              </a:spcAft>
              <a:buClr>
                <a:srgbClr val="222222"/>
              </a:buClr>
              <a:buSzPts val="1800"/>
              <a:buFont typeface="Times New Roman"/>
              <a:buAutoNum type="arabicPeriod"/>
            </a:pPr>
            <a:r>
              <a:rPr lang="en-US">
                <a:highlight>
                  <a:srgbClr val="FFFFFF"/>
                </a:highlight>
                <a:latin typeface="Times New Roman"/>
                <a:ea typeface="Times New Roman"/>
                <a:cs typeface="Times New Roman"/>
                <a:sym typeface="Times New Roman"/>
              </a:rPr>
              <a:t>Robinson Thomas W., National Interest,  in James N. Rosenau, ed. International Politics and Foreign Policy (New York, 1961).</a:t>
            </a:r>
            <a:endParaRPr sz="1800">
              <a:solidFill>
                <a:srgbClr val="222222"/>
              </a:solidFill>
              <a:highlight>
                <a:srgbClr val="FFFFFF"/>
              </a:highlight>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rgbClr val="222222"/>
              </a:buClr>
              <a:buSzPts val="1400"/>
              <a:buFont typeface="Times New Roman"/>
              <a:buAutoNum type="arabicPeriod"/>
            </a:pPr>
            <a:r>
              <a:rPr lang="en-US">
                <a:solidFill>
                  <a:srgbClr val="222222"/>
                </a:solidFill>
                <a:latin typeface="Times New Roman"/>
                <a:ea typeface="Times New Roman"/>
                <a:cs typeface="Times New Roman"/>
                <a:sym typeface="Times New Roman"/>
              </a:rPr>
              <a:t>Кокошин, Андрей Афанасьевич, et al. Национальные интересы, реальный суверенитет и национальная безопасность. Вопросы философии, 2015</a:t>
            </a:r>
            <a:endParaRPr>
              <a:solidFill>
                <a:srgbClr val="222222"/>
              </a:solidFill>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rgbClr val="222222"/>
              </a:buClr>
              <a:buSzPts val="1400"/>
              <a:buFont typeface="Times New Roman"/>
              <a:buAutoNum type="arabicPeriod"/>
            </a:pPr>
            <a:r>
              <a:rPr lang="en-US">
                <a:solidFill>
                  <a:srgbClr val="222222"/>
                </a:solidFill>
                <a:latin typeface="Times New Roman"/>
                <a:ea typeface="Times New Roman"/>
                <a:cs typeface="Times New Roman"/>
                <a:sym typeface="Times New Roman"/>
              </a:rPr>
              <a:t>Саидов, Акмаль Холматович; Кашинская, Лавиза Фуатовна. Национальная безопасность и национальные интересы: взаимосвязь и взаимодействие (опыт политико-правового анализа). Журнал российского права, 2005, 12 (108).</a:t>
            </a:r>
            <a:endParaRPr>
              <a:solidFill>
                <a:srgbClr val="222222"/>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rgbClr val="222222"/>
              </a:buClr>
              <a:buSzPts val="1600"/>
              <a:buFont typeface="Times New Roman"/>
              <a:buAutoNum type="arabicPeriod"/>
            </a:pPr>
            <a:r>
              <a:rPr lang="en-US">
                <a:solidFill>
                  <a:srgbClr val="222222"/>
                </a:solidFill>
                <a:latin typeface="Times New Roman"/>
                <a:ea typeface="Times New Roman"/>
                <a:cs typeface="Times New Roman"/>
                <a:sym typeface="Times New Roman"/>
              </a:rPr>
              <a:t>Поздняков А. Е. Нация. Национализм. Национальные интересы. М.: Прогресс,1994.</a:t>
            </a:r>
            <a:endParaRPr>
              <a:solidFill>
                <a:srgbClr val="222222"/>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idx="1" type="body"/>
          </p:nvPr>
        </p:nvSpPr>
        <p:spPr>
          <a:xfrm>
            <a:off x="2874300" y="54025"/>
            <a:ext cx="6269700" cy="4958700"/>
          </a:xfrm>
          <a:prstGeom prst="rect">
            <a:avLst/>
          </a:prstGeom>
          <a:noFill/>
          <a:ln>
            <a:noFill/>
          </a:ln>
        </p:spPr>
        <p:txBody>
          <a:bodyPr anchorCtr="0" anchor="ctr" bIns="91400" lIns="91400" spcFirstLastPara="1" rIns="91400" wrap="square" tIns="91400">
            <a:normAutofit/>
          </a:bodyPr>
          <a:lstStyle/>
          <a:p>
            <a:pPr indent="-406400" lvl="0" marL="457200" rtl="0" algn="ctr">
              <a:lnSpc>
                <a:spcPct val="100000"/>
              </a:lnSpc>
              <a:spcBef>
                <a:spcPts val="0"/>
              </a:spcBef>
              <a:spcAft>
                <a:spcPts val="0"/>
              </a:spcAft>
              <a:buClr>
                <a:schemeClr val="dk1"/>
              </a:buClr>
              <a:buSzPts val="2800"/>
              <a:buFont typeface="Times New Roman"/>
              <a:buAutoNum type="arabicPeriod"/>
            </a:pPr>
            <a:r>
              <a:rPr lang="en-US" sz="2800">
                <a:solidFill>
                  <a:schemeClr val="dk1"/>
                </a:solidFill>
                <a:latin typeface="Times New Roman"/>
                <a:ea typeface="Times New Roman"/>
                <a:cs typeface="Times New Roman"/>
                <a:sym typeface="Times New Roman"/>
              </a:rPr>
              <a:t>Introducere</a:t>
            </a:r>
            <a:endParaRPr sz="2800">
              <a:solidFill>
                <a:schemeClr val="dk1"/>
              </a:solidFill>
              <a:latin typeface="Times New Roman"/>
              <a:ea typeface="Times New Roman"/>
              <a:cs typeface="Times New Roman"/>
              <a:sym typeface="Times New Roman"/>
            </a:endParaRPr>
          </a:p>
          <a:p>
            <a:pPr indent="-406400" lvl="0" marL="457200" rtl="0" algn="ctr">
              <a:lnSpc>
                <a:spcPct val="100000"/>
              </a:lnSpc>
              <a:spcBef>
                <a:spcPts val="0"/>
              </a:spcBef>
              <a:spcAft>
                <a:spcPts val="0"/>
              </a:spcAft>
              <a:buClr>
                <a:schemeClr val="dk1"/>
              </a:buClr>
              <a:buSzPts val="2800"/>
              <a:buFont typeface="Times New Roman"/>
              <a:buAutoNum type="arabicPeriod"/>
            </a:pPr>
            <a:r>
              <a:rPr lang="en-US" sz="2800">
                <a:solidFill>
                  <a:schemeClr val="dk1"/>
                </a:solidFill>
                <a:latin typeface="Times New Roman"/>
                <a:ea typeface="Times New Roman"/>
                <a:cs typeface="Times New Roman"/>
                <a:sym typeface="Times New Roman"/>
              </a:rPr>
              <a:t>Semnificația conceptului de interes național</a:t>
            </a:r>
            <a:endParaRPr sz="2800">
              <a:solidFill>
                <a:schemeClr val="dk1"/>
              </a:solidFill>
              <a:latin typeface="Times New Roman"/>
              <a:ea typeface="Times New Roman"/>
              <a:cs typeface="Times New Roman"/>
              <a:sym typeface="Times New Roman"/>
            </a:endParaRPr>
          </a:p>
          <a:p>
            <a:pPr indent="-406400" lvl="0" marL="457200" rtl="0" algn="ctr">
              <a:lnSpc>
                <a:spcPct val="100000"/>
              </a:lnSpc>
              <a:spcBef>
                <a:spcPts val="0"/>
              </a:spcBef>
              <a:spcAft>
                <a:spcPts val="0"/>
              </a:spcAft>
              <a:buClr>
                <a:schemeClr val="dk1"/>
              </a:buClr>
              <a:buSzPts val="2800"/>
              <a:buFont typeface="Times New Roman"/>
              <a:buAutoNum type="arabicPeriod"/>
            </a:pPr>
            <a:r>
              <a:rPr lang="en-US" sz="2800">
                <a:solidFill>
                  <a:schemeClr val="dk1"/>
                </a:solidFill>
                <a:latin typeface="Times New Roman"/>
                <a:ea typeface="Times New Roman"/>
                <a:cs typeface="Times New Roman"/>
                <a:sym typeface="Times New Roman"/>
              </a:rPr>
              <a:t>Tipologiile intereselor naționale</a:t>
            </a:r>
            <a:endParaRPr sz="2800">
              <a:solidFill>
                <a:schemeClr val="dk1"/>
              </a:solidFill>
              <a:latin typeface="Times New Roman"/>
              <a:ea typeface="Times New Roman"/>
              <a:cs typeface="Times New Roman"/>
              <a:sym typeface="Times New Roman"/>
            </a:endParaRPr>
          </a:p>
          <a:p>
            <a:pPr indent="-406400" lvl="0" marL="457200" rtl="0" algn="ctr">
              <a:lnSpc>
                <a:spcPct val="100000"/>
              </a:lnSpc>
              <a:spcBef>
                <a:spcPts val="0"/>
              </a:spcBef>
              <a:spcAft>
                <a:spcPts val="0"/>
              </a:spcAft>
              <a:buClr>
                <a:schemeClr val="dk1"/>
              </a:buClr>
              <a:buSzPts val="2800"/>
              <a:buFont typeface="Times New Roman"/>
              <a:buAutoNum type="arabicPeriod"/>
            </a:pPr>
            <a:r>
              <a:rPr lang="en-US" sz="2800">
                <a:solidFill>
                  <a:schemeClr val="dk1"/>
                </a:solidFill>
                <a:latin typeface="Times New Roman"/>
                <a:ea typeface="Times New Roman"/>
                <a:cs typeface="Times New Roman"/>
                <a:sym typeface="Times New Roman"/>
              </a:rPr>
              <a:t>Rolul intereselor naționale</a:t>
            </a:r>
            <a:endParaRPr sz="2800">
              <a:solidFill>
                <a:schemeClr val="dk1"/>
              </a:solidFill>
              <a:latin typeface="Times New Roman"/>
              <a:ea typeface="Times New Roman"/>
              <a:cs typeface="Times New Roman"/>
              <a:sym typeface="Times New Roman"/>
            </a:endParaRPr>
          </a:p>
          <a:p>
            <a:pPr indent="-406400" lvl="0" marL="457200" rtl="0" algn="ctr">
              <a:lnSpc>
                <a:spcPct val="100000"/>
              </a:lnSpc>
              <a:spcBef>
                <a:spcPts val="0"/>
              </a:spcBef>
              <a:spcAft>
                <a:spcPts val="0"/>
              </a:spcAft>
              <a:buClr>
                <a:schemeClr val="dk1"/>
              </a:buClr>
              <a:buSzPts val="2800"/>
              <a:buFont typeface="Times New Roman"/>
              <a:buAutoNum type="arabicPeriod"/>
            </a:pPr>
            <a:r>
              <a:rPr lang="en-US" sz="2800">
                <a:solidFill>
                  <a:schemeClr val="dk1"/>
                </a:solidFill>
                <a:latin typeface="Times New Roman"/>
                <a:ea typeface="Times New Roman"/>
                <a:cs typeface="Times New Roman"/>
                <a:sym typeface="Times New Roman"/>
              </a:rPr>
              <a:t>Corelarea conceptelor de “interes național” și “securitate internațională”</a:t>
            </a:r>
            <a:endParaRPr sz="2800">
              <a:solidFill>
                <a:schemeClr val="dk1"/>
              </a:solidFill>
              <a:latin typeface="Times New Roman"/>
              <a:ea typeface="Times New Roman"/>
              <a:cs typeface="Times New Roman"/>
              <a:sym typeface="Times New Roman"/>
            </a:endParaRPr>
          </a:p>
          <a:p>
            <a:pPr indent="-406400" lvl="0" marL="457200" rtl="0" algn="ctr">
              <a:lnSpc>
                <a:spcPct val="100000"/>
              </a:lnSpc>
              <a:spcBef>
                <a:spcPts val="0"/>
              </a:spcBef>
              <a:spcAft>
                <a:spcPts val="0"/>
              </a:spcAft>
              <a:buClr>
                <a:schemeClr val="dk1"/>
              </a:buClr>
              <a:buSzPts val="2800"/>
              <a:buFont typeface="Times New Roman"/>
              <a:buAutoNum type="arabicPeriod"/>
            </a:pPr>
            <a:r>
              <a:rPr lang="en-US" sz="2800">
                <a:solidFill>
                  <a:schemeClr val="dk1"/>
                </a:solidFill>
                <a:latin typeface="Times New Roman"/>
                <a:ea typeface="Times New Roman"/>
                <a:cs typeface="Times New Roman"/>
                <a:sym typeface="Times New Roman"/>
              </a:rPr>
              <a:t>Concluzie</a:t>
            </a:r>
            <a:endParaRPr sz="2800">
              <a:solidFill>
                <a:schemeClr val="dk1"/>
              </a:solidFill>
              <a:latin typeface="Times New Roman"/>
              <a:ea typeface="Times New Roman"/>
              <a:cs typeface="Times New Roman"/>
              <a:sym typeface="Times New Roman"/>
            </a:endParaRPr>
          </a:p>
          <a:p>
            <a:pPr indent="-406400" lvl="0" marL="457200" rtl="0" algn="ctr">
              <a:lnSpc>
                <a:spcPct val="100000"/>
              </a:lnSpc>
              <a:spcBef>
                <a:spcPts val="0"/>
              </a:spcBef>
              <a:spcAft>
                <a:spcPts val="0"/>
              </a:spcAft>
              <a:buClr>
                <a:schemeClr val="dk1"/>
              </a:buClr>
              <a:buSzPts val="2800"/>
              <a:buFont typeface="Times New Roman"/>
              <a:buAutoNum type="arabicPeriod"/>
            </a:pPr>
            <a:r>
              <a:rPr lang="en-US" sz="2800">
                <a:solidFill>
                  <a:schemeClr val="dk1"/>
                </a:solidFill>
                <a:latin typeface="Times New Roman"/>
                <a:ea typeface="Times New Roman"/>
                <a:cs typeface="Times New Roman"/>
                <a:sym typeface="Times New Roman"/>
              </a:rPr>
              <a:t>Lista bibliografică</a:t>
            </a:r>
            <a:endParaRPr sz="2800">
              <a:solidFill>
                <a:schemeClr val="dk1"/>
              </a:solidFill>
              <a:latin typeface="Times New Roman"/>
              <a:ea typeface="Times New Roman"/>
              <a:cs typeface="Times New Roman"/>
              <a:sym typeface="Times New Roman"/>
            </a:endParaRPr>
          </a:p>
        </p:txBody>
      </p:sp>
      <p:sp>
        <p:nvSpPr>
          <p:cNvPr id="145" name="Google Shape;145;p28"/>
          <p:cNvSpPr txBox="1"/>
          <p:nvPr>
            <p:ph type="title"/>
          </p:nvPr>
        </p:nvSpPr>
        <p:spPr>
          <a:xfrm>
            <a:off x="367400" y="1712250"/>
            <a:ext cx="2264700" cy="1719000"/>
          </a:xfrm>
          <a:prstGeom prst="rect">
            <a:avLst/>
          </a:prstGeom>
          <a:noFill/>
          <a:ln>
            <a:noFill/>
          </a:ln>
        </p:spPr>
        <p:txBody>
          <a:bodyPr anchorCtr="0" anchor="ctr" bIns="91400" lIns="91400" spcFirstLastPara="1" rIns="91400" wrap="square" tIns="91400">
            <a:normAutofit/>
          </a:bodyPr>
          <a:lstStyle/>
          <a:p>
            <a:pPr indent="0" lvl="0" marL="0" rtl="0" algn="l">
              <a:lnSpc>
                <a:spcPct val="115000"/>
              </a:lnSpc>
              <a:spcBef>
                <a:spcPts val="0"/>
              </a:spcBef>
              <a:spcAft>
                <a:spcPts val="0"/>
              </a:spcAft>
              <a:buClr>
                <a:srgbClr val="FCFCFC"/>
              </a:buClr>
              <a:buSzPts val="3000"/>
              <a:buFont typeface="Encode Sans Semi Condensed"/>
              <a:buNone/>
            </a:pPr>
            <a:r>
              <a:rPr lang="en-US" sz="4600">
                <a:latin typeface="Times New Roman"/>
                <a:ea typeface="Times New Roman"/>
                <a:cs typeface="Times New Roman"/>
                <a:sym typeface="Times New Roman"/>
              </a:rPr>
              <a:t>Cuprins</a:t>
            </a:r>
            <a:endParaRPr sz="46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2150249" y="-1"/>
            <a:ext cx="4843501" cy="2177702"/>
          </a:xfrm>
          <a:prstGeom prst="rect">
            <a:avLst/>
          </a:prstGeom>
          <a:noFill/>
          <a:ln>
            <a:noFill/>
          </a:ln>
        </p:spPr>
        <p:txBody>
          <a:bodyPr anchorCtr="0" anchor="ctr" bIns="91400" lIns="91400" spcFirstLastPara="1" rIns="91400" wrap="square" tIns="91400">
            <a:normAutofit/>
          </a:bodyPr>
          <a:lstStyle/>
          <a:p>
            <a:pPr indent="0" lvl="0" marL="0" rtl="0" algn="ctr">
              <a:lnSpc>
                <a:spcPct val="100000"/>
              </a:lnSpc>
              <a:spcBef>
                <a:spcPts val="0"/>
              </a:spcBef>
              <a:spcAft>
                <a:spcPts val="0"/>
              </a:spcAft>
              <a:buClr>
                <a:srgbClr val="FCFCFC"/>
              </a:buClr>
              <a:buSzPts val="5000"/>
              <a:buFont typeface="Encode Sans Semi Condensed"/>
              <a:buNone/>
            </a:pPr>
            <a:r>
              <a:rPr lang="en-US">
                <a:latin typeface="Times New Roman"/>
                <a:ea typeface="Times New Roman"/>
                <a:cs typeface="Times New Roman"/>
                <a:sym typeface="Times New Roman"/>
              </a:rPr>
              <a:t>Introducere</a:t>
            </a:r>
            <a:endParaRPr>
              <a:latin typeface="Times New Roman"/>
              <a:ea typeface="Times New Roman"/>
              <a:cs typeface="Times New Roman"/>
              <a:sym typeface="Times New Roman"/>
            </a:endParaRPr>
          </a:p>
        </p:txBody>
      </p:sp>
      <p:sp>
        <p:nvSpPr>
          <p:cNvPr id="151" name="Google Shape;151;p29"/>
          <p:cNvSpPr txBox="1"/>
          <p:nvPr>
            <p:ph idx="1" type="body"/>
          </p:nvPr>
        </p:nvSpPr>
        <p:spPr>
          <a:xfrm>
            <a:off x="46350" y="2251675"/>
            <a:ext cx="9097800" cy="2965800"/>
          </a:xfrm>
          <a:prstGeom prst="rect">
            <a:avLst/>
          </a:prstGeom>
          <a:noFill/>
          <a:ln>
            <a:noFill/>
          </a:ln>
        </p:spPr>
        <p:txBody>
          <a:bodyPr anchorCtr="0" anchor="ctr" bIns="91400" lIns="91400" spcFirstLastPara="1" rIns="91400" wrap="square" tIns="91400">
            <a:normAutofit/>
          </a:bodyPr>
          <a:lstStyle/>
          <a:p>
            <a:pPr indent="0" lvl="0" marL="0" marR="0" rtl="0" algn="just">
              <a:lnSpc>
                <a:spcPct val="100000"/>
              </a:lnSpc>
              <a:spcBef>
                <a:spcPts val="0"/>
              </a:spcBef>
              <a:spcAft>
                <a:spcPts val="0"/>
              </a:spcAft>
              <a:buClr>
                <a:schemeClr val="accent1"/>
              </a:buClr>
              <a:buSzPts val="1400"/>
              <a:buFont typeface="Helvetica Neue"/>
              <a:buNone/>
            </a:pPr>
            <a:r>
              <a:rPr lang="en-US" sz="1800">
                <a:latin typeface="Times New Roman"/>
                <a:ea typeface="Times New Roman"/>
                <a:cs typeface="Times New Roman"/>
                <a:sym typeface="Times New Roman"/>
              </a:rPr>
              <a:t>„Interesul național” este un concept cheie în relațiile internaționale. Semnificația interesului național  se bazează pe protecția identității fizice, politice și culturale împotriva atacurilor altor state naționale. Astfel, conceptul este strâns conectat și de securitatea internațională. Interesele naționale pot fi definite ca pretențiile, obiectivele, scopurile,  pe care o națiune încearcă întotdeauna să le păstreze, să protejeze, să le apere și să le asigure în relațiile cu alte națiuni. Astfel, putem spune că interesele naționale sunt o declarație publică a nevoilor și intențiilor unei țări, bazată pe o evaluare a situației actuale. O astfel de declarație îndeplinește mai multe funcții cheie. În primul rând, stabilește o ierarhie a priorităților de politică externă pentru a evita utilizarea ineficientă a resurselor și supraextinderea.</a:t>
            </a:r>
            <a:endParaRPr sz="1800">
              <a:latin typeface="Times New Roman"/>
              <a:ea typeface="Times New Roman"/>
              <a:cs typeface="Times New Roman"/>
              <a:sym typeface="Times New Roman"/>
            </a:endParaRPr>
          </a:p>
        </p:txBody>
      </p:sp>
      <p:sp>
        <p:nvSpPr>
          <p:cNvPr id="152" name="Google Shape;152;p29"/>
          <p:cNvSpPr/>
          <p:nvPr/>
        </p:nvSpPr>
        <p:spPr>
          <a:xfrm>
            <a:off x="0" y="2103174"/>
            <a:ext cx="3045000" cy="148501"/>
          </a:xfrm>
          <a:prstGeom prst="roundRect">
            <a:avLst>
              <a:gd fmla="val 50000" name="adj"/>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ph type="title"/>
          </p:nvPr>
        </p:nvSpPr>
        <p:spPr>
          <a:xfrm>
            <a:off x="100250" y="1457625"/>
            <a:ext cx="2670000" cy="2097000"/>
          </a:xfrm>
          <a:prstGeom prst="rect">
            <a:avLst/>
          </a:prstGeom>
        </p:spPr>
        <p:txBody>
          <a:bodyPr anchorCtr="0" anchor="ctr" bIns="91400" lIns="91400" spcFirstLastPara="1" rIns="91400" wrap="square" tIns="91400">
            <a:normAutofit/>
          </a:bodyPr>
          <a:lstStyle/>
          <a:p>
            <a:pPr indent="0" lvl="0" marL="0" rtl="0" algn="ctr">
              <a:lnSpc>
                <a:spcPct val="100000"/>
              </a:lnSpc>
              <a:spcBef>
                <a:spcPts val="0"/>
              </a:spcBef>
              <a:spcAft>
                <a:spcPts val="0"/>
              </a:spcAft>
              <a:buNone/>
            </a:pPr>
            <a:r>
              <a:rPr lang="en-US" sz="2800">
                <a:solidFill>
                  <a:schemeClr val="lt1"/>
                </a:solidFill>
                <a:latin typeface="Times New Roman"/>
                <a:ea typeface="Times New Roman"/>
                <a:cs typeface="Times New Roman"/>
                <a:sym typeface="Times New Roman"/>
              </a:rPr>
              <a:t>Semnificația conceptului de interes național</a:t>
            </a:r>
            <a:endParaRPr sz="28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chemeClr val="lt1"/>
              </a:solidFill>
            </a:endParaRPr>
          </a:p>
        </p:txBody>
      </p:sp>
      <p:sp>
        <p:nvSpPr>
          <p:cNvPr id="158" name="Google Shape;158;p30"/>
          <p:cNvSpPr txBox="1"/>
          <p:nvPr>
            <p:ph idx="1" type="body"/>
          </p:nvPr>
        </p:nvSpPr>
        <p:spPr>
          <a:xfrm>
            <a:off x="2952750" y="2545500"/>
            <a:ext cx="5919300" cy="2598000"/>
          </a:xfrm>
          <a:prstGeom prst="rect">
            <a:avLst/>
          </a:prstGeom>
        </p:spPr>
        <p:txBody>
          <a:bodyPr anchorCtr="0" anchor="t" bIns="91400" lIns="91400" spcFirstLastPara="1" rIns="91400" wrap="square" tIns="91400">
            <a:noAutofit/>
          </a:bodyPr>
          <a:lstStyle/>
          <a:p>
            <a:pPr indent="-304800" lvl="0" marL="457200" rtl="0" algn="just">
              <a:spcBef>
                <a:spcPts val="0"/>
              </a:spcBef>
              <a:spcAft>
                <a:spcPts val="0"/>
              </a:spcAft>
              <a:buClr>
                <a:srgbClr val="000000"/>
              </a:buClr>
              <a:buSzPts val="1200"/>
              <a:buFont typeface="Times New Roman"/>
              <a:buChar char="●"/>
            </a:pPr>
            <a:r>
              <a:rPr b="0" lang="en-US" sz="1200">
                <a:solidFill>
                  <a:srgbClr val="000000"/>
                </a:solidFill>
                <a:latin typeface="Times New Roman"/>
                <a:ea typeface="Times New Roman"/>
                <a:cs typeface="Times New Roman"/>
                <a:sym typeface="Times New Roman"/>
              </a:rPr>
              <a:t>În primul rând, noțiunea de interes există prin activități și relații ale anumitor comunități sociale, politice și ale altor forțe care se impun drept purtători sau exponenți ai intereselor. </a:t>
            </a:r>
            <a:endParaRPr b="0" sz="1200">
              <a:solidFill>
                <a:srgbClr val="000000"/>
              </a:solidFill>
              <a:latin typeface="Times New Roman"/>
              <a:ea typeface="Times New Roman"/>
              <a:cs typeface="Times New Roman"/>
              <a:sym typeface="Times New Roman"/>
            </a:endParaRPr>
          </a:p>
          <a:p>
            <a:pPr indent="-304800" lvl="0" marL="457200" rtl="0" algn="just">
              <a:spcBef>
                <a:spcPts val="0"/>
              </a:spcBef>
              <a:spcAft>
                <a:spcPts val="0"/>
              </a:spcAft>
              <a:buClr>
                <a:srgbClr val="000000"/>
              </a:buClr>
              <a:buSzPts val="1200"/>
              <a:buFont typeface="Times New Roman"/>
              <a:buChar char="●"/>
            </a:pPr>
            <a:r>
              <a:rPr b="0" lang="en-US" sz="1200">
                <a:solidFill>
                  <a:srgbClr val="000000"/>
                </a:solidFill>
                <a:latin typeface="Times New Roman"/>
                <a:ea typeface="Times New Roman"/>
                <a:cs typeface="Times New Roman"/>
                <a:sym typeface="Times New Roman"/>
              </a:rPr>
              <a:t>În al doilea rând, calitățile, trăsăturile distinctive reflectă atât caracteristici obiective (statutul social, poziția socială etc.), cât și subiective (pasiuni, voințe, conștiinciozitate etc.). În ansamblul lor aceste caracteristici formează un lanț de legătură a diferitor entități sociopolitice, economice, culturale etc., inclusiv de natură externă. </a:t>
            </a:r>
            <a:endParaRPr b="0" sz="1200">
              <a:solidFill>
                <a:srgbClr val="000000"/>
              </a:solidFill>
              <a:latin typeface="Times New Roman"/>
              <a:ea typeface="Times New Roman"/>
              <a:cs typeface="Times New Roman"/>
              <a:sym typeface="Times New Roman"/>
            </a:endParaRPr>
          </a:p>
          <a:p>
            <a:pPr indent="-304800" lvl="0" marL="457200" rtl="0" algn="just">
              <a:spcBef>
                <a:spcPts val="0"/>
              </a:spcBef>
              <a:spcAft>
                <a:spcPts val="0"/>
              </a:spcAft>
              <a:buClr>
                <a:srgbClr val="000000"/>
              </a:buClr>
              <a:buSzPts val="1200"/>
              <a:buFont typeface="Times New Roman"/>
              <a:buChar char="●"/>
            </a:pPr>
            <a:r>
              <a:rPr b="0" lang="en-US" sz="1200">
                <a:solidFill>
                  <a:srgbClr val="000000"/>
                </a:solidFill>
                <a:latin typeface="Times New Roman"/>
                <a:ea typeface="Times New Roman"/>
                <a:cs typeface="Times New Roman"/>
                <a:sym typeface="Times New Roman"/>
              </a:rPr>
              <a:t>În al treilea rând, interesele sunt îndreptate spre un anumit obiect – valori materiale și spirituale, instituții, relații naționale și internaționale, politici interne și externe etc. În acest sens, interesele sunt orientate spre schimbarea sau menținerea relațiilor existente. </a:t>
            </a:r>
            <a:endParaRPr b="0" sz="1200">
              <a:solidFill>
                <a:srgbClr val="000000"/>
              </a:solidFill>
              <a:latin typeface="Times New Roman"/>
              <a:ea typeface="Times New Roman"/>
              <a:cs typeface="Times New Roman"/>
              <a:sym typeface="Times New Roman"/>
            </a:endParaRPr>
          </a:p>
        </p:txBody>
      </p:sp>
      <p:sp>
        <p:nvSpPr>
          <p:cNvPr id="159" name="Google Shape;159;p30"/>
          <p:cNvSpPr txBox="1"/>
          <p:nvPr/>
        </p:nvSpPr>
        <p:spPr>
          <a:xfrm>
            <a:off x="4334375" y="133350"/>
            <a:ext cx="4641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Noțiunea de interes este una din noțiunile de bază ale sociologiei și științelor politice. Aceasta este de origine latină, provine de la latinescul „interest”, ceea ce presupune a avea însemnătate, importanță. Noțiunea în cauză are un spectru larg de conținut, e cu multe semnificații, fapt ce provoacă diferite opinii, interpretări.</a:t>
            </a:r>
            <a:endParaRPr sz="1200">
              <a:latin typeface="Times New Roman"/>
              <a:ea typeface="Times New Roman"/>
              <a:cs typeface="Times New Roman"/>
              <a:sym typeface="Times New Roman"/>
            </a:endParaRPr>
          </a:p>
        </p:txBody>
      </p:sp>
      <p:pic>
        <p:nvPicPr>
          <p:cNvPr id="160" name="Google Shape;160;p30"/>
          <p:cNvPicPr preferRelativeResize="0"/>
          <p:nvPr/>
        </p:nvPicPr>
        <p:blipFill>
          <a:blip r:embed="rId3">
            <a:alphaModFix/>
          </a:blip>
          <a:stretch>
            <a:fillRect/>
          </a:stretch>
        </p:blipFill>
        <p:spPr>
          <a:xfrm>
            <a:off x="2952750" y="-3351"/>
            <a:ext cx="1307900" cy="1307875"/>
          </a:xfrm>
          <a:prstGeom prst="rect">
            <a:avLst/>
          </a:prstGeom>
          <a:noFill/>
          <a:ln>
            <a:noFill/>
          </a:ln>
        </p:spPr>
      </p:pic>
      <p:sp>
        <p:nvSpPr>
          <p:cNvPr id="161" name="Google Shape;161;p30"/>
          <p:cNvSpPr/>
          <p:nvPr/>
        </p:nvSpPr>
        <p:spPr>
          <a:xfrm>
            <a:off x="3017050" y="1276100"/>
            <a:ext cx="5997600" cy="1108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358"/>
              <a:buFont typeface="Arial"/>
              <a:buNone/>
            </a:pPr>
            <a:r>
              <a:rPr lang="en-US" sz="1200">
                <a:solidFill>
                  <a:schemeClr val="lt1"/>
                </a:solidFill>
                <a:latin typeface="Times New Roman"/>
                <a:ea typeface="Times New Roman"/>
                <a:cs typeface="Times New Roman"/>
                <a:sym typeface="Times New Roman"/>
              </a:rPr>
              <a:t>Interes național este un concept cheie în relațiile internaționale. Politica externă a fiecărui stat este formulată pe baza interesului său național, fiind întotdeauna activă pentru asigurarea obiectivelor sale. Pentru a defini conceptul de interes, este necesar mai întâi a cunoaște caracterul, particularitățile lui de conținut. </a:t>
            </a:r>
            <a:endParaRPr sz="1200">
              <a:solidFill>
                <a:schemeClr val="lt1"/>
              </a:solidFill>
              <a:latin typeface="Times New Roman"/>
              <a:ea typeface="Times New Roman"/>
              <a:cs typeface="Times New Roman"/>
              <a:sym typeface="Times New Roman"/>
            </a:endParaRPr>
          </a:p>
        </p:txBody>
      </p:sp>
      <p:pic>
        <p:nvPicPr>
          <p:cNvPr id="162" name="Google Shape;162;p30"/>
          <p:cNvPicPr preferRelativeResize="0"/>
          <p:nvPr/>
        </p:nvPicPr>
        <p:blipFill>
          <a:blip r:embed="rId4">
            <a:alphaModFix/>
          </a:blip>
          <a:stretch>
            <a:fillRect/>
          </a:stretch>
        </p:blipFill>
        <p:spPr>
          <a:xfrm>
            <a:off x="-48350" y="3072575"/>
            <a:ext cx="2852499" cy="19165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p:nvPr/>
        </p:nvSpPr>
        <p:spPr>
          <a:xfrm>
            <a:off x="115500" y="817275"/>
            <a:ext cx="7533300" cy="13413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US" sz="1200">
                <a:latin typeface="Times New Roman"/>
                <a:ea typeface="Times New Roman"/>
                <a:cs typeface="Times New Roman"/>
                <a:sym typeface="Times New Roman"/>
              </a:rPr>
              <a:t>- </a:t>
            </a:r>
            <a:r>
              <a:rPr b="1" i="1" lang="en-US" sz="1200">
                <a:latin typeface="Times New Roman"/>
                <a:ea typeface="Times New Roman"/>
                <a:cs typeface="Times New Roman"/>
                <a:sym typeface="Times New Roman"/>
              </a:rPr>
              <a:t>poziția doctrinei „realismului politic</a:t>
            </a:r>
            <a:r>
              <a:rPr lang="en-US" sz="1200">
                <a:latin typeface="Times New Roman"/>
                <a:ea typeface="Times New Roman"/>
                <a:cs typeface="Times New Roman"/>
                <a:sym typeface="Times New Roman"/>
              </a:rPr>
              <a:t>”, împărtășită de H. Morgenthau, A. Wolfers, W. Hippman, H. Thompson</a:t>
            </a:r>
            <a:r>
              <a:rPr lang="en-US" sz="12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H. Kissinger ș. a. În această doctrină interesul național este definit fie ca un complex ideal și normativ de scopuri, fie ca un fenomen central al relațiilor internaționale, perceput prin termenii forței, puterii sau ca un factor fundamental în identificarea unor căi necesare politicii internaționale. În acest context H. Morgenthau califică interesul național drept un „sâmbure tare” în păstrarea identității politice și culturale a unei națiuni. </a:t>
            </a:r>
            <a:endParaRPr sz="1200">
              <a:latin typeface="Times New Roman"/>
              <a:ea typeface="Times New Roman"/>
              <a:cs typeface="Times New Roman"/>
              <a:sym typeface="Times New Roman"/>
            </a:endParaRPr>
          </a:p>
        </p:txBody>
      </p:sp>
      <p:sp>
        <p:nvSpPr>
          <p:cNvPr id="168" name="Google Shape;168;p31"/>
          <p:cNvSpPr/>
          <p:nvPr/>
        </p:nvSpPr>
        <p:spPr>
          <a:xfrm>
            <a:off x="1458275" y="2200050"/>
            <a:ext cx="7533300" cy="14199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US" sz="1200">
                <a:latin typeface="Times New Roman"/>
                <a:ea typeface="Times New Roman"/>
                <a:cs typeface="Times New Roman"/>
                <a:sym typeface="Times New Roman"/>
              </a:rPr>
              <a:t>- </a:t>
            </a:r>
            <a:r>
              <a:rPr b="1" i="1" lang="en-US" sz="1200">
                <a:latin typeface="Times New Roman"/>
                <a:ea typeface="Times New Roman"/>
                <a:cs typeface="Times New Roman"/>
                <a:sym typeface="Times New Roman"/>
              </a:rPr>
              <a:t>poziția curentului „subiectivist”</a:t>
            </a:r>
            <a:r>
              <a:rPr lang="en-US" sz="1200">
                <a:latin typeface="Times New Roman"/>
                <a:ea typeface="Times New Roman"/>
                <a:cs typeface="Times New Roman"/>
                <a:sym typeface="Times New Roman"/>
              </a:rPr>
              <a:t>, a cărui adepți, R. Snyder, E. Furnes, N. Forward ș. a. Aceștia interpretează interesul național prin prisma următoarelor criterii: a) menținerii „integrității naționale”; b) asigurării „securității naționale”; c) păstrării „rolului național”; d) precedenței ca model al viitorului; e) menținerii „reputației”; f) „standardului internațional”. Aceste criterii despre interesul național au produs o influență deosebită asupra științelor politice în general și teoriei relațiilor internaționale în particular.</a:t>
            </a:r>
            <a:endParaRPr sz="1200">
              <a:latin typeface="Times New Roman"/>
              <a:ea typeface="Times New Roman"/>
              <a:cs typeface="Times New Roman"/>
              <a:sym typeface="Times New Roman"/>
            </a:endParaRPr>
          </a:p>
        </p:txBody>
      </p:sp>
      <p:sp>
        <p:nvSpPr>
          <p:cNvPr id="169" name="Google Shape;169;p31"/>
          <p:cNvSpPr txBox="1"/>
          <p:nvPr/>
        </p:nvSpPr>
        <p:spPr>
          <a:xfrm>
            <a:off x="676650" y="79975"/>
            <a:ext cx="77907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a:solidFill>
                  <a:schemeClr val="lt1"/>
                </a:solidFill>
                <a:latin typeface="Times New Roman"/>
                <a:ea typeface="Times New Roman"/>
                <a:cs typeface="Times New Roman"/>
                <a:sym typeface="Times New Roman"/>
              </a:rPr>
              <a:t>Î</a:t>
            </a:r>
            <a:r>
              <a:rPr lang="en-US">
                <a:solidFill>
                  <a:schemeClr val="lt1"/>
                </a:solidFill>
                <a:latin typeface="Times New Roman"/>
                <a:ea typeface="Times New Roman"/>
                <a:cs typeface="Times New Roman"/>
                <a:sym typeface="Times New Roman"/>
              </a:rPr>
              <a:t>n literatura de specialitate de peste hotare și din spațiul științific autohton, sunt diferite interpretări ale interesului național. Dintre cele exprimate în știința politică occidentală distingem: </a:t>
            </a:r>
            <a:endParaRPr sz="1800">
              <a:solidFill>
                <a:schemeClr val="lt1"/>
              </a:solidFill>
              <a:latin typeface="Encode Sans Semi Condensed"/>
              <a:ea typeface="Encode Sans Semi Condensed"/>
              <a:cs typeface="Encode Sans Semi Condensed"/>
              <a:sym typeface="Encode Sans Semi Condensed"/>
            </a:endParaRPr>
          </a:p>
        </p:txBody>
      </p:sp>
      <p:sp>
        <p:nvSpPr>
          <p:cNvPr id="170" name="Google Shape;170;p31"/>
          <p:cNvSpPr/>
          <p:nvPr/>
        </p:nvSpPr>
        <p:spPr>
          <a:xfrm>
            <a:off x="115500" y="3661425"/>
            <a:ext cx="7533300" cy="14199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US" sz="1200">
                <a:latin typeface="Times New Roman"/>
                <a:ea typeface="Times New Roman"/>
                <a:cs typeface="Times New Roman"/>
                <a:sym typeface="Times New Roman"/>
              </a:rPr>
              <a:t>De la sfârșitul anilor 80-începutul anilor 90 ai secolului XX, se intensifică procesele globalizării, are loc o distanțare de la tratarea tradițională a conceptului de interes național în termeni de securitate națională, de politică externă, internațională. În acest sens D. Clinton distinge două înțelesuri a interesului național: ca bine comun a întregii comunități de oameni din țară, care are relații trainice, standarde de viață și norme de comportament clare; ca motiv al politicii statelor unul față de altul, adică ca totalitate de scopuri a politicii externe a statelor. Astfel, la etapa actuală conceptul de interes național este deja privit prin două prisme: internă și externă. </a:t>
            </a:r>
            <a:endParaRPr sz="1200">
              <a:latin typeface="Times New Roman"/>
              <a:ea typeface="Times New Roman"/>
              <a:cs typeface="Times New Roman"/>
              <a:sym typeface="Times New Roman"/>
            </a:endParaRPr>
          </a:p>
        </p:txBody>
      </p:sp>
      <p:pic>
        <p:nvPicPr>
          <p:cNvPr id="171" name="Google Shape;171;p31"/>
          <p:cNvPicPr preferRelativeResize="0"/>
          <p:nvPr/>
        </p:nvPicPr>
        <p:blipFill>
          <a:blip r:embed="rId3">
            <a:alphaModFix/>
          </a:blip>
          <a:stretch>
            <a:fillRect/>
          </a:stretch>
        </p:blipFill>
        <p:spPr>
          <a:xfrm>
            <a:off x="7648800" y="3993948"/>
            <a:ext cx="1415325" cy="754841"/>
          </a:xfrm>
          <a:prstGeom prst="rect">
            <a:avLst/>
          </a:prstGeom>
          <a:noFill/>
          <a:ln>
            <a:noFill/>
          </a:ln>
        </p:spPr>
      </p:pic>
      <p:pic>
        <p:nvPicPr>
          <p:cNvPr id="172" name="Google Shape;172;p31"/>
          <p:cNvPicPr preferRelativeResize="0"/>
          <p:nvPr/>
        </p:nvPicPr>
        <p:blipFill>
          <a:blip r:embed="rId4">
            <a:alphaModFix/>
          </a:blip>
          <a:stretch>
            <a:fillRect/>
          </a:stretch>
        </p:blipFill>
        <p:spPr>
          <a:xfrm>
            <a:off x="7721157" y="1039313"/>
            <a:ext cx="1270426" cy="897225"/>
          </a:xfrm>
          <a:prstGeom prst="rect">
            <a:avLst/>
          </a:prstGeom>
          <a:noFill/>
          <a:ln>
            <a:noFill/>
          </a:ln>
        </p:spPr>
      </p:pic>
      <p:pic>
        <p:nvPicPr>
          <p:cNvPr id="173" name="Google Shape;173;p31"/>
          <p:cNvPicPr preferRelativeResize="0"/>
          <p:nvPr/>
        </p:nvPicPr>
        <p:blipFill>
          <a:blip r:embed="rId5">
            <a:alphaModFix/>
          </a:blip>
          <a:stretch>
            <a:fillRect/>
          </a:stretch>
        </p:blipFill>
        <p:spPr>
          <a:xfrm>
            <a:off x="115500" y="2389050"/>
            <a:ext cx="1225776" cy="1041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539825" y="-76200"/>
            <a:ext cx="8372100" cy="1343700"/>
          </a:xfrm>
          <a:prstGeom prst="rect">
            <a:avLst/>
          </a:prstGeom>
        </p:spPr>
        <p:txBody>
          <a:bodyPr anchorCtr="0" anchor="ctr" bIns="91400" lIns="91400" spcFirstLastPara="1" rIns="91400" wrap="square" tIns="91400">
            <a:normAutofit/>
          </a:bodyPr>
          <a:lstStyle/>
          <a:p>
            <a:pPr indent="0" lvl="0" marL="0" rtl="0" algn="ctr">
              <a:lnSpc>
                <a:spcPct val="100000"/>
              </a:lnSpc>
              <a:spcBef>
                <a:spcPts val="0"/>
              </a:spcBef>
              <a:spcAft>
                <a:spcPts val="0"/>
              </a:spcAft>
              <a:buNone/>
            </a:pPr>
            <a:r>
              <a:rPr lang="en-US" sz="3900">
                <a:solidFill>
                  <a:schemeClr val="lt1"/>
                </a:solidFill>
                <a:latin typeface="Times New Roman"/>
                <a:ea typeface="Times New Roman"/>
                <a:cs typeface="Times New Roman"/>
                <a:sym typeface="Times New Roman"/>
              </a:rPr>
              <a:t>Tipologiile intereselor naționale</a:t>
            </a:r>
            <a:endParaRPr sz="2100">
              <a:solidFill>
                <a:schemeClr val="lt1"/>
              </a:solidFill>
              <a:latin typeface="Times New Roman"/>
              <a:ea typeface="Times New Roman"/>
              <a:cs typeface="Times New Roman"/>
              <a:sym typeface="Times New Roman"/>
            </a:endParaRPr>
          </a:p>
        </p:txBody>
      </p:sp>
      <p:sp>
        <p:nvSpPr>
          <p:cNvPr id="179" name="Google Shape;179;p32"/>
          <p:cNvSpPr/>
          <p:nvPr/>
        </p:nvSpPr>
        <p:spPr>
          <a:xfrm>
            <a:off x="407938" y="2452884"/>
            <a:ext cx="4762200" cy="732000"/>
          </a:xfrm>
          <a:prstGeom prst="roundRect">
            <a:avLst>
              <a:gd fmla="val 50000" name="adj"/>
            </a:avLst>
          </a:prstGeom>
          <a:solidFill>
            <a:srgbClr val="0E2A4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2"/>
          <p:cNvSpPr/>
          <p:nvPr/>
        </p:nvSpPr>
        <p:spPr>
          <a:xfrm>
            <a:off x="88500" y="2276498"/>
            <a:ext cx="1142738" cy="1084819"/>
          </a:xfrm>
          <a:custGeom>
            <a:rect b="b" l="l" r="r" t="t"/>
            <a:pathLst>
              <a:path extrusionOk="0" h="9110" w="9330">
                <a:moveTo>
                  <a:pt x="4705" y="906"/>
                </a:moveTo>
                <a:cubicBezTo>
                  <a:pt x="4728" y="907"/>
                  <a:pt x="4748" y="909"/>
                  <a:pt x="4752" y="914"/>
                </a:cubicBezTo>
                <a:cubicBezTo>
                  <a:pt x="4752" y="915"/>
                  <a:pt x="4751" y="915"/>
                  <a:pt x="4750" y="915"/>
                </a:cubicBezTo>
                <a:cubicBezTo>
                  <a:pt x="4745" y="915"/>
                  <a:pt x="4721" y="910"/>
                  <a:pt x="4705" y="906"/>
                </a:cubicBezTo>
                <a:close/>
                <a:moveTo>
                  <a:pt x="4400" y="942"/>
                </a:moveTo>
                <a:cubicBezTo>
                  <a:pt x="4401" y="942"/>
                  <a:pt x="4379" y="955"/>
                  <a:pt x="4363" y="961"/>
                </a:cubicBezTo>
                <a:lnTo>
                  <a:pt x="4363" y="961"/>
                </a:lnTo>
                <a:cubicBezTo>
                  <a:pt x="4365" y="960"/>
                  <a:pt x="4368" y="959"/>
                  <a:pt x="4370" y="957"/>
                </a:cubicBezTo>
                <a:cubicBezTo>
                  <a:pt x="4391" y="946"/>
                  <a:pt x="4399" y="942"/>
                  <a:pt x="4400" y="942"/>
                </a:cubicBezTo>
                <a:close/>
                <a:moveTo>
                  <a:pt x="4348" y="965"/>
                </a:moveTo>
                <a:cubicBezTo>
                  <a:pt x="4348" y="965"/>
                  <a:pt x="4348" y="965"/>
                  <a:pt x="4348" y="965"/>
                </a:cubicBezTo>
                <a:lnTo>
                  <a:pt x="4348" y="965"/>
                </a:lnTo>
                <a:cubicBezTo>
                  <a:pt x="4348" y="965"/>
                  <a:pt x="4348" y="965"/>
                  <a:pt x="4348" y="965"/>
                </a:cubicBezTo>
                <a:close/>
                <a:moveTo>
                  <a:pt x="5021" y="1033"/>
                </a:moveTo>
                <a:cubicBezTo>
                  <a:pt x="5032" y="1041"/>
                  <a:pt x="5042" y="1050"/>
                  <a:pt x="5048" y="1059"/>
                </a:cubicBezTo>
                <a:lnTo>
                  <a:pt x="5048" y="1059"/>
                </a:lnTo>
                <a:cubicBezTo>
                  <a:pt x="5046" y="1055"/>
                  <a:pt x="5032" y="1043"/>
                  <a:pt x="5021" y="1033"/>
                </a:cubicBezTo>
                <a:close/>
                <a:moveTo>
                  <a:pt x="1127" y="4136"/>
                </a:moveTo>
                <a:cubicBezTo>
                  <a:pt x="1127" y="4136"/>
                  <a:pt x="1127" y="4137"/>
                  <a:pt x="1127" y="4137"/>
                </a:cubicBezTo>
                <a:lnTo>
                  <a:pt x="1127" y="4137"/>
                </a:lnTo>
                <a:cubicBezTo>
                  <a:pt x="1127" y="4137"/>
                  <a:pt x="1127" y="4136"/>
                  <a:pt x="1127" y="4136"/>
                </a:cubicBezTo>
                <a:close/>
                <a:moveTo>
                  <a:pt x="8125" y="4137"/>
                </a:moveTo>
                <a:cubicBezTo>
                  <a:pt x="8125" y="4137"/>
                  <a:pt x="8125" y="4137"/>
                  <a:pt x="8125" y="4137"/>
                </a:cubicBezTo>
                <a:lnTo>
                  <a:pt x="8125" y="4137"/>
                </a:lnTo>
                <a:cubicBezTo>
                  <a:pt x="8125" y="4137"/>
                  <a:pt x="8125" y="4137"/>
                  <a:pt x="8125" y="4137"/>
                </a:cubicBezTo>
                <a:close/>
                <a:moveTo>
                  <a:pt x="1028" y="4302"/>
                </a:moveTo>
                <a:cubicBezTo>
                  <a:pt x="1021" y="4316"/>
                  <a:pt x="1013" y="4331"/>
                  <a:pt x="1012" y="4331"/>
                </a:cubicBezTo>
                <a:cubicBezTo>
                  <a:pt x="1012" y="4331"/>
                  <a:pt x="1016" y="4323"/>
                  <a:pt x="1028" y="4302"/>
                </a:cubicBezTo>
                <a:close/>
                <a:moveTo>
                  <a:pt x="8270" y="4434"/>
                </a:moveTo>
                <a:cubicBezTo>
                  <a:pt x="8270" y="4434"/>
                  <a:pt x="8270" y="4435"/>
                  <a:pt x="8270" y="4435"/>
                </a:cubicBezTo>
                <a:lnTo>
                  <a:pt x="8270" y="4435"/>
                </a:lnTo>
                <a:cubicBezTo>
                  <a:pt x="8270" y="4435"/>
                  <a:pt x="8270" y="4434"/>
                  <a:pt x="8270" y="4434"/>
                </a:cubicBezTo>
                <a:close/>
                <a:moveTo>
                  <a:pt x="984" y="4433"/>
                </a:moveTo>
                <a:lnTo>
                  <a:pt x="984" y="4433"/>
                </a:lnTo>
                <a:cubicBezTo>
                  <a:pt x="983" y="4434"/>
                  <a:pt x="978" y="4460"/>
                  <a:pt x="977" y="4475"/>
                </a:cubicBezTo>
                <a:lnTo>
                  <a:pt x="977" y="4475"/>
                </a:lnTo>
                <a:cubicBezTo>
                  <a:pt x="977" y="4454"/>
                  <a:pt x="979" y="4436"/>
                  <a:pt x="984" y="4433"/>
                </a:cubicBezTo>
                <a:close/>
                <a:moveTo>
                  <a:pt x="8263" y="4676"/>
                </a:moveTo>
                <a:cubicBezTo>
                  <a:pt x="8262" y="4679"/>
                  <a:pt x="8261" y="4680"/>
                  <a:pt x="8261" y="4680"/>
                </a:cubicBezTo>
                <a:cubicBezTo>
                  <a:pt x="8262" y="4680"/>
                  <a:pt x="8262" y="4678"/>
                  <a:pt x="8263" y="4676"/>
                </a:cubicBezTo>
                <a:close/>
                <a:moveTo>
                  <a:pt x="1012" y="4784"/>
                </a:moveTo>
                <a:lnTo>
                  <a:pt x="1012" y="4784"/>
                </a:lnTo>
                <a:cubicBezTo>
                  <a:pt x="1013" y="4784"/>
                  <a:pt x="1021" y="4799"/>
                  <a:pt x="1028" y="4813"/>
                </a:cubicBezTo>
                <a:lnTo>
                  <a:pt x="1028" y="4813"/>
                </a:lnTo>
                <a:cubicBezTo>
                  <a:pt x="1016" y="4791"/>
                  <a:pt x="1012" y="4784"/>
                  <a:pt x="1012" y="4784"/>
                </a:cubicBezTo>
                <a:close/>
                <a:moveTo>
                  <a:pt x="1035" y="4835"/>
                </a:moveTo>
                <a:cubicBezTo>
                  <a:pt x="1035" y="4835"/>
                  <a:pt x="1035" y="4835"/>
                  <a:pt x="1035" y="4835"/>
                </a:cubicBezTo>
                <a:cubicBezTo>
                  <a:pt x="1035" y="4835"/>
                  <a:pt x="1035" y="4835"/>
                  <a:pt x="1035" y="4835"/>
                </a:cubicBezTo>
                <a:close/>
                <a:moveTo>
                  <a:pt x="4351" y="8150"/>
                </a:moveTo>
                <a:cubicBezTo>
                  <a:pt x="4352" y="8152"/>
                  <a:pt x="4376" y="8163"/>
                  <a:pt x="4391" y="8171"/>
                </a:cubicBezTo>
                <a:lnTo>
                  <a:pt x="4391" y="8171"/>
                </a:lnTo>
                <a:cubicBezTo>
                  <a:pt x="4372" y="8165"/>
                  <a:pt x="4357" y="8158"/>
                  <a:pt x="4351" y="8150"/>
                </a:cubicBezTo>
                <a:close/>
                <a:moveTo>
                  <a:pt x="4508" y="8194"/>
                </a:moveTo>
                <a:cubicBezTo>
                  <a:pt x="4508" y="8194"/>
                  <a:pt x="4509" y="8194"/>
                  <a:pt x="4510" y="8195"/>
                </a:cubicBezTo>
                <a:lnTo>
                  <a:pt x="4510" y="8195"/>
                </a:lnTo>
                <a:cubicBezTo>
                  <a:pt x="4509" y="8194"/>
                  <a:pt x="4508" y="8194"/>
                  <a:pt x="4508" y="8194"/>
                </a:cubicBezTo>
                <a:close/>
                <a:moveTo>
                  <a:pt x="4753" y="8202"/>
                </a:moveTo>
                <a:cubicBezTo>
                  <a:pt x="4760" y="8202"/>
                  <a:pt x="4755" y="8203"/>
                  <a:pt x="4723" y="8205"/>
                </a:cubicBezTo>
                <a:cubicBezTo>
                  <a:pt x="4717" y="8205"/>
                  <a:pt x="4712" y="8205"/>
                  <a:pt x="4707" y="8205"/>
                </a:cubicBezTo>
                <a:lnTo>
                  <a:pt x="4707" y="8205"/>
                </a:lnTo>
                <a:cubicBezTo>
                  <a:pt x="4721" y="8203"/>
                  <a:pt x="4746" y="8202"/>
                  <a:pt x="4753" y="8202"/>
                </a:cubicBezTo>
                <a:close/>
                <a:moveTo>
                  <a:pt x="4695" y="906"/>
                </a:moveTo>
                <a:cubicBezTo>
                  <a:pt x="4696" y="906"/>
                  <a:pt x="4697" y="906"/>
                  <a:pt x="4698" y="906"/>
                </a:cubicBezTo>
                <a:lnTo>
                  <a:pt x="4698" y="906"/>
                </a:lnTo>
                <a:cubicBezTo>
                  <a:pt x="4703" y="908"/>
                  <a:pt x="4711" y="910"/>
                  <a:pt x="4723" y="913"/>
                </a:cubicBezTo>
                <a:cubicBezTo>
                  <a:pt x="4748" y="919"/>
                  <a:pt x="4774" y="925"/>
                  <a:pt x="4800" y="931"/>
                </a:cubicBezTo>
                <a:cubicBezTo>
                  <a:pt x="4808" y="933"/>
                  <a:pt x="4850" y="948"/>
                  <a:pt x="4876" y="957"/>
                </a:cubicBezTo>
                <a:lnTo>
                  <a:pt x="4876" y="957"/>
                </a:lnTo>
                <a:cubicBezTo>
                  <a:pt x="4896" y="966"/>
                  <a:pt x="4930" y="982"/>
                  <a:pt x="4940" y="988"/>
                </a:cubicBezTo>
                <a:cubicBezTo>
                  <a:pt x="4959" y="999"/>
                  <a:pt x="4986" y="1011"/>
                  <a:pt x="5010" y="1026"/>
                </a:cubicBezTo>
                <a:lnTo>
                  <a:pt x="5010" y="1026"/>
                </a:lnTo>
                <a:cubicBezTo>
                  <a:pt x="5013" y="1029"/>
                  <a:pt x="5020" y="1037"/>
                  <a:pt x="5033" y="1049"/>
                </a:cubicBezTo>
                <a:cubicBezTo>
                  <a:pt x="5048" y="1065"/>
                  <a:pt x="5066" y="1080"/>
                  <a:pt x="5081" y="1095"/>
                </a:cubicBezTo>
                <a:lnTo>
                  <a:pt x="5112" y="1126"/>
                </a:lnTo>
                <a:lnTo>
                  <a:pt x="5323" y="1338"/>
                </a:lnTo>
                <a:lnTo>
                  <a:pt x="6147" y="2162"/>
                </a:lnTo>
                <a:lnTo>
                  <a:pt x="7930" y="3944"/>
                </a:lnTo>
                <a:cubicBezTo>
                  <a:pt x="7981" y="3995"/>
                  <a:pt x="8033" y="4046"/>
                  <a:pt x="8084" y="4098"/>
                </a:cubicBezTo>
                <a:cubicBezTo>
                  <a:pt x="8089" y="4106"/>
                  <a:pt x="8096" y="4111"/>
                  <a:pt x="8101" y="4117"/>
                </a:cubicBezTo>
                <a:cubicBezTo>
                  <a:pt x="8110" y="4125"/>
                  <a:pt x="8118" y="4135"/>
                  <a:pt x="8126" y="4144"/>
                </a:cubicBezTo>
                <a:lnTo>
                  <a:pt x="8126" y="4144"/>
                </a:lnTo>
                <a:cubicBezTo>
                  <a:pt x="8136" y="4172"/>
                  <a:pt x="8201" y="4256"/>
                  <a:pt x="8211" y="4274"/>
                </a:cubicBezTo>
                <a:cubicBezTo>
                  <a:pt x="8217" y="4285"/>
                  <a:pt x="8222" y="4296"/>
                  <a:pt x="8227" y="4307"/>
                </a:cubicBezTo>
                <a:lnTo>
                  <a:pt x="8227" y="4307"/>
                </a:lnTo>
                <a:cubicBezTo>
                  <a:pt x="8238" y="4344"/>
                  <a:pt x="8252" y="4378"/>
                  <a:pt x="8261" y="4416"/>
                </a:cubicBezTo>
                <a:cubicBezTo>
                  <a:pt x="8264" y="4427"/>
                  <a:pt x="8266" y="4439"/>
                  <a:pt x="8269" y="4450"/>
                </a:cubicBezTo>
                <a:lnTo>
                  <a:pt x="8269" y="4450"/>
                </a:lnTo>
                <a:cubicBezTo>
                  <a:pt x="8266" y="4490"/>
                  <a:pt x="8277" y="4536"/>
                  <a:pt x="8276" y="4574"/>
                </a:cubicBezTo>
                <a:cubicBezTo>
                  <a:pt x="8276" y="4595"/>
                  <a:pt x="8275" y="4617"/>
                  <a:pt x="8273" y="4638"/>
                </a:cubicBezTo>
                <a:cubicBezTo>
                  <a:pt x="8272" y="4652"/>
                  <a:pt x="8266" y="4669"/>
                  <a:pt x="8263" y="4676"/>
                </a:cubicBezTo>
                <a:lnTo>
                  <a:pt x="8263" y="4676"/>
                </a:lnTo>
                <a:cubicBezTo>
                  <a:pt x="8265" y="4673"/>
                  <a:pt x="8268" y="4666"/>
                  <a:pt x="8273" y="4654"/>
                </a:cubicBezTo>
                <a:lnTo>
                  <a:pt x="8273" y="4654"/>
                </a:lnTo>
                <a:cubicBezTo>
                  <a:pt x="8271" y="4660"/>
                  <a:pt x="8269" y="4666"/>
                  <a:pt x="8268" y="4670"/>
                </a:cubicBezTo>
                <a:cubicBezTo>
                  <a:pt x="8265" y="4691"/>
                  <a:pt x="8260" y="4711"/>
                  <a:pt x="8253" y="4732"/>
                </a:cubicBezTo>
                <a:cubicBezTo>
                  <a:pt x="8249" y="4745"/>
                  <a:pt x="8245" y="4772"/>
                  <a:pt x="8239" y="4795"/>
                </a:cubicBezTo>
                <a:lnTo>
                  <a:pt x="8239" y="4795"/>
                </a:lnTo>
                <a:cubicBezTo>
                  <a:pt x="8236" y="4798"/>
                  <a:pt x="8232" y="4805"/>
                  <a:pt x="8226" y="4815"/>
                </a:cubicBezTo>
                <a:cubicBezTo>
                  <a:pt x="8214" y="4838"/>
                  <a:pt x="8202" y="4863"/>
                  <a:pt x="8188" y="4885"/>
                </a:cubicBezTo>
                <a:cubicBezTo>
                  <a:pt x="8176" y="4905"/>
                  <a:pt x="8166" y="4922"/>
                  <a:pt x="8154" y="4941"/>
                </a:cubicBezTo>
                <a:cubicBezTo>
                  <a:pt x="8151" y="4945"/>
                  <a:pt x="8144" y="4954"/>
                  <a:pt x="8137" y="4962"/>
                </a:cubicBezTo>
                <a:lnTo>
                  <a:pt x="8137" y="4962"/>
                </a:lnTo>
                <a:cubicBezTo>
                  <a:pt x="8121" y="4980"/>
                  <a:pt x="8095" y="5007"/>
                  <a:pt x="8089" y="5013"/>
                </a:cubicBezTo>
                <a:lnTo>
                  <a:pt x="8082" y="5021"/>
                </a:lnTo>
                <a:cubicBezTo>
                  <a:pt x="8028" y="5076"/>
                  <a:pt x="7974" y="5130"/>
                  <a:pt x="7918" y="5185"/>
                </a:cubicBezTo>
                <a:lnTo>
                  <a:pt x="6133" y="6971"/>
                </a:lnTo>
                <a:lnTo>
                  <a:pt x="5310" y="7792"/>
                </a:lnTo>
                <a:lnTo>
                  <a:pt x="5109" y="7995"/>
                </a:lnTo>
                <a:cubicBezTo>
                  <a:pt x="5091" y="8011"/>
                  <a:pt x="5076" y="8028"/>
                  <a:pt x="5060" y="8043"/>
                </a:cubicBezTo>
                <a:cubicBezTo>
                  <a:pt x="5056" y="8046"/>
                  <a:pt x="5036" y="8063"/>
                  <a:pt x="5023" y="8075"/>
                </a:cubicBezTo>
                <a:lnTo>
                  <a:pt x="5023" y="8075"/>
                </a:lnTo>
                <a:cubicBezTo>
                  <a:pt x="5036" y="8066"/>
                  <a:pt x="5053" y="8055"/>
                  <a:pt x="5054" y="8055"/>
                </a:cubicBezTo>
                <a:lnTo>
                  <a:pt x="5054" y="8055"/>
                </a:lnTo>
                <a:cubicBezTo>
                  <a:pt x="5055" y="8055"/>
                  <a:pt x="5047" y="8060"/>
                  <a:pt x="5024" y="8076"/>
                </a:cubicBezTo>
                <a:cubicBezTo>
                  <a:pt x="5022" y="8077"/>
                  <a:pt x="5020" y="8078"/>
                  <a:pt x="5018" y="8079"/>
                </a:cubicBezTo>
                <a:lnTo>
                  <a:pt x="5018" y="8079"/>
                </a:lnTo>
                <a:cubicBezTo>
                  <a:pt x="5019" y="8078"/>
                  <a:pt x="5021" y="8077"/>
                  <a:pt x="5023" y="8075"/>
                </a:cubicBezTo>
                <a:lnTo>
                  <a:pt x="5023" y="8075"/>
                </a:lnTo>
                <a:cubicBezTo>
                  <a:pt x="5019" y="8078"/>
                  <a:pt x="5015" y="8081"/>
                  <a:pt x="5013" y="8083"/>
                </a:cubicBezTo>
                <a:lnTo>
                  <a:pt x="5013" y="8083"/>
                </a:lnTo>
                <a:cubicBezTo>
                  <a:pt x="5014" y="8082"/>
                  <a:pt x="5016" y="8080"/>
                  <a:pt x="5018" y="8079"/>
                </a:cubicBezTo>
                <a:lnTo>
                  <a:pt x="5018" y="8079"/>
                </a:lnTo>
                <a:cubicBezTo>
                  <a:pt x="5013" y="8084"/>
                  <a:pt x="5009" y="8087"/>
                  <a:pt x="5009" y="8087"/>
                </a:cubicBezTo>
                <a:cubicBezTo>
                  <a:pt x="5009" y="8086"/>
                  <a:pt x="5010" y="8085"/>
                  <a:pt x="5013" y="8083"/>
                </a:cubicBezTo>
                <a:lnTo>
                  <a:pt x="5013" y="8083"/>
                </a:lnTo>
                <a:cubicBezTo>
                  <a:pt x="4985" y="8101"/>
                  <a:pt x="4957" y="8119"/>
                  <a:pt x="4928" y="8134"/>
                </a:cubicBezTo>
                <a:cubicBezTo>
                  <a:pt x="4913" y="8142"/>
                  <a:pt x="4898" y="8149"/>
                  <a:pt x="4882" y="8157"/>
                </a:cubicBezTo>
                <a:lnTo>
                  <a:pt x="4882" y="8157"/>
                </a:lnTo>
                <a:cubicBezTo>
                  <a:pt x="4840" y="8171"/>
                  <a:pt x="4800" y="8185"/>
                  <a:pt x="4757" y="8195"/>
                </a:cubicBezTo>
                <a:cubicBezTo>
                  <a:pt x="4743" y="8199"/>
                  <a:pt x="4714" y="8200"/>
                  <a:pt x="4700" y="8206"/>
                </a:cubicBezTo>
                <a:lnTo>
                  <a:pt x="4700" y="8206"/>
                </a:lnTo>
                <a:cubicBezTo>
                  <a:pt x="4671" y="8207"/>
                  <a:pt x="4643" y="8209"/>
                  <a:pt x="4613" y="8209"/>
                </a:cubicBezTo>
                <a:cubicBezTo>
                  <a:pt x="4593" y="8209"/>
                  <a:pt x="4571" y="8207"/>
                  <a:pt x="4551" y="8206"/>
                </a:cubicBezTo>
                <a:cubicBezTo>
                  <a:pt x="4536" y="8204"/>
                  <a:pt x="4516" y="8197"/>
                  <a:pt x="4510" y="8195"/>
                </a:cubicBezTo>
                <a:lnTo>
                  <a:pt x="4510" y="8195"/>
                </a:lnTo>
                <a:cubicBezTo>
                  <a:pt x="4513" y="8196"/>
                  <a:pt x="4517" y="8198"/>
                  <a:pt x="4525" y="8201"/>
                </a:cubicBezTo>
                <a:lnTo>
                  <a:pt x="4525" y="8201"/>
                </a:lnTo>
                <a:cubicBezTo>
                  <a:pt x="4507" y="8197"/>
                  <a:pt x="4489" y="8194"/>
                  <a:pt x="4471" y="8189"/>
                </a:cubicBezTo>
                <a:cubicBezTo>
                  <a:pt x="4458" y="8186"/>
                  <a:pt x="4426" y="8180"/>
                  <a:pt x="4399" y="8173"/>
                </a:cubicBezTo>
                <a:lnTo>
                  <a:pt x="4399" y="8173"/>
                </a:lnTo>
                <a:cubicBezTo>
                  <a:pt x="4394" y="8170"/>
                  <a:pt x="4386" y="8166"/>
                  <a:pt x="4373" y="8158"/>
                </a:cubicBezTo>
                <a:cubicBezTo>
                  <a:pt x="4354" y="8148"/>
                  <a:pt x="4334" y="8139"/>
                  <a:pt x="4317" y="8129"/>
                </a:cubicBezTo>
                <a:cubicBezTo>
                  <a:pt x="4289" y="8113"/>
                  <a:pt x="4263" y="8095"/>
                  <a:pt x="4237" y="8078"/>
                </a:cubicBezTo>
                <a:lnTo>
                  <a:pt x="4237" y="8078"/>
                </a:lnTo>
                <a:cubicBezTo>
                  <a:pt x="4237" y="8078"/>
                  <a:pt x="4237" y="8078"/>
                  <a:pt x="4237" y="8078"/>
                </a:cubicBezTo>
                <a:cubicBezTo>
                  <a:pt x="4213" y="8055"/>
                  <a:pt x="4191" y="8037"/>
                  <a:pt x="4170" y="8017"/>
                </a:cubicBezTo>
                <a:lnTo>
                  <a:pt x="4170" y="8017"/>
                </a:lnTo>
                <a:cubicBezTo>
                  <a:pt x="4170" y="8017"/>
                  <a:pt x="4170" y="8017"/>
                  <a:pt x="4170" y="8017"/>
                </a:cubicBezTo>
                <a:lnTo>
                  <a:pt x="2854" y="6700"/>
                </a:lnTo>
                <a:lnTo>
                  <a:pt x="1225" y="5073"/>
                </a:lnTo>
                <a:lnTo>
                  <a:pt x="1171" y="5018"/>
                </a:lnTo>
                <a:lnTo>
                  <a:pt x="1165" y="5012"/>
                </a:lnTo>
                <a:cubicBezTo>
                  <a:pt x="1150" y="4997"/>
                  <a:pt x="1136" y="4978"/>
                  <a:pt x="1119" y="4963"/>
                </a:cubicBezTo>
                <a:cubicBezTo>
                  <a:pt x="1113" y="4958"/>
                  <a:pt x="1107" y="4953"/>
                  <a:pt x="1102" y="4949"/>
                </a:cubicBezTo>
                <a:lnTo>
                  <a:pt x="1102" y="4949"/>
                </a:lnTo>
                <a:cubicBezTo>
                  <a:pt x="1081" y="4920"/>
                  <a:pt x="1064" y="4881"/>
                  <a:pt x="1050" y="4856"/>
                </a:cubicBezTo>
                <a:cubicBezTo>
                  <a:pt x="1045" y="4847"/>
                  <a:pt x="1040" y="4837"/>
                  <a:pt x="1036" y="4827"/>
                </a:cubicBezTo>
                <a:lnTo>
                  <a:pt x="1036" y="4827"/>
                </a:lnTo>
                <a:cubicBezTo>
                  <a:pt x="1033" y="4798"/>
                  <a:pt x="1003" y="4741"/>
                  <a:pt x="997" y="4715"/>
                </a:cubicBezTo>
                <a:cubicBezTo>
                  <a:pt x="992" y="4695"/>
                  <a:pt x="988" y="4675"/>
                  <a:pt x="983" y="4654"/>
                </a:cubicBezTo>
                <a:cubicBezTo>
                  <a:pt x="978" y="4635"/>
                  <a:pt x="976" y="4628"/>
                  <a:pt x="976" y="4628"/>
                </a:cubicBezTo>
                <a:lnTo>
                  <a:pt x="976" y="4628"/>
                </a:lnTo>
                <a:cubicBezTo>
                  <a:pt x="975" y="4628"/>
                  <a:pt x="986" y="4682"/>
                  <a:pt x="984" y="4682"/>
                </a:cubicBezTo>
                <a:cubicBezTo>
                  <a:pt x="984" y="4682"/>
                  <a:pt x="984" y="4682"/>
                  <a:pt x="984" y="4682"/>
                </a:cubicBezTo>
                <a:cubicBezTo>
                  <a:pt x="969" y="4673"/>
                  <a:pt x="977" y="4559"/>
                  <a:pt x="978" y="4541"/>
                </a:cubicBezTo>
                <a:cubicBezTo>
                  <a:pt x="978" y="4532"/>
                  <a:pt x="977" y="4509"/>
                  <a:pt x="976" y="4486"/>
                </a:cubicBezTo>
                <a:lnTo>
                  <a:pt x="976" y="4486"/>
                </a:lnTo>
                <a:cubicBezTo>
                  <a:pt x="978" y="4483"/>
                  <a:pt x="980" y="4476"/>
                  <a:pt x="983" y="4461"/>
                </a:cubicBezTo>
                <a:cubicBezTo>
                  <a:pt x="988" y="4440"/>
                  <a:pt x="992" y="4420"/>
                  <a:pt x="997" y="4399"/>
                </a:cubicBezTo>
                <a:cubicBezTo>
                  <a:pt x="1004" y="4374"/>
                  <a:pt x="1036" y="4316"/>
                  <a:pt x="1036" y="4286"/>
                </a:cubicBezTo>
                <a:lnTo>
                  <a:pt x="1036" y="4286"/>
                </a:lnTo>
                <a:cubicBezTo>
                  <a:pt x="1043" y="4272"/>
                  <a:pt x="1050" y="4258"/>
                  <a:pt x="1058" y="4245"/>
                </a:cubicBezTo>
                <a:cubicBezTo>
                  <a:pt x="1070" y="4223"/>
                  <a:pt x="1084" y="4192"/>
                  <a:pt x="1101" y="4167"/>
                </a:cubicBezTo>
                <a:lnTo>
                  <a:pt x="1101" y="4167"/>
                </a:lnTo>
                <a:cubicBezTo>
                  <a:pt x="1106" y="4163"/>
                  <a:pt x="1113" y="4158"/>
                  <a:pt x="1119" y="4152"/>
                </a:cubicBezTo>
                <a:cubicBezTo>
                  <a:pt x="1135" y="4134"/>
                  <a:pt x="1150" y="4118"/>
                  <a:pt x="1165" y="4103"/>
                </a:cubicBezTo>
                <a:lnTo>
                  <a:pt x="1172" y="4095"/>
                </a:lnTo>
                <a:cubicBezTo>
                  <a:pt x="1191" y="4076"/>
                  <a:pt x="1210" y="4058"/>
                  <a:pt x="1229" y="4039"/>
                </a:cubicBezTo>
                <a:lnTo>
                  <a:pt x="1480" y="3786"/>
                </a:lnTo>
                <a:lnTo>
                  <a:pt x="3365" y="1903"/>
                </a:lnTo>
                <a:lnTo>
                  <a:pt x="4067" y="1201"/>
                </a:lnTo>
                <a:cubicBezTo>
                  <a:pt x="4107" y="1161"/>
                  <a:pt x="4145" y="1121"/>
                  <a:pt x="4186" y="1083"/>
                </a:cubicBezTo>
                <a:cubicBezTo>
                  <a:pt x="4201" y="1068"/>
                  <a:pt x="4219" y="1054"/>
                  <a:pt x="4234" y="1039"/>
                </a:cubicBezTo>
                <a:lnTo>
                  <a:pt x="4234" y="1039"/>
                </a:lnTo>
                <a:cubicBezTo>
                  <a:pt x="4261" y="1021"/>
                  <a:pt x="4287" y="1003"/>
                  <a:pt x="4314" y="987"/>
                </a:cubicBezTo>
                <a:cubicBezTo>
                  <a:pt x="4327" y="980"/>
                  <a:pt x="4341" y="973"/>
                  <a:pt x="4354" y="966"/>
                </a:cubicBezTo>
                <a:lnTo>
                  <a:pt x="4354" y="966"/>
                </a:lnTo>
                <a:cubicBezTo>
                  <a:pt x="4387" y="966"/>
                  <a:pt x="4458" y="929"/>
                  <a:pt x="4484" y="924"/>
                </a:cubicBezTo>
                <a:cubicBezTo>
                  <a:pt x="4502" y="919"/>
                  <a:pt x="4520" y="916"/>
                  <a:pt x="4538" y="912"/>
                </a:cubicBezTo>
                <a:lnTo>
                  <a:pt x="4538" y="912"/>
                </a:lnTo>
                <a:cubicBezTo>
                  <a:pt x="4568" y="910"/>
                  <a:pt x="4597" y="908"/>
                  <a:pt x="4626" y="908"/>
                </a:cubicBezTo>
                <a:cubicBezTo>
                  <a:pt x="4635" y="908"/>
                  <a:pt x="4666" y="906"/>
                  <a:pt x="4695" y="906"/>
                </a:cubicBezTo>
                <a:close/>
                <a:moveTo>
                  <a:pt x="4608" y="0"/>
                </a:moveTo>
                <a:cubicBezTo>
                  <a:pt x="4350" y="0"/>
                  <a:pt x="4089" y="65"/>
                  <a:pt x="3850" y="200"/>
                </a:cubicBezTo>
                <a:cubicBezTo>
                  <a:pt x="3602" y="341"/>
                  <a:pt x="3407" y="566"/>
                  <a:pt x="3209" y="764"/>
                </a:cubicBezTo>
                <a:lnTo>
                  <a:pt x="1261" y="2712"/>
                </a:lnTo>
                <a:lnTo>
                  <a:pt x="581" y="3392"/>
                </a:lnTo>
                <a:cubicBezTo>
                  <a:pt x="471" y="3503"/>
                  <a:pt x="366" y="3619"/>
                  <a:pt x="285" y="3754"/>
                </a:cubicBezTo>
                <a:cubicBezTo>
                  <a:pt x="61" y="4122"/>
                  <a:pt x="1" y="4604"/>
                  <a:pt x="134" y="5015"/>
                </a:cubicBezTo>
                <a:cubicBezTo>
                  <a:pt x="252" y="5382"/>
                  <a:pt x="495" y="5629"/>
                  <a:pt x="756" y="5891"/>
                </a:cubicBezTo>
                <a:lnTo>
                  <a:pt x="1623" y="6758"/>
                </a:lnTo>
                <a:lnTo>
                  <a:pt x="3416" y="8551"/>
                </a:lnTo>
                <a:lnTo>
                  <a:pt x="3486" y="8622"/>
                </a:lnTo>
                <a:lnTo>
                  <a:pt x="3486" y="8622"/>
                </a:lnTo>
                <a:cubicBezTo>
                  <a:pt x="3498" y="8636"/>
                  <a:pt x="3511" y="8650"/>
                  <a:pt x="3525" y="8664"/>
                </a:cubicBezTo>
                <a:cubicBezTo>
                  <a:pt x="3831" y="8961"/>
                  <a:pt x="4228" y="9110"/>
                  <a:pt x="4624" y="9110"/>
                </a:cubicBezTo>
                <a:cubicBezTo>
                  <a:pt x="5023" y="9110"/>
                  <a:pt x="5422" y="8959"/>
                  <a:pt x="5729" y="8659"/>
                </a:cubicBezTo>
                <a:cubicBezTo>
                  <a:pt x="5896" y="8493"/>
                  <a:pt x="6061" y="8326"/>
                  <a:pt x="6227" y="8159"/>
                </a:cubicBezTo>
                <a:lnTo>
                  <a:pt x="8209" y="6179"/>
                </a:lnTo>
                <a:cubicBezTo>
                  <a:pt x="8380" y="6007"/>
                  <a:pt x="8554" y="5837"/>
                  <a:pt x="8724" y="5663"/>
                </a:cubicBezTo>
                <a:cubicBezTo>
                  <a:pt x="9307" y="5068"/>
                  <a:pt x="9329" y="4128"/>
                  <a:pt x="8777" y="3505"/>
                </a:cubicBezTo>
                <a:cubicBezTo>
                  <a:pt x="8635" y="3345"/>
                  <a:pt x="8473" y="3199"/>
                  <a:pt x="8322" y="3049"/>
                </a:cubicBezTo>
                <a:lnTo>
                  <a:pt x="7372" y="2098"/>
                </a:lnTo>
                <a:cubicBezTo>
                  <a:pt x="6833" y="1559"/>
                  <a:pt x="6292" y="1018"/>
                  <a:pt x="5751" y="477"/>
                </a:cubicBezTo>
                <a:cubicBezTo>
                  <a:pt x="5441" y="169"/>
                  <a:pt x="5027" y="0"/>
                  <a:pt x="4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2"/>
          <p:cNvSpPr/>
          <p:nvPr/>
        </p:nvSpPr>
        <p:spPr>
          <a:xfrm>
            <a:off x="139206" y="2330144"/>
            <a:ext cx="1031649" cy="977528"/>
          </a:xfrm>
          <a:custGeom>
            <a:rect b="b" l="l" r="r" t="t"/>
            <a:pathLst>
              <a:path extrusionOk="0" h="8209" w="8423">
                <a:moveTo>
                  <a:pt x="4212" y="0"/>
                </a:moveTo>
                <a:cubicBezTo>
                  <a:pt x="3930" y="0"/>
                  <a:pt x="3648" y="107"/>
                  <a:pt x="3434" y="320"/>
                </a:cubicBezTo>
                <a:lnTo>
                  <a:pt x="428" y="3327"/>
                </a:lnTo>
                <a:cubicBezTo>
                  <a:pt x="0" y="3754"/>
                  <a:pt x="0" y="4454"/>
                  <a:pt x="428" y="4881"/>
                </a:cubicBezTo>
                <a:lnTo>
                  <a:pt x="3434" y="7888"/>
                </a:lnTo>
                <a:cubicBezTo>
                  <a:pt x="3648" y="8101"/>
                  <a:pt x="3930" y="8208"/>
                  <a:pt x="4212" y="8208"/>
                </a:cubicBezTo>
                <a:cubicBezTo>
                  <a:pt x="4493" y="8208"/>
                  <a:pt x="4775" y="8101"/>
                  <a:pt x="4988" y="7888"/>
                </a:cubicBezTo>
                <a:lnTo>
                  <a:pt x="7995" y="4881"/>
                </a:lnTo>
                <a:cubicBezTo>
                  <a:pt x="8422" y="4454"/>
                  <a:pt x="8422" y="3754"/>
                  <a:pt x="7995" y="3327"/>
                </a:cubicBezTo>
                <a:lnTo>
                  <a:pt x="4988" y="320"/>
                </a:lnTo>
                <a:cubicBezTo>
                  <a:pt x="4775" y="107"/>
                  <a:pt x="4493" y="0"/>
                  <a:pt x="4212" y="0"/>
                </a:cubicBezTo>
                <a:close/>
              </a:path>
            </a:pathLst>
          </a:custGeom>
          <a:solidFill>
            <a:srgbClr val="0E2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2"/>
          <p:cNvSpPr txBox="1"/>
          <p:nvPr/>
        </p:nvSpPr>
        <p:spPr>
          <a:xfrm>
            <a:off x="1304631" y="2518249"/>
            <a:ext cx="3489000" cy="601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1100">
                <a:solidFill>
                  <a:schemeClr val="lt1"/>
                </a:solidFill>
                <a:latin typeface="Times New Roman"/>
                <a:ea typeface="Times New Roman"/>
                <a:cs typeface="Times New Roman"/>
                <a:sym typeface="Times New Roman"/>
              </a:rPr>
              <a:t>Clasificarea științifică a intereselor naționale face posibilă determinarea legăturilor regulate între diferitele tipuri ale acestora.</a:t>
            </a:r>
            <a:endParaRPr sz="1100">
              <a:solidFill>
                <a:schemeClr val="lt1"/>
              </a:solidFill>
              <a:latin typeface="Roboto"/>
              <a:ea typeface="Roboto"/>
              <a:cs typeface="Roboto"/>
              <a:sym typeface="Roboto"/>
            </a:endParaRPr>
          </a:p>
        </p:txBody>
      </p:sp>
      <p:sp>
        <p:nvSpPr>
          <p:cNvPr id="183" name="Google Shape;183;p32"/>
          <p:cNvSpPr/>
          <p:nvPr/>
        </p:nvSpPr>
        <p:spPr>
          <a:xfrm>
            <a:off x="407938" y="4159192"/>
            <a:ext cx="4762200" cy="732000"/>
          </a:xfrm>
          <a:prstGeom prst="roundRect">
            <a:avLst>
              <a:gd fmla="val 50000" name="adj"/>
            </a:avLst>
          </a:prstGeom>
          <a:solidFill>
            <a:schemeClr val="dk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2"/>
          <p:cNvSpPr/>
          <p:nvPr/>
        </p:nvSpPr>
        <p:spPr>
          <a:xfrm>
            <a:off x="111770" y="3982806"/>
            <a:ext cx="1142616" cy="1084819"/>
          </a:xfrm>
          <a:custGeom>
            <a:rect b="b" l="l" r="r" t="t"/>
            <a:pathLst>
              <a:path extrusionOk="0" h="9110" w="9329">
                <a:moveTo>
                  <a:pt x="4705" y="906"/>
                </a:moveTo>
                <a:cubicBezTo>
                  <a:pt x="4728" y="907"/>
                  <a:pt x="4747" y="909"/>
                  <a:pt x="4751" y="915"/>
                </a:cubicBezTo>
                <a:cubicBezTo>
                  <a:pt x="4751" y="915"/>
                  <a:pt x="4751" y="915"/>
                  <a:pt x="4750" y="915"/>
                </a:cubicBezTo>
                <a:cubicBezTo>
                  <a:pt x="4746" y="915"/>
                  <a:pt x="4722" y="910"/>
                  <a:pt x="4705" y="906"/>
                </a:cubicBezTo>
                <a:close/>
                <a:moveTo>
                  <a:pt x="4399" y="942"/>
                </a:moveTo>
                <a:lnTo>
                  <a:pt x="4399" y="942"/>
                </a:lnTo>
                <a:cubicBezTo>
                  <a:pt x="4400" y="942"/>
                  <a:pt x="4379" y="954"/>
                  <a:pt x="4363" y="961"/>
                </a:cubicBezTo>
                <a:lnTo>
                  <a:pt x="4363" y="961"/>
                </a:lnTo>
                <a:cubicBezTo>
                  <a:pt x="4365" y="960"/>
                  <a:pt x="4367" y="959"/>
                  <a:pt x="4369" y="958"/>
                </a:cubicBezTo>
                <a:cubicBezTo>
                  <a:pt x="4390" y="946"/>
                  <a:pt x="4398" y="942"/>
                  <a:pt x="4399" y="942"/>
                </a:cubicBezTo>
                <a:close/>
                <a:moveTo>
                  <a:pt x="4348" y="966"/>
                </a:moveTo>
                <a:cubicBezTo>
                  <a:pt x="4348" y="966"/>
                  <a:pt x="4348" y="966"/>
                  <a:pt x="4348" y="966"/>
                </a:cubicBezTo>
                <a:lnTo>
                  <a:pt x="4348" y="966"/>
                </a:lnTo>
                <a:cubicBezTo>
                  <a:pt x="4348" y="966"/>
                  <a:pt x="4348" y="966"/>
                  <a:pt x="4348" y="966"/>
                </a:cubicBezTo>
                <a:close/>
                <a:moveTo>
                  <a:pt x="5026" y="1038"/>
                </a:moveTo>
                <a:lnTo>
                  <a:pt x="5026" y="1038"/>
                </a:lnTo>
                <a:cubicBezTo>
                  <a:pt x="5034" y="1044"/>
                  <a:pt x="5041" y="1051"/>
                  <a:pt x="5047" y="1058"/>
                </a:cubicBezTo>
                <a:lnTo>
                  <a:pt x="5047" y="1058"/>
                </a:lnTo>
                <a:cubicBezTo>
                  <a:pt x="5044" y="1054"/>
                  <a:pt x="5034" y="1045"/>
                  <a:pt x="5026" y="1038"/>
                </a:cubicBezTo>
                <a:close/>
                <a:moveTo>
                  <a:pt x="8124" y="4138"/>
                </a:moveTo>
                <a:cubicBezTo>
                  <a:pt x="8124" y="4138"/>
                  <a:pt x="8124" y="4138"/>
                  <a:pt x="8124" y="4138"/>
                </a:cubicBezTo>
                <a:lnTo>
                  <a:pt x="8124" y="4138"/>
                </a:lnTo>
                <a:cubicBezTo>
                  <a:pt x="8124" y="4138"/>
                  <a:pt x="8124" y="4138"/>
                  <a:pt x="8124" y="4138"/>
                </a:cubicBezTo>
                <a:close/>
                <a:moveTo>
                  <a:pt x="1029" y="4299"/>
                </a:moveTo>
                <a:cubicBezTo>
                  <a:pt x="1022" y="4314"/>
                  <a:pt x="1012" y="4331"/>
                  <a:pt x="1012" y="4331"/>
                </a:cubicBezTo>
                <a:cubicBezTo>
                  <a:pt x="1012" y="4331"/>
                  <a:pt x="1016" y="4323"/>
                  <a:pt x="1027" y="4301"/>
                </a:cubicBezTo>
                <a:cubicBezTo>
                  <a:pt x="1028" y="4301"/>
                  <a:pt x="1028" y="4300"/>
                  <a:pt x="1029" y="4299"/>
                </a:cubicBezTo>
                <a:close/>
                <a:moveTo>
                  <a:pt x="8270" y="4434"/>
                </a:moveTo>
                <a:cubicBezTo>
                  <a:pt x="8269" y="4435"/>
                  <a:pt x="8269" y="4435"/>
                  <a:pt x="8269" y="4436"/>
                </a:cubicBezTo>
                <a:lnTo>
                  <a:pt x="8269" y="4436"/>
                </a:lnTo>
                <a:cubicBezTo>
                  <a:pt x="8269" y="4435"/>
                  <a:pt x="8269" y="4435"/>
                  <a:pt x="8270" y="4434"/>
                </a:cubicBezTo>
                <a:close/>
                <a:moveTo>
                  <a:pt x="984" y="4432"/>
                </a:moveTo>
                <a:cubicBezTo>
                  <a:pt x="983" y="4433"/>
                  <a:pt x="978" y="4459"/>
                  <a:pt x="976" y="4475"/>
                </a:cubicBezTo>
                <a:lnTo>
                  <a:pt x="976" y="4475"/>
                </a:lnTo>
                <a:cubicBezTo>
                  <a:pt x="976" y="4454"/>
                  <a:pt x="979" y="4436"/>
                  <a:pt x="984" y="4432"/>
                </a:cubicBezTo>
                <a:close/>
                <a:moveTo>
                  <a:pt x="8262" y="4678"/>
                </a:moveTo>
                <a:cubicBezTo>
                  <a:pt x="8261" y="4679"/>
                  <a:pt x="8261" y="4680"/>
                  <a:pt x="8261" y="4680"/>
                </a:cubicBezTo>
                <a:cubicBezTo>
                  <a:pt x="8261" y="4680"/>
                  <a:pt x="8261" y="4679"/>
                  <a:pt x="8262" y="4678"/>
                </a:cubicBezTo>
                <a:close/>
                <a:moveTo>
                  <a:pt x="1012" y="4784"/>
                </a:moveTo>
                <a:cubicBezTo>
                  <a:pt x="1012" y="4784"/>
                  <a:pt x="1023" y="4803"/>
                  <a:pt x="1030" y="4818"/>
                </a:cubicBezTo>
                <a:lnTo>
                  <a:pt x="1030" y="4818"/>
                </a:lnTo>
                <a:cubicBezTo>
                  <a:pt x="1029" y="4817"/>
                  <a:pt x="1028" y="4815"/>
                  <a:pt x="1027" y="4814"/>
                </a:cubicBezTo>
                <a:cubicBezTo>
                  <a:pt x="1015" y="4792"/>
                  <a:pt x="1012" y="4784"/>
                  <a:pt x="1012" y="4784"/>
                </a:cubicBezTo>
                <a:close/>
                <a:moveTo>
                  <a:pt x="1127" y="4979"/>
                </a:moveTo>
                <a:cubicBezTo>
                  <a:pt x="1128" y="4979"/>
                  <a:pt x="1128" y="4979"/>
                  <a:pt x="1128" y="4979"/>
                </a:cubicBezTo>
                <a:cubicBezTo>
                  <a:pt x="1128" y="4979"/>
                  <a:pt x="1128" y="4979"/>
                  <a:pt x="1127" y="4979"/>
                </a:cubicBezTo>
                <a:close/>
                <a:moveTo>
                  <a:pt x="4351" y="8151"/>
                </a:moveTo>
                <a:cubicBezTo>
                  <a:pt x="4352" y="8152"/>
                  <a:pt x="4375" y="8164"/>
                  <a:pt x="4390" y="8171"/>
                </a:cubicBezTo>
                <a:lnTo>
                  <a:pt x="4390" y="8171"/>
                </a:lnTo>
                <a:cubicBezTo>
                  <a:pt x="4371" y="8165"/>
                  <a:pt x="4356" y="8159"/>
                  <a:pt x="4351" y="8151"/>
                </a:cubicBezTo>
                <a:close/>
                <a:moveTo>
                  <a:pt x="4507" y="8194"/>
                </a:moveTo>
                <a:lnTo>
                  <a:pt x="4507" y="8194"/>
                </a:lnTo>
                <a:cubicBezTo>
                  <a:pt x="4507" y="8194"/>
                  <a:pt x="4508" y="8194"/>
                  <a:pt x="4509" y="8195"/>
                </a:cubicBezTo>
                <a:lnTo>
                  <a:pt x="4509" y="8195"/>
                </a:lnTo>
                <a:cubicBezTo>
                  <a:pt x="4508" y="8194"/>
                  <a:pt x="4507" y="8194"/>
                  <a:pt x="4507" y="8194"/>
                </a:cubicBezTo>
                <a:close/>
                <a:moveTo>
                  <a:pt x="4753" y="8202"/>
                </a:moveTo>
                <a:cubicBezTo>
                  <a:pt x="4759" y="8202"/>
                  <a:pt x="4754" y="8203"/>
                  <a:pt x="4722" y="8205"/>
                </a:cubicBezTo>
                <a:cubicBezTo>
                  <a:pt x="4717" y="8205"/>
                  <a:pt x="4711" y="8205"/>
                  <a:pt x="4706" y="8206"/>
                </a:cubicBezTo>
                <a:lnTo>
                  <a:pt x="4706" y="8206"/>
                </a:lnTo>
                <a:cubicBezTo>
                  <a:pt x="4721" y="8203"/>
                  <a:pt x="4745" y="8202"/>
                  <a:pt x="4753" y="8202"/>
                </a:cubicBezTo>
                <a:close/>
                <a:moveTo>
                  <a:pt x="4688" y="906"/>
                </a:moveTo>
                <a:cubicBezTo>
                  <a:pt x="4691" y="906"/>
                  <a:pt x="4695" y="906"/>
                  <a:pt x="4698" y="906"/>
                </a:cubicBezTo>
                <a:lnTo>
                  <a:pt x="4698" y="906"/>
                </a:lnTo>
                <a:cubicBezTo>
                  <a:pt x="4703" y="908"/>
                  <a:pt x="4711" y="910"/>
                  <a:pt x="4722" y="913"/>
                </a:cubicBezTo>
                <a:cubicBezTo>
                  <a:pt x="4748" y="920"/>
                  <a:pt x="4773" y="925"/>
                  <a:pt x="4799" y="931"/>
                </a:cubicBezTo>
                <a:cubicBezTo>
                  <a:pt x="4807" y="933"/>
                  <a:pt x="4850" y="948"/>
                  <a:pt x="4876" y="957"/>
                </a:cubicBezTo>
                <a:lnTo>
                  <a:pt x="4876" y="957"/>
                </a:lnTo>
                <a:cubicBezTo>
                  <a:pt x="4896" y="967"/>
                  <a:pt x="4929" y="982"/>
                  <a:pt x="4939" y="988"/>
                </a:cubicBezTo>
                <a:cubicBezTo>
                  <a:pt x="4958" y="1000"/>
                  <a:pt x="4986" y="1012"/>
                  <a:pt x="5010" y="1027"/>
                </a:cubicBezTo>
                <a:lnTo>
                  <a:pt x="5010" y="1027"/>
                </a:lnTo>
                <a:cubicBezTo>
                  <a:pt x="5013" y="1031"/>
                  <a:pt x="5020" y="1038"/>
                  <a:pt x="5032" y="1050"/>
                </a:cubicBezTo>
                <a:cubicBezTo>
                  <a:pt x="5048" y="1065"/>
                  <a:pt x="5065" y="1080"/>
                  <a:pt x="5080" y="1096"/>
                </a:cubicBezTo>
                <a:lnTo>
                  <a:pt x="5111" y="1126"/>
                </a:lnTo>
                <a:lnTo>
                  <a:pt x="5323" y="1337"/>
                </a:lnTo>
                <a:lnTo>
                  <a:pt x="6146" y="2161"/>
                </a:lnTo>
                <a:lnTo>
                  <a:pt x="7929" y="3944"/>
                </a:lnTo>
                <a:cubicBezTo>
                  <a:pt x="7980" y="3995"/>
                  <a:pt x="8032" y="4047"/>
                  <a:pt x="8083" y="4099"/>
                </a:cubicBezTo>
                <a:cubicBezTo>
                  <a:pt x="8088" y="4105"/>
                  <a:pt x="8096" y="4110"/>
                  <a:pt x="8101" y="4117"/>
                </a:cubicBezTo>
                <a:cubicBezTo>
                  <a:pt x="8109" y="4126"/>
                  <a:pt x="8117" y="4135"/>
                  <a:pt x="8125" y="4144"/>
                </a:cubicBezTo>
                <a:lnTo>
                  <a:pt x="8125" y="4144"/>
                </a:lnTo>
                <a:cubicBezTo>
                  <a:pt x="8135" y="4172"/>
                  <a:pt x="8200" y="4255"/>
                  <a:pt x="8210" y="4274"/>
                </a:cubicBezTo>
                <a:cubicBezTo>
                  <a:pt x="8216" y="4285"/>
                  <a:pt x="8221" y="4296"/>
                  <a:pt x="8227" y="4307"/>
                </a:cubicBezTo>
                <a:lnTo>
                  <a:pt x="8227" y="4307"/>
                </a:lnTo>
                <a:cubicBezTo>
                  <a:pt x="8237" y="4344"/>
                  <a:pt x="8251" y="4379"/>
                  <a:pt x="8260" y="4416"/>
                </a:cubicBezTo>
                <a:cubicBezTo>
                  <a:pt x="8263" y="4428"/>
                  <a:pt x="8265" y="4439"/>
                  <a:pt x="8268" y="4451"/>
                </a:cubicBezTo>
                <a:lnTo>
                  <a:pt x="8268" y="4451"/>
                </a:lnTo>
                <a:cubicBezTo>
                  <a:pt x="8266" y="4490"/>
                  <a:pt x="8277" y="4535"/>
                  <a:pt x="8276" y="4575"/>
                </a:cubicBezTo>
                <a:cubicBezTo>
                  <a:pt x="8276" y="4595"/>
                  <a:pt x="8275" y="4617"/>
                  <a:pt x="8273" y="4637"/>
                </a:cubicBezTo>
                <a:cubicBezTo>
                  <a:pt x="8272" y="4652"/>
                  <a:pt x="8264" y="4672"/>
                  <a:pt x="8262" y="4678"/>
                </a:cubicBezTo>
                <a:lnTo>
                  <a:pt x="8262" y="4678"/>
                </a:lnTo>
                <a:cubicBezTo>
                  <a:pt x="8263" y="4675"/>
                  <a:pt x="8266" y="4667"/>
                  <a:pt x="8272" y="4655"/>
                </a:cubicBezTo>
                <a:lnTo>
                  <a:pt x="8272" y="4655"/>
                </a:lnTo>
                <a:cubicBezTo>
                  <a:pt x="8270" y="4660"/>
                  <a:pt x="8269" y="4666"/>
                  <a:pt x="8268" y="4671"/>
                </a:cubicBezTo>
                <a:cubicBezTo>
                  <a:pt x="8264" y="4691"/>
                  <a:pt x="8259" y="4712"/>
                  <a:pt x="8252" y="4732"/>
                </a:cubicBezTo>
                <a:cubicBezTo>
                  <a:pt x="8249" y="4746"/>
                  <a:pt x="8244" y="4773"/>
                  <a:pt x="8238" y="4796"/>
                </a:cubicBezTo>
                <a:lnTo>
                  <a:pt x="8238" y="4796"/>
                </a:lnTo>
                <a:cubicBezTo>
                  <a:pt x="8235" y="4799"/>
                  <a:pt x="8231" y="4805"/>
                  <a:pt x="8226" y="4815"/>
                </a:cubicBezTo>
                <a:cubicBezTo>
                  <a:pt x="8213" y="4839"/>
                  <a:pt x="8201" y="4862"/>
                  <a:pt x="8188" y="4886"/>
                </a:cubicBezTo>
                <a:cubicBezTo>
                  <a:pt x="8175" y="4905"/>
                  <a:pt x="8165" y="4922"/>
                  <a:pt x="8153" y="4941"/>
                </a:cubicBezTo>
                <a:cubicBezTo>
                  <a:pt x="8150" y="4945"/>
                  <a:pt x="8143" y="4954"/>
                  <a:pt x="8137" y="4962"/>
                </a:cubicBezTo>
                <a:lnTo>
                  <a:pt x="8137" y="4962"/>
                </a:lnTo>
                <a:cubicBezTo>
                  <a:pt x="8120" y="4980"/>
                  <a:pt x="8095" y="5007"/>
                  <a:pt x="8088" y="5014"/>
                </a:cubicBezTo>
                <a:lnTo>
                  <a:pt x="8081" y="5021"/>
                </a:lnTo>
                <a:cubicBezTo>
                  <a:pt x="8027" y="5076"/>
                  <a:pt x="7973" y="5130"/>
                  <a:pt x="7918" y="5184"/>
                </a:cubicBezTo>
                <a:lnTo>
                  <a:pt x="6132" y="6970"/>
                </a:lnTo>
                <a:lnTo>
                  <a:pt x="5309" y="7793"/>
                </a:lnTo>
                <a:lnTo>
                  <a:pt x="5108" y="7995"/>
                </a:lnTo>
                <a:cubicBezTo>
                  <a:pt x="5091" y="8011"/>
                  <a:pt x="5075" y="8028"/>
                  <a:pt x="5059" y="8043"/>
                </a:cubicBezTo>
                <a:cubicBezTo>
                  <a:pt x="5055" y="8046"/>
                  <a:pt x="5036" y="8063"/>
                  <a:pt x="5022" y="8075"/>
                </a:cubicBezTo>
                <a:lnTo>
                  <a:pt x="5022" y="8075"/>
                </a:lnTo>
                <a:cubicBezTo>
                  <a:pt x="5035" y="8066"/>
                  <a:pt x="5052" y="8055"/>
                  <a:pt x="5053" y="8055"/>
                </a:cubicBezTo>
                <a:lnTo>
                  <a:pt x="5053" y="8055"/>
                </a:lnTo>
                <a:cubicBezTo>
                  <a:pt x="5054" y="8055"/>
                  <a:pt x="5046" y="8061"/>
                  <a:pt x="5023" y="8076"/>
                </a:cubicBezTo>
                <a:cubicBezTo>
                  <a:pt x="5021" y="8077"/>
                  <a:pt x="5020" y="8078"/>
                  <a:pt x="5018" y="8079"/>
                </a:cubicBezTo>
                <a:lnTo>
                  <a:pt x="5018" y="8079"/>
                </a:lnTo>
                <a:cubicBezTo>
                  <a:pt x="5019" y="8078"/>
                  <a:pt x="5021" y="8077"/>
                  <a:pt x="5022" y="8075"/>
                </a:cubicBezTo>
                <a:lnTo>
                  <a:pt x="5022" y="8075"/>
                </a:lnTo>
                <a:cubicBezTo>
                  <a:pt x="5019" y="8078"/>
                  <a:pt x="5016" y="8080"/>
                  <a:pt x="5013" y="8082"/>
                </a:cubicBezTo>
                <a:lnTo>
                  <a:pt x="5013" y="8082"/>
                </a:lnTo>
                <a:cubicBezTo>
                  <a:pt x="5015" y="8081"/>
                  <a:pt x="5016" y="8080"/>
                  <a:pt x="5018" y="8079"/>
                </a:cubicBezTo>
                <a:lnTo>
                  <a:pt x="5018" y="8079"/>
                </a:lnTo>
                <a:cubicBezTo>
                  <a:pt x="5012" y="8084"/>
                  <a:pt x="5009" y="8087"/>
                  <a:pt x="5009" y="8087"/>
                </a:cubicBezTo>
                <a:cubicBezTo>
                  <a:pt x="5008" y="8086"/>
                  <a:pt x="5010" y="8084"/>
                  <a:pt x="5013" y="8082"/>
                </a:cubicBezTo>
                <a:lnTo>
                  <a:pt x="5013" y="8082"/>
                </a:lnTo>
                <a:cubicBezTo>
                  <a:pt x="4985" y="8100"/>
                  <a:pt x="4957" y="8118"/>
                  <a:pt x="4927" y="8134"/>
                </a:cubicBezTo>
                <a:cubicBezTo>
                  <a:pt x="4912" y="8142"/>
                  <a:pt x="4897" y="8150"/>
                  <a:pt x="4882" y="8158"/>
                </a:cubicBezTo>
                <a:lnTo>
                  <a:pt x="4882" y="8158"/>
                </a:lnTo>
                <a:cubicBezTo>
                  <a:pt x="4839" y="8171"/>
                  <a:pt x="4799" y="8185"/>
                  <a:pt x="4756" y="8196"/>
                </a:cubicBezTo>
                <a:cubicBezTo>
                  <a:pt x="4743" y="8199"/>
                  <a:pt x="4714" y="8200"/>
                  <a:pt x="4700" y="8206"/>
                </a:cubicBezTo>
                <a:lnTo>
                  <a:pt x="4700" y="8206"/>
                </a:lnTo>
                <a:cubicBezTo>
                  <a:pt x="4671" y="8208"/>
                  <a:pt x="4642" y="8209"/>
                  <a:pt x="4613" y="8209"/>
                </a:cubicBezTo>
                <a:cubicBezTo>
                  <a:pt x="4592" y="8209"/>
                  <a:pt x="4571" y="8207"/>
                  <a:pt x="4550" y="8206"/>
                </a:cubicBezTo>
                <a:cubicBezTo>
                  <a:pt x="4535" y="8205"/>
                  <a:pt x="4516" y="8198"/>
                  <a:pt x="4509" y="8195"/>
                </a:cubicBezTo>
                <a:lnTo>
                  <a:pt x="4509" y="8195"/>
                </a:lnTo>
                <a:cubicBezTo>
                  <a:pt x="4512" y="8196"/>
                  <a:pt x="4517" y="8198"/>
                  <a:pt x="4525" y="8202"/>
                </a:cubicBezTo>
                <a:lnTo>
                  <a:pt x="4525" y="8202"/>
                </a:lnTo>
                <a:cubicBezTo>
                  <a:pt x="4507" y="8198"/>
                  <a:pt x="4489" y="8194"/>
                  <a:pt x="4470" y="8190"/>
                </a:cubicBezTo>
                <a:cubicBezTo>
                  <a:pt x="4457" y="8186"/>
                  <a:pt x="4425" y="8181"/>
                  <a:pt x="4398" y="8173"/>
                </a:cubicBezTo>
                <a:lnTo>
                  <a:pt x="4398" y="8173"/>
                </a:lnTo>
                <a:cubicBezTo>
                  <a:pt x="4393" y="8171"/>
                  <a:pt x="4385" y="8166"/>
                  <a:pt x="4372" y="8159"/>
                </a:cubicBezTo>
                <a:cubicBezTo>
                  <a:pt x="4353" y="8149"/>
                  <a:pt x="4333" y="8139"/>
                  <a:pt x="4316" y="8129"/>
                </a:cubicBezTo>
                <a:cubicBezTo>
                  <a:pt x="4288" y="8113"/>
                  <a:pt x="4262" y="8095"/>
                  <a:pt x="4236" y="8078"/>
                </a:cubicBezTo>
                <a:lnTo>
                  <a:pt x="4236" y="8078"/>
                </a:lnTo>
                <a:cubicBezTo>
                  <a:pt x="4236" y="8078"/>
                  <a:pt x="4236" y="8078"/>
                  <a:pt x="4236" y="8078"/>
                </a:cubicBezTo>
                <a:cubicBezTo>
                  <a:pt x="4212" y="8056"/>
                  <a:pt x="4190" y="8038"/>
                  <a:pt x="4170" y="8018"/>
                </a:cubicBezTo>
                <a:lnTo>
                  <a:pt x="4170" y="8018"/>
                </a:lnTo>
                <a:cubicBezTo>
                  <a:pt x="4170" y="8018"/>
                  <a:pt x="4170" y="8018"/>
                  <a:pt x="4170" y="8018"/>
                </a:cubicBezTo>
                <a:lnTo>
                  <a:pt x="2853" y="6701"/>
                </a:lnTo>
                <a:lnTo>
                  <a:pt x="1225" y="5073"/>
                </a:lnTo>
                <a:lnTo>
                  <a:pt x="1171" y="5019"/>
                </a:lnTo>
                <a:lnTo>
                  <a:pt x="1165" y="5013"/>
                </a:lnTo>
                <a:cubicBezTo>
                  <a:pt x="1149" y="4997"/>
                  <a:pt x="1135" y="4979"/>
                  <a:pt x="1118" y="4963"/>
                </a:cubicBezTo>
                <a:cubicBezTo>
                  <a:pt x="1113" y="4958"/>
                  <a:pt x="1107" y="4954"/>
                  <a:pt x="1102" y="4950"/>
                </a:cubicBezTo>
                <a:lnTo>
                  <a:pt x="1102" y="4950"/>
                </a:lnTo>
                <a:cubicBezTo>
                  <a:pt x="1081" y="4921"/>
                  <a:pt x="1063" y="4882"/>
                  <a:pt x="1049" y="4856"/>
                </a:cubicBezTo>
                <a:cubicBezTo>
                  <a:pt x="1044" y="4848"/>
                  <a:pt x="1040" y="4839"/>
                  <a:pt x="1036" y="4830"/>
                </a:cubicBezTo>
                <a:lnTo>
                  <a:pt x="1036" y="4830"/>
                </a:lnTo>
                <a:cubicBezTo>
                  <a:pt x="1034" y="4800"/>
                  <a:pt x="1002" y="4742"/>
                  <a:pt x="997" y="4716"/>
                </a:cubicBezTo>
                <a:cubicBezTo>
                  <a:pt x="992" y="4695"/>
                  <a:pt x="988" y="4675"/>
                  <a:pt x="982" y="4654"/>
                </a:cubicBezTo>
                <a:cubicBezTo>
                  <a:pt x="978" y="4636"/>
                  <a:pt x="976" y="4629"/>
                  <a:pt x="975" y="4629"/>
                </a:cubicBezTo>
                <a:lnTo>
                  <a:pt x="975" y="4629"/>
                </a:lnTo>
                <a:cubicBezTo>
                  <a:pt x="974" y="4629"/>
                  <a:pt x="986" y="4682"/>
                  <a:pt x="984" y="4682"/>
                </a:cubicBezTo>
                <a:cubicBezTo>
                  <a:pt x="984" y="4682"/>
                  <a:pt x="984" y="4682"/>
                  <a:pt x="984" y="4682"/>
                </a:cubicBezTo>
                <a:cubicBezTo>
                  <a:pt x="969" y="4673"/>
                  <a:pt x="976" y="4559"/>
                  <a:pt x="977" y="4542"/>
                </a:cubicBezTo>
                <a:cubicBezTo>
                  <a:pt x="977" y="4533"/>
                  <a:pt x="976" y="4509"/>
                  <a:pt x="976" y="4486"/>
                </a:cubicBezTo>
                <a:lnTo>
                  <a:pt x="976" y="4486"/>
                </a:lnTo>
                <a:cubicBezTo>
                  <a:pt x="977" y="4483"/>
                  <a:pt x="979" y="4476"/>
                  <a:pt x="982" y="4461"/>
                </a:cubicBezTo>
                <a:cubicBezTo>
                  <a:pt x="988" y="4441"/>
                  <a:pt x="992" y="4420"/>
                  <a:pt x="997" y="4400"/>
                </a:cubicBezTo>
                <a:cubicBezTo>
                  <a:pt x="1004" y="4373"/>
                  <a:pt x="1036" y="4315"/>
                  <a:pt x="1036" y="4285"/>
                </a:cubicBezTo>
                <a:lnTo>
                  <a:pt x="1036" y="4285"/>
                </a:lnTo>
                <a:cubicBezTo>
                  <a:pt x="1043" y="4271"/>
                  <a:pt x="1050" y="4257"/>
                  <a:pt x="1057" y="4245"/>
                </a:cubicBezTo>
                <a:cubicBezTo>
                  <a:pt x="1069" y="4223"/>
                  <a:pt x="1083" y="4192"/>
                  <a:pt x="1101" y="4166"/>
                </a:cubicBezTo>
                <a:lnTo>
                  <a:pt x="1101" y="4166"/>
                </a:lnTo>
                <a:cubicBezTo>
                  <a:pt x="1106" y="4162"/>
                  <a:pt x="1113" y="4157"/>
                  <a:pt x="1118" y="4151"/>
                </a:cubicBezTo>
                <a:cubicBezTo>
                  <a:pt x="1134" y="4135"/>
                  <a:pt x="1149" y="4118"/>
                  <a:pt x="1165" y="4103"/>
                </a:cubicBezTo>
                <a:lnTo>
                  <a:pt x="1172" y="4095"/>
                </a:lnTo>
                <a:cubicBezTo>
                  <a:pt x="1190" y="4076"/>
                  <a:pt x="1210" y="4058"/>
                  <a:pt x="1228" y="4038"/>
                </a:cubicBezTo>
                <a:lnTo>
                  <a:pt x="1481" y="3787"/>
                </a:lnTo>
                <a:lnTo>
                  <a:pt x="3364" y="1903"/>
                </a:lnTo>
                <a:lnTo>
                  <a:pt x="4066" y="1201"/>
                </a:lnTo>
                <a:cubicBezTo>
                  <a:pt x="4106" y="1161"/>
                  <a:pt x="4144" y="1121"/>
                  <a:pt x="4185" y="1083"/>
                </a:cubicBezTo>
                <a:cubicBezTo>
                  <a:pt x="4200" y="1068"/>
                  <a:pt x="4218" y="1054"/>
                  <a:pt x="4233" y="1039"/>
                </a:cubicBezTo>
                <a:lnTo>
                  <a:pt x="4233" y="1039"/>
                </a:lnTo>
                <a:cubicBezTo>
                  <a:pt x="4260" y="1022"/>
                  <a:pt x="4286" y="1004"/>
                  <a:pt x="4313" y="987"/>
                </a:cubicBezTo>
                <a:cubicBezTo>
                  <a:pt x="4327" y="980"/>
                  <a:pt x="4341" y="973"/>
                  <a:pt x="4354" y="966"/>
                </a:cubicBezTo>
                <a:lnTo>
                  <a:pt x="4354" y="966"/>
                </a:lnTo>
                <a:cubicBezTo>
                  <a:pt x="4386" y="966"/>
                  <a:pt x="4457" y="930"/>
                  <a:pt x="4484" y="923"/>
                </a:cubicBezTo>
                <a:cubicBezTo>
                  <a:pt x="4503" y="918"/>
                  <a:pt x="4522" y="916"/>
                  <a:pt x="4541" y="912"/>
                </a:cubicBezTo>
                <a:lnTo>
                  <a:pt x="4541" y="912"/>
                </a:lnTo>
                <a:cubicBezTo>
                  <a:pt x="4569" y="910"/>
                  <a:pt x="4597" y="907"/>
                  <a:pt x="4625" y="907"/>
                </a:cubicBezTo>
                <a:cubicBezTo>
                  <a:pt x="4633" y="907"/>
                  <a:pt x="4661" y="906"/>
                  <a:pt x="4688" y="906"/>
                </a:cubicBezTo>
                <a:close/>
                <a:moveTo>
                  <a:pt x="4607" y="1"/>
                </a:moveTo>
                <a:cubicBezTo>
                  <a:pt x="4349" y="1"/>
                  <a:pt x="4088" y="65"/>
                  <a:pt x="3849" y="200"/>
                </a:cubicBezTo>
                <a:cubicBezTo>
                  <a:pt x="3602" y="342"/>
                  <a:pt x="3406" y="567"/>
                  <a:pt x="3208" y="765"/>
                </a:cubicBezTo>
                <a:lnTo>
                  <a:pt x="1261" y="2712"/>
                </a:lnTo>
                <a:lnTo>
                  <a:pt x="580" y="3393"/>
                </a:lnTo>
                <a:cubicBezTo>
                  <a:pt x="470" y="3503"/>
                  <a:pt x="365" y="3620"/>
                  <a:pt x="285" y="3754"/>
                </a:cubicBezTo>
                <a:cubicBezTo>
                  <a:pt x="61" y="4122"/>
                  <a:pt x="0" y="4604"/>
                  <a:pt x="133" y="5017"/>
                </a:cubicBezTo>
                <a:cubicBezTo>
                  <a:pt x="251" y="5382"/>
                  <a:pt x="494" y="5631"/>
                  <a:pt x="755" y="5891"/>
                </a:cubicBezTo>
                <a:lnTo>
                  <a:pt x="1622" y="6758"/>
                </a:lnTo>
                <a:lnTo>
                  <a:pt x="3416" y="8552"/>
                </a:lnTo>
                <a:lnTo>
                  <a:pt x="3486" y="8622"/>
                </a:lnTo>
                <a:lnTo>
                  <a:pt x="3486" y="8622"/>
                </a:lnTo>
                <a:cubicBezTo>
                  <a:pt x="3497" y="8637"/>
                  <a:pt x="3510" y="8651"/>
                  <a:pt x="3524" y="8664"/>
                </a:cubicBezTo>
                <a:cubicBezTo>
                  <a:pt x="3830" y="8961"/>
                  <a:pt x="4227" y="9110"/>
                  <a:pt x="4624" y="9110"/>
                </a:cubicBezTo>
                <a:cubicBezTo>
                  <a:pt x="5022" y="9110"/>
                  <a:pt x="5421" y="8960"/>
                  <a:pt x="5728" y="8659"/>
                </a:cubicBezTo>
                <a:cubicBezTo>
                  <a:pt x="5896" y="8493"/>
                  <a:pt x="6060" y="8327"/>
                  <a:pt x="6226" y="8160"/>
                </a:cubicBezTo>
                <a:lnTo>
                  <a:pt x="8208" y="6179"/>
                </a:lnTo>
                <a:cubicBezTo>
                  <a:pt x="8379" y="6007"/>
                  <a:pt x="8553" y="5837"/>
                  <a:pt x="8723" y="5663"/>
                </a:cubicBezTo>
                <a:cubicBezTo>
                  <a:pt x="9306" y="5069"/>
                  <a:pt x="9329" y="4128"/>
                  <a:pt x="8776" y="3505"/>
                </a:cubicBezTo>
                <a:cubicBezTo>
                  <a:pt x="8634" y="3346"/>
                  <a:pt x="8472" y="3200"/>
                  <a:pt x="8322" y="3049"/>
                </a:cubicBezTo>
                <a:lnTo>
                  <a:pt x="7371" y="2098"/>
                </a:lnTo>
                <a:cubicBezTo>
                  <a:pt x="6832" y="1559"/>
                  <a:pt x="6292" y="1018"/>
                  <a:pt x="5750" y="479"/>
                </a:cubicBezTo>
                <a:cubicBezTo>
                  <a:pt x="5440" y="169"/>
                  <a:pt x="5026" y="1"/>
                  <a:pt x="46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p:nvPr/>
        </p:nvSpPr>
        <p:spPr>
          <a:xfrm>
            <a:off x="162354" y="4036452"/>
            <a:ext cx="1031649" cy="977528"/>
          </a:xfrm>
          <a:custGeom>
            <a:rect b="b" l="l" r="r" t="t"/>
            <a:pathLst>
              <a:path extrusionOk="0" h="8209" w="8423">
                <a:moveTo>
                  <a:pt x="4211" y="0"/>
                </a:moveTo>
                <a:cubicBezTo>
                  <a:pt x="3930" y="0"/>
                  <a:pt x="3648" y="107"/>
                  <a:pt x="3434" y="320"/>
                </a:cubicBezTo>
                <a:lnTo>
                  <a:pt x="428" y="3328"/>
                </a:lnTo>
                <a:cubicBezTo>
                  <a:pt x="1" y="3755"/>
                  <a:pt x="1" y="4454"/>
                  <a:pt x="428" y="4882"/>
                </a:cubicBezTo>
                <a:lnTo>
                  <a:pt x="3434" y="7889"/>
                </a:lnTo>
                <a:cubicBezTo>
                  <a:pt x="3648" y="8102"/>
                  <a:pt x="3930" y="8209"/>
                  <a:pt x="4212" y="8209"/>
                </a:cubicBezTo>
                <a:cubicBezTo>
                  <a:pt x="4494" y="8209"/>
                  <a:pt x="4775" y="8102"/>
                  <a:pt x="4989" y="7889"/>
                </a:cubicBezTo>
                <a:lnTo>
                  <a:pt x="7996" y="4882"/>
                </a:lnTo>
                <a:cubicBezTo>
                  <a:pt x="8422" y="4454"/>
                  <a:pt x="8422" y="3755"/>
                  <a:pt x="7996" y="3328"/>
                </a:cubicBezTo>
                <a:lnTo>
                  <a:pt x="4989" y="320"/>
                </a:lnTo>
                <a:cubicBezTo>
                  <a:pt x="4775" y="107"/>
                  <a:pt x="4493" y="0"/>
                  <a:pt x="42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2"/>
          <p:cNvSpPr txBox="1"/>
          <p:nvPr/>
        </p:nvSpPr>
        <p:spPr>
          <a:xfrm>
            <a:off x="1358700" y="4199049"/>
            <a:ext cx="3489000" cy="62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1100">
                <a:solidFill>
                  <a:schemeClr val="lt1"/>
                </a:solidFill>
                <a:latin typeface="Times New Roman"/>
                <a:ea typeface="Times New Roman"/>
                <a:cs typeface="Times New Roman"/>
                <a:sym typeface="Times New Roman"/>
              </a:rPr>
              <a:t>Ca bază pentru clasificarea intereselor naționale, este necesar să se utilizeze cele mai caracteristice trăsături ale acestora.</a:t>
            </a:r>
            <a:endParaRPr sz="1200">
              <a:solidFill>
                <a:srgbClr val="FFFFF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200">
              <a:solidFill>
                <a:srgbClr val="FFFFFF"/>
              </a:solidFill>
              <a:latin typeface="Roboto"/>
              <a:ea typeface="Roboto"/>
              <a:cs typeface="Roboto"/>
              <a:sym typeface="Roboto"/>
            </a:endParaRPr>
          </a:p>
        </p:txBody>
      </p:sp>
      <p:sp>
        <p:nvSpPr>
          <p:cNvPr id="187" name="Google Shape;187;p32"/>
          <p:cNvSpPr/>
          <p:nvPr/>
        </p:nvSpPr>
        <p:spPr>
          <a:xfrm>
            <a:off x="407938" y="1599671"/>
            <a:ext cx="4762200" cy="732000"/>
          </a:xfrm>
          <a:prstGeom prst="roundRect">
            <a:avLst>
              <a:gd fmla="val 50000" name="adj"/>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2"/>
          <p:cNvSpPr txBox="1"/>
          <p:nvPr/>
        </p:nvSpPr>
        <p:spPr>
          <a:xfrm>
            <a:off x="1304631" y="1651218"/>
            <a:ext cx="3489000" cy="62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1100">
                <a:latin typeface="Times New Roman"/>
                <a:ea typeface="Times New Roman"/>
                <a:cs typeface="Times New Roman"/>
                <a:sym typeface="Times New Roman"/>
              </a:rPr>
              <a:t>Problemele tipologice axate pe interesul național au un caracter complex, multivalent, vizând fenomene și procese extrem de variate după componență.</a:t>
            </a:r>
            <a:endParaRPr sz="1100">
              <a:solidFill>
                <a:srgbClr val="FFFFFF"/>
              </a:solidFill>
              <a:latin typeface="Roboto"/>
              <a:ea typeface="Roboto"/>
              <a:cs typeface="Roboto"/>
              <a:sym typeface="Roboto"/>
            </a:endParaRPr>
          </a:p>
          <a:p>
            <a:pPr indent="0" lvl="0" marL="0" rtl="0" algn="l">
              <a:lnSpc>
                <a:spcPct val="100000"/>
              </a:lnSpc>
              <a:spcBef>
                <a:spcPts val="0"/>
              </a:spcBef>
              <a:spcAft>
                <a:spcPts val="1600"/>
              </a:spcAft>
              <a:buNone/>
            </a:pPr>
            <a:r>
              <a:t/>
            </a:r>
            <a:endParaRPr sz="1200">
              <a:solidFill>
                <a:srgbClr val="FFFFFF"/>
              </a:solidFill>
              <a:latin typeface="Roboto"/>
              <a:ea typeface="Roboto"/>
              <a:cs typeface="Roboto"/>
              <a:sym typeface="Roboto"/>
            </a:endParaRPr>
          </a:p>
        </p:txBody>
      </p:sp>
      <p:sp>
        <p:nvSpPr>
          <p:cNvPr id="189" name="Google Shape;189;p32"/>
          <p:cNvSpPr/>
          <p:nvPr/>
        </p:nvSpPr>
        <p:spPr>
          <a:xfrm>
            <a:off x="82008" y="1423225"/>
            <a:ext cx="1142616" cy="1084938"/>
          </a:xfrm>
          <a:custGeom>
            <a:rect b="b" l="l" r="r" t="t"/>
            <a:pathLst>
              <a:path extrusionOk="0" h="9111" w="9329">
                <a:moveTo>
                  <a:pt x="4704" y="907"/>
                </a:moveTo>
                <a:lnTo>
                  <a:pt x="4704" y="907"/>
                </a:lnTo>
                <a:cubicBezTo>
                  <a:pt x="4728" y="907"/>
                  <a:pt x="4747" y="909"/>
                  <a:pt x="4750" y="915"/>
                </a:cubicBezTo>
                <a:cubicBezTo>
                  <a:pt x="4750" y="915"/>
                  <a:pt x="4750" y="915"/>
                  <a:pt x="4749" y="915"/>
                </a:cubicBezTo>
                <a:cubicBezTo>
                  <a:pt x="4744" y="915"/>
                  <a:pt x="4721" y="910"/>
                  <a:pt x="4704" y="907"/>
                </a:cubicBezTo>
                <a:close/>
                <a:moveTo>
                  <a:pt x="4399" y="943"/>
                </a:moveTo>
                <a:cubicBezTo>
                  <a:pt x="4400" y="943"/>
                  <a:pt x="4377" y="956"/>
                  <a:pt x="4361" y="962"/>
                </a:cubicBezTo>
                <a:lnTo>
                  <a:pt x="4361" y="962"/>
                </a:lnTo>
                <a:cubicBezTo>
                  <a:pt x="4364" y="961"/>
                  <a:pt x="4367" y="959"/>
                  <a:pt x="4370" y="958"/>
                </a:cubicBezTo>
                <a:cubicBezTo>
                  <a:pt x="4390" y="947"/>
                  <a:pt x="4398" y="943"/>
                  <a:pt x="4399" y="943"/>
                </a:cubicBezTo>
                <a:close/>
                <a:moveTo>
                  <a:pt x="5020" y="1034"/>
                </a:moveTo>
                <a:lnTo>
                  <a:pt x="5020" y="1034"/>
                </a:lnTo>
                <a:cubicBezTo>
                  <a:pt x="5031" y="1042"/>
                  <a:pt x="5040" y="1050"/>
                  <a:pt x="5047" y="1059"/>
                </a:cubicBezTo>
                <a:lnTo>
                  <a:pt x="5047" y="1059"/>
                </a:lnTo>
                <a:cubicBezTo>
                  <a:pt x="5045" y="1056"/>
                  <a:pt x="5031" y="1043"/>
                  <a:pt x="5020" y="1034"/>
                </a:cubicBezTo>
                <a:close/>
                <a:moveTo>
                  <a:pt x="1127" y="4137"/>
                </a:moveTo>
                <a:lnTo>
                  <a:pt x="1127" y="4137"/>
                </a:lnTo>
                <a:cubicBezTo>
                  <a:pt x="1127" y="4137"/>
                  <a:pt x="1126" y="4138"/>
                  <a:pt x="1125" y="4138"/>
                </a:cubicBezTo>
                <a:lnTo>
                  <a:pt x="1125" y="4138"/>
                </a:lnTo>
                <a:cubicBezTo>
                  <a:pt x="1126" y="4138"/>
                  <a:pt x="1127" y="4137"/>
                  <a:pt x="1127" y="4137"/>
                </a:cubicBezTo>
                <a:close/>
                <a:moveTo>
                  <a:pt x="1023" y="4310"/>
                </a:moveTo>
                <a:lnTo>
                  <a:pt x="1023" y="4310"/>
                </a:lnTo>
                <a:cubicBezTo>
                  <a:pt x="1018" y="4322"/>
                  <a:pt x="1012" y="4332"/>
                  <a:pt x="1012" y="4332"/>
                </a:cubicBezTo>
                <a:cubicBezTo>
                  <a:pt x="1012" y="4332"/>
                  <a:pt x="1015" y="4326"/>
                  <a:pt x="1023" y="4310"/>
                </a:cubicBezTo>
                <a:close/>
                <a:moveTo>
                  <a:pt x="8269" y="4435"/>
                </a:moveTo>
                <a:cubicBezTo>
                  <a:pt x="8269" y="4435"/>
                  <a:pt x="8269" y="4435"/>
                  <a:pt x="8269" y="4435"/>
                </a:cubicBezTo>
                <a:lnTo>
                  <a:pt x="8269" y="4435"/>
                </a:lnTo>
                <a:cubicBezTo>
                  <a:pt x="8269" y="4435"/>
                  <a:pt x="8269" y="4435"/>
                  <a:pt x="8269" y="4435"/>
                </a:cubicBezTo>
                <a:close/>
                <a:moveTo>
                  <a:pt x="984" y="4434"/>
                </a:moveTo>
                <a:cubicBezTo>
                  <a:pt x="983" y="4434"/>
                  <a:pt x="978" y="4461"/>
                  <a:pt x="976" y="4476"/>
                </a:cubicBezTo>
                <a:lnTo>
                  <a:pt x="976" y="4476"/>
                </a:lnTo>
                <a:cubicBezTo>
                  <a:pt x="977" y="4455"/>
                  <a:pt x="978" y="4437"/>
                  <a:pt x="984" y="4434"/>
                </a:cubicBezTo>
                <a:close/>
                <a:moveTo>
                  <a:pt x="1012" y="4784"/>
                </a:moveTo>
                <a:lnTo>
                  <a:pt x="1012" y="4784"/>
                </a:lnTo>
                <a:cubicBezTo>
                  <a:pt x="1012" y="4784"/>
                  <a:pt x="1018" y="4794"/>
                  <a:pt x="1023" y="4806"/>
                </a:cubicBezTo>
                <a:lnTo>
                  <a:pt x="1023" y="4806"/>
                </a:lnTo>
                <a:cubicBezTo>
                  <a:pt x="1015" y="4790"/>
                  <a:pt x="1012" y="4784"/>
                  <a:pt x="1012" y="4784"/>
                </a:cubicBezTo>
                <a:close/>
                <a:moveTo>
                  <a:pt x="8219" y="4837"/>
                </a:moveTo>
                <a:cubicBezTo>
                  <a:pt x="8218" y="4837"/>
                  <a:pt x="8218" y="4838"/>
                  <a:pt x="8218" y="4838"/>
                </a:cubicBezTo>
                <a:cubicBezTo>
                  <a:pt x="8218" y="4838"/>
                  <a:pt x="8218" y="4837"/>
                  <a:pt x="8219" y="4837"/>
                </a:cubicBezTo>
                <a:close/>
                <a:moveTo>
                  <a:pt x="4350" y="8151"/>
                </a:moveTo>
                <a:cubicBezTo>
                  <a:pt x="4351" y="8151"/>
                  <a:pt x="4376" y="8164"/>
                  <a:pt x="4391" y="8172"/>
                </a:cubicBezTo>
                <a:lnTo>
                  <a:pt x="4391" y="8172"/>
                </a:lnTo>
                <a:cubicBezTo>
                  <a:pt x="4372" y="8166"/>
                  <a:pt x="4356" y="8159"/>
                  <a:pt x="4350" y="8151"/>
                </a:cubicBezTo>
                <a:close/>
                <a:moveTo>
                  <a:pt x="4752" y="8202"/>
                </a:moveTo>
                <a:cubicBezTo>
                  <a:pt x="4759" y="8202"/>
                  <a:pt x="4754" y="8203"/>
                  <a:pt x="4723" y="8205"/>
                </a:cubicBezTo>
                <a:cubicBezTo>
                  <a:pt x="4717" y="8206"/>
                  <a:pt x="4711" y="8206"/>
                  <a:pt x="4705" y="8206"/>
                </a:cubicBezTo>
                <a:lnTo>
                  <a:pt x="4705" y="8206"/>
                </a:lnTo>
                <a:cubicBezTo>
                  <a:pt x="4720" y="8204"/>
                  <a:pt x="4744" y="8202"/>
                  <a:pt x="4752" y="8202"/>
                </a:cubicBezTo>
                <a:close/>
                <a:moveTo>
                  <a:pt x="4694" y="907"/>
                </a:moveTo>
                <a:cubicBezTo>
                  <a:pt x="4695" y="907"/>
                  <a:pt x="4696" y="907"/>
                  <a:pt x="4697" y="907"/>
                </a:cubicBezTo>
                <a:lnTo>
                  <a:pt x="4697" y="907"/>
                </a:lnTo>
                <a:cubicBezTo>
                  <a:pt x="4703" y="908"/>
                  <a:pt x="4711" y="911"/>
                  <a:pt x="4723" y="914"/>
                </a:cubicBezTo>
                <a:cubicBezTo>
                  <a:pt x="4748" y="920"/>
                  <a:pt x="4774" y="925"/>
                  <a:pt x="4799" y="931"/>
                </a:cubicBezTo>
                <a:cubicBezTo>
                  <a:pt x="4808" y="934"/>
                  <a:pt x="4849" y="948"/>
                  <a:pt x="4875" y="957"/>
                </a:cubicBezTo>
                <a:lnTo>
                  <a:pt x="4875" y="957"/>
                </a:lnTo>
                <a:cubicBezTo>
                  <a:pt x="4894" y="967"/>
                  <a:pt x="4928" y="983"/>
                  <a:pt x="4939" y="989"/>
                </a:cubicBezTo>
                <a:cubicBezTo>
                  <a:pt x="4958" y="1000"/>
                  <a:pt x="4985" y="1012"/>
                  <a:pt x="5009" y="1027"/>
                </a:cubicBezTo>
                <a:lnTo>
                  <a:pt x="5009" y="1027"/>
                </a:lnTo>
                <a:cubicBezTo>
                  <a:pt x="5011" y="1030"/>
                  <a:pt x="5019" y="1037"/>
                  <a:pt x="5032" y="1050"/>
                </a:cubicBezTo>
                <a:cubicBezTo>
                  <a:pt x="5047" y="1065"/>
                  <a:pt x="5065" y="1081"/>
                  <a:pt x="5081" y="1096"/>
                </a:cubicBezTo>
                <a:lnTo>
                  <a:pt x="5111" y="1127"/>
                </a:lnTo>
                <a:lnTo>
                  <a:pt x="5322" y="1339"/>
                </a:lnTo>
                <a:lnTo>
                  <a:pt x="6146" y="2162"/>
                </a:lnTo>
                <a:lnTo>
                  <a:pt x="7929" y="3945"/>
                </a:lnTo>
                <a:cubicBezTo>
                  <a:pt x="7980" y="3996"/>
                  <a:pt x="8033" y="4047"/>
                  <a:pt x="8084" y="4099"/>
                </a:cubicBezTo>
                <a:cubicBezTo>
                  <a:pt x="8089" y="4106"/>
                  <a:pt x="8095" y="4111"/>
                  <a:pt x="8100" y="4118"/>
                </a:cubicBezTo>
                <a:cubicBezTo>
                  <a:pt x="8109" y="4126"/>
                  <a:pt x="8117" y="4136"/>
                  <a:pt x="8126" y="4145"/>
                </a:cubicBezTo>
                <a:lnTo>
                  <a:pt x="8126" y="4145"/>
                </a:lnTo>
                <a:cubicBezTo>
                  <a:pt x="8135" y="4173"/>
                  <a:pt x="8200" y="4257"/>
                  <a:pt x="8211" y="4275"/>
                </a:cubicBezTo>
                <a:cubicBezTo>
                  <a:pt x="8216" y="4285"/>
                  <a:pt x="8220" y="4295"/>
                  <a:pt x="8225" y="4305"/>
                </a:cubicBezTo>
                <a:lnTo>
                  <a:pt x="8225" y="4305"/>
                </a:lnTo>
                <a:cubicBezTo>
                  <a:pt x="8236" y="4343"/>
                  <a:pt x="8250" y="4378"/>
                  <a:pt x="8260" y="4416"/>
                </a:cubicBezTo>
                <a:cubicBezTo>
                  <a:pt x="8263" y="4428"/>
                  <a:pt x="8265" y="4439"/>
                  <a:pt x="8268" y="4450"/>
                </a:cubicBezTo>
                <a:lnTo>
                  <a:pt x="8268" y="4450"/>
                </a:lnTo>
                <a:cubicBezTo>
                  <a:pt x="8266" y="4490"/>
                  <a:pt x="8277" y="4536"/>
                  <a:pt x="8275" y="4575"/>
                </a:cubicBezTo>
                <a:cubicBezTo>
                  <a:pt x="8275" y="4595"/>
                  <a:pt x="8274" y="4618"/>
                  <a:pt x="8273" y="4638"/>
                </a:cubicBezTo>
                <a:cubicBezTo>
                  <a:pt x="8271" y="4656"/>
                  <a:pt x="8261" y="4680"/>
                  <a:pt x="8261" y="4680"/>
                </a:cubicBezTo>
                <a:cubicBezTo>
                  <a:pt x="8261" y="4680"/>
                  <a:pt x="8264" y="4674"/>
                  <a:pt x="8273" y="4656"/>
                </a:cubicBezTo>
                <a:lnTo>
                  <a:pt x="8273" y="4656"/>
                </a:lnTo>
                <a:cubicBezTo>
                  <a:pt x="8271" y="4661"/>
                  <a:pt x="8269" y="4667"/>
                  <a:pt x="8268" y="4671"/>
                </a:cubicBezTo>
                <a:cubicBezTo>
                  <a:pt x="8264" y="4692"/>
                  <a:pt x="8259" y="4712"/>
                  <a:pt x="8253" y="4733"/>
                </a:cubicBezTo>
                <a:cubicBezTo>
                  <a:pt x="8249" y="4746"/>
                  <a:pt x="8245" y="4772"/>
                  <a:pt x="8239" y="4796"/>
                </a:cubicBezTo>
                <a:lnTo>
                  <a:pt x="8239" y="4796"/>
                </a:lnTo>
                <a:cubicBezTo>
                  <a:pt x="8236" y="4798"/>
                  <a:pt x="8232" y="4805"/>
                  <a:pt x="8226" y="4815"/>
                </a:cubicBezTo>
                <a:cubicBezTo>
                  <a:pt x="8213" y="4839"/>
                  <a:pt x="8202" y="4863"/>
                  <a:pt x="8187" y="4886"/>
                </a:cubicBezTo>
                <a:cubicBezTo>
                  <a:pt x="8176" y="4905"/>
                  <a:pt x="8166" y="4923"/>
                  <a:pt x="8152" y="4941"/>
                </a:cubicBezTo>
                <a:cubicBezTo>
                  <a:pt x="8150" y="4945"/>
                  <a:pt x="8145" y="4953"/>
                  <a:pt x="8139" y="4960"/>
                </a:cubicBezTo>
                <a:lnTo>
                  <a:pt x="8139" y="4960"/>
                </a:lnTo>
                <a:cubicBezTo>
                  <a:pt x="8122" y="4978"/>
                  <a:pt x="8095" y="5007"/>
                  <a:pt x="8089" y="5014"/>
                </a:cubicBezTo>
                <a:lnTo>
                  <a:pt x="8081" y="5022"/>
                </a:lnTo>
                <a:cubicBezTo>
                  <a:pt x="8028" y="5076"/>
                  <a:pt x="7972" y="5131"/>
                  <a:pt x="7917" y="5186"/>
                </a:cubicBezTo>
                <a:lnTo>
                  <a:pt x="6132" y="6971"/>
                </a:lnTo>
                <a:lnTo>
                  <a:pt x="5310" y="7793"/>
                </a:lnTo>
                <a:lnTo>
                  <a:pt x="5107" y="7995"/>
                </a:lnTo>
                <a:cubicBezTo>
                  <a:pt x="5091" y="8012"/>
                  <a:pt x="5076" y="8028"/>
                  <a:pt x="5059" y="8044"/>
                </a:cubicBezTo>
                <a:cubicBezTo>
                  <a:pt x="5055" y="8047"/>
                  <a:pt x="5036" y="8063"/>
                  <a:pt x="5023" y="8075"/>
                </a:cubicBezTo>
                <a:lnTo>
                  <a:pt x="5023" y="8075"/>
                </a:lnTo>
                <a:cubicBezTo>
                  <a:pt x="5036" y="8066"/>
                  <a:pt x="5053" y="8056"/>
                  <a:pt x="5054" y="8056"/>
                </a:cubicBezTo>
                <a:lnTo>
                  <a:pt x="5054" y="8056"/>
                </a:lnTo>
                <a:cubicBezTo>
                  <a:pt x="5054" y="8056"/>
                  <a:pt x="5047" y="8061"/>
                  <a:pt x="5023" y="8076"/>
                </a:cubicBezTo>
                <a:cubicBezTo>
                  <a:pt x="5021" y="8078"/>
                  <a:pt x="5019" y="8079"/>
                  <a:pt x="5017" y="8080"/>
                </a:cubicBezTo>
                <a:lnTo>
                  <a:pt x="5017" y="8080"/>
                </a:lnTo>
                <a:cubicBezTo>
                  <a:pt x="5019" y="8079"/>
                  <a:pt x="5021" y="8077"/>
                  <a:pt x="5023" y="8075"/>
                </a:cubicBezTo>
                <a:lnTo>
                  <a:pt x="5023" y="8075"/>
                </a:lnTo>
                <a:cubicBezTo>
                  <a:pt x="5019" y="8078"/>
                  <a:pt x="5015" y="8081"/>
                  <a:pt x="5012" y="8083"/>
                </a:cubicBezTo>
                <a:lnTo>
                  <a:pt x="5012" y="8083"/>
                </a:lnTo>
                <a:cubicBezTo>
                  <a:pt x="5014" y="8082"/>
                  <a:pt x="5016" y="8081"/>
                  <a:pt x="5017" y="8080"/>
                </a:cubicBezTo>
                <a:lnTo>
                  <a:pt x="5017" y="8080"/>
                </a:lnTo>
                <a:cubicBezTo>
                  <a:pt x="5012" y="8085"/>
                  <a:pt x="5009" y="8088"/>
                  <a:pt x="5009" y="8088"/>
                </a:cubicBezTo>
                <a:cubicBezTo>
                  <a:pt x="5009" y="8087"/>
                  <a:pt x="5010" y="8085"/>
                  <a:pt x="5012" y="8083"/>
                </a:cubicBezTo>
                <a:lnTo>
                  <a:pt x="5012" y="8083"/>
                </a:lnTo>
                <a:cubicBezTo>
                  <a:pt x="4984" y="8101"/>
                  <a:pt x="4956" y="8119"/>
                  <a:pt x="4927" y="8135"/>
                </a:cubicBezTo>
                <a:cubicBezTo>
                  <a:pt x="4912" y="8143"/>
                  <a:pt x="4896" y="8150"/>
                  <a:pt x="4881" y="8158"/>
                </a:cubicBezTo>
                <a:lnTo>
                  <a:pt x="4881" y="8158"/>
                </a:lnTo>
                <a:cubicBezTo>
                  <a:pt x="4839" y="8172"/>
                  <a:pt x="4798" y="8186"/>
                  <a:pt x="4755" y="8196"/>
                </a:cubicBezTo>
                <a:cubicBezTo>
                  <a:pt x="4742" y="8200"/>
                  <a:pt x="4713" y="8201"/>
                  <a:pt x="4699" y="8207"/>
                </a:cubicBezTo>
                <a:lnTo>
                  <a:pt x="4699" y="8207"/>
                </a:lnTo>
                <a:cubicBezTo>
                  <a:pt x="4670" y="8208"/>
                  <a:pt x="4642" y="8209"/>
                  <a:pt x="4612" y="8209"/>
                </a:cubicBezTo>
                <a:cubicBezTo>
                  <a:pt x="4592" y="8209"/>
                  <a:pt x="4570" y="8207"/>
                  <a:pt x="4550" y="8206"/>
                </a:cubicBezTo>
                <a:cubicBezTo>
                  <a:pt x="4532" y="8204"/>
                  <a:pt x="4508" y="8194"/>
                  <a:pt x="4507" y="8194"/>
                </a:cubicBezTo>
                <a:lnTo>
                  <a:pt x="4507" y="8194"/>
                </a:lnTo>
                <a:cubicBezTo>
                  <a:pt x="4507" y="8194"/>
                  <a:pt x="4511" y="8196"/>
                  <a:pt x="4521" y="8201"/>
                </a:cubicBezTo>
                <a:lnTo>
                  <a:pt x="4521" y="8201"/>
                </a:lnTo>
                <a:cubicBezTo>
                  <a:pt x="4505" y="8197"/>
                  <a:pt x="4488" y="8194"/>
                  <a:pt x="4471" y="8190"/>
                </a:cubicBezTo>
                <a:cubicBezTo>
                  <a:pt x="4457" y="8186"/>
                  <a:pt x="4425" y="8181"/>
                  <a:pt x="4398" y="8173"/>
                </a:cubicBezTo>
                <a:lnTo>
                  <a:pt x="4398" y="8173"/>
                </a:lnTo>
                <a:cubicBezTo>
                  <a:pt x="4393" y="8171"/>
                  <a:pt x="4385" y="8166"/>
                  <a:pt x="4372" y="8159"/>
                </a:cubicBezTo>
                <a:cubicBezTo>
                  <a:pt x="4353" y="8149"/>
                  <a:pt x="4334" y="8140"/>
                  <a:pt x="4315" y="8129"/>
                </a:cubicBezTo>
                <a:cubicBezTo>
                  <a:pt x="4288" y="8113"/>
                  <a:pt x="4262" y="8096"/>
                  <a:pt x="4237" y="8079"/>
                </a:cubicBezTo>
                <a:lnTo>
                  <a:pt x="4237" y="8079"/>
                </a:lnTo>
                <a:cubicBezTo>
                  <a:pt x="4237" y="8078"/>
                  <a:pt x="4237" y="8078"/>
                  <a:pt x="4237" y="8078"/>
                </a:cubicBezTo>
                <a:cubicBezTo>
                  <a:pt x="4212" y="8056"/>
                  <a:pt x="4191" y="8037"/>
                  <a:pt x="4170" y="8018"/>
                </a:cubicBezTo>
                <a:lnTo>
                  <a:pt x="4170" y="8018"/>
                </a:lnTo>
                <a:cubicBezTo>
                  <a:pt x="4170" y="8018"/>
                  <a:pt x="4170" y="8018"/>
                  <a:pt x="4170" y="8018"/>
                </a:cubicBezTo>
                <a:lnTo>
                  <a:pt x="2852" y="6701"/>
                </a:lnTo>
                <a:lnTo>
                  <a:pt x="1224" y="5073"/>
                </a:lnTo>
                <a:lnTo>
                  <a:pt x="1171" y="5019"/>
                </a:lnTo>
                <a:lnTo>
                  <a:pt x="1164" y="5013"/>
                </a:lnTo>
                <a:cubicBezTo>
                  <a:pt x="1149" y="4998"/>
                  <a:pt x="1135" y="4979"/>
                  <a:pt x="1118" y="4964"/>
                </a:cubicBezTo>
                <a:cubicBezTo>
                  <a:pt x="1113" y="4959"/>
                  <a:pt x="1107" y="4954"/>
                  <a:pt x="1102" y="4951"/>
                </a:cubicBezTo>
                <a:lnTo>
                  <a:pt x="1102" y="4951"/>
                </a:lnTo>
                <a:cubicBezTo>
                  <a:pt x="1081" y="4921"/>
                  <a:pt x="1063" y="4882"/>
                  <a:pt x="1049" y="4856"/>
                </a:cubicBezTo>
                <a:cubicBezTo>
                  <a:pt x="1044" y="4848"/>
                  <a:pt x="1040" y="4839"/>
                  <a:pt x="1035" y="4830"/>
                </a:cubicBezTo>
                <a:lnTo>
                  <a:pt x="1035" y="4830"/>
                </a:lnTo>
                <a:cubicBezTo>
                  <a:pt x="1034" y="4800"/>
                  <a:pt x="1003" y="4742"/>
                  <a:pt x="997" y="4716"/>
                </a:cubicBezTo>
                <a:cubicBezTo>
                  <a:pt x="992" y="4696"/>
                  <a:pt x="988" y="4675"/>
                  <a:pt x="983" y="4655"/>
                </a:cubicBezTo>
                <a:cubicBezTo>
                  <a:pt x="978" y="4636"/>
                  <a:pt x="976" y="4629"/>
                  <a:pt x="975" y="4629"/>
                </a:cubicBezTo>
                <a:lnTo>
                  <a:pt x="975" y="4629"/>
                </a:lnTo>
                <a:cubicBezTo>
                  <a:pt x="974" y="4629"/>
                  <a:pt x="986" y="4682"/>
                  <a:pt x="984" y="4682"/>
                </a:cubicBezTo>
                <a:cubicBezTo>
                  <a:pt x="984" y="4682"/>
                  <a:pt x="984" y="4682"/>
                  <a:pt x="984" y="4682"/>
                </a:cubicBezTo>
                <a:cubicBezTo>
                  <a:pt x="969" y="4674"/>
                  <a:pt x="977" y="4560"/>
                  <a:pt x="978" y="4542"/>
                </a:cubicBezTo>
                <a:cubicBezTo>
                  <a:pt x="978" y="4533"/>
                  <a:pt x="976" y="4509"/>
                  <a:pt x="976" y="4486"/>
                </a:cubicBezTo>
                <a:lnTo>
                  <a:pt x="976" y="4486"/>
                </a:lnTo>
                <a:cubicBezTo>
                  <a:pt x="977" y="4484"/>
                  <a:pt x="979" y="4477"/>
                  <a:pt x="983" y="4461"/>
                </a:cubicBezTo>
                <a:cubicBezTo>
                  <a:pt x="988" y="4441"/>
                  <a:pt x="992" y="4420"/>
                  <a:pt x="997" y="4400"/>
                </a:cubicBezTo>
                <a:cubicBezTo>
                  <a:pt x="1004" y="4374"/>
                  <a:pt x="1035" y="4317"/>
                  <a:pt x="1036" y="4287"/>
                </a:cubicBezTo>
                <a:lnTo>
                  <a:pt x="1036" y="4287"/>
                </a:lnTo>
                <a:cubicBezTo>
                  <a:pt x="1043" y="4272"/>
                  <a:pt x="1049" y="4258"/>
                  <a:pt x="1057" y="4245"/>
                </a:cubicBezTo>
                <a:cubicBezTo>
                  <a:pt x="1069" y="4224"/>
                  <a:pt x="1083" y="4193"/>
                  <a:pt x="1100" y="4167"/>
                </a:cubicBezTo>
                <a:lnTo>
                  <a:pt x="1100" y="4167"/>
                </a:lnTo>
                <a:cubicBezTo>
                  <a:pt x="1106" y="4164"/>
                  <a:pt x="1112" y="4158"/>
                  <a:pt x="1118" y="4152"/>
                </a:cubicBezTo>
                <a:cubicBezTo>
                  <a:pt x="1133" y="4135"/>
                  <a:pt x="1149" y="4119"/>
                  <a:pt x="1164" y="4103"/>
                </a:cubicBezTo>
                <a:lnTo>
                  <a:pt x="1172" y="4096"/>
                </a:lnTo>
                <a:cubicBezTo>
                  <a:pt x="1190" y="4077"/>
                  <a:pt x="1209" y="4058"/>
                  <a:pt x="1228" y="4040"/>
                </a:cubicBezTo>
                <a:lnTo>
                  <a:pt x="1480" y="3787"/>
                </a:lnTo>
                <a:lnTo>
                  <a:pt x="3364" y="1903"/>
                </a:lnTo>
                <a:lnTo>
                  <a:pt x="4067" y="1201"/>
                </a:lnTo>
                <a:cubicBezTo>
                  <a:pt x="4106" y="1162"/>
                  <a:pt x="4145" y="1122"/>
                  <a:pt x="4185" y="1084"/>
                </a:cubicBezTo>
                <a:cubicBezTo>
                  <a:pt x="4200" y="1069"/>
                  <a:pt x="4217" y="1055"/>
                  <a:pt x="4232" y="1040"/>
                </a:cubicBezTo>
                <a:lnTo>
                  <a:pt x="4232" y="1040"/>
                </a:lnTo>
                <a:cubicBezTo>
                  <a:pt x="4260" y="1022"/>
                  <a:pt x="4286" y="1004"/>
                  <a:pt x="4313" y="988"/>
                </a:cubicBezTo>
                <a:cubicBezTo>
                  <a:pt x="4327" y="980"/>
                  <a:pt x="4341" y="974"/>
                  <a:pt x="4354" y="967"/>
                </a:cubicBezTo>
                <a:lnTo>
                  <a:pt x="4354" y="967"/>
                </a:lnTo>
                <a:cubicBezTo>
                  <a:pt x="4385" y="966"/>
                  <a:pt x="4457" y="930"/>
                  <a:pt x="4483" y="924"/>
                </a:cubicBezTo>
                <a:cubicBezTo>
                  <a:pt x="4501" y="920"/>
                  <a:pt x="4519" y="917"/>
                  <a:pt x="4537" y="913"/>
                </a:cubicBezTo>
                <a:lnTo>
                  <a:pt x="4537" y="913"/>
                </a:lnTo>
                <a:cubicBezTo>
                  <a:pt x="4567" y="911"/>
                  <a:pt x="4596" y="909"/>
                  <a:pt x="4625" y="909"/>
                </a:cubicBezTo>
                <a:cubicBezTo>
                  <a:pt x="4634" y="909"/>
                  <a:pt x="4665" y="907"/>
                  <a:pt x="4694" y="907"/>
                </a:cubicBezTo>
                <a:close/>
                <a:moveTo>
                  <a:pt x="4608" y="1"/>
                </a:moveTo>
                <a:cubicBezTo>
                  <a:pt x="4349" y="1"/>
                  <a:pt x="4088" y="65"/>
                  <a:pt x="3849" y="201"/>
                </a:cubicBezTo>
                <a:cubicBezTo>
                  <a:pt x="3602" y="342"/>
                  <a:pt x="3407" y="567"/>
                  <a:pt x="3208" y="765"/>
                </a:cubicBezTo>
                <a:lnTo>
                  <a:pt x="1260" y="2713"/>
                </a:lnTo>
                <a:lnTo>
                  <a:pt x="580" y="3393"/>
                </a:lnTo>
                <a:cubicBezTo>
                  <a:pt x="470" y="3504"/>
                  <a:pt x="365" y="3620"/>
                  <a:pt x="284" y="3754"/>
                </a:cubicBezTo>
                <a:cubicBezTo>
                  <a:pt x="61" y="4123"/>
                  <a:pt x="1" y="4605"/>
                  <a:pt x="134" y="5017"/>
                </a:cubicBezTo>
                <a:cubicBezTo>
                  <a:pt x="251" y="5382"/>
                  <a:pt x="494" y="5631"/>
                  <a:pt x="755" y="5892"/>
                </a:cubicBezTo>
                <a:lnTo>
                  <a:pt x="1622" y="6758"/>
                </a:lnTo>
                <a:lnTo>
                  <a:pt x="3415" y="8552"/>
                </a:lnTo>
                <a:lnTo>
                  <a:pt x="3488" y="8624"/>
                </a:lnTo>
                <a:lnTo>
                  <a:pt x="3488" y="8624"/>
                </a:lnTo>
                <a:cubicBezTo>
                  <a:pt x="3499" y="8638"/>
                  <a:pt x="3511" y="8652"/>
                  <a:pt x="3525" y="8665"/>
                </a:cubicBezTo>
                <a:cubicBezTo>
                  <a:pt x="3831" y="8962"/>
                  <a:pt x="4227" y="9110"/>
                  <a:pt x="4624" y="9110"/>
                </a:cubicBezTo>
                <a:cubicBezTo>
                  <a:pt x="5023" y="9110"/>
                  <a:pt x="5421" y="8960"/>
                  <a:pt x="5727" y="8660"/>
                </a:cubicBezTo>
                <a:cubicBezTo>
                  <a:pt x="5895" y="8494"/>
                  <a:pt x="6060" y="8327"/>
                  <a:pt x="6227" y="8160"/>
                </a:cubicBezTo>
                <a:lnTo>
                  <a:pt x="8208" y="6179"/>
                </a:lnTo>
                <a:cubicBezTo>
                  <a:pt x="8380" y="6007"/>
                  <a:pt x="8553" y="5838"/>
                  <a:pt x="8723" y="5664"/>
                </a:cubicBezTo>
                <a:cubicBezTo>
                  <a:pt x="9307" y="5069"/>
                  <a:pt x="9328" y="4129"/>
                  <a:pt x="8776" y="3506"/>
                </a:cubicBezTo>
                <a:cubicBezTo>
                  <a:pt x="8633" y="3346"/>
                  <a:pt x="8473" y="3201"/>
                  <a:pt x="8321" y="3049"/>
                </a:cubicBezTo>
                <a:lnTo>
                  <a:pt x="7372" y="2099"/>
                </a:lnTo>
                <a:cubicBezTo>
                  <a:pt x="6831" y="1560"/>
                  <a:pt x="6292" y="1018"/>
                  <a:pt x="5751" y="478"/>
                </a:cubicBezTo>
                <a:cubicBezTo>
                  <a:pt x="5440" y="169"/>
                  <a:pt x="5027" y="1"/>
                  <a:pt x="46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2"/>
          <p:cNvSpPr/>
          <p:nvPr/>
        </p:nvSpPr>
        <p:spPr>
          <a:xfrm>
            <a:off x="132592" y="1476871"/>
            <a:ext cx="1031649" cy="977647"/>
          </a:xfrm>
          <a:custGeom>
            <a:rect b="b" l="l" r="r" t="t"/>
            <a:pathLst>
              <a:path extrusionOk="0" h="8210" w="8423">
                <a:moveTo>
                  <a:pt x="4211" y="1"/>
                </a:moveTo>
                <a:cubicBezTo>
                  <a:pt x="3930" y="1"/>
                  <a:pt x="3648" y="107"/>
                  <a:pt x="3435" y="321"/>
                </a:cubicBezTo>
                <a:lnTo>
                  <a:pt x="428" y="3328"/>
                </a:lnTo>
                <a:cubicBezTo>
                  <a:pt x="0" y="3755"/>
                  <a:pt x="0" y="4454"/>
                  <a:pt x="428" y="4882"/>
                </a:cubicBezTo>
                <a:lnTo>
                  <a:pt x="3435" y="7888"/>
                </a:lnTo>
                <a:cubicBezTo>
                  <a:pt x="3648" y="8102"/>
                  <a:pt x="3930" y="8209"/>
                  <a:pt x="4211" y="8209"/>
                </a:cubicBezTo>
                <a:cubicBezTo>
                  <a:pt x="4493" y="8209"/>
                  <a:pt x="4775" y="8102"/>
                  <a:pt x="4988" y="7888"/>
                </a:cubicBezTo>
                <a:lnTo>
                  <a:pt x="7995" y="4882"/>
                </a:lnTo>
                <a:cubicBezTo>
                  <a:pt x="8423" y="4454"/>
                  <a:pt x="8423" y="3755"/>
                  <a:pt x="7995" y="3328"/>
                </a:cubicBezTo>
                <a:lnTo>
                  <a:pt x="4988" y="321"/>
                </a:lnTo>
                <a:cubicBezTo>
                  <a:pt x="4775" y="107"/>
                  <a:pt x="4493" y="1"/>
                  <a:pt x="42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2"/>
          <p:cNvSpPr/>
          <p:nvPr/>
        </p:nvSpPr>
        <p:spPr>
          <a:xfrm>
            <a:off x="407938" y="3306038"/>
            <a:ext cx="4762200" cy="732000"/>
          </a:xfrm>
          <a:prstGeom prst="roundRect">
            <a:avLst>
              <a:gd fmla="val 50000" name="adj"/>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2"/>
          <p:cNvSpPr txBox="1"/>
          <p:nvPr/>
        </p:nvSpPr>
        <p:spPr>
          <a:xfrm>
            <a:off x="1304625" y="3407448"/>
            <a:ext cx="3489000" cy="5292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US" sz="1100">
                <a:latin typeface="Times New Roman"/>
                <a:ea typeface="Times New Roman"/>
                <a:cs typeface="Times New Roman"/>
                <a:sym typeface="Times New Roman"/>
              </a:rPr>
              <a:t>În același timp, tipologia intereselor este o sarcină foarte dificilă, deoarece importanța lor se schimbă în diferite etape ale dezvoltării statului.</a:t>
            </a:r>
            <a:endParaRPr sz="1100">
              <a:solidFill>
                <a:srgbClr val="FFFFFF"/>
              </a:solidFill>
              <a:latin typeface="Roboto"/>
              <a:ea typeface="Roboto"/>
              <a:cs typeface="Roboto"/>
              <a:sym typeface="Roboto"/>
            </a:endParaRPr>
          </a:p>
        </p:txBody>
      </p:sp>
      <p:sp>
        <p:nvSpPr>
          <p:cNvPr id="193" name="Google Shape;193;p32"/>
          <p:cNvSpPr/>
          <p:nvPr/>
        </p:nvSpPr>
        <p:spPr>
          <a:xfrm>
            <a:off x="70250" y="3129652"/>
            <a:ext cx="1142493" cy="1084819"/>
          </a:xfrm>
          <a:custGeom>
            <a:rect b="b" l="l" r="r" t="t"/>
            <a:pathLst>
              <a:path extrusionOk="0" h="9110" w="9328">
                <a:moveTo>
                  <a:pt x="4707" y="907"/>
                </a:moveTo>
                <a:lnTo>
                  <a:pt x="4707" y="907"/>
                </a:lnTo>
                <a:cubicBezTo>
                  <a:pt x="4729" y="907"/>
                  <a:pt x="4748" y="909"/>
                  <a:pt x="4751" y="914"/>
                </a:cubicBezTo>
                <a:cubicBezTo>
                  <a:pt x="4751" y="915"/>
                  <a:pt x="4751" y="915"/>
                  <a:pt x="4750" y="915"/>
                </a:cubicBezTo>
                <a:cubicBezTo>
                  <a:pt x="4745" y="915"/>
                  <a:pt x="4723" y="910"/>
                  <a:pt x="4707" y="907"/>
                </a:cubicBezTo>
                <a:close/>
                <a:moveTo>
                  <a:pt x="4399" y="943"/>
                </a:moveTo>
                <a:cubicBezTo>
                  <a:pt x="4400" y="943"/>
                  <a:pt x="4382" y="953"/>
                  <a:pt x="4367" y="960"/>
                </a:cubicBezTo>
                <a:lnTo>
                  <a:pt x="4367" y="960"/>
                </a:lnTo>
                <a:cubicBezTo>
                  <a:pt x="4368" y="959"/>
                  <a:pt x="4369" y="959"/>
                  <a:pt x="4369" y="958"/>
                </a:cubicBezTo>
                <a:cubicBezTo>
                  <a:pt x="4390" y="947"/>
                  <a:pt x="4398" y="943"/>
                  <a:pt x="4399" y="943"/>
                </a:cubicBezTo>
                <a:close/>
                <a:moveTo>
                  <a:pt x="4348" y="966"/>
                </a:moveTo>
                <a:cubicBezTo>
                  <a:pt x="4348" y="966"/>
                  <a:pt x="4348" y="966"/>
                  <a:pt x="4349" y="966"/>
                </a:cubicBezTo>
                <a:lnTo>
                  <a:pt x="4349" y="966"/>
                </a:lnTo>
                <a:cubicBezTo>
                  <a:pt x="4348" y="966"/>
                  <a:pt x="4348" y="966"/>
                  <a:pt x="4348" y="966"/>
                </a:cubicBezTo>
                <a:close/>
                <a:moveTo>
                  <a:pt x="5026" y="1038"/>
                </a:moveTo>
                <a:lnTo>
                  <a:pt x="5026" y="1038"/>
                </a:lnTo>
                <a:cubicBezTo>
                  <a:pt x="5035" y="1045"/>
                  <a:pt x="5042" y="1051"/>
                  <a:pt x="5047" y="1058"/>
                </a:cubicBezTo>
                <a:lnTo>
                  <a:pt x="5047" y="1058"/>
                </a:lnTo>
                <a:cubicBezTo>
                  <a:pt x="5045" y="1055"/>
                  <a:pt x="5035" y="1046"/>
                  <a:pt x="5026" y="1038"/>
                </a:cubicBezTo>
                <a:close/>
                <a:moveTo>
                  <a:pt x="1127" y="4136"/>
                </a:moveTo>
                <a:cubicBezTo>
                  <a:pt x="1127" y="4137"/>
                  <a:pt x="1127" y="4137"/>
                  <a:pt x="1126" y="4137"/>
                </a:cubicBezTo>
                <a:lnTo>
                  <a:pt x="1126" y="4137"/>
                </a:lnTo>
                <a:cubicBezTo>
                  <a:pt x="1127" y="4137"/>
                  <a:pt x="1127" y="4137"/>
                  <a:pt x="1127" y="4136"/>
                </a:cubicBezTo>
                <a:close/>
                <a:moveTo>
                  <a:pt x="1028" y="4301"/>
                </a:moveTo>
                <a:cubicBezTo>
                  <a:pt x="1021" y="4316"/>
                  <a:pt x="1012" y="4332"/>
                  <a:pt x="1012" y="4332"/>
                </a:cubicBezTo>
                <a:cubicBezTo>
                  <a:pt x="1012" y="4332"/>
                  <a:pt x="1016" y="4323"/>
                  <a:pt x="1028" y="4301"/>
                </a:cubicBezTo>
                <a:cubicBezTo>
                  <a:pt x="1028" y="4301"/>
                  <a:pt x="1028" y="4301"/>
                  <a:pt x="1028" y="4301"/>
                </a:cubicBezTo>
                <a:close/>
                <a:moveTo>
                  <a:pt x="8269" y="4434"/>
                </a:moveTo>
                <a:lnTo>
                  <a:pt x="8269" y="4434"/>
                </a:lnTo>
                <a:cubicBezTo>
                  <a:pt x="8269" y="4434"/>
                  <a:pt x="8269" y="4434"/>
                  <a:pt x="8269" y="4434"/>
                </a:cubicBezTo>
                <a:lnTo>
                  <a:pt x="8269" y="4434"/>
                </a:lnTo>
                <a:cubicBezTo>
                  <a:pt x="8269" y="4434"/>
                  <a:pt x="8269" y="4434"/>
                  <a:pt x="8269" y="4434"/>
                </a:cubicBezTo>
                <a:close/>
                <a:moveTo>
                  <a:pt x="984" y="4433"/>
                </a:moveTo>
                <a:lnTo>
                  <a:pt x="984" y="4433"/>
                </a:lnTo>
                <a:cubicBezTo>
                  <a:pt x="983" y="4434"/>
                  <a:pt x="978" y="4460"/>
                  <a:pt x="976" y="4475"/>
                </a:cubicBezTo>
                <a:lnTo>
                  <a:pt x="976" y="4475"/>
                </a:lnTo>
                <a:cubicBezTo>
                  <a:pt x="976" y="4455"/>
                  <a:pt x="978" y="4436"/>
                  <a:pt x="984" y="4433"/>
                </a:cubicBezTo>
                <a:close/>
                <a:moveTo>
                  <a:pt x="8262" y="4677"/>
                </a:moveTo>
                <a:cubicBezTo>
                  <a:pt x="8261" y="4679"/>
                  <a:pt x="8261" y="4680"/>
                  <a:pt x="8261" y="4680"/>
                </a:cubicBezTo>
                <a:cubicBezTo>
                  <a:pt x="8261" y="4680"/>
                  <a:pt x="8262" y="4679"/>
                  <a:pt x="8262" y="4677"/>
                </a:cubicBezTo>
                <a:close/>
                <a:moveTo>
                  <a:pt x="1012" y="4784"/>
                </a:moveTo>
                <a:cubicBezTo>
                  <a:pt x="1012" y="4784"/>
                  <a:pt x="1020" y="4797"/>
                  <a:pt x="1026" y="4811"/>
                </a:cubicBezTo>
                <a:lnTo>
                  <a:pt x="1026" y="4811"/>
                </a:lnTo>
                <a:cubicBezTo>
                  <a:pt x="1015" y="4791"/>
                  <a:pt x="1012" y="4784"/>
                  <a:pt x="1012" y="4784"/>
                </a:cubicBezTo>
                <a:close/>
                <a:moveTo>
                  <a:pt x="1035" y="4836"/>
                </a:moveTo>
                <a:lnTo>
                  <a:pt x="1035" y="4836"/>
                </a:lnTo>
                <a:cubicBezTo>
                  <a:pt x="1035" y="4836"/>
                  <a:pt x="1035" y="4836"/>
                  <a:pt x="1035" y="4836"/>
                </a:cubicBezTo>
                <a:cubicBezTo>
                  <a:pt x="1035" y="4836"/>
                  <a:pt x="1035" y="4836"/>
                  <a:pt x="1035" y="4836"/>
                </a:cubicBezTo>
                <a:close/>
                <a:moveTo>
                  <a:pt x="8219" y="4837"/>
                </a:moveTo>
                <a:cubicBezTo>
                  <a:pt x="8218" y="4837"/>
                  <a:pt x="8218" y="4837"/>
                  <a:pt x="8218" y="4837"/>
                </a:cubicBezTo>
                <a:cubicBezTo>
                  <a:pt x="8218" y="4837"/>
                  <a:pt x="8218" y="4837"/>
                  <a:pt x="8219" y="4837"/>
                </a:cubicBezTo>
                <a:close/>
                <a:moveTo>
                  <a:pt x="4350" y="8151"/>
                </a:moveTo>
                <a:cubicBezTo>
                  <a:pt x="4351" y="8152"/>
                  <a:pt x="4376" y="8164"/>
                  <a:pt x="4391" y="8172"/>
                </a:cubicBezTo>
                <a:lnTo>
                  <a:pt x="4391" y="8172"/>
                </a:lnTo>
                <a:cubicBezTo>
                  <a:pt x="4372" y="8166"/>
                  <a:pt x="4356" y="8159"/>
                  <a:pt x="4350" y="8151"/>
                </a:cubicBezTo>
                <a:close/>
                <a:moveTo>
                  <a:pt x="4508" y="8194"/>
                </a:moveTo>
                <a:lnTo>
                  <a:pt x="4508" y="8194"/>
                </a:lnTo>
                <a:cubicBezTo>
                  <a:pt x="4508" y="8194"/>
                  <a:pt x="4509" y="8194"/>
                  <a:pt x="4511" y="8195"/>
                </a:cubicBezTo>
                <a:lnTo>
                  <a:pt x="4511" y="8195"/>
                </a:lnTo>
                <a:cubicBezTo>
                  <a:pt x="4509" y="8194"/>
                  <a:pt x="4508" y="8194"/>
                  <a:pt x="4508" y="8194"/>
                </a:cubicBezTo>
                <a:close/>
                <a:moveTo>
                  <a:pt x="4753" y="8202"/>
                </a:moveTo>
                <a:cubicBezTo>
                  <a:pt x="4758" y="8202"/>
                  <a:pt x="4752" y="8203"/>
                  <a:pt x="4722" y="8205"/>
                </a:cubicBezTo>
                <a:cubicBezTo>
                  <a:pt x="4717" y="8205"/>
                  <a:pt x="4711" y="8205"/>
                  <a:pt x="4706" y="8206"/>
                </a:cubicBezTo>
                <a:lnTo>
                  <a:pt x="4706" y="8206"/>
                </a:lnTo>
                <a:cubicBezTo>
                  <a:pt x="4721" y="8203"/>
                  <a:pt x="4747" y="8202"/>
                  <a:pt x="4753" y="8202"/>
                </a:cubicBezTo>
                <a:close/>
                <a:moveTo>
                  <a:pt x="4691" y="907"/>
                </a:moveTo>
                <a:cubicBezTo>
                  <a:pt x="4694" y="907"/>
                  <a:pt x="4696" y="907"/>
                  <a:pt x="4698" y="907"/>
                </a:cubicBezTo>
                <a:lnTo>
                  <a:pt x="4698" y="907"/>
                </a:lnTo>
                <a:cubicBezTo>
                  <a:pt x="4704" y="908"/>
                  <a:pt x="4712" y="910"/>
                  <a:pt x="4722" y="913"/>
                </a:cubicBezTo>
                <a:cubicBezTo>
                  <a:pt x="4748" y="919"/>
                  <a:pt x="4774" y="925"/>
                  <a:pt x="4799" y="931"/>
                </a:cubicBezTo>
                <a:cubicBezTo>
                  <a:pt x="4808" y="933"/>
                  <a:pt x="4849" y="947"/>
                  <a:pt x="4875" y="956"/>
                </a:cubicBezTo>
                <a:lnTo>
                  <a:pt x="4875" y="956"/>
                </a:lnTo>
                <a:cubicBezTo>
                  <a:pt x="4895" y="966"/>
                  <a:pt x="4929" y="982"/>
                  <a:pt x="4938" y="989"/>
                </a:cubicBezTo>
                <a:cubicBezTo>
                  <a:pt x="4958" y="1000"/>
                  <a:pt x="4986" y="1012"/>
                  <a:pt x="5010" y="1027"/>
                </a:cubicBezTo>
                <a:lnTo>
                  <a:pt x="5010" y="1027"/>
                </a:lnTo>
                <a:cubicBezTo>
                  <a:pt x="5013" y="1031"/>
                  <a:pt x="5020" y="1038"/>
                  <a:pt x="5033" y="1050"/>
                </a:cubicBezTo>
                <a:cubicBezTo>
                  <a:pt x="5048" y="1066"/>
                  <a:pt x="5065" y="1081"/>
                  <a:pt x="5081" y="1096"/>
                </a:cubicBezTo>
                <a:lnTo>
                  <a:pt x="5111" y="1127"/>
                </a:lnTo>
                <a:lnTo>
                  <a:pt x="5322" y="1338"/>
                </a:lnTo>
                <a:lnTo>
                  <a:pt x="6146" y="2162"/>
                </a:lnTo>
                <a:lnTo>
                  <a:pt x="7929" y="3944"/>
                </a:lnTo>
                <a:cubicBezTo>
                  <a:pt x="7980" y="3995"/>
                  <a:pt x="8032" y="4046"/>
                  <a:pt x="8084" y="4100"/>
                </a:cubicBezTo>
                <a:cubicBezTo>
                  <a:pt x="8089" y="4106"/>
                  <a:pt x="8095" y="4111"/>
                  <a:pt x="8100" y="4117"/>
                </a:cubicBezTo>
                <a:cubicBezTo>
                  <a:pt x="8109" y="4126"/>
                  <a:pt x="8117" y="4136"/>
                  <a:pt x="8126" y="4145"/>
                </a:cubicBezTo>
                <a:lnTo>
                  <a:pt x="8126" y="4145"/>
                </a:lnTo>
                <a:cubicBezTo>
                  <a:pt x="8137" y="4174"/>
                  <a:pt x="8200" y="4256"/>
                  <a:pt x="8211" y="4275"/>
                </a:cubicBezTo>
                <a:cubicBezTo>
                  <a:pt x="8216" y="4285"/>
                  <a:pt x="8221" y="4295"/>
                  <a:pt x="8226" y="4305"/>
                </a:cubicBezTo>
                <a:lnTo>
                  <a:pt x="8226" y="4305"/>
                </a:lnTo>
                <a:cubicBezTo>
                  <a:pt x="8237" y="4343"/>
                  <a:pt x="8251" y="4379"/>
                  <a:pt x="8261" y="4417"/>
                </a:cubicBezTo>
                <a:cubicBezTo>
                  <a:pt x="8263" y="4428"/>
                  <a:pt x="8265" y="4438"/>
                  <a:pt x="8268" y="4449"/>
                </a:cubicBezTo>
                <a:lnTo>
                  <a:pt x="8268" y="4449"/>
                </a:lnTo>
                <a:cubicBezTo>
                  <a:pt x="8266" y="4490"/>
                  <a:pt x="8277" y="4535"/>
                  <a:pt x="8276" y="4575"/>
                </a:cubicBezTo>
                <a:cubicBezTo>
                  <a:pt x="8276" y="4596"/>
                  <a:pt x="8274" y="4617"/>
                  <a:pt x="8273" y="4638"/>
                </a:cubicBezTo>
                <a:cubicBezTo>
                  <a:pt x="8272" y="4652"/>
                  <a:pt x="8265" y="4670"/>
                  <a:pt x="8262" y="4677"/>
                </a:cubicBezTo>
                <a:lnTo>
                  <a:pt x="8262" y="4677"/>
                </a:lnTo>
                <a:cubicBezTo>
                  <a:pt x="8264" y="4673"/>
                  <a:pt x="8267" y="4666"/>
                  <a:pt x="8273" y="4654"/>
                </a:cubicBezTo>
                <a:cubicBezTo>
                  <a:pt x="8273" y="4654"/>
                  <a:pt x="8273" y="4654"/>
                  <a:pt x="8273" y="4654"/>
                </a:cubicBezTo>
                <a:lnTo>
                  <a:pt x="8273" y="4654"/>
                </a:lnTo>
                <a:cubicBezTo>
                  <a:pt x="8271" y="4660"/>
                  <a:pt x="8269" y="4666"/>
                  <a:pt x="8268" y="4670"/>
                </a:cubicBezTo>
                <a:cubicBezTo>
                  <a:pt x="8264" y="4691"/>
                  <a:pt x="8259" y="4711"/>
                  <a:pt x="8252" y="4732"/>
                </a:cubicBezTo>
                <a:cubicBezTo>
                  <a:pt x="8249" y="4746"/>
                  <a:pt x="8245" y="4772"/>
                  <a:pt x="8238" y="4796"/>
                </a:cubicBezTo>
                <a:lnTo>
                  <a:pt x="8238" y="4796"/>
                </a:lnTo>
                <a:cubicBezTo>
                  <a:pt x="8235" y="4799"/>
                  <a:pt x="8231" y="4805"/>
                  <a:pt x="8226" y="4816"/>
                </a:cubicBezTo>
                <a:cubicBezTo>
                  <a:pt x="8213" y="4838"/>
                  <a:pt x="8201" y="4863"/>
                  <a:pt x="8187" y="4885"/>
                </a:cubicBezTo>
                <a:cubicBezTo>
                  <a:pt x="8176" y="4905"/>
                  <a:pt x="8166" y="4923"/>
                  <a:pt x="8153" y="4941"/>
                </a:cubicBezTo>
                <a:cubicBezTo>
                  <a:pt x="8151" y="4945"/>
                  <a:pt x="8145" y="4952"/>
                  <a:pt x="8139" y="4959"/>
                </a:cubicBezTo>
                <a:lnTo>
                  <a:pt x="8139" y="4959"/>
                </a:lnTo>
                <a:cubicBezTo>
                  <a:pt x="8122" y="4977"/>
                  <a:pt x="8095" y="5007"/>
                  <a:pt x="8089" y="5013"/>
                </a:cubicBezTo>
                <a:lnTo>
                  <a:pt x="8082" y="5021"/>
                </a:lnTo>
                <a:cubicBezTo>
                  <a:pt x="8027" y="5077"/>
                  <a:pt x="7972" y="5130"/>
                  <a:pt x="7918" y="5185"/>
                </a:cubicBezTo>
                <a:lnTo>
                  <a:pt x="6132" y="6971"/>
                </a:lnTo>
                <a:lnTo>
                  <a:pt x="5310" y="7793"/>
                </a:lnTo>
                <a:lnTo>
                  <a:pt x="5107" y="7995"/>
                </a:lnTo>
                <a:cubicBezTo>
                  <a:pt x="5091" y="8011"/>
                  <a:pt x="5075" y="8029"/>
                  <a:pt x="5059" y="8044"/>
                </a:cubicBezTo>
                <a:cubicBezTo>
                  <a:pt x="5055" y="8047"/>
                  <a:pt x="5038" y="8062"/>
                  <a:pt x="5025" y="8074"/>
                </a:cubicBezTo>
                <a:lnTo>
                  <a:pt x="5025" y="8074"/>
                </a:lnTo>
                <a:cubicBezTo>
                  <a:pt x="5037" y="8065"/>
                  <a:pt x="5053" y="8055"/>
                  <a:pt x="5054" y="8055"/>
                </a:cubicBezTo>
                <a:lnTo>
                  <a:pt x="5054" y="8055"/>
                </a:lnTo>
                <a:cubicBezTo>
                  <a:pt x="5054" y="8055"/>
                  <a:pt x="5047" y="8060"/>
                  <a:pt x="5023" y="8076"/>
                </a:cubicBezTo>
                <a:cubicBezTo>
                  <a:pt x="5022" y="8077"/>
                  <a:pt x="5020" y="8078"/>
                  <a:pt x="5018" y="8079"/>
                </a:cubicBezTo>
                <a:lnTo>
                  <a:pt x="5018" y="8079"/>
                </a:lnTo>
                <a:cubicBezTo>
                  <a:pt x="5020" y="8077"/>
                  <a:pt x="5022" y="8075"/>
                  <a:pt x="5025" y="8074"/>
                </a:cubicBezTo>
                <a:lnTo>
                  <a:pt x="5025" y="8074"/>
                </a:lnTo>
                <a:cubicBezTo>
                  <a:pt x="5020" y="8077"/>
                  <a:pt x="5015" y="8080"/>
                  <a:pt x="5012" y="8083"/>
                </a:cubicBezTo>
                <a:lnTo>
                  <a:pt x="5012" y="8083"/>
                </a:lnTo>
                <a:cubicBezTo>
                  <a:pt x="5014" y="8081"/>
                  <a:pt x="5016" y="8080"/>
                  <a:pt x="5018" y="8079"/>
                </a:cubicBezTo>
                <a:lnTo>
                  <a:pt x="5018" y="8079"/>
                </a:lnTo>
                <a:cubicBezTo>
                  <a:pt x="5013" y="8084"/>
                  <a:pt x="5009" y="8087"/>
                  <a:pt x="5009" y="8087"/>
                </a:cubicBezTo>
                <a:cubicBezTo>
                  <a:pt x="5009" y="8086"/>
                  <a:pt x="5010" y="8085"/>
                  <a:pt x="5012" y="8083"/>
                </a:cubicBezTo>
                <a:lnTo>
                  <a:pt x="5012" y="8083"/>
                </a:lnTo>
                <a:cubicBezTo>
                  <a:pt x="4984" y="8101"/>
                  <a:pt x="4957" y="8119"/>
                  <a:pt x="4927" y="8134"/>
                </a:cubicBezTo>
                <a:cubicBezTo>
                  <a:pt x="4912" y="8142"/>
                  <a:pt x="4897" y="8150"/>
                  <a:pt x="4882" y="8157"/>
                </a:cubicBezTo>
                <a:lnTo>
                  <a:pt x="4882" y="8157"/>
                </a:lnTo>
                <a:cubicBezTo>
                  <a:pt x="4839" y="8171"/>
                  <a:pt x="4799" y="8185"/>
                  <a:pt x="4756" y="8195"/>
                </a:cubicBezTo>
                <a:cubicBezTo>
                  <a:pt x="4743" y="8199"/>
                  <a:pt x="4713" y="8200"/>
                  <a:pt x="4699" y="8206"/>
                </a:cubicBezTo>
                <a:lnTo>
                  <a:pt x="4699" y="8206"/>
                </a:lnTo>
                <a:cubicBezTo>
                  <a:pt x="4670" y="8208"/>
                  <a:pt x="4642" y="8209"/>
                  <a:pt x="4613" y="8209"/>
                </a:cubicBezTo>
                <a:cubicBezTo>
                  <a:pt x="4593" y="8209"/>
                  <a:pt x="4570" y="8208"/>
                  <a:pt x="4550" y="8206"/>
                </a:cubicBezTo>
                <a:cubicBezTo>
                  <a:pt x="4536" y="8205"/>
                  <a:pt x="4518" y="8198"/>
                  <a:pt x="4511" y="8195"/>
                </a:cubicBezTo>
                <a:lnTo>
                  <a:pt x="4511" y="8195"/>
                </a:lnTo>
                <a:cubicBezTo>
                  <a:pt x="4514" y="8196"/>
                  <a:pt x="4518" y="8199"/>
                  <a:pt x="4525" y="8202"/>
                </a:cubicBezTo>
                <a:lnTo>
                  <a:pt x="4525" y="8202"/>
                </a:lnTo>
                <a:cubicBezTo>
                  <a:pt x="4507" y="8198"/>
                  <a:pt x="4489" y="8194"/>
                  <a:pt x="4471" y="8189"/>
                </a:cubicBezTo>
                <a:cubicBezTo>
                  <a:pt x="4457" y="8186"/>
                  <a:pt x="4426" y="8181"/>
                  <a:pt x="4399" y="8174"/>
                </a:cubicBezTo>
                <a:lnTo>
                  <a:pt x="4399" y="8174"/>
                </a:lnTo>
                <a:cubicBezTo>
                  <a:pt x="4395" y="8171"/>
                  <a:pt x="4386" y="8166"/>
                  <a:pt x="4373" y="8159"/>
                </a:cubicBezTo>
                <a:cubicBezTo>
                  <a:pt x="4353" y="8148"/>
                  <a:pt x="4334" y="8139"/>
                  <a:pt x="4316" y="8129"/>
                </a:cubicBezTo>
                <a:cubicBezTo>
                  <a:pt x="4288" y="8114"/>
                  <a:pt x="4262" y="8096"/>
                  <a:pt x="4237" y="8078"/>
                </a:cubicBezTo>
                <a:lnTo>
                  <a:pt x="4237" y="8078"/>
                </a:lnTo>
                <a:cubicBezTo>
                  <a:pt x="4237" y="8078"/>
                  <a:pt x="4237" y="8078"/>
                  <a:pt x="4236" y="8078"/>
                </a:cubicBezTo>
                <a:cubicBezTo>
                  <a:pt x="4212" y="8055"/>
                  <a:pt x="4190" y="8037"/>
                  <a:pt x="4170" y="8018"/>
                </a:cubicBezTo>
                <a:lnTo>
                  <a:pt x="4170" y="8018"/>
                </a:lnTo>
                <a:cubicBezTo>
                  <a:pt x="4170" y="8018"/>
                  <a:pt x="4170" y="8018"/>
                  <a:pt x="4170" y="8018"/>
                </a:cubicBezTo>
                <a:lnTo>
                  <a:pt x="2853" y="6700"/>
                </a:lnTo>
                <a:lnTo>
                  <a:pt x="1224" y="5073"/>
                </a:lnTo>
                <a:lnTo>
                  <a:pt x="1171" y="5018"/>
                </a:lnTo>
                <a:lnTo>
                  <a:pt x="1165" y="5012"/>
                </a:lnTo>
                <a:cubicBezTo>
                  <a:pt x="1148" y="4997"/>
                  <a:pt x="1135" y="4979"/>
                  <a:pt x="1119" y="4964"/>
                </a:cubicBezTo>
                <a:cubicBezTo>
                  <a:pt x="1113" y="4958"/>
                  <a:pt x="1106" y="4953"/>
                  <a:pt x="1101" y="4949"/>
                </a:cubicBezTo>
                <a:lnTo>
                  <a:pt x="1101" y="4949"/>
                </a:lnTo>
                <a:cubicBezTo>
                  <a:pt x="1080" y="4920"/>
                  <a:pt x="1063" y="4882"/>
                  <a:pt x="1049" y="4857"/>
                </a:cubicBezTo>
                <a:cubicBezTo>
                  <a:pt x="1045" y="4847"/>
                  <a:pt x="1040" y="4838"/>
                  <a:pt x="1035" y="4829"/>
                </a:cubicBezTo>
                <a:lnTo>
                  <a:pt x="1035" y="4829"/>
                </a:lnTo>
                <a:cubicBezTo>
                  <a:pt x="1033" y="4798"/>
                  <a:pt x="1003" y="4742"/>
                  <a:pt x="997" y="4716"/>
                </a:cubicBezTo>
                <a:cubicBezTo>
                  <a:pt x="992" y="4695"/>
                  <a:pt x="988" y="4675"/>
                  <a:pt x="983" y="4654"/>
                </a:cubicBezTo>
                <a:cubicBezTo>
                  <a:pt x="978" y="4635"/>
                  <a:pt x="976" y="4628"/>
                  <a:pt x="975" y="4628"/>
                </a:cubicBezTo>
                <a:lnTo>
                  <a:pt x="975" y="4628"/>
                </a:lnTo>
                <a:cubicBezTo>
                  <a:pt x="974" y="4628"/>
                  <a:pt x="986" y="4683"/>
                  <a:pt x="984" y="4683"/>
                </a:cubicBezTo>
                <a:cubicBezTo>
                  <a:pt x="984" y="4683"/>
                  <a:pt x="984" y="4683"/>
                  <a:pt x="984" y="4683"/>
                </a:cubicBezTo>
                <a:cubicBezTo>
                  <a:pt x="968" y="4674"/>
                  <a:pt x="977" y="4560"/>
                  <a:pt x="978" y="4542"/>
                </a:cubicBezTo>
                <a:cubicBezTo>
                  <a:pt x="978" y="4532"/>
                  <a:pt x="976" y="4509"/>
                  <a:pt x="976" y="4486"/>
                </a:cubicBezTo>
                <a:lnTo>
                  <a:pt x="976" y="4486"/>
                </a:lnTo>
                <a:cubicBezTo>
                  <a:pt x="977" y="4484"/>
                  <a:pt x="979" y="4476"/>
                  <a:pt x="983" y="4461"/>
                </a:cubicBezTo>
                <a:cubicBezTo>
                  <a:pt x="988" y="4440"/>
                  <a:pt x="992" y="4420"/>
                  <a:pt x="997" y="4399"/>
                </a:cubicBezTo>
                <a:cubicBezTo>
                  <a:pt x="1004" y="4374"/>
                  <a:pt x="1035" y="4317"/>
                  <a:pt x="1035" y="4286"/>
                </a:cubicBezTo>
                <a:lnTo>
                  <a:pt x="1035" y="4286"/>
                </a:lnTo>
                <a:cubicBezTo>
                  <a:pt x="1043" y="4272"/>
                  <a:pt x="1050" y="4259"/>
                  <a:pt x="1057" y="4245"/>
                </a:cubicBezTo>
                <a:cubicBezTo>
                  <a:pt x="1069" y="4224"/>
                  <a:pt x="1083" y="4193"/>
                  <a:pt x="1100" y="4168"/>
                </a:cubicBezTo>
                <a:lnTo>
                  <a:pt x="1100" y="4168"/>
                </a:lnTo>
                <a:cubicBezTo>
                  <a:pt x="1106" y="4164"/>
                  <a:pt x="1113" y="4158"/>
                  <a:pt x="1119" y="4152"/>
                </a:cubicBezTo>
                <a:cubicBezTo>
                  <a:pt x="1134" y="4135"/>
                  <a:pt x="1150" y="4118"/>
                  <a:pt x="1165" y="4103"/>
                </a:cubicBezTo>
                <a:lnTo>
                  <a:pt x="1172" y="4095"/>
                </a:lnTo>
                <a:cubicBezTo>
                  <a:pt x="1190" y="4076"/>
                  <a:pt x="1209" y="4059"/>
                  <a:pt x="1228" y="4039"/>
                </a:cubicBezTo>
                <a:lnTo>
                  <a:pt x="1480" y="3787"/>
                </a:lnTo>
                <a:lnTo>
                  <a:pt x="3364" y="1903"/>
                </a:lnTo>
                <a:lnTo>
                  <a:pt x="4067" y="1201"/>
                </a:lnTo>
                <a:cubicBezTo>
                  <a:pt x="4106" y="1161"/>
                  <a:pt x="4144" y="1122"/>
                  <a:pt x="4185" y="1083"/>
                </a:cubicBezTo>
                <a:cubicBezTo>
                  <a:pt x="4200" y="1068"/>
                  <a:pt x="4218" y="1054"/>
                  <a:pt x="4234" y="1039"/>
                </a:cubicBezTo>
                <a:lnTo>
                  <a:pt x="4234" y="1039"/>
                </a:lnTo>
                <a:cubicBezTo>
                  <a:pt x="4260" y="1021"/>
                  <a:pt x="4286" y="1003"/>
                  <a:pt x="4313" y="987"/>
                </a:cubicBezTo>
                <a:cubicBezTo>
                  <a:pt x="4328" y="979"/>
                  <a:pt x="4342" y="973"/>
                  <a:pt x="4356" y="966"/>
                </a:cubicBezTo>
                <a:lnTo>
                  <a:pt x="4356" y="966"/>
                </a:lnTo>
                <a:cubicBezTo>
                  <a:pt x="4388" y="964"/>
                  <a:pt x="4458" y="929"/>
                  <a:pt x="4483" y="924"/>
                </a:cubicBezTo>
                <a:cubicBezTo>
                  <a:pt x="4500" y="919"/>
                  <a:pt x="4517" y="916"/>
                  <a:pt x="4534" y="913"/>
                </a:cubicBezTo>
                <a:lnTo>
                  <a:pt x="4534" y="913"/>
                </a:lnTo>
                <a:cubicBezTo>
                  <a:pt x="4565" y="911"/>
                  <a:pt x="4595" y="908"/>
                  <a:pt x="4625" y="908"/>
                </a:cubicBezTo>
                <a:cubicBezTo>
                  <a:pt x="4633" y="908"/>
                  <a:pt x="4663" y="907"/>
                  <a:pt x="4691" y="907"/>
                </a:cubicBezTo>
                <a:close/>
                <a:moveTo>
                  <a:pt x="4607" y="0"/>
                </a:moveTo>
                <a:cubicBezTo>
                  <a:pt x="4349" y="0"/>
                  <a:pt x="4088" y="65"/>
                  <a:pt x="3849" y="200"/>
                </a:cubicBezTo>
                <a:cubicBezTo>
                  <a:pt x="3602" y="341"/>
                  <a:pt x="3407" y="566"/>
                  <a:pt x="3208" y="765"/>
                </a:cubicBezTo>
                <a:lnTo>
                  <a:pt x="1260" y="2712"/>
                </a:lnTo>
                <a:lnTo>
                  <a:pt x="580" y="3393"/>
                </a:lnTo>
                <a:cubicBezTo>
                  <a:pt x="470" y="3503"/>
                  <a:pt x="365" y="3620"/>
                  <a:pt x="285" y="3754"/>
                </a:cubicBezTo>
                <a:cubicBezTo>
                  <a:pt x="61" y="4122"/>
                  <a:pt x="0" y="4604"/>
                  <a:pt x="133" y="5016"/>
                </a:cubicBezTo>
                <a:cubicBezTo>
                  <a:pt x="251" y="5382"/>
                  <a:pt x="495" y="5630"/>
                  <a:pt x="756" y="5891"/>
                </a:cubicBezTo>
                <a:lnTo>
                  <a:pt x="1622" y="6758"/>
                </a:lnTo>
                <a:lnTo>
                  <a:pt x="3416" y="8551"/>
                </a:lnTo>
                <a:lnTo>
                  <a:pt x="3486" y="8622"/>
                </a:lnTo>
                <a:lnTo>
                  <a:pt x="3486" y="8622"/>
                </a:lnTo>
                <a:cubicBezTo>
                  <a:pt x="3498" y="8636"/>
                  <a:pt x="3510" y="8650"/>
                  <a:pt x="3524" y="8664"/>
                </a:cubicBezTo>
                <a:cubicBezTo>
                  <a:pt x="3831" y="8961"/>
                  <a:pt x="4227" y="9110"/>
                  <a:pt x="4624" y="9110"/>
                </a:cubicBezTo>
                <a:cubicBezTo>
                  <a:pt x="5023" y="9110"/>
                  <a:pt x="5422" y="8959"/>
                  <a:pt x="5728" y="8659"/>
                </a:cubicBezTo>
                <a:cubicBezTo>
                  <a:pt x="5895" y="8493"/>
                  <a:pt x="6061" y="8326"/>
                  <a:pt x="6227" y="8160"/>
                </a:cubicBezTo>
                <a:lnTo>
                  <a:pt x="8207" y="6179"/>
                </a:lnTo>
                <a:cubicBezTo>
                  <a:pt x="8379" y="6007"/>
                  <a:pt x="8553" y="5837"/>
                  <a:pt x="8723" y="5663"/>
                </a:cubicBezTo>
                <a:cubicBezTo>
                  <a:pt x="9306" y="5069"/>
                  <a:pt x="9328" y="4128"/>
                  <a:pt x="8775" y="3505"/>
                </a:cubicBezTo>
                <a:cubicBezTo>
                  <a:pt x="8634" y="3345"/>
                  <a:pt x="8472" y="3200"/>
                  <a:pt x="8322" y="3049"/>
                </a:cubicBezTo>
                <a:lnTo>
                  <a:pt x="7372" y="2098"/>
                </a:lnTo>
                <a:cubicBezTo>
                  <a:pt x="6831" y="1559"/>
                  <a:pt x="6292" y="1018"/>
                  <a:pt x="5751" y="478"/>
                </a:cubicBezTo>
                <a:cubicBezTo>
                  <a:pt x="5440" y="169"/>
                  <a:pt x="5026" y="0"/>
                  <a:pt x="46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2"/>
          <p:cNvSpPr/>
          <p:nvPr/>
        </p:nvSpPr>
        <p:spPr>
          <a:xfrm>
            <a:off x="120834" y="3183298"/>
            <a:ext cx="1031649" cy="977528"/>
          </a:xfrm>
          <a:custGeom>
            <a:rect b="b" l="l" r="r" t="t"/>
            <a:pathLst>
              <a:path extrusionOk="0" h="8209" w="8423">
                <a:moveTo>
                  <a:pt x="4212" y="0"/>
                </a:moveTo>
                <a:cubicBezTo>
                  <a:pt x="3930" y="0"/>
                  <a:pt x="3649" y="107"/>
                  <a:pt x="3435" y="320"/>
                </a:cubicBezTo>
                <a:lnTo>
                  <a:pt x="428" y="3327"/>
                </a:lnTo>
                <a:cubicBezTo>
                  <a:pt x="1" y="3755"/>
                  <a:pt x="1" y="4454"/>
                  <a:pt x="428" y="4882"/>
                </a:cubicBezTo>
                <a:lnTo>
                  <a:pt x="3435" y="7888"/>
                </a:lnTo>
                <a:cubicBezTo>
                  <a:pt x="3649" y="8101"/>
                  <a:pt x="3930" y="8208"/>
                  <a:pt x="4212" y="8208"/>
                </a:cubicBezTo>
                <a:cubicBezTo>
                  <a:pt x="4493" y="8208"/>
                  <a:pt x="4775" y="8101"/>
                  <a:pt x="4989" y="7888"/>
                </a:cubicBezTo>
                <a:lnTo>
                  <a:pt x="7995" y="4882"/>
                </a:lnTo>
                <a:cubicBezTo>
                  <a:pt x="8423" y="4454"/>
                  <a:pt x="8423" y="3755"/>
                  <a:pt x="7995" y="3327"/>
                </a:cubicBezTo>
                <a:lnTo>
                  <a:pt x="4989" y="320"/>
                </a:lnTo>
                <a:cubicBezTo>
                  <a:pt x="4775" y="107"/>
                  <a:pt x="4493" y="0"/>
                  <a:pt x="42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2"/>
          <p:cNvSpPr/>
          <p:nvPr/>
        </p:nvSpPr>
        <p:spPr>
          <a:xfrm flipH="1">
            <a:off x="5516678" y="2669200"/>
            <a:ext cx="1031623" cy="636743"/>
          </a:xfrm>
          <a:custGeom>
            <a:rect b="b" l="l" r="r" t="t"/>
            <a:pathLst>
              <a:path extrusionOk="0" h="18736" w="28437">
                <a:moveTo>
                  <a:pt x="8015" y="0"/>
                </a:moveTo>
                <a:cubicBezTo>
                  <a:pt x="7853" y="0"/>
                  <a:pt x="7659" y="73"/>
                  <a:pt x="7452" y="225"/>
                </a:cubicBezTo>
                <a:lnTo>
                  <a:pt x="5053" y="1988"/>
                </a:lnTo>
                <a:cubicBezTo>
                  <a:pt x="4481" y="2409"/>
                  <a:pt x="3544" y="3097"/>
                  <a:pt x="2972" y="3519"/>
                </a:cubicBezTo>
                <a:lnTo>
                  <a:pt x="574" y="5282"/>
                </a:lnTo>
                <a:cubicBezTo>
                  <a:pt x="2" y="5702"/>
                  <a:pt x="1" y="6391"/>
                  <a:pt x="574" y="6812"/>
                </a:cubicBezTo>
                <a:lnTo>
                  <a:pt x="2972" y="8575"/>
                </a:lnTo>
                <a:cubicBezTo>
                  <a:pt x="3545" y="8995"/>
                  <a:pt x="4481" y="9684"/>
                  <a:pt x="5053" y="10105"/>
                </a:cubicBezTo>
                <a:lnTo>
                  <a:pt x="7452" y="11867"/>
                </a:lnTo>
                <a:cubicBezTo>
                  <a:pt x="7659" y="12020"/>
                  <a:pt x="7853" y="12093"/>
                  <a:pt x="8016" y="12093"/>
                </a:cubicBezTo>
                <a:cubicBezTo>
                  <a:pt x="8302" y="12093"/>
                  <a:pt x="8493" y="11867"/>
                  <a:pt x="8493" y="11453"/>
                </a:cubicBezTo>
                <a:lnTo>
                  <a:pt x="8493" y="10573"/>
                </a:lnTo>
                <a:cubicBezTo>
                  <a:pt x="8493" y="10501"/>
                  <a:pt x="8550" y="10444"/>
                  <a:pt x="8622" y="10444"/>
                </a:cubicBezTo>
                <a:lnTo>
                  <a:pt x="17346" y="10444"/>
                </a:lnTo>
                <a:cubicBezTo>
                  <a:pt x="26570" y="10444"/>
                  <a:pt x="27605" y="16684"/>
                  <a:pt x="27697" y="18736"/>
                </a:cubicBezTo>
                <a:lnTo>
                  <a:pt x="27700" y="10444"/>
                </a:lnTo>
                <a:cubicBezTo>
                  <a:pt x="27700" y="10444"/>
                  <a:pt x="28436" y="1783"/>
                  <a:pt x="17350" y="1505"/>
                </a:cubicBezTo>
                <a:lnTo>
                  <a:pt x="8622" y="1505"/>
                </a:lnTo>
                <a:cubicBezTo>
                  <a:pt x="8550" y="1505"/>
                  <a:pt x="8493" y="1448"/>
                  <a:pt x="8493" y="1376"/>
                </a:cubicBezTo>
                <a:lnTo>
                  <a:pt x="8492" y="641"/>
                </a:lnTo>
                <a:cubicBezTo>
                  <a:pt x="8492" y="226"/>
                  <a:pt x="8302" y="0"/>
                  <a:pt x="80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2"/>
          <p:cNvSpPr/>
          <p:nvPr/>
        </p:nvSpPr>
        <p:spPr>
          <a:xfrm flipH="1">
            <a:off x="5543414" y="2876527"/>
            <a:ext cx="999518" cy="429400"/>
          </a:xfrm>
          <a:custGeom>
            <a:rect b="b" l="l" r="r" t="t"/>
            <a:pathLst>
              <a:path extrusionOk="0" h="12635" w="27552">
                <a:moveTo>
                  <a:pt x="0" y="0"/>
                </a:moveTo>
                <a:cubicBezTo>
                  <a:pt x="17" y="259"/>
                  <a:pt x="158" y="514"/>
                  <a:pt x="426" y="711"/>
                </a:cubicBezTo>
                <a:lnTo>
                  <a:pt x="2824" y="2474"/>
                </a:lnTo>
                <a:cubicBezTo>
                  <a:pt x="3396" y="2894"/>
                  <a:pt x="4333" y="3583"/>
                  <a:pt x="4905" y="4004"/>
                </a:cubicBezTo>
                <a:lnTo>
                  <a:pt x="7304" y="5766"/>
                </a:lnTo>
                <a:cubicBezTo>
                  <a:pt x="7511" y="5919"/>
                  <a:pt x="7705" y="5992"/>
                  <a:pt x="7867" y="5992"/>
                </a:cubicBezTo>
                <a:cubicBezTo>
                  <a:pt x="8154" y="5992"/>
                  <a:pt x="8344" y="5766"/>
                  <a:pt x="8344" y="5352"/>
                </a:cubicBezTo>
                <a:lnTo>
                  <a:pt x="8344" y="4470"/>
                </a:lnTo>
                <a:cubicBezTo>
                  <a:pt x="8344" y="4399"/>
                  <a:pt x="8401" y="4343"/>
                  <a:pt x="8471" y="4343"/>
                </a:cubicBezTo>
                <a:lnTo>
                  <a:pt x="17198" y="4343"/>
                </a:lnTo>
                <a:cubicBezTo>
                  <a:pt x="26422" y="4343"/>
                  <a:pt x="27457" y="10583"/>
                  <a:pt x="27549" y="12635"/>
                </a:cubicBezTo>
                <a:lnTo>
                  <a:pt x="27551" y="8198"/>
                </a:lnTo>
                <a:cubicBezTo>
                  <a:pt x="27436" y="6098"/>
                  <a:pt x="26298" y="228"/>
                  <a:pt x="1720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2"/>
          <p:cNvSpPr/>
          <p:nvPr/>
        </p:nvSpPr>
        <p:spPr>
          <a:xfrm flipH="1">
            <a:off x="5278049" y="1448425"/>
            <a:ext cx="1215497" cy="784565"/>
          </a:xfrm>
          <a:custGeom>
            <a:rect b="b" l="l" r="r" t="t"/>
            <a:pathLst>
              <a:path extrusionOk="0" h="18737" w="28436">
                <a:moveTo>
                  <a:pt x="8015" y="0"/>
                </a:moveTo>
                <a:cubicBezTo>
                  <a:pt x="7852" y="0"/>
                  <a:pt x="7659" y="73"/>
                  <a:pt x="7451" y="225"/>
                </a:cubicBezTo>
                <a:lnTo>
                  <a:pt x="5053" y="1988"/>
                </a:lnTo>
                <a:cubicBezTo>
                  <a:pt x="4481" y="2410"/>
                  <a:pt x="3544" y="3098"/>
                  <a:pt x="2972" y="3519"/>
                </a:cubicBezTo>
                <a:lnTo>
                  <a:pt x="573" y="5282"/>
                </a:lnTo>
                <a:cubicBezTo>
                  <a:pt x="0" y="5702"/>
                  <a:pt x="0" y="6391"/>
                  <a:pt x="572" y="6811"/>
                </a:cubicBezTo>
                <a:lnTo>
                  <a:pt x="2972" y="8574"/>
                </a:lnTo>
                <a:cubicBezTo>
                  <a:pt x="3544" y="8995"/>
                  <a:pt x="4481" y="9683"/>
                  <a:pt x="5053" y="10105"/>
                </a:cubicBezTo>
                <a:lnTo>
                  <a:pt x="7451" y="11867"/>
                </a:lnTo>
                <a:cubicBezTo>
                  <a:pt x="7658" y="12020"/>
                  <a:pt x="7852" y="12092"/>
                  <a:pt x="8015" y="12092"/>
                </a:cubicBezTo>
                <a:cubicBezTo>
                  <a:pt x="8301" y="12092"/>
                  <a:pt x="8492" y="11866"/>
                  <a:pt x="8492" y="11453"/>
                </a:cubicBezTo>
                <a:lnTo>
                  <a:pt x="8492" y="10626"/>
                </a:lnTo>
                <a:cubicBezTo>
                  <a:pt x="8492" y="10526"/>
                  <a:pt x="8574" y="10444"/>
                  <a:pt x="8674" y="10444"/>
                </a:cubicBezTo>
                <a:lnTo>
                  <a:pt x="17345" y="10444"/>
                </a:lnTo>
                <a:cubicBezTo>
                  <a:pt x="26570" y="10444"/>
                  <a:pt x="27605" y="16684"/>
                  <a:pt x="27697" y="18737"/>
                </a:cubicBezTo>
                <a:lnTo>
                  <a:pt x="27700" y="10444"/>
                </a:lnTo>
                <a:cubicBezTo>
                  <a:pt x="27700" y="10444"/>
                  <a:pt x="28436" y="1782"/>
                  <a:pt x="17349" y="1505"/>
                </a:cubicBezTo>
                <a:lnTo>
                  <a:pt x="8675" y="1505"/>
                </a:lnTo>
                <a:cubicBezTo>
                  <a:pt x="8674" y="1505"/>
                  <a:pt x="8674" y="1505"/>
                  <a:pt x="8673" y="1505"/>
                </a:cubicBezTo>
                <a:cubicBezTo>
                  <a:pt x="8573" y="1505"/>
                  <a:pt x="8492" y="1424"/>
                  <a:pt x="8492" y="1323"/>
                </a:cubicBezTo>
                <a:lnTo>
                  <a:pt x="8492" y="641"/>
                </a:lnTo>
                <a:cubicBezTo>
                  <a:pt x="8492" y="226"/>
                  <a:pt x="8301" y="0"/>
                  <a:pt x="801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2"/>
          <p:cNvSpPr/>
          <p:nvPr/>
        </p:nvSpPr>
        <p:spPr>
          <a:xfrm flipH="1">
            <a:off x="5309486" y="1826375"/>
            <a:ext cx="442539" cy="3027140"/>
          </a:xfrm>
          <a:custGeom>
            <a:rect b="b" l="l" r="r" t="t"/>
            <a:pathLst>
              <a:path extrusionOk="0" h="71942" w="10353">
                <a:moveTo>
                  <a:pt x="1369" y="1"/>
                </a:moveTo>
                <a:cubicBezTo>
                  <a:pt x="617" y="1"/>
                  <a:pt x="2" y="532"/>
                  <a:pt x="2" y="1180"/>
                </a:cubicBezTo>
                <a:lnTo>
                  <a:pt x="1" y="70761"/>
                </a:lnTo>
                <a:cubicBezTo>
                  <a:pt x="2" y="71411"/>
                  <a:pt x="617" y="71942"/>
                  <a:pt x="1369" y="71942"/>
                </a:cubicBezTo>
                <a:lnTo>
                  <a:pt x="8985" y="71942"/>
                </a:lnTo>
                <a:cubicBezTo>
                  <a:pt x="9737" y="71942"/>
                  <a:pt x="10352" y="71411"/>
                  <a:pt x="10352" y="70761"/>
                </a:cubicBezTo>
                <a:lnTo>
                  <a:pt x="10352" y="1180"/>
                </a:lnTo>
                <a:cubicBezTo>
                  <a:pt x="10352" y="532"/>
                  <a:pt x="9737" y="1"/>
                  <a:pt x="8985"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2"/>
          <p:cNvSpPr/>
          <p:nvPr/>
        </p:nvSpPr>
        <p:spPr>
          <a:xfrm flipH="1">
            <a:off x="5278049" y="1448425"/>
            <a:ext cx="1215497" cy="784565"/>
          </a:xfrm>
          <a:custGeom>
            <a:rect b="b" l="l" r="r" t="t"/>
            <a:pathLst>
              <a:path extrusionOk="0" h="18737" w="28436">
                <a:moveTo>
                  <a:pt x="8015" y="0"/>
                </a:moveTo>
                <a:cubicBezTo>
                  <a:pt x="7852" y="0"/>
                  <a:pt x="7659" y="73"/>
                  <a:pt x="7451" y="225"/>
                </a:cubicBezTo>
                <a:lnTo>
                  <a:pt x="5053" y="1988"/>
                </a:lnTo>
                <a:cubicBezTo>
                  <a:pt x="4481" y="2410"/>
                  <a:pt x="3544" y="3098"/>
                  <a:pt x="2972" y="3519"/>
                </a:cubicBezTo>
                <a:lnTo>
                  <a:pt x="573" y="5282"/>
                </a:lnTo>
                <a:cubicBezTo>
                  <a:pt x="0" y="5702"/>
                  <a:pt x="0" y="6391"/>
                  <a:pt x="572" y="6811"/>
                </a:cubicBezTo>
                <a:lnTo>
                  <a:pt x="2972" y="8574"/>
                </a:lnTo>
                <a:cubicBezTo>
                  <a:pt x="3544" y="8995"/>
                  <a:pt x="4481" y="9683"/>
                  <a:pt x="5053" y="10105"/>
                </a:cubicBezTo>
                <a:lnTo>
                  <a:pt x="7451" y="11867"/>
                </a:lnTo>
                <a:cubicBezTo>
                  <a:pt x="7658" y="12020"/>
                  <a:pt x="7852" y="12092"/>
                  <a:pt x="8015" y="12092"/>
                </a:cubicBezTo>
                <a:cubicBezTo>
                  <a:pt x="8301" y="12092"/>
                  <a:pt x="8492" y="11866"/>
                  <a:pt x="8492" y="11453"/>
                </a:cubicBezTo>
                <a:lnTo>
                  <a:pt x="8492" y="10626"/>
                </a:lnTo>
                <a:cubicBezTo>
                  <a:pt x="8492" y="10526"/>
                  <a:pt x="8574" y="10444"/>
                  <a:pt x="8674" y="10444"/>
                </a:cubicBezTo>
                <a:lnTo>
                  <a:pt x="17345" y="10444"/>
                </a:lnTo>
                <a:cubicBezTo>
                  <a:pt x="26570" y="10444"/>
                  <a:pt x="27605" y="16684"/>
                  <a:pt x="27697" y="18737"/>
                </a:cubicBezTo>
                <a:lnTo>
                  <a:pt x="27700" y="10444"/>
                </a:lnTo>
                <a:cubicBezTo>
                  <a:pt x="27700" y="10444"/>
                  <a:pt x="28436" y="1782"/>
                  <a:pt x="17349" y="1505"/>
                </a:cubicBezTo>
                <a:lnTo>
                  <a:pt x="8675" y="1505"/>
                </a:lnTo>
                <a:cubicBezTo>
                  <a:pt x="8674" y="1505"/>
                  <a:pt x="8674" y="1505"/>
                  <a:pt x="8673" y="1505"/>
                </a:cubicBezTo>
                <a:cubicBezTo>
                  <a:pt x="8573" y="1505"/>
                  <a:pt x="8492" y="1424"/>
                  <a:pt x="8492" y="1323"/>
                </a:cubicBezTo>
                <a:lnTo>
                  <a:pt x="8492" y="641"/>
                </a:lnTo>
                <a:cubicBezTo>
                  <a:pt x="8492" y="226"/>
                  <a:pt x="8301" y="0"/>
                  <a:pt x="801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2"/>
          <p:cNvSpPr/>
          <p:nvPr/>
        </p:nvSpPr>
        <p:spPr>
          <a:xfrm flipH="1">
            <a:off x="5309552" y="1703875"/>
            <a:ext cx="1177753" cy="529059"/>
          </a:xfrm>
          <a:custGeom>
            <a:rect b="b" l="l" r="r" t="t"/>
            <a:pathLst>
              <a:path extrusionOk="0" h="12635" w="27553">
                <a:moveTo>
                  <a:pt x="1" y="0"/>
                </a:moveTo>
                <a:cubicBezTo>
                  <a:pt x="19" y="259"/>
                  <a:pt x="159" y="514"/>
                  <a:pt x="427" y="710"/>
                </a:cubicBezTo>
                <a:lnTo>
                  <a:pt x="2826" y="2473"/>
                </a:lnTo>
                <a:cubicBezTo>
                  <a:pt x="3398" y="2895"/>
                  <a:pt x="4335" y="3582"/>
                  <a:pt x="4907" y="4004"/>
                </a:cubicBezTo>
                <a:lnTo>
                  <a:pt x="7305" y="5766"/>
                </a:lnTo>
                <a:cubicBezTo>
                  <a:pt x="7512" y="5919"/>
                  <a:pt x="7706" y="5991"/>
                  <a:pt x="7869" y="5991"/>
                </a:cubicBezTo>
                <a:cubicBezTo>
                  <a:pt x="8155" y="5991"/>
                  <a:pt x="8346" y="5765"/>
                  <a:pt x="8346" y="5352"/>
                </a:cubicBezTo>
                <a:lnTo>
                  <a:pt x="8346" y="4525"/>
                </a:lnTo>
                <a:cubicBezTo>
                  <a:pt x="8346" y="4425"/>
                  <a:pt x="8428" y="4343"/>
                  <a:pt x="8528" y="4343"/>
                </a:cubicBezTo>
                <a:lnTo>
                  <a:pt x="17199" y="4343"/>
                </a:lnTo>
                <a:cubicBezTo>
                  <a:pt x="26424" y="4343"/>
                  <a:pt x="27459" y="10584"/>
                  <a:pt x="27550" y="12635"/>
                </a:cubicBezTo>
                <a:lnTo>
                  <a:pt x="27552" y="8198"/>
                </a:lnTo>
                <a:cubicBezTo>
                  <a:pt x="27437" y="6097"/>
                  <a:pt x="26300" y="227"/>
                  <a:pt x="1720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2"/>
          <p:cNvSpPr/>
          <p:nvPr/>
        </p:nvSpPr>
        <p:spPr>
          <a:xfrm flipH="1">
            <a:off x="5543317" y="2975960"/>
            <a:ext cx="375581" cy="1862786"/>
          </a:xfrm>
          <a:custGeom>
            <a:rect b="b" l="l" r="r" t="t"/>
            <a:pathLst>
              <a:path extrusionOk="0" h="54812" w="10353">
                <a:moveTo>
                  <a:pt x="1368" y="1"/>
                </a:moveTo>
                <a:cubicBezTo>
                  <a:pt x="616" y="1"/>
                  <a:pt x="1" y="532"/>
                  <a:pt x="1" y="1181"/>
                </a:cubicBezTo>
                <a:lnTo>
                  <a:pt x="1" y="53631"/>
                </a:lnTo>
                <a:cubicBezTo>
                  <a:pt x="1" y="54281"/>
                  <a:pt x="616" y="54812"/>
                  <a:pt x="1368" y="54812"/>
                </a:cubicBezTo>
                <a:lnTo>
                  <a:pt x="8984" y="54812"/>
                </a:lnTo>
                <a:cubicBezTo>
                  <a:pt x="9736" y="54812"/>
                  <a:pt x="10351" y="54281"/>
                  <a:pt x="10352" y="53631"/>
                </a:cubicBezTo>
                <a:lnTo>
                  <a:pt x="10351" y="1181"/>
                </a:lnTo>
                <a:cubicBezTo>
                  <a:pt x="10351" y="532"/>
                  <a:pt x="9736" y="1"/>
                  <a:pt x="898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2"/>
          <p:cNvSpPr/>
          <p:nvPr/>
        </p:nvSpPr>
        <p:spPr>
          <a:xfrm flipH="1">
            <a:off x="5516678" y="2669200"/>
            <a:ext cx="1031623" cy="636743"/>
          </a:xfrm>
          <a:custGeom>
            <a:rect b="b" l="l" r="r" t="t"/>
            <a:pathLst>
              <a:path extrusionOk="0" h="18736" w="28437">
                <a:moveTo>
                  <a:pt x="8015" y="0"/>
                </a:moveTo>
                <a:cubicBezTo>
                  <a:pt x="7853" y="0"/>
                  <a:pt x="7659" y="73"/>
                  <a:pt x="7452" y="225"/>
                </a:cubicBezTo>
                <a:lnTo>
                  <a:pt x="5053" y="1988"/>
                </a:lnTo>
                <a:cubicBezTo>
                  <a:pt x="4481" y="2409"/>
                  <a:pt x="3544" y="3097"/>
                  <a:pt x="2972" y="3519"/>
                </a:cubicBezTo>
                <a:lnTo>
                  <a:pt x="574" y="5282"/>
                </a:lnTo>
                <a:cubicBezTo>
                  <a:pt x="2" y="5702"/>
                  <a:pt x="1" y="6391"/>
                  <a:pt x="574" y="6812"/>
                </a:cubicBezTo>
                <a:lnTo>
                  <a:pt x="2972" y="8575"/>
                </a:lnTo>
                <a:cubicBezTo>
                  <a:pt x="3545" y="8995"/>
                  <a:pt x="4481" y="9684"/>
                  <a:pt x="5053" y="10105"/>
                </a:cubicBezTo>
                <a:lnTo>
                  <a:pt x="7452" y="11867"/>
                </a:lnTo>
                <a:cubicBezTo>
                  <a:pt x="7659" y="12020"/>
                  <a:pt x="7853" y="12093"/>
                  <a:pt x="8016" y="12093"/>
                </a:cubicBezTo>
                <a:cubicBezTo>
                  <a:pt x="8302" y="12093"/>
                  <a:pt x="8493" y="11867"/>
                  <a:pt x="8493" y="11453"/>
                </a:cubicBezTo>
                <a:lnTo>
                  <a:pt x="8493" y="10573"/>
                </a:lnTo>
                <a:cubicBezTo>
                  <a:pt x="8493" y="10501"/>
                  <a:pt x="8550" y="10444"/>
                  <a:pt x="8622" y="10444"/>
                </a:cubicBezTo>
                <a:lnTo>
                  <a:pt x="17346" y="10444"/>
                </a:lnTo>
                <a:cubicBezTo>
                  <a:pt x="26570" y="10444"/>
                  <a:pt x="27605" y="16684"/>
                  <a:pt x="27697" y="18736"/>
                </a:cubicBezTo>
                <a:lnTo>
                  <a:pt x="27700" y="10444"/>
                </a:lnTo>
                <a:cubicBezTo>
                  <a:pt x="27700" y="10444"/>
                  <a:pt x="28436" y="1783"/>
                  <a:pt x="17350" y="1505"/>
                </a:cubicBezTo>
                <a:lnTo>
                  <a:pt x="8622" y="1505"/>
                </a:lnTo>
                <a:cubicBezTo>
                  <a:pt x="8550" y="1505"/>
                  <a:pt x="8493" y="1448"/>
                  <a:pt x="8493" y="1376"/>
                </a:cubicBezTo>
                <a:lnTo>
                  <a:pt x="8492" y="641"/>
                </a:lnTo>
                <a:cubicBezTo>
                  <a:pt x="8492" y="226"/>
                  <a:pt x="8302" y="0"/>
                  <a:pt x="80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2"/>
          <p:cNvSpPr/>
          <p:nvPr/>
        </p:nvSpPr>
        <p:spPr>
          <a:xfrm flipH="1">
            <a:off x="5777324" y="4063553"/>
            <a:ext cx="355695" cy="764576"/>
          </a:xfrm>
          <a:custGeom>
            <a:rect b="b" l="l" r="r" t="t"/>
            <a:pathLst>
              <a:path extrusionOk="0" h="35541" w="10352">
                <a:moveTo>
                  <a:pt x="1367" y="1"/>
                </a:moveTo>
                <a:cubicBezTo>
                  <a:pt x="615" y="1"/>
                  <a:pt x="0" y="532"/>
                  <a:pt x="0" y="1181"/>
                </a:cubicBezTo>
                <a:lnTo>
                  <a:pt x="0" y="34360"/>
                </a:lnTo>
                <a:cubicBezTo>
                  <a:pt x="0" y="35010"/>
                  <a:pt x="616" y="35541"/>
                  <a:pt x="1367" y="35541"/>
                </a:cubicBezTo>
                <a:lnTo>
                  <a:pt x="8985" y="35541"/>
                </a:lnTo>
                <a:cubicBezTo>
                  <a:pt x="9737" y="35541"/>
                  <a:pt x="10352" y="35010"/>
                  <a:pt x="10352" y="34360"/>
                </a:cubicBezTo>
                <a:lnTo>
                  <a:pt x="10352" y="1181"/>
                </a:lnTo>
                <a:cubicBezTo>
                  <a:pt x="10351" y="532"/>
                  <a:pt x="9736" y="1"/>
                  <a:pt x="8985"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2"/>
          <p:cNvSpPr/>
          <p:nvPr/>
        </p:nvSpPr>
        <p:spPr>
          <a:xfrm flipH="1">
            <a:off x="5751994" y="3818200"/>
            <a:ext cx="796307" cy="464303"/>
          </a:xfrm>
          <a:custGeom>
            <a:rect b="b" l="l" r="r" t="t"/>
            <a:pathLst>
              <a:path extrusionOk="0" h="18737" w="28437">
                <a:moveTo>
                  <a:pt x="8015" y="1"/>
                </a:moveTo>
                <a:cubicBezTo>
                  <a:pt x="7852" y="1"/>
                  <a:pt x="7659" y="73"/>
                  <a:pt x="7452" y="226"/>
                </a:cubicBezTo>
                <a:lnTo>
                  <a:pt x="5052" y="1989"/>
                </a:lnTo>
                <a:cubicBezTo>
                  <a:pt x="4480" y="2410"/>
                  <a:pt x="3543" y="3098"/>
                  <a:pt x="2971" y="3519"/>
                </a:cubicBezTo>
                <a:lnTo>
                  <a:pt x="573" y="5282"/>
                </a:lnTo>
                <a:cubicBezTo>
                  <a:pt x="1" y="5702"/>
                  <a:pt x="1" y="6391"/>
                  <a:pt x="573" y="6811"/>
                </a:cubicBezTo>
                <a:lnTo>
                  <a:pt x="2971" y="8575"/>
                </a:lnTo>
                <a:cubicBezTo>
                  <a:pt x="3544" y="8996"/>
                  <a:pt x="4481" y="9684"/>
                  <a:pt x="5053" y="10105"/>
                </a:cubicBezTo>
                <a:lnTo>
                  <a:pt x="7452" y="11868"/>
                </a:lnTo>
                <a:cubicBezTo>
                  <a:pt x="7659" y="12020"/>
                  <a:pt x="7852" y="12093"/>
                  <a:pt x="8015" y="12093"/>
                </a:cubicBezTo>
                <a:cubicBezTo>
                  <a:pt x="8301" y="12093"/>
                  <a:pt x="8492" y="11867"/>
                  <a:pt x="8492" y="11453"/>
                </a:cubicBezTo>
                <a:lnTo>
                  <a:pt x="8492" y="10575"/>
                </a:lnTo>
                <a:cubicBezTo>
                  <a:pt x="8492" y="10502"/>
                  <a:pt x="8551" y="10444"/>
                  <a:pt x="8623" y="10444"/>
                </a:cubicBezTo>
                <a:lnTo>
                  <a:pt x="17345" y="10444"/>
                </a:lnTo>
                <a:cubicBezTo>
                  <a:pt x="26569" y="10444"/>
                  <a:pt x="27604" y="16685"/>
                  <a:pt x="27697" y="18737"/>
                </a:cubicBezTo>
                <a:lnTo>
                  <a:pt x="27701" y="10444"/>
                </a:lnTo>
                <a:cubicBezTo>
                  <a:pt x="27701" y="10444"/>
                  <a:pt x="28436" y="1782"/>
                  <a:pt x="17349" y="1506"/>
                </a:cubicBezTo>
                <a:lnTo>
                  <a:pt x="8623" y="1506"/>
                </a:lnTo>
                <a:cubicBezTo>
                  <a:pt x="8551" y="1506"/>
                  <a:pt x="8492" y="1448"/>
                  <a:pt x="8492" y="1375"/>
                </a:cubicBezTo>
                <a:lnTo>
                  <a:pt x="8492" y="640"/>
                </a:lnTo>
                <a:cubicBezTo>
                  <a:pt x="8492" y="227"/>
                  <a:pt x="8302" y="1"/>
                  <a:pt x="8015"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2"/>
          <p:cNvSpPr/>
          <p:nvPr/>
        </p:nvSpPr>
        <p:spPr>
          <a:xfrm flipH="1">
            <a:off x="5772660" y="3982798"/>
            <a:ext cx="771525" cy="299663"/>
          </a:xfrm>
          <a:custGeom>
            <a:rect b="b" l="l" r="r" t="t"/>
            <a:pathLst>
              <a:path extrusionOk="0" h="12636" w="27552">
                <a:moveTo>
                  <a:pt x="0" y="0"/>
                </a:moveTo>
                <a:cubicBezTo>
                  <a:pt x="18" y="259"/>
                  <a:pt x="159" y="514"/>
                  <a:pt x="426" y="710"/>
                </a:cubicBezTo>
                <a:lnTo>
                  <a:pt x="2824" y="2474"/>
                </a:lnTo>
                <a:cubicBezTo>
                  <a:pt x="3397" y="2895"/>
                  <a:pt x="4334" y="3583"/>
                  <a:pt x="4906" y="4004"/>
                </a:cubicBezTo>
                <a:lnTo>
                  <a:pt x="7305" y="5767"/>
                </a:lnTo>
                <a:cubicBezTo>
                  <a:pt x="7512" y="5919"/>
                  <a:pt x="7705" y="5992"/>
                  <a:pt x="7868" y="5992"/>
                </a:cubicBezTo>
                <a:cubicBezTo>
                  <a:pt x="8154" y="5992"/>
                  <a:pt x="8345" y="5766"/>
                  <a:pt x="8345" y="5352"/>
                </a:cubicBezTo>
                <a:lnTo>
                  <a:pt x="8345" y="4472"/>
                </a:lnTo>
                <a:cubicBezTo>
                  <a:pt x="8345" y="4401"/>
                  <a:pt x="8403" y="4343"/>
                  <a:pt x="8474" y="4343"/>
                </a:cubicBezTo>
                <a:lnTo>
                  <a:pt x="17198" y="4343"/>
                </a:lnTo>
                <a:cubicBezTo>
                  <a:pt x="26422" y="4343"/>
                  <a:pt x="27457" y="10584"/>
                  <a:pt x="27550" y="12636"/>
                </a:cubicBezTo>
                <a:lnTo>
                  <a:pt x="27552" y="8199"/>
                </a:lnTo>
                <a:cubicBezTo>
                  <a:pt x="27436" y="6098"/>
                  <a:pt x="26298" y="227"/>
                  <a:pt x="1720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2"/>
          <p:cNvSpPr/>
          <p:nvPr/>
        </p:nvSpPr>
        <p:spPr>
          <a:xfrm>
            <a:off x="6601450" y="1318850"/>
            <a:ext cx="2403600" cy="8799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Times New Roman"/>
                <a:ea typeface="Times New Roman"/>
                <a:cs typeface="Times New Roman"/>
                <a:sym typeface="Times New Roman"/>
              </a:rPr>
              <a:t>După factorul construcției tipologice a interesului național distingem tipologia empirică și tipologia teoretică.</a:t>
            </a:r>
            <a:endParaRPr sz="2000">
              <a:solidFill>
                <a:srgbClr val="FFFFFF"/>
              </a:solidFill>
              <a:latin typeface="Fira Sans Extra Condensed Medium"/>
              <a:ea typeface="Fira Sans Extra Condensed Medium"/>
              <a:cs typeface="Fira Sans Extra Condensed Medium"/>
              <a:sym typeface="Fira Sans Extra Condensed Medium"/>
            </a:endParaRPr>
          </a:p>
        </p:txBody>
      </p:sp>
      <p:sp>
        <p:nvSpPr>
          <p:cNvPr id="207" name="Google Shape;207;p32"/>
          <p:cNvSpPr/>
          <p:nvPr/>
        </p:nvSpPr>
        <p:spPr>
          <a:xfrm>
            <a:off x="6626700" y="2334250"/>
            <a:ext cx="2403600" cy="1257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sz="1100">
                <a:solidFill>
                  <a:schemeClr val="lt1"/>
                </a:solidFill>
                <a:latin typeface="Times New Roman"/>
                <a:ea typeface="Times New Roman"/>
                <a:cs typeface="Times New Roman"/>
                <a:sym typeface="Times New Roman"/>
              </a:rPr>
              <a:t>Tipologia empirică</a:t>
            </a:r>
            <a:r>
              <a:rPr lang="en-US" sz="1100">
                <a:solidFill>
                  <a:schemeClr val="lt1"/>
                </a:solidFill>
                <a:latin typeface="Times New Roman"/>
                <a:ea typeface="Times New Roman"/>
                <a:cs typeface="Times New Roman"/>
                <a:sym typeface="Times New Roman"/>
              </a:rPr>
              <a:t> presupune generalizări și prelucrări cantitative și calitative ale datelor, faptelor, evenimentelor privind interesul național. Astfel se pot determinarea trăsăturilor comune și distinctive ale interesului. </a:t>
            </a:r>
            <a:endParaRPr sz="1900">
              <a:solidFill>
                <a:schemeClr val="lt1"/>
              </a:solidFill>
              <a:latin typeface="Fira Sans Extra Condensed Medium"/>
              <a:ea typeface="Fira Sans Extra Condensed Medium"/>
              <a:cs typeface="Fira Sans Extra Condensed Medium"/>
              <a:sym typeface="Fira Sans Extra Condensed Medium"/>
            </a:endParaRPr>
          </a:p>
        </p:txBody>
      </p:sp>
      <p:sp>
        <p:nvSpPr>
          <p:cNvPr id="208" name="Google Shape;208;p32"/>
          <p:cNvSpPr/>
          <p:nvPr/>
        </p:nvSpPr>
        <p:spPr>
          <a:xfrm>
            <a:off x="6668600" y="3726750"/>
            <a:ext cx="2403600" cy="12873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sz="1100">
                <a:latin typeface="Times New Roman"/>
                <a:ea typeface="Times New Roman"/>
                <a:cs typeface="Times New Roman"/>
                <a:sym typeface="Times New Roman"/>
              </a:rPr>
              <a:t>T</a:t>
            </a:r>
            <a:r>
              <a:rPr b="1" i="1" lang="en-US" sz="1100">
                <a:latin typeface="Times New Roman"/>
                <a:ea typeface="Times New Roman"/>
                <a:cs typeface="Times New Roman"/>
                <a:sym typeface="Times New Roman"/>
              </a:rPr>
              <a:t>ipologia teoretică</a:t>
            </a:r>
            <a:r>
              <a:rPr lang="en-US" sz="1100">
                <a:latin typeface="Times New Roman"/>
                <a:ea typeface="Times New Roman"/>
                <a:cs typeface="Times New Roman"/>
                <a:sym typeface="Times New Roman"/>
              </a:rPr>
              <a:t> presupune, construcția tipului ideal de interes național, exprimarea proprietăților, stabilirea principiilor de descriere, conceperea interesului ca sistem și evidențierea legăturilor sistemice dintre elementele constituente. </a:t>
            </a:r>
            <a:endParaRPr sz="1900">
              <a:solidFill>
                <a:srgbClr val="FFFFFF"/>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3"/>
          <p:cNvPicPr preferRelativeResize="0"/>
          <p:nvPr/>
        </p:nvPicPr>
        <p:blipFill>
          <a:blip r:embed="rId3">
            <a:alphaModFix/>
          </a:blip>
          <a:stretch>
            <a:fillRect/>
          </a:stretch>
        </p:blipFill>
        <p:spPr>
          <a:xfrm>
            <a:off x="92725" y="952175"/>
            <a:ext cx="1485850" cy="2054900"/>
          </a:xfrm>
          <a:prstGeom prst="rect">
            <a:avLst/>
          </a:prstGeom>
          <a:noFill/>
          <a:ln>
            <a:noFill/>
          </a:ln>
        </p:spPr>
      </p:pic>
      <p:sp>
        <p:nvSpPr>
          <p:cNvPr id="214" name="Google Shape;214;p33"/>
          <p:cNvSpPr/>
          <p:nvPr/>
        </p:nvSpPr>
        <p:spPr>
          <a:xfrm>
            <a:off x="1488400" y="54925"/>
            <a:ext cx="7450800" cy="1917300"/>
          </a:xfrm>
          <a:prstGeom prst="wedgeRoundRectCallout">
            <a:avLst>
              <a:gd fmla="val -20833" name="adj1"/>
              <a:gd fmla="val 62500" name="adj2"/>
              <a:gd fmla="val 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chemeClr val="lt1"/>
                </a:solidFill>
                <a:latin typeface="Times New Roman"/>
                <a:ea typeface="Times New Roman"/>
                <a:cs typeface="Times New Roman"/>
                <a:sym typeface="Times New Roman"/>
              </a:rPr>
              <a:t>Fondatorul teoriei interesului național </a:t>
            </a:r>
            <a:r>
              <a:rPr b="1" i="1" lang="en-US" sz="1300">
                <a:solidFill>
                  <a:schemeClr val="lt1"/>
                </a:solidFill>
                <a:latin typeface="Times New Roman"/>
                <a:ea typeface="Times New Roman"/>
                <a:cs typeface="Times New Roman"/>
                <a:sym typeface="Times New Roman"/>
              </a:rPr>
              <a:t>H. Morgenthau</a:t>
            </a:r>
            <a:r>
              <a:rPr lang="en-US" sz="1300">
                <a:solidFill>
                  <a:schemeClr val="lt1"/>
                </a:solidFill>
                <a:latin typeface="Times New Roman"/>
                <a:ea typeface="Times New Roman"/>
                <a:cs typeface="Times New Roman"/>
                <a:sym typeface="Times New Roman"/>
              </a:rPr>
              <a:t> a propus “Clasificarea interesului național după principiile și metodele „realismului politic”. Potrivit teoriei realiste, în special viziunii lui Hans Morgenthau, interesul național este un „sâmbure tare” care constă în păstrarea identității politice și culturale a unei națiuni și care se racordează la asigurarea independenței naționale, la conservarea integrității teritoriale și la păstrarea ordinii și echilibrului în societate. </a:t>
            </a:r>
            <a:endParaRPr sz="1500">
              <a:solidFill>
                <a:schemeClr val="lt1"/>
              </a:solidFill>
              <a:latin typeface="Times New Roman"/>
              <a:ea typeface="Times New Roman"/>
              <a:cs typeface="Times New Roman"/>
              <a:sym typeface="Times New Roman"/>
            </a:endParaRPr>
          </a:p>
        </p:txBody>
      </p:sp>
      <p:sp>
        <p:nvSpPr>
          <p:cNvPr id="215" name="Google Shape;215;p33"/>
          <p:cNvSpPr txBox="1"/>
          <p:nvPr/>
        </p:nvSpPr>
        <p:spPr>
          <a:xfrm>
            <a:off x="1627225" y="2307300"/>
            <a:ext cx="71973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Times New Roman"/>
                <a:ea typeface="Times New Roman"/>
                <a:cs typeface="Times New Roman"/>
                <a:sym typeface="Times New Roman"/>
              </a:rPr>
              <a:t>Cercetătorul împarte interesele naționale în: </a:t>
            </a:r>
            <a:r>
              <a:rPr b="1" i="1" lang="en-US">
                <a:latin typeface="Times New Roman"/>
                <a:ea typeface="Times New Roman"/>
                <a:cs typeface="Times New Roman"/>
                <a:sym typeface="Times New Roman"/>
              </a:rPr>
              <a:t>principale și secundare</a:t>
            </a:r>
            <a:r>
              <a:rPr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Interesele secundare sunt în relație de dependență de cele principale, dar în același timp se bucură de autonomie în creștere, determinând unele activități de politică externă a statului.Hotarul între interesele principale și secundare este convențional și mobil. În situații concrete unele interese secundare pot deveni principale.</a:t>
            </a:r>
            <a:endParaRPr sz="1600"/>
          </a:p>
        </p:txBody>
      </p:sp>
      <p:sp>
        <p:nvSpPr>
          <p:cNvPr id="216" name="Google Shape;216;p33"/>
          <p:cNvSpPr txBox="1"/>
          <p:nvPr/>
        </p:nvSpPr>
        <p:spPr>
          <a:xfrm>
            <a:off x="517825" y="3535050"/>
            <a:ext cx="3223200" cy="1293000"/>
          </a:xfrm>
          <a:prstGeom prst="rect">
            <a:avLst/>
          </a:prstGeom>
          <a:noFill/>
          <a:ln>
            <a:noFill/>
          </a:ln>
        </p:spPr>
        <p:txBody>
          <a:bodyPr anchorCtr="0" anchor="t" bIns="91425" lIns="91425" spcFirstLastPara="1" rIns="91425" wrap="square" tIns="91425">
            <a:spAutoFit/>
          </a:bodyPr>
          <a:lstStyle/>
          <a:p>
            <a:pPr indent="-190500" lvl="0" marL="171450" rtl="0" algn="l">
              <a:spcBef>
                <a:spcPts val="0"/>
              </a:spcBef>
              <a:spcAft>
                <a:spcPts val="0"/>
              </a:spcAft>
              <a:buSzPts val="1200"/>
              <a:buFont typeface="Times New Roman"/>
              <a:buChar char="●"/>
            </a:pPr>
            <a:r>
              <a:rPr b="1" i="1" lang="en-US" sz="1200">
                <a:latin typeface="Times New Roman"/>
                <a:ea typeface="Times New Roman"/>
                <a:cs typeface="Times New Roman"/>
                <a:sym typeface="Times New Roman"/>
              </a:rPr>
              <a:t>I</a:t>
            </a:r>
            <a:r>
              <a:rPr b="1" i="1" lang="en-US" sz="1200">
                <a:latin typeface="Times New Roman"/>
                <a:ea typeface="Times New Roman"/>
                <a:cs typeface="Times New Roman"/>
                <a:sym typeface="Times New Roman"/>
              </a:rPr>
              <a:t>nteresele principale</a:t>
            </a:r>
            <a:r>
              <a:rPr lang="en-US" sz="1200">
                <a:latin typeface="Times New Roman"/>
                <a:ea typeface="Times New Roman"/>
                <a:cs typeface="Times New Roman"/>
                <a:sym typeface="Times New Roman"/>
              </a:rPr>
              <a:t> sunt determinate de situația geopolitică a statului și se referă la asigurarea independenței lui politice și economice, a securității și integrității ca unitate social-economică și politică, național-istorică și culturală. </a:t>
            </a:r>
            <a:endParaRPr/>
          </a:p>
        </p:txBody>
      </p:sp>
      <p:sp>
        <p:nvSpPr>
          <p:cNvPr id="217" name="Google Shape;217;p33"/>
          <p:cNvSpPr txBox="1"/>
          <p:nvPr/>
        </p:nvSpPr>
        <p:spPr>
          <a:xfrm>
            <a:off x="5811225" y="3535050"/>
            <a:ext cx="3223200" cy="1293000"/>
          </a:xfrm>
          <a:prstGeom prst="rect">
            <a:avLst/>
          </a:prstGeom>
          <a:noFill/>
          <a:ln>
            <a:noFill/>
          </a:ln>
        </p:spPr>
        <p:txBody>
          <a:bodyPr anchorCtr="0" anchor="t" bIns="91425" lIns="91425" spcFirstLastPara="1" rIns="91425" wrap="square" tIns="91425">
            <a:spAutoFit/>
          </a:bodyPr>
          <a:lstStyle/>
          <a:p>
            <a:pPr indent="-190500" lvl="0" marL="285750" rtl="0" algn="l">
              <a:spcBef>
                <a:spcPts val="0"/>
              </a:spcBef>
              <a:spcAft>
                <a:spcPts val="0"/>
              </a:spcAft>
              <a:buSzPts val="1200"/>
              <a:buFont typeface="Times New Roman"/>
              <a:buChar char="●"/>
            </a:pPr>
            <a:r>
              <a:rPr b="1" i="1" lang="en-US" sz="1200">
                <a:latin typeface="Times New Roman"/>
                <a:ea typeface="Times New Roman"/>
                <a:cs typeface="Times New Roman"/>
                <a:sym typeface="Times New Roman"/>
              </a:rPr>
              <a:t>I</a:t>
            </a:r>
            <a:r>
              <a:rPr b="1" i="1" lang="en-US" sz="1200">
                <a:latin typeface="Times New Roman"/>
                <a:ea typeface="Times New Roman"/>
                <a:cs typeface="Times New Roman"/>
                <a:sym typeface="Times New Roman"/>
              </a:rPr>
              <a:t>nteresele secundare</a:t>
            </a:r>
            <a:r>
              <a:rPr lang="en-US" sz="1200">
                <a:latin typeface="Times New Roman"/>
                <a:ea typeface="Times New Roman"/>
                <a:cs typeface="Times New Roman"/>
                <a:sym typeface="Times New Roman"/>
              </a:rPr>
              <a:t> țin de participarea statului în procesul de menținere a stabilității sistemului de relații internaționale și securității internaționale, prin managementul conflictelor, participarea în procesele de cooperare ecologică, culturală, științifică etc. </a:t>
            </a:r>
            <a:endParaRPr sz="1500">
              <a:solidFill>
                <a:schemeClr val="lt1"/>
              </a:solidFill>
              <a:latin typeface="Times New Roman"/>
              <a:ea typeface="Times New Roman"/>
              <a:cs typeface="Times New Roman"/>
              <a:sym typeface="Times New Roman"/>
            </a:endParaRPr>
          </a:p>
        </p:txBody>
      </p:sp>
      <p:pic>
        <p:nvPicPr>
          <p:cNvPr id="218" name="Google Shape;218;p33"/>
          <p:cNvPicPr preferRelativeResize="0"/>
          <p:nvPr/>
        </p:nvPicPr>
        <p:blipFill>
          <a:blip r:embed="rId4">
            <a:alphaModFix/>
          </a:blip>
          <a:stretch>
            <a:fillRect/>
          </a:stretch>
        </p:blipFill>
        <p:spPr>
          <a:xfrm>
            <a:off x="3898488" y="3569400"/>
            <a:ext cx="1347025" cy="1347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nvSpPr>
        <p:spPr>
          <a:xfrm>
            <a:off x="0" y="0"/>
            <a:ext cx="28023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1300">
                <a:solidFill>
                  <a:schemeClr val="lt1"/>
                </a:solidFill>
                <a:latin typeface="Times New Roman"/>
                <a:ea typeface="Times New Roman"/>
                <a:cs typeface="Times New Roman"/>
                <a:sym typeface="Times New Roman"/>
              </a:rPr>
              <a:t>Joseph Frankel</a:t>
            </a:r>
            <a:r>
              <a:rPr lang="en-US" sz="1300">
                <a:solidFill>
                  <a:schemeClr val="lt1"/>
                </a:solidFill>
                <a:latin typeface="Times New Roman"/>
                <a:ea typeface="Times New Roman"/>
                <a:cs typeface="Times New Roman"/>
                <a:sym typeface="Times New Roman"/>
              </a:rPr>
              <a:t> a propus o clasificare a utilizărilor termenului „interes național” în „</a:t>
            </a:r>
            <a:r>
              <a:rPr b="1" i="1" lang="en-US" sz="1300">
                <a:solidFill>
                  <a:schemeClr val="lt1"/>
                </a:solidFill>
                <a:latin typeface="Times New Roman"/>
                <a:ea typeface="Times New Roman"/>
                <a:cs typeface="Times New Roman"/>
                <a:sym typeface="Times New Roman"/>
              </a:rPr>
              <a:t>aspirațional</a:t>
            </a:r>
            <a:r>
              <a:rPr lang="en-US" sz="1300">
                <a:solidFill>
                  <a:schemeClr val="lt1"/>
                </a:solidFill>
                <a:latin typeface="Times New Roman"/>
                <a:ea typeface="Times New Roman"/>
                <a:cs typeface="Times New Roman"/>
                <a:sym typeface="Times New Roman"/>
              </a:rPr>
              <a:t>”, „</a:t>
            </a:r>
            <a:r>
              <a:rPr b="1" i="1" lang="en-US" sz="1300">
                <a:solidFill>
                  <a:schemeClr val="lt1"/>
                </a:solidFill>
                <a:latin typeface="Times New Roman"/>
                <a:ea typeface="Times New Roman"/>
                <a:cs typeface="Times New Roman"/>
                <a:sym typeface="Times New Roman"/>
              </a:rPr>
              <a:t>operațional</a:t>
            </a:r>
            <a:r>
              <a:rPr lang="en-US" sz="1300">
                <a:solidFill>
                  <a:schemeClr val="lt1"/>
                </a:solidFill>
                <a:latin typeface="Times New Roman"/>
                <a:ea typeface="Times New Roman"/>
                <a:cs typeface="Times New Roman"/>
                <a:sym typeface="Times New Roman"/>
              </a:rPr>
              <a:t>”, „</a:t>
            </a:r>
            <a:r>
              <a:rPr b="1" i="1" lang="en-US" sz="1300">
                <a:solidFill>
                  <a:schemeClr val="lt1"/>
                </a:solidFill>
                <a:latin typeface="Times New Roman"/>
                <a:ea typeface="Times New Roman"/>
                <a:cs typeface="Times New Roman"/>
                <a:sym typeface="Times New Roman"/>
              </a:rPr>
              <a:t>explicativ-polemic</a:t>
            </a:r>
            <a:r>
              <a:rPr lang="en-US" sz="1300">
                <a:solidFill>
                  <a:schemeClr val="lt1"/>
                </a:solidFill>
                <a:latin typeface="Times New Roman"/>
                <a:ea typeface="Times New Roman"/>
                <a:cs typeface="Times New Roman"/>
                <a:sym typeface="Times New Roman"/>
              </a:rPr>
              <a:t>”. </a:t>
            </a:r>
            <a:endParaRPr sz="1500">
              <a:solidFill>
                <a:schemeClr val="lt1"/>
              </a:solidFill>
            </a:endParaRPr>
          </a:p>
        </p:txBody>
      </p:sp>
      <p:sp>
        <p:nvSpPr>
          <p:cNvPr id="224" name="Google Shape;224;p34"/>
          <p:cNvSpPr txBox="1"/>
          <p:nvPr/>
        </p:nvSpPr>
        <p:spPr>
          <a:xfrm>
            <a:off x="-65550" y="1155050"/>
            <a:ext cx="2933400" cy="37866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lt1"/>
              </a:buClr>
              <a:buSzPts val="1300"/>
              <a:buFont typeface="Times New Roman"/>
              <a:buChar char="➔"/>
            </a:pPr>
            <a:r>
              <a:rPr b="1" i="1" lang="en-US" sz="1300">
                <a:solidFill>
                  <a:schemeClr val="lt1"/>
                </a:solidFill>
                <a:latin typeface="Times New Roman"/>
                <a:ea typeface="Times New Roman"/>
                <a:cs typeface="Times New Roman"/>
                <a:sym typeface="Times New Roman"/>
              </a:rPr>
              <a:t>La nivel aspirațional</a:t>
            </a:r>
            <a:r>
              <a:rPr lang="en-US" sz="1300">
                <a:solidFill>
                  <a:schemeClr val="lt1"/>
                </a:solidFill>
                <a:latin typeface="Times New Roman"/>
                <a:ea typeface="Times New Roman"/>
                <a:cs typeface="Times New Roman"/>
                <a:sym typeface="Times New Roman"/>
              </a:rPr>
              <a:t>, interesul național se referă la un set ideal de obiective, pe care statele ar dori să le realizeze. Acestea sunt adesea alimentate de înclinarea ideologică, structura culturală, aspirațiile publice și amintirile istorice.</a:t>
            </a:r>
            <a:endParaRPr sz="1300">
              <a:solidFill>
                <a:schemeClr val="lt1"/>
              </a:solidFill>
              <a:latin typeface="Times New Roman"/>
              <a:ea typeface="Times New Roman"/>
              <a:cs typeface="Times New Roman"/>
              <a:sym typeface="Times New Roman"/>
            </a:endParaRPr>
          </a:p>
          <a:p>
            <a:pPr indent="-311150" lvl="0" marL="457200" rtl="0" algn="l">
              <a:spcBef>
                <a:spcPts val="0"/>
              </a:spcBef>
              <a:spcAft>
                <a:spcPts val="0"/>
              </a:spcAft>
              <a:buClr>
                <a:schemeClr val="lt1"/>
              </a:buClr>
              <a:buSzPts val="1300"/>
              <a:buFont typeface="Times New Roman"/>
              <a:buChar char="➔"/>
            </a:pPr>
            <a:r>
              <a:rPr b="1" i="1" lang="en-US" sz="1300">
                <a:solidFill>
                  <a:schemeClr val="lt1"/>
                </a:solidFill>
                <a:latin typeface="Times New Roman"/>
                <a:ea typeface="Times New Roman"/>
                <a:cs typeface="Times New Roman"/>
                <a:sym typeface="Times New Roman"/>
              </a:rPr>
              <a:t>La nivel operațional</a:t>
            </a:r>
            <a:r>
              <a:rPr lang="en-US" sz="1300">
                <a:solidFill>
                  <a:schemeClr val="lt1"/>
                </a:solidFill>
                <a:latin typeface="Times New Roman"/>
                <a:ea typeface="Times New Roman"/>
                <a:cs typeface="Times New Roman"/>
                <a:sym typeface="Times New Roman"/>
              </a:rPr>
              <a:t>, interesul național este suma totală a dobânzilor și a politicilor urmărite efectiv. </a:t>
            </a:r>
            <a:endParaRPr sz="1300">
              <a:solidFill>
                <a:schemeClr val="lt1"/>
              </a:solidFill>
              <a:latin typeface="Times New Roman"/>
              <a:ea typeface="Times New Roman"/>
              <a:cs typeface="Times New Roman"/>
              <a:sym typeface="Times New Roman"/>
            </a:endParaRPr>
          </a:p>
          <a:p>
            <a:pPr indent="-311150" lvl="0" marL="457200" rtl="0" algn="l">
              <a:spcBef>
                <a:spcPts val="0"/>
              </a:spcBef>
              <a:spcAft>
                <a:spcPts val="0"/>
              </a:spcAft>
              <a:buClr>
                <a:schemeClr val="lt1"/>
              </a:buClr>
              <a:buSzPts val="1300"/>
              <a:buFont typeface="Times New Roman"/>
              <a:buChar char="➔"/>
            </a:pPr>
            <a:r>
              <a:rPr b="1" i="1" lang="en-US" sz="1300">
                <a:solidFill>
                  <a:schemeClr val="lt1"/>
                </a:solidFill>
                <a:latin typeface="Times New Roman"/>
                <a:ea typeface="Times New Roman"/>
                <a:cs typeface="Times New Roman"/>
                <a:sym typeface="Times New Roman"/>
              </a:rPr>
              <a:t>La nivel explicativ-polemic</a:t>
            </a:r>
            <a:r>
              <a:rPr lang="en-US" sz="1300">
                <a:solidFill>
                  <a:schemeClr val="lt1"/>
                </a:solidFill>
                <a:latin typeface="Times New Roman"/>
                <a:ea typeface="Times New Roman"/>
                <a:cs typeface="Times New Roman"/>
                <a:sym typeface="Times New Roman"/>
              </a:rPr>
              <a:t>, în argumentarea politică, conceptul de interes național este utilizat pentru a explica, evalua, raționaliza sau critica politica externă.</a:t>
            </a:r>
            <a:endParaRPr sz="1300">
              <a:solidFill>
                <a:schemeClr val="lt1"/>
              </a:solidFill>
              <a:latin typeface="Times New Roman"/>
              <a:ea typeface="Times New Roman"/>
              <a:cs typeface="Times New Roman"/>
              <a:sym typeface="Times New Roman"/>
            </a:endParaRPr>
          </a:p>
        </p:txBody>
      </p:sp>
      <p:sp>
        <p:nvSpPr>
          <p:cNvPr id="225" name="Google Shape;225;p34"/>
          <p:cNvSpPr txBox="1"/>
          <p:nvPr/>
        </p:nvSpPr>
        <p:spPr>
          <a:xfrm>
            <a:off x="3007025" y="106525"/>
            <a:ext cx="507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a:highlight>
                  <a:srgbClr val="FFFFFF"/>
                </a:highlight>
                <a:latin typeface="Times New Roman"/>
                <a:ea typeface="Times New Roman"/>
                <a:cs typeface="Times New Roman"/>
                <a:sym typeface="Times New Roman"/>
              </a:rPr>
              <a:t>Thomas W. </a:t>
            </a:r>
            <a:r>
              <a:rPr b="1" i="1" lang="en-US">
                <a:latin typeface="Times New Roman"/>
                <a:ea typeface="Times New Roman"/>
                <a:cs typeface="Times New Roman"/>
                <a:sym typeface="Times New Roman"/>
              </a:rPr>
              <a:t>Robinson</a:t>
            </a:r>
            <a:r>
              <a:rPr lang="en-US">
                <a:latin typeface="Times New Roman"/>
                <a:ea typeface="Times New Roman"/>
                <a:cs typeface="Times New Roman"/>
                <a:sym typeface="Times New Roman"/>
              </a:rPr>
              <a:t> a subliniat șase tipuri de interes național.</a:t>
            </a:r>
            <a:endParaRPr sz="1600"/>
          </a:p>
        </p:txBody>
      </p:sp>
      <p:sp>
        <p:nvSpPr>
          <p:cNvPr id="226" name="Google Shape;226;p34"/>
          <p:cNvSpPr txBox="1"/>
          <p:nvPr/>
        </p:nvSpPr>
        <p:spPr>
          <a:xfrm>
            <a:off x="3007025" y="770200"/>
            <a:ext cx="6137100" cy="3694200"/>
          </a:xfrm>
          <a:prstGeom prst="rect">
            <a:avLst/>
          </a:prstGeom>
          <a:noFill/>
          <a:ln>
            <a:noFill/>
          </a:ln>
        </p:spPr>
        <p:txBody>
          <a:bodyPr anchorCtr="0" anchor="t" bIns="91425" lIns="91425" spcFirstLastPara="1" rIns="91425" wrap="square" tIns="91425">
            <a:spAutoFit/>
          </a:bodyPr>
          <a:lstStyle/>
          <a:p>
            <a:pPr indent="-304800" lvl="0" marL="457200" rtl="0" algn="just">
              <a:lnSpc>
                <a:spcPct val="150000"/>
              </a:lnSpc>
              <a:spcBef>
                <a:spcPts val="0"/>
              </a:spcBef>
              <a:spcAft>
                <a:spcPts val="0"/>
              </a:spcAft>
              <a:buSzPts val="1200"/>
              <a:buFont typeface="Times New Roman"/>
              <a:buChar char="★"/>
            </a:pPr>
            <a:r>
              <a:rPr b="1" i="1" lang="en-US" sz="1200">
                <a:latin typeface="Times New Roman"/>
                <a:ea typeface="Times New Roman"/>
                <a:cs typeface="Times New Roman"/>
                <a:sym typeface="Times New Roman"/>
              </a:rPr>
              <a:t>Interese principale:</a:t>
            </a:r>
            <a:r>
              <a:rPr lang="en-US" sz="1200">
                <a:latin typeface="Times New Roman"/>
                <a:ea typeface="Times New Roman"/>
                <a:cs typeface="Times New Roman"/>
                <a:sym typeface="Times New Roman"/>
              </a:rPr>
              <a:t> În criteriul dat se includ păstrarea identității fizice, politice și culturale a statului împotriva posibilelor intrări din puteri externe. </a:t>
            </a:r>
            <a:endParaRPr sz="1200">
              <a:latin typeface="Times New Roman"/>
              <a:ea typeface="Times New Roman"/>
              <a:cs typeface="Times New Roman"/>
              <a:sym typeface="Times New Roman"/>
            </a:endParaRPr>
          </a:p>
          <a:p>
            <a:pPr indent="-304800" lvl="0" marL="457200" rtl="0" algn="just">
              <a:lnSpc>
                <a:spcPct val="150000"/>
              </a:lnSpc>
              <a:spcBef>
                <a:spcPts val="0"/>
              </a:spcBef>
              <a:spcAft>
                <a:spcPts val="0"/>
              </a:spcAft>
              <a:buSzPts val="1200"/>
              <a:buFont typeface="Times New Roman"/>
              <a:buChar char="★"/>
            </a:pPr>
            <a:r>
              <a:rPr b="1" i="1" lang="en-US" sz="1200">
                <a:latin typeface="Times New Roman"/>
                <a:ea typeface="Times New Roman"/>
                <a:cs typeface="Times New Roman"/>
                <a:sym typeface="Times New Roman"/>
              </a:rPr>
              <a:t>Interese secundare: </a:t>
            </a:r>
            <a:r>
              <a:rPr lang="en-US" sz="1200">
                <a:latin typeface="Times New Roman"/>
                <a:ea typeface="Times New Roman"/>
                <a:cs typeface="Times New Roman"/>
                <a:sym typeface="Times New Roman"/>
              </a:rPr>
              <a:t>Includ protecția cetățenilor din străinătate și asigurarea imunizării diplomatice pentru personalul diplomatic.</a:t>
            </a:r>
            <a:endParaRPr sz="1200">
              <a:latin typeface="Times New Roman"/>
              <a:ea typeface="Times New Roman"/>
              <a:cs typeface="Times New Roman"/>
              <a:sym typeface="Times New Roman"/>
            </a:endParaRPr>
          </a:p>
          <a:p>
            <a:pPr indent="-304800" lvl="0" marL="457200" rtl="0" algn="just">
              <a:lnSpc>
                <a:spcPct val="150000"/>
              </a:lnSpc>
              <a:spcBef>
                <a:spcPts val="0"/>
              </a:spcBef>
              <a:spcAft>
                <a:spcPts val="0"/>
              </a:spcAft>
              <a:buSzPts val="1200"/>
              <a:buFont typeface="Times New Roman"/>
              <a:buChar char="★"/>
            </a:pPr>
            <a:r>
              <a:rPr b="1" i="1" lang="en-US" sz="1200">
                <a:latin typeface="Times New Roman"/>
                <a:ea typeface="Times New Roman"/>
                <a:cs typeface="Times New Roman"/>
                <a:sym typeface="Times New Roman"/>
              </a:rPr>
              <a:t>Interese permanente:</a:t>
            </a:r>
            <a:r>
              <a:rPr lang="en-US" sz="1200">
                <a:latin typeface="Times New Roman"/>
                <a:ea typeface="Times New Roman"/>
                <a:cs typeface="Times New Roman"/>
                <a:sym typeface="Times New Roman"/>
              </a:rPr>
              <a:t> Acestea se referă la interesele relativ constante și pe termen lung ale statului. Un exemplu: hotărârea Marii Britanii de a menține libertatea de navigație în ultimele secole pentru protejarea coloniilor sale de peste mări și comerțul în creștere.</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just">
              <a:lnSpc>
                <a:spcPct val="150000"/>
              </a:lnSpc>
              <a:spcBef>
                <a:spcPts val="0"/>
              </a:spcBef>
              <a:spcAft>
                <a:spcPts val="0"/>
              </a:spcAft>
              <a:buSzPts val="1200"/>
              <a:buFont typeface="Times New Roman"/>
              <a:buChar char="★"/>
            </a:pPr>
            <a:r>
              <a:rPr b="1" i="1" lang="en-US" sz="1200">
                <a:latin typeface="Times New Roman"/>
                <a:ea typeface="Times New Roman"/>
                <a:cs typeface="Times New Roman"/>
                <a:sym typeface="Times New Roman"/>
              </a:rPr>
              <a:t>Interese variabile: </a:t>
            </a:r>
            <a:r>
              <a:rPr lang="en-US" sz="1200">
                <a:latin typeface="Times New Roman"/>
                <a:ea typeface="Times New Roman"/>
                <a:cs typeface="Times New Roman"/>
                <a:sym typeface="Times New Roman"/>
              </a:rPr>
              <a:t>Sunt determinate în principal de factori precum personalități, opinia publică, interese secționale, politici partizane, moduri politice și morale.</a:t>
            </a:r>
            <a:endParaRPr sz="1200">
              <a:latin typeface="Times New Roman"/>
              <a:ea typeface="Times New Roman"/>
              <a:cs typeface="Times New Roman"/>
              <a:sym typeface="Times New Roman"/>
            </a:endParaRPr>
          </a:p>
          <a:p>
            <a:pPr indent="-304800" lvl="0" marL="457200" rtl="0" algn="just">
              <a:lnSpc>
                <a:spcPct val="150000"/>
              </a:lnSpc>
              <a:spcBef>
                <a:spcPts val="0"/>
              </a:spcBef>
              <a:spcAft>
                <a:spcPts val="0"/>
              </a:spcAft>
              <a:buSzPts val="1200"/>
              <a:buFont typeface="Times New Roman"/>
              <a:buChar char="★"/>
            </a:pPr>
            <a:r>
              <a:rPr b="1" i="1" lang="en-US" sz="1200">
                <a:latin typeface="Times New Roman"/>
                <a:ea typeface="Times New Roman"/>
                <a:cs typeface="Times New Roman"/>
                <a:sym typeface="Times New Roman"/>
              </a:rPr>
              <a:t>Interese generale:</a:t>
            </a:r>
            <a:r>
              <a:rPr lang="en-US" sz="1200">
                <a:latin typeface="Times New Roman"/>
                <a:ea typeface="Times New Roman"/>
                <a:cs typeface="Times New Roman"/>
                <a:sym typeface="Times New Roman"/>
              </a:rPr>
              <a:t> Condiții pozitive care se aplică multor națiuni sau în mai multe domenii specificate, cum ar fi economia, comerțul, relațiile diplomatice etc.</a:t>
            </a:r>
            <a:endParaRPr sz="1200">
              <a:latin typeface="Times New Roman"/>
              <a:ea typeface="Times New Roman"/>
              <a:cs typeface="Times New Roman"/>
              <a:sym typeface="Times New Roman"/>
            </a:endParaRPr>
          </a:p>
          <a:p>
            <a:pPr indent="-304800" lvl="0" marL="457200" rtl="0" algn="just">
              <a:lnSpc>
                <a:spcPct val="150000"/>
              </a:lnSpc>
              <a:spcBef>
                <a:spcPts val="0"/>
              </a:spcBef>
              <a:spcAft>
                <a:spcPts val="0"/>
              </a:spcAft>
              <a:buSzPts val="1200"/>
              <a:buFont typeface="Times New Roman"/>
              <a:buChar char="★"/>
            </a:pPr>
            <a:r>
              <a:rPr b="1" i="1" lang="en-US" sz="1200">
                <a:latin typeface="Times New Roman"/>
                <a:ea typeface="Times New Roman"/>
                <a:cs typeface="Times New Roman"/>
                <a:sym typeface="Times New Roman"/>
              </a:rPr>
              <a:t>Interese specifice: </a:t>
            </a:r>
            <a:r>
              <a:rPr lang="en-US" sz="1200">
                <a:latin typeface="Times New Roman"/>
                <a:ea typeface="Times New Roman"/>
                <a:cs typeface="Times New Roman"/>
                <a:sym typeface="Times New Roman"/>
              </a:rPr>
              <a:t>Sunt definite în timp și spațiu.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nvSpPr>
        <p:spPr>
          <a:xfrm>
            <a:off x="401475" y="262200"/>
            <a:ext cx="3342900" cy="79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US" sz="1200">
                <a:latin typeface="Times New Roman"/>
                <a:ea typeface="Times New Roman"/>
                <a:cs typeface="Times New Roman"/>
                <a:sym typeface="Times New Roman"/>
              </a:rPr>
              <a:t>E. Pozdnyakov</a:t>
            </a:r>
            <a:r>
              <a:rPr lang="en-US" sz="1200">
                <a:latin typeface="Times New Roman"/>
                <a:ea typeface="Times New Roman"/>
                <a:cs typeface="Times New Roman"/>
                <a:sym typeface="Times New Roman"/>
              </a:rPr>
              <a:t> distinge i</a:t>
            </a:r>
            <a:r>
              <a:rPr lang="en-US" sz="1200">
                <a:latin typeface="Times New Roman"/>
                <a:ea typeface="Times New Roman"/>
                <a:cs typeface="Times New Roman"/>
                <a:sym typeface="Times New Roman"/>
              </a:rPr>
              <a:t>nterese naționale ce includ conținut fix și variabil. Astfel el propune </a:t>
            </a:r>
            <a:r>
              <a:rPr lang="en-US" sz="1200">
                <a:latin typeface="Times New Roman"/>
                <a:ea typeface="Times New Roman"/>
                <a:cs typeface="Times New Roman"/>
                <a:sym typeface="Times New Roman"/>
              </a:rPr>
              <a:t>două niveluri de interese naționale ale statului:</a:t>
            </a:r>
            <a:endParaRPr/>
          </a:p>
        </p:txBody>
      </p:sp>
      <p:sp>
        <p:nvSpPr>
          <p:cNvPr id="232" name="Google Shape;232;p35"/>
          <p:cNvSpPr/>
          <p:nvPr/>
        </p:nvSpPr>
        <p:spPr>
          <a:xfrm>
            <a:off x="196650" y="1384700"/>
            <a:ext cx="3416700" cy="7941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1) </a:t>
            </a:r>
            <a:r>
              <a:rPr b="1" i="1" lang="en-US" sz="1200">
                <a:latin typeface="Times New Roman"/>
                <a:ea typeface="Times New Roman"/>
                <a:cs typeface="Times New Roman"/>
                <a:sym typeface="Times New Roman"/>
              </a:rPr>
              <a:t>principalele interese</a:t>
            </a:r>
            <a:r>
              <a:rPr lang="en-US" sz="1200">
                <a:latin typeface="Times New Roman"/>
                <a:ea typeface="Times New Roman"/>
                <a:cs typeface="Times New Roman"/>
                <a:sym typeface="Times New Roman"/>
              </a:rPr>
              <a:t> legate de protecția independenței economice și politice a statului;</a:t>
            </a:r>
            <a:endParaRPr/>
          </a:p>
        </p:txBody>
      </p:sp>
      <p:sp>
        <p:nvSpPr>
          <p:cNvPr id="233" name="Google Shape;233;p35"/>
          <p:cNvSpPr/>
          <p:nvPr/>
        </p:nvSpPr>
        <p:spPr>
          <a:xfrm>
            <a:off x="996325" y="2430100"/>
            <a:ext cx="3416700" cy="7941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2) </a:t>
            </a:r>
            <a:r>
              <a:rPr b="1" i="1" lang="en-US" sz="1200">
                <a:latin typeface="Times New Roman"/>
                <a:ea typeface="Times New Roman"/>
                <a:cs typeface="Times New Roman"/>
                <a:sym typeface="Times New Roman"/>
              </a:rPr>
              <a:t>interese specifice</a:t>
            </a:r>
            <a:r>
              <a:rPr lang="en-US" sz="1200">
                <a:latin typeface="Times New Roman"/>
                <a:ea typeface="Times New Roman"/>
                <a:cs typeface="Times New Roman"/>
                <a:sym typeface="Times New Roman"/>
              </a:rPr>
              <a:t> asociate proceselor specifice de viață ale sistemului de relații interstatale (situații conflictuale, probleme internaționale etc.)</a:t>
            </a:r>
            <a:endParaRPr/>
          </a:p>
        </p:txBody>
      </p:sp>
      <p:sp>
        <p:nvSpPr>
          <p:cNvPr id="234" name="Google Shape;234;p35"/>
          <p:cNvSpPr/>
          <p:nvPr/>
        </p:nvSpPr>
        <p:spPr>
          <a:xfrm flipH="1" rot="10800000">
            <a:off x="196650" y="2364500"/>
            <a:ext cx="630900" cy="529200"/>
          </a:xfrm>
          <a:prstGeom prst="bentArrow">
            <a:avLst>
              <a:gd fmla="val 25000" name="adj1"/>
              <a:gd fmla="val 25000" name="adj2"/>
              <a:gd fmla="val 25000" name="adj3"/>
              <a:gd fmla="val 43750" name="adj4"/>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5"/>
          <p:cNvSpPr txBox="1"/>
          <p:nvPr/>
        </p:nvSpPr>
        <p:spPr>
          <a:xfrm>
            <a:off x="4387538" y="188400"/>
            <a:ext cx="4493400" cy="79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1200">
                <a:latin typeface="Times New Roman"/>
                <a:ea typeface="Times New Roman"/>
                <a:cs typeface="Times New Roman"/>
                <a:sym typeface="Times New Roman"/>
              </a:rPr>
              <a:t>În prezent, specialiștii ruși oferă diverse clasificări ale intereselor naționale care sunt mai largi și conțin diferite nivele. </a:t>
            </a:r>
            <a:r>
              <a:rPr b="1" i="1" lang="en-US" sz="1200">
                <a:latin typeface="Times New Roman"/>
                <a:ea typeface="Times New Roman"/>
                <a:cs typeface="Times New Roman"/>
                <a:sym typeface="Times New Roman"/>
              </a:rPr>
              <a:t>V. N. Lopatin</a:t>
            </a:r>
            <a:r>
              <a:rPr lang="en-US" sz="1200">
                <a:latin typeface="Times New Roman"/>
                <a:ea typeface="Times New Roman"/>
                <a:cs typeface="Times New Roman"/>
                <a:sym typeface="Times New Roman"/>
              </a:rPr>
              <a:t> face distincție între interesele naționale din următoarele motive:</a:t>
            </a:r>
            <a:endParaRPr/>
          </a:p>
        </p:txBody>
      </p:sp>
      <p:sp>
        <p:nvSpPr>
          <p:cNvPr id="236" name="Google Shape;236;p35"/>
          <p:cNvSpPr/>
          <p:nvPr/>
        </p:nvSpPr>
        <p:spPr>
          <a:xfrm>
            <a:off x="5061050" y="4472103"/>
            <a:ext cx="3146367" cy="529181"/>
          </a:xfrm>
          <a:custGeom>
            <a:rect b="b" l="l" r="r" t="t"/>
            <a:pathLst>
              <a:path extrusionOk="0" h="26469" w="102014">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200">
                <a:latin typeface="Times New Roman"/>
                <a:ea typeface="Times New Roman"/>
                <a:cs typeface="Times New Roman"/>
                <a:sym typeface="Times New Roman"/>
              </a:rPr>
              <a:t>7) după natura subiectului - clasă, națională, profesională.</a:t>
            </a:r>
            <a:endParaRPr/>
          </a:p>
        </p:txBody>
      </p:sp>
      <p:sp>
        <p:nvSpPr>
          <p:cNvPr id="237" name="Google Shape;237;p35"/>
          <p:cNvSpPr/>
          <p:nvPr/>
        </p:nvSpPr>
        <p:spPr>
          <a:xfrm>
            <a:off x="5888650" y="3882366"/>
            <a:ext cx="3146367" cy="529181"/>
          </a:xfrm>
          <a:custGeom>
            <a:rect b="b" l="l" r="r" t="t"/>
            <a:pathLst>
              <a:path extrusionOk="0" h="26469" w="102014">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200">
                <a:latin typeface="Times New Roman"/>
                <a:ea typeface="Times New Roman"/>
                <a:cs typeface="Times New Roman"/>
                <a:sym typeface="Times New Roman"/>
              </a:rPr>
              <a:t>6) după termenii de implementare - pe termen lung, pe termen mediu, pe termen scurt;</a:t>
            </a:r>
            <a:endParaRPr/>
          </a:p>
        </p:txBody>
      </p:sp>
      <p:sp>
        <p:nvSpPr>
          <p:cNvPr id="238" name="Google Shape;238;p35"/>
          <p:cNvSpPr/>
          <p:nvPr/>
        </p:nvSpPr>
        <p:spPr>
          <a:xfrm>
            <a:off x="4413037" y="3301053"/>
            <a:ext cx="3146367" cy="529181"/>
          </a:xfrm>
          <a:custGeom>
            <a:rect b="b" l="l" r="r" t="t"/>
            <a:pathLst>
              <a:path extrusionOk="0" h="26469" w="102014">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100">
                <a:latin typeface="Times New Roman"/>
                <a:ea typeface="Times New Roman"/>
                <a:cs typeface="Times New Roman"/>
                <a:sym typeface="Times New Roman"/>
              </a:rPr>
              <a:t>5) în raport cu tendințele obiective ale dezvoltării sociale - progresive, reacționare, conservatoare; </a:t>
            </a:r>
            <a:endParaRPr sz="1300"/>
          </a:p>
        </p:txBody>
      </p:sp>
      <p:sp>
        <p:nvSpPr>
          <p:cNvPr id="239" name="Google Shape;239;p35"/>
          <p:cNvSpPr/>
          <p:nvPr/>
        </p:nvSpPr>
        <p:spPr>
          <a:xfrm>
            <a:off x="5061062" y="2719728"/>
            <a:ext cx="3146367" cy="529181"/>
          </a:xfrm>
          <a:custGeom>
            <a:rect b="b" l="l" r="r" t="t"/>
            <a:pathLst>
              <a:path extrusionOk="0" h="26469" w="102014">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200">
                <a:latin typeface="Times New Roman"/>
                <a:ea typeface="Times New Roman"/>
                <a:cs typeface="Times New Roman"/>
                <a:sym typeface="Times New Roman"/>
              </a:rPr>
              <a:t>4) dacă este posibil, implementarea - reală și imaginară;</a:t>
            </a:r>
            <a:endParaRPr/>
          </a:p>
        </p:txBody>
      </p:sp>
      <p:sp>
        <p:nvSpPr>
          <p:cNvPr id="240" name="Google Shape;240;p35"/>
          <p:cNvSpPr/>
          <p:nvPr/>
        </p:nvSpPr>
        <p:spPr>
          <a:xfrm>
            <a:off x="5921425" y="2146828"/>
            <a:ext cx="3146367" cy="529181"/>
          </a:xfrm>
          <a:custGeom>
            <a:rect b="b" l="l" r="r" t="t"/>
            <a:pathLst>
              <a:path extrusionOk="0" h="26469" w="102014">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200">
                <a:latin typeface="Times New Roman"/>
                <a:ea typeface="Times New Roman"/>
                <a:cs typeface="Times New Roman"/>
                <a:sym typeface="Times New Roman"/>
              </a:rPr>
              <a:t>3) în funcție de gradul de conștientizare - acționând spontan și pe baza unui program;</a:t>
            </a:r>
            <a:endParaRPr/>
          </a:p>
        </p:txBody>
      </p:sp>
      <p:sp>
        <p:nvSpPr>
          <p:cNvPr id="241" name="Google Shape;241;p35"/>
          <p:cNvSpPr/>
          <p:nvPr/>
        </p:nvSpPr>
        <p:spPr>
          <a:xfrm>
            <a:off x="5061050" y="1582316"/>
            <a:ext cx="3146367" cy="529181"/>
          </a:xfrm>
          <a:custGeom>
            <a:rect b="b" l="l" r="r" t="t"/>
            <a:pathLst>
              <a:path extrusionOk="0" h="26469" w="102014">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200">
                <a:latin typeface="Times New Roman"/>
                <a:ea typeface="Times New Roman"/>
                <a:cs typeface="Times New Roman"/>
                <a:sym typeface="Times New Roman"/>
              </a:rPr>
              <a:t>2) prin orientare - economică, politică, spirituală;</a:t>
            </a:r>
            <a:endParaRPr/>
          </a:p>
        </p:txBody>
      </p:sp>
      <p:sp>
        <p:nvSpPr>
          <p:cNvPr id="242" name="Google Shape;242;p35"/>
          <p:cNvSpPr/>
          <p:nvPr/>
        </p:nvSpPr>
        <p:spPr>
          <a:xfrm>
            <a:off x="4413025" y="1017816"/>
            <a:ext cx="3146367" cy="529181"/>
          </a:xfrm>
          <a:custGeom>
            <a:rect b="b" l="l" r="r" t="t"/>
            <a:pathLst>
              <a:path extrusionOk="0" h="26469" w="102014">
                <a:moveTo>
                  <a:pt x="3311" y="1"/>
                </a:moveTo>
                <a:cubicBezTo>
                  <a:pt x="1477" y="1"/>
                  <a:pt x="1" y="1489"/>
                  <a:pt x="1" y="3311"/>
                </a:cubicBezTo>
                <a:lnTo>
                  <a:pt x="1" y="23159"/>
                </a:lnTo>
                <a:cubicBezTo>
                  <a:pt x="1" y="24980"/>
                  <a:pt x="1477" y="26469"/>
                  <a:pt x="3311" y="26469"/>
                </a:cubicBezTo>
                <a:lnTo>
                  <a:pt x="91000" y="26469"/>
                </a:lnTo>
                <a:cubicBezTo>
                  <a:pt x="92036" y="26469"/>
                  <a:pt x="93012" y="25980"/>
                  <a:pt x="93643" y="25147"/>
                </a:cubicBezTo>
                <a:lnTo>
                  <a:pt x="101132" y="15229"/>
                </a:lnTo>
                <a:cubicBezTo>
                  <a:pt x="102013" y="14050"/>
                  <a:pt x="102013" y="12419"/>
                  <a:pt x="101132" y="11240"/>
                </a:cubicBezTo>
                <a:lnTo>
                  <a:pt x="93643" y="1323"/>
                </a:lnTo>
                <a:cubicBezTo>
                  <a:pt x="93012" y="489"/>
                  <a:pt x="92036" y="1"/>
                  <a:pt x="910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200">
                <a:latin typeface="Times New Roman"/>
                <a:ea typeface="Times New Roman"/>
                <a:cs typeface="Times New Roman"/>
                <a:sym typeface="Times New Roman"/>
              </a:rPr>
              <a:t>1) în funcție de gradul de comunitate - individual, grup, public; </a:t>
            </a:r>
            <a:endParaRPr/>
          </a:p>
        </p:txBody>
      </p:sp>
      <p:pic>
        <p:nvPicPr>
          <p:cNvPr id="243" name="Google Shape;243;p35"/>
          <p:cNvPicPr preferRelativeResize="0"/>
          <p:nvPr/>
        </p:nvPicPr>
        <p:blipFill>
          <a:blip r:embed="rId3">
            <a:alphaModFix/>
          </a:blip>
          <a:stretch>
            <a:fillRect/>
          </a:stretch>
        </p:blipFill>
        <p:spPr>
          <a:xfrm>
            <a:off x="519800" y="3386775"/>
            <a:ext cx="1614500" cy="1614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Annual Report by Slidesgo">
  <a:themeElements>
    <a:clrScheme name="Modern Annual Report by Slidesgo">
      <a:dk1>
        <a:srgbClr val="000000"/>
      </a:dk1>
      <a:lt1>
        <a:srgbClr val="FFFFFF"/>
      </a:lt1>
      <a:dk2>
        <a:srgbClr val="A7A7A7"/>
      </a:dk2>
      <a:lt2>
        <a:srgbClr val="535353"/>
      </a:lt2>
      <a:accent1>
        <a:srgbClr val="192E40"/>
      </a:accent1>
      <a:accent2>
        <a:srgbClr val="FFC479"/>
      </a:accent2>
      <a:accent3>
        <a:srgbClr val="FF9179"/>
      </a:accent3>
      <a:accent4>
        <a:srgbClr val="0E1A24"/>
      </a:accent4>
      <a:accent5>
        <a:srgbClr val="CBD9E2"/>
      </a:accent5>
      <a:accent6>
        <a:srgbClr val="8F6E4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Annual Report by Slidesgo">
  <a:themeElements>
    <a:clrScheme name="Modern Annual Report by Slidesgo">
      <a:dk1>
        <a:srgbClr val="192E40"/>
      </a:dk1>
      <a:lt1>
        <a:srgbClr val="FCFCFC"/>
      </a:lt1>
      <a:dk2>
        <a:srgbClr val="A7A7A7"/>
      </a:dk2>
      <a:lt2>
        <a:srgbClr val="535353"/>
      </a:lt2>
      <a:accent1>
        <a:srgbClr val="192E40"/>
      </a:accent1>
      <a:accent2>
        <a:srgbClr val="FFC479"/>
      </a:accent2>
      <a:accent3>
        <a:srgbClr val="FF9179"/>
      </a:accent3>
      <a:accent4>
        <a:srgbClr val="0E1A24"/>
      </a:accent4>
      <a:accent5>
        <a:srgbClr val="CBD9E2"/>
      </a:accent5>
      <a:accent6>
        <a:srgbClr val="8F6E4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