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71" d="100"/>
          <a:sy n="71"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DFB14-3BDE-432C-BADF-DF95E177476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ru-RU"/>
        </a:p>
      </dgm:t>
    </dgm:pt>
    <dgm:pt modelId="{A02E30ED-CCA0-4481-8A33-BACD644B4D43}">
      <dgm:prSet custT="1"/>
      <dgm:spPr>
        <a:solidFill>
          <a:srgbClr val="C00000"/>
        </a:solidFill>
      </dgm:spPr>
      <dgm:t>
        <a:bodyPr/>
        <a:lstStyle/>
        <a:p>
          <a:pPr rtl="0"/>
          <a:r>
            <a:rPr lang="ro-RO" sz="2000" dirty="0" smtClean="0">
              <a:latin typeface="Times New Roman" panose="02020603050405020304" pitchFamily="18" charset="0"/>
              <a:cs typeface="Times New Roman" panose="02020603050405020304" pitchFamily="18" charset="0"/>
            </a:rPr>
            <a:t>Astăzi trăim într-un lume dinamică, interdependentă şi conflictuală, marcată de incertitudine, de evoluţii şi mutații rapide</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142E27A5-C4F8-4A9F-85C1-1D74DAF0E290}" type="parTrans" cxnId="{CA8E900A-5C98-4824-BD8A-A0E2FAC1B20B}">
      <dgm:prSet/>
      <dgm:spPr/>
      <dgm:t>
        <a:bodyPr/>
        <a:lstStyle/>
        <a:p>
          <a:endParaRPr lang="ru-RU"/>
        </a:p>
      </dgm:t>
    </dgm:pt>
    <dgm:pt modelId="{14F8E1BA-9E7C-495B-A4D3-2E6374C2035B}" type="sibTrans" cxnId="{CA8E900A-5C98-4824-BD8A-A0E2FAC1B20B}">
      <dgm:prSet/>
      <dgm:spPr/>
      <dgm:t>
        <a:bodyPr/>
        <a:lstStyle/>
        <a:p>
          <a:endParaRPr lang="ru-RU"/>
        </a:p>
      </dgm:t>
    </dgm:pt>
    <dgm:pt modelId="{F2BF9E81-CF2C-45AD-ADAB-41236309708E}">
      <dgm:prSet custT="1"/>
      <dgm:spPr>
        <a:solidFill>
          <a:schemeClr val="accent4">
            <a:lumMod val="50000"/>
          </a:schemeClr>
        </a:solidFill>
      </dgm:spPr>
      <dgm:t>
        <a:bodyPr/>
        <a:lstStyle/>
        <a:p>
          <a:pPr rtl="0"/>
          <a:r>
            <a:rPr lang="ro-RO" sz="2000" dirty="0" smtClean="0">
              <a:latin typeface="Times New Roman" panose="02020603050405020304" pitchFamily="18" charset="0"/>
              <a:cs typeface="Times New Roman" panose="02020603050405020304" pitchFamily="18" charset="0"/>
            </a:rPr>
            <a:t>Se produc schimbări majore în cadrul sistemului relațiilor internaționale, în care mediul de securitate, la fel, este caracterizat de o complexitate sporită</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54C5ABCE-5F96-4120-A657-BBC07780662D}" type="parTrans" cxnId="{2F62E7A2-2200-4456-B40F-692083815299}">
      <dgm:prSet/>
      <dgm:spPr/>
      <dgm:t>
        <a:bodyPr/>
        <a:lstStyle/>
        <a:p>
          <a:endParaRPr lang="ru-RU"/>
        </a:p>
      </dgm:t>
    </dgm:pt>
    <dgm:pt modelId="{DC9B594A-B30A-4D8D-908C-3708D874078E}" type="sibTrans" cxnId="{2F62E7A2-2200-4456-B40F-692083815299}">
      <dgm:prSet/>
      <dgm:spPr/>
      <dgm:t>
        <a:bodyPr/>
        <a:lstStyle/>
        <a:p>
          <a:endParaRPr lang="ru-RU"/>
        </a:p>
      </dgm:t>
    </dgm:pt>
    <dgm:pt modelId="{F4FB6A8A-A63D-4BF6-B617-168C58631766}">
      <dgm:prSet custT="1"/>
      <dgm:spPr>
        <a:solidFill>
          <a:schemeClr val="accent4">
            <a:lumMod val="75000"/>
          </a:schemeClr>
        </a:solidFill>
      </dgm:spPr>
      <dgm:t>
        <a:bodyPr/>
        <a:lstStyle/>
        <a:p>
          <a:pPr rtl="0"/>
          <a:r>
            <a:rPr lang="en-US" sz="2000" dirty="0" smtClean="0">
              <a:latin typeface="Times New Roman" panose="02020603050405020304" pitchFamily="18" charset="0"/>
              <a:cs typeface="Times New Roman" panose="02020603050405020304" pitchFamily="18" charset="0"/>
            </a:rPr>
            <a:t>D</a:t>
          </a:r>
          <a:r>
            <a:rPr lang="ro-RO" sz="2000" dirty="0" smtClean="0">
              <a:latin typeface="Times New Roman" panose="02020603050405020304" pitchFamily="18" charset="0"/>
              <a:cs typeface="Times New Roman" panose="02020603050405020304" pitchFamily="18" charset="0"/>
            </a:rPr>
            <a:t>e un grad ridicat de instabilitate şi imprevizibilitate şi de un proces de profundă transformare</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A313CC40-9DEA-43B0-837E-C43DE75F03B9}" type="parTrans" cxnId="{8331B6C9-64C1-4348-8285-158BCE7DE9B4}">
      <dgm:prSet/>
      <dgm:spPr/>
      <dgm:t>
        <a:bodyPr/>
        <a:lstStyle/>
        <a:p>
          <a:endParaRPr lang="ru-RU"/>
        </a:p>
      </dgm:t>
    </dgm:pt>
    <dgm:pt modelId="{64F0D522-57A1-471E-A540-CF1493ECF1E5}" type="sibTrans" cxnId="{8331B6C9-64C1-4348-8285-158BCE7DE9B4}">
      <dgm:prSet/>
      <dgm:spPr/>
      <dgm:t>
        <a:bodyPr/>
        <a:lstStyle/>
        <a:p>
          <a:endParaRPr lang="ru-RU"/>
        </a:p>
      </dgm:t>
    </dgm:pt>
    <dgm:pt modelId="{0302A570-389D-498C-8E87-1428F01CE51E}">
      <dgm:prSet custT="1"/>
      <dgm:spPr>
        <a:solidFill>
          <a:schemeClr val="accent1">
            <a:lumMod val="50000"/>
          </a:schemeClr>
        </a:solidFill>
      </dgm:spPr>
      <dgm:t>
        <a:bodyPr/>
        <a:lstStyle/>
        <a:p>
          <a:pPr rtl="0"/>
          <a:r>
            <a:rPr lang="en-US" sz="2000" dirty="0" smtClean="0">
              <a:latin typeface="Times New Roman" panose="02020603050405020304" pitchFamily="18" charset="0"/>
              <a:cs typeface="Times New Roman" panose="02020603050405020304" pitchFamily="18" charset="0"/>
            </a:rPr>
            <a:t>C</a:t>
          </a:r>
          <a:r>
            <a:rPr lang="ro-RO" sz="2000" dirty="0" smtClean="0">
              <a:latin typeface="Times New Roman" panose="02020603050405020304" pitchFamily="18" charset="0"/>
              <a:cs typeface="Times New Roman" panose="02020603050405020304" pitchFamily="18" charset="0"/>
            </a:rPr>
            <a:t>are generează consecințe ce pot afecta, pe termen lung, comunitatea internațională. </a:t>
          </a:r>
          <a:endParaRPr lang="ru-RU" sz="2000" dirty="0">
            <a:latin typeface="Times New Roman" panose="02020603050405020304" pitchFamily="18" charset="0"/>
            <a:cs typeface="Times New Roman" panose="02020603050405020304" pitchFamily="18" charset="0"/>
          </a:endParaRPr>
        </a:p>
      </dgm:t>
    </dgm:pt>
    <dgm:pt modelId="{07932F16-2842-4DCE-92AF-990BF60B0D56}" type="parTrans" cxnId="{F3851F17-002B-4BD3-90A7-EF8FB568B18D}">
      <dgm:prSet/>
      <dgm:spPr/>
      <dgm:t>
        <a:bodyPr/>
        <a:lstStyle/>
        <a:p>
          <a:endParaRPr lang="ru-RU"/>
        </a:p>
      </dgm:t>
    </dgm:pt>
    <dgm:pt modelId="{8AED4F00-9C55-4DFF-A8C4-A8B7C1AF5F9C}" type="sibTrans" cxnId="{F3851F17-002B-4BD3-90A7-EF8FB568B18D}">
      <dgm:prSet/>
      <dgm:spPr/>
      <dgm:t>
        <a:bodyPr/>
        <a:lstStyle/>
        <a:p>
          <a:endParaRPr lang="ru-RU"/>
        </a:p>
      </dgm:t>
    </dgm:pt>
    <dgm:pt modelId="{47C7DA16-67E5-4EB8-A322-C83F3769C7D3}" type="pres">
      <dgm:prSet presAssocID="{31CDFB14-3BDE-432C-BADF-DF95E177476A}" presName="outerComposite" presStyleCnt="0">
        <dgm:presLayoutVars>
          <dgm:chMax val="5"/>
          <dgm:dir/>
          <dgm:resizeHandles val="exact"/>
        </dgm:presLayoutVars>
      </dgm:prSet>
      <dgm:spPr/>
      <dgm:t>
        <a:bodyPr/>
        <a:lstStyle/>
        <a:p>
          <a:endParaRPr lang="ru-RU"/>
        </a:p>
      </dgm:t>
    </dgm:pt>
    <dgm:pt modelId="{9AB28FE5-8974-456C-B119-5862B40BE989}" type="pres">
      <dgm:prSet presAssocID="{31CDFB14-3BDE-432C-BADF-DF95E177476A}" presName="dummyMaxCanvas" presStyleCnt="0">
        <dgm:presLayoutVars/>
      </dgm:prSet>
      <dgm:spPr/>
    </dgm:pt>
    <dgm:pt modelId="{FF3854D2-A076-4A50-9FA8-FC55E859D6A9}" type="pres">
      <dgm:prSet presAssocID="{31CDFB14-3BDE-432C-BADF-DF95E177476A}" presName="FourNodes_1" presStyleLbl="node1" presStyleIdx="0" presStyleCnt="4" custLinFactNeighborX="-1332" custLinFactNeighborY="-8428">
        <dgm:presLayoutVars>
          <dgm:bulletEnabled val="1"/>
        </dgm:presLayoutVars>
      </dgm:prSet>
      <dgm:spPr/>
      <dgm:t>
        <a:bodyPr/>
        <a:lstStyle/>
        <a:p>
          <a:endParaRPr lang="ru-RU"/>
        </a:p>
      </dgm:t>
    </dgm:pt>
    <dgm:pt modelId="{86C7157D-A990-4B7C-94F5-F524FC23B718}" type="pres">
      <dgm:prSet presAssocID="{31CDFB14-3BDE-432C-BADF-DF95E177476A}" presName="FourNodes_2" presStyleLbl="node1" presStyleIdx="1" presStyleCnt="4">
        <dgm:presLayoutVars>
          <dgm:bulletEnabled val="1"/>
        </dgm:presLayoutVars>
      </dgm:prSet>
      <dgm:spPr/>
      <dgm:t>
        <a:bodyPr/>
        <a:lstStyle/>
        <a:p>
          <a:endParaRPr lang="ru-RU"/>
        </a:p>
      </dgm:t>
    </dgm:pt>
    <dgm:pt modelId="{F111BBA2-F802-4462-B8AB-5FE5CDDEB564}" type="pres">
      <dgm:prSet presAssocID="{31CDFB14-3BDE-432C-BADF-DF95E177476A}" presName="FourNodes_3" presStyleLbl="node1" presStyleIdx="2" presStyleCnt="4">
        <dgm:presLayoutVars>
          <dgm:bulletEnabled val="1"/>
        </dgm:presLayoutVars>
      </dgm:prSet>
      <dgm:spPr/>
      <dgm:t>
        <a:bodyPr/>
        <a:lstStyle/>
        <a:p>
          <a:endParaRPr lang="ru-RU"/>
        </a:p>
      </dgm:t>
    </dgm:pt>
    <dgm:pt modelId="{AAE902FC-B08E-4D87-A015-8CD97FA82F65}" type="pres">
      <dgm:prSet presAssocID="{31CDFB14-3BDE-432C-BADF-DF95E177476A}" presName="FourNodes_4" presStyleLbl="node1" presStyleIdx="3" presStyleCnt="4">
        <dgm:presLayoutVars>
          <dgm:bulletEnabled val="1"/>
        </dgm:presLayoutVars>
      </dgm:prSet>
      <dgm:spPr/>
      <dgm:t>
        <a:bodyPr/>
        <a:lstStyle/>
        <a:p>
          <a:endParaRPr lang="ru-RU"/>
        </a:p>
      </dgm:t>
    </dgm:pt>
    <dgm:pt modelId="{2029B444-DE6E-4A74-8499-F09C84418360}" type="pres">
      <dgm:prSet presAssocID="{31CDFB14-3BDE-432C-BADF-DF95E177476A}" presName="FourConn_1-2" presStyleLbl="fgAccFollowNode1" presStyleIdx="0" presStyleCnt="3">
        <dgm:presLayoutVars>
          <dgm:bulletEnabled val="1"/>
        </dgm:presLayoutVars>
      </dgm:prSet>
      <dgm:spPr/>
      <dgm:t>
        <a:bodyPr/>
        <a:lstStyle/>
        <a:p>
          <a:endParaRPr lang="ru-RU"/>
        </a:p>
      </dgm:t>
    </dgm:pt>
    <dgm:pt modelId="{FB891CDA-50C1-466C-9738-5A474D077BEE}" type="pres">
      <dgm:prSet presAssocID="{31CDFB14-3BDE-432C-BADF-DF95E177476A}" presName="FourConn_2-3" presStyleLbl="fgAccFollowNode1" presStyleIdx="1" presStyleCnt="3">
        <dgm:presLayoutVars>
          <dgm:bulletEnabled val="1"/>
        </dgm:presLayoutVars>
      </dgm:prSet>
      <dgm:spPr/>
      <dgm:t>
        <a:bodyPr/>
        <a:lstStyle/>
        <a:p>
          <a:endParaRPr lang="ru-RU"/>
        </a:p>
      </dgm:t>
    </dgm:pt>
    <dgm:pt modelId="{566E1C9B-D1F3-4BB8-AB40-926200DA0FCD}" type="pres">
      <dgm:prSet presAssocID="{31CDFB14-3BDE-432C-BADF-DF95E177476A}" presName="FourConn_3-4" presStyleLbl="fgAccFollowNode1" presStyleIdx="2" presStyleCnt="3">
        <dgm:presLayoutVars>
          <dgm:bulletEnabled val="1"/>
        </dgm:presLayoutVars>
      </dgm:prSet>
      <dgm:spPr/>
      <dgm:t>
        <a:bodyPr/>
        <a:lstStyle/>
        <a:p>
          <a:endParaRPr lang="ru-RU"/>
        </a:p>
      </dgm:t>
    </dgm:pt>
    <dgm:pt modelId="{8F9D1D47-A52D-4616-8676-1889EA473263}" type="pres">
      <dgm:prSet presAssocID="{31CDFB14-3BDE-432C-BADF-DF95E177476A}" presName="FourNodes_1_text" presStyleLbl="node1" presStyleIdx="3" presStyleCnt="4">
        <dgm:presLayoutVars>
          <dgm:bulletEnabled val="1"/>
        </dgm:presLayoutVars>
      </dgm:prSet>
      <dgm:spPr/>
      <dgm:t>
        <a:bodyPr/>
        <a:lstStyle/>
        <a:p>
          <a:endParaRPr lang="ru-RU"/>
        </a:p>
      </dgm:t>
    </dgm:pt>
    <dgm:pt modelId="{0F5E512C-3E44-40E0-A897-62DC0C458997}" type="pres">
      <dgm:prSet presAssocID="{31CDFB14-3BDE-432C-BADF-DF95E177476A}" presName="FourNodes_2_text" presStyleLbl="node1" presStyleIdx="3" presStyleCnt="4">
        <dgm:presLayoutVars>
          <dgm:bulletEnabled val="1"/>
        </dgm:presLayoutVars>
      </dgm:prSet>
      <dgm:spPr/>
      <dgm:t>
        <a:bodyPr/>
        <a:lstStyle/>
        <a:p>
          <a:endParaRPr lang="ru-RU"/>
        </a:p>
      </dgm:t>
    </dgm:pt>
    <dgm:pt modelId="{7AC8AC8A-99BD-4554-B380-F7815070830F}" type="pres">
      <dgm:prSet presAssocID="{31CDFB14-3BDE-432C-BADF-DF95E177476A}" presName="FourNodes_3_text" presStyleLbl="node1" presStyleIdx="3" presStyleCnt="4">
        <dgm:presLayoutVars>
          <dgm:bulletEnabled val="1"/>
        </dgm:presLayoutVars>
      </dgm:prSet>
      <dgm:spPr/>
      <dgm:t>
        <a:bodyPr/>
        <a:lstStyle/>
        <a:p>
          <a:endParaRPr lang="ru-RU"/>
        </a:p>
      </dgm:t>
    </dgm:pt>
    <dgm:pt modelId="{0A079740-F32C-4DEA-A56D-CE0F0FE4B897}" type="pres">
      <dgm:prSet presAssocID="{31CDFB14-3BDE-432C-BADF-DF95E177476A}" presName="FourNodes_4_text" presStyleLbl="node1" presStyleIdx="3" presStyleCnt="4">
        <dgm:presLayoutVars>
          <dgm:bulletEnabled val="1"/>
        </dgm:presLayoutVars>
      </dgm:prSet>
      <dgm:spPr/>
      <dgm:t>
        <a:bodyPr/>
        <a:lstStyle/>
        <a:p>
          <a:endParaRPr lang="ru-RU"/>
        </a:p>
      </dgm:t>
    </dgm:pt>
  </dgm:ptLst>
  <dgm:cxnLst>
    <dgm:cxn modelId="{F3851F17-002B-4BD3-90A7-EF8FB568B18D}" srcId="{31CDFB14-3BDE-432C-BADF-DF95E177476A}" destId="{0302A570-389D-498C-8E87-1428F01CE51E}" srcOrd="3" destOrd="0" parTransId="{07932F16-2842-4DCE-92AF-990BF60B0D56}" sibTransId="{8AED4F00-9C55-4DFF-A8C4-A8B7C1AF5F9C}"/>
    <dgm:cxn modelId="{9EA9D71C-A615-4E1B-BEC5-285D5DBB3474}" type="presOf" srcId="{F2BF9E81-CF2C-45AD-ADAB-41236309708E}" destId="{0F5E512C-3E44-40E0-A897-62DC0C458997}" srcOrd="1" destOrd="0" presId="urn:microsoft.com/office/officeart/2005/8/layout/vProcess5"/>
    <dgm:cxn modelId="{2F62E7A2-2200-4456-B40F-692083815299}" srcId="{31CDFB14-3BDE-432C-BADF-DF95E177476A}" destId="{F2BF9E81-CF2C-45AD-ADAB-41236309708E}" srcOrd="1" destOrd="0" parTransId="{54C5ABCE-5F96-4120-A657-BBC07780662D}" sibTransId="{DC9B594A-B30A-4D8D-908C-3708D874078E}"/>
    <dgm:cxn modelId="{C556EFD4-ADC3-4BE2-9A52-18E3E4AD514A}" type="presOf" srcId="{A02E30ED-CCA0-4481-8A33-BACD644B4D43}" destId="{FF3854D2-A076-4A50-9FA8-FC55E859D6A9}" srcOrd="0" destOrd="0" presId="urn:microsoft.com/office/officeart/2005/8/layout/vProcess5"/>
    <dgm:cxn modelId="{1E94362D-3C17-4081-887D-046689C480CD}" type="presOf" srcId="{0302A570-389D-498C-8E87-1428F01CE51E}" destId="{0A079740-F32C-4DEA-A56D-CE0F0FE4B897}" srcOrd="1" destOrd="0" presId="urn:microsoft.com/office/officeart/2005/8/layout/vProcess5"/>
    <dgm:cxn modelId="{96B5D536-4ED5-496F-904B-01A44B5D537F}" type="presOf" srcId="{F4FB6A8A-A63D-4BF6-B617-168C58631766}" destId="{F111BBA2-F802-4462-B8AB-5FE5CDDEB564}" srcOrd="0" destOrd="0" presId="urn:microsoft.com/office/officeart/2005/8/layout/vProcess5"/>
    <dgm:cxn modelId="{D7F4DEB1-B2CA-405B-8D46-DB35BE100538}" type="presOf" srcId="{F2BF9E81-CF2C-45AD-ADAB-41236309708E}" destId="{86C7157D-A990-4B7C-94F5-F524FC23B718}" srcOrd="0" destOrd="0" presId="urn:microsoft.com/office/officeart/2005/8/layout/vProcess5"/>
    <dgm:cxn modelId="{CA8E900A-5C98-4824-BD8A-A0E2FAC1B20B}" srcId="{31CDFB14-3BDE-432C-BADF-DF95E177476A}" destId="{A02E30ED-CCA0-4481-8A33-BACD644B4D43}" srcOrd="0" destOrd="0" parTransId="{142E27A5-C4F8-4A9F-85C1-1D74DAF0E290}" sibTransId="{14F8E1BA-9E7C-495B-A4D3-2E6374C2035B}"/>
    <dgm:cxn modelId="{ECD3D0B6-1B6A-436A-82D1-3175910BCF5F}" type="presOf" srcId="{F4FB6A8A-A63D-4BF6-B617-168C58631766}" destId="{7AC8AC8A-99BD-4554-B380-F7815070830F}" srcOrd="1" destOrd="0" presId="urn:microsoft.com/office/officeart/2005/8/layout/vProcess5"/>
    <dgm:cxn modelId="{D4EFA6EB-1C51-4F1F-9039-EB12957529EB}" type="presOf" srcId="{A02E30ED-CCA0-4481-8A33-BACD644B4D43}" destId="{8F9D1D47-A52D-4616-8676-1889EA473263}" srcOrd="1" destOrd="0" presId="urn:microsoft.com/office/officeart/2005/8/layout/vProcess5"/>
    <dgm:cxn modelId="{C6F5F6B9-6A1D-495F-9DFC-63F9D70B8469}" type="presOf" srcId="{64F0D522-57A1-471E-A540-CF1493ECF1E5}" destId="{566E1C9B-D1F3-4BB8-AB40-926200DA0FCD}" srcOrd="0" destOrd="0" presId="urn:microsoft.com/office/officeart/2005/8/layout/vProcess5"/>
    <dgm:cxn modelId="{88D9C332-80C0-41D0-B660-A770CDC11F05}" type="presOf" srcId="{31CDFB14-3BDE-432C-BADF-DF95E177476A}" destId="{47C7DA16-67E5-4EB8-A322-C83F3769C7D3}" srcOrd="0" destOrd="0" presId="urn:microsoft.com/office/officeart/2005/8/layout/vProcess5"/>
    <dgm:cxn modelId="{8331B6C9-64C1-4348-8285-158BCE7DE9B4}" srcId="{31CDFB14-3BDE-432C-BADF-DF95E177476A}" destId="{F4FB6A8A-A63D-4BF6-B617-168C58631766}" srcOrd="2" destOrd="0" parTransId="{A313CC40-9DEA-43B0-837E-C43DE75F03B9}" sibTransId="{64F0D522-57A1-471E-A540-CF1493ECF1E5}"/>
    <dgm:cxn modelId="{21242328-7211-453E-9BBE-40D7AA07B3A2}" type="presOf" srcId="{0302A570-389D-498C-8E87-1428F01CE51E}" destId="{AAE902FC-B08E-4D87-A015-8CD97FA82F65}" srcOrd="0" destOrd="0" presId="urn:microsoft.com/office/officeart/2005/8/layout/vProcess5"/>
    <dgm:cxn modelId="{CF3B420D-F5A7-47D6-A295-88DFC90AEA27}" type="presOf" srcId="{14F8E1BA-9E7C-495B-A4D3-2E6374C2035B}" destId="{2029B444-DE6E-4A74-8499-F09C84418360}" srcOrd="0" destOrd="0" presId="urn:microsoft.com/office/officeart/2005/8/layout/vProcess5"/>
    <dgm:cxn modelId="{1E8EBADE-DBED-420F-8DA3-F418BF5A878A}" type="presOf" srcId="{DC9B594A-B30A-4D8D-908C-3708D874078E}" destId="{FB891CDA-50C1-466C-9738-5A474D077BEE}" srcOrd="0" destOrd="0" presId="urn:microsoft.com/office/officeart/2005/8/layout/vProcess5"/>
    <dgm:cxn modelId="{CA10FBA0-1DBF-40C1-9DEF-629B960EA6FD}" type="presParOf" srcId="{47C7DA16-67E5-4EB8-A322-C83F3769C7D3}" destId="{9AB28FE5-8974-456C-B119-5862B40BE989}" srcOrd="0" destOrd="0" presId="urn:microsoft.com/office/officeart/2005/8/layout/vProcess5"/>
    <dgm:cxn modelId="{D8001541-2B20-4FBC-BBCE-A18FFC87E3B3}" type="presParOf" srcId="{47C7DA16-67E5-4EB8-A322-C83F3769C7D3}" destId="{FF3854D2-A076-4A50-9FA8-FC55E859D6A9}" srcOrd="1" destOrd="0" presId="urn:microsoft.com/office/officeart/2005/8/layout/vProcess5"/>
    <dgm:cxn modelId="{44F7BF1B-C7AB-4619-80AC-3A9F71E74DE7}" type="presParOf" srcId="{47C7DA16-67E5-4EB8-A322-C83F3769C7D3}" destId="{86C7157D-A990-4B7C-94F5-F524FC23B718}" srcOrd="2" destOrd="0" presId="urn:microsoft.com/office/officeart/2005/8/layout/vProcess5"/>
    <dgm:cxn modelId="{39CFE317-3266-41D6-BC7F-CF03B1B5BB14}" type="presParOf" srcId="{47C7DA16-67E5-4EB8-A322-C83F3769C7D3}" destId="{F111BBA2-F802-4462-B8AB-5FE5CDDEB564}" srcOrd="3" destOrd="0" presId="urn:microsoft.com/office/officeart/2005/8/layout/vProcess5"/>
    <dgm:cxn modelId="{371DF833-C7D4-4E4F-8169-6EA04D1347C8}" type="presParOf" srcId="{47C7DA16-67E5-4EB8-A322-C83F3769C7D3}" destId="{AAE902FC-B08E-4D87-A015-8CD97FA82F65}" srcOrd="4" destOrd="0" presId="urn:microsoft.com/office/officeart/2005/8/layout/vProcess5"/>
    <dgm:cxn modelId="{B723C7A1-FF55-4D7C-BF04-84A60D219F42}" type="presParOf" srcId="{47C7DA16-67E5-4EB8-A322-C83F3769C7D3}" destId="{2029B444-DE6E-4A74-8499-F09C84418360}" srcOrd="5" destOrd="0" presId="urn:microsoft.com/office/officeart/2005/8/layout/vProcess5"/>
    <dgm:cxn modelId="{423D98E3-F78F-4768-ADB6-A13E9679C086}" type="presParOf" srcId="{47C7DA16-67E5-4EB8-A322-C83F3769C7D3}" destId="{FB891CDA-50C1-466C-9738-5A474D077BEE}" srcOrd="6" destOrd="0" presId="urn:microsoft.com/office/officeart/2005/8/layout/vProcess5"/>
    <dgm:cxn modelId="{7EE8D87D-6009-4A39-85F4-3815D3115ED3}" type="presParOf" srcId="{47C7DA16-67E5-4EB8-A322-C83F3769C7D3}" destId="{566E1C9B-D1F3-4BB8-AB40-926200DA0FCD}" srcOrd="7" destOrd="0" presId="urn:microsoft.com/office/officeart/2005/8/layout/vProcess5"/>
    <dgm:cxn modelId="{6A3EB1C9-F5C4-48F8-9C67-76AABF3EF068}" type="presParOf" srcId="{47C7DA16-67E5-4EB8-A322-C83F3769C7D3}" destId="{8F9D1D47-A52D-4616-8676-1889EA473263}" srcOrd="8" destOrd="0" presId="urn:microsoft.com/office/officeart/2005/8/layout/vProcess5"/>
    <dgm:cxn modelId="{93AE9A41-4619-4B1E-A5AF-F68F550B4573}" type="presParOf" srcId="{47C7DA16-67E5-4EB8-A322-C83F3769C7D3}" destId="{0F5E512C-3E44-40E0-A897-62DC0C458997}" srcOrd="9" destOrd="0" presId="urn:microsoft.com/office/officeart/2005/8/layout/vProcess5"/>
    <dgm:cxn modelId="{1F028F3D-E595-4051-AEBD-2A6C4717073F}" type="presParOf" srcId="{47C7DA16-67E5-4EB8-A322-C83F3769C7D3}" destId="{7AC8AC8A-99BD-4554-B380-F7815070830F}" srcOrd="10" destOrd="0" presId="urn:microsoft.com/office/officeart/2005/8/layout/vProcess5"/>
    <dgm:cxn modelId="{08CF2260-28D9-4BE0-80BE-1A0DAB1B57C8}" type="presParOf" srcId="{47C7DA16-67E5-4EB8-A322-C83F3769C7D3}" destId="{0A079740-F32C-4DEA-A56D-CE0F0FE4B89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24497C-CE26-45DC-A6E5-167BBBB1E3F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9973C3BF-B567-4B86-B177-67140084AF8D}">
      <dgm:prSet custT="1"/>
      <dgm:spPr/>
      <dgm:t>
        <a:bodyPr/>
        <a:lstStyle/>
        <a:p>
          <a:pPr rtl="0"/>
          <a:r>
            <a:rPr lang="ro-RO" sz="2000" dirty="0" smtClean="0">
              <a:latin typeface="Times New Roman" panose="02020603050405020304" pitchFamily="18" charset="0"/>
              <a:cs typeface="Times New Roman" panose="02020603050405020304" pitchFamily="18" charset="0"/>
            </a:rPr>
            <a:t>aplicarea unor jocuri de piaţă ce contravin principiului concurenţei loiale;</a:t>
          </a:r>
          <a:endParaRPr lang="ru-RU" sz="2000" dirty="0">
            <a:latin typeface="Times New Roman" panose="02020603050405020304" pitchFamily="18" charset="0"/>
            <a:cs typeface="Times New Roman" panose="02020603050405020304" pitchFamily="18" charset="0"/>
          </a:endParaRPr>
        </a:p>
      </dgm:t>
    </dgm:pt>
    <dgm:pt modelId="{38EC5E50-5129-4BEB-9C8F-01DC5D2F7461}" type="parTrans" cxnId="{6D4D34E6-C5D4-4701-BEB5-B984FA5B3EB7}">
      <dgm:prSet/>
      <dgm:spPr/>
      <dgm:t>
        <a:bodyPr/>
        <a:lstStyle/>
        <a:p>
          <a:endParaRPr lang="ru-RU"/>
        </a:p>
      </dgm:t>
    </dgm:pt>
    <dgm:pt modelId="{BBEF177C-FDAD-498C-9008-E07348C33273}" type="sibTrans" cxnId="{6D4D34E6-C5D4-4701-BEB5-B984FA5B3EB7}">
      <dgm:prSet/>
      <dgm:spPr/>
      <dgm:t>
        <a:bodyPr/>
        <a:lstStyle/>
        <a:p>
          <a:endParaRPr lang="ru-RU"/>
        </a:p>
      </dgm:t>
    </dgm:pt>
    <dgm:pt modelId="{0B5B152A-4759-4148-89FF-05658774F18B}">
      <dgm:prSet custT="1"/>
      <dgm:spPr/>
      <dgm:t>
        <a:bodyPr/>
        <a:lstStyle/>
        <a:p>
          <a:pPr rtl="0"/>
          <a:r>
            <a:rPr lang="ro-RO" sz="2000" dirty="0" smtClean="0">
              <a:latin typeface="Times New Roman" panose="02020603050405020304" pitchFamily="18" charset="0"/>
              <a:cs typeface="Times New Roman" panose="02020603050405020304" pitchFamily="18" charset="0"/>
            </a:rPr>
            <a:t>monopolul asupra resurselor şi materiilor prime, precum şi unui anumit palier de piaţă; </a:t>
          </a:r>
          <a:endParaRPr lang="ru-RU" sz="2000" dirty="0">
            <a:latin typeface="Times New Roman" panose="02020603050405020304" pitchFamily="18" charset="0"/>
            <a:cs typeface="Times New Roman" panose="02020603050405020304" pitchFamily="18" charset="0"/>
          </a:endParaRPr>
        </a:p>
      </dgm:t>
    </dgm:pt>
    <dgm:pt modelId="{DF11E7A2-4FB8-428C-989E-07911B71F091}" type="parTrans" cxnId="{C48DE042-7D0F-42F0-B3D9-744813E4A380}">
      <dgm:prSet/>
      <dgm:spPr/>
      <dgm:t>
        <a:bodyPr/>
        <a:lstStyle/>
        <a:p>
          <a:endParaRPr lang="ru-RU"/>
        </a:p>
      </dgm:t>
    </dgm:pt>
    <dgm:pt modelId="{9B3A1F4A-4D92-4A63-A8E6-221EFFFCD21E}" type="sibTrans" cxnId="{C48DE042-7D0F-42F0-B3D9-744813E4A380}">
      <dgm:prSet/>
      <dgm:spPr/>
      <dgm:t>
        <a:bodyPr/>
        <a:lstStyle/>
        <a:p>
          <a:endParaRPr lang="ru-RU"/>
        </a:p>
      </dgm:t>
    </dgm:pt>
    <dgm:pt modelId="{575E9112-64A3-40F0-8C4F-A993A873FBCA}" type="pres">
      <dgm:prSet presAssocID="{F124497C-CE26-45DC-A6E5-167BBBB1E3FB}" presName="outerComposite" presStyleCnt="0">
        <dgm:presLayoutVars>
          <dgm:chMax val="5"/>
          <dgm:dir/>
          <dgm:resizeHandles val="exact"/>
        </dgm:presLayoutVars>
      </dgm:prSet>
      <dgm:spPr/>
      <dgm:t>
        <a:bodyPr/>
        <a:lstStyle/>
        <a:p>
          <a:endParaRPr lang="ru-RU"/>
        </a:p>
      </dgm:t>
    </dgm:pt>
    <dgm:pt modelId="{FB057003-1F07-4822-9608-F34F74E8DF8F}" type="pres">
      <dgm:prSet presAssocID="{F124497C-CE26-45DC-A6E5-167BBBB1E3FB}" presName="dummyMaxCanvas" presStyleCnt="0">
        <dgm:presLayoutVars/>
      </dgm:prSet>
      <dgm:spPr/>
      <dgm:t>
        <a:bodyPr/>
        <a:lstStyle/>
        <a:p>
          <a:endParaRPr lang="ru-RU"/>
        </a:p>
      </dgm:t>
    </dgm:pt>
    <dgm:pt modelId="{DC23DB6A-3C13-4E65-8840-FAF9693A7D02}" type="pres">
      <dgm:prSet presAssocID="{F124497C-CE26-45DC-A6E5-167BBBB1E3FB}" presName="TwoNodes_1" presStyleLbl="node1" presStyleIdx="0" presStyleCnt="2" custScaleX="90909" custScaleY="90909">
        <dgm:presLayoutVars>
          <dgm:bulletEnabled val="1"/>
        </dgm:presLayoutVars>
      </dgm:prSet>
      <dgm:spPr/>
      <dgm:t>
        <a:bodyPr/>
        <a:lstStyle/>
        <a:p>
          <a:endParaRPr lang="ru-RU"/>
        </a:p>
      </dgm:t>
    </dgm:pt>
    <dgm:pt modelId="{F4511893-4497-44C6-9A1E-DFFBD65707DD}" type="pres">
      <dgm:prSet presAssocID="{F124497C-CE26-45DC-A6E5-167BBBB1E3FB}" presName="TwoNodes_2" presStyleLbl="node1" presStyleIdx="1" presStyleCnt="2" custScaleX="90909" custScaleY="90909">
        <dgm:presLayoutVars>
          <dgm:bulletEnabled val="1"/>
        </dgm:presLayoutVars>
      </dgm:prSet>
      <dgm:spPr/>
      <dgm:t>
        <a:bodyPr/>
        <a:lstStyle/>
        <a:p>
          <a:endParaRPr lang="ru-RU"/>
        </a:p>
      </dgm:t>
    </dgm:pt>
    <dgm:pt modelId="{B8C6A053-6C48-4A12-8EEB-9722537CA819}" type="pres">
      <dgm:prSet presAssocID="{F124497C-CE26-45DC-A6E5-167BBBB1E3FB}" presName="TwoConn_1-2" presStyleLbl="fgAccFollowNode1" presStyleIdx="0" presStyleCnt="1" custScaleX="82645" custScaleY="82645" custLinFactNeighborX="-44534" custLinFactNeighborY="-2810">
        <dgm:presLayoutVars>
          <dgm:bulletEnabled val="1"/>
        </dgm:presLayoutVars>
      </dgm:prSet>
      <dgm:spPr/>
      <dgm:t>
        <a:bodyPr/>
        <a:lstStyle/>
        <a:p>
          <a:endParaRPr lang="ru-RU"/>
        </a:p>
      </dgm:t>
    </dgm:pt>
    <dgm:pt modelId="{4614EA7A-D3E5-4515-9638-34ACBE19683C}" type="pres">
      <dgm:prSet presAssocID="{F124497C-CE26-45DC-A6E5-167BBBB1E3FB}" presName="TwoNodes_1_text" presStyleLbl="node1" presStyleIdx="1" presStyleCnt="2">
        <dgm:presLayoutVars>
          <dgm:bulletEnabled val="1"/>
        </dgm:presLayoutVars>
      </dgm:prSet>
      <dgm:spPr/>
      <dgm:t>
        <a:bodyPr/>
        <a:lstStyle/>
        <a:p>
          <a:endParaRPr lang="ru-RU"/>
        </a:p>
      </dgm:t>
    </dgm:pt>
    <dgm:pt modelId="{26695DA9-1C25-4E19-8731-B11A84E82156}" type="pres">
      <dgm:prSet presAssocID="{F124497C-CE26-45DC-A6E5-167BBBB1E3FB}" presName="TwoNodes_2_text" presStyleLbl="node1" presStyleIdx="1" presStyleCnt="2">
        <dgm:presLayoutVars>
          <dgm:bulletEnabled val="1"/>
        </dgm:presLayoutVars>
      </dgm:prSet>
      <dgm:spPr/>
      <dgm:t>
        <a:bodyPr/>
        <a:lstStyle/>
        <a:p>
          <a:endParaRPr lang="ru-RU"/>
        </a:p>
      </dgm:t>
    </dgm:pt>
  </dgm:ptLst>
  <dgm:cxnLst>
    <dgm:cxn modelId="{C25FC8CB-6523-46F1-A331-587AE674A7FF}" type="presOf" srcId="{0B5B152A-4759-4148-89FF-05658774F18B}" destId="{26695DA9-1C25-4E19-8731-B11A84E82156}" srcOrd="1" destOrd="0" presId="urn:microsoft.com/office/officeart/2005/8/layout/vProcess5"/>
    <dgm:cxn modelId="{C48DE042-7D0F-42F0-B3D9-744813E4A380}" srcId="{F124497C-CE26-45DC-A6E5-167BBBB1E3FB}" destId="{0B5B152A-4759-4148-89FF-05658774F18B}" srcOrd="1" destOrd="0" parTransId="{DF11E7A2-4FB8-428C-989E-07911B71F091}" sibTransId="{9B3A1F4A-4D92-4A63-A8E6-221EFFFCD21E}"/>
    <dgm:cxn modelId="{76EBE1D2-F3D2-4259-886E-49AE5EBA6EAE}" type="presOf" srcId="{0B5B152A-4759-4148-89FF-05658774F18B}" destId="{F4511893-4497-44C6-9A1E-DFFBD65707DD}" srcOrd="0" destOrd="0" presId="urn:microsoft.com/office/officeart/2005/8/layout/vProcess5"/>
    <dgm:cxn modelId="{6D4D34E6-C5D4-4701-BEB5-B984FA5B3EB7}" srcId="{F124497C-CE26-45DC-A6E5-167BBBB1E3FB}" destId="{9973C3BF-B567-4B86-B177-67140084AF8D}" srcOrd="0" destOrd="0" parTransId="{38EC5E50-5129-4BEB-9C8F-01DC5D2F7461}" sibTransId="{BBEF177C-FDAD-498C-9008-E07348C33273}"/>
    <dgm:cxn modelId="{76D3012D-DEB5-4716-960B-01DE8CB1525B}" type="presOf" srcId="{BBEF177C-FDAD-498C-9008-E07348C33273}" destId="{B8C6A053-6C48-4A12-8EEB-9722537CA819}" srcOrd="0" destOrd="0" presId="urn:microsoft.com/office/officeart/2005/8/layout/vProcess5"/>
    <dgm:cxn modelId="{CE8F6BC4-4EB4-48B9-B7FD-2B6F78BE6E13}" type="presOf" srcId="{9973C3BF-B567-4B86-B177-67140084AF8D}" destId="{DC23DB6A-3C13-4E65-8840-FAF9693A7D02}" srcOrd="0" destOrd="0" presId="urn:microsoft.com/office/officeart/2005/8/layout/vProcess5"/>
    <dgm:cxn modelId="{5FDFB3FF-8894-4ECB-8431-6CAEC618DE61}" type="presOf" srcId="{9973C3BF-B567-4B86-B177-67140084AF8D}" destId="{4614EA7A-D3E5-4515-9638-34ACBE19683C}" srcOrd="1" destOrd="0" presId="urn:microsoft.com/office/officeart/2005/8/layout/vProcess5"/>
    <dgm:cxn modelId="{FD9BDB83-F22D-42C3-90CE-68BB19ACFF1B}" type="presOf" srcId="{F124497C-CE26-45DC-A6E5-167BBBB1E3FB}" destId="{575E9112-64A3-40F0-8C4F-A993A873FBCA}" srcOrd="0" destOrd="0" presId="urn:microsoft.com/office/officeart/2005/8/layout/vProcess5"/>
    <dgm:cxn modelId="{C5D6E8DC-0BD5-43C3-B65E-599AEB0E94F6}" type="presParOf" srcId="{575E9112-64A3-40F0-8C4F-A993A873FBCA}" destId="{FB057003-1F07-4822-9608-F34F74E8DF8F}" srcOrd="0" destOrd="0" presId="urn:microsoft.com/office/officeart/2005/8/layout/vProcess5"/>
    <dgm:cxn modelId="{B4F64A4F-6B1E-4F1D-8815-D5EC959D103E}" type="presParOf" srcId="{575E9112-64A3-40F0-8C4F-A993A873FBCA}" destId="{DC23DB6A-3C13-4E65-8840-FAF9693A7D02}" srcOrd="1" destOrd="0" presId="urn:microsoft.com/office/officeart/2005/8/layout/vProcess5"/>
    <dgm:cxn modelId="{EC054488-6909-4FDF-9BD9-9D3F5D168216}" type="presParOf" srcId="{575E9112-64A3-40F0-8C4F-A993A873FBCA}" destId="{F4511893-4497-44C6-9A1E-DFFBD65707DD}" srcOrd="2" destOrd="0" presId="urn:microsoft.com/office/officeart/2005/8/layout/vProcess5"/>
    <dgm:cxn modelId="{C1A9031B-932D-4335-9A83-38A72780287D}" type="presParOf" srcId="{575E9112-64A3-40F0-8C4F-A993A873FBCA}" destId="{B8C6A053-6C48-4A12-8EEB-9722537CA819}" srcOrd="3" destOrd="0" presId="urn:microsoft.com/office/officeart/2005/8/layout/vProcess5"/>
    <dgm:cxn modelId="{35370A35-25DB-4D28-A526-B706CDBD57BD}" type="presParOf" srcId="{575E9112-64A3-40F0-8C4F-A993A873FBCA}" destId="{4614EA7A-D3E5-4515-9638-34ACBE19683C}" srcOrd="4" destOrd="0" presId="urn:microsoft.com/office/officeart/2005/8/layout/vProcess5"/>
    <dgm:cxn modelId="{F3269BE9-8F1C-4DAC-8DB4-F2A7D30E747D}" type="presParOf" srcId="{575E9112-64A3-40F0-8C4F-A993A873FBCA}" destId="{26695DA9-1C25-4E19-8731-B11A84E8215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19D42C-D48A-4872-AB04-B095A6DC82DB}"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ru-RU"/>
        </a:p>
      </dgm:t>
    </dgm:pt>
    <dgm:pt modelId="{523296FE-0FF3-47AC-94B8-3D2094EF3614}">
      <dgm:prSet custT="1"/>
      <dgm:spPr/>
      <dgm:t>
        <a:bodyPr/>
        <a:lstStyle/>
        <a:p>
          <a:pPr rtl="0"/>
          <a:r>
            <a:rPr lang="ro-RO" sz="1800" dirty="0" smtClean="0">
              <a:latin typeface="Times New Roman" panose="02020603050405020304" pitchFamily="18" charset="0"/>
              <a:cs typeface="Times New Roman" panose="02020603050405020304" pitchFamily="18" charset="0"/>
            </a:rPr>
            <a:t>raportul disproporţionat dintre resurse limitate şi creşterea demografică, aspect ce determină migraţia populaţiei către ţările prospere; </a:t>
          </a:r>
          <a:endParaRPr lang="ru-RU" sz="1800" dirty="0">
            <a:latin typeface="Times New Roman" panose="02020603050405020304" pitchFamily="18" charset="0"/>
            <a:cs typeface="Times New Roman" panose="02020603050405020304" pitchFamily="18" charset="0"/>
          </a:endParaRPr>
        </a:p>
      </dgm:t>
    </dgm:pt>
    <dgm:pt modelId="{29E7F1BE-0195-4989-BE46-9C6E5DFABC07}" type="parTrans" cxnId="{5FAF58E5-DB05-4807-8AFA-D7BBB972E41E}">
      <dgm:prSet/>
      <dgm:spPr/>
      <dgm:t>
        <a:bodyPr/>
        <a:lstStyle/>
        <a:p>
          <a:endParaRPr lang="ru-RU"/>
        </a:p>
      </dgm:t>
    </dgm:pt>
    <dgm:pt modelId="{DF2CFF80-844B-4220-8DBB-898003A2EC93}" type="sibTrans" cxnId="{5FAF58E5-DB05-4807-8AFA-D7BBB972E41E}">
      <dgm:prSet/>
      <dgm:spPr/>
      <dgm:t>
        <a:bodyPr/>
        <a:lstStyle/>
        <a:p>
          <a:endParaRPr lang="ru-RU"/>
        </a:p>
      </dgm:t>
    </dgm:pt>
    <dgm:pt modelId="{73E407F2-E69F-41BF-8323-65E25F583FBE}">
      <dgm:prSet/>
      <dgm:spPr/>
      <dgm:t>
        <a:bodyPr/>
        <a:lstStyle/>
        <a:p>
          <a:pPr rtl="0"/>
          <a:r>
            <a:rPr lang="ro-RO" dirty="0" smtClean="0">
              <a:latin typeface="Times New Roman" panose="02020603050405020304" pitchFamily="18" charset="0"/>
              <a:cs typeface="Times New Roman" panose="02020603050405020304" pitchFamily="18" charset="0"/>
            </a:rPr>
            <a:t>impunerea unor politici economice de natură să ducă la pauperizarea populaţiei şi îmbogăţirea unor categorii sociale; </a:t>
          </a:r>
          <a:endParaRPr lang="ru-RU" dirty="0">
            <a:latin typeface="Times New Roman" panose="02020603050405020304" pitchFamily="18" charset="0"/>
            <a:cs typeface="Times New Roman" panose="02020603050405020304" pitchFamily="18" charset="0"/>
          </a:endParaRPr>
        </a:p>
      </dgm:t>
    </dgm:pt>
    <dgm:pt modelId="{7C1E5EC1-8EDD-477B-BD7F-8E37E6C15911}" type="parTrans" cxnId="{4DE8F2B5-9A47-462E-ABB6-92FA71B0A50D}">
      <dgm:prSet/>
      <dgm:spPr/>
      <dgm:t>
        <a:bodyPr/>
        <a:lstStyle/>
        <a:p>
          <a:endParaRPr lang="ru-RU"/>
        </a:p>
      </dgm:t>
    </dgm:pt>
    <dgm:pt modelId="{66637552-FE26-4E87-827B-E186180989D0}" type="sibTrans" cxnId="{4DE8F2B5-9A47-462E-ABB6-92FA71B0A50D}">
      <dgm:prSet/>
      <dgm:spPr/>
      <dgm:t>
        <a:bodyPr/>
        <a:lstStyle/>
        <a:p>
          <a:endParaRPr lang="ru-RU"/>
        </a:p>
      </dgm:t>
    </dgm:pt>
    <dgm:pt modelId="{81E42D7E-B5EB-4822-B2A1-65AB40747031}" type="pres">
      <dgm:prSet presAssocID="{7919D42C-D48A-4872-AB04-B095A6DC82DB}" presName="hierChild1" presStyleCnt="0">
        <dgm:presLayoutVars>
          <dgm:chPref val="1"/>
          <dgm:dir/>
          <dgm:animOne val="branch"/>
          <dgm:animLvl val="lvl"/>
          <dgm:resizeHandles/>
        </dgm:presLayoutVars>
      </dgm:prSet>
      <dgm:spPr/>
      <dgm:t>
        <a:bodyPr/>
        <a:lstStyle/>
        <a:p>
          <a:endParaRPr lang="ru-RU"/>
        </a:p>
      </dgm:t>
    </dgm:pt>
    <dgm:pt modelId="{12C2ABB6-D421-496F-88F8-0C220AD873F7}" type="pres">
      <dgm:prSet presAssocID="{523296FE-0FF3-47AC-94B8-3D2094EF3614}" presName="hierRoot1" presStyleCnt="0"/>
      <dgm:spPr/>
    </dgm:pt>
    <dgm:pt modelId="{5AF4013E-F7E4-4B8B-ACAB-9818DAB821B6}" type="pres">
      <dgm:prSet presAssocID="{523296FE-0FF3-47AC-94B8-3D2094EF3614}" presName="composite" presStyleCnt="0"/>
      <dgm:spPr/>
    </dgm:pt>
    <dgm:pt modelId="{70439D82-0D42-494F-8F89-5CBC5F8E8207}" type="pres">
      <dgm:prSet presAssocID="{523296FE-0FF3-47AC-94B8-3D2094EF3614}" presName="background" presStyleLbl="node0" presStyleIdx="0" presStyleCnt="2"/>
      <dgm:spPr>
        <a:solidFill>
          <a:srgbClr val="C00000"/>
        </a:solidFill>
      </dgm:spPr>
      <dgm:t>
        <a:bodyPr/>
        <a:lstStyle/>
        <a:p>
          <a:endParaRPr lang="ru-RU"/>
        </a:p>
      </dgm:t>
    </dgm:pt>
    <dgm:pt modelId="{5FE7AAF4-7CF4-49F5-A0B3-F5DF9A9FF67D}" type="pres">
      <dgm:prSet presAssocID="{523296FE-0FF3-47AC-94B8-3D2094EF3614}" presName="text" presStyleLbl="fgAcc0" presStyleIdx="0" presStyleCnt="2" custLinFactNeighborX="3967" custLinFactNeighborY="-35844">
        <dgm:presLayoutVars>
          <dgm:chPref val="3"/>
        </dgm:presLayoutVars>
      </dgm:prSet>
      <dgm:spPr/>
      <dgm:t>
        <a:bodyPr/>
        <a:lstStyle/>
        <a:p>
          <a:endParaRPr lang="ru-RU"/>
        </a:p>
      </dgm:t>
    </dgm:pt>
    <dgm:pt modelId="{3940AE0F-D53C-485A-AA3A-E06683A964FB}" type="pres">
      <dgm:prSet presAssocID="{523296FE-0FF3-47AC-94B8-3D2094EF3614}" presName="hierChild2" presStyleCnt="0"/>
      <dgm:spPr/>
    </dgm:pt>
    <dgm:pt modelId="{461A4358-9FF6-458E-A322-9BDB80E36D00}" type="pres">
      <dgm:prSet presAssocID="{73E407F2-E69F-41BF-8323-65E25F583FBE}" presName="hierRoot1" presStyleCnt="0"/>
      <dgm:spPr/>
    </dgm:pt>
    <dgm:pt modelId="{E75C347B-B48B-4900-82F2-0F58BD93F8BC}" type="pres">
      <dgm:prSet presAssocID="{73E407F2-E69F-41BF-8323-65E25F583FBE}" presName="composite" presStyleCnt="0"/>
      <dgm:spPr/>
    </dgm:pt>
    <dgm:pt modelId="{CA5C584C-1B91-41C3-84FF-CC78887AFE04}" type="pres">
      <dgm:prSet presAssocID="{73E407F2-E69F-41BF-8323-65E25F583FBE}" presName="background" presStyleLbl="node0" presStyleIdx="1" presStyleCnt="2"/>
      <dgm:spPr>
        <a:solidFill>
          <a:srgbClr val="C00000"/>
        </a:solidFill>
      </dgm:spPr>
      <dgm:t>
        <a:bodyPr/>
        <a:lstStyle/>
        <a:p>
          <a:endParaRPr lang="ru-RU"/>
        </a:p>
      </dgm:t>
    </dgm:pt>
    <dgm:pt modelId="{BCB17EBE-D987-4F59-B0DC-D677482F42F2}" type="pres">
      <dgm:prSet presAssocID="{73E407F2-E69F-41BF-8323-65E25F583FBE}" presName="text" presStyleLbl="fgAcc0" presStyleIdx="1" presStyleCnt="2" custLinFactY="3091" custLinFactNeighborX="-62420" custLinFactNeighborY="100000">
        <dgm:presLayoutVars>
          <dgm:chPref val="3"/>
        </dgm:presLayoutVars>
      </dgm:prSet>
      <dgm:spPr/>
      <dgm:t>
        <a:bodyPr/>
        <a:lstStyle/>
        <a:p>
          <a:endParaRPr lang="ru-RU"/>
        </a:p>
      </dgm:t>
    </dgm:pt>
    <dgm:pt modelId="{FBCE019D-2B0B-4ACB-B13B-7B3AD541D28A}" type="pres">
      <dgm:prSet presAssocID="{73E407F2-E69F-41BF-8323-65E25F583FBE}" presName="hierChild2" presStyleCnt="0"/>
      <dgm:spPr/>
    </dgm:pt>
  </dgm:ptLst>
  <dgm:cxnLst>
    <dgm:cxn modelId="{DB7FD183-0483-47B5-8398-477238CFD137}" type="presOf" srcId="{7919D42C-D48A-4872-AB04-B095A6DC82DB}" destId="{81E42D7E-B5EB-4822-B2A1-65AB40747031}" srcOrd="0" destOrd="0" presId="urn:microsoft.com/office/officeart/2005/8/layout/hierarchy1"/>
    <dgm:cxn modelId="{5FAF58E5-DB05-4807-8AFA-D7BBB972E41E}" srcId="{7919D42C-D48A-4872-AB04-B095A6DC82DB}" destId="{523296FE-0FF3-47AC-94B8-3D2094EF3614}" srcOrd="0" destOrd="0" parTransId="{29E7F1BE-0195-4989-BE46-9C6E5DFABC07}" sibTransId="{DF2CFF80-844B-4220-8DBB-898003A2EC93}"/>
    <dgm:cxn modelId="{B88DD85E-D5BA-40DA-BF58-ABEF443D76C5}" type="presOf" srcId="{73E407F2-E69F-41BF-8323-65E25F583FBE}" destId="{BCB17EBE-D987-4F59-B0DC-D677482F42F2}" srcOrd="0" destOrd="0" presId="urn:microsoft.com/office/officeart/2005/8/layout/hierarchy1"/>
    <dgm:cxn modelId="{4DE8F2B5-9A47-462E-ABB6-92FA71B0A50D}" srcId="{7919D42C-D48A-4872-AB04-B095A6DC82DB}" destId="{73E407F2-E69F-41BF-8323-65E25F583FBE}" srcOrd="1" destOrd="0" parTransId="{7C1E5EC1-8EDD-477B-BD7F-8E37E6C15911}" sibTransId="{66637552-FE26-4E87-827B-E186180989D0}"/>
    <dgm:cxn modelId="{F7A42566-FAAB-4F30-8F95-5E90E06795A5}" type="presOf" srcId="{523296FE-0FF3-47AC-94B8-3D2094EF3614}" destId="{5FE7AAF4-7CF4-49F5-A0B3-F5DF9A9FF67D}" srcOrd="0" destOrd="0" presId="urn:microsoft.com/office/officeart/2005/8/layout/hierarchy1"/>
    <dgm:cxn modelId="{5EF97F13-0110-4258-A9AC-A7C74CEDA71E}" type="presParOf" srcId="{81E42D7E-B5EB-4822-B2A1-65AB40747031}" destId="{12C2ABB6-D421-496F-88F8-0C220AD873F7}" srcOrd="0" destOrd="0" presId="urn:microsoft.com/office/officeart/2005/8/layout/hierarchy1"/>
    <dgm:cxn modelId="{26D7A444-5BF7-4494-AF5C-4A1988AD7935}" type="presParOf" srcId="{12C2ABB6-D421-496F-88F8-0C220AD873F7}" destId="{5AF4013E-F7E4-4B8B-ACAB-9818DAB821B6}" srcOrd="0" destOrd="0" presId="urn:microsoft.com/office/officeart/2005/8/layout/hierarchy1"/>
    <dgm:cxn modelId="{73A5D1DB-0211-48DB-B143-4D61441B9D31}" type="presParOf" srcId="{5AF4013E-F7E4-4B8B-ACAB-9818DAB821B6}" destId="{70439D82-0D42-494F-8F89-5CBC5F8E8207}" srcOrd="0" destOrd="0" presId="urn:microsoft.com/office/officeart/2005/8/layout/hierarchy1"/>
    <dgm:cxn modelId="{07B7354B-7E8A-4682-A0E1-64A44CC20A23}" type="presParOf" srcId="{5AF4013E-F7E4-4B8B-ACAB-9818DAB821B6}" destId="{5FE7AAF4-7CF4-49F5-A0B3-F5DF9A9FF67D}" srcOrd="1" destOrd="0" presId="urn:microsoft.com/office/officeart/2005/8/layout/hierarchy1"/>
    <dgm:cxn modelId="{CBFCBA67-97E8-4823-AB70-60FCEB483D3F}" type="presParOf" srcId="{12C2ABB6-D421-496F-88F8-0C220AD873F7}" destId="{3940AE0F-D53C-485A-AA3A-E06683A964FB}" srcOrd="1" destOrd="0" presId="urn:microsoft.com/office/officeart/2005/8/layout/hierarchy1"/>
    <dgm:cxn modelId="{8D2D8AE5-8CA8-48D2-BBEF-C228BF3DDCBA}" type="presParOf" srcId="{81E42D7E-B5EB-4822-B2A1-65AB40747031}" destId="{461A4358-9FF6-458E-A322-9BDB80E36D00}" srcOrd="1" destOrd="0" presId="urn:microsoft.com/office/officeart/2005/8/layout/hierarchy1"/>
    <dgm:cxn modelId="{3417DCAF-B257-4E1C-AB24-6FDB8BFE554C}" type="presParOf" srcId="{461A4358-9FF6-458E-A322-9BDB80E36D00}" destId="{E75C347B-B48B-4900-82F2-0F58BD93F8BC}" srcOrd="0" destOrd="0" presId="urn:microsoft.com/office/officeart/2005/8/layout/hierarchy1"/>
    <dgm:cxn modelId="{8F4AB663-581A-4843-A31D-72E7D21579D4}" type="presParOf" srcId="{E75C347B-B48B-4900-82F2-0F58BD93F8BC}" destId="{CA5C584C-1B91-41C3-84FF-CC78887AFE04}" srcOrd="0" destOrd="0" presId="urn:microsoft.com/office/officeart/2005/8/layout/hierarchy1"/>
    <dgm:cxn modelId="{144CCCDF-BEAB-4F0C-B9DB-6BA0DE795B1F}" type="presParOf" srcId="{E75C347B-B48B-4900-82F2-0F58BD93F8BC}" destId="{BCB17EBE-D987-4F59-B0DC-D677482F42F2}" srcOrd="1" destOrd="0" presId="urn:microsoft.com/office/officeart/2005/8/layout/hierarchy1"/>
    <dgm:cxn modelId="{8442B093-92D4-43BB-9400-8B5C455703E6}" type="presParOf" srcId="{461A4358-9FF6-458E-A322-9BDB80E36D00}" destId="{FBCE019D-2B0B-4ACB-B13B-7B3AD541D28A}"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246CC4-FE85-4CCE-9950-067AF11DD03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ru-RU"/>
        </a:p>
      </dgm:t>
    </dgm:pt>
    <dgm:pt modelId="{47FCD251-2950-4EE5-9D3F-C9093115528A}">
      <dgm:prSet custT="1"/>
      <dgm:spPr>
        <a:solidFill>
          <a:srgbClr val="C00000"/>
        </a:solidFill>
      </dgm:spPr>
      <dgm:t>
        <a:bodyPr/>
        <a:lstStyle/>
        <a:p>
          <a:pPr rtl="0"/>
          <a:r>
            <a:rPr lang="ro-RO" sz="1800" dirty="0" smtClean="0">
              <a:latin typeface="Times New Roman" panose="02020603050405020304" pitchFamily="18" charset="0"/>
              <a:cs typeface="Times New Roman" panose="02020603050405020304" pitchFamily="18" charset="0"/>
            </a:rPr>
            <a:t>Acțiunea militară a unui stat împotriva altui stat produce fără echivoc pierderi economice şi umane, uneori irecuperabile. </a:t>
          </a:r>
          <a:endParaRPr lang="ru-RU" sz="1800" dirty="0">
            <a:latin typeface="Times New Roman" panose="02020603050405020304" pitchFamily="18" charset="0"/>
            <a:cs typeface="Times New Roman" panose="02020603050405020304" pitchFamily="18" charset="0"/>
          </a:endParaRPr>
        </a:p>
      </dgm:t>
    </dgm:pt>
    <dgm:pt modelId="{70576135-EAE0-449B-856B-600A1FA4A7C2}" type="parTrans" cxnId="{17963CC1-EF9F-476E-934C-F1FCA104F0BA}">
      <dgm:prSet/>
      <dgm:spPr/>
      <dgm:t>
        <a:bodyPr/>
        <a:lstStyle/>
        <a:p>
          <a:endParaRPr lang="ru-RU"/>
        </a:p>
      </dgm:t>
    </dgm:pt>
    <dgm:pt modelId="{9BD00E0C-1764-4F5A-9547-963A968B0298}" type="sibTrans" cxnId="{17963CC1-EF9F-476E-934C-F1FCA104F0BA}">
      <dgm:prSet/>
      <dgm:spPr/>
      <dgm:t>
        <a:bodyPr/>
        <a:lstStyle/>
        <a:p>
          <a:endParaRPr lang="ru-RU"/>
        </a:p>
      </dgm:t>
    </dgm:pt>
    <dgm:pt modelId="{EB277CC3-D3D9-4A06-B00D-A9C1B7DFECD4}">
      <dgm:prSet custT="1"/>
      <dgm:spPr/>
      <dgm:t>
        <a:bodyPr/>
        <a:lstStyle/>
        <a:p>
          <a:pPr rtl="0"/>
          <a:r>
            <a:rPr lang="ro-RO" sz="1800" dirty="0" smtClean="0">
              <a:latin typeface="Times New Roman" panose="02020603050405020304" pitchFamily="18" charset="0"/>
              <a:cs typeface="Times New Roman" panose="02020603050405020304" pitchFamily="18" charset="0"/>
            </a:rPr>
            <a:t>Disproporţia de potenţial militar existentă este de natură să neliniştească unele state sau grupări de state importante. </a:t>
          </a:r>
          <a:endParaRPr lang="ru-RU" sz="1800" dirty="0">
            <a:latin typeface="Times New Roman" panose="02020603050405020304" pitchFamily="18" charset="0"/>
            <a:cs typeface="Times New Roman" panose="02020603050405020304" pitchFamily="18" charset="0"/>
          </a:endParaRPr>
        </a:p>
      </dgm:t>
    </dgm:pt>
    <dgm:pt modelId="{377820BA-0745-4E4A-994A-FFE2F2F0921C}" type="parTrans" cxnId="{120DE5DA-D37E-423B-BE64-F690CCBB75A7}">
      <dgm:prSet/>
      <dgm:spPr/>
      <dgm:t>
        <a:bodyPr/>
        <a:lstStyle/>
        <a:p>
          <a:endParaRPr lang="ru-RU"/>
        </a:p>
      </dgm:t>
    </dgm:pt>
    <dgm:pt modelId="{EB33CADA-FE73-43B8-9587-6917A4472947}" type="sibTrans" cxnId="{120DE5DA-D37E-423B-BE64-F690CCBB75A7}">
      <dgm:prSet/>
      <dgm:spPr/>
      <dgm:t>
        <a:bodyPr/>
        <a:lstStyle/>
        <a:p>
          <a:endParaRPr lang="ru-RU"/>
        </a:p>
      </dgm:t>
    </dgm:pt>
    <dgm:pt modelId="{92248134-A76F-4FE5-9A2E-CF1B8D795E0C}" type="pres">
      <dgm:prSet presAssocID="{8D246CC4-FE85-4CCE-9950-067AF11DD03B}" presName="Name0" presStyleCnt="0">
        <dgm:presLayoutVars>
          <dgm:chMax val="7"/>
          <dgm:chPref val="7"/>
          <dgm:dir/>
        </dgm:presLayoutVars>
      </dgm:prSet>
      <dgm:spPr/>
      <dgm:t>
        <a:bodyPr/>
        <a:lstStyle/>
        <a:p>
          <a:endParaRPr lang="ru-RU"/>
        </a:p>
      </dgm:t>
    </dgm:pt>
    <dgm:pt modelId="{C217C5B3-806D-467A-8F3F-CE26ED76352D}" type="pres">
      <dgm:prSet presAssocID="{8D246CC4-FE85-4CCE-9950-067AF11DD03B}" presName="Name1" presStyleCnt="0"/>
      <dgm:spPr/>
      <dgm:t>
        <a:bodyPr/>
        <a:lstStyle/>
        <a:p>
          <a:endParaRPr lang="ru-RU"/>
        </a:p>
      </dgm:t>
    </dgm:pt>
    <dgm:pt modelId="{7CBE0890-20FE-4907-8041-C21FB2DB860F}" type="pres">
      <dgm:prSet presAssocID="{8D246CC4-FE85-4CCE-9950-067AF11DD03B}" presName="cycle" presStyleCnt="0"/>
      <dgm:spPr/>
      <dgm:t>
        <a:bodyPr/>
        <a:lstStyle/>
        <a:p>
          <a:endParaRPr lang="ru-RU"/>
        </a:p>
      </dgm:t>
    </dgm:pt>
    <dgm:pt modelId="{65D9DA11-8B99-4480-A80C-A70803D676CF}" type="pres">
      <dgm:prSet presAssocID="{8D246CC4-FE85-4CCE-9950-067AF11DD03B}" presName="srcNode" presStyleLbl="node1" presStyleIdx="0" presStyleCnt="2"/>
      <dgm:spPr/>
      <dgm:t>
        <a:bodyPr/>
        <a:lstStyle/>
        <a:p>
          <a:endParaRPr lang="ru-RU"/>
        </a:p>
      </dgm:t>
    </dgm:pt>
    <dgm:pt modelId="{48504C9B-5F4A-4541-8BD0-C1D8F82095BC}" type="pres">
      <dgm:prSet presAssocID="{8D246CC4-FE85-4CCE-9950-067AF11DD03B}" presName="conn" presStyleLbl="parChTrans1D2" presStyleIdx="0" presStyleCnt="1" custScaleX="90909" custScaleY="90909" custLinFactNeighborX="2289" custLinFactNeighborY="-154"/>
      <dgm:spPr/>
      <dgm:t>
        <a:bodyPr/>
        <a:lstStyle/>
        <a:p>
          <a:endParaRPr lang="ru-RU"/>
        </a:p>
      </dgm:t>
    </dgm:pt>
    <dgm:pt modelId="{87BDF192-BD7E-4D94-BA1D-B71487C96A0C}" type="pres">
      <dgm:prSet presAssocID="{8D246CC4-FE85-4CCE-9950-067AF11DD03B}" presName="extraNode" presStyleLbl="node1" presStyleIdx="0" presStyleCnt="2"/>
      <dgm:spPr/>
      <dgm:t>
        <a:bodyPr/>
        <a:lstStyle/>
        <a:p>
          <a:endParaRPr lang="ru-RU"/>
        </a:p>
      </dgm:t>
    </dgm:pt>
    <dgm:pt modelId="{A9E89EF0-752F-48FF-A5B1-D40E4F5C1C29}" type="pres">
      <dgm:prSet presAssocID="{8D246CC4-FE85-4CCE-9950-067AF11DD03B}" presName="dstNode" presStyleLbl="node1" presStyleIdx="0" presStyleCnt="2"/>
      <dgm:spPr/>
      <dgm:t>
        <a:bodyPr/>
        <a:lstStyle/>
        <a:p>
          <a:endParaRPr lang="ru-RU"/>
        </a:p>
      </dgm:t>
    </dgm:pt>
    <dgm:pt modelId="{0D08BBE7-FC49-4FE9-A4E4-6BDC60732E5B}" type="pres">
      <dgm:prSet presAssocID="{47FCD251-2950-4EE5-9D3F-C9093115528A}" presName="text_1" presStyleLbl="node1" presStyleIdx="0" presStyleCnt="2">
        <dgm:presLayoutVars>
          <dgm:bulletEnabled val="1"/>
        </dgm:presLayoutVars>
      </dgm:prSet>
      <dgm:spPr/>
      <dgm:t>
        <a:bodyPr/>
        <a:lstStyle/>
        <a:p>
          <a:endParaRPr lang="ru-RU"/>
        </a:p>
      </dgm:t>
    </dgm:pt>
    <dgm:pt modelId="{A3607EFF-C128-4989-A62B-3A4F4603E487}" type="pres">
      <dgm:prSet presAssocID="{47FCD251-2950-4EE5-9D3F-C9093115528A}" presName="accent_1" presStyleCnt="0"/>
      <dgm:spPr/>
      <dgm:t>
        <a:bodyPr/>
        <a:lstStyle/>
        <a:p>
          <a:endParaRPr lang="ru-RU"/>
        </a:p>
      </dgm:t>
    </dgm:pt>
    <dgm:pt modelId="{4C7B1E1D-0D75-4E79-BDCD-311F438D9932}" type="pres">
      <dgm:prSet presAssocID="{47FCD251-2950-4EE5-9D3F-C9093115528A}" presName="accentRepeatNode" presStyleLbl="solidFgAcc1" presStyleIdx="0" presStyleCnt="2" custScaleX="82645" custScaleY="82645"/>
      <dgm:spPr>
        <a:ln>
          <a:solidFill>
            <a:srgbClr val="C00000"/>
          </a:solidFill>
        </a:ln>
      </dgm:spPr>
      <dgm:t>
        <a:bodyPr/>
        <a:lstStyle/>
        <a:p>
          <a:endParaRPr lang="ru-RU"/>
        </a:p>
      </dgm:t>
    </dgm:pt>
    <dgm:pt modelId="{7E640063-55B3-46F9-BDEB-8738D0667650}" type="pres">
      <dgm:prSet presAssocID="{EB277CC3-D3D9-4A06-B00D-A9C1B7DFECD4}" presName="text_2" presStyleLbl="node1" presStyleIdx="1" presStyleCnt="2">
        <dgm:presLayoutVars>
          <dgm:bulletEnabled val="1"/>
        </dgm:presLayoutVars>
      </dgm:prSet>
      <dgm:spPr/>
      <dgm:t>
        <a:bodyPr/>
        <a:lstStyle/>
        <a:p>
          <a:endParaRPr lang="ru-RU"/>
        </a:p>
      </dgm:t>
    </dgm:pt>
    <dgm:pt modelId="{D8622709-DB9F-4240-962D-9331B752A9BF}" type="pres">
      <dgm:prSet presAssocID="{EB277CC3-D3D9-4A06-B00D-A9C1B7DFECD4}" presName="accent_2" presStyleCnt="0"/>
      <dgm:spPr/>
      <dgm:t>
        <a:bodyPr/>
        <a:lstStyle/>
        <a:p>
          <a:endParaRPr lang="ru-RU"/>
        </a:p>
      </dgm:t>
    </dgm:pt>
    <dgm:pt modelId="{CF4617E1-22AB-4073-BA42-4501C7D8B773}" type="pres">
      <dgm:prSet presAssocID="{EB277CC3-D3D9-4A06-B00D-A9C1B7DFECD4}" presName="accentRepeatNode" presStyleLbl="solidFgAcc1" presStyleIdx="1" presStyleCnt="2" custScaleX="82645" custScaleY="82645"/>
      <dgm:spPr/>
      <dgm:t>
        <a:bodyPr/>
        <a:lstStyle/>
        <a:p>
          <a:endParaRPr lang="ru-RU"/>
        </a:p>
      </dgm:t>
    </dgm:pt>
  </dgm:ptLst>
  <dgm:cxnLst>
    <dgm:cxn modelId="{4D1326CD-41D0-48FA-BB0B-451C9E6E4A69}" type="presOf" srcId="{9BD00E0C-1764-4F5A-9547-963A968B0298}" destId="{48504C9B-5F4A-4541-8BD0-C1D8F82095BC}" srcOrd="0" destOrd="0" presId="urn:microsoft.com/office/officeart/2008/layout/VerticalCurvedList"/>
    <dgm:cxn modelId="{17963CC1-EF9F-476E-934C-F1FCA104F0BA}" srcId="{8D246CC4-FE85-4CCE-9950-067AF11DD03B}" destId="{47FCD251-2950-4EE5-9D3F-C9093115528A}" srcOrd="0" destOrd="0" parTransId="{70576135-EAE0-449B-856B-600A1FA4A7C2}" sibTransId="{9BD00E0C-1764-4F5A-9547-963A968B0298}"/>
    <dgm:cxn modelId="{AACFADFA-742C-4838-BFB3-8CAEEF0D5159}" type="presOf" srcId="{8D246CC4-FE85-4CCE-9950-067AF11DD03B}" destId="{92248134-A76F-4FE5-9A2E-CF1B8D795E0C}" srcOrd="0" destOrd="0" presId="urn:microsoft.com/office/officeart/2008/layout/VerticalCurvedList"/>
    <dgm:cxn modelId="{EA17BD70-096B-4599-B84A-06835CC3CA29}" type="presOf" srcId="{47FCD251-2950-4EE5-9D3F-C9093115528A}" destId="{0D08BBE7-FC49-4FE9-A4E4-6BDC60732E5B}" srcOrd="0" destOrd="0" presId="urn:microsoft.com/office/officeart/2008/layout/VerticalCurvedList"/>
    <dgm:cxn modelId="{120DE5DA-D37E-423B-BE64-F690CCBB75A7}" srcId="{8D246CC4-FE85-4CCE-9950-067AF11DD03B}" destId="{EB277CC3-D3D9-4A06-B00D-A9C1B7DFECD4}" srcOrd="1" destOrd="0" parTransId="{377820BA-0745-4E4A-994A-FFE2F2F0921C}" sibTransId="{EB33CADA-FE73-43B8-9587-6917A4472947}"/>
    <dgm:cxn modelId="{7E3E996F-3D8B-4784-94BD-8B567E93475E}" type="presOf" srcId="{EB277CC3-D3D9-4A06-B00D-A9C1B7DFECD4}" destId="{7E640063-55B3-46F9-BDEB-8738D0667650}" srcOrd="0" destOrd="0" presId="urn:microsoft.com/office/officeart/2008/layout/VerticalCurvedList"/>
    <dgm:cxn modelId="{49995BC0-60BE-44E7-8931-3893FD95CF94}" type="presParOf" srcId="{92248134-A76F-4FE5-9A2E-CF1B8D795E0C}" destId="{C217C5B3-806D-467A-8F3F-CE26ED76352D}" srcOrd="0" destOrd="0" presId="urn:microsoft.com/office/officeart/2008/layout/VerticalCurvedList"/>
    <dgm:cxn modelId="{34B8239B-EBC3-4341-85A0-6FAADD13BCED}" type="presParOf" srcId="{C217C5B3-806D-467A-8F3F-CE26ED76352D}" destId="{7CBE0890-20FE-4907-8041-C21FB2DB860F}" srcOrd="0" destOrd="0" presId="urn:microsoft.com/office/officeart/2008/layout/VerticalCurvedList"/>
    <dgm:cxn modelId="{30D4ADE8-24D0-4E9F-8ECB-8D179ACE290C}" type="presParOf" srcId="{7CBE0890-20FE-4907-8041-C21FB2DB860F}" destId="{65D9DA11-8B99-4480-A80C-A70803D676CF}" srcOrd="0" destOrd="0" presId="urn:microsoft.com/office/officeart/2008/layout/VerticalCurvedList"/>
    <dgm:cxn modelId="{E493710D-180A-4F44-A6A1-B3244C97328F}" type="presParOf" srcId="{7CBE0890-20FE-4907-8041-C21FB2DB860F}" destId="{48504C9B-5F4A-4541-8BD0-C1D8F82095BC}" srcOrd="1" destOrd="0" presId="urn:microsoft.com/office/officeart/2008/layout/VerticalCurvedList"/>
    <dgm:cxn modelId="{9A10B1EE-8E82-477A-90CA-F9AD0B48A565}" type="presParOf" srcId="{7CBE0890-20FE-4907-8041-C21FB2DB860F}" destId="{87BDF192-BD7E-4D94-BA1D-B71487C96A0C}" srcOrd="2" destOrd="0" presId="urn:microsoft.com/office/officeart/2008/layout/VerticalCurvedList"/>
    <dgm:cxn modelId="{035C5CE4-DE07-4CA5-878F-893507E750AC}" type="presParOf" srcId="{7CBE0890-20FE-4907-8041-C21FB2DB860F}" destId="{A9E89EF0-752F-48FF-A5B1-D40E4F5C1C29}" srcOrd="3" destOrd="0" presId="urn:microsoft.com/office/officeart/2008/layout/VerticalCurvedList"/>
    <dgm:cxn modelId="{1D40C28F-E906-4999-AC07-79C1AA7026AB}" type="presParOf" srcId="{C217C5B3-806D-467A-8F3F-CE26ED76352D}" destId="{0D08BBE7-FC49-4FE9-A4E4-6BDC60732E5B}" srcOrd="1" destOrd="0" presId="urn:microsoft.com/office/officeart/2008/layout/VerticalCurvedList"/>
    <dgm:cxn modelId="{4C4526FA-F382-4BDA-90F6-2F7915BE22B1}" type="presParOf" srcId="{C217C5B3-806D-467A-8F3F-CE26ED76352D}" destId="{A3607EFF-C128-4989-A62B-3A4F4603E487}" srcOrd="2" destOrd="0" presId="urn:microsoft.com/office/officeart/2008/layout/VerticalCurvedList"/>
    <dgm:cxn modelId="{3F601BDC-EEE4-4C33-8356-1270F076C905}" type="presParOf" srcId="{A3607EFF-C128-4989-A62B-3A4F4603E487}" destId="{4C7B1E1D-0D75-4E79-BDCD-311F438D9932}" srcOrd="0" destOrd="0" presId="urn:microsoft.com/office/officeart/2008/layout/VerticalCurvedList"/>
    <dgm:cxn modelId="{7A374C4F-22E4-47D9-B060-6BE2B26DE16C}" type="presParOf" srcId="{C217C5B3-806D-467A-8F3F-CE26ED76352D}" destId="{7E640063-55B3-46F9-BDEB-8738D0667650}" srcOrd="3" destOrd="0" presId="urn:microsoft.com/office/officeart/2008/layout/VerticalCurvedList"/>
    <dgm:cxn modelId="{A21EA752-EBE3-4588-B93E-D803C566EB0F}" type="presParOf" srcId="{C217C5B3-806D-467A-8F3F-CE26ED76352D}" destId="{D8622709-DB9F-4240-962D-9331B752A9BF}" srcOrd="4" destOrd="0" presId="urn:microsoft.com/office/officeart/2008/layout/VerticalCurvedList"/>
    <dgm:cxn modelId="{70CE1703-7AC0-4431-B3A8-7A6A2456612C}" type="presParOf" srcId="{D8622709-DB9F-4240-962D-9331B752A9BF}" destId="{CF4617E1-22AB-4073-BA42-4501C7D8B7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659859-BCE5-47AF-B231-FC77D62FEDA5}"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ru-RU"/>
        </a:p>
      </dgm:t>
    </dgm:pt>
    <dgm:pt modelId="{BBA3E2EF-23B3-42BC-A2E9-E397650B0042}">
      <dgm:prSet custT="1"/>
      <dgm:spPr/>
      <dgm:t>
        <a:bodyPr/>
        <a:lstStyle/>
        <a:p>
          <a:pPr rtl="0"/>
          <a:r>
            <a:rPr lang="ro-RO" sz="1800" dirty="0" smtClean="0">
              <a:latin typeface="Times New Roman" panose="02020603050405020304" pitchFamily="18" charset="0"/>
              <a:cs typeface="Times New Roman" panose="02020603050405020304" pitchFamily="18" charset="0"/>
            </a:rPr>
            <a:t>Teama de înfrângere determină statele să-şi aducă forţele armate.</a:t>
          </a:r>
          <a:endParaRPr lang="ru-RU" sz="1800" dirty="0">
            <a:latin typeface="Times New Roman" panose="02020603050405020304" pitchFamily="18" charset="0"/>
            <a:cs typeface="Times New Roman" panose="02020603050405020304" pitchFamily="18" charset="0"/>
          </a:endParaRPr>
        </a:p>
      </dgm:t>
    </dgm:pt>
    <dgm:pt modelId="{6EB716DA-1462-447E-A13E-C6BE3E0B48F6}" type="parTrans" cxnId="{FDB5A0B4-048B-40E1-ACD4-9EC4C51A4FA8}">
      <dgm:prSet/>
      <dgm:spPr/>
      <dgm:t>
        <a:bodyPr/>
        <a:lstStyle/>
        <a:p>
          <a:endParaRPr lang="ru-RU"/>
        </a:p>
      </dgm:t>
    </dgm:pt>
    <dgm:pt modelId="{C79A14A1-49AD-4534-A5C0-0515AC60FCE6}" type="sibTrans" cxnId="{FDB5A0B4-048B-40E1-ACD4-9EC4C51A4FA8}">
      <dgm:prSet/>
      <dgm:spPr/>
      <dgm:t>
        <a:bodyPr/>
        <a:lstStyle/>
        <a:p>
          <a:endParaRPr lang="ru-RU"/>
        </a:p>
      </dgm:t>
    </dgm:pt>
    <dgm:pt modelId="{EBCF1F0D-0265-45A9-8CF6-3E9F1DB11176}">
      <dgm:prSet custT="1"/>
      <dgm:spPr/>
      <dgm:t>
        <a:bodyPr/>
        <a:lstStyle/>
        <a:p>
          <a:pPr rtl="0"/>
          <a:r>
            <a:rPr lang="ro-RO" sz="1800" dirty="0" smtClean="0">
              <a:latin typeface="Times New Roman" panose="02020603050405020304" pitchFamily="18" charset="0"/>
              <a:cs typeface="Times New Roman" panose="02020603050405020304" pitchFamily="18" charset="0"/>
            </a:rPr>
            <a:t>La parametrii necesari respingerii efectelor ameninţărilor percepute. </a:t>
          </a:r>
          <a:endParaRPr lang="ru-RU" sz="1800" dirty="0">
            <a:latin typeface="Times New Roman" panose="02020603050405020304" pitchFamily="18" charset="0"/>
            <a:cs typeface="Times New Roman" panose="02020603050405020304" pitchFamily="18" charset="0"/>
          </a:endParaRPr>
        </a:p>
      </dgm:t>
    </dgm:pt>
    <dgm:pt modelId="{2B5E191B-291D-46A4-B355-C48C005EC596}" type="parTrans" cxnId="{E87F16B7-5C37-4295-B6DF-B16731B157C3}">
      <dgm:prSet/>
      <dgm:spPr/>
      <dgm:t>
        <a:bodyPr/>
        <a:lstStyle/>
        <a:p>
          <a:endParaRPr lang="ru-RU"/>
        </a:p>
      </dgm:t>
    </dgm:pt>
    <dgm:pt modelId="{BC87106A-EE2C-48BB-859D-8B11A772C0CE}" type="sibTrans" cxnId="{E87F16B7-5C37-4295-B6DF-B16731B157C3}">
      <dgm:prSet/>
      <dgm:spPr/>
      <dgm:t>
        <a:bodyPr/>
        <a:lstStyle/>
        <a:p>
          <a:endParaRPr lang="ru-RU"/>
        </a:p>
      </dgm:t>
    </dgm:pt>
    <dgm:pt modelId="{E2E0CDF6-735E-45FE-A667-56DF0C4B5FD5}" type="pres">
      <dgm:prSet presAssocID="{B3659859-BCE5-47AF-B231-FC77D62FEDA5}" presName="Name0" presStyleCnt="0">
        <dgm:presLayoutVars>
          <dgm:dir/>
          <dgm:resizeHandles val="exact"/>
        </dgm:presLayoutVars>
      </dgm:prSet>
      <dgm:spPr/>
      <dgm:t>
        <a:bodyPr/>
        <a:lstStyle/>
        <a:p>
          <a:endParaRPr lang="ru-RU"/>
        </a:p>
      </dgm:t>
    </dgm:pt>
    <dgm:pt modelId="{F4E0C4C8-4962-420B-B0EA-F89208CBB005}" type="pres">
      <dgm:prSet presAssocID="{B3659859-BCE5-47AF-B231-FC77D62FEDA5}" presName="arrow" presStyleLbl="bgShp" presStyleIdx="0" presStyleCnt="1"/>
      <dgm:spPr/>
      <dgm:t>
        <a:bodyPr/>
        <a:lstStyle/>
        <a:p>
          <a:endParaRPr lang="ru-RU"/>
        </a:p>
      </dgm:t>
    </dgm:pt>
    <dgm:pt modelId="{C0A5B949-237F-496C-A210-ADCB8AFB9D55}" type="pres">
      <dgm:prSet presAssocID="{B3659859-BCE5-47AF-B231-FC77D62FEDA5}" presName="points" presStyleCnt="0"/>
      <dgm:spPr/>
      <dgm:t>
        <a:bodyPr/>
        <a:lstStyle/>
        <a:p>
          <a:endParaRPr lang="ru-RU"/>
        </a:p>
      </dgm:t>
    </dgm:pt>
    <dgm:pt modelId="{0274CB0F-9C9E-4C48-8848-840A5A779DF5}" type="pres">
      <dgm:prSet presAssocID="{BBA3E2EF-23B3-42BC-A2E9-E397650B0042}" presName="compositeA" presStyleCnt="0"/>
      <dgm:spPr/>
      <dgm:t>
        <a:bodyPr/>
        <a:lstStyle/>
        <a:p>
          <a:endParaRPr lang="ru-RU"/>
        </a:p>
      </dgm:t>
    </dgm:pt>
    <dgm:pt modelId="{F6307858-6EDE-4401-9105-96A5608998C1}" type="pres">
      <dgm:prSet presAssocID="{BBA3E2EF-23B3-42BC-A2E9-E397650B0042}" presName="textA" presStyleLbl="revTx" presStyleIdx="0" presStyleCnt="2">
        <dgm:presLayoutVars>
          <dgm:bulletEnabled val="1"/>
        </dgm:presLayoutVars>
      </dgm:prSet>
      <dgm:spPr/>
      <dgm:t>
        <a:bodyPr/>
        <a:lstStyle/>
        <a:p>
          <a:endParaRPr lang="ru-RU"/>
        </a:p>
      </dgm:t>
    </dgm:pt>
    <dgm:pt modelId="{6B462EC9-63FF-431E-9B48-34539678DBDF}" type="pres">
      <dgm:prSet presAssocID="{BBA3E2EF-23B3-42BC-A2E9-E397650B0042}" presName="circleA" presStyleLbl="node1" presStyleIdx="0" presStyleCnt="2"/>
      <dgm:spPr/>
      <dgm:t>
        <a:bodyPr/>
        <a:lstStyle/>
        <a:p>
          <a:endParaRPr lang="ru-RU"/>
        </a:p>
      </dgm:t>
    </dgm:pt>
    <dgm:pt modelId="{51831D38-E7FD-43FB-BD6C-3F9EE8088AE2}" type="pres">
      <dgm:prSet presAssocID="{BBA3E2EF-23B3-42BC-A2E9-E397650B0042}" presName="spaceA" presStyleCnt="0"/>
      <dgm:spPr/>
      <dgm:t>
        <a:bodyPr/>
        <a:lstStyle/>
        <a:p>
          <a:endParaRPr lang="ru-RU"/>
        </a:p>
      </dgm:t>
    </dgm:pt>
    <dgm:pt modelId="{5DE9EADA-D294-4FD0-96DB-22F9617137E5}" type="pres">
      <dgm:prSet presAssocID="{C79A14A1-49AD-4534-A5C0-0515AC60FCE6}" presName="space" presStyleCnt="0"/>
      <dgm:spPr/>
      <dgm:t>
        <a:bodyPr/>
        <a:lstStyle/>
        <a:p>
          <a:endParaRPr lang="ru-RU"/>
        </a:p>
      </dgm:t>
    </dgm:pt>
    <dgm:pt modelId="{6453BD7F-E8F9-4ED5-82A5-C8905E3A786A}" type="pres">
      <dgm:prSet presAssocID="{EBCF1F0D-0265-45A9-8CF6-3E9F1DB11176}" presName="compositeB" presStyleCnt="0"/>
      <dgm:spPr/>
      <dgm:t>
        <a:bodyPr/>
        <a:lstStyle/>
        <a:p>
          <a:endParaRPr lang="ru-RU"/>
        </a:p>
      </dgm:t>
    </dgm:pt>
    <dgm:pt modelId="{F60F8EC9-D929-4D96-B583-BE93F4736E7F}" type="pres">
      <dgm:prSet presAssocID="{EBCF1F0D-0265-45A9-8CF6-3E9F1DB11176}" presName="textB" presStyleLbl="revTx" presStyleIdx="1" presStyleCnt="2">
        <dgm:presLayoutVars>
          <dgm:bulletEnabled val="1"/>
        </dgm:presLayoutVars>
      </dgm:prSet>
      <dgm:spPr/>
      <dgm:t>
        <a:bodyPr/>
        <a:lstStyle/>
        <a:p>
          <a:endParaRPr lang="ru-RU"/>
        </a:p>
      </dgm:t>
    </dgm:pt>
    <dgm:pt modelId="{35738065-4102-4AC8-BC1B-BF8F8C0C8EE2}" type="pres">
      <dgm:prSet presAssocID="{EBCF1F0D-0265-45A9-8CF6-3E9F1DB11176}" presName="circleB" presStyleLbl="node1" presStyleIdx="1" presStyleCnt="2"/>
      <dgm:spPr/>
      <dgm:t>
        <a:bodyPr/>
        <a:lstStyle/>
        <a:p>
          <a:endParaRPr lang="ru-RU"/>
        </a:p>
      </dgm:t>
    </dgm:pt>
    <dgm:pt modelId="{7159F889-F5B5-4050-822A-A62983A2308D}" type="pres">
      <dgm:prSet presAssocID="{EBCF1F0D-0265-45A9-8CF6-3E9F1DB11176}" presName="spaceB" presStyleCnt="0"/>
      <dgm:spPr/>
      <dgm:t>
        <a:bodyPr/>
        <a:lstStyle/>
        <a:p>
          <a:endParaRPr lang="ru-RU"/>
        </a:p>
      </dgm:t>
    </dgm:pt>
  </dgm:ptLst>
  <dgm:cxnLst>
    <dgm:cxn modelId="{20B898D0-C208-450D-8577-1C487463D7C3}" type="presOf" srcId="{B3659859-BCE5-47AF-B231-FC77D62FEDA5}" destId="{E2E0CDF6-735E-45FE-A667-56DF0C4B5FD5}" srcOrd="0" destOrd="0" presId="urn:microsoft.com/office/officeart/2005/8/layout/hProcess11"/>
    <dgm:cxn modelId="{FDB5A0B4-048B-40E1-ACD4-9EC4C51A4FA8}" srcId="{B3659859-BCE5-47AF-B231-FC77D62FEDA5}" destId="{BBA3E2EF-23B3-42BC-A2E9-E397650B0042}" srcOrd="0" destOrd="0" parTransId="{6EB716DA-1462-447E-A13E-C6BE3E0B48F6}" sibTransId="{C79A14A1-49AD-4534-A5C0-0515AC60FCE6}"/>
    <dgm:cxn modelId="{08F2C2CF-15DE-4BEB-B9F4-5CE43FADD6E6}" type="presOf" srcId="{EBCF1F0D-0265-45A9-8CF6-3E9F1DB11176}" destId="{F60F8EC9-D929-4D96-B583-BE93F4736E7F}" srcOrd="0" destOrd="0" presId="urn:microsoft.com/office/officeart/2005/8/layout/hProcess11"/>
    <dgm:cxn modelId="{E87F16B7-5C37-4295-B6DF-B16731B157C3}" srcId="{B3659859-BCE5-47AF-B231-FC77D62FEDA5}" destId="{EBCF1F0D-0265-45A9-8CF6-3E9F1DB11176}" srcOrd="1" destOrd="0" parTransId="{2B5E191B-291D-46A4-B355-C48C005EC596}" sibTransId="{BC87106A-EE2C-48BB-859D-8B11A772C0CE}"/>
    <dgm:cxn modelId="{0078C335-8BC5-44F2-A520-3633CEDA09DB}" type="presOf" srcId="{BBA3E2EF-23B3-42BC-A2E9-E397650B0042}" destId="{F6307858-6EDE-4401-9105-96A5608998C1}" srcOrd="0" destOrd="0" presId="urn:microsoft.com/office/officeart/2005/8/layout/hProcess11"/>
    <dgm:cxn modelId="{240803AD-0BB7-48F4-B921-CA96638FF152}" type="presParOf" srcId="{E2E0CDF6-735E-45FE-A667-56DF0C4B5FD5}" destId="{F4E0C4C8-4962-420B-B0EA-F89208CBB005}" srcOrd="0" destOrd="0" presId="urn:microsoft.com/office/officeart/2005/8/layout/hProcess11"/>
    <dgm:cxn modelId="{5D8E50CC-BADF-43AA-AF45-6FB2EE922216}" type="presParOf" srcId="{E2E0CDF6-735E-45FE-A667-56DF0C4B5FD5}" destId="{C0A5B949-237F-496C-A210-ADCB8AFB9D55}" srcOrd="1" destOrd="0" presId="urn:microsoft.com/office/officeart/2005/8/layout/hProcess11"/>
    <dgm:cxn modelId="{B4550A87-AD19-4921-B3FF-6CD92B3FA00B}" type="presParOf" srcId="{C0A5B949-237F-496C-A210-ADCB8AFB9D55}" destId="{0274CB0F-9C9E-4C48-8848-840A5A779DF5}" srcOrd="0" destOrd="0" presId="urn:microsoft.com/office/officeart/2005/8/layout/hProcess11"/>
    <dgm:cxn modelId="{EE8DF878-4160-46FC-A899-930254F9CEDC}" type="presParOf" srcId="{0274CB0F-9C9E-4C48-8848-840A5A779DF5}" destId="{F6307858-6EDE-4401-9105-96A5608998C1}" srcOrd="0" destOrd="0" presId="urn:microsoft.com/office/officeart/2005/8/layout/hProcess11"/>
    <dgm:cxn modelId="{00178165-46B1-4BCF-B40E-E0DBD8468372}" type="presParOf" srcId="{0274CB0F-9C9E-4C48-8848-840A5A779DF5}" destId="{6B462EC9-63FF-431E-9B48-34539678DBDF}" srcOrd="1" destOrd="0" presId="urn:microsoft.com/office/officeart/2005/8/layout/hProcess11"/>
    <dgm:cxn modelId="{04EA8EA5-44DF-448E-9C33-0CA927863EDC}" type="presParOf" srcId="{0274CB0F-9C9E-4C48-8848-840A5A779DF5}" destId="{51831D38-E7FD-43FB-BD6C-3F9EE8088AE2}" srcOrd="2" destOrd="0" presId="urn:microsoft.com/office/officeart/2005/8/layout/hProcess11"/>
    <dgm:cxn modelId="{8F72C2FC-AB86-4B7B-A963-B4E0A41A5149}" type="presParOf" srcId="{C0A5B949-237F-496C-A210-ADCB8AFB9D55}" destId="{5DE9EADA-D294-4FD0-96DB-22F9617137E5}" srcOrd="1" destOrd="0" presId="urn:microsoft.com/office/officeart/2005/8/layout/hProcess11"/>
    <dgm:cxn modelId="{BF399CD0-DD58-421E-AB5B-29B0214BB716}" type="presParOf" srcId="{C0A5B949-237F-496C-A210-ADCB8AFB9D55}" destId="{6453BD7F-E8F9-4ED5-82A5-C8905E3A786A}" srcOrd="2" destOrd="0" presId="urn:microsoft.com/office/officeart/2005/8/layout/hProcess11"/>
    <dgm:cxn modelId="{2A56647F-A249-49E2-9885-4B206AE54B82}" type="presParOf" srcId="{6453BD7F-E8F9-4ED5-82A5-C8905E3A786A}" destId="{F60F8EC9-D929-4D96-B583-BE93F4736E7F}" srcOrd="0" destOrd="0" presId="urn:microsoft.com/office/officeart/2005/8/layout/hProcess11"/>
    <dgm:cxn modelId="{704F4CE4-7BD2-4EB0-9232-89700EC11FE6}" type="presParOf" srcId="{6453BD7F-E8F9-4ED5-82A5-C8905E3A786A}" destId="{35738065-4102-4AC8-BC1B-BF8F8C0C8EE2}" srcOrd="1" destOrd="0" presId="urn:microsoft.com/office/officeart/2005/8/layout/hProcess11"/>
    <dgm:cxn modelId="{4A4DA007-1B6A-414B-8593-FD333A0C8819}" type="presParOf" srcId="{6453BD7F-E8F9-4ED5-82A5-C8905E3A786A}" destId="{7159F889-F5B5-4050-822A-A62983A2308D}"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D476BC-8BDB-431D-89C2-B622F8054A3E}"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ru-RU"/>
        </a:p>
      </dgm:t>
    </dgm:pt>
    <dgm:pt modelId="{51651BCB-0569-441F-A084-A2840B5FCA08}">
      <dgm:prSet/>
      <dgm:spPr>
        <a:solidFill>
          <a:schemeClr val="accent2">
            <a:lumMod val="75000"/>
          </a:schemeClr>
        </a:solidFill>
      </dgm:spPr>
      <dgm:t>
        <a:bodyPr/>
        <a:lstStyle/>
        <a:p>
          <a:pPr rtl="0"/>
          <a:r>
            <a:rPr lang="ro-RO" dirty="0" smtClean="0">
              <a:latin typeface="Times New Roman" panose="02020603050405020304" pitchFamily="18" charset="0"/>
              <a:cs typeface="Times New Roman" panose="02020603050405020304" pitchFamily="18" charset="0"/>
            </a:rPr>
            <a:t>Când, PIB-ul este afectat de o alocare bugetară militară semnificativă. </a:t>
          </a:r>
          <a:endParaRPr lang="ru-RU" dirty="0">
            <a:latin typeface="Times New Roman" panose="02020603050405020304" pitchFamily="18" charset="0"/>
            <a:cs typeface="Times New Roman" panose="02020603050405020304" pitchFamily="18" charset="0"/>
          </a:endParaRPr>
        </a:p>
      </dgm:t>
    </dgm:pt>
    <dgm:pt modelId="{478CCDBD-0B7B-4499-AD6C-CC45A7B1B861}" type="parTrans" cxnId="{482E0BCF-6FAA-4860-9767-D007B581BEC8}">
      <dgm:prSet/>
      <dgm:spPr/>
      <dgm:t>
        <a:bodyPr/>
        <a:lstStyle/>
        <a:p>
          <a:endParaRPr lang="ru-RU"/>
        </a:p>
      </dgm:t>
    </dgm:pt>
    <dgm:pt modelId="{9B9AB02B-F163-4B61-838A-B697A304B5D8}" type="sibTrans" cxnId="{482E0BCF-6FAA-4860-9767-D007B581BEC8}">
      <dgm:prSet/>
      <dgm:spPr/>
      <dgm:t>
        <a:bodyPr/>
        <a:lstStyle/>
        <a:p>
          <a:endParaRPr lang="ru-RU"/>
        </a:p>
      </dgm:t>
    </dgm:pt>
    <dgm:pt modelId="{29C6573E-8312-4187-9699-099C197FFBD1}">
      <dgm:prSet/>
      <dgm:spPr/>
      <dgm:t>
        <a:bodyPr/>
        <a:lstStyle/>
        <a:p>
          <a:pPr rtl="0"/>
          <a:r>
            <a:rPr lang="ro-RO" dirty="0" smtClean="0">
              <a:latin typeface="Times New Roman" panose="02020603050405020304" pitchFamily="18" charset="0"/>
              <a:cs typeface="Times New Roman" panose="02020603050405020304" pitchFamily="18" charset="0"/>
            </a:rPr>
            <a:t>Putem aprecia că situaţia tinde să destabilizeze echilibrul strategic în arealul respectiv.</a:t>
          </a:r>
          <a:endParaRPr lang="ru-RU" dirty="0">
            <a:latin typeface="Times New Roman" panose="02020603050405020304" pitchFamily="18" charset="0"/>
            <a:cs typeface="Times New Roman" panose="02020603050405020304" pitchFamily="18" charset="0"/>
          </a:endParaRPr>
        </a:p>
      </dgm:t>
    </dgm:pt>
    <dgm:pt modelId="{0077209B-238F-41E3-9DEC-ABC750734A4E}" type="parTrans" cxnId="{BF2EE8C3-EEB2-413F-8FA3-0A8920CD1386}">
      <dgm:prSet/>
      <dgm:spPr/>
      <dgm:t>
        <a:bodyPr/>
        <a:lstStyle/>
        <a:p>
          <a:endParaRPr lang="ru-RU"/>
        </a:p>
      </dgm:t>
    </dgm:pt>
    <dgm:pt modelId="{CEB460EB-355B-47C2-8C9E-8870BA96F187}" type="sibTrans" cxnId="{BF2EE8C3-EEB2-413F-8FA3-0A8920CD1386}">
      <dgm:prSet/>
      <dgm:spPr/>
      <dgm:t>
        <a:bodyPr/>
        <a:lstStyle/>
        <a:p>
          <a:endParaRPr lang="ru-RU"/>
        </a:p>
      </dgm:t>
    </dgm:pt>
    <dgm:pt modelId="{C9443783-8549-4E29-B694-882C3FC40F82}">
      <dgm:prSet/>
      <dgm:spPr/>
      <dgm:t>
        <a:bodyPr/>
        <a:lstStyle/>
        <a:p>
          <a:pPr rtl="0"/>
          <a:r>
            <a:rPr lang="ro-RO" dirty="0" smtClean="0">
              <a:latin typeface="Times New Roman" panose="02020603050405020304" pitchFamily="18" charset="0"/>
              <a:cs typeface="Times New Roman" panose="02020603050405020304" pitchFamily="18" charset="0"/>
            </a:rPr>
            <a:t>Ameninţând grav nu numai securitatea statelor din zonă, dar şi pe cea internaţională.</a:t>
          </a:r>
          <a:endParaRPr lang="ru-RU" dirty="0">
            <a:latin typeface="Times New Roman" panose="02020603050405020304" pitchFamily="18" charset="0"/>
            <a:cs typeface="Times New Roman" panose="02020603050405020304" pitchFamily="18" charset="0"/>
          </a:endParaRPr>
        </a:p>
      </dgm:t>
    </dgm:pt>
    <dgm:pt modelId="{48BE291F-8470-41C0-BF28-FC9E1FC9C939}" type="parTrans" cxnId="{35CB1A92-3362-4941-800A-C1FDF03BE10F}">
      <dgm:prSet/>
      <dgm:spPr/>
      <dgm:t>
        <a:bodyPr/>
        <a:lstStyle/>
        <a:p>
          <a:endParaRPr lang="ru-RU"/>
        </a:p>
      </dgm:t>
    </dgm:pt>
    <dgm:pt modelId="{90D3ACF2-5477-4556-9274-C29977C3B6E5}" type="sibTrans" cxnId="{35CB1A92-3362-4941-800A-C1FDF03BE10F}">
      <dgm:prSet/>
      <dgm:spPr/>
      <dgm:t>
        <a:bodyPr/>
        <a:lstStyle/>
        <a:p>
          <a:endParaRPr lang="ru-RU"/>
        </a:p>
      </dgm:t>
    </dgm:pt>
    <dgm:pt modelId="{97D50BE3-23EA-4F3F-88B5-2AC47F848402}" type="pres">
      <dgm:prSet presAssocID="{ECD476BC-8BDB-431D-89C2-B622F8054A3E}" presName="Name0" presStyleCnt="0">
        <dgm:presLayoutVars>
          <dgm:dir/>
          <dgm:resizeHandles val="exact"/>
        </dgm:presLayoutVars>
      </dgm:prSet>
      <dgm:spPr/>
      <dgm:t>
        <a:bodyPr/>
        <a:lstStyle/>
        <a:p>
          <a:endParaRPr lang="ru-RU"/>
        </a:p>
      </dgm:t>
    </dgm:pt>
    <dgm:pt modelId="{83281490-238A-4E15-9AA4-5886180E4A96}" type="pres">
      <dgm:prSet presAssocID="{51651BCB-0569-441F-A084-A2840B5FCA08}" presName="node" presStyleLbl="node1" presStyleIdx="0" presStyleCnt="3">
        <dgm:presLayoutVars>
          <dgm:bulletEnabled val="1"/>
        </dgm:presLayoutVars>
      </dgm:prSet>
      <dgm:spPr/>
      <dgm:t>
        <a:bodyPr/>
        <a:lstStyle/>
        <a:p>
          <a:endParaRPr lang="ru-RU"/>
        </a:p>
      </dgm:t>
    </dgm:pt>
    <dgm:pt modelId="{0EB4946D-00FE-4EB3-9E44-91440DE953C4}" type="pres">
      <dgm:prSet presAssocID="{9B9AB02B-F163-4B61-838A-B697A304B5D8}" presName="sibTrans" presStyleLbl="sibTrans2D1" presStyleIdx="0" presStyleCnt="2"/>
      <dgm:spPr/>
      <dgm:t>
        <a:bodyPr/>
        <a:lstStyle/>
        <a:p>
          <a:endParaRPr lang="ru-RU"/>
        </a:p>
      </dgm:t>
    </dgm:pt>
    <dgm:pt modelId="{2B764CF3-06FA-4B23-8BF5-C50FBFD84895}" type="pres">
      <dgm:prSet presAssocID="{9B9AB02B-F163-4B61-838A-B697A304B5D8}" presName="connectorText" presStyleLbl="sibTrans2D1" presStyleIdx="0" presStyleCnt="2"/>
      <dgm:spPr/>
      <dgm:t>
        <a:bodyPr/>
        <a:lstStyle/>
        <a:p>
          <a:endParaRPr lang="ru-RU"/>
        </a:p>
      </dgm:t>
    </dgm:pt>
    <dgm:pt modelId="{1104BC1B-DEB7-4C99-8DD3-B17E4285D05A}" type="pres">
      <dgm:prSet presAssocID="{29C6573E-8312-4187-9699-099C197FFBD1}" presName="node" presStyleLbl="node1" presStyleIdx="1" presStyleCnt="3">
        <dgm:presLayoutVars>
          <dgm:bulletEnabled val="1"/>
        </dgm:presLayoutVars>
      </dgm:prSet>
      <dgm:spPr/>
      <dgm:t>
        <a:bodyPr/>
        <a:lstStyle/>
        <a:p>
          <a:endParaRPr lang="ru-RU"/>
        </a:p>
      </dgm:t>
    </dgm:pt>
    <dgm:pt modelId="{A203ED59-AAC8-49D6-92F4-4E03930B9EBC}" type="pres">
      <dgm:prSet presAssocID="{CEB460EB-355B-47C2-8C9E-8870BA96F187}" presName="sibTrans" presStyleLbl="sibTrans2D1" presStyleIdx="1" presStyleCnt="2"/>
      <dgm:spPr/>
      <dgm:t>
        <a:bodyPr/>
        <a:lstStyle/>
        <a:p>
          <a:endParaRPr lang="ru-RU"/>
        </a:p>
      </dgm:t>
    </dgm:pt>
    <dgm:pt modelId="{48620DDE-23C3-4530-8FB7-6AD3FDB69968}" type="pres">
      <dgm:prSet presAssocID="{CEB460EB-355B-47C2-8C9E-8870BA96F187}" presName="connectorText" presStyleLbl="sibTrans2D1" presStyleIdx="1" presStyleCnt="2"/>
      <dgm:spPr/>
      <dgm:t>
        <a:bodyPr/>
        <a:lstStyle/>
        <a:p>
          <a:endParaRPr lang="ru-RU"/>
        </a:p>
      </dgm:t>
    </dgm:pt>
    <dgm:pt modelId="{008848CE-9E71-481A-8E33-05E865D37FB8}" type="pres">
      <dgm:prSet presAssocID="{C9443783-8549-4E29-B694-882C3FC40F82}" presName="node" presStyleLbl="node1" presStyleIdx="2" presStyleCnt="3">
        <dgm:presLayoutVars>
          <dgm:bulletEnabled val="1"/>
        </dgm:presLayoutVars>
      </dgm:prSet>
      <dgm:spPr/>
      <dgm:t>
        <a:bodyPr/>
        <a:lstStyle/>
        <a:p>
          <a:endParaRPr lang="ru-RU"/>
        </a:p>
      </dgm:t>
    </dgm:pt>
  </dgm:ptLst>
  <dgm:cxnLst>
    <dgm:cxn modelId="{88B8A984-4FC0-48DD-A54E-FBD228910682}" type="presOf" srcId="{CEB460EB-355B-47C2-8C9E-8870BA96F187}" destId="{A203ED59-AAC8-49D6-92F4-4E03930B9EBC}" srcOrd="0" destOrd="0" presId="urn:microsoft.com/office/officeart/2005/8/layout/process1"/>
    <dgm:cxn modelId="{482E0BCF-6FAA-4860-9767-D007B581BEC8}" srcId="{ECD476BC-8BDB-431D-89C2-B622F8054A3E}" destId="{51651BCB-0569-441F-A084-A2840B5FCA08}" srcOrd="0" destOrd="0" parTransId="{478CCDBD-0B7B-4499-AD6C-CC45A7B1B861}" sibTransId="{9B9AB02B-F163-4B61-838A-B697A304B5D8}"/>
    <dgm:cxn modelId="{35CB1A92-3362-4941-800A-C1FDF03BE10F}" srcId="{ECD476BC-8BDB-431D-89C2-B622F8054A3E}" destId="{C9443783-8549-4E29-B694-882C3FC40F82}" srcOrd="2" destOrd="0" parTransId="{48BE291F-8470-41C0-BF28-FC9E1FC9C939}" sibTransId="{90D3ACF2-5477-4556-9274-C29977C3B6E5}"/>
    <dgm:cxn modelId="{DBCBE752-F540-4271-89D6-9D2C0E6B9BC3}" type="presOf" srcId="{9B9AB02B-F163-4B61-838A-B697A304B5D8}" destId="{0EB4946D-00FE-4EB3-9E44-91440DE953C4}" srcOrd="0" destOrd="0" presId="urn:microsoft.com/office/officeart/2005/8/layout/process1"/>
    <dgm:cxn modelId="{92EBC017-3DF5-472D-A7F9-E4D897BC854D}" type="presOf" srcId="{CEB460EB-355B-47C2-8C9E-8870BA96F187}" destId="{48620DDE-23C3-4530-8FB7-6AD3FDB69968}" srcOrd="1" destOrd="0" presId="urn:microsoft.com/office/officeart/2005/8/layout/process1"/>
    <dgm:cxn modelId="{BF2EE8C3-EEB2-413F-8FA3-0A8920CD1386}" srcId="{ECD476BC-8BDB-431D-89C2-B622F8054A3E}" destId="{29C6573E-8312-4187-9699-099C197FFBD1}" srcOrd="1" destOrd="0" parTransId="{0077209B-238F-41E3-9DEC-ABC750734A4E}" sibTransId="{CEB460EB-355B-47C2-8C9E-8870BA96F187}"/>
    <dgm:cxn modelId="{0702F6DC-658F-410F-93C6-703C2E82B1A7}" type="presOf" srcId="{9B9AB02B-F163-4B61-838A-B697A304B5D8}" destId="{2B764CF3-06FA-4B23-8BF5-C50FBFD84895}" srcOrd="1" destOrd="0" presId="urn:microsoft.com/office/officeart/2005/8/layout/process1"/>
    <dgm:cxn modelId="{A1021B1A-FF4A-4058-93DF-121F2ADE79DA}" type="presOf" srcId="{51651BCB-0569-441F-A084-A2840B5FCA08}" destId="{83281490-238A-4E15-9AA4-5886180E4A96}" srcOrd="0" destOrd="0" presId="urn:microsoft.com/office/officeart/2005/8/layout/process1"/>
    <dgm:cxn modelId="{B8106E6B-0F63-4D02-B00F-D14ECD0C01CA}" type="presOf" srcId="{ECD476BC-8BDB-431D-89C2-B622F8054A3E}" destId="{97D50BE3-23EA-4F3F-88B5-2AC47F848402}" srcOrd="0" destOrd="0" presId="urn:microsoft.com/office/officeart/2005/8/layout/process1"/>
    <dgm:cxn modelId="{2982E655-DD02-4F5C-81B8-1F73782F02BB}" type="presOf" srcId="{C9443783-8549-4E29-B694-882C3FC40F82}" destId="{008848CE-9E71-481A-8E33-05E865D37FB8}" srcOrd="0" destOrd="0" presId="urn:microsoft.com/office/officeart/2005/8/layout/process1"/>
    <dgm:cxn modelId="{95AE670A-2FED-4BF2-AED2-704B200C1926}" type="presOf" srcId="{29C6573E-8312-4187-9699-099C197FFBD1}" destId="{1104BC1B-DEB7-4C99-8DD3-B17E4285D05A}" srcOrd="0" destOrd="0" presId="urn:microsoft.com/office/officeart/2005/8/layout/process1"/>
    <dgm:cxn modelId="{A8EF9C5C-873B-4333-BD39-59B02141E4CB}" type="presParOf" srcId="{97D50BE3-23EA-4F3F-88B5-2AC47F848402}" destId="{83281490-238A-4E15-9AA4-5886180E4A96}" srcOrd="0" destOrd="0" presId="urn:microsoft.com/office/officeart/2005/8/layout/process1"/>
    <dgm:cxn modelId="{C496D107-3511-4B38-9047-6F41F4F79579}" type="presParOf" srcId="{97D50BE3-23EA-4F3F-88B5-2AC47F848402}" destId="{0EB4946D-00FE-4EB3-9E44-91440DE953C4}" srcOrd="1" destOrd="0" presId="urn:microsoft.com/office/officeart/2005/8/layout/process1"/>
    <dgm:cxn modelId="{65AAE6CF-E781-45F5-B42E-641B6E9179A7}" type="presParOf" srcId="{0EB4946D-00FE-4EB3-9E44-91440DE953C4}" destId="{2B764CF3-06FA-4B23-8BF5-C50FBFD84895}" srcOrd="0" destOrd="0" presId="urn:microsoft.com/office/officeart/2005/8/layout/process1"/>
    <dgm:cxn modelId="{A8E795B7-CD04-4E8A-BF15-CF4815BFCA62}" type="presParOf" srcId="{97D50BE3-23EA-4F3F-88B5-2AC47F848402}" destId="{1104BC1B-DEB7-4C99-8DD3-B17E4285D05A}" srcOrd="2" destOrd="0" presId="urn:microsoft.com/office/officeart/2005/8/layout/process1"/>
    <dgm:cxn modelId="{63D80784-441F-45FA-A10C-D9D6E39C428D}" type="presParOf" srcId="{97D50BE3-23EA-4F3F-88B5-2AC47F848402}" destId="{A203ED59-AAC8-49D6-92F4-4E03930B9EBC}" srcOrd="3" destOrd="0" presId="urn:microsoft.com/office/officeart/2005/8/layout/process1"/>
    <dgm:cxn modelId="{9F177BEA-310D-4F80-99F2-604413AA0DB8}" type="presParOf" srcId="{A203ED59-AAC8-49D6-92F4-4E03930B9EBC}" destId="{48620DDE-23C3-4530-8FB7-6AD3FDB69968}" srcOrd="0" destOrd="0" presId="urn:microsoft.com/office/officeart/2005/8/layout/process1"/>
    <dgm:cxn modelId="{4DD440A3-0274-4CAD-8332-855C5BF25BF8}" type="presParOf" srcId="{97D50BE3-23EA-4F3F-88B5-2AC47F848402}" destId="{008848CE-9E71-481A-8E33-05E865D37FB8}"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F185D9-ED17-4CAA-9940-52D4AA1E61B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D5D3A8E2-48AF-469B-80D9-FB9011773CC1}">
      <dgm:prSet custT="1"/>
      <dgm:spPr>
        <a:solidFill>
          <a:srgbClr val="C00000"/>
        </a:solidFill>
      </dgm:spPr>
      <dgm:t>
        <a:bodyPr/>
        <a:lstStyle/>
        <a:p>
          <a:pPr rtl="0"/>
          <a:r>
            <a:rPr lang="ro-RO" sz="2000" dirty="0" smtClean="0">
              <a:latin typeface="Times New Roman" panose="02020603050405020304" pitchFamily="18" charset="0"/>
              <a:cs typeface="Times New Roman" panose="02020603050405020304" pitchFamily="18" charset="0"/>
            </a:rPr>
            <a:t>Amenințările sociale sunt generate de politica pe care statele o duc în interiorul lor, dar şi în relaţiile cu alte state. </a:t>
          </a:r>
          <a:endParaRPr lang="ru-RU" sz="2000" dirty="0">
            <a:latin typeface="Times New Roman" panose="02020603050405020304" pitchFamily="18" charset="0"/>
            <a:cs typeface="Times New Roman" panose="02020603050405020304" pitchFamily="18" charset="0"/>
          </a:endParaRPr>
        </a:p>
      </dgm:t>
    </dgm:pt>
    <dgm:pt modelId="{83EBF7C9-CF24-420E-AC76-BB21A19B5E5D}" type="parTrans" cxnId="{D56CA344-9E6F-4B28-98FB-AAB9BC696F63}">
      <dgm:prSet/>
      <dgm:spPr/>
      <dgm:t>
        <a:bodyPr/>
        <a:lstStyle/>
        <a:p>
          <a:endParaRPr lang="ru-RU"/>
        </a:p>
      </dgm:t>
    </dgm:pt>
    <dgm:pt modelId="{C5239F1D-0856-4D64-9954-B090F0485405}" type="sibTrans" cxnId="{D56CA344-9E6F-4B28-98FB-AAB9BC696F63}">
      <dgm:prSet/>
      <dgm:spPr/>
      <dgm:t>
        <a:bodyPr/>
        <a:lstStyle/>
        <a:p>
          <a:endParaRPr lang="ru-RU"/>
        </a:p>
      </dgm:t>
    </dgm:pt>
    <dgm:pt modelId="{7E658008-F552-4710-AD3A-3BA9EA8E4ADF}" type="pres">
      <dgm:prSet presAssocID="{AEF185D9-ED17-4CAA-9940-52D4AA1E61B0}" presName="Name0" presStyleCnt="0">
        <dgm:presLayoutVars>
          <dgm:dir/>
          <dgm:animLvl val="lvl"/>
          <dgm:resizeHandles val="exact"/>
        </dgm:presLayoutVars>
      </dgm:prSet>
      <dgm:spPr/>
      <dgm:t>
        <a:bodyPr/>
        <a:lstStyle/>
        <a:p>
          <a:endParaRPr lang="ru-RU"/>
        </a:p>
      </dgm:t>
    </dgm:pt>
    <dgm:pt modelId="{00336093-C492-4335-B70C-1C0ADE84045B}" type="pres">
      <dgm:prSet presAssocID="{D5D3A8E2-48AF-469B-80D9-FB9011773CC1}" presName="parTxOnly" presStyleLbl="node1" presStyleIdx="0" presStyleCnt="1" custLinFactNeighborX="9748" custLinFactNeighborY="-37383">
        <dgm:presLayoutVars>
          <dgm:chMax val="0"/>
          <dgm:chPref val="0"/>
          <dgm:bulletEnabled val="1"/>
        </dgm:presLayoutVars>
      </dgm:prSet>
      <dgm:spPr/>
      <dgm:t>
        <a:bodyPr/>
        <a:lstStyle/>
        <a:p>
          <a:endParaRPr lang="ru-RU"/>
        </a:p>
      </dgm:t>
    </dgm:pt>
  </dgm:ptLst>
  <dgm:cxnLst>
    <dgm:cxn modelId="{40288741-3FED-4310-84CB-237110F267B3}" type="presOf" srcId="{D5D3A8E2-48AF-469B-80D9-FB9011773CC1}" destId="{00336093-C492-4335-B70C-1C0ADE84045B}" srcOrd="0" destOrd="0" presId="urn:microsoft.com/office/officeart/2005/8/layout/chevron1"/>
    <dgm:cxn modelId="{D56CA344-9E6F-4B28-98FB-AAB9BC696F63}" srcId="{AEF185D9-ED17-4CAA-9940-52D4AA1E61B0}" destId="{D5D3A8E2-48AF-469B-80D9-FB9011773CC1}" srcOrd="0" destOrd="0" parTransId="{83EBF7C9-CF24-420E-AC76-BB21A19B5E5D}" sibTransId="{C5239F1D-0856-4D64-9954-B090F0485405}"/>
    <dgm:cxn modelId="{3663C7C5-0664-4EDF-8393-95B40744E352}" type="presOf" srcId="{AEF185D9-ED17-4CAA-9940-52D4AA1E61B0}" destId="{7E658008-F552-4710-AD3A-3BA9EA8E4ADF}" srcOrd="0" destOrd="0" presId="urn:microsoft.com/office/officeart/2005/8/layout/chevron1"/>
    <dgm:cxn modelId="{FB843920-E678-4E46-8FCC-9A6FD9706EFF}" type="presParOf" srcId="{7E658008-F552-4710-AD3A-3BA9EA8E4ADF}" destId="{00336093-C492-4335-B70C-1C0ADE84045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6990253-509E-4D79-814E-E2319224D2D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99639ADD-FD2C-48DB-B4BE-27491A8560A3}">
      <dgm:prSet custT="1"/>
      <dgm:spPr>
        <a:solidFill>
          <a:schemeClr val="accent1">
            <a:lumMod val="50000"/>
          </a:schemeClr>
        </a:solidFill>
      </dgm:spPr>
      <dgm:t>
        <a:bodyPr/>
        <a:lstStyle/>
        <a:p>
          <a:pPr rtl="0"/>
          <a:r>
            <a:rPr lang="ro-RO" sz="2000" dirty="0" smtClean="0">
              <a:latin typeface="Times New Roman" panose="02020603050405020304" pitchFamily="18" charset="0"/>
              <a:cs typeface="Times New Roman" panose="02020603050405020304" pitchFamily="18" charset="0"/>
            </a:rPr>
            <a:t>Totuşi, majoritatea ameninţărilor sociale au sursa în interiorul statelor.</a:t>
          </a:r>
          <a:endParaRPr lang="ru-RU" sz="2000" dirty="0">
            <a:latin typeface="Times New Roman" panose="02020603050405020304" pitchFamily="18" charset="0"/>
            <a:cs typeface="Times New Roman" panose="02020603050405020304" pitchFamily="18" charset="0"/>
          </a:endParaRPr>
        </a:p>
      </dgm:t>
    </dgm:pt>
    <dgm:pt modelId="{4D2B097D-D011-484A-BCFD-6784A15275D0}" type="parTrans" cxnId="{9C2F2031-EA76-4591-B4D1-CCB7B95F5EA6}">
      <dgm:prSet/>
      <dgm:spPr/>
      <dgm:t>
        <a:bodyPr/>
        <a:lstStyle/>
        <a:p>
          <a:endParaRPr lang="ru-RU"/>
        </a:p>
      </dgm:t>
    </dgm:pt>
    <dgm:pt modelId="{8ACE6104-8226-4DC2-83F8-070B04CF11F3}" type="sibTrans" cxnId="{9C2F2031-EA76-4591-B4D1-CCB7B95F5EA6}">
      <dgm:prSet/>
      <dgm:spPr/>
      <dgm:t>
        <a:bodyPr/>
        <a:lstStyle/>
        <a:p>
          <a:endParaRPr lang="ru-RU"/>
        </a:p>
      </dgm:t>
    </dgm:pt>
    <dgm:pt modelId="{5B919912-E771-4034-85F4-562AC8F5CEFB}" type="pres">
      <dgm:prSet presAssocID="{86990253-509E-4D79-814E-E2319224D2D8}" presName="Name0" presStyleCnt="0">
        <dgm:presLayoutVars>
          <dgm:dir/>
          <dgm:animLvl val="lvl"/>
          <dgm:resizeHandles val="exact"/>
        </dgm:presLayoutVars>
      </dgm:prSet>
      <dgm:spPr/>
      <dgm:t>
        <a:bodyPr/>
        <a:lstStyle/>
        <a:p>
          <a:endParaRPr lang="ru-RU"/>
        </a:p>
      </dgm:t>
    </dgm:pt>
    <dgm:pt modelId="{283C119B-AAE9-4198-93EC-03E4B8EB19D2}" type="pres">
      <dgm:prSet presAssocID="{99639ADD-FD2C-48DB-B4BE-27491A8560A3}" presName="parTxOnly" presStyleLbl="node1" presStyleIdx="0" presStyleCnt="1">
        <dgm:presLayoutVars>
          <dgm:chMax val="0"/>
          <dgm:chPref val="0"/>
          <dgm:bulletEnabled val="1"/>
        </dgm:presLayoutVars>
      </dgm:prSet>
      <dgm:spPr/>
      <dgm:t>
        <a:bodyPr/>
        <a:lstStyle/>
        <a:p>
          <a:endParaRPr lang="ru-RU"/>
        </a:p>
      </dgm:t>
    </dgm:pt>
  </dgm:ptLst>
  <dgm:cxnLst>
    <dgm:cxn modelId="{9C2F2031-EA76-4591-B4D1-CCB7B95F5EA6}" srcId="{86990253-509E-4D79-814E-E2319224D2D8}" destId="{99639ADD-FD2C-48DB-B4BE-27491A8560A3}" srcOrd="0" destOrd="0" parTransId="{4D2B097D-D011-484A-BCFD-6784A15275D0}" sibTransId="{8ACE6104-8226-4DC2-83F8-070B04CF11F3}"/>
    <dgm:cxn modelId="{A3018BFC-F549-495C-BB7B-249A943D6B53}" type="presOf" srcId="{99639ADD-FD2C-48DB-B4BE-27491A8560A3}" destId="{283C119B-AAE9-4198-93EC-03E4B8EB19D2}" srcOrd="0" destOrd="0" presId="urn:microsoft.com/office/officeart/2005/8/layout/chevron1"/>
    <dgm:cxn modelId="{1B31FF16-6C09-4A86-ACF6-606963E341E6}" type="presOf" srcId="{86990253-509E-4D79-814E-E2319224D2D8}" destId="{5B919912-E771-4034-85F4-562AC8F5CEFB}" srcOrd="0" destOrd="0" presId="urn:microsoft.com/office/officeart/2005/8/layout/chevron1"/>
    <dgm:cxn modelId="{48DAC69A-08DE-4A7B-96C0-1A80D02291D7}" type="presParOf" srcId="{5B919912-E771-4034-85F4-562AC8F5CEFB}" destId="{283C119B-AAE9-4198-93EC-03E4B8EB19D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52B840-3298-48A2-B9BB-65803B87F27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32B22566-9D46-4B58-BD27-D5604D782E74}">
      <dgm:prSet custT="1"/>
      <dgm:spPr>
        <a:solidFill>
          <a:schemeClr val="accent4">
            <a:lumMod val="75000"/>
          </a:schemeClr>
        </a:solidFill>
      </dgm:spPr>
      <dgm:t>
        <a:bodyPr/>
        <a:lstStyle/>
        <a:p>
          <a:pPr rtl="0"/>
          <a:r>
            <a:rPr lang="ro-RO" sz="2000" dirty="0" smtClean="0">
              <a:latin typeface="Times New Roman" panose="02020603050405020304" pitchFamily="18" charset="0"/>
              <a:cs typeface="Times New Roman" panose="02020603050405020304" pitchFamily="18" charset="0"/>
            </a:rPr>
            <a:t>Ele se produc pe fondul nemulţumirilor sociale de orice natură. </a:t>
          </a:r>
          <a:endParaRPr lang="ru-RU" sz="2000" dirty="0">
            <a:latin typeface="Times New Roman" panose="02020603050405020304" pitchFamily="18" charset="0"/>
            <a:cs typeface="Times New Roman" panose="02020603050405020304" pitchFamily="18" charset="0"/>
          </a:endParaRPr>
        </a:p>
      </dgm:t>
    </dgm:pt>
    <dgm:pt modelId="{76D12CD0-B26A-4640-9AFA-9419BB833B58}" type="parTrans" cxnId="{2D3EDEA6-D58A-4C87-99AA-0EE462303123}">
      <dgm:prSet/>
      <dgm:spPr/>
      <dgm:t>
        <a:bodyPr/>
        <a:lstStyle/>
        <a:p>
          <a:endParaRPr lang="ru-RU"/>
        </a:p>
      </dgm:t>
    </dgm:pt>
    <dgm:pt modelId="{408D8D4F-035C-43BB-A235-FF56E31695F2}" type="sibTrans" cxnId="{2D3EDEA6-D58A-4C87-99AA-0EE462303123}">
      <dgm:prSet/>
      <dgm:spPr/>
      <dgm:t>
        <a:bodyPr/>
        <a:lstStyle/>
        <a:p>
          <a:endParaRPr lang="ru-RU"/>
        </a:p>
      </dgm:t>
    </dgm:pt>
    <dgm:pt modelId="{183F4429-BC18-417B-B2F8-5B6816C90EE9}" type="pres">
      <dgm:prSet presAssocID="{E452B840-3298-48A2-B9BB-65803B87F277}" presName="Name0" presStyleCnt="0">
        <dgm:presLayoutVars>
          <dgm:dir/>
          <dgm:animLvl val="lvl"/>
          <dgm:resizeHandles val="exact"/>
        </dgm:presLayoutVars>
      </dgm:prSet>
      <dgm:spPr/>
      <dgm:t>
        <a:bodyPr/>
        <a:lstStyle/>
        <a:p>
          <a:endParaRPr lang="ru-RU"/>
        </a:p>
      </dgm:t>
    </dgm:pt>
    <dgm:pt modelId="{8E062147-AEA3-4475-8068-92F2F534A8B2}" type="pres">
      <dgm:prSet presAssocID="{32B22566-9D46-4B58-BD27-D5604D782E74}" presName="parTxOnly" presStyleLbl="node1" presStyleIdx="0" presStyleCnt="1">
        <dgm:presLayoutVars>
          <dgm:chMax val="0"/>
          <dgm:chPref val="0"/>
          <dgm:bulletEnabled val="1"/>
        </dgm:presLayoutVars>
      </dgm:prSet>
      <dgm:spPr/>
      <dgm:t>
        <a:bodyPr/>
        <a:lstStyle/>
        <a:p>
          <a:endParaRPr lang="ru-RU"/>
        </a:p>
      </dgm:t>
    </dgm:pt>
  </dgm:ptLst>
  <dgm:cxnLst>
    <dgm:cxn modelId="{7E629396-E4C1-4FDC-93A6-9CB654D06CD0}" type="presOf" srcId="{E452B840-3298-48A2-B9BB-65803B87F277}" destId="{183F4429-BC18-417B-B2F8-5B6816C90EE9}" srcOrd="0" destOrd="0" presId="urn:microsoft.com/office/officeart/2005/8/layout/chevron1"/>
    <dgm:cxn modelId="{F1BCB195-D9FF-493C-BE39-3A4DAD73FB85}" type="presOf" srcId="{32B22566-9D46-4B58-BD27-D5604D782E74}" destId="{8E062147-AEA3-4475-8068-92F2F534A8B2}" srcOrd="0" destOrd="0" presId="urn:microsoft.com/office/officeart/2005/8/layout/chevron1"/>
    <dgm:cxn modelId="{2D3EDEA6-D58A-4C87-99AA-0EE462303123}" srcId="{E452B840-3298-48A2-B9BB-65803B87F277}" destId="{32B22566-9D46-4B58-BD27-D5604D782E74}" srcOrd="0" destOrd="0" parTransId="{76D12CD0-B26A-4640-9AFA-9419BB833B58}" sibTransId="{408D8D4F-035C-43BB-A235-FF56E31695F2}"/>
    <dgm:cxn modelId="{47E2129F-7EB2-43B1-9B90-DE7927417E21}" type="presParOf" srcId="{183F4429-BC18-417B-B2F8-5B6816C90EE9}" destId="{8E062147-AEA3-4475-8068-92F2F534A8B2}"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6522E3-97E2-4801-9CF6-6DB3DB69F0C0}"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ru-RU"/>
        </a:p>
      </dgm:t>
    </dgm:pt>
    <dgm:pt modelId="{0BB174C7-05AA-48F6-BD52-F42B89F636B9}">
      <dgm:prSet custT="1"/>
      <dgm:spPr/>
      <dgm:t>
        <a:bodyPr/>
        <a:lstStyle/>
        <a:p>
          <a:pPr rtl="0"/>
          <a:r>
            <a:rPr lang="ro-RO" sz="2000" dirty="0" smtClean="0">
              <a:latin typeface="Times New Roman" panose="02020603050405020304" pitchFamily="18" charset="0"/>
              <a:cs typeface="Times New Roman" panose="02020603050405020304" pitchFamily="18" charset="0"/>
            </a:rPr>
            <a:t>Nerezolvarea sau întârzierea soluţionării conflictelor</a:t>
          </a:r>
          <a:endParaRPr lang="ru-RU" sz="2000" dirty="0">
            <a:latin typeface="Times New Roman" panose="02020603050405020304" pitchFamily="18" charset="0"/>
            <a:cs typeface="Times New Roman" panose="02020603050405020304" pitchFamily="18" charset="0"/>
          </a:endParaRPr>
        </a:p>
      </dgm:t>
    </dgm:pt>
    <dgm:pt modelId="{3B7303B5-7A6A-4E85-9E58-5F44FFD45100}" type="parTrans" cxnId="{8B1C70BC-5A63-40A0-8B4C-1D161F27F7AE}">
      <dgm:prSet/>
      <dgm:spPr/>
      <dgm:t>
        <a:bodyPr/>
        <a:lstStyle/>
        <a:p>
          <a:endParaRPr lang="ru-RU"/>
        </a:p>
      </dgm:t>
    </dgm:pt>
    <dgm:pt modelId="{1FD854AB-2957-40C6-BA08-593886FA63BF}" type="sibTrans" cxnId="{8B1C70BC-5A63-40A0-8B4C-1D161F27F7AE}">
      <dgm:prSet/>
      <dgm:spPr/>
      <dgm:t>
        <a:bodyPr/>
        <a:lstStyle/>
        <a:p>
          <a:endParaRPr lang="ru-RU"/>
        </a:p>
      </dgm:t>
    </dgm:pt>
    <dgm:pt modelId="{607E0880-14EA-4A3B-99A0-43CBD0D16D2B}">
      <dgm:prSet custT="1"/>
      <dgm:spPr/>
      <dgm:t>
        <a:bodyPr/>
        <a:lstStyle/>
        <a:p>
          <a:pPr rtl="0"/>
          <a:r>
            <a:rPr lang="ro-RO" sz="2000" smtClean="0">
              <a:latin typeface="Times New Roman" panose="02020603050405020304" pitchFamily="18" charset="0"/>
              <a:cs typeface="Times New Roman" panose="02020603050405020304" pitchFamily="18" charset="0"/>
            </a:rPr>
            <a:t>De ordin etnic, religios, de muncă, de asigurări sociale, etc.</a:t>
          </a:r>
          <a:endParaRPr lang="ru-RU" sz="2000">
            <a:latin typeface="Times New Roman" panose="02020603050405020304" pitchFamily="18" charset="0"/>
            <a:cs typeface="Times New Roman" panose="02020603050405020304" pitchFamily="18" charset="0"/>
          </a:endParaRPr>
        </a:p>
      </dgm:t>
    </dgm:pt>
    <dgm:pt modelId="{C5F9086B-4AAF-4F8C-AD7B-2AFAEB895E06}" type="parTrans" cxnId="{29CCAAEB-54F3-4A3A-9630-6D6428CFF886}">
      <dgm:prSet/>
      <dgm:spPr/>
      <dgm:t>
        <a:bodyPr/>
        <a:lstStyle/>
        <a:p>
          <a:endParaRPr lang="ru-RU"/>
        </a:p>
      </dgm:t>
    </dgm:pt>
    <dgm:pt modelId="{5CB5115D-BEE3-48F5-A36B-8C4326778B8D}" type="sibTrans" cxnId="{29CCAAEB-54F3-4A3A-9630-6D6428CFF886}">
      <dgm:prSet/>
      <dgm:spPr/>
      <dgm:t>
        <a:bodyPr/>
        <a:lstStyle/>
        <a:p>
          <a:endParaRPr lang="ru-RU"/>
        </a:p>
      </dgm:t>
    </dgm:pt>
    <dgm:pt modelId="{80B1A724-26B1-4F55-894C-B77329B5C52F}">
      <dgm:prSet custT="1"/>
      <dgm:spPr/>
      <dgm:t>
        <a:bodyPr/>
        <a:lstStyle/>
        <a:p>
          <a:pPr rtl="0"/>
          <a:r>
            <a:rPr lang="ro-RO" sz="2000" dirty="0" smtClean="0">
              <a:latin typeface="Times New Roman" panose="02020603050405020304" pitchFamily="18" charset="0"/>
              <a:cs typeface="Times New Roman" panose="02020603050405020304" pitchFamily="18" charset="0"/>
            </a:rPr>
            <a:t>Reprezintă un factor de instabilitate a statului respectiv. </a:t>
          </a:r>
          <a:endParaRPr lang="ru-RU" sz="2000" dirty="0">
            <a:latin typeface="Times New Roman" panose="02020603050405020304" pitchFamily="18" charset="0"/>
            <a:cs typeface="Times New Roman" panose="02020603050405020304" pitchFamily="18" charset="0"/>
          </a:endParaRPr>
        </a:p>
      </dgm:t>
    </dgm:pt>
    <dgm:pt modelId="{AFA43D57-D4DD-482A-938B-EC0689E1F39D}" type="parTrans" cxnId="{DF872ED0-D40F-41D2-9F7A-92D81ECB11C4}">
      <dgm:prSet/>
      <dgm:spPr/>
      <dgm:t>
        <a:bodyPr/>
        <a:lstStyle/>
        <a:p>
          <a:endParaRPr lang="ru-RU"/>
        </a:p>
      </dgm:t>
    </dgm:pt>
    <dgm:pt modelId="{DBEB672B-CA20-4997-A514-8D356D12E75D}" type="sibTrans" cxnId="{DF872ED0-D40F-41D2-9F7A-92D81ECB11C4}">
      <dgm:prSet/>
      <dgm:spPr/>
      <dgm:t>
        <a:bodyPr/>
        <a:lstStyle/>
        <a:p>
          <a:endParaRPr lang="ru-RU"/>
        </a:p>
      </dgm:t>
    </dgm:pt>
    <dgm:pt modelId="{09F4C25E-8050-4924-83FC-7DAD302CE36B}" type="pres">
      <dgm:prSet presAssocID="{026522E3-97E2-4801-9CF6-6DB3DB69F0C0}" presName="outerComposite" presStyleCnt="0">
        <dgm:presLayoutVars>
          <dgm:chMax val="5"/>
          <dgm:dir/>
          <dgm:resizeHandles val="exact"/>
        </dgm:presLayoutVars>
      </dgm:prSet>
      <dgm:spPr/>
      <dgm:t>
        <a:bodyPr/>
        <a:lstStyle/>
        <a:p>
          <a:endParaRPr lang="ru-RU"/>
        </a:p>
      </dgm:t>
    </dgm:pt>
    <dgm:pt modelId="{B41FAEF5-DEE7-4335-B9FD-C4203069F40F}" type="pres">
      <dgm:prSet presAssocID="{026522E3-97E2-4801-9CF6-6DB3DB69F0C0}" presName="dummyMaxCanvas" presStyleCnt="0">
        <dgm:presLayoutVars/>
      </dgm:prSet>
      <dgm:spPr/>
      <dgm:t>
        <a:bodyPr/>
        <a:lstStyle/>
        <a:p>
          <a:endParaRPr lang="ru-RU"/>
        </a:p>
      </dgm:t>
    </dgm:pt>
    <dgm:pt modelId="{7B7ED0E7-6F32-40F6-9D3F-F66333C4ACFA}" type="pres">
      <dgm:prSet presAssocID="{026522E3-97E2-4801-9CF6-6DB3DB69F0C0}" presName="ThreeNodes_1" presStyleLbl="node1" presStyleIdx="0" presStyleCnt="3">
        <dgm:presLayoutVars>
          <dgm:bulletEnabled val="1"/>
        </dgm:presLayoutVars>
      </dgm:prSet>
      <dgm:spPr/>
      <dgm:t>
        <a:bodyPr/>
        <a:lstStyle/>
        <a:p>
          <a:endParaRPr lang="ru-RU"/>
        </a:p>
      </dgm:t>
    </dgm:pt>
    <dgm:pt modelId="{333C6F1A-0BEC-4796-AD4A-1B87DFBED19D}" type="pres">
      <dgm:prSet presAssocID="{026522E3-97E2-4801-9CF6-6DB3DB69F0C0}" presName="ThreeNodes_2" presStyleLbl="node1" presStyleIdx="1" presStyleCnt="3">
        <dgm:presLayoutVars>
          <dgm:bulletEnabled val="1"/>
        </dgm:presLayoutVars>
      </dgm:prSet>
      <dgm:spPr/>
      <dgm:t>
        <a:bodyPr/>
        <a:lstStyle/>
        <a:p>
          <a:endParaRPr lang="ru-RU"/>
        </a:p>
      </dgm:t>
    </dgm:pt>
    <dgm:pt modelId="{2BFFE6DD-0A23-4CD2-AC21-7AE28C42EFD0}" type="pres">
      <dgm:prSet presAssocID="{026522E3-97E2-4801-9CF6-6DB3DB69F0C0}" presName="ThreeNodes_3" presStyleLbl="node1" presStyleIdx="2" presStyleCnt="3">
        <dgm:presLayoutVars>
          <dgm:bulletEnabled val="1"/>
        </dgm:presLayoutVars>
      </dgm:prSet>
      <dgm:spPr/>
      <dgm:t>
        <a:bodyPr/>
        <a:lstStyle/>
        <a:p>
          <a:endParaRPr lang="ru-RU"/>
        </a:p>
      </dgm:t>
    </dgm:pt>
    <dgm:pt modelId="{09D0CCA7-82D6-47A1-9688-B3A5A4FC926B}" type="pres">
      <dgm:prSet presAssocID="{026522E3-97E2-4801-9CF6-6DB3DB69F0C0}" presName="ThreeConn_1-2" presStyleLbl="fgAccFollowNode1" presStyleIdx="0" presStyleCnt="2">
        <dgm:presLayoutVars>
          <dgm:bulletEnabled val="1"/>
        </dgm:presLayoutVars>
      </dgm:prSet>
      <dgm:spPr/>
      <dgm:t>
        <a:bodyPr/>
        <a:lstStyle/>
        <a:p>
          <a:endParaRPr lang="ru-RU"/>
        </a:p>
      </dgm:t>
    </dgm:pt>
    <dgm:pt modelId="{91703D27-3D0D-410F-83C3-C585C1F8B702}" type="pres">
      <dgm:prSet presAssocID="{026522E3-97E2-4801-9CF6-6DB3DB69F0C0}" presName="ThreeConn_2-3" presStyleLbl="fgAccFollowNode1" presStyleIdx="1" presStyleCnt="2">
        <dgm:presLayoutVars>
          <dgm:bulletEnabled val="1"/>
        </dgm:presLayoutVars>
      </dgm:prSet>
      <dgm:spPr/>
      <dgm:t>
        <a:bodyPr/>
        <a:lstStyle/>
        <a:p>
          <a:endParaRPr lang="ru-RU"/>
        </a:p>
      </dgm:t>
    </dgm:pt>
    <dgm:pt modelId="{D6759691-AF47-4F99-85D4-E1D1E0254F0B}" type="pres">
      <dgm:prSet presAssocID="{026522E3-97E2-4801-9CF6-6DB3DB69F0C0}" presName="ThreeNodes_1_text" presStyleLbl="node1" presStyleIdx="2" presStyleCnt="3">
        <dgm:presLayoutVars>
          <dgm:bulletEnabled val="1"/>
        </dgm:presLayoutVars>
      </dgm:prSet>
      <dgm:spPr/>
      <dgm:t>
        <a:bodyPr/>
        <a:lstStyle/>
        <a:p>
          <a:endParaRPr lang="ru-RU"/>
        </a:p>
      </dgm:t>
    </dgm:pt>
    <dgm:pt modelId="{2FAD1FBE-5543-43FA-B5D6-EAF170B84F37}" type="pres">
      <dgm:prSet presAssocID="{026522E3-97E2-4801-9CF6-6DB3DB69F0C0}" presName="ThreeNodes_2_text" presStyleLbl="node1" presStyleIdx="2" presStyleCnt="3">
        <dgm:presLayoutVars>
          <dgm:bulletEnabled val="1"/>
        </dgm:presLayoutVars>
      </dgm:prSet>
      <dgm:spPr/>
      <dgm:t>
        <a:bodyPr/>
        <a:lstStyle/>
        <a:p>
          <a:endParaRPr lang="ru-RU"/>
        </a:p>
      </dgm:t>
    </dgm:pt>
    <dgm:pt modelId="{4B01B615-B143-4B25-B271-23715AB18D71}" type="pres">
      <dgm:prSet presAssocID="{026522E3-97E2-4801-9CF6-6DB3DB69F0C0}" presName="ThreeNodes_3_text" presStyleLbl="node1" presStyleIdx="2" presStyleCnt="3">
        <dgm:presLayoutVars>
          <dgm:bulletEnabled val="1"/>
        </dgm:presLayoutVars>
      </dgm:prSet>
      <dgm:spPr/>
      <dgm:t>
        <a:bodyPr/>
        <a:lstStyle/>
        <a:p>
          <a:endParaRPr lang="ru-RU"/>
        </a:p>
      </dgm:t>
    </dgm:pt>
  </dgm:ptLst>
  <dgm:cxnLst>
    <dgm:cxn modelId="{43DC45BA-AAFB-4B81-8F7D-6DF89B1488DD}" type="presOf" srcId="{607E0880-14EA-4A3B-99A0-43CBD0D16D2B}" destId="{2FAD1FBE-5543-43FA-B5D6-EAF170B84F37}" srcOrd="1" destOrd="0" presId="urn:microsoft.com/office/officeart/2005/8/layout/vProcess5"/>
    <dgm:cxn modelId="{F19C2F1E-5ADE-48BA-89A6-A8C4F609DA19}" type="presOf" srcId="{0BB174C7-05AA-48F6-BD52-F42B89F636B9}" destId="{7B7ED0E7-6F32-40F6-9D3F-F66333C4ACFA}" srcOrd="0" destOrd="0" presId="urn:microsoft.com/office/officeart/2005/8/layout/vProcess5"/>
    <dgm:cxn modelId="{96E25487-02DD-4D7C-B632-A564DCAAED84}" type="presOf" srcId="{80B1A724-26B1-4F55-894C-B77329B5C52F}" destId="{2BFFE6DD-0A23-4CD2-AC21-7AE28C42EFD0}" srcOrd="0" destOrd="0" presId="urn:microsoft.com/office/officeart/2005/8/layout/vProcess5"/>
    <dgm:cxn modelId="{22C6D6E4-9ED2-468B-BB7D-89B9A2EF0E05}" type="presOf" srcId="{5CB5115D-BEE3-48F5-A36B-8C4326778B8D}" destId="{91703D27-3D0D-410F-83C3-C585C1F8B702}" srcOrd="0" destOrd="0" presId="urn:microsoft.com/office/officeart/2005/8/layout/vProcess5"/>
    <dgm:cxn modelId="{E99A6E21-A54D-4FD9-AE31-9875FECA353A}" type="presOf" srcId="{0BB174C7-05AA-48F6-BD52-F42B89F636B9}" destId="{D6759691-AF47-4F99-85D4-E1D1E0254F0B}" srcOrd="1" destOrd="0" presId="urn:microsoft.com/office/officeart/2005/8/layout/vProcess5"/>
    <dgm:cxn modelId="{4C28476A-5F0C-4050-913B-518601DB5686}" type="presOf" srcId="{80B1A724-26B1-4F55-894C-B77329B5C52F}" destId="{4B01B615-B143-4B25-B271-23715AB18D71}" srcOrd="1" destOrd="0" presId="urn:microsoft.com/office/officeart/2005/8/layout/vProcess5"/>
    <dgm:cxn modelId="{DF872ED0-D40F-41D2-9F7A-92D81ECB11C4}" srcId="{026522E3-97E2-4801-9CF6-6DB3DB69F0C0}" destId="{80B1A724-26B1-4F55-894C-B77329B5C52F}" srcOrd="2" destOrd="0" parTransId="{AFA43D57-D4DD-482A-938B-EC0689E1F39D}" sibTransId="{DBEB672B-CA20-4997-A514-8D356D12E75D}"/>
    <dgm:cxn modelId="{F1249CC6-01A0-4178-8CB8-D4D6E390B561}" type="presOf" srcId="{026522E3-97E2-4801-9CF6-6DB3DB69F0C0}" destId="{09F4C25E-8050-4924-83FC-7DAD302CE36B}" srcOrd="0" destOrd="0" presId="urn:microsoft.com/office/officeart/2005/8/layout/vProcess5"/>
    <dgm:cxn modelId="{64E06289-3A9D-41A7-83E4-EF9892CB93B8}" type="presOf" srcId="{1FD854AB-2957-40C6-BA08-593886FA63BF}" destId="{09D0CCA7-82D6-47A1-9688-B3A5A4FC926B}" srcOrd="0" destOrd="0" presId="urn:microsoft.com/office/officeart/2005/8/layout/vProcess5"/>
    <dgm:cxn modelId="{8B1C70BC-5A63-40A0-8B4C-1D161F27F7AE}" srcId="{026522E3-97E2-4801-9CF6-6DB3DB69F0C0}" destId="{0BB174C7-05AA-48F6-BD52-F42B89F636B9}" srcOrd="0" destOrd="0" parTransId="{3B7303B5-7A6A-4E85-9E58-5F44FFD45100}" sibTransId="{1FD854AB-2957-40C6-BA08-593886FA63BF}"/>
    <dgm:cxn modelId="{29CCAAEB-54F3-4A3A-9630-6D6428CFF886}" srcId="{026522E3-97E2-4801-9CF6-6DB3DB69F0C0}" destId="{607E0880-14EA-4A3B-99A0-43CBD0D16D2B}" srcOrd="1" destOrd="0" parTransId="{C5F9086B-4AAF-4F8C-AD7B-2AFAEB895E06}" sibTransId="{5CB5115D-BEE3-48F5-A36B-8C4326778B8D}"/>
    <dgm:cxn modelId="{98D84690-F47E-41E8-9010-3D694F9EEC1F}" type="presOf" srcId="{607E0880-14EA-4A3B-99A0-43CBD0D16D2B}" destId="{333C6F1A-0BEC-4796-AD4A-1B87DFBED19D}" srcOrd="0" destOrd="0" presId="urn:microsoft.com/office/officeart/2005/8/layout/vProcess5"/>
    <dgm:cxn modelId="{87ED119A-1953-4A9C-8876-54887FA03A4C}" type="presParOf" srcId="{09F4C25E-8050-4924-83FC-7DAD302CE36B}" destId="{B41FAEF5-DEE7-4335-B9FD-C4203069F40F}" srcOrd="0" destOrd="0" presId="urn:microsoft.com/office/officeart/2005/8/layout/vProcess5"/>
    <dgm:cxn modelId="{B904E6B6-E11E-411D-9D8F-51AD6FF48952}" type="presParOf" srcId="{09F4C25E-8050-4924-83FC-7DAD302CE36B}" destId="{7B7ED0E7-6F32-40F6-9D3F-F66333C4ACFA}" srcOrd="1" destOrd="0" presId="urn:microsoft.com/office/officeart/2005/8/layout/vProcess5"/>
    <dgm:cxn modelId="{6FE8DDEB-AF53-409E-83F2-31C1DACE124B}" type="presParOf" srcId="{09F4C25E-8050-4924-83FC-7DAD302CE36B}" destId="{333C6F1A-0BEC-4796-AD4A-1B87DFBED19D}" srcOrd="2" destOrd="0" presId="urn:microsoft.com/office/officeart/2005/8/layout/vProcess5"/>
    <dgm:cxn modelId="{B93A6AC6-88DF-41A2-8E91-3FEA71E0AD49}" type="presParOf" srcId="{09F4C25E-8050-4924-83FC-7DAD302CE36B}" destId="{2BFFE6DD-0A23-4CD2-AC21-7AE28C42EFD0}" srcOrd="3" destOrd="0" presId="urn:microsoft.com/office/officeart/2005/8/layout/vProcess5"/>
    <dgm:cxn modelId="{26633ABB-D1EB-4AAE-BB6F-F2F723E47661}" type="presParOf" srcId="{09F4C25E-8050-4924-83FC-7DAD302CE36B}" destId="{09D0CCA7-82D6-47A1-9688-B3A5A4FC926B}" srcOrd="4" destOrd="0" presId="urn:microsoft.com/office/officeart/2005/8/layout/vProcess5"/>
    <dgm:cxn modelId="{395D2854-4591-4DFE-AF9F-05280B7B6E42}" type="presParOf" srcId="{09F4C25E-8050-4924-83FC-7DAD302CE36B}" destId="{91703D27-3D0D-410F-83C3-C585C1F8B702}" srcOrd="5" destOrd="0" presId="urn:microsoft.com/office/officeart/2005/8/layout/vProcess5"/>
    <dgm:cxn modelId="{B13094D5-C4C4-458A-8D09-7375CEFDDB40}" type="presParOf" srcId="{09F4C25E-8050-4924-83FC-7DAD302CE36B}" destId="{D6759691-AF47-4F99-85D4-E1D1E0254F0B}" srcOrd="6" destOrd="0" presId="urn:microsoft.com/office/officeart/2005/8/layout/vProcess5"/>
    <dgm:cxn modelId="{2912D589-DC88-465A-8482-EA7BE92B252F}" type="presParOf" srcId="{09F4C25E-8050-4924-83FC-7DAD302CE36B}" destId="{2FAD1FBE-5543-43FA-B5D6-EAF170B84F37}" srcOrd="7" destOrd="0" presId="urn:microsoft.com/office/officeart/2005/8/layout/vProcess5"/>
    <dgm:cxn modelId="{C2FC9DCE-D07A-4598-BD51-A4CA7F68C86D}" type="presParOf" srcId="{09F4C25E-8050-4924-83FC-7DAD302CE36B}" destId="{4B01B615-B143-4B25-B271-23715AB18D71}" srcOrd="8" destOrd="0" presId="urn:microsoft.com/office/officeart/2005/8/layout/vProcess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3B8207-1652-490F-85AC-8151EFBCE37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8BF84E2E-B2AA-4C47-B662-40B200796A0D}">
      <dgm:prSet custT="1"/>
      <dgm:spPr>
        <a:solidFill>
          <a:srgbClr val="C00000"/>
        </a:solidFill>
      </dgm:spPr>
      <dgm:t>
        <a:bodyPr/>
        <a:lstStyle/>
        <a:p>
          <a:pPr rtl="0"/>
          <a:r>
            <a:rPr lang="ro-RO" sz="1800" dirty="0" smtClean="0">
              <a:latin typeface="Times New Roman" panose="02020603050405020304" pitchFamily="18" charset="0"/>
              <a:cs typeface="Times New Roman" panose="02020603050405020304" pitchFamily="18" charset="0"/>
            </a:rPr>
            <a:t>Încălzirea globală este provocată de acumularea în atmosferă a unor cantităţi periculoase de gaze, determinând producerea „efectului de seră”. </a:t>
          </a:r>
          <a:endParaRPr lang="ru-RU" sz="1800" dirty="0">
            <a:latin typeface="Times New Roman" panose="02020603050405020304" pitchFamily="18" charset="0"/>
            <a:cs typeface="Times New Roman" panose="02020603050405020304" pitchFamily="18" charset="0"/>
          </a:endParaRPr>
        </a:p>
      </dgm:t>
    </dgm:pt>
    <dgm:pt modelId="{C1DF5A90-587F-442D-8E1F-3AF75CFAB39D}" type="parTrans" cxnId="{E1B13A39-629A-4F7B-B9C7-3E80D850604F}">
      <dgm:prSet/>
      <dgm:spPr/>
      <dgm:t>
        <a:bodyPr/>
        <a:lstStyle/>
        <a:p>
          <a:endParaRPr lang="ru-RU"/>
        </a:p>
      </dgm:t>
    </dgm:pt>
    <dgm:pt modelId="{6C929B22-2A0C-49ED-86D7-C4B86393703D}" type="sibTrans" cxnId="{E1B13A39-629A-4F7B-B9C7-3E80D850604F}">
      <dgm:prSet/>
      <dgm:spPr/>
      <dgm:t>
        <a:bodyPr/>
        <a:lstStyle/>
        <a:p>
          <a:endParaRPr lang="ru-RU"/>
        </a:p>
      </dgm:t>
    </dgm:pt>
    <dgm:pt modelId="{6C74B840-9292-46ED-8831-65236912F481}">
      <dgm:prSet custT="1"/>
      <dgm:spPr>
        <a:solidFill>
          <a:schemeClr val="accent6">
            <a:lumMod val="75000"/>
          </a:schemeClr>
        </a:solidFill>
      </dgm:spPr>
      <dgm:t>
        <a:bodyPr/>
        <a:lstStyle/>
        <a:p>
          <a:pPr rtl="0"/>
          <a:r>
            <a:rPr lang="ro-RO" sz="1800" dirty="0" smtClean="0">
              <a:latin typeface="Times New Roman" panose="02020603050405020304" pitchFamily="18" charset="0"/>
              <a:cs typeface="Times New Roman" panose="02020603050405020304" pitchFamily="18" charset="0"/>
            </a:rPr>
            <a:t>Acesta aduce fenome catastrofale ca topirea calotelor polare, ridicarea nivelului mărilor, pierderea fertilităţilor solurilor. </a:t>
          </a:r>
          <a:endParaRPr lang="ru-RU" sz="1800" dirty="0">
            <a:latin typeface="Times New Roman" panose="02020603050405020304" pitchFamily="18" charset="0"/>
            <a:cs typeface="Times New Roman" panose="02020603050405020304" pitchFamily="18" charset="0"/>
          </a:endParaRPr>
        </a:p>
      </dgm:t>
    </dgm:pt>
    <dgm:pt modelId="{393B552A-D79C-45F9-906C-67F3099FCA5F}" type="parTrans" cxnId="{BB84E080-6F5B-45AD-A600-C4F3C548A160}">
      <dgm:prSet/>
      <dgm:spPr/>
      <dgm:t>
        <a:bodyPr/>
        <a:lstStyle/>
        <a:p>
          <a:endParaRPr lang="ru-RU"/>
        </a:p>
      </dgm:t>
    </dgm:pt>
    <dgm:pt modelId="{21C4C9FF-3F4C-4A9D-B500-319A7875D3BE}" type="sibTrans" cxnId="{BB84E080-6F5B-45AD-A600-C4F3C548A160}">
      <dgm:prSet/>
      <dgm:spPr/>
      <dgm:t>
        <a:bodyPr/>
        <a:lstStyle/>
        <a:p>
          <a:endParaRPr lang="ru-RU"/>
        </a:p>
      </dgm:t>
    </dgm:pt>
    <dgm:pt modelId="{18FDB055-7011-4898-AAB6-34C1E4900BCB}" type="pres">
      <dgm:prSet presAssocID="{BA3B8207-1652-490F-85AC-8151EFBCE37F}" presName="linear" presStyleCnt="0">
        <dgm:presLayoutVars>
          <dgm:dir/>
          <dgm:animLvl val="lvl"/>
          <dgm:resizeHandles val="exact"/>
        </dgm:presLayoutVars>
      </dgm:prSet>
      <dgm:spPr/>
      <dgm:t>
        <a:bodyPr/>
        <a:lstStyle/>
        <a:p>
          <a:endParaRPr lang="ru-RU"/>
        </a:p>
      </dgm:t>
    </dgm:pt>
    <dgm:pt modelId="{F0FE9477-AE05-4585-A4B9-8FDA4D4AC271}" type="pres">
      <dgm:prSet presAssocID="{8BF84E2E-B2AA-4C47-B662-40B200796A0D}" presName="parentLin" presStyleCnt="0"/>
      <dgm:spPr/>
      <dgm:t>
        <a:bodyPr/>
        <a:lstStyle/>
        <a:p>
          <a:endParaRPr lang="ru-RU"/>
        </a:p>
      </dgm:t>
    </dgm:pt>
    <dgm:pt modelId="{8B5220E2-16BD-4025-80A5-5FCD96CE7814}" type="pres">
      <dgm:prSet presAssocID="{8BF84E2E-B2AA-4C47-B662-40B200796A0D}" presName="parentLeftMargin" presStyleLbl="node1" presStyleIdx="0" presStyleCnt="2"/>
      <dgm:spPr/>
      <dgm:t>
        <a:bodyPr/>
        <a:lstStyle/>
        <a:p>
          <a:endParaRPr lang="ru-RU"/>
        </a:p>
      </dgm:t>
    </dgm:pt>
    <dgm:pt modelId="{0CF2ECD3-F5D3-473B-BABF-CA10CD71F124}" type="pres">
      <dgm:prSet presAssocID="{8BF84E2E-B2AA-4C47-B662-40B200796A0D}" presName="parentText" presStyleLbl="node1" presStyleIdx="0" presStyleCnt="2">
        <dgm:presLayoutVars>
          <dgm:chMax val="0"/>
          <dgm:bulletEnabled val="1"/>
        </dgm:presLayoutVars>
      </dgm:prSet>
      <dgm:spPr/>
      <dgm:t>
        <a:bodyPr/>
        <a:lstStyle/>
        <a:p>
          <a:endParaRPr lang="ru-RU"/>
        </a:p>
      </dgm:t>
    </dgm:pt>
    <dgm:pt modelId="{83F01F77-EA5D-46AB-8037-3B11D59D5232}" type="pres">
      <dgm:prSet presAssocID="{8BF84E2E-B2AA-4C47-B662-40B200796A0D}" presName="negativeSpace" presStyleCnt="0"/>
      <dgm:spPr/>
      <dgm:t>
        <a:bodyPr/>
        <a:lstStyle/>
        <a:p>
          <a:endParaRPr lang="ru-RU"/>
        </a:p>
      </dgm:t>
    </dgm:pt>
    <dgm:pt modelId="{3F7BBCCF-94D0-4426-861D-7B6A434E1737}" type="pres">
      <dgm:prSet presAssocID="{8BF84E2E-B2AA-4C47-B662-40B200796A0D}" presName="childText" presStyleLbl="conFgAcc1" presStyleIdx="0" presStyleCnt="2" custScaleX="82645" custScaleY="82645">
        <dgm:presLayoutVars>
          <dgm:bulletEnabled val="1"/>
        </dgm:presLayoutVars>
      </dgm:prSet>
      <dgm:spPr>
        <a:ln>
          <a:solidFill>
            <a:srgbClr val="C00000"/>
          </a:solidFill>
        </a:ln>
      </dgm:spPr>
      <dgm:t>
        <a:bodyPr/>
        <a:lstStyle/>
        <a:p>
          <a:endParaRPr lang="ru-RU"/>
        </a:p>
      </dgm:t>
    </dgm:pt>
    <dgm:pt modelId="{E0DDD73C-1A48-4B43-AE2E-51AD70F0DC55}" type="pres">
      <dgm:prSet presAssocID="{6C929B22-2A0C-49ED-86D7-C4B86393703D}" presName="spaceBetweenRectangles" presStyleCnt="0"/>
      <dgm:spPr/>
      <dgm:t>
        <a:bodyPr/>
        <a:lstStyle/>
        <a:p>
          <a:endParaRPr lang="ru-RU"/>
        </a:p>
      </dgm:t>
    </dgm:pt>
    <dgm:pt modelId="{8EA62881-EC84-433A-BBD8-4CB7096B6A56}" type="pres">
      <dgm:prSet presAssocID="{6C74B840-9292-46ED-8831-65236912F481}" presName="parentLin" presStyleCnt="0"/>
      <dgm:spPr/>
      <dgm:t>
        <a:bodyPr/>
        <a:lstStyle/>
        <a:p>
          <a:endParaRPr lang="ru-RU"/>
        </a:p>
      </dgm:t>
    </dgm:pt>
    <dgm:pt modelId="{22E9CA09-0619-4A6B-A3F6-FC884F1F98D7}" type="pres">
      <dgm:prSet presAssocID="{6C74B840-9292-46ED-8831-65236912F481}" presName="parentLeftMargin" presStyleLbl="node1" presStyleIdx="0" presStyleCnt="2"/>
      <dgm:spPr/>
      <dgm:t>
        <a:bodyPr/>
        <a:lstStyle/>
        <a:p>
          <a:endParaRPr lang="ru-RU"/>
        </a:p>
      </dgm:t>
    </dgm:pt>
    <dgm:pt modelId="{4072982F-47FA-4D47-B620-707D04ED28CF}" type="pres">
      <dgm:prSet presAssocID="{6C74B840-9292-46ED-8831-65236912F481}" presName="parentText" presStyleLbl="node1" presStyleIdx="1" presStyleCnt="2">
        <dgm:presLayoutVars>
          <dgm:chMax val="0"/>
          <dgm:bulletEnabled val="1"/>
        </dgm:presLayoutVars>
      </dgm:prSet>
      <dgm:spPr/>
      <dgm:t>
        <a:bodyPr/>
        <a:lstStyle/>
        <a:p>
          <a:endParaRPr lang="ru-RU"/>
        </a:p>
      </dgm:t>
    </dgm:pt>
    <dgm:pt modelId="{D60A0CFC-77DD-4C86-B295-7D42F54308C3}" type="pres">
      <dgm:prSet presAssocID="{6C74B840-9292-46ED-8831-65236912F481}" presName="negativeSpace" presStyleCnt="0"/>
      <dgm:spPr/>
      <dgm:t>
        <a:bodyPr/>
        <a:lstStyle/>
        <a:p>
          <a:endParaRPr lang="ru-RU"/>
        </a:p>
      </dgm:t>
    </dgm:pt>
    <dgm:pt modelId="{AA99E349-5F00-4EBE-8C37-FD7708190B09}" type="pres">
      <dgm:prSet presAssocID="{6C74B840-9292-46ED-8831-65236912F481}" presName="childText" presStyleLbl="conFgAcc1" presStyleIdx="1" presStyleCnt="2" custScaleX="82645" custScaleY="82645">
        <dgm:presLayoutVars>
          <dgm:bulletEnabled val="1"/>
        </dgm:presLayoutVars>
      </dgm:prSet>
      <dgm:spPr/>
      <dgm:t>
        <a:bodyPr/>
        <a:lstStyle/>
        <a:p>
          <a:endParaRPr lang="ru-RU"/>
        </a:p>
      </dgm:t>
    </dgm:pt>
  </dgm:ptLst>
  <dgm:cxnLst>
    <dgm:cxn modelId="{212E7ECB-3574-4B8B-9399-28ADEBBEA3ED}" type="presOf" srcId="{6C74B840-9292-46ED-8831-65236912F481}" destId="{4072982F-47FA-4D47-B620-707D04ED28CF}" srcOrd="1" destOrd="0" presId="urn:microsoft.com/office/officeart/2005/8/layout/list1"/>
    <dgm:cxn modelId="{BB84E080-6F5B-45AD-A600-C4F3C548A160}" srcId="{BA3B8207-1652-490F-85AC-8151EFBCE37F}" destId="{6C74B840-9292-46ED-8831-65236912F481}" srcOrd="1" destOrd="0" parTransId="{393B552A-D79C-45F9-906C-67F3099FCA5F}" sibTransId="{21C4C9FF-3F4C-4A9D-B500-319A7875D3BE}"/>
    <dgm:cxn modelId="{E1B13A39-629A-4F7B-B9C7-3E80D850604F}" srcId="{BA3B8207-1652-490F-85AC-8151EFBCE37F}" destId="{8BF84E2E-B2AA-4C47-B662-40B200796A0D}" srcOrd="0" destOrd="0" parTransId="{C1DF5A90-587F-442D-8E1F-3AF75CFAB39D}" sibTransId="{6C929B22-2A0C-49ED-86D7-C4B86393703D}"/>
    <dgm:cxn modelId="{57E43152-33D9-4587-BCA8-9C61D56F5E71}" type="presOf" srcId="{8BF84E2E-B2AA-4C47-B662-40B200796A0D}" destId="{8B5220E2-16BD-4025-80A5-5FCD96CE7814}" srcOrd="0" destOrd="0" presId="urn:microsoft.com/office/officeart/2005/8/layout/list1"/>
    <dgm:cxn modelId="{BE7C7AE5-9952-46BF-8AAD-AA447B3060C5}" type="presOf" srcId="{BA3B8207-1652-490F-85AC-8151EFBCE37F}" destId="{18FDB055-7011-4898-AAB6-34C1E4900BCB}" srcOrd="0" destOrd="0" presId="urn:microsoft.com/office/officeart/2005/8/layout/list1"/>
    <dgm:cxn modelId="{C50CDD9F-F7DF-4759-A43D-45834C1407E7}" type="presOf" srcId="{6C74B840-9292-46ED-8831-65236912F481}" destId="{22E9CA09-0619-4A6B-A3F6-FC884F1F98D7}" srcOrd="0" destOrd="0" presId="urn:microsoft.com/office/officeart/2005/8/layout/list1"/>
    <dgm:cxn modelId="{91DD32F2-B23A-4989-AA64-6CFF12EB1AD4}" type="presOf" srcId="{8BF84E2E-B2AA-4C47-B662-40B200796A0D}" destId="{0CF2ECD3-F5D3-473B-BABF-CA10CD71F124}" srcOrd="1" destOrd="0" presId="urn:microsoft.com/office/officeart/2005/8/layout/list1"/>
    <dgm:cxn modelId="{488647E5-A2BE-46E1-B633-70B59FC34057}" type="presParOf" srcId="{18FDB055-7011-4898-AAB6-34C1E4900BCB}" destId="{F0FE9477-AE05-4585-A4B9-8FDA4D4AC271}" srcOrd="0" destOrd="0" presId="urn:microsoft.com/office/officeart/2005/8/layout/list1"/>
    <dgm:cxn modelId="{695F349E-A0B2-4722-83E0-AA5D2F4DF880}" type="presParOf" srcId="{F0FE9477-AE05-4585-A4B9-8FDA4D4AC271}" destId="{8B5220E2-16BD-4025-80A5-5FCD96CE7814}" srcOrd="0" destOrd="0" presId="urn:microsoft.com/office/officeart/2005/8/layout/list1"/>
    <dgm:cxn modelId="{4FCFEE33-8CD3-4823-BDFE-5BD6BEC4FDB7}" type="presParOf" srcId="{F0FE9477-AE05-4585-A4B9-8FDA4D4AC271}" destId="{0CF2ECD3-F5D3-473B-BABF-CA10CD71F124}" srcOrd="1" destOrd="0" presId="urn:microsoft.com/office/officeart/2005/8/layout/list1"/>
    <dgm:cxn modelId="{39906522-165E-44BC-8B16-C0DFB1956851}" type="presParOf" srcId="{18FDB055-7011-4898-AAB6-34C1E4900BCB}" destId="{83F01F77-EA5D-46AB-8037-3B11D59D5232}" srcOrd="1" destOrd="0" presId="urn:microsoft.com/office/officeart/2005/8/layout/list1"/>
    <dgm:cxn modelId="{303D0E66-6925-4E55-8DB6-F6F4CA260BF2}" type="presParOf" srcId="{18FDB055-7011-4898-AAB6-34C1E4900BCB}" destId="{3F7BBCCF-94D0-4426-861D-7B6A434E1737}" srcOrd="2" destOrd="0" presId="urn:microsoft.com/office/officeart/2005/8/layout/list1"/>
    <dgm:cxn modelId="{9C384180-C1F4-40DA-A3D8-6941229887BB}" type="presParOf" srcId="{18FDB055-7011-4898-AAB6-34C1E4900BCB}" destId="{E0DDD73C-1A48-4B43-AE2E-51AD70F0DC55}" srcOrd="3" destOrd="0" presId="urn:microsoft.com/office/officeart/2005/8/layout/list1"/>
    <dgm:cxn modelId="{919ACE94-0C8F-4891-9439-AABD2061F896}" type="presParOf" srcId="{18FDB055-7011-4898-AAB6-34C1E4900BCB}" destId="{8EA62881-EC84-433A-BBD8-4CB7096B6A56}" srcOrd="4" destOrd="0" presId="urn:microsoft.com/office/officeart/2005/8/layout/list1"/>
    <dgm:cxn modelId="{E8A5DD94-9983-457B-93B0-1AF0BB60D5D5}" type="presParOf" srcId="{8EA62881-EC84-433A-BBD8-4CB7096B6A56}" destId="{22E9CA09-0619-4A6B-A3F6-FC884F1F98D7}" srcOrd="0" destOrd="0" presId="urn:microsoft.com/office/officeart/2005/8/layout/list1"/>
    <dgm:cxn modelId="{FDF2901A-5ED8-40E0-A1AF-AA5675C1FD1D}" type="presParOf" srcId="{8EA62881-EC84-433A-BBD8-4CB7096B6A56}" destId="{4072982F-47FA-4D47-B620-707D04ED28CF}" srcOrd="1" destOrd="0" presId="urn:microsoft.com/office/officeart/2005/8/layout/list1"/>
    <dgm:cxn modelId="{ABC96F3E-3D2E-4979-B9C7-6CEB28B4395F}" type="presParOf" srcId="{18FDB055-7011-4898-AAB6-34C1E4900BCB}" destId="{D60A0CFC-77DD-4C86-B295-7D42F54308C3}" srcOrd="5" destOrd="0" presId="urn:microsoft.com/office/officeart/2005/8/layout/list1"/>
    <dgm:cxn modelId="{DE88E867-EC81-45C6-8BC7-EF7498803132}" type="presParOf" srcId="{18FDB055-7011-4898-AAB6-34C1E4900BCB}" destId="{AA99E349-5F00-4EBE-8C37-FD7708190B0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B6F80-FAB6-46E5-B6F0-C46BC93D3AF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ru-RU"/>
        </a:p>
      </dgm:t>
    </dgm:pt>
    <dgm:pt modelId="{394C7FCD-95D6-4CD5-B7CE-81348F4309D7}">
      <dgm:prSet custT="1"/>
      <dgm:spPr/>
      <dgm:t>
        <a:bodyPr/>
        <a:lstStyle/>
        <a:p>
          <a:pPr rtl="0"/>
          <a:r>
            <a:rPr lang="ro-RO" sz="2000" dirty="0" smtClean="0">
              <a:latin typeface="Times New Roman" panose="02020603050405020304" pitchFamily="18" charset="0"/>
              <a:cs typeface="Times New Roman" panose="02020603050405020304" pitchFamily="18" charset="0"/>
            </a:rPr>
            <a:t>Ameninţările, conform anumitor autori, pot fi definite și în raport cu riscurile, ca fiind, de fapt, factori de risc.</a:t>
          </a:r>
          <a:endParaRPr lang="ru-RU" sz="2000" dirty="0">
            <a:latin typeface="Times New Roman" panose="02020603050405020304" pitchFamily="18" charset="0"/>
            <a:cs typeface="Times New Roman" panose="02020603050405020304" pitchFamily="18" charset="0"/>
          </a:endParaRPr>
        </a:p>
      </dgm:t>
    </dgm:pt>
    <dgm:pt modelId="{F46BB35A-4094-49F4-8C11-C8E02E2CC149}" type="parTrans" cxnId="{1DC00AC9-E199-4C94-9D43-E2FC3A27DD4F}">
      <dgm:prSet/>
      <dgm:spPr/>
      <dgm:t>
        <a:bodyPr/>
        <a:lstStyle/>
        <a:p>
          <a:endParaRPr lang="ru-RU"/>
        </a:p>
      </dgm:t>
    </dgm:pt>
    <dgm:pt modelId="{DBC42477-2FCD-413E-A93D-9A264F0E6F18}" type="sibTrans" cxnId="{1DC00AC9-E199-4C94-9D43-E2FC3A27DD4F}">
      <dgm:prSet/>
      <dgm:spPr/>
      <dgm:t>
        <a:bodyPr/>
        <a:lstStyle/>
        <a:p>
          <a:endParaRPr lang="ru-RU"/>
        </a:p>
      </dgm:t>
    </dgm:pt>
    <dgm:pt modelId="{E23A44CE-C438-4526-AA66-3BD370BEA594}">
      <dgm:prSet custT="1"/>
      <dgm:spPr/>
      <dgm:t>
        <a:bodyPr/>
        <a:lstStyle/>
        <a:p>
          <a:pPr rtl="0"/>
          <a:r>
            <a:rPr lang="ro-RO" sz="2000" dirty="0" smtClean="0">
              <a:latin typeface="Times New Roman" panose="02020603050405020304" pitchFamily="18" charset="0"/>
              <a:cs typeface="Times New Roman" panose="02020603050405020304" pitchFamily="18" charset="0"/>
            </a:rPr>
            <a:t>Din perspectiva teoretică, aceşti factori de risc, ce produc un impact asupra sistemului de securitate.</a:t>
          </a:r>
          <a:endParaRPr lang="ru-RU" sz="2000" dirty="0">
            <a:latin typeface="Times New Roman" panose="02020603050405020304" pitchFamily="18" charset="0"/>
            <a:cs typeface="Times New Roman" panose="02020603050405020304" pitchFamily="18" charset="0"/>
          </a:endParaRPr>
        </a:p>
      </dgm:t>
    </dgm:pt>
    <dgm:pt modelId="{5D9B6ED3-F99C-4056-B986-9DF372475F76}" type="parTrans" cxnId="{BBE4163B-F869-46E4-8663-EA5B6B9EBFA2}">
      <dgm:prSet/>
      <dgm:spPr/>
      <dgm:t>
        <a:bodyPr/>
        <a:lstStyle/>
        <a:p>
          <a:endParaRPr lang="ru-RU"/>
        </a:p>
      </dgm:t>
    </dgm:pt>
    <dgm:pt modelId="{4CB0C0B5-1F94-4175-8EF8-79F40496C6D7}" type="sibTrans" cxnId="{BBE4163B-F869-46E4-8663-EA5B6B9EBFA2}">
      <dgm:prSet/>
      <dgm:spPr/>
      <dgm:t>
        <a:bodyPr/>
        <a:lstStyle/>
        <a:p>
          <a:endParaRPr lang="ru-RU"/>
        </a:p>
      </dgm:t>
    </dgm:pt>
    <dgm:pt modelId="{8D884685-83E8-477F-9CF7-EB75F255D322}">
      <dgm:prSet custT="1"/>
      <dgm:spPr/>
      <dgm:t>
        <a:bodyPr/>
        <a:lstStyle/>
        <a:p>
          <a:pPr rtl="0"/>
          <a:r>
            <a:rPr lang="ro-RO" sz="2000" dirty="0" smtClean="0">
              <a:latin typeface="Times New Roman" panose="02020603050405020304" pitchFamily="18" charset="0"/>
              <a:cs typeface="Times New Roman" panose="02020603050405020304" pitchFamily="18" charset="0"/>
            </a:rPr>
            <a:t>Pot fi clasificați în funcție de domeniile de activitate:</a:t>
          </a:r>
          <a:endParaRPr lang="ru-RU" sz="2000" dirty="0">
            <a:latin typeface="Times New Roman" panose="02020603050405020304" pitchFamily="18" charset="0"/>
            <a:cs typeface="Times New Roman" panose="02020603050405020304" pitchFamily="18" charset="0"/>
          </a:endParaRPr>
        </a:p>
      </dgm:t>
    </dgm:pt>
    <dgm:pt modelId="{E9342F8C-13D6-411D-BBFB-C01E2C4AE9A4}" type="parTrans" cxnId="{6293683F-B293-462D-85B0-0C8E9733D823}">
      <dgm:prSet/>
      <dgm:spPr/>
      <dgm:t>
        <a:bodyPr/>
        <a:lstStyle/>
        <a:p>
          <a:endParaRPr lang="ru-RU"/>
        </a:p>
      </dgm:t>
    </dgm:pt>
    <dgm:pt modelId="{4EBE600A-C5FC-4288-B074-2C7DB38ED631}" type="sibTrans" cxnId="{6293683F-B293-462D-85B0-0C8E9733D823}">
      <dgm:prSet/>
      <dgm:spPr/>
      <dgm:t>
        <a:bodyPr/>
        <a:lstStyle/>
        <a:p>
          <a:endParaRPr lang="ru-RU"/>
        </a:p>
      </dgm:t>
    </dgm:pt>
    <dgm:pt modelId="{39EE13AE-F43D-4E4B-9161-A3276FF6134A}">
      <dgm:prSet custT="1"/>
      <dgm:spPr/>
      <dgm:t>
        <a:bodyPr/>
        <a:lstStyle/>
        <a:p>
          <a:pPr rtl="0"/>
          <a:r>
            <a:rPr lang="ro-RO" sz="2000" dirty="0" smtClean="0">
              <a:latin typeface="Times New Roman" panose="02020603050405020304" pitchFamily="18" charset="0"/>
              <a:cs typeface="Times New Roman" panose="02020603050405020304" pitchFamily="18" charset="0"/>
            </a:rPr>
            <a:t>Ameninţarea reprezintă o „expresie a intenţiei de a impune atingeri cuiva prin mijloace de coerciţie sau constrângere”. </a:t>
          </a:r>
          <a:endParaRPr lang="ru-RU" sz="2000" dirty="0">
            <a:latin typeface="Times New Roman" panose="02020603050405020304" pitchFamily="18" charset="0"/>
            <a:cs typeface="Times New Roman" panose="02020603050405020304" pitchFamily="18" charset="0"/>
          </a:endParaRPr>
        </a:p>
      </dgm:t>
    </dgm:pt>
    <dgm:pt modelId="{7C621A1C-C8F3-48FB-870D-C147806EFE40}" type="parTrans" cxnId="{452758B4-8AC2-4B9D-A1D6-E6317B238487}">
      <dgm:prSet/>
      <dgm:spPr/>
      <dgm:t>
        <a:bodyPr/>
        <a:lstStyle/>
        <a:p>
          <a:endParaRPr lang="ru-RU"/>
        </a:p>
      </dgm:t>
    </dgm:pt>
    <dgm:pt modelId="{1E88A6CE-9F0B-44BE-9444-5A96A7FBD76F}" type="sibTrans" cxnId="{452758B4-8AC2-4B9D-A1D6-E6317B238487}">
      <dgm:prSet/>
      <dgm:spPr/>
      <dgm:t>
        <a:bodyPr/>
        <a:lstStyle/>
        <a:p>
          <a:endParaRPr lang="ru-RU"/>
        </a:p>
      </dgm:t>
    </dgm:pt>
    <dgm:pt modelId="{5C08B231-55E8-4DA3-B358-3248281F5BC2}" type="pres">
      <dgm:prSet presAssocID="{378B6F80-FAB6-46E5-B6F0-C46BC93D3AF2}" presName="rootnode" presStyleCnt="0">
        <dgm:presLayoutVars>
          <dgm:chMax/>
          <dgm:chPref/>
          <dgm:dir/>
          <dgm:animLvl val="lvl"/>
        </dgm:presLayoutVars>
      </dgm:prSet>
      <dgm:spPr/>
      <dgm:t>
        <a:bodyPr/>
        <a:lstStyle/>
        <a:p>
          <a:endParaRPr lang="ru-RU"/>
        </a:p>
      </dgm:t>
    </dgm:pt>
    <dgm:pt modelId="{A99C5DA0-1674-4222-9DF7-3D5FFC9B566C}" type="pres">
      <dgm:prSet presAssocID="{39EE13AE-F43D-4E4B-9161-A3276FF6134A}" presName="composite" presStyleCnt="0"/>
      <dgm:spPr/>
      <dgm:t>
        <a:bodyPr/>
        <a:lstStyle/>
        <a:p>
          <a:endParaRPr lang="ru-RU"/>
        </a:p>
      </dgm:t>
    </dgm:pt>
    <dgm:pt modelId="{8548DD94-EA50-4593-B056-190EFF69E251}" type="pres">
      <dgm:prSet presAssocID="{39EE13AE-F43D-4E4B-9161-A3276FF6134A}" presName="LShape" presStyleLbl="alignNode1" presStyleIdx="0" presStyleCnt="7"/>
      <dgm:spPr/>
      <dgm:t>
        <a:bodyPr/>
        <a:lstStyle/>
        <a:p>
          <a:endParaRPr lang="ru-RU"/>
        </a:p>
      </dgm:t>
    </dgm:pt>
    <dgm:pt modelId="{E3AA2378-7F36-4F88-89B2-1F2900F31C5A}" type="pres">
      <dgm:prSet presAssocID="{39EE13AE-F43D-4E4B-9161-A3276FF6134A}" presName="ParentText" presStyleLbl="revTx" presStyleIdx="0" presStyleCnt="4">
        <dgm:presLayoutVars>
          <dgm:chMax val="0"/>
          <dgm:chPref val="0"/>
          <dgm:bulletEnabled val="1"/>
        </dgm:presLayoutVars>
      </dgm:prSet>
      <dgm:spPr/>
      <dgm:t>
        <a:bodyPr/>
        <a:lstStyle/>
        <a:p>
          <a:endParaRPr lang="ru-RU"/>
        </a:p>
      </dgm:t>
    </dgm:pt>
    <dgm:pt modelId="{273FCAEE-FA48-4D29-B341-C08F3D9E8675}" type="pres">
      <dgm:prSet presAssocID="{39EE13AE-F43D-4E4B-9161-A3276FF6134A}" presName="Triangle" presStyleLbl="alignNode1" presStyleIdx="1" presStyleCnt="7"/>
      <dgm:spPr>
        <a:solidFill>
          <a:schemeClr val="accent6">
            <a:lumMod val="50000"/>
          </a:schemeClr>
        </a:solidFill>
      </dgm:spPr>
      <dgm:t>
        <a:bodyPr/>
        <a:lstStyle/>
        <a:p>
          <a:endParaRPr lang="ru-RU"/>
        </a:p>
      </dgm:t>
    </dgm:pt>
    <dgm:pt modelId="{54B85878-2D87-41BF-8EEE-1AD35ED001E6}" type="pres">
      <dgm:prSet presAssocID="{1E88A6CE-9F0B-44BE-9444-5A96A7FBD76F}" presName="sibTrans" presStyleCnt="0"/>
      <dgm:spPr/>
      <dgm:t>
        <a:bodyPr/>
        <a:lstStyle/>
        <a:p>
          <a:endParaRPr lang="ru-RU"/>
        </a:p>
      </dgm:t>
    </dgm:pt>
    <dgm:pt modelId="{292C802D-AA73-4B0F-998D-5940A5AD7770}" type="pres">
      <dgm:prSet presAssocID="{1E88A6CE-9F0B-44BE-9444-5A96A7FBD76F}" presName="space" presStyleCnt="0"/>
      <dgm:spPr/>
      <dgm:t>
        <a:bodyPr/>
        <a:lstStyle/>
        <a:p>
          <a:endParaRPr lang="ru-RU"/>
        </a:p>
      </dgm:t>
    </dgm:pt>
    <dgm:pt modelId="{B7C473EC-E60B-4921-8E68-1ADD969DA32D}" type="pres">
      <dgm:prSet presAssocID="{394C7FCD-95D6-4CD5-B7CE-81348F4309D7}" presName="composite" presStyleCnt="0"/>
      <dgm:spPr/>
      <dgm:t>
        <a:bodyPr/>
        <a:lstStyle/>
        <a:p>
          <a:endParaRPr lang="ru-RU"/>
        </a:p>
      </dgm:t>
    </dgm:pt>
    <dgm:pt modelId="{C88D0C61-49F8-4FE4-A8C7-BD5C77451877}" type="pres">
      <dgm:prSet presAssocID="{394C7FCD-95D6-4CD5-B7CE-81348F4309D7}" presName="LShape" presStyleLbl="alignNode1" presStyleIdx="2" presStyleCnt="7"/>
      <dgm:spPr/>
      <dgm:t>
        <a:bodyPr/>
        <a:lstStyle/>
        <a:p>
          <a:endParaRPr lang="ru-RU"/>
        </a:p>
      </dgm:t>
    </dgm:pt>
    <dgm:pt modelId="{104B97DC-4FA9-4AC0-B996-D1D35A64B2BD}" type="pres">
      <dgm:prSet presAssocID="{394C7FCD-95D6-4CD5-B7CE-81348F4309D7}" presName="ParentText" presStyleLbl="revTx" presStyleIdx="1" presStyleCnt="4">
        <dgm:presLayoutVars>
          <dgm:chMax val="0"/>
          <dgm:chPref val="0"/>
          <dgm:bulletEnabled val="1"/>
        </dgm:presLayoutVars>
      </dgm:prSet>
      <dgm:spPr/>
      <dgm:t>
        <a:bodyPr/>
        <a:lstStyle/>
        <a:p>
          <a:endParaRPr lang="ru-RU"/>
        </a:p>
      </dgm:t>
    </dgm:pt>
    <dgm:pt modelId="{361C8B61-DC21-405D-BD94-F5D9ADE951CC}" type="pres">
      <dgm:prSet presAssocID="{394C7FCD-95D6-4CD5-B7CE-81348F4309D7}" presName="Triangle" presStyleLbl="alignNode1" presStyleIdx="3" presStyleCnt="7"/>
      <dgm:spPr/>
      <dgm:t>
        <a:bodyPr/>
        <a:lstStyle/>
        <a:p>
          <a:endParaRPr lang="ru-RU"/>
        </a:p>
      </dgm:t>
    </dgm:pt>
    <dgm:pt modelId="{A4CFB0D5-BFE0-4E37-B0A0-3606B4F6F35E}" type="pres">
      <dgm:prSet presAssocID="{DBC42477-2FCD-413E-A93D-9A264F0E6F18}" presName="sibTrans" presStyleCnt="0"/>
      <dgm:spPr/>
      <dgm:t>
        <a:bodyPr/>
        <a:lstStyle/>
        <a:p>
          <a:endParaRPr lang="ru-RU"/>
        </a:p>
      </dgm:t>
    </dgm:pt>
    <dgm:pt modelId="{DF38472D-6B5D-4D5A-8F3C-D9CC26983548}" type="pres">
      <dgm:prSet presAssocID="{DBC42477-2FCD-413E-A93D-9A264F0E6F18}" presName="space" presStyleCnt="0"/>
      <dgm:spPr/>
      <dgm:t>
        <a:bodyPr/>
        <a:lstStyle/>
        <a:p>
          <a:endParaRPr lang="ru-RU"/>
        </a:p>
      </dgm:t>
    </dgm:pt>
    <dgm:pt modelId="{62F4E1EC-3DEA-46A6-A8D0-222777063485}" type="pres">
      <dgm:prSet presAssocID="{E23A44CE-C438-4526-AA66-3BD370BEA594}" presName="composite" presStyleCnt="0"/>
      <dgm:spPr/>
      <dgm:t>
        <a:bodyPr/>
        <a:lstStyle/>
        <a:p>
          <a:endParaRPr lang="ru-RU"/>
        </a:p>
      </dgm:t>
    </dgm:pt>
    <dgm:pt modelId="{C0E78D81-1F66-4B8B-B2A1-619113E3D77B}" type="pres">
      <dgm:prSet presAssocID="{E23A44CE-C438-4526-AA66-3BD370BEA594}" presName="LShape" presStyleLbl="alignNode1" presStyleIdx="4" presStyleCnt="7"/>
      <dgm:spPr/>
      <dgm:t>
        <a:bodyPr/>
        <a:lstStyle/>
        <a:p>
          <a:endParaRPr lang="ru-RU"/>
        </a:p>
      </dgm:t>
    </dgm:pt>
    <dgm:pt modelId="{0E93E55C-1371-4D8A-A99B-5963FF049A46}" type="pres">
      <dgm:prSet presAssocID="{E23A44CE-C438-4526-AA66-3BD370BEA594}" presName="ParentText" presStyleLbl="revTx" presStyleIdx="2" presStyleCnt="4">
        <dgm:presLayoutVars>
          <dgm:chMax val="0"/>
          <dgm:chPref val="0"/>
          <dgm:bulletEnabled val="1"/>
        </dgm:presLayoutVars>
      </dgm:prSet>
      <dgm:spPr/>
      <dgm:t>
        <a:bodyPr/>
        <a:lstStyle/>
        <a:p>
          <a:endParaRPr lang="ru-RU"/>
        </a:p>
      </dgm:t>
    </dgm:pt>
    <dgm:pt modelId="{E2A8F220-3D87-4698-8E81-4B3B08EA98F0}" type="pres">
      <dgm:prSet presAssocID="{E23A44CE-C438-4526-AA66-3BD370BEA594}" presName="Triangle" presStyleLbl="alignNode1" presStyleIdx="5" presStyleCnt="7"/>
      <dgm:spPr/>
      <dgm:t>
        <a:bodyPr/>
        <a:lstStyle/>
        <a:p>
          <a:endParaRPr lang="ru-RU"/>
        </a:p>
      </dgm:t>
    </dgm:pt>
    <dgm:pt modelId="{02CB10D6-2521-4854-9FED-AD43C1D20E5F}" type="pres">
      <dgm:prSet presAssocID="{4CB0C0B5-1F94-4175-8EF8-79F40496C6D7}" presName="sibTrans" presStyleCnt="0"/>
      <dgm:spPr/>
      <dgm:t>
        <a:bodyPr/>
        <a:lstStyle/>
        <a:p>
          <a:endParaRPr lang="ru-RU"/>
        </a:p>
      </dgm:t>
    </dgm:pt>
    <dgm:pt modelId="{7EA02A31-F9ED-454E-B3C7-B2257A40792B}" type="pres">
      <dgm:prSet presAssocID="{4CB0C0B5-1F94-4175-8EF8-79F40496C6D7}" presName="space" presStyleCnt="0"/>
      <dgm:spPr/>
      <dgm:t>
        <a:bodyPr/>
        <a:lstStyle/>
        <a:p>
          <a:endParaRPr lang="ru-RU"/>
        </a:p>
      </dgm:t>
    </dgm:pt>
    <dgm:pt modelId="{D0FF3191-E78C-4BC2-929C-47FD69B8B563}" type="pres">
      <dgm:prSet presAssocID="{8D884685-83E8-477F-9CF7-EB75F255D322}" presName="composite" presStyleCnt="0"/>
      <dgm:spPr/>
      <dgm:t>
        <a:bodyPr/>
        <a:lstStyle/>
        <a:p>
          <a:endParaRPr lang="ru-RU"/>
        </a:p>
      </dgm:t>
    </dgm:pt>
    <dgm:pt modelId="{768E2659-87BA-4EE5-9532-23C76DFBA808}" type="pres">
      <dgm:prSet presAssocID="{8D884685-83E8-477F-9CF7-EB75F255D322}" presName="LShape" presStyleLbl="alignNode1" presStyleIdx="6" presStyleCnt="7"/>
      <dgm:spPr>
        <a:solidFill>
          <a:srgbClr val="C00000"/>
        </a:solidFill>
      </dgm:spPr>
      <dgm:t>
        <a:bodyPr/>
        <a:lstStyle/>
        <a:p>
          <a:endParaRPr lang="ru-RU"/>
        </a:p>
      </dgm:t>
    </dgm:pt>
    <dgm:pt modelId="{67DD9109-81BC-43D1-9600-2012A9761A16}" type="pres">
      <dgm:prSet presAssocID="{8D884685-83E8-477F-9CF7-EB75F255D322}" presName="ParentText" presStyleLbl="revTx" presStyleIdx="3" presStyleCnt="4">
        <dgm:presLayoutVars>
          <dgm:chMax val="0"/>
          <dgm:chPref val="0"/>
          <dgm:bulletEnabled val="1"/>
        </dgm:presLayoutVars>
      </dgm:prSet>
      <dgm:spPr/>
      <dgm:t>
        <a:bodyPr/>
        <a:lstStyle/>
        <a:p>
          <a:endParaRPr lang="ru-RU"/>
        </a:p>
      </dgm:t>
    </dgm:pt>
  </dgm:ptLst>
  <dgm:cxnLst>
    <dgm:cxn modelId="{6293683F-B293-462D-85B0-0C8E9733D823}" srcId="{378B6F80-FAB6-46E5-B6F0-C46BC93D3AF2}" destId="{8D884685-83E8-477F-9CF7-EB75F255D322}" srcOrd="3" destOrd="0" parTransId="{E9342F8C-13D6-411D-BBFB-C01E2C4AE9A4}" sibTransId="{4EBE600A-C5FC-4288-B074-2C7DB38ED631}"/>
    <dgm:cxn modelId="{916CD0D3-AD04-4BAA-9E22-C6BAF215BBE1}" type="presOf" srcId="{E23A44CE-C438-4526-AA66-3BD370BEA594}" destId="{0E93E55C-1371-4D8A-A99B-5963FF049A46}" srcOrd="0" destOrd="0" presId="urn:microsoft.com/office/officeart/2009/3/layout/StepUpProcess"/>
    <dgm:cxn modelId="{1AA207F1-71D8-4395-9777-B119CB2D3692}" type="presOf" srcId="{8D884685-83E8-477F-9CF7-EB75F255D322}" destId="{67DD9109-81BC-43D1-9600-2012A9761A16}" srcOrd="0" destOrd="0" presId="urn:microsoft.com/office/officeart/2009/3/layout/StepUpProcess"/>
    <dgm:cxn modelId="{B26AFF02-A294-40F9-875D-12CE8746BCFD}" type="presOf" srcId="{39EE13AE-F43D-4E4B-9161-A3276FF6134A}" destId="{E3AA2378-7F36-4F88-89B2-1F2900F31C5A}" srcOrd="0" destOrd="0" presId="urn:microsoft.com/office/officeart/2009/3/layout/StepUpProcess"/>
    <dgm:cxn modelId="{B51B0C65-B013-4FCA-99EC-08C89CCEF2D0}" type="presOf" srcId="{378B6F80-FAB6-46E5-B6F0-C46BC93D3AF2}" destId="{5C08B231-55E8-4DA3-B358-3248281F5BC2}" srcOrd="0" destOrd="0" presId="urn:microsoft.com/office/officeart/2009/3/layout/StepUpProcess"/>
    <dgm:cxn modelId="{1DC00AC9-E199-4C94-9D43-E2FC3A27DD4F}" srcId="{378B6F80-FAB6-46E5-B6F0-C46BC93D3AF2}" destId="{394C7FCD-95D6-4CD5-B7CE-81348F4309D7}" srcOrd="1" destOrd="0" parTransId="{F46BB35A-4094-49F4-8C11-C8E02E2CC149}" sibTransId="{DBC42477-2FCD-413E-A93D-9A264F0E6F18}"/>
    <dgm:cxn modelId="{BBE4163B-F869-46E4-8663-EA5B6B9EBFA2}" srcId="{378B6F80-FAB6-46E5-B6F0-C46BC93D3AF2}" destId="{E23A44CE-C438-4526-AA66-3BD370BEA594}" srcOrd="2" destOrd="0" parTransId="{5D9B6ED3-F99C-4056-B986-9DF372475F76}" sibTransId="{4CB0C0B5-1F94-4175-8EF8-79F40496C6D7}"/>
    <dgm:cxn modelId="{88D5AEB6-7A6B-499C-BA10-02EAAA31DDEA}" type="presOf" srcId="{394C7FCD-95D6-4CD5-B7CE-81348F4309D7}" destId="{104B97DC-4FA9-4AC0-B996-D1D35A64B2BD}" srcOrd="0" destOrd="0" presId="urn:microsoft.com/office/officeart/2009/3/layout/StepUpProcess"/>
    <dgm:cxn modelId="{452758B4-8AC2-4B9D-A1D6-E6317B238487}" srcId="{378B6F80-FAB6-46E5-B6F0-C46BC93D3AF2}" destId="{39EE13AE-F43D-4E4B-9161-A3276FF6134A}" srcOrd="0" destOrd="0" parTransId="{7C621A1C-C8F3-48FB-870D-C147806EFE40}" sibTransId="{1E88A6CE-9F0B-44BE-9444-5A96A7FBD76F}"/>
    <dgm:cxn modelId="{03CFC08A-59EF-41E9-A5B3-654D6F393172}" type="presParOf" srcId="{5C08B231-55E8-4DA3-B358-3248281F5BC2}" destId="{A99C5DA0-1674-4222-9DF7-3D5FFC9B566C}" srcOrd="0" destOrd="0" presId="urn:microsoft.com/office/officeart/2009/3/layout/StepUpProcess"/>
    <dgm:cxn modelId="{E44B8442-1977-442C-A64A-6B0E5388E635}" type="presParOf" srcId="{A99C5DA0-1674-4222-9DF7-3D5FFC9B566C}" destId="{8548DD94-EA50-4593-B056-190EFF69E251}" srcOrd="0" destOrd="0" presId="urn:microsoft.com/office/officeart/2009/3/layout/StepUpProcess"/>
    <dgm:cxn modelId="{C4B0CB6C-AA0A-4DE2-B49D-8ADF306C3999}" type="presParOf" srcId="{A99C5DA0-1674-4222-9DF7-3D5FFC9B566C}" destId="{E3AA2378-7F36-4F88-89B2-1F2900F31C5A}" srcOrd="1" destOrd="0" presId="urn:microsoft.com/office/officeart/2009/3/layout/StepUpProcess"/>
    <dgm:cxn modelId="{6C5C3448-3360-4680-A58B-92D7CCC74307}" type="presParOf" srcId="{A99C5DA0-1674-4222-9DF7-3D5FFC9B566C}" destId="{273FCAEE-FA48-4D29-B341-C08F3D9E8675}" srcOrd="2" destOrd="0" presId="urn:microsoft.com/office/officeart/2009/3/layout/StepUpProcess"/>
    <dgm:cxn modelId="{A9645C05-34F7-4F2C-835B-B9DB8836CF08}" type="presParOf" srcId="{5C08B231-55E8-4DA3-B358-3248281F5BC2}" destId="{54B85878-2D87-41BF-8EEE-1AD35ED001E6}" srcOrd="1" destOrd="0" presId="urn:microsoft.com/office/officeart/2009/3/layout/StepUpProcess"/>
    <dgm:cxn modelId="{45915354-EB36-43C5-A580-4D7F0E00F8E9}" type="presParOf" srcId="{54B85878-2D87-41BF-8EEE-1AD35ED001E6}" destId="{292C802D-AA73-4B0F-998D-5940A5AD7770}" srcOrd="0" destOrd="0" presId="urn:microsoft.com/office/officeart/2009/3/layout/StepUpProcess"/>
    <dgm:cxn modelId="{5CA3B308-B9DC-4131-8B14-F401FB202980}" type="presParOf" srcId="{5C08B231-55E8-4DA3-B358-3248281F5BC2}" destId="{B7C473EC-E60B-4921-8E68-1ADD969DA32D}" srcOrd="2" destOrd="0" presId="urn:microsoft.com/office/officeart/2009/3/layout/StepUpProcess"/>
    <dgm:cxn modelId="{6E05DF31-A62E-4CFC-BACE-F49080370E86}" type="presParOf" srcId="{B7C473EC-E60B-4921-8E68-1ADD969DA32D}" destId="{C88D0C61-49F8-4FE4-A8C7-BD5C77451877}" srcOrd="0" destOrd="0" presId="urn:microsoft.com/office/officeart/2009/3/layout/StepUpProcess"/>
    <dgm:cxn modelId="{5098D10C-3657-4EFF-8259-9ABCF22C3BA0}" type="presParOf" srcId="{B7C473EC-E60B-4921-8E68-1ADD969DA32D}" destId="{104B97DC-4FA9-4AC0-B996-D1D35A64B2BD}" srcOrd="1" destOrd="0" presId="urn:microsoft.com/office/officeart/2009/3/layout/StepUpProcess"/>
    <dgm:cxn modelId="{2F975697-2B54-4F92-8CF3-787BFBB6B811}" type="presParOf" srcId="{B7C473EC-E60B-4921-8E68-1ADD969DA32D}" destId="{361C8B61-DC21-405D-BD94-F5D9ADE951CC}" srcOrd="2" destOrd="0" presId="urn:microsoft.com/office/officeart/2009/3/layout/StepUpProcess"/>
    <dgm:cxn modelId="{5B8E63BA-E940-4B00-A0BC-45A141AB20A0}" type="presParOf" srcId="{5C08B231-55E8-4DA3-B358-3248281F5BC2}" destId="{A4CFB0D5-BFE0-4E37-B0A0-3606B4F6F35E}" srcOrd="3" destOrd="0" presId="urn:microsoft.com/office/officeart/2009/3/layout/StepUpProcess"/>
    <dgm:cxn modelId="{49EAA413-C04D-4194-B0CC-616727D6A2E9}" type="presParOf" srcId="{A4CFB0D5-BFE0-4E37-B0A0-3606B4F6F35E}" destId="{DF38472D-6B5D-4D5A-8F3C-D9CC26983548}" srcOrd="0" destOrd="0" presId="urn:microsoft.com/office/officeart/2009/3/layout/StepUpProcess"/>
    <dgm:cxn modelId="{0FD337E0-C544-457A-85B2-5C383EE5DFA1}" type="presParOf" srcId="{5C08B231-55E8-4DA3-B358-3248281F5BC2}" destId="{62F4E1EC-3DEA-46A6-A8D0-222777063485}" srcOrd="4" destOrd="0" presId="urn:microsoft.com/office/officeart/2009/3/layout/StepUpProcess"/>
    <dgm:cxn modelId="{B256F867-DBD1-48CB-83E9-51065E92E88D}" type="presParOf" srcId="{62F4E1EC-3DEA-46A6-A8D0-222777063485}" destId="{C0E78D81-1F66-4B8B-B2A1-619113E3D77B}" srcOrd="0" destOrd="0" presId="urn:microsoft.com/office/officeart/2009/3/layout/StepUpProcess"/>
    <dgm:cxn modelId="{821E1E5D-7229-4EE0-883C-628BA20E81A9}" type="presParOf" srcId="{62F4E1EC-3DEA-46A6-A8D0-222777063485}" destId="{0E93E55C-1371-4D8A-A99B-5963FF049A46}" srcOrd="1" destOrd="0" presId="urn:microsoft.com/office/officeart/2009/3/layout/StepUpProcess"/>
    <dgm:cxn modelId="{21210E02-20EC-4AF6-93E5-1C95B1C1A9BE}" type="presParOf" srcId="{62F4E1EC-3DEA-46A6-A8D0-222777063485}" destId="{E2A8F220-3D87-4698-8E81-4B3B08EA98F0}" srcOrd="2" destOrd="0" presId="urn:microsoft.com/office/officeart/2009/3/layout/StepUpProcess"/>
    <dgm:cxn modelId="{D2E3CEF3-62F5-4988-8F37-D79CB87C79BA}" type="presParOf" srcId="{5C08B231-55E8-4DA3-B358-3248281F5BC2}" destId="{02CB10D6-2521-4854-9FED-AD43C1D20E5F}" srcOrd="5" destOrd="0" presId="urn:microsoft.com/office/officeart/2009/3/layout/StepUpProcess"/>
    <dgm:cxn modelId="{C0F3EBBF-D2A1-472C-B7BA-5825A9360336}" type="presParOf" srcId="{02CB10D6-2521-4854-9FED-AD43C1D20E5F}" destId="{7EA02A31-F9ED-454E-B3C7-B2257A40792B}" srcOrd="0" destOrd="0" presId="urn:microsoft.com/office/officeart/2009/3/layout/StepUpProcess"/>
    <dgm:cxn modelId="{8C51F90D-1A6B-4D3F-BDB0-4B6D511F2188}" type="presParOf" srcId="{5C08B231-55E8-4DA3-B358-3248281F5BC2}" destId="{D0FF3191-E78C-4BC2-929C-47FD69B8B563}" srcOrd="6" destOrd="0" presId="urn:microsoft.com/office/officeart/2009/3/layout/StepUpProcess"/>
    <dgm:cxn modelId="{B8F2CFC0-839E-4068-8458-A95F81E9CFA3}" type="presParOf" srcId="{D0FF3191-E78C-4BC2-929C-47FD69B8B563}" destId="{768E2659-87BA-4EE5-9532-23C76DFBA808}" srcOrd="0" destOrd="0" presId="urn:microsoft.com/office/officeart/2009/3/layout/StepUpProcess"/>
    <dgm:cxn modelId="{A39462E9-9E8A-46F7-BE58-332237B9A4A3}" type="presParOf" srcId="{D0FF3191-E78C-4BC2-929C-47FD69B8B563}" destId="{67DD9109-81BC-43D1-9600-2012A9761A1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D2C53E-CB86-4485-847C-67F078BE0998}" type="doc">
      <dgm:prSet loTypeId="urn:microsoft.com/office/officeart/2009/3/layout/StepUpProcess" loCatId="process" qsTypeId="urn:microsoft.com/office/officeart/2005/8/quickstyle/simple1" qsCatId="simple" csTypeId="urn:microsoft.com/office/officeart/2005/8/colors/colorful5" csCatId="colorful"/>
      <dgm:spPr/>
      <dgm:t>
        <a:bodyPr/>
        <a:lstStyle/>
        <a:p>
          <a:endParaRPr lang="ru-RU"/>
        </a:p>
      </dgm:t>
    </dgm:pt>
    <dgm:pt modelId="{205C3A74-A9E1-4EE0-A7D3-E082007CC16A}">
      <dgm:prSet custT="1"/>
      <dgm:spPr/>
      <dgm:t>
        <a:bodyPr/>
        <a:lstStyle/>
        <a:p>
          <a:pPr rtl="0"/>
          <a:r>
            <a:rPr lang="ro-RO" sz="1800" smtClean="0">
              <a:latin typeface="Times New Roman" panose="02020603050405020304" pitchFamily="18" charset="0"/>
              <a:cs typeface="Times New Roman" panose="02020603050405020304" pitchFamily="18" charset="0"/>
            </a:rPr>
            <a:t>Transformările din mediu, afectează sistemul de securitate.</a:t>
          </a:r>
          <a:endParaRPr lang="ru-RU" sz="1800">
            <a:latin typeface="Times New Roman" panose="02020603050405020304" pitchFamily="18" charset="0"/>
            <a:cs typeface="Times New Roman" panose="02020603050405020304" pitchFamily="18" charset="0"/>
          </a:endParaRPr>
        </a:p>
      </dgm:t>
    </dgm:pt>
    <dgm:pt modelId="{EF69C737-DA98-4B8E-A5E2-6CD83D403BA4}" type="parTrans" cxnId="{50827652-7DB0-4449-8820-8589EB8B5580}">
      <dgm:prSet/>
      <dgm:spPr/>
      <dgm:t>
        <a:bodyPr/>
        <a:lstStyle/>
        <a:p>
          <a:endParaRPr lang="ru-RU"/>
        </a:p>
      </dgm:t>
    </dgm:pt>
    <dgm:pt modelId="{11F10239-CE0E-4EC8-90B7-F2F7DE292953}" type="sibTrans" cxnId="{50827652-7DB0-4449-8820-8589EB8B5580}">
      <dgm:prSet/>
      <dgm:spPr/>
      <dgm:t>
        <a:bodyPr/>
        <a:lstStyle/>
        <a:p>
          <a:endParaRPr lang="ru-RU"/>
        </a:p>
      </dgm:t>
    </dgm:pt>
    <dgm:pt modelId="{180148C1-BF5C-4CE8-AB0A-A714304E391F}">
      <dgm:prSet custT="1"/>
      <dgm:spPr/>
      <dgm:t>
        <a:bodyPr/>
        <a:lstStyle/>
        <a:p>
          <a:pPr rtl="0"/>
          <a:r>
            <a:rPr lang="ro-RO" sz="1800" dirty="0" smtClean="0">
              <a:latin typeface="Times New Roman" panose="02020603050405020304" pitchFamily="18" charset="0"/>
              <a:cs typeface="Times New Roman" panose="02020603050405020304" pitchFamily="18" charset="0"/>
            </a:rPr>
            <a:t>În anumite condiţii ameninţările de acest fel pot deveni cauze ale unor confruntări militare</a:t>
          </a:r>
          <a:endParaRPr lang="ru-RU" sz="1800" dirty="0">
            <a:latin typeface="Times New Roman" panose="02020603050405020304" pitchFamily="18" charset="0"/>
            <a:cs typeface="Times New Roman" panose="02020603050405020304" pitchFamily="18" charset="0"/>
          </a:endParaRPr>
        </a:p>
      </dgm:t>
    </dgm:pt>
    <dgm:pt modelId="{5B0A1D0C-7AC8-4B46-86B3-A3ADD2E87084}" type="parTrans" cxnId="{CE33365E-686A-4752-A8E9-66D3EC669C49}">
      <dgm:prSet/>
      <dgm:spPr/>
      <dgm:t>
        <a:bodyPr/>
        <a:lstStyle/>
        <a:p>
          <a:endParaRPr lang="ru-RU"/>
        </a:p>
      </dgm:t>
    </dgm:pt>
    <dgm:pt modelId="{223EF7C8-2388-4C33-97D8-3BE624A62C3C}" type="sibTrans" cxnId="{CE33365E-686A-4752-A8E9-66D3EC669C49}">
      <dgm:prSet/>
      <dgm:spPr/>
      <dgm:t>
        <a:bodyPr/>
        <a:lstStyle/>
        <a:p>
          <a:endParaRPr lang="ru-RU"/>
        </a:p>
      </dgm:t>
    </dgm:pt>
    <dgm:pt modelId="{5CAAB10E-FABD-4B79-87B2-253E54F6FDCC}">
      <dgm:prSet custT="1"/>
      <dgm:spPr/>
      <dgm:t>
        <a:bodyPr/>
        <a:lstStyle/>
        <a:p>
          <a:pPr rtl="0"/>
          <a:r>
            <a:rPr lang="ro-RO" sz="1800" dirty="0" smtClean="0">
              <a:latin typeface="Times New Roman" panose="02020603050405020304" pitchFamily="18" charset="0"/>
              <a:cs typeface="Times New Roman" panose="02020603050405020304" pitchFamily="18" charset="0"/>
            </a:rPr>
            <a:t>Distribuţia apei, poluarea excesivă, distrugerea florei şi faunei ect.</a:t>
          </a:r>
          <a:endParaRPr lang="ru-RU" sz="1800" dirty="0">
            <a:latin typeface="Times New Roman" panose="02020603050405020304" pitchFamily="18" charset="0"/>
            <a:cs typeface="Times New Roman" panose="02020603050405020304" pitchFamily="18" charset="0"/>
          </a:endParaRPr>
        </a:p>
      </dgm:t>
    </dgm:pt>
    <dgm:pt modelId="{994917F5-44CA-4315-9E74-77D340C021AD}" type="parTrans" cxnId="{DF0B1433-BA7A-4DD3-8C59-F7356AC15A7F}">
      <dgm:prSet/>
      <dgm:spPr/>
      <dgm:t>
        <a:bodyPr/>
        <a:lstStyle/>
        <a:p>
          <a:endParaRPr lang="ru-RU"/>
        </a:p>
      </dgm:t>
    </dgm:pt>
    <dgm:pt modelId="{9D6899D9-97A1-444E-96A3-506665318EDB}" type="sibTrans" cxnId="{DF0B1433-BA7A-4DD3-8C59-F7356AC15A7F}">
      <dgm:prSet/>
      <dgm:spPr/>
      <dgm:t>
        <a:bodyPr/>
        <a:lstStyle/>
        <a:p>
          <a:endParaRPr lang="ru-RU"/>
        </a:p>
      </dgm:t>
    </dgm:pt>
    <dgm:pt modelId="{9469C249-E55D-4DF9-8C53-7CEE10E15913}" type="pres">
      <dgm:prSet presAssocID="{97D2C53E-CB86-4485-847C-67F078BE0998}" presName="rootnode" presStyleCnt="0">
        <dgm:presLayoutVars>
          <dgm:chMax/>
          <dgm:chPref/>
          <dgm:dir/>
          <dgm:animLvl val="lvl"/>
        </dgm:presLayoutVars>
      </dgm:prSet>
      <dgm:spPr/>
      <dgm:t>
        <a:bodyPr/>
        <a:lstStyle/>
        <a:p>
          <a:endParaRPr lang="ru-RU"/>
        </a:p>
      </dgm:t>
    </dgm:pt>
    <dgm:pt modelId="{2EBA96E7-032F-4AE4-B72B-9F0A39F72E11}" type="pres">
      <dgm:prSet presAssocID="{205C3A74-A9E1-4EE0-A7D3-E082007CC16A}" presName="composite" presStyleCnt="0"/>
      <dgm:spPr/>
      <dgm:t>
        <a:bodyPr/>
        <a:lstStyle/>
        <a:p>
          <a:endParaRPr lang="ru-RU"/>
        </a:p>
      </dgm:t>
    </dgm:pt>
    <dgm:pt modelId="{4823B3E3-7A0D-4FD3-8E58-D950B9E8CC57}" type="pres">
      <dgm:prSet presAssocID="{205C3A74-A9E1-4EE0-A7D3-E082007CC16A}" presName="LShape" presStyleLbl="alignNode1" presStyleIdx="0" presStyleCnt="5"/>
      <dgm:spPr/>
      <dgm:t>
        <a:bodyPr/>
        <a:lstStyle/>
        <a:p>
          <a:endParaRPr lang="ru-RU"/>
        </a:p>
      </dgm:t>
    </dgm:pt>
    <dgm:pt modelId="{62B2326F-E5F4-4615-BB93-16398D27EE61}" type="pres">
      <dgm:prSet presAssocID="{205C3A74-A9E1-4EE0-A7D3-E082007CC16A}" presName="ParentText" presStyleLbl="revTx" presStyleIdx="0" presStyleCnt="3">
        <dgm:presLayoutVars>
          <dgm:chMax val="0"/>
          <dgm:chPref val="0"/>
          <dgm:bulletEnabled val="1"/>
        </dgm:presLayoutVars>
      </dgm:prSet>
      <dgm:spPr/>
      <dgm:t>
        <a:bodyPr/>
        <a:lstStyle/>
        <a:p>
          <a:endParaRPr lang="ru-RU"/>
        </a:p>
      </dgm:t>
    </dgm:pt>
    <dgm:pt modelId="{422EA5BC-8527-4313-8906-6C082DABC0CC}" type="pres">
      <dgm:prSet presAssocID="{205C3A74-A9E1-4EE0-A7D3-E082007CC16A}" presName="Triangle" presStyleLbl="alignNode1" presStyleIdx="1" presStyleCnt="5"/>
      <dgm:spPr/>
      <dgm:t>
        <a:bodyPr/>
        <a:lstStyle/>
        <a:p>
          <a:endParaRPr lang="ru-RU"/>
        </a:p>
      </dgm:t>
    </dgm:pt>
    <dgm:pt modelId="{FFFD2AD8-A835-48D1-B628-BA875059754D}" type="pres">
      <dgm:prSet presAssocID="{11F10239-CE0E-4EC8-90B7-F2F7DE292953}" presName="sibTrans" presStyleCnt="0"/>
      <dgm:spPr/>
      <dgm:t>
        <a:bodyPr/>
        <a:lstStyle/>
        <a:p>
          <a:endParaRPr lang="ru-RU"/>
        </a:p>
      </dgm:t>
    </dgm:pt>
    <dgm:pt modelId="{DF8D9CAF-9554-4BC4-80A2-4A5858D0E00A}" type="pres">
      <dgm:prSet presAssocID="{11F10239-CE0E-4EC8-90B7-F2F7DE292953}" presName="space" presStyleCnt="0"/>
      <dgm:spPr/>
      <dgm:t>
        <a:bodyPr/>
        <a:lstStyle/>
        <a:p>
          <a:endParaRPr lang="ru-RU"/>
        </a:p>
      </dgm:t>
    </dgm:pt>
    <dgm:pt modelId="{5C333E89-F794-4E2F-8D75-D8E402ED16FA}" type="pres">
      <dgm:prSet presAssocID="{180148C1-BF5C-4CE8-AB0A-A714304E391F}" presName="composite" presStyleCnt="0"/>
      <dgm:spPr/>
      <dgm:t>
        <a:bodyPr/>
        <a:lstStyle/>
        <a:p>
          <a:endParaRPr lang="ru-RU"/>
        </a:p>
      </dgm:t>
    </dgm:pt>
    <dgm:pt modelId="{B06A86E3-0348-45A8-BE86-D41371DD6C81}" type="pres">
      <dgm:prSet presAssocID="{180148C1-BF5C-4CE8-AB0A-A714304E391F}" presName="LShape" presStyleLbl="alignNode1" presStyleIdx="2" presStyleCnt="5"/>
      <dgm:spPr/>
      <dgm:t>
        <a:bodyPr/>
        <a:lstStyle/>
        <a:p>
          <a:endParaRPr lang="ru-RU"/>
        </a:p>
      </dgm:t>
    </dgm:pt>
    <dgm:pt modelId="{E3BF3E74-89B7-447F-9A9A-15822A94553B}" type="pres">
      <dgm:prSet presAssocID="{180148C1-BF5C-4CE8-AB0A-A714304E391F}" presName="ParentText" presStyleLbl="revTx" presStyleIdx="1" presStyleCnt="3">
        <dgm:presLayoutVars>
          <dgm:chMax val="0"/>
          <dgm:chPref val="0"/>
          <dgm:bulletEnabled val="1"/>
        </dgm:presLayoutVars>
      </dgm:prSet>
      <dgm:spPr/>
      <dgm:t>
        <a:bodyPr/>
        <a:lstStyle/>
        <a:p>
          <a:endParaRPr lang="ru-RU"/>
        </a:p>
      </dgm:t>
    </dgm:pt>
    <dgm:pt modelId="{A4979ED4-546D-4694-AE4C-379427D81DED}" type="pres">
      <dgm:prSet presAssocID="{180148C1-BF5C-4CE8-AB0A-A714304E391F}" presName="Triangle" presStyleLbl="alignNode1" presStyleIdx="3" presStyleCnt="5"/>
      <dgm:spPr/>
      <dgm:t>
        <a:bodyPr/>
        <a:lstStyle/>
        <a:p>
          <a:endParaRPr lang="ru-RU"/>
        </a:p>
      </dgm:t>
    </dgm:pt>
    <dgm:pt modelId="{911CFBB7-B960-4614-ADA2-874642E5FFA8}" type="pres">
      <dgm:prSet presAssocID="{223EF7C8-2388-4C33-97D8-3BE624A62C3C}" presName="sibTrans" presStyleCnt="0"/>
      <dgm:spPr/>
      <dgm:t>
        <a:bodyPr/>
        <a:lstStyle/>
        <a:p>
          <a:endParaRPr lang="ru-RU"/>
        </a:p>
      </dgm:t>
    </dgm:pt>
    <dgm:pt modelId="{AEB86EA8-E2E4-43CE-83E3-313D05A51D5A}" type="pres">
      <dgm:prSet presAssocID="{223EF7C8-2388-4C33-97D8-3BE624A62C3C}" presName="space" presStyleCnt="0"/>
      <dgm:spPr/>
      <dgm:t>
        <a:bodyPr/>
        <a:lstStyle/>
        <a:p>
          <a:endParaRPr lang="ru-RU"/>
        </a:p>
      </dgm:t>
    </dgm:pt>
    <dgm:pt modelId="{31DE69D8-5381-4876-8870-E72D862F36C5}" type="pres">
      <dgm:prSet presAssocID="{5CAAB10E-FABD-4B79-87B2-253E54F6FDCC}" presName="composite" presStyleCnt="0"/>
      <dgm:spPr/>
      <dgm:t>
        <a:bodyPr/>
        <a:lstStyle/>
        <a:p>
          <a:endParaRPr lang="ru-RU"/>
        </a:p>
      </dgm:t>
    </dgm:pt>
    <dgm:pt modelId="{B21F03D2-7C77-4337-A807-1EAFBE06EB79}" type="pres">
      <dgm:prSet presAssocID="{5CAAB10E-FABD-4B79-87B2-253E54F6FDCC}" presName="LShape" presStyleLbl="alignNode1" presStyleIdx="4" presStyleCnt="5"/>
      <dgm:spPr/>
      <dgm:t>
        <a:bodyPr/>
        <a:lstStyle/>
        <a:p>
          <a:endParaRPr lang="ru-RU"/>
        </a:p>
      </dgm:t>
    </dgm:pt>
    <dgm:pt modelId="{698DA86E-672D-4F6D-9F5E-AD7194744653}" type="pres">
      <dgm:prSet presAssocID="{5CAAB10E-FABD-4B79-87B2-253E54F6FDCC}" presName="ParentText" presStyleLbl="revTx" presStyleIdx="2" presStyleCnt="3">
        <dgm:presLayoutVars>
          <dgm:chMax val="0"/>
          <dgm:chPref val="0"/>
          <dgm:bulletEnabled val="1"/>
        </dgm:presLayoutVars>
      </dgm:prSet>
      <dgm:spPr/>
      <dgm:t>
        <a:bodyPr/>
        <a:lstStyle/>
        <a:p>
          <a:endParaRPr lang="ru-RU"/>
        </a:p>
      </dgm:t>
    </dgm:pt>
  </dgm:ptLst>
  <dgm:cxnLst>
    <dgm:cxn modelId="{9E3BBB70-901A-49CE-A866-F47DA26A09C4}" type="presOf" srcId="{205C3A74-A9E1-4EE0-A7D3-E082007CC16A}" destId="{62B2326F-E5F4-4615-BB93-16398D27EE61}" srcOrd="0" destOrd="0" presId="urn:microsoft.com/office/officeart/2009/3/layout/StepUpProcess"/>
    <dgm:cxn modelId="{CE33365E-686A-4752-A8E9-66D3EC669C49}" srcId="{97D2C53E-CB86-4485-847C-67F078BE0998}" destId="{180148C1-BF5C-4CE8-AB0A-A714304E391F}" srcOrd="1" destOrd="0" parTransId="{5B0A1D0C-7AC8-4B46-86B3-A3ADD2E87084}" sibTransId="{223EF7C8-2388-4C33-97D8-3BE624A62C3C}"/>
    <dgm:cxn modelId="{A0026A71-9039-486D-BE2B-EEF550F34FF4}" type="presOf" srcId="{180148C1-BF5C-4CE8-AB0A-A714304E391F}" destId="{E3BF3E74-89B7-447F-9A9A-15822A94553B}" srcOrd="0" destOrd="0" presId="urn:microsoft.com/office/officeart/2009/3/layout/StepUpProcess"/>
    <dgm:cxn modelId="{FA76E919-808E-4884-A393-A553C81088A0}" type="presOf" srcId="{97D2C53E-CB86-4485-847C-67F078BE0998}" destId="{9469C249-E55D-4DF9-8C53-7CEE10E15913}" srcOrd="0" destOrd="0" presId="urn:microsoft.com/office/officeart/2009/3/layout/StepUpProcess"/>
    <dgm:cxn modelId="{50827652-7DB0-4449-8820-8589EB8B5580}" srcId="{97D2C53E-CB86-4485-847C-67F078BE0998}" destId="{205C3A74-A9E1-4EE0-A7D3-E082007CC16A}" srcOrd="0" destOrd="0" parTransId="{EF69C737-DA98-4B8E-A5E2-6CD83D403BA4}" sibTransId="{11F10239-CE0E-4EC8-90B7-F2F7DE292953}"/>
    <dgm:cxn modelId="{DF0B1433-BA7A-4DD3-8C59-F7356AC15A7F}" srcId="{97D2C53E-CB86-4485-847C-67F078BE0998}" destId="{5CAAB10E-FABD-4B79-87B2-253E54F6FDCC}" srcOrd="2" destOrd="0" parTransId="{994917F5-44CA-4315-9E74-77D340C021AD}" sibTransId="{9D6899D9-97A1-444E-96A3-506665318EDB}"/>
    <dgm:cxn modelId="{2AC8F10A-519F-446D-9B8E-2D2E51C44021}" type="presOf" srcId="{5CAAB10E-FABD-4B79-87B2-253E54F6FDCC}" destId="{698DA86E-672D-4F6D-9F5E-AD7194744653}" srcOrd="0" destOrd="0" presId="urn:microsoft.com/office/officeart/2009/3/layout/StepUpProcess"/>
    <dgm:cxn modelId="{EA658869-6ACE-403B-861B-F085B489B070}" type="presParOf" srcId="{9469C249-E55D-4DF9-8C53-7CEE10E15913}" destId="{2EBA96E7-032F-4AE4-B72B-9F0A39F72E11}" srcOrd="0" destOrd="0" presId="urn:microsoft.com/office/officeart/2009/3/layout/StepUpProcess"/>
    <dgm:cxn modelId="{D035526A-DB89-4391-947D-1499BFF44C09}" type="presParOf" srcId="{2EBA96E7-032F-4AE4-B72B-9F0A39F72E11}" destId="{4823B3E3-7A0D-4FD3-8E58-D950B9E8CC57}" srcOrd="0" destOrd="0" presId="urn:microsoft.com/office/officeart/2009/3/layout/StepUpProcess"/>
    <dgm:cxn modelId="{43D13B65-2B9D-42A3-8485-AFC983F7C88F}" type="presParOf" srcId="{2EBA96E7-032F-4AE4-B72B-9F0A39F72E11}" destId="{62B2326F-E5F4-4615-BB93-16398D27EE61}" srcOrd="1" destOrd="0" presId="urn:microsoft.com/office/officeart/2009/3/layout/StepUpProcess"/>
    <dgm:cxn modelId="{4C0F05F0-77BB-4241-8EEC-083F49B44CE3}" type="presParOf" srcId="{2EBA96E7-032F-4AE4-B72B-9F0A39F72E11}" destId="{422EA5BC-8527-4313-8906-6C082DABC0CC}" srcOrd="2" destOrd="0" presId="urn:microsoft.com/office/officeart/2009/3/layout/StepUpProcess"/>
    <dgm:cxn modelId="{BEBC6BCE-CA23-4D35-BE47-A1CB0F6E00BE}" type="presParOf" srcId="{9469C249-E55D-4DF9-8C53-7CEE10E15913}" destId="{FFFD2AD8-A835-48D1-B628-BA875059754D}" srcOrd="1" destOrd="0" presId="urn:microsoft.com/office/officeart/2009/3/layout/StepUpProcess"/>
    <dgm:cxn modelId="{2D7DE9CB-CB65-401D-AE70-33144A796127}" type="presParOf" srcId="{FFFD2AD8-A835-48D1-B628-BA875059754D}" destId="{DF8D9CAF-9554-4BC4-80A2-4A5858D0E00A}" srcOrd="0" destOrd="0" presId="urn:microsoft.com/office/officeart/2009/3/layout/StepUpProcess"/>
    <dgm:cxn modelId="{42970FB8-2D4D-4F81-BFDD-8F6316823D4D}" type="presParOf" srcId="{9469C249-E55D-4DF9-8C53-7CEE10E15913}" destId="{5C333E89-F794-4E2F-8D75-D8E402ED16FA}" srcOrd="2" destOrd="0" presId="urn:microsoft.com/office/officeart/2009/3/layout/StepUpProcess"/>
    <dgm:cxn modelId="{6B495403-D865-4554-891A-080E18CE946E}" type="presParOf" srcId="{5C333E89-F794-4E2F-8D75-D8E402ED16FA}" destId="{B06A86E3-0348-45A8-BE86-D41371DD6C81}" srcOrd="0" destOrd="0" presId="urn:microsoft.com/office/officeart/2009/3/layout/StepUpProcess"/>
    <dgm:cxn modelId="{FBB6D5F2-8405-4A68-8A9C-98B70B00D52C}" type="presParOf" srcId="{5C333E89-F794-4E2F-8D75-D8E402ED16FA}" destId="{E3BF3E74-89B7-447F-9A9A-15822A94553B}" srcOrd="1" destOrd="0" presId="urn:microsoft.com/office/officeart/2009/3/layout/StepUpProcess"/>
    <dgm:cxn modelId="{F0917E05-F12A-4439-80A8-5A5B0A51BBC5}" type="presParOf" srcId="{5C333E89-F794-4E2F-8D75-D8E402ED16FA}" destId="{A4979ED4-546D-4694-AE4C-379427D81DED}" srcOrd="2" destOrd="0" presId="urn:microsoft.com/office/officeart/2009/3/layout/StepUpProcess"/>
    <dgm:cxn modelId="{3407CA1D-4921-425C-BFE2-54274E0B2361}" type="presParOf" srcId="{9469C249-E55D-4DF9-8C53-7CEE10E15913}" destId="{911CFBB7-B960-4614-ADA2-874642E5FFA8}" srcOrd="3" destOrd="0" presId="urn:microsoft.com/office/officeart/2009/3/layout/StepUpProcess"/>
    <dgm:cxn modelId="{348EF74C-D299-4DD0-B5AE-129B56C4D467}" type="presParOf" srcId="{911CFBB7-B960-4614-ADA2-874642E5FFA8}" destId="{AEB86EA8-E2E4-43CE-83E3-313D05A51D5A}" srcOrd="0" destOrd="0" presId="urn:microsoft.com/office/officeart/2009/3/layout/StepUpProcess"/>
    <dgm:cxn modelId="{516BB8F9-604C-459F-A597-6A07577C9606}" type="presParOf" srcId="{9469C249-E55D-4DF9-8C53-7CEE10E15913}" destId="{31DE69D8-5381-4876-8870-E72D862F36C5}" srcOrd="4" destOrd="0" presId="urn:microsoft.com/office/officeart/2009/3/layout/StepUpProcess"/>
    <dgm:cxn modelId="{67318B95-12C4-4D25-B29D-660324F0663F}" type="presParOf" srcId="{31DE69D8-5381-4876-8870-E72D862F36C5}" destId="{B21F03D2-7C77-4337-A807-1EAFBE06EB79}" srcOrd="0" destOrd="0" presId="urn:microsoft.com/office/officeart/2009/3/layout/StepUpProcess"/>
    <dgm:cxn modelId="{F5BC0827-14BD-44DD-AF21-6C9E5046BC0F}" type="presParOf" srcId="{31DE69D8-5381-4876-8870-E72D862F36C5}" destId="{698DA86E-672D-4F6D-9F5E-AD7194744653}"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88953B-053A-4892-A3AA-0F960B54FB28}" type="doc">
      <dgm:prSet loTypeId="urn:microsoft.com/office/officeart/2005/8/layout/arrow4" loCatId="process" qsTypeId="urn:microsoft.com/office/officeart/2005/8/quickstyle/simple1" qsCatId="simple" csTypeId="urn:microsoft.com/office/officeart/2005/8/colors/colorful4" csCatId="colorful"/>
      <dgm:spPr/>
      <dgm:t>
        <a:bodyPr/>
        <a:lstStyle/>
        <a:p>
          <a:endParaRPr lang="ru-RU"/>
        </a:p>
      </dgm:t>
    </dgm:pt>
    <dgm:pt modelId="{1D812BE8-5BB8-42ED-AEEE-1E5B4F2F4C3A}">
      <dgm:prSet/>
      <dgm:spPr/>
      <dgm:t>
        <a:bodyPr/>
        <a:lstStyle/>
        <a:p>
          <a:pPr rtl="0"/>
          <a:r>
            <a:rPr lang="ro-RO" dirty="0" smtClean="0"/>
            <a:t>Dezvoltarea industriei, precum şi exploatarea neraţională şi necontrolată a resurselor naturale.</a:t>
          </a:r>
          <a:endParaRPr lang="ru-RU" dirty="0"/>
        </a:p>
      </dgm:t>
    </dgm:pt>
    <dgm:pt modelId="{9E7CEDD2-112A-4FF7-89B4-DFB475A143D5}" type="parTrans" cxnId="{7ABE430B-D68A-4B55-B9B7-64B4FDCBF9EB}">
      <dgm:prSet/>
      <dgm:spPr/>
      <dgm:t>
        <a:bodyPr/>
        <a:lstStyle/>
        <a:p>
          <a:endParaRPr lang="ru-RU"/>
        </a:p>
      </dgm:t>
    </dgm:pt>
    <dgm:pt modelId="{B8D14686-0CBE-4636-9883-E1949B5FE524}" type="sibTrans" cxnId="{7ABE430B-D68A-4B55-B9B7-64B4FDCBF9EB}">
      <dgm:prSet/>
      <dgm:spPr/>
      <dgm:t>
        <a:bodyPr/>
        <a:lstStyle/>
        <a:p>
          <a:endParaRPr lang="ru-RU"/>
        </a:p>
      </dgm:t>
    </dgm:pt>
    <dgm:pt modelId="{A0248F17-9EC6-4DBF-ADC8-04292F47633C}">
      <dgm:prSet/>
      <dgm:spPr/>
      <dgm:t>
        <a:bodyPr/>
        <a:lstStyle/>
        <a:p>
          <a:pPr rtl="0"/>
          <a:r>
            <a:rPr lang="ro-RO" dirty="0" smtClean="0"/>
            <a:t>Au atras degradarea mediului, ce s-a manifestat prin dezechilibre naturale, care din nefericire au un caracter transfrontalier şi iminent. </a:t>
          </a:r>
          <a:endParaRPr lang="ru-RU" dirty="0"/>
        </a:p>
      </dgm:t>
    </dgm:pt>
    <dgm:pt modelId="{BC50A9F0-BD8E-4165-9DDB-09E126A32B0C}" type="parTrans" cxnId="{7BB301F5-E32F-47D1-B08C-2EB59278C8B4}">
      <dgm:prSet/>
      <dgm:spPr/>
      <dgm:t>
        <a:bodyPr/>
        <a:lstStyle/>
        <a:p>
          <a:endParaRPr lang="ru-RU"/>
        </a:p>
      </dgm:t>
    </dgm:pt>
    <dgm:pt modelId="{47DAF72F-15EE-465C-A501-5CE4CCE43EB2}" type="sibTrans" cxnId="{7BB301F5-E32F-47D1-B08C-2EB59278C8B4}">
      <dgm:prSet/>
      <dgm:spPr/>
      <dgm:t>
        <a:bodyPr/>
        <a:lstStyle/>
        <a:p>
          <a:endParaRPr lang="ru-RU"/>
        </a:p>
      </dgm:t>
    </dgm:pt>
    <dgm:pt modelId="{9EF5440C-A08A-4DC1-A6B5-7A6228E93BCE}" type="pres">
      <dgm:prSet presAssocID="{5C88953B-053A-4892-A3AA-0F960B54FB28}" presName="compositeShape" presStyleCnt="0">
        <dgm:presLayoutVars>
          <dgm:chMax val="2"/>
          <dgm:dir/>
          <dgm:resizeHandles val="exact"/>
        </dgm:presLayoutVars>
      </dgm:prSet>
      <dgm:spPr/>
      <dgm:t>
        <a:bodyPr/>
        <a:lstStyle/>
        <a:p>
          <a:endParaRPr lang="ru-RU"/>
        </a:p>
      </dgm:t>
    </dgm:pt>
    <dgm:pt modelId="{93ECF231-1B98-47C1-93D7-436B88F64C37}" type="pres">
      <dgm:prSet presAssocID="{1D812BE8-5BB8-42ED-AEEE-1E5B4F2F4C3A}" presName="upArrow" presStyleLbl="node1" presStyleIdx="0" presStyleCnt="2"/>
      <dgm:spPr/>
      <dgm:t>
        <a:bodyPr/>
        <a:lstStyle/>
        <a:p>
          <a:endParaRPr lang="ru-RU"/>
        </a:p>
      </dgm:t>
    </dgm:pt>
    <dgm:pt modelId="{6C754829-13F7-4C5C-AA56-D1D18127AC4C}" type="pres">
      <dgm:prSet presAssocID="{1D812BE8-5BB8-42ED-AEEE-1E5B4F2F4C3A}" presName="upArrowText" presStyleLbl="revTx" presStyleIdx="0" presStyleCnt="2">
        <dgm:presLayoutVars>
          <dgm:chMax val="0"/>
          <dgm:bulletEnabled val="1"/>
        </dgm:presLayoutVars>
      </dgm:prSet>
      <dgm:spPr/>
      <dgm:t>
        <a:bodyPr/>
        <a:lstStyle/>
        <a:p>
          <a:endParaRPr lang="ru-RU"/>
        </a:p>
      </dgm:t>
    </dgm:pt>
    <dgm:pt modelId="{B6A5DAC7-643E-4C1F-9E85-AE3CCBBB6D93}" type="pres">
      <dgm:prSet presAssocID="{A0248F17-9EC6-4DBF-ADC8-04292F47633C}" presName="downArrow" presStyleLbl="node1" presStyleIdx="1" presStyleCnt="2"/>
      <dgm:spPr/>
      <dgm:t>
        <a:bodyPr/>
        <a:lstStyle/>
        <a:p>
          <a:endParaRPr lang="ru-RU"/>
        </a:p>
      </dgm:t>
    </dgm:pt>
    <dgm:pt modelId="{9FF34504-0BCC-4880-A251-02FBEC0C106E}" type="pres">
      <dgm:prSet presAssocID="{A0248F17-9EC6-4DBF-ADC8-04292F47633C}" presName="downArrowText" presStyleLbl="revTx" presStyleIdx="1" presStyleCnt="2">
        <dgm:presLayoutVars>
          <dgm:chMax val="0"/>
          <dgm:bulletEnabled val="1"/>
        </dgm:presLayoutVars>
      </dgm:prSet>
      <dgm:spPr/>
      <dgm:t>
        <a:bodyPr/>
        <a:lstStyle/>
        <a:p>
          <a:endParaRPr lang="ru-RU"/>
        </a:p>
      </dgm:t>
    </dgm:pt>
  </dgm:ptLst>
  <dgm:cxnLst>
    <dgm:cxn modelId="{CABA8FE3-0180-4D9E-A362-953F1A068D6C}" type="presOf" srcId="{1D812BE8-5BB8-42ED-AEEE-1E5B4F2F4C3A}" destId="{6C754829-13F7-4C5C-AA56-D1D18127AC4C}" srcOrd="0" destOrd="0" presId="urn:microsoft.com/office/officeart/2005/8/layout/arrow4"/>
    <dgm:cxn modelId="{7BB301F5-E32F-47D1-B08C-2EB59278C8B4}" srcId="{5C88953B-053A-4892-A3AA-0F960B54FB28}" destId="{A0248F17-9EC6-4DBF-ADC8-04292F47633C}" srcOrd="1" destOrd="0" parTransId="{BC50A9F0-BD8E-4165-9DDB-09E126A32B0C}" sibTransId="{47DAF72F-15EE-465C-A501-5CE4CCE43EB2}"/>
    <dgm:cxn modelId="{7ABE430B-D68A-4B55-B9B7-64B4FDCBF9EB}" srcId="{5C88953B-053A-4892-A3AA-0F960B54FB28}" destId="{1D812BE8-5BB8-42ED-AEEE-1E5B4F2F4C3A}" srcOrd="0" destOrd="0" parTransId="{9E7CEDD2-112A-4FF7-89B4-DFB475A143D5}" sibTransId="{B8D14686-0CBE-4636-9883-E1949B5FE524}"/>
    <dgm:cxn modelId="{E2DD94A5-9F9C-4186-8EC6-212B0DE39270}" type="presOf" srcId="{5C88953B-053A-4892-A3AA-0F960B54FB28}" destId="{9EF5440C-A08A-4DC1-A6B5-7A6228E93BCE}" srcOrd="0" destOrd="0" presId="urn:microsoft.com/office/officeart/2005/8/layout/arrow4"/>
    <dgm:cxn modelId="{CCAE3BB0-CC4D-4F5C-A038-50DE6E9C12A9}" type="presOf" srcId="{A0248F17-9EC6-4DBF-ADC8-04292F47633C}" destId="{9FF34504-0BCC-4880-A251-02FBEC0C106E}" srcOrd="0" destOrd="0" presId="urn:microsoft.com/office/officeart/2005/8/layout/arrow4"/>
    <dgm:cxn modelId="{4C48CE46-2AD0-4E15-9BCE-F3170C5C9C1A}" type="presParOf" srcId="{9EF5440C-A08A-4DC1-A6B5-7A6228E93BCE}" destId="{93ECF231-1B98-47C1-93D7-436B88F64C37}" srcOrd="0" destOrd="0" presId="urn:microsoft.com/office/officeart/2005/8/layout/arrow4"/>
    <dgm:cxn modelId="{6CEFAE1B-D797-4BEF-A8B6-BF0A2B4DE4F0}" type="presParOf" srcId="{9EF5440C-A08A-4DC1-A6B5-7A6228E93BCE}" destId="{6C754829-13F7-4C5C-AA56-D1D18127AC4C}" srcOrd="1" destOrd="0" presId="urn:microsoft.com/office/officeart/2005/8/layout/arrow4"/>
    <dgm:cxn modelId="{AEC2DDDF-E5CD-4509-92BF-7538A81AD78C}" type="presParOf" srcId="{9EF5440C-A08A-4DC1-A6B5-7A6228E93BCE}" destId="{B6A5DAC7-643E-4C1F-9E85-AE3CCBBB6D93}" srcOrd="2" destOrd="0" presId="urn:microsoft.com/office/officeart/2005/8/layout/arrow4"/>
    <dgm:cxn modelId="{AD71A5C1-2201-4A1D-941F-D71431BB4717}" type="presParOf" srcId="{9EF5440C-A08A-4DC1-A6B5-7A6228E93BCE}" destId="{9FF34504-0BCC-4880-A251-02FBEC0C106E}" srcOrd="3" destOrd="0" presId="urn:microsoft.com/office/officeart/2005/8/layout/arrow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FFD35B-63EE-49D5-8EBF-429B46F508F0}" type="doc">
      <dgm:prSet loTypeId="urn:microsoft.com/office/officeart/2005/8/layout/hProcess11" loCatId="process" qsTypeId="urn:microsoft.com/office/officeart/2005/8/quickstyle/simple1" qsCatId="simple" csTypeId="urn:microsoft.com/office/officeart/2005/8/colors/accent2_5" csCatId="accent2"/>
      <dgm:spPr/>
      <dgm:t>
        <a:bodyPr/>
        <a:lstStyle/>
        <a:p>
          <a:endParaRPr lang="ru-RU"/>
        </a:p>
      </dgm:t>
    </dgm:pt>
    <dgm:pt modelId="{8C166995-88EA-4641-9BEB-EEC5BC866DCA}">
      <dgm:prSet custT="1"/>
      <dgm:spPr/>
      <dgm:t>
        <a:bodyPr/>
        <a:lstStyle/>
        <a:p>
          <a:pPr rtl="0"/>
          <a:r>
            <a:rPr lang="ro-RO" sz="1800" dirty="0" smtClean="0">
              <a:latin typeface="Times New Roman" panose="02020603050405020304" pitchFamily="18" charset="0"/>
              <a:cs typeface="Times New Roman" panose="02020603050405020304" pitchFamily="18" charset="0"/>
            </a:rPr>
            <a:t>Se apreciază că ameninţarea cea mai mare pentru umanitate în următorii 30-50 de ani va fi lipsa resurselor de hrană, ca urmare a afectării solului.</a:t>
          </a:r>
          <a:endParaRPr lang="ru-RU" sz="1800" dirty="0">
            <a:latin typeface="Times New Roman" panose="02020603050405020304" pitchFamily="18" charset="0"/>
            <a:cs typeface="Times New Roman" panose="02020603050405020304" pitchFamily="18" charset="0"/>
          </a:endParaRPr>
        </a:p>
      </dgm:t>
    </dgm:pt>
    <dgm:pt modelId="{FA2DE770-A1F2-4104-8051-1411DDD93D5F}" type="parTrans" cxnId="{A2EC330E-0E0C-46D9-A0F7-543CAFBEC334}">
      <dgm:prSet/>
      <dgm:spPr/>
      <dgm:t>
        <a:bodyPr/>
        <a:lstStyle/>
        <a:p>
          <a:endParaRPr lang="ru-RU"/>
        </a:p>
      </dgm:t>
    </dgm:pt>
    <dgm:pt modelId="{B54B9CEC-8F9A-4E25-9E0C-85A5285AB30C}" type="sibTrans" cxnId="{A2EC330E-0E0C-46D9-A0F7-543CAFBEC334}">
      <dgm:prSet/>
      <dgm:spPr/>
      <dgm:t>
        <a:bodyPr/>
        <a:lstStyle/>
        <a:p>
          <a:endParaRPr lang="ru-RU"/>
        </a:p>
      </dgm:t>
    </dgm:pt>
    <dgm:pt modelId="{E6F429BF-BABF-4A2A-8245-76466769CF54}" type="pres">
      <dgm:prSet presAssocID="{60FFD35B-63EE-49D5-8EBF-429B46F508F0}" presName="Name0" presStyleCnt="0">
        <dgm:presLayoutVars>
          <dgm:dir/>
          <dgm:resizeHandles val="exact"/>
        </dgm:presLayoutVars>
      </dgm:prSet>
      <dgm:spPr/>
      <dgm:t>
        <a:bodyPr/>
        <a:lstStyle/>
        <a:p>
          <a:endParaRPr lang="ru-RU"/>
        </a:p>
      </dgm:t>
    </dgm:pt>
    <dgm:pt modelId="{401DCC49-6DE0-4FCF-BDEA-2EDA97AC31E0}" type="pres">
      <dgm:prSet presAssocID="{60FFD35B-63EE-49D5-8EBF-429B46F508F0}" presName="arrow" presStyleLbl="bgShp" presStyleIdx="0" presStyleCnt="1"/>
      <dgm:spPr/>
      <dgm:t>
        <a:bodyPr/>
        <a:lstStyle/>
        <a:p>
          <a:endParaRPr lang="ru-RU"/>
        </a:p>
      </dgm:t>
    </dgm:pt>
    <dgm:pt modelId="{32D84301-F12F-4253-A674-D09A7670E880}" type="pres">
      <dgm:prSet presAssocID="{60FFD35B-63EE-49D5-8EBF-429B46F508F0}" presName="points" presStyleCnt="0"/>
      <dgm:spPr/>
      <dgm:t>
        <a:bodyPr/>
        <a:lstStyle/>
        <a:p>
          <a:endParaRPr lang="ru-RU"/>
        </a:p>
      </dgm:t>
    </dgm:pt>
    <dgm:pt modelId="{BE5B781A-5D1C-49DF-9C64-5E36B287FBD2}" type="pres">
      <dgm:prSet presAssocID="{8C166995-88EA-4641-9BEB-EEC5BC866DCA}" presName="compositeA" presStyleCnt="0"/>
      <dgm:spPr/>
      <dgm:t>
        <a:bodyPr/>
        <a:lstStyle/>
        <a:p>
          <a:endParaRPr lang="ru-RU"/>
        </a:p>
      </dgm:t>
    </dgm:pt>
    <dgm:pt modelId="{EE563A66-01AB-41B3-93C9-295FBFB6EC69}" type="pres">
      <dgm:prSet presAssocID="{8C166995-88EA-4641-9BEB-EEC5BC866DCA}" presName="textA" presStyleLbl="revTx" presStyleIdx="0" presStyleCnt="1">
        <dgm:presLayoutVars>
          <dgm:bulletEnabled val="1"/>
        </dgm:presLayoutVars>
      </dgm:prSet>
      <dgm:spPr/>
      <dgm:t>
        <a:bodyPr/>
        <a:lstStyle/>
        <a:p>
          <a:endParaRPr lang="ru-RU"/>
        </a:p>
      </dgm:t>
    </dgm:pt>
    <dgm:pt modelId="{3AC38FC6-4A02-45FD-9170-D4963ABC22DB}" type="pres">
      <dgm:prSet presAssocID="{8C166995-88EA-4641-9BEB-EEC5BC866DCA}" presName="circleA" presStyleLbl="node1" presStyleIdx="0" presStyleCnt="1"/>
      <dgm:spPr/>
      <dgm:t>
        <a:bodyPr/>
        <a:lstStyle/>
        <a:p>
          <a:endParaRPr lang="ru-RU"/>
        </a:p>
      </dgm:t>
    </dgm:pt>
    <dgm:pt modelId="{FB5A7A6A-7C9A-49BA-9B52-0898E8C1E165}" type="pres">
      <dgm:prSet presAssocID="{8C166995-88EA-4641-9BEB-EEC5BC866DCA}" presName="spaceA" presStyleCnt="0"/>
      <dgm:spPr/>
      <dgm:t>
        <a:bodyPr/>
        <a:lstStyle/>
        <a:p>
          <a:endParaRPr lang="ru-RU"/>
        </a:p>
      </dgm:t>
    </dgm:pt>
  </dgm:ptLst>
  <dgm:cxnLst>
    <dgm:cxn modelId="{2ED2D976-5E8C-4BC8-BE7E-87BCC7BBFB5B}" type="presOf" srcId="{60FFD35B-63EE-49D5-8EBF-429B46F508F0}" destId="{E6F429BF-BABF-4A2A-8245-76466769CF54}" srcOrd="0" destOrd="0" presId="urn:microsoft.com/office/officeart/2005/8/layout/hProcess11"/>
    <dgm:cxn modelId="{FDB63539-E5A5-486F-ACF2-29B9EA9D0973}" type="presOf" srcId="{8C166995-88EA-4641-9BEB-EEC5BC866DCA}" destId="{EE563A66-01AB-41B3-93C9-295FBFB6EC69}" srcOrd="0" destOrd="0" presId="urn:microsoft.com/office/officeart/2005/8/layout/hProcess11"/>
    <dgm:cxn modelId="{A2EC330E-0E0C-46D9-A0F7-543CAFBEC334}" srcId="{60FFD35B-63EE-49D5-8EBF-429B46F508F0}" destId="{8C166995-88EA-4641-9BEB-EEC5BC866DCA}" srcOrd="0" destOrd="0" parTransId="{FA2DE770-A1F2-4104-8051-1411DDD93D5F}" sibTransId="{B54B9CEC-8F9A-4E25-9E0C-85A5285AB30C}"/>
    <dgm:cxn modelId="{8FC95D0F-9939-46B4-AA0B-1BA207B66DBC}" type="presParOf" srcId="{E6F429BF-BABF-4A2A-8245-76466769CF54}" destId="{401DCC49-6DE0-4FCF-BDEA-2EDA97AC31E0}" srcOrd="0" destOrd="0" presId="urn:microsoft.com/office/officeart/2005/8/layout/hProcess11"/>
    <dgm:cxn modelId="{3F432B74-FC35-4BE3-A132-83F7FB7F5D84}" type="presParOf" srcId="{E6F429BF-BABF-4A2A-8245-76466769CF54}" destId="{32D84301-F12F-4253-A674-D09A7670E880}" srcOrd="1" destOrd="0" presId="urn:microsoft.com/office/officeart/2005/8/layout/hProcess11"/>
    <dgm:cxn modelId="{4960BE37-E877-43EE-8903-2D49C74495E9}" type="presParOf" srcId="{32D84301-F12F-4253-A674-D09A7670E880}" destId="{BE5B781A-5D1C-49DF-9C64-5E36B287FBD2}" srcOrd="0" destOrd="0" presId="urn:microsoft.com/office/officeart/2005/8/layout/hProcess11"/>
    <dgm:cxn modelId="{8223AD55-FA9A-4138-B71A-663182D9961C}" type="presParOf" srcId="{BE5B781A-5D1C-49DF-9C64-5E36B287FBD2}" destId="{EE563A66-01AB-41B3-93C9-295FBFB6EC69}" srcOrd="0" destOrd="0" presId="urn:microsoft.com/office/officeart/2005/8/layout/hProcess11"/>
    <dgm:cxn modelId="{1A542FDF-F0DA-47EB-B017-8CC1A739663C}" type="presParOf" srcId="{BE5B781A-5D1C-49DF-9C64-5E36B287FBD2}" destId="{3AC38FC6-4A02-45FD-9170-D4963ABC22DB}" srcOrd="1" destOrd="0" presId="urn:microsoft.com/office/officeart/2005/8/layout/hProcess11"/>
    <dgm:cxn modelId="{5ABD126F-93B5-4D68-BCFE-186F428C83D4}" type="presParOf" srcId="{BE5B781A-5D1C-49DF-9C64-5E36B287FBD2}" destId="{FB5A7A6A-7C9A-49BA-9B52-0898E8C1E165}"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4F90146-DD49-4174-81D2-FC31AEA78614}"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ru-RU"/>
        </a:p>
      </dgm:t>
    </dgm:pt>
    <dgm:pt modelId="{148BA1BB-3425-45B2-9462-81567B4B2214}">
      <dgm:prSet custT="1"/>
      <dgm:spPr/>
      <dgm:t>
        <a:bodyPr/>
        <a:lstStyle/>
        <a:p>
          <a:pPr rtl="0"/>
          <a:r>
            <a:rPr lang="ro-RO" sz="1800" dirty="0" smtClean="0">
              <a:latin typeface="Times New Roman" panose="02020603050405020304" pitchFamily="18" charset="0"/>
              <a:cs typeface="Times New Roman" panose="02020603050405020304" pitchFamily="18" charset="0"/>
            </a:rPr>
            <a:t>Spaţiul cibernetic în care circulă informaţiile nu mai aparţine statelor ci este un bun universal. </a:t>
          </a:r>
          <a:endParaRPr lang="ru-RU" sz="1800" dirty="0">
            <a:latin typeface="Times New Roman" panose="02020603050405020304" pitchFamily="18" charset="0"/>
            <a:cs typeface="Times New Roman" panose="02020603050405020304" pitchFamily="18" charset="0"/>
          </a:endParaRPr>
        </a:p>
      </dgm:t>
    </dgm:pt>
    <dgm:pt modelId="{11053633-2E9F-4983-A53F-8C83E13580E6}" type="parTrans" cxnId="{171218B9-B61C-48ED-BC78-704D40C5F27A}">
      <dgm:prSet/>
      <dgm:spPr/>
      <dgm:t>
        <a:bodyPr/>
        <a:lstStyle/>
        <a:p>
          <a:endParaRPr lang="ru-RU"/>
        </a:p>
      </dgm:t>
    </dgm:pt>
    <dgm:pt modelId="{5B80B248-E2DF-4E90-8FE3-C5D2FAD2C28D}" type="sibTrans" cxnId="{171218B9-B61C-48ED-BC78-704D40C5F27A}">
      <dgm:prSet/>
      <dgm:spPr/>
      <dgm:t>
        <a:bodyPr/>
        <a:lstStyle/>
        <a:p>
          <a:endParaRPr lang="ru-RU"/>
        </a:p>
      </dgm:t>
    </dgm:pt>
    <dgm:pt modelId="{587BE98D-65B6-4787-884F-9B57AD73AEA4}">
      <dgm:prSet custT="1"/>
      <dgm:spPr/>
      <dgm:t>
        <a:bodyPr/>
        <a:lstStyle/>
        <a:p>
          <a:pPr rtl="0"/>
          <a:r>
            <a:rPr lang="ro-RO" sz="1800" dirty="0" smtClean="0">
              <a:latin typeface="Times New Roman" panose="02020603050405020304" pitchFamily="18" charset="0"/>
              <a:cs typeface="Times New Roman" panose="02020603050405020304" pitchFamily="18" charset="0"/>
            </a:rPr>
            <a:t>Orice atingere a acestei zone, invizibile de altfel, dar fără de care progresul nu mai poate fi de conceput, este o ameninţare cu valenţe universale.</a:t>
          </a:r>
          <a:endParaRPr lang="ru-RU" sz="1800" dirty="0">
            <a:latin typeface="Times New Roman" panose="02020603050405020304" pitchFamily="18" charset="0"/>
            <a:cs typeface="Times New Roman" panose="02020603050405020304" pitchFamily="18" charset="0"/>
          </a:endParaRPr>
        </a:p>
      </dgm:t>
    </dgm:pt>
    <dgm:pt modelId="{E9B539EA-05FB-489C-B3D1-A9627D45C1D0}" type="parTrans" cxnId="{727DCF20-95CB-4EE1-9B4A-4DA9FDFD61DA}">
      <dgm:prSet/>
      <dgm:spPr/>
      <dgm:t>
        <a:bodyPr/>
        <a:lstStyle/>
        <a:p>
          <a:endParaRPr lang="ru-RU"/>
        </a:p>
      </dgm:t>
    </dgm:pt>
    <dgm:pt modelId="{14F2EF4B-D866-4295-8F63-88581B9978FF}" type="sibTrans" cxnId="{727DCF20-95CB-4EE1-9B4A-4DA9FDFD61DA}">
      <dgm:prSet/>
      <dgm:spPr/>
      <dgm:t>
        <a:bodyPr/>
        <a:lstStyle/>
        <a:p>
          <a:endParaRPr lang="ru-RU"/>
        </a:p>
      </dgm:t>
    </dgm:pt>
    <dgm:pt modelId="{45FA304A-6803-4C28-A384-0AC67D7FD9AB}" type="pres">
      <dgm:prSet presAssocID="{34F90146-DD49-4174-81D2-FC31AEA78614}" presName="hierChild1" presStyleCnt="0">
        <dgm:presLayoutVars>
          <dgm:chPref val="1"/>
          <dgm:dir/>
          <dgm:animOne val="branch"/>
          <dgm:animLvl val="lvl"/>
          <dgm:resizeHandles/>
        </dgm:presLayoutVars>
      </dgm:prSet>
      <dgm:spPr/>
      <dgm:t>
        <a:bodyPr/>
        <a:lstStyle/>
        <a:p>
          <a:endParaRPr lang="ru-RU"/>
        </a:p>
      </dgm:t>
    </dgm:pt>
    <dgm:pt modelId="{21F42716-26C6-474E-84CC-A6372722127F}" type="pres">
      <dgm:prSet presAssocID="{148BA1BB-3425-45B2-9462-81567B4B2214}" presName="hierRoot1" presStyleCnt="0"/>
      <dgm:spPr/>
      <dgm:t>
        <a:bodyPr/>
        <a:lstStyle/>
        <a:p>
          <a:endParaRPr lang="ru-RU"/>
        </a:p>
      </dgm:t>
    </dgm:pt>
    <dgm:pt modelId="{F0B4A932-5106-4D33-8DC1-FE0F58BDC69F}" type="pres">
      <dgm:prSet presAssocID="{148BA1BB-3425-45B2-9462-81567B4B2214}" presName="composite" presStyleCnt="0"/>
      <dgm:spPr/>
      <dgm:t>
        <a:bodyPr/>
        <a:lstStyle/>
        <a:p>
          <a:endParaRPr lang="ru-RU"/>
        </a:p>
      </dgm:t>
    </dgm:pt>
    <dgm:pt modelId="{5D7ACDBA-0011-4580-BC34-B64EE8D498A8}" type="pres">
      <dgm:prSet presAssocID="{148BA1BB-3425-45B2-9462-81567B4B2214}" presName="background" presStyleLbl="node0" presStyleIdx="0" presStyleCnt="2"/>
      <dgm:spPr>
        <a:solidFill>
          <a:srgbClr val="C00000"/>
        </a:solidFill>
      </dgm:spPr>
      <dgm:t>
        <a:bodyPr/>
        <a:lstStyle/>
        <a:p>
          <a:endParaRPr lang="ru-RU"/>
        </a:p>
      </dgm:t>
    </dgm:pt>
    <dgm:pt modelId="{558EB674-C6A9-4D0D-8774-A2B9F8B20274}" type="pres">
      <dgm:prSet presAssocID="{148BA1BB-3425-45B2-9462-81567B4B2214}" presName="text" presStyleLbl="fgAcc0" presStyleIdx="0" presStyleCnt="2">
        <dgm:presLayoutVars>
          <dgm:chPref val="3"/>
        </dgm:presLayoutVars>
      </dgm:prSet>
      <dgm:spPr/>
      <dgm:t>
        <a:bodyPr/>
        <a:lstStyle/>
        <a:p>
          <a:endParaRPr lang="ru-RU"/>
        </a:p>
      </dgm:t>
    </dgm:pt>
    <dgm:pt modelId="{E2189A20-15F6-4F5E-93F4-F0AAD6C55A6F}" type="pres">
      <dgm:prSet presAssocID="{148BA1BB-3425-45B2-9462-81567B4B2214}" presName="hierChild2" presStyleCnt="0"/>
      <dgm:spPr/>
      <dgm:t>
        <a:bodyPr/>
        <a:lstStyle/>
        <a:p>
          <a:endParaRPr lang="ru-RU"/>
        </a:p>
      </dgm:t>
    </dgm:pt>
    <dgm:pt modelId="{D104C7F5-5660-4582-BAB7-5061C8047AEF}" type="pres">
      <dgm:prSet presAssocID="{587BE98D-65B6-4787-884F-9B57AD73AEA4}" presName="hierRoot1" presStyleCnt="0"/>
      <dgm:spPr/>
      <dgm:t>
        <a:bodyPr/>
        <a:lstStyle/>
        <a:p>
          <a:endParaRPr lang="ru-RU"/>
        </a:p>
      </dgm:t>
    </dgm:pt>
    <dgm:pt modelId="{EC27E35B-DCDE-4F90-AE52-54F738769383}" type="pres">
      <dgm:prSet presAssocID="{587BE98D-65B6-4787-884F-9B57AD73AEA4}" presName="composite" presStyleCnt="0"/>
      <dgm:spPr/>
      <dgm:t>
        <a:bodyPr/>
        <a:lstStyle/>
        <a:p>
          <a:endParaRPr lang="ru-RU"/>
        </a:p>
      </dgm:t>
    </dgm:pt>
    <dgm:pt modelId="{F794DCC1-749B-4979-A510-FA8008FACB33}" type="pres">
      <dgm:prSet presAssocID="{587BE98D-65B6-4787-884F-9B57AD73AEA4}" presName="background" presStyleLbl="node0" presStyleIdx="1" presStyleCnt="2"/>
      <dgm:spPr>
        <a:solidFill>
          <a:schemeClr val="accent1">
            <a:lumMod val="50000"/>
          </a:schemeClr>
        </a:solidFill>
      </dgm:spPr>
      <dgm:t>
        <a:bodyPr/>
        <a:lstStyle/>
        <a:p>
          <a:endParaRPr lang="ru-RU"/>
        </a:p>
      </dgm:t>
    </dgm:pt>
    <dgm:pt modelId="{E8FCA219-1F53-46FA-B241-A7AF7E6EBB32}" type="pres">
      <dgm:prSet presAssocID="{587BE98D-65B6-4787-884F-9B57AD73AEA4}" presName="text" presStyleLbl="fgAcc0" presStyleIdx="1" presStyleCnt="2">
        <dgm:presLayoutVars>
          <dgm:chPref val="3"/>
        </dgm:presLayoutVars>
      </dgm:prSet>
      <dgm:spPr/>
      <dgm:t>
        <a:bodyPr/>
        <a:lstStyle/>
        <a:p>
          <a:endParaRPr lang="ru-RU"/>
        </a:p>
      </dgm:t>
    </dgm:pt>
    <dgm:pt modelId="{CDA7FB06-1E2F-4BE6-BACA-E795160DCD74}" type="pres">
      <dgm:prSet presAssocID="{587BE98D-65B6-4787-884F-9B57AD73AEA4}" presName="hierChild2" presStyleCnt="0"/>
      <dgm:spPr/>
      <dgm:t>
        <a:bodyPr/>
        <a:lstStyle/>
        <a:p>
          <a:endParaRPr lang="ru-RU"/>
        </a:p>
      </dgm:t>
    </dgm:pt>
  </dgm:ptLst>
  <dgm:cxnLst>
    <dgm:cxn modelId="{05311B75-A25A-48CF-B21F-435F429CB465}" type="presOf" srcId="{148BA1BB-3425-45B2-9462-81567B4B2214}" destId="{558EB674-C6A9-4D0D-8774-A2B9F8B20274}" srcOrd="0" destOrd="0" presId="urn:microsoft.com/office/officeart/2005/8/layout/hierarchy1"/>
    <dgm:cxn modelId="{4179E362-24B4-45F7-AB1E-7696B3389F25}" type="presOf" srcId="{587BE98D-65B6-4787-884F-9B57AD73AEA4}" destId="{E8FCA219-1F53-46FA-B241-A7AF7E6EBB32}" srcOrd="0" destOrd="0" presId="urn:microsoft.com/office/officeart/2005/8/layout/hierarchy1"/>
    <dgm:cxn modelId="{C4B0C8EB-DA65-4E74-8E0A-EF9DD8B7DDE5}" type="presOf" srcId="{34F90146-DD49-4174-81D2-FC31AEA78614}" destId="{45FA304A-6803-4C28-A384-0AC67D7FD9AB}" srcOrd="0" destOrd="0" presId="urn:microsoft.com/office/officeart/2005/8/layout/hierarchy1"/>
    <dgm:cxn modelId="{171218B9-B61C-48ED-BC78-704D40C5F27A}" srcId="{34F90146-DD49-4174-81D2-FC31AEA78614}" destId="{148BA1BB-3425-45B2-9462-81567B4B2214}" srcOrd="0" destOrd="0" parTransId="{11053633-2E9F-4983-A53F-8C83E13580E6}" sibTransId="{5B80B248-E2DF-4E90-8FE3-C5D2FAD2C28D}"/>
    <dgm:cxn modelId="{727DCF20-95CB-4EE1-9B4A-4DA9FDFD61DA}" srcId="{34F90146-DD49-4174-81D2-FC31AEA78614}" destId="{587BE98D-65B6-4787-884F-9B57AD73AEA4}" srcOrd="1" destOrd="0" parTransId="{E9B539EA-05FB-489C-B3D1-A9627D45C1D0}" sibTransId="{14F2EF4B-D866-4295-8F63-88581B9978FF}"/>
    <dgm:cxn modelId="{FC68971E-C0F0-4AAD-9866-B3E2BCC32AA5}" type="presParOf" srcId="{45FA304A-6803-4C28-A384-0AC67D7FD9AB}" destId="{21F42716-26C6-474E-84CC-A6372722127F}" srcOrd="0" destOrd="0" presId="urn:microsoft.com/office/officeart/2005/8/layout/hierarchy1"/>
    <dgm:cxn modelId="{17FFB171-68B2-4F5A-815A-FD6533DB8FAE}" type="presParOf" srcId="{21F42716-26C6-474E-84CC-A6372722127F}" destId="{F0B4A932-5106-4D33-8DC1-FE0F58BDC69F}" srcOrd="0" destOrd="0" presId="urn:microsoft.com/office/officeart/2005/8/layout/hierarchy1"/>
    <dgm:cxn modelId="{875CEB88-F59F-4B8D-8DFD-A46F7BAEA41C}" type="presParOf" srcId="{F0B4A932-5106-4D33-8DC1-FE0F58BDC69F}" destId="{5D7ACDBA-0011-4580-BC34-B64EE8D498A8}" srcOrd="0" destOrd="0" presId="urn:microsoft.com/office/officeart/2005/8/layout/hierarchy1"/>
    <dgm:cxn modelId="{9970948B-6B83-4D77-8EC3-55ED05AAD103}" type="presParOf" srcId="{F0B4A932-5106-4D33-8DC1-FE0F58BDC69F}" destId="{558EB674-C6A9-4D0D-8774-A2B9F8B20274}" srcOrd="1" destOrd="0" presId="urn:microsoft.com/office/officeart/2005/8/layout/hierarchy1"/>
    <dgm:cxn modelId="{EC46811A-D0F1-454E-BB16-004F0BBCD130}" type="presParOf" srcId="{21F42716-26C6-474E-84CC-A6372722127F}" destId="{E2189A20-15F6-4F5E-93F4-F0AAD6C55A6F}" srcOrd="1" destOrd="0" presId="urn:microsoft.com/office/officeart/2005/8/layout/hierarchy1"/>
    <dgm:cxn modelId="{5B35B434-EC48-4C2D-98CE-96D9D4B6AEC0}" type="presParOf" srcId="{45FA304A-6803-4C28-A384-0AC67D7FD9AB}" destId="{D104C7F5-5660-4582-BAB7-5061C8047AEF}" srcOrd="1" destOrd="0" presId="urn:microsoft.com/office/officeart/2005/8/layout/hierarchy1"/>
    <dgm:cxn modelId="{5152310E-3EFC-476B-BC00-91962B105F0E}" type="presParOf" srcId="{D104C7F5-5660-4582-BAB7-5061C8047AEF}" destId="{EC27E35B-DCDE-4F90-AE52-54F738769383}" srcOrd="0" destOrd="0" presId="urn:microsoft.com/office/officeart/2005/8/layout/hierarchy1"/>
    <dgm:cxn modelId="{A661D3BE-1112-4A72-82BA-385E03DF7FE0}" type="presParOf" srcId="{EC27E35B-DCDE-4F90-AE52-54F738769383}" destId="{F794DCC1-749B-4979-A510-FA8008FACB33}" srcOrd="0" destOrd="0" presId="urn:microsoft.com/office/officeart/2005/8/layout/hierarchy1"/>
    <dgm:cxn modelId="{A3F64383-920E-4B76-B124-A0DD73F1D6B2}" type="presParOf" srcId="{EC27E35B-DCDE-4F90-AE52-54F738769383}" destId="{E8FCA219-1F53-46FA-B241-A7AF7E6EBB32}" srcOrd="1" destOrd="0" presId="urn:microsoft.com/office/officeart/2005/8/layout/hierarchy1"/>
    <dgm:cxn modelId="{FBFEA4D2-C0EB-4423-BCE1-A1EEFBEB2BD5}" type="presParOf" srcId="{D104C7F5-5660-4582-BAB7-5061C8047AEF}" destId="{CDA7FB06-1E2F-4BE6-BACA-E795160DCD7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04450C-5DCD-4C13-83A3-0677DAFD3178}"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ru-RU"/>
        </a:p>
      </dgm:t>
    </dgm:pt>
    <dgm:pt modelId="{FEB8447A-4654-45B2-A4B5-97A7C1FEEB48}">
      <dgm:prSet custT="1"/>
      <dgm:spPr>
        <a:solidFill>
          <a:schemeClr val="accent1">
            <a:lumMod val="50000"/>
          </a:schemeClr>
        </a:solidFill>
      </dgm:spPr>
      <dgm:t>
        <a:bodyPr/>
        <a:lstStyle/>
        <a:p>
          <a:pPr rtl="0"/>
          <a:r>
            <a:rPr lang="ro-RO" sz="1800" dirty="0" smtClean="0">
              <a:latin typeface="Times New Roman" panose="02020603050405020304" pitchFamily="18" charset="0"/>
              <a:cs typeface="Times New Roman" panose="02020603050405020304" pitchFamily="18" charset="0"/>
            </a:rPr>
            <a:t>Alături de beneficiile incontestabile pe care informatizarea le induce la nivelul societăţii moderne.</a:t>
          </a:r>
          <a:endParaRPr lang="ru-RU" sz="1800" dirty="0">
            <a:latin typeface="Times New Roman" panose="02020603050405020304" pitchFamily="18" charset="0"/>
            <a:cs typeface="Times New Roman" panose="02020603050405020304" pitchFamily="18" charset="0"/>
          </a:endParaRPr>
        </a:p>
      </dgm:t>
    </dgm:pt>
    <dgm:pt modelId="{D330D8DA-0A8A-47EA-80E3-596823ABB19B}" type="parTrans" cxnId="{6FB4E2F3-D5E8-4B14-B1D2-6A332EF491D3}">
      <dgm:prSet/>
      <dgm:spPr/>
      <dgm:t>
        <a:bodyPr/>
        <a:lstStyle/>
        <a:p>
          <a:endParaRPr lang="ru-RU"/>
        </a:p>
      </dgm:t>
    </dgm:pt>
    <dgm:pt modelId="{AF158741-5D75-444F-93EA-2587661FFFC2}" type="sibTrans" cxnId="{6FB4E2F3-D5E8-4B14-B1D2-6A332EF491D3}">
      <dgm:prSet/>
      <dgm:spPr/>
      <dgm:t>
        <a:bodyPr/>
        <a:lstStyle/>
        <a:p>
          <a:endParaRPr lang="ru-RU"/>
        </a:p>
      </dgm:t>
    </dgm:pt>
    <dgm:pt modelId="{FDC43E8A-4694-406C-8F4C-A8DEBC158B66}">
      <dgm:prSet custT="1"/>
      <dgm:spPr/>
      <dgm:t>
        <a:bodyPr/>
        <a:lstStyle/>
        <a:p>
          <a:pPr rtl="0"/>
          <a:r>
            <a:rPr lang="ro-RO" sz="1800" dirty="0" smtClean="0">
              <a:latin typeface="Times New Roman" panose="02020603050405020304" pitchFamily="18" charset="0"/>
              <a:cs typeface="Times New Roman" panose="02020603050405020304" pitchFamily="18" charset="0"/>
            </a:rPr>
            <a:t>Ea introduce şi vulnerabilităţi, astfel că asigurarea securităţii spaţiului cibernetic.</a:t>
          </a:r>
          <a:endParaRPr lang="ru-RU" sz="1800" dirty="0">
            <a:latin typeface="Times New Roman" panose="02020603050405020304" pitchFamily="18" charset="0"/>
            <a:cs typeface="Times New Roman" panose="02020603050405020304" pitchFamily="18" charset="0"/>
          </a:endParaRPr>
        </a:p>
      </dgm:t>
    </dgm:pt>
    <dgm:pt modelId="{EB1B7219-E5BF-4261-AB5B-E19B600EE668}" type="parTrans" cxnId="{69BA6702-8984-4AF1-B9F3-68A0E681742E}">
      <dgm:prSet/>
      <dgm:spPr/>
      <dgm:t>
        <a:bodyPr/>
        <a:lstStyle/>
        <a:p>
          <a:endParaRPr lang="ru-RU"/>
        </a:p>
      </dgm:t>
    </dgm:pt>
    <dgm:pt modelId="{81DA462E-BB62-4B12-BA99-2CDADD97D9CB}" type="sibTrans" cxnId="{69BA6702-8984-4AF1-B9F3-68A0E681742E}">
      <dgm:prSet/>
      <dgm:spPr/>
      <dgm:t>
        <a:bodyPr/>
        <a:lstStyle/>
        <a:p>
          <a:endParaRPr lang="ru-RU"/>
        </a:p>
      </dgm:t>
    </dgm:pt>
    <dgm:pt modelId="{BA6D1130-0778-4FE6-94A0-F6EE316A2F40}">
      <dgm:prSet custT="1"/>
      <dgm:spPr>
        <a:solidFill>
          <a:srgbClr val="C00000"/>
        </a:solidFill>
      </dgm:spPr>
      <dgm:t>
        <a:bodyPr/>
        <a:lstStyle/>
        <a:p>
          <a:pPr rtl="0"/>
          <a:r>
            <a:rPr lang="ro-RO" sz="1800" dirty="0" smtClean="0">
              <a:latin typeface="Times New Roman" panose="02020603050405020304" pitchFamily="18" charset="0"/>
              <a:cs typeface="Times New Roman" panose="02020603050405020304" pitchFamily="18" charset="0"/>
            </a:rPr>
            <a:t>Trebuie să constituie o preocupare majoră a tuturor actorilor implicaţi.</a:t>
          </a:r>
          <a:endParaRPr lang="ru-RU" sz="1800" dirty="0">
            <a:latin typeface="Times New Roman" panose="02020603050405020304" pitchFamily="18" charset="0"/>
            <a:cs typeface="Times New Roman" panose="02020603050405020304" pitchFamily="18" charset="0"/>
          </a:endParaRPr>
        </a:p>
      </dgm:t>
    </dgm:pt>
    <dgm:pt modelId="{BF6FB623-D791-4349-855C-3BA500557A27}" type="parTrans" cxnId="{60B9C375-E5BE-4255-A33B-F494A9FC3157}">
      <dgm:prSet/>
      <dgm:spPr/>
      <dgm:t>
        <a:bodyPr/>
        <a:lstStyle/>
        <a:p>
          <a:endParaRPr lang="ru-RU"/>
        </a:p>
      </dgm:t>
    </dgm:pt>
    <dgm:pt modelId="{C6B74535-1AC1-48EF-BF11-B0B765FEA344}" type="sibTrans" cxnId="{60B9C375-E5BE-4255-A33B-F494A9FC3157}">
      <dgm:prSet/>
      <dgm:spPr/>
      <dgm:t>
        <a:bodyPr/>
        <a:lstStyle/>
        <a:p>
          <a:endParaRPr lang="ru-RU"/>
        </a:p>
      </dgm:t>
    </dgm:pt>
    <dgm:pt modelId="{D8E696E4-83E6-4052-9DFB-8EB40515B976}" type="pres">
      <dgm:prSet presAssocID="{7D04450C-5DCD-4C13-83A3-0677DAFD3178}" presName="CompostProcess" presStyleCnt="0">
        <dgm:presLayoutVars>
          <dgm:dir/>
          <dgm:resizeHandles val="exact"/>
        </dgm:presLayoutVars>
      </dgm:prSet>
      <dgm:spPr/>
      <dgm:t>
        <a:bodyPr/>
        <a:lstStyle/>
        <a:p>
          <a:endParaRPr lang="ru-RU"/>
        </a:p>
      </dgm:t>
    </dgm:pt>
    <dgm:pt modelId="{F848C957-B562-4C0F-9E86-2F32ABFF0CA1}" type="pres">
      <dgm:prSet presAssocID="{7D04450C-5DCD-4C13-83A3-0677DAFD3178}" presName="arrow" presStyleLbl="bgShp" presStyleIdx="0" presStyleCnt="1"/>
      <dgm:spPr/>
      <dgm:t>
        <a:bodyPr/>
        <a:lstStyle/>
        <a:p>
          <a:endParaRPr lang="ru-RU"/>
        </a:p>
      </dgm:t>
    </dgm:pt>
    <dgm:pt modelId="{6E8BED46-27FD-4572-BE45-F9371972FB2C}" type="pres">
      <dgm:prSet presAssocID="{7D04450C-5DCD-4C13-83A3-0677DAFD3178}" presName="linearProcess" presStyleCnt="0"/>
      <dgm:spPr/>
      <dgm:t>
        <a:bodyPr/>
        <a:lstStyle/>
        <a:p>
          <a:endParaRPr lang="ru-RU"/>
        </a:p>
      </dgm:t>
    </dgm:pt>
    <dgm:pt modelId="{062FD6E3-FA02-4DA2-8AC4-2596DB2E01C8}" type="pres">
      <dgm:prSet presAssocID="{FEB8447A-4654-45B2-A4B5-97A7C1FEEB48}" presName="textNode" presStyleLbl="node1" presStyleIdx="0" presStyleCnt="3">
        <dgm:presLayoutVars>
          <dgm:bulletEnabled val="1"/>
        </dgm:presLayoutVars>
      </dgm:prSet>
      <dgm:spPr/>
      <dgm:t>
        <a:bodyPr/>
        <a:lstStyle/>
        <a:p>
          <a:endParaRPr lang="ru-RU"/>
        </a:p>
      </dgm:t>
    </dgm:pt>
    <dgm:pt modelId="{D0A9C948-BB51-4748-9104-CCE2BC6AB567}" type="pres">
      <dgm:prSet presAssocID="{AF158741-5D75-444F-93EA-2587661FFFC2}" presName="sibTrans" presStyleCnt="0"/>
      <dgm:spPr/>
      <dgm:t>
        <a:bodyPr/>
        <a:lstStyle/>
        <a:p>
          <a:endParaRPr lang="ru-RU"/>
        </a:p>
      </dgm:t>
    </dgm:pt>
    <dgm:pt modelId="{45588546-7905-45B6-A3C4-ED371876146D}" type="pres">
      <dgm:prSet presAssocID="{FDC43E8A-4694-406C-8F4C-A8DEBC158B66}" presName="textNode" presStyleLbl="node1" presStyleIdx="1" presStyleCnt="3">
        <dgm:presLayoutVars>
          <dgm:bulletEnabled val="1"/>
        </dgm:presLayoutVars>
      </dgm:prSet>
      <dgm:spPr/>
      <dgm:t>
        <a:bodyPr/>
        <a:lstStyle/>
        <a:p>
          <a:endParaRPr lang="ru-RU"/>
        </a:p>
      </dgm:t>
    </dgm:pt>
    <dgm:pt modelId="{57F87BBA-C279-4A85-AA29-F38D2C7FA765}" type="pres">
      <dgm:prSet presAssocID="{81DA462E-BB62-4B12-BA99-2CDADD97D9CB}" presName="sibTrans" presStyleCnt="0"/>
      <dgm:spPr/>
      <dgm:t>
        <a:bodyPr/>
        <a:lstStyle/>
        <a:p>
          <a:endParaRPr lang="ru-RU"/>
        </a:p>
      </dgm:t>
    </dgm:pt>
    <dgm:pt modelId="{F851332D-0A3F-4A78-99A6-8EC719870DC4}" type="pres">
      <dgm:prSet presAssocID="{BA6D1130-0778-4FE6-94A0-F6EE316A2F40}" presName="textNode" presStyleLbl="node1" presStyleIdx="2" presStyleCnt="3">
        <dgm:presLayoutVars>
          <dgm:bulletEnabled val="1"/>
        </dgm:presLayoutVars>
      </dgm:prSet>
      <dgm:spPr/>
      <dgm:t>
        <a:bodyPr/>
        <a:lstStyle/>
        <a:p>
          <a:endParaRPr lang="ru-RU"/>
        </a:p>
      </dgm:t>
    </dgm:pt>
  </dgm:ptLst>
  <dgm:cxnLst>
    <dgm:cxn modelId="{69BA6702-8984-4AF1-B9F3-68A0E681742E}" srcId="{7D04450C-5DCD-4C13-83A3-0677DAFD3178}" destId="{FDC43E8A-4694-406C-8F4C-A8DEBC158B66}" srcOrd="1" destOrd="0" parTransId="{EB1B7219-E5BF-4261-AB5B-E19B600EE668}" sibTransId="{81DA462E-BB62-4B12-BA99-2CDADD97D9CB}"/>
    <dgm:cxn modelId="{60B9C375-E5BE-4255-A33B-F494A9FC3157}" srcId="{7D04450C-5DCD-4C13-83A3-0677DAFD3178}" destId="{BA6D1130-0778-4FE6-94A0-F6EE316A2F40}" srcOrd="2" destOrd="0" parTransId="{BF6FB623-D791-4349-855C-3BA500557A27}" sibTransId="{C6B74535-1AC1-48EF-BF11-B0B765FEA344}"/>
    <dgm:cxn modelId="{6FB4E2F3-D5E8-4B14-B1D2-6A332EF491D3}" srcId="{7D04450C-5DCD-4C13-83A3-0677DAFD3178}" destId="{FEB8447A-4654-45B2-A4B5-97A7C1FEEB48}" srcOrd="0" destOrd="0" parTransId="{D330D8DA-0A8A-47EA-80E3-596823ABB19B}" sibTransId="{AF158741-5D75-444F-93EA-2587661FFFC2}"/>
    <dgm:cxn modelId="{13ED81F4-F06E-4965-9E37-78E5A11A77B0}" type="presOf" srcId="{FEB8447A-4654-45B2-A4B5-97A7C1FEEB48}" destId="{062FD6E3-FA02-4DA2-8AC4-2596DB2E01C8}" srcOrd="0" destOrd="0" presId="urn:microsoft.com/office/officeart/2005/8/layout/hProcess9"/>
    <dgm:cxn modelId="{BCA4B534-9372-4042-9AB2-1A3BB26E1A88}" type="presOf" srcId="{7D04450C-5DCD-4C13-83A3-0677DAFD3178}" destId="{D8E696E4-83E6-4052-9DFB-8EB40515B976}" srcOrd="0" destOrd="0" presId="urn:microsoft.com/office/officeart/2005/8/layout/hProcess9"/>
    <dgm:cxn modelId="{DDB289DD-B1C9-4179-B6FE-C11B13039FA0}" type="presOf" srcId="{BA6D1130-0778-4FE6-94A0-F6EE316A2F40}" destId="{F851332D-0A3F-4A78-99A6-8EC719870DC4}" srcOrd="0" destOrd="0" presId="urn:microsoft.com/office/officeart/2005/8/layout/hProcess9"/>
    <dgm:cxn modelId="{EEDC05E8-E525-463A-AE10-9A881AF62A42}" type="presOf" srcId="{FDC43E8A-4694-406C-8F4C-A8DEBC158B66}" destId="{45588546-7905-45B6-A3C4-ED371876146D}" srcOrd="0" destOrd="0" presId="urn:microsoft.com/office/officeart/2005/8/layout/hProcess9"/>
    <dgm:cxn modelId="{20AE5C2F-F4F8-4576-AFD0-98F96B2532EB}" type="presParOf" srcId="{D8E696E4-83E6-4052-9DFB-8EB40515B976}" destId="{F848C957-B562-4C0F-9E86-2F32ABFF0CA1}" srcOrd="0" destOrd="0" presId="urn:microsoft.com/office/officeart/2005/8/layout/hProcess9"/>
    <dgm:cxn modelId="{3F9F2D3F-9540-40AB-A4AB-03275712C072}" type="presParOf" srcId="{D8E696E4-83E6-4052-9DFB-8EB40515B976}" destId="{6E8BED46-27FD-4572-BE45-F9371972FB2C}" srcOrd="1" destOrd="0" presId="urn:microsoft.com/office/officeart/2005/8/layout/hProcess9"/>
    <dgm:cxn modelId="{A77D6240-40EA-4BFB-801C-B42F05A97845}" type="presParOf" srcId="{6E8BED46-27FD-4572-BE45-F9371972FB2C}" destId="{062FD6E3-FA02-4DA2-8AC4-2596DB2E01C8}" srcOrd="0" destOrd="0" presId="urn:microsoft.com/office/officeart/2005/8/layout/hProcess9"/>
    <dgm:cxn modelId="{20D3AF16-5E17-4376-B88A-D9EF6FFB4F60}" type="presParOf" srcId="{6E8BED46-27FD-4572-BE45-F9371972FB2C}" destId="{D0A9C948-BB51-4748-9104-CCE2BC6AB567}" srcOrd="1" destOrd="0" presId="urn:microsoft.com/office/officeart/2005/8/layout/hProcess9"/>
    <dgm:cxn modelId="{AC375A0C-526E-409D-9BDF-6B8F97C31F37}" type="presParOf" srcId="{6E8BED46-27FD-4572-BE45-F9371972FB2C}" destId="{45588546-7905-45B6-A3C4-ED371876146D}" srcOrd="2" destOrd="0" presId="urn:microsoft.com/office/officeart/2005/8/layout/hProcess9"/>
    <dgm:cxn modelId="{E860CA52-22E1-4918-865F-B126CE67E7B4}" type="presParOf" srcId="{6E8BED46-27FD-4572-BE45-F9371972FB2C}" destId="{57F87BBA-C279-4A85-AA29-F38D2C7FA765}" srcOrd="3" destOrd="0" presId="urn:microsoft.com/office/officeart/2005/8/layout/hProcess9"/>
    <dgm:cxn modelId="{FC2D9538-11DC-4ED6-AF42-340AD0E14022}" type="presParOf" srcId="{6E8BED46-27FD-4572-BE45-F9371972FB2C}" destId="{F851332D-0A3F-4A78-99A6-8EC719870DC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186692-15CB-4130-8BC3-DFB9E3D93F0F}"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ru-RU"/>
        </a:p>
      </dgm:t>
    </dgm:pt>
    <dgm:pt modelId="{04868EE8-FA22-4B4B-B146-2722F6BEF270}">
      <dgm:prSet/>
      <dgm:spPr/>
      <dgm:t>
        <a:bodyPr/>
        <a:lstStyle/>
        <a:p>
          <a:pPr rtl="0"/>
          <a:r>
            <a:rPr lang="ro-RO" dirty="0" smtClean="0">
              <a:latin typeface="Times New Roman" panose="02020603050405020304" pitchFamily="18" charset="0"/>
              <a:cs typeface="Times New Roman" panose="02020603050405020304" pitchFamily="18" charset="0"/>
            </a:rPr>
            <a:t>Reţelele de socializare din mediul virtual, reprezintă o sursă de recrutare de noi adepţi către grupările teroriste.</a:t>
          </a:r>
          <a:endParaRPr lang="ru-RU" dirty="0">
            <a:latin typeface="Times New Roman" panose="02020603050405020304" pitchFamily="18" charset="0"/>
            <a:cs typeface="Times New Roman" panose="02020603050405020304" pitchFamily="18" charset="0"/>
          </a:endParaRPr>
        </a:p>
      </dgm:t>
    </dgm:pt>
    <dgm:pt modelId="{1F3709CA-820D-4D04-B362-914F10579220}" type="parTrans" cxnId="{C374B8D9-7F92-4F9D-8F85-F95DD335EAEA}">
      <dgm:prSet/>
      <dgm:spPr/>
      <dgm:t>
        <a:bodyPr/>
        <a:lstStyle/>
        <a:p>
          <a:endParaRPr lang="ru-RU"/>
        </a:p>
      </dgm:t>
    </dgm:pt>
    <dgm:pt modelId="{B56984AD-6D43-4ED6-BBF4-7296E47FA2FE}" type="sibTrans" cxnId="{C374B8D9-7F92-4F9D-8F85-F95DD335EAEA}">
      <dgm:prSet/>
      <dgm:spPr/>
      <dgm:t>
        <a:bodyPr/>
        <a:lstStyle/>
        <a:p>
          <a:endParaRPr lang="ru-RU"/>
        </a:p>
      </dgm:t>
    </dgm:pt>
    <dgm:pt modelId="{4DC9E336-87C6-47CE-8118-399522741882}">
      <dgm:prSet/>
      <dgm:spPr/>
      <dgm:t>
        <a:bodyPr/>
        <a:lstStyle/>
        <a:p>
          <a:pPr rtl="0"/>
          <a:r>
            <a:rPr lang="ro-RO" dirty="0" smtClean="0">
              <a:latin typeface="Times New Roman" panose="02020603050405020304" pitchFamily="18" charset="0"/>
              <a:cs typeface="Times New Roman" panose="02020603050405020304" pitchFamily="18" charset="0"/>
            </a:rPr>
            <a:t>Criminalitatea informatică îmbracă diferite forme și multe infracțiuni comune sunt facilitate de mijloace informatice. </a:t>
          </a:r>
          <a:endParaRPr lang="ru-RU" dirty="0">
            <a:latin typeface="Times New Roman" panose="02020603050405020304" pitchFamily="18" charset="0"/>
            <a:cs typeface="Times New Roman" panose="02020603050405020304" pitchFamily="18" charset="0"/>
          </a:endParaRPr>
        </a:p>
      </dgm:t>
    </dgm:pt>
    <dgm:pt modelId="{36DD4344-ED45-47A6-8B23-4EE73BB07D5D}" type="parTrans" cxnId="{7B2F7ECB-8A4A-44F2-B654-2C9971AE509C}">
      <dgm:prSet/>
      <dgm:spPr/>
      <dgm:t>
        <a:bodyPr/>
        <a:lstStyle/>
        <a:p>
          <a:endParaRPr lang="ru-RU"/>
        </a:p>
      </dgm:t>
    </dgm:pt>
    <dgm:pt modelId="{DAE817BF-EA93-44E8-8919-44FEED0CFBFE}" type="sibTrans" cxnId="{7B2F7ECB-8A4A-44F2-B654-2C9971AE509C}">
      <dgm:prSet/>
      <dgm:spPr/>
      <dgm:t>
        <a:bodyPr/>
        <a:lstStyle/>
        <a:p>
          <a:endParaRPr lang="ru-RU"/>
        </a:p>
      </dgm:t>
    </dgm:pt>
    <dgm:pt modelId="{C0A75359-479C-49D6-B81B-7DB9DD2BC2E8}" type="pres">
      <dgm:prSet presAssocID="{73186692-15CB-4130-8BC3-DFB9E3D93F0F}" presName="linearFlow" presStyleCnt="0">
        <dgm:presLayoutVars>
          <dgm:resizeHandles val="exact"/>
        </dgm:presLayoutVars>
      </dgm:prSet>
      <dgm:spPr/>
      <dgm:t>
        <a:bodyPr/>
        <a:lstStyle/>
        <a:p>
          <a:endParaRPr lang="ru-RU"/>
        </a:p>
      </dgm:t>
    </dgm:pt>
    <dgm:pt modelId="{D3C9D7CB-E93A-436D-8C9D-E286D2C259EC}" type="pres">
      <dgm:prSet presAssocID="{04868EE8-FA22-4B4B-B146-2722F6BEF270}" presName="node" presStyleLbl="node1" presStyleIdx="0" presStyleCnt="2">
        <dgm:presLayoutVars>
          <dgm:bulletEnabled val="1"/>
        </dgm:presLayoutVars>
      </dgm:prSet>
      <dgm:spPr/>
      <dgm:t>
        <a:bodyPr/>
        <a:lstStyle/>
        <a:p>
          <a:endParaRPr lang="ru-RU"/>
        </a:p>
      </dgm:t>
    </dgm:pt>
    <dgm:pt modelId="{3D019506-38E6-468E-A331-596AA3819F95}" type="pres">
      <dgm:prSet presAssocID="{B56984AD-6D43-4ED6-BBF4-7296E47FA2FE}" presName="sibTrans" presStyleLbl="sibTrans2D1" presStyleIdx="0" presStyleCnt="1"/>
      <dgm:spPr/>
      <dgm:t>
        <a:bodyPr/>
        <a:lstStyle/>
        <a:p>
          <a:endParaRPr lang="ru-RU"/>
        </a:p>
      </dgm:t>
    </dgm:pt>
    <dgm:pt modelId="{FBD8E6B6-62F4-4E1F-9D63-171FBB1D3B43}" type="pres">
      <dgm:prSet presAssocID="{B56984AD-6D43-4ED6-BBF4-7296E47FA2FE}" presName="connectorText" presStyleLbl="sibTrans2D1" presStyleIdx="0" presStyleCnt="1"/>
      <dgm:spPr/>
      <dgm:t>
        <a:bodyPr/>
        <a:lstStyle/>
        <a:p>
          <a:endParaRPr lang="ru-RU"/>
        </a:p>
      </dgm:t>
    </dgm:pt>
    <dgm:pt modelId="{C58B8238-66DB-479A-88B4-C18EFDF327D8}" type="pres">
      <dgm:prSet presAssocID="{4DC9E336-87C6-47CE-8118-399522741882}" presName="node" presStyleLbl="node1" presStyleIdx="1" presStyleCnt="2">
        <dgm:presLayoutVars>
          <dgm:bulletEnabled val="1"/>
        </dgm:presLayoutVars>
      </dgm:prSet>
      <dgm:spPr/>
      <dgm:t>
        <a:bodyPr/>
        <a:lstStyle/>
        <a:p>
          <a:endParaRPr lang="ru-RU"/>
        </a:p>
      </dgm:t>
    </dgm:pt>
  </dgm:ptLst>
  <dgm:cxnLst>
    <dgm:cxn modelId="{7B2F7ECB-8A4A-44F2-B654-2C9971AE509C}" srcId="{73186692-15CB-4130-8BC3-DFB9E3D93F0F}" destId="{4DC9E336-87C6-47CE-8118-399522741882}" srcOrd="1" destOrd="0" parTransId="{36DD4344-ED45-47A6-8B23-4EE73BB07D5D}" sibTransId="{DAE817BF-EA93-44E8-8919-44FEED0CFBFE}"/>
    <dgm:cxn modelId="{B0825436-7A40-4A0C-8DA5-50F74C881ABC}" type="presOf" srcId="{73186692-15CB-4130-8BC3-DFB9E3D93F0F}" destId="{C0A75359-479C-49D6-B81B-7DB9DD2BC2E8}" srcOrd="0" destOrd="0" presId="urn:microsoft.com/office/officeart/2005/8/layout/process2"/>
    <dgm:cxn modelId="{C374B8D9-7F92-4F9D-8F85-F95DD335EAEA}" srcId="{73186692-15CB-4130-8BC3-DFB9E3D93F0F}" destId="{04868EE8-FA22-4B4B-B146-2722F6BEF270}" srcOrd="0" destOrd="0" parTransId="{1F3709CA-820D-4D04-B362-914F10579220}" sibTransId="{B56984AD-6D43-4ED6-BBF4-7296E47FA2FE}"/>
    <dgm:cxn modelId="{26BDD7B0-9B21-4AB5-92CA-D1F4B4D4C92B}" type="presOf" srcId="{04868EE8-FA22-4B4B-B146-2722F6BEF270}" destId="{D3C9D7CB-E93A-436D-8C9D-E286D2C259EC}" srcOrd="0" destOrd="0" presId="urn:microsoft.com/office/officeart/2005/8/layout/process2"/>
    <dgm:cxn modelId="{9893D3AA-CD48-413A-9E66-F5E563080E92}" type="presOf" srcId="{4DC9E336-87C6-47CE-8118-399522741882}" destId="{C58B8238-66DB-479A-88B4-C18EFDF327D8}" srcOrd="0" destOrd="0" presId="urn:microsoft.com/office/officeart/2005/8/layout/process2"/>
    <dgm:cxn modelId="{B244BF2E-79CA-4D14-9008-65E97CEBED1B}" type="presOf" srcId="{B56984AD-6D43-4ED6-BBF4-7296E47FA2FE}" destId="{FBD8E6B6-62F4-4E1F-9D63-171FBB1D3B43}" srcOrd="1" destOrd="0" presId="urn:microsoft.com/office/officeart/2005/8/layout/process2"/>
    <dgm:cxn modelId="{BE7AC365-7818-4CDF-AE03-73C1D78A40D1}" type="presOf" srcId="{B56984AD-6D43-4ED6-BBF4-7296E47FA2FE}" destId="{3D019506-38E6-468E-A331-596AA3819F95}" srcOrd="0" destOrd="0" presId="urn:microsoft.com/office/officeart/2005/8/layout/process2"/>
    <dgm:cxn modelId="{E6E091ED-4B21-4A88-8DA0-0AF02112AF49}" type="presParOf" srcId="{C0A75359-479C-49D6-B81B-7DB9DD2BC2E8}" destId="{D3C9D7CB-E93A-436D-8C9D-E286D2C259EC}" srcOrd="0" destOrd="0" presId="urn:microsoft.com/office/officeart/2005/8/layout/process2"/>
    <dgm:cxn modelId="{1E082768-09E7-4B91-9B5C-1F10AE1147DD}" type="presParOf" srcId="{C0A75359-479C-49D6-B81B-7DB9DD2BC2E8}" destId="{3D019506-38E6-468E-A331-596AA3819F95}" srcOrd="1" destOrd="0" presId="urn:microsoft.com/office/officeart/2005/8/layout/process2"/>
    <dgm:cxn modelId="{86F01D2D-BB33-4C59-AB81-ADFB025BF490}" type="presParOf" srcId="{3D019506-38E6-468E-A331-596AA3819F95}" destId="{FBD8E6B6-62F4-4E1F-9D63-171FBB1D3B43}" srcOrd="0" destOrd="0" presId="urn:microsoft.com/office/officeart/2005/8/layout/process2"/>
    <dgm:cxn modelId="{069A184A-D333-467B-B2E4-C81947C64410}" type="presParOf" srcId="{C0A75359-479C-49D6-B81B-7DB9DD2BC2E8}" destId="{C58B8238-66DB-479A-88B4-C18EFDF327D8}" srcOrd="2"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8B30362-954A-4C7F-9953-DF1B6BC13C70}"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ru-RU"/>
        </a:p>
      </dgm:t>
    </dgm:pt>
    <dgm:pt modelId="{B8FE1653-20A5-4ED3-AD97-1F80F3DD1DFB}">
      <dgm:prSet/>
      <dgm:spPr/>
      <dgm:t>
        <a:bodyPr/>
        <a:lstStyle/>
        <a:p>
          <a:pPr rtl="0"/>
          <a:r>
            <a:rPr lang="ro-RO" dirty="0" smtClean="0"/>
            <a:t>Gama ameninţărilor la adresa securității internaționale se completează permanent cu noi forme şi tehnici. </a:t>
          </a:r>
          <a:endParaRPr lang="ru-RU" dirty="0"/>
        </a:p>
      </dgm:t>
    </dgm:pt>
    <dgm:pt modelId="{8BCBADF2-F658-4D54-A24E-4DD600B6C099}" type="parTrans" cxnId="{1E8A5784-F0F6-4534-B878-258DE96AADEA}">
      <dgm:prSet/>
      <dgm:spPr/>
      <dgm:t>
        <a:bodyPr/>
        <a:lstStyle/>
        <a:p>
          <a:endParaRPr lang="ru-RU"/>
        </a:p>
      </dgm:t>
    </dgm:pt>
    <dgm:pt modelId="{A990B253-6CD4-44F7-B168-1FB161B61D06}" type="sibTrans" cxnId="{1E8A5784-F0F6-4534-B878-258DE96AADEA}">
      <dgm:prSet/>
      <dgm:spPr/>
      <dgm:t>
        <a:bodyPr/>
        <a:lstStyle/>
        <a:p>
          <a:endParaRPr lang="ru-RU"/>
        </a:p>
      </dgm:t>
    </dgm:pt>
    <dgm:pt modelId="{180449D7-83A4-454E-89CB-2E6175956316}">
      <dgm:prSet/>
      <dgm:spPr/>
      <dgm:t>
        <a:bodyPr/>
        <a:lstStyle/>
        <a:p>
          <a:pPr rtl="0"/>
          <a:r>
            <a:rPr lang="ro-RO" dirty="0" smtClean="0"/>
            <a:t>În asemenea condiții, anihilarea acestora este o preocupaţie neîncetată, care presupune procedee adecvate şi eforturi comune la nivel internațional.</a:t>
          </a:r>
          <a:endParaRPr lang="ru-RU" dirty="0"/>
        </a:p>
      </dgm:t>
    </dgm:pt>
    <dgm:pt modelId="{8F7B0CC0-0681-44EA-BF25-D8508CB8852D}" type="parTrans" cxnId="{1051974B-2A0B-47F8-99C7-D6F7ABCDE032}">
      <dgm:prSet/>
      <dgm:spPr/>
      <dgm:t>
        <a:bodyPr/>
        <a:lstStyle/>
        <a:p>
          <a:endParaRPr lang="ru-RU"/>
        </a:p>
      </dgm:t>
    </dgm:pt>
    <dgm:pt modelId="{436066F1-26BA-494F-A960-19E29EEEF798}" type="sibTrans" cxnId="{1051974B-2A0B-47F8-99C7-D6F7ABCDE032}">
      <dgm:prSet/>
      <dgm:spPr/>
      <dgm:t>
        <a:bodyPr/>
        <a:lstStyle/>
        <a:p>
          <a:endParaRPr lang="ru-RU"/>
        </a:p>
      </dgm:t>
    </dgm:pt>
    <dgm:pt modelId="{3B07EA6F-0F76-4416-84A2-3F1C48C29DDC}">
      <dgm:prSet/>
      <dgm:spPr/>
      <dgm:t>
        <a:bodyPr/>
        <a:lstStyle/>
        <a:p>
          <a:pPr rtl="0"/>
          <a:r>
            <a:rPr lang="ro-RO" smtClean="0"/>
            <a:t>Mecanismele principale de funcționare a sistemului de securitate trebuie să se bazeze pe cooperarea internaţională pe toate nivelurile.</a:t>
          </a:r>
          <a:endParaRPr lang="ru-RU"/>
        </a:p>
      </dgm:t>
    </dgm:pt>
    <dgm:pt modelId="{910AB132-30CF-47FE-A69C-80C0C1E405B3}" type="parTrans" cxnId="{CBD1585C-1B2D-44B9-BD66-6566C2B694E3}">
      <dgm:prSet/>
      <dgm:spPr/>
      <dgm:t>
        <a:bodyPr/>
        <a:lstStyle/>
        <a:p>
          <a:endParaRPr lang="ru-RU"/>
        </a:p>
      </dgm:t>
    </dgm:pt>
    <dgm:pt modelId="{EBBDA0D1-2926-48AF-ABFE-00F85C9C4CDF}" type="sibTrans" cxnId="{CBD1585C-1B2D-44B9-BD66-6566C2B694E3}">
      <dgm:prSet/>
      <dgm:spPr/>
      <dgm:t>
        <a:bodyPr/>
        <a:lstStyle/>
        <a:p>
          <a:endParaRPr lang="ru-RU"/>
        </a:p>
      </dgm:t>
    </dgm:pt>
    <dgm:pt modelId="{17F670E3-0F4D-4C20-BA59-F191FEFA8E75}">
      <dgm:prSet/>
      <dgm:spPr/>
      <dgm:t>
        <a:bodyPr/>
        <a:lstStyle/>
        <a:p>
          <a:pPr rtl="0"/>
          <a:r>
            <a:rPr lang="ro-RO" smtClean="0"/>
            <a:t>Ca fundament pentru asigurarea stabilităţii mediului de securitate care, la rândul său, trebuie să asigure sentimentul de încredere şi de linişte, atât pentru individ cât şi pentru comunitatea din care acesta face parte.</a:t>
          </a:r>
          <a:endParaRPr lang="ru-RU"/>
        </a:p>
      </dgm:t>
    </dgm:pt>
    <dgm:pt modelId="{FBBDC3DA-942C-4331-9A2E-B4BCAE53847B}" type="parTrans" cxnId="{F834C449-B93F-48D9-880D-99C41773DC46}">
      <dgm:prSet/>
      <dgm:spPr/>
      <dgm:t>
        <a:bodyPr/>
        <a:lstStyle/>
        <a:p>
          <a:endParaRPr lang="ru-RU"/>
        </a:p>
      </dgm:t>
    </dgm:pt>
    <dgm:pt modelId="{163C82CB-B7EC-407E-82DA-12759FD43ECB}" type="sibTrans" cxnId="{F834C449-B93F-48D9-880D-99C41773DC46}">
      <dgm:prSet/>
      <dgm:spPr/>
      <dgm:t>
        <a:bodyPr/>
        <a:lstStyle/>
        <a:p>
          <a:endParaRPr lang="ru-RU"/>
        </a:p>
      </dgm:t>
    </dgm:pt>
    <dgm:pt modelId="{E8300C73-B693-4EDF-9291-191769C441CD}" type="pres">
      <dgm:prSet presAssocID="{D8B30362-954A-4C7F-9953-DF1B6BC13C70}" presName="vert0" presStyleCnt="0">
        <dgm:presLayoutVars>
          <dgm:dir/>
          <dgm:animOne val="branch"/>
          <dgm:animLvl val="lvl"/>
        </dgm:presLayoutVars>
      </dgm:prSet>
      <dgm:spPr/>
      <dgm:t>
        <a:bodyPr/>
        <a:lstStyle/>
        <a:p>
          <a:endParaRPr lang="ru-RU"/>
        </a:p>
      </dgm:t>
    </dgm:pt>
    <dgm:pt modelId="{1B5C9D75-0FA7-4BA1-B653-F807CD41EAA9}" type="pres">
      <dgm:prSet presAssocID="{B8FE1653-20A5-4ED3-AD97-1F80F3DD1DFB}" presName="thickLine" presStyleLbl="alignNode1" presStyleIdx="0" presStyleCnt="4"/>
      <dgm:spPr/>
      <dgm:t>
        <a:bodyPr/>
        <a:lstStyle/>
        <a:p>
          <a:endParaRPr lang="ru-RU"/>
        </a:p>
      </dgm:t>
    </dgm:pt>
    <dgm:pt modelId="{43DEFF91-EEBE-4117-9AD6-2A5BF8AC730F}" type="pres">
      <dgm:prSet presAssocID="{B8FE1653-20A5-4ED3-AD97-1F80F3DD1DFB}" presName="horz1" presStyleCnt="0"/>
      <dgm:spPr/>
      <dgm:t>
        <a:bodyPr/>
        <a:lstStyle/>
        <a:p>
          <a:endParaRPr lang="ru-RU"/>
        </a:p>
      </dgm:t>
    </dgm:pt>
    <dgm:pt modelId="{B855E772-F4E5-4CC4-A2F9-2DA98C88DF4B}" type="pres">
      <dgm:prSet presAssocID="{B8FE1653-20A5-4ED3-AD97-1F80F3DD1DFB}" presName="tx1" presStyleLbl="revTx" presStyleIdx="0" presStyleCnt="4"/>
      <dgm:spPr/>
      <dgm:t>
        <a:bodyPr/>
        <a:lstStyle/>
        <a:p>
          <a:endParaRPr lang="ru-RU"/>
        </a:p>
      </dgm:t>
    </dgm:pt>
    <dgm:pt modelId="{7EBFDD10-434E-4808-A88E-48FAC1400DED}" type="pres">
      <dgm:prSet presAssocID="{B8FE1653-20A5-4ED3-AD97-1F80F3DD1DFB}" presName="vert1" presStyleCnt="0"/>
      <dgm:spPr/>
      <dgm:t>
        <a:bodyPr/>
        <a:lstStyle/>
        <a:p>
          <a:endParaRPr lang="ru-RU"/>
        </a:p>
      </dgm:t>
    </dgm:pt>
    <dgm:pt modelId="{040742B8-446F-4C06-8DAB-CB0842858158}" type="pres">
      <dgm:prSet presAssocID="{180449D7-83A4-454E-89CB-2E6175956316}" presName="thickLine" presStyleLbl="alignNode1" presStyleIdx="1" presStyleCnt="4"/>
      <dgm:spPr/>
      <dgm:t>
        <a:bodyPr/>
        <a:lstStyle/>
        <a:p>
          <a:endParaRPr lang="ru-RU"/>
        </a:p>
      </dgm:t>
    </dgm:pt>
    <dgm:pt modelId="{DB585E5B-FF37-4364-BCCE-A4E715F95862}" type="pres">
      <dgm:prSet presAssocID="{180449D7-83A4-454E-89CB-2E6175956316}" presName="horz1" presStyleCnt="0"/>
      <dgm:spPr/>
      <dgm:t>
        <a:bodyPr/>
        <a:lstStyle/>
        <a:p>
          <a:endParaRPr lang="ru-RU"/>
        </a:p>
      </dgm:t>
    </dgm:pt>
    <dgm:pt modelId="{F1191A39-1C33-4668-9408-C37769140C9C}" type="pres">
      <dgm:prSet presAssocID="{180449D7-83A4-454E-89CB-2E6175956316}" presName="tx1" presStyleLbl="revTx" presStyleIdx="1" presStyleCnt="4"/>
      <dgm:spPr/>
      <dgm:t>
        <a:bodyPr/>
        <a:lstStyle/>
        <a:p>
          <a:endParaRPr lang="ru-RU"/>
        </a:p>
      </dgm:t>
    </dgm:pt>
    <dgm:pt modelId="{031B2889-4BDE-46C9-8294-E90AC2BCF836}" type="pres">
      <dgm:prSet presAssocID="{180449D7-83A4-454E-89CB-2E6175956316}" presName="vert1" presStyleCnt="0"/>
      <dgm:spPr/>
      <dgm:t>
        <a:bodyPr/>
        <a:lstStyle/>
        <a:p>
          <a:endParaRPr lang="ru-RU"/>
        </a:p>
      </dgm:t>
    </dgm:pt>
    <dgm:pt modelId="{43E0E1ED-1D75-408E-81A8-B4EBBC3269EE}" type="pres">
      <dgm:prSet presAssocID="{3B07EA6F-0F76-4416-84A2-3F1C48C29DDC}" presName="thickLine" presStyleLbl="alignNode1" presStyleIdx="2" presStyleCnt="4"/>
      <dgm:spPr/>
      <dgm:t>
        <a:bodyPr/>
        <a:lstStyle/>
        <a:p>
          <a:endParaRPr lang="ru-RU"/>
        </a:p>
      </dgm:t>
    </dgm:pt>
    <dgm:pt modelId="{F596C551-5B57-4B74-A188-B493F54D7DF0}" type="pres">
      <dgm:prSet presAssocID="{3B07EA6F-0F76-4416-84A2-3F1C48C29DDC}" presName="horz1" presStyleCnt="0"/>
      <dgm:spPr/>
      <dgm:t>
        <a:bodyPr/>
        <a:lstStyle/>
        <a:p>
          <a:endParaRPr lang="ru-RU"/>
        </a:p>
      </dgm:t>
    </dgm:pt>
    <dgm:pt modelId="{B60808CB-80AD-41E4-A8A4-FC509ABBDCC0}" type="pres">
      <dgm:prSet presAssocID="{3B07EA6F-0F76-4416-84A2-3F1C48C29DDC}" presName="tx1" presStyleLbl="revTx" presStyleIdx="2" presStyleCnt="4"/>
      <dgm:spPr/>
      <dgm:t>
        <a:bodyPr/>
        <a:lstStyle/>
        <a:p>
          <a:endParaRPr lang="ru-RU"/>
        </a:p>
      </dgm:t>
    </dgm:pt>
    <dgm:pt modelId="{48EECB40-9EDA-4079-9466-61E21D1239A3}" type="pres">
      <dgm:prSet presAssocID="{3B07EA6F-0F76-4416-84A2-3F1C48C29DDC}" presName="vert1" presStyleCnt="0"/>
      <dgm:spPr/>
      <dgm:t>
        <a:bodyPr/>
        <a:lstStyle/>
        <a:p>
          <a:endParaRPr lang="ru-RU"/>
        </a:p>
      </dgm:t>
    </dgm:pt>
    <dgm:pt modelId="{FE091E18-2784-49ED-8691-23C448A9C17D}" type="pres">
      <dgm:prSet presAssocID="{17F670E3-0F4D-4C20-BA59-F191FEFA8E75}" presName="thickLine" presStyleLbl="alignNode1" presStyleIdx="3" presStyleCnt="4"/>
      <dgm:spPr/>
      <dgm:t>
        <a:bodyPr/>
        <a:lstStyle/>
        <a:p>
          <a:endParaRPr lang="ru-RU"/>
        </a:p>
      </dgm:t>
    </dgm:pt>
    <dgm:pt modelId="{9BB12A45-AD42-413E-B2E9-92B54F9FF1C7}" type="pres">
      <dgm:prSet presAssocID="{17F670E3-0F4D-4C20-BA59-F191FEFA8E75}" presName="horz1" presStyleCnt="0"/>
      <dgm:spPr/>
      <dgm:t>
        <a:bodyPr/>
        <a:lstStyle/>
        <a:p>
          <a:endParaRPr lang="ru-RU"/>
        </a:p>
      </dgm:t>
    </dgm:pt>
    <dgm:pt modelId="{D361BF65-7649-4EE8-9EB2-0C8D0A3048E5}" type="pres">
      <dgm:prSet presAssocID="{17F670E3-0F4D-4C20-BA59-F191FEFA8E75}" presName="tx1" presStyleLbl="revTx" presStyleIdx="3" presStyleCnt="4"/>
      <dgm:spPr/>
      <dgm:t>
        <a:bodyPr/>
        <a:lstStyle/>
        <a:p>
          <a:endParaRPr lang="ru-RU"/>
        </a:p>
      </dgm:t>
    </dgm:pt>
    <dgm:pt modelId="{286D4D12-7AF1-4D2C-B60A-10F5127BBC5F}" type="pres">
      <dgm:prSet presAssocID="{17F670E3-0F4D-4C20-BA59-F191FEFA8E75}" presName="vert1" presStyleCnt="0"/>
      <dgm:spPr/>
      <dgm:t>
        <a:bodyPr/>
        <a:lstStyle/>
        <a:p>
          <a:endParaRPr lang="ru-RU"/>
        </a:p>
      </dgm:t>
    </dgm:pt>
  </dgm:ptLst>
  <dgm:cxnLst>
    <dgm:cxn modelId="{1E8A5784-F0F6-4534-B878-258DE96AADEA}" srcId="{D8B30362-954A-4C7F-9953-DF1B6BC13C70}" destId="{B8FE1653-20A5-4ED3-AD97-1F80F3DD1DFB}" srcOrd="0" destOrd="0" parTransId="{8BCBADF2-F658-4D54-A24E-4DD600B6C099}" sibTransId="{A990B253-6CD4-44F7-B168-1FB161B61D06}"/>
    <dgm:cxn modelId="{F834C449-B93F-48D9-880D-99C41773DC46}" srcId="{D8B30362-954A-4C7F-9953-DF1B6BC13C70}" destId="{17F670E3-0F4D-4C20-BA59-F191FEFA8E75}" srcOrd="3" destOrd="0" parTransId="{FBBDC3DA-942C-4331-9A2E-B4BCAE53847B}" sibTransId="{163C82CB-B7EC-407E-82DA-12759FD43ECB}"/>
    <dgm:cxn modelId="{1051974B-2A0B-47F8-99C7-D6F7ABCDE032}" srcId="{D8B30362-954A-4C7F-9953-DF1B6BC13C70}" destId="{180449D7-83A4-454E-89CB-2E6175956316}" srcOrd="1" destOrd="0" parTransId="{8F7B0CC0-0681-44EA-BF25-D8508CB8852D}" sibTransId="{436066F1-26BA-494F-A960-19E29EEEF798}"/>
    <dgm:cxn modelId="{82D18D77-B80F-477D-A367-7E66173C03B9}" type="presOf" srcId="{D8B30362-954A-4C7F-9953-DF1B6BC13C70}" destId="{E8300C73-B693-4EDF-9291-191769C441CD}" srcOrd="0" destOrd="0" presId="urn:microsoft.com/office/officeart/2008/layout/LinedList"/>
    <dgm:cxn modelId="{5EFEC519-C353-4471-BDEB-4E1CAFCBEEE4}" type="presOf" srcId="{B8FE1653-20A5-4ED3-AD97-1F80F3DD1DFB}" destId="{B855E772-F4E5-4CC4-A2F9-2DA98C88DF4B}" srcOrd="0" destOrd="0" presId="urn:microsoft.com/office/officeart/2008/layout/LinedList"/>
    <dgm:cxn modelId="{96F5CC8B-841F-4280-BA86-8E82BAF987A2}" type="presOf" srcId="{17F670E3-0F4D-4C20-BA59-F191FEFA8E75}" destId="{D361BF65-7649-4EE8-9EB2-0C8D0A3048E5}" srcOrd="0" destOrd="0" presId="urn:microsoft.com/office/officeart/2008/layout/LinedList"/>
    <dgm:cxn modelId="{CBD1585C-1B2D-44B9-BD66-6566C2B694E3}" srcId="{D8B30362-954A-4C7F-9953-DF1B6BC13C70}" destId="{3B07EA6F-0F76-4416-84A2-3F1C48C29DDC}" srcOrd="2" destOrd="0" parTransId="{910AB132-30CF-47FE-A69C-80C0C1E405B3}" sibTransId="{EBBDA0D1-2926-48AF-ABFE-00F85C9C4CDF}"/>
    <dgm:cxn modelId="{76E4DDF9-2A7E-4156-87D5-23FC3A034CAE}" type="presOf" srcId="{180449D7-83A4-454E-89CB-2E6175956316}" destId="{F1191A39-1C33-4668-9408-C37769140C9C}" srcOrd="0" destOrd="0" presId="urn:microsoft.com/office/officeart/2008/layout/LinedList"/>
    <dgm:cxn modelId="{2CB6C0AB-F61D-4498-AB48-85F766C9D09E}" type="presOf" srcId="{3B07EA6F-0F76-4416-84A2-3F1C48C29DDC}" destId="{B60808CB-80AD-41E4-A8A4-FC509ABBDCC0}" srcOrd="0" destOrd="0" presId="urn:microsoft.com/office/officeart/2008/layout/LinedList"/>
    <dgm:cxn modelId="{C66E203D-4D21-4FD4-AFDB-103E998207AB}" type="presParOf" srcId="{E8300C73-B693-4EDF-9291-191769C441CD}" destId="{1B5C9D75-0FA7-4BA1-B653-F807CD41EAA9}" srcOrd="0" destOrd="0" presId="urn:microsoft.com/office/officeart/2008/layout/LinedList"/>
    <dgm:cxn modelId="{2975AF4B-0BD1-4502-9CBC-D0D623D9BF28}" type="presParOf" srcId="{E8300C73-B693-4EDF-9291-191769C441CD}" destId="{43DEFF91-EEBE-4117-9AD6-2A5BF8AC730F}" srcOrd="1" destOrd="0" presId="urn:microsoft.com/office/officeart/2008/layout/LinedList"/>
    <dgm:cxn modelId="{3F287C7E-9418-4561-BD32-48BA0F085398}" type="presParOf" srcId="{43DEFF91-EEBE-4117-9AD6-2A5BF8AC730F}" destId="{B855E772-F4E5-4CC4-A2F9-2DA98C88DF4B}" srcOrd="0" destOrd="0" presId="urn:microsoft.com/office/officeart/2008/layout/LinedList"/>
    <dgm:cxn modelId="{35CBAC42-05F2-4F28-BEB5-1497685B3935}" type="presParOf" srcId="{43DEFF91-EEBE-4117-9AD6-2A5BF8AC730F}" destId="{7EBFDD10-434E-4808-A88E-48FAC1400DED}" srcOrd="1" destOrd="0" presId="urn:microsoft.com/office/officeart/2008/layout/LinedList"/>
    <dgm:cxn modelId="{DB601A66-9365-40CE-8C98-BDC543D46DB0}" type="presParOf" srcId="{E8300C73-B693-4EDF-9291-191769C441CD}" destId="{040742B8-446F-4C06-8DAB-CB0842858158}" srcOrd="2" destOrd="0" presId="urn:microsoft.com/office/officeart/2008/layout/LinedList"/>
    <dgm:cxn modelId="{2EA3A688-9E60-4D10-8B23-29C910DEDFF8}" type="presParOf" srcId="{E8300C73-B693-4EDF-9291-191769C441CD}" destId="{DB585E5B-FF37-4364-BCCE-A4E715F95862}" srcOrd="3" destOrd="0" presId="urn:microsoft.com/office/officeart/2008/layout/LinedList"/>
    <dgm:cxn modelId="{7C56DEA7-28E6-4CB5-A302-AE109DD48586}" type="presParOf" srcId="{DB585E5B-FF37-4364-BCCE-A4E715F95862}" destId="{F1191A39-1C33-4668-9408-C37769140C9C}" srcOrd="0" destOrd="0" presId="urn:microsoft.com/office/officeart/2008/layout/LinedList"/>
    <dgm:cxn modelId="{937F4257-A90E-4E66-8195-536E1E4F1CFB}" type="presParOf" srcId="{DB585E5B-FF37-4364-BCCE-A4E715F95862}" destId="{031B2889-4BDE-46C9-8294-E90AC2BCF836}" srcOrd="1" destOrd="0" presId="urn:microsoft.com/office/officeart/2008/layout/LinedList"/>
    <dgm:cxn modelId="{A700CF87-DC94-4BF7-A278-6BDF75472AA3}" type="presParOf" srcId="{E8300C73-B693-4EDF-9291-191769C441CD}" destId="{43E0E1ED-1D75-408E-81A8-B4EBBC3269EE}" srcOrd="4" destOrd="0" presId="urn:microsoft.com/office/officeart/2008/layout/LinedList"/>
    <dgm:cxn modelId="{72A688E5-63CA-4773-BB45-1046CF2A21F7}" type="presParOf" srcId="{E8300C73-B693-4EDF-9291-191769C441CD}" destId="{F596C551-5B57-4B74-A188-B493F54D7DF0}" srcOrd="5" destOrd="0" presId="urn:microsoft.com/office/officeart/2008/layout/LinedList"/>
    <dgm:cxn modelId="{4DDFE99B-5910-47B8-83B2-23B8AAB40741}" type="presParOf" srcId="{F596C551-5B57-4B74-A188-B493F54D7DF0}" destId="{B60808CB-80AD-41E4-A8A4-FC509ABBDCC0}" srcOrd="0" destOrd="0" presId="urn:microsoft.com/office/officeart/2008/layout/LinedList"/>
    <dgm:cxn modelId="{35AF6DFE-C11D-490B-AAE7-BC31F937CAF5}" type="presParOf" srcId="{F596C551-5B57-4B74-A188-B493F54D7DF0}" destId="{48EECB40-9EDA-4079-9466-61E21D1239A3}" srcOrd="1" destOrd="0" presId="urn:microsoft.com/office/officeart/2008/layout/LinedList"/>
    <dgm:cxn modelId="{1A802DB3-C370-4E9B-9734-5C192FE6159B}" type="presParOf" srcId="{E8300C73-B693-4EDF-9291-191769C441CD}" destId="{FE091E18-2784-49ED-8691-23C448A9C17D}" srcOrd="6" destOrd="0" presId="urn:microsoft.com/office/officeart/2008/layout/LinedList"/>
    <dgm:cxn modelId="{E4B01622-071D-4470-9EC2-6C07BE903472}" type="presParOf" srcId="{E8300C73-B693-4EDF-9291-191769C441CD}" destId="{9BB12A45-AD42-413E-B2E9-92B54F9FF1C7}" srcOrd="7" destOrd="0" presId="urn:microsoft.com/office/officeart/2008/layout/LinedList"/>
    <dgm:cxn modelId="{6C0AE557-811A-4620-8304-383BCDAEE83A}" type="presParOf" srcId="{9BB12A45-AD42-413E-B2E9-92B54F9FF1C7}" destId="{D361BF65-7649-4EE8-9EB2-0C8D0A3048E5}" srcOrd="0" destOrd="0" presId="urn:microsoft.com/office/officeart/2008/layout/LinedList"/>
    <dgm:cxn modelId="{54C2D278-EFBC-4A87-B43F-36FBABC1060B}" type="presParOf" srcId="{9BB12A45-AD42-413E-B2E9-92B54F9FF1C7}" destId="{286D4D12-7AF1-4D2C-B60A-10F5127BBC5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42B14-14ED-48DB-B647-6A43C30FE01E}"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256157B9-64DE-41A9-BE3F-201D19CFA5C7}">
      <dgm:prSet phldrT="[Текст]" custT="1"/>
      <dgm:spPr>
        <a:solidFill>
          <a:srgbClr val="C00000"/>
        </a:solidFill>
      </dgm:spPr>
      <dgm:t>
        <a:bodyPr/>
        <a:lstStyle/>
        <a:p>
          <a:r>
            <a:rPr lang="ro-MD" sz="2000" dirty="0" smtClean="0">
              <a:latin typeface="Times New Roman" panose="02020603050405020304" pitchFamily="18" charset="0"/>
              <a:cs typeface="Times New Roman" panose="02020603050405020304" pitchFamily="18" charset="0"/>
            </a:rPr>
            <a:t>Amenințări politice</a:t>
          </a:r>
          <a:endParaRPr lang="ru-RU" sz="2000" dirty="0">
            <a:latin typeface="Times New Roman" panose="02020603050405020304" pitchFamily="18" charset="0"/>
            <a:cs typeface="Times New Roman" panose="02020603050405020304" pitchFamily="18" charset="0"/>
          </a:endParaRPr>
        </a:p>
      </dgm:t>
    </dgm:pt>
    <dgm:pt modelId="{8804D659-45D7-4DFD-B93A-C6EB9CE8F408}" type="parTrans" cxnId="{F98ECC65-43F2-4AE1-B80F-85D31D502179}">
      <dgm:prSet/>
      <dgm:spPr/>
      <dgm:t>
        <a:bodyPr/>
        <a:lstStyle/>
        <a:p>
          <a:endParaRPr lang="ru-RU"/>
        </a:p>
      </dgm:t>
    </dgm:pt>
    <dgm:pt modelId="{34537B7B-4F74-4C4B-9B86-B3DCA4B00FEC}" type="sibTrans" cxnId="{F98ECC65-43F2-4AE1-B80F-85D31D502179}">
      <dgm:prSet/>
      <dgm:spPr>
        <a:ln>
          <a:solidFill>
            <a:srgbClr val="FF0000"/>
          </a:solidFill>
        </a:ln>
      </dgm:spPr>
      <dgm:t>
        <a:bodyPr/>
        <a:lstStyle/>
        <a:p>
          <a:endParaRPr lang="ru-RU"/>
        </a:p>
      </dgm:t>
    </dgm:pt>
    <dgm:pt modelId="{43ACAE94-596F-4690-A41F-8E57055D4101}">
      <dgm:prSet phldrT="[Текст]" custT="1"/>
      <dgm:spPr>
        <a:solidFill>
          <a:schemeClr val="accent4">
            <a:lumMod val="75000"/>
          </a:schemeClr>
        </a:solidFill>
      </dgm:spPr>
      <dgm:t>
        <a:bodyPr/>
        <a:lstStyle/>
        <a:p>
          <a:r>
            <a:rPr lang="ro-MD" sz="2000" dirty="0" smtClean="0">
              <a:latin typeface="Times New Roman" panose="02020603050405020304" pitchFamily="18" charset="0"/>
              <a:cs typeface="Times New Roman" panose="02020603050405020304" pitchFamily="18" charset="0"/>
            </a:rPr>
            <a:t>Amenințări economice</a:t>
          </a:r>
          <a:endParaRPr lang="ru-RU" sz="2000" dirty="0">
            <a:latin typeface="Times New Roman" panose="02020603050405020304" pitchFamily="18" charset="0"/>
            <a:cs typeface="Times New Roman" panose="02020603050405020304" pitchFamily="18" charset="0"/>
          </a:endParaRPr>
        </a:p>
      </dgm:t>
    </dgm:pt>
    <dgm:pt modelId="{02E5A3B1-3E78-4C87-A532-A36502ADA483}" type="parTrans" cxnId="{591D7BBC-58E0-4C3C-9C81-4995D8CC5E29}">
      <dgm:prSet/>
      <dgm:spPr/>
      <dgm:t>
        <a:bodyPr/>
        <a:lstStyle/>
        <a:p>
          <a:endParaRPr lang="ru-RU"/>
        </a:p>
      </dgm:t>
    </dgm:pt>
    <dgm:pt modelId="{D092CFC9-1785-404C-B869-9CDC14C2BEAA}" type="sibTrans" cxnId="{591D7BBC-58E0-4C3C-9C81-4995D8CC5E29}">
      <dgm:prSet/>
      <dgm:spPr/>
      <dgm:t>
        <a:bodyPr/>
        <a:lstStyle/>
        <a:p>
          <a:endParaRPr lang="ru-RU"/>
        </a:p>
      </dgm:t>
    </dgm:pt>
    <dgm:pt modelId="{ED724C52-BCD9-424D-BF9A-186E8E4D945C}">
      <dgm:prSet phldrT="[Текст]" custT="1"/>
      <dgm:spPr>
        <a:solidFill>
          <a:schemeClr val="accent6">
            <a:lumMod val="50000"/>
          </a:schemeClr>
        </a:solidFill>
      </dgm:spPr>
      <dgm:t>
        <a:bodyPr/>
        <a:lstStyle/>
        <a:p>
          <a:r>
            <a:rPr lang="ro-RO" sz="2000" dirty="0" smtClean="0">
              <a:latin typeface="Times New Roman" panose="02020603050405020304" pitchFamily="18" charset="0"/>
              <a:cs typeface="Times New Roman" panose="02020603050405020304" pitchFamily="18" charset="0"/>
            </a:rPr>
            <a:t>Amenințări m</a:t>
          </a:r>
          <a:r>
            <a:rPr lang="ro-MD" sz="2000" dirty="0" smtClean="0">
              <a:latin typeface="Times New Roman" panose="02020603050405020304" pitchFamily="18" charset="0"/>
              <a:cs typeface="Times New Roman" panose="02020603050405020304" pitchFamily="18" charset="0"/>
            </a:rPr>
            <a:t>ilitare</a:t>
          </a:r>
          <a:endParaRPr lang="ru-RU" sz="2000" dirty="0">
            <a:latin typeface="Times New Roman" panose="02020603050405020304" pitchFamily="18" charset="0"/>
            <a:cs typeface="Times New Roman" panose="02020603050405020304" pitchFamily="18" charset="0"/>
          </a:endParaRPr>
        </a:p>
      </dgm:t>
    </dgm:pt>
    <dgm:pt modelId="{5E0305D1-4DEE-4F1A-988F-D8D42E590608}" type="parTrans" cxnId="{13C95175-E41A-4085-B94F-3BA418A47CBA}">
      <dgm:prSet/>
      <dgm:spPr/>
      <dgm:t>
        <a:bodyPr/>
        <a:lstStyle/>
        <a:p>
          <a:endParaRPr lang="ru-RU"/>
        </a:p>
      </dgm:t>
    </dgm:pt>
    <dgm:pt modelId="{F658206F-BAD3-4E48-8E65-FB486ABF7E1B}" type="sibTrans" cxnId="{13C95175-E41A-4085-B94F-3BA418A47CBA}">
      <dgm:prSet/>
      <dgm:spPr/>
      <dgm:t>
        <a:bodyPr/>
        <a:lstStyle/>
        <a:p>
          <a:endParaRPr lang="ru-RU"/>
        </a:p>
      </dgm:t>
    </dgm:pt>
    <dgm:pt modelId="{4089E259-BAF1-4732-B1F1-7205C161D2D8}" type="pres">
      <dgm:prSet presAssocID="{05742B14-14ED-48DB-B647-6A43C30FE01E}" presName="Name0" presStyleCnt="0">
        <dgm:presLayoutVars>
          <dgm:chMax val="7"/>
          <dgm:chPref val="7"/>
          <dgm:dir val="rev"/>
        </dgm:presLayoutVars>
      </dgm:prSet>
      <dgm:spPr/>
    </dgm:pt>
    <dgm:pt modelId="{B356F520-F028-4324-A439-5EC090C048A0}" type="pres">
      <dgm:prSet presAssocID="{05742B14-14ED-48DB-B647-6A43C30FE01E}" presName="Name1" presStyleCnt="0"/>
      <dgm:spPr/>
    </dgm:pt>
    <dgm:pt modelId="{B7F97187-B6D2-4D06-BB2B-9F55EF4409DA}" type="pres">
      <dgm:prSet presAssocID="{05742B14-14ED-48DB-B647-6A43C30FE01E}" presName="cycle" presStyleCnt="0"/>
      <dgm:spPr/>
    </dgm:pt>
    <dgm:pt modelId="{0A2AB276-0EB7-4021-94DA-34B66AA6596C}" type="pres">
      <dgm:prSet presAssocID="{05742B14-14ED-48DB-B647-6A43C30FE01E}" presName="srcNode" presStyleLbl="node1" presStyleIdx="0" presStyleCnt="3"/>
      <dgm:spPr/>
    </dgm:pt>
    <dgm:pt modelId="{C9591E43-75AD-4259-8F50-B87C56022A5B}" type="pres">
      <dgm:prSet presAssocID="{05742B14-14ED-48DB-B647-6A43C30FE01E}" presName="conn" presStyleLbl="parChTrans1D2" presStyleIdx="0" presStyleCnt="1"/>
      <dgm:spPr/>
      <dgm:t>
        <a:bodyPr/>
        <a:lstStyle/>
        <a:p>
          <a:endParaRPr lang="ru-RU"/>
        </a:p>
      </dgm:t>
    </dgm:pt>
    <dgm:pt modelId="{4A9DFE68-0132-4781-932F-ED40F9F96506}" type="pres">
      <dgm:prSet presAssocID="{05742B14-14ED-48DB-B647-6A43C30FE01E}" presName="extraNode" presStyleLbl="node1" presStyleIdx="0" presStyleCnt="3"/>
      <dgm:spPr/>
    </dgm:pt>
    <dgm:pt modelId="{F88DCE8D-2C8C-420F-B0F3-943949363DCC}" type="pres">
      <dgm:prSet presAssocID="{05742B14-14ED-48DB-B647-6A43C30FE01E}" presName="dstNode" presStyleLbl="node1" presStyleIdx="0" presStyleCnt="3"/>
      <dgm:spPr/>
    </dgm:pt>
    <dgm:pt modelId="{3CC32993-1AB5-414A-8776-80420B219D17}" type="pres">
      <dgm:prSet presAssocID="{256157B9-64DE-41A9-BE3F-201D19CFA5C7}" presName="text_1" presStyleLbl="node1" presStyleIdx="0" presStyleCnt="3">
        <dgm:presLayoutVars>
          <dgm:bulletEnabled val="1"/>
        </dgm:presLayoutVars>
      </dgm:prSet>
      <dgm:spPr/>
      <dgm:t>
        <a:bodyPr/>
        <a:lstStyle/>
        <a:p>
          <a:endParaRPr lang="ru-RU"/>
        </a:p>
      </dgm:t>
    </dgm:pt>
    <dgm:pt modelId="{3E3FFE03-CB4B-4BAE-97D5-32C52BEB840E}" type="pres">
      <dgm:prSet presAssocID="{256157B9-64DE-41A9-BE3F-201D19CFA5C7}" presName="accent_1" presStyleCnt="0"/>
      <dgm:spPr/>
    </dgm:pt>
    <dgm:pt modelId="{9BD8E3F7-F797-46D2-902D-195D53C83C38}" type="pres">
      <dgm:prSet presAssocID="{256157B9-64DE-41A9-BE3F-201D19CFA5C7}" presName="accentRepeatNode" presStyleLbl="solidFgAcc1" presStyleIdx="0" presStyleCnt="3"/>
      <dgm:spPr>
        <a:ln>
          <a:solidFill>
            <a:srgbClr val="C00000"/>
          </a:solidFill>
        </a:ln>
      </dgm:spPr>
    </dgm:pt>
    <dgm:pt modelId="{3437CFA4-AE82-4764-B456-40A020831FD5}" type="pres">
      <dgm:prSet presAssocID="{43ACAE94-596F-4690-A41F-8E57055D4101}" presName="text_2" presStyleLbl="node1" presStyleIdx="1" presStyleCnt="3">
        <dgm:presLayoutVars>
          <dgm:bulletEnabled val="1"/>
        </dgm:presLayoutVars>
      </dgm:prSet>
      <dgm:spPr/>
      <dgm:t>
        <a:bodyPr/>
        <a:lstStyle/>
        <a:p>
          <a:endParaRPr lang="ru-RU"/>
        </a:p>
      </dgm:t>
    </dgm:pt>
    <dgm:pt modelId="{AF4753DC-D354-4F5C-9554-349D09797E08}" type="pres">
      <dgm:prSet presAssocID="{43ACAE94-596F-4690-A41F-8E57055D4101}" presName="accent_2" presStyleCnt="0"/>
      <dgm:spPr/>
    </dgm:pt>
    <dgm:pt modelId="{1BF09145-3582-4CCB-960F-2D82499137B9}" type="pres">
      <dgm:prSet presAssocID="{43ACAE94-596F-4690-A41F-8E57055D4101}" presName="accentRepeatNode" presStyleLbl="solidFgAcc1" presStyleIdx="1" presStyleCnt="3"/>
      <dgm:spPr>
        <a:ln>
          <a:solidFill>
            <a:schemeClr val="accent4">
              <a:lumMod val="75000"/>
            </a:schemeClr>
          </a:solidFill>
        </a:ln>
      </dgm:spPr>
    </dgm:pt>
    <dgm:pt modelId="{EA5D9EB1-13DA-470F-BF2C-27B783C4D782}" type="pres">
      <dgm:prSet presAssocID="{ED724C52-BCD9-424D-BF9A-186E8E4D945C}" presName="text_3" presStyleLbl="node1" presStyleIdx="2" presStyleCnt="3">
        <dgm:presLayoutVars>
          <dgm:bulletEnabled val="1"/>
        </dgm:presLayoutVars>
      </dgm:prSet>
      <dgm:spPr/>
      <dgm:t>
        <a:bodyPr/>
        <a:lstStyle/>
        <a:p>
          <a:endParaRPr lang="ru-RU"/>
        </a:p>
      </dgm:t>
    </dgm:pt>
    <dgm:pt modelId="{4662E7DD-7AA7-46D3-9306-30724BFDE24F}" type="pres">
      <dgm:prSet presAssocID="{ED724C52-BCD9-424D-BF9A-186E8E4D945C}" presName="accent_3" presStyleCnt="0"/>
      <dgm:spPr/>
    </dgm:pt>
    <dgm:pt modelId="{0BE95CAF-44C2-4C36-9921-F09B23E72CAD}" type="pres">
      <dgm:prSet presAssocID="{ED724C52-BCD9-424D-BF9A-186E8E4D945C}" presName="accentRepeatNode" presStyleLbl="solidFgAcc1" presStyleIdx="2" presStyleCnt="3"/>
      <dgm:spPr/>
    </dgm:pt>
  </dgm:ptLst>
  <dgm:cxnLst>
    <dgm:cxn modelId="{1D337F51-4B5D-49D8-A36E-CDB6DF84B077}" type="presOf" srcId="{ED724C52-BCD9-424D-BF9A-186E8E4D945C}" destId="{EA5D9EB1-13DA-470F-BF2C-27B783C4D782}" srcOrd="0" destOrd="0" presId="urn:microsoft.com/office/officeart/2008/layout/VerticalCurvedList"/>
    <dgm:cxn modelId="{E0335C9C-DD2A-4F37-8FF9-D40250B2BCA6}" type="presOf" srcId="{05742B14-14ED-48DB-B647-6A43C30FE01E}" destId="{4089E259-BAF1-4732-B1F1-7205C161D2D8}" srcOrd="0" destOrd="0" presId="urn:microsoft.com/office/officeart/2008/layout/VerticalCurvedList"/>
    <dgm:cxn modelId="{13C95175-E41A-4085-B94F-3BA418A47CBA}" srcId="{05742B14-14ED-48DB-B647-6A43C30FE01E}" destId="{ED724C52-BCD9-424D-BF9A-186E8E4D945C}" srcOrd="2" destOrd="0" parTransId="{5E0305D1-4DEE-4F1A-988F-D8D42E590608}" sibTransId="{F658206F-BAD3-4E48-8E65-FB486ABF7E1B}"/>
    <dgm:cxn modelId="{F98ECC65-43F2-4AE1-B80F-85D31D502179}" srcId="{05742B14-14ED-48DB-B647-6A43C30FE01E}" destId="{256157B9-64DE-41A9-BE3F-201D19CFA5C7}" srcOrd="0" destOrd="0" parTransId="{8804D659-45D7-4DFD-B93A-C6EB9CE8F408}" sibTransId="{34537B7B-4F74-4C4B-9B86-B3DCA4B00FEC}"/>
    <dgm:cxn modelId="{633ADEAF-BCB2-49B1-B07D-79566F61D17E}" type="presOf" srcId="{256157B9-64DE-41A9-BE3F-201D19CFA5C7}" destId="{3CC32993-1AB5-414A-8776-80420B219D17}" srcOrd="0" destOrd="0" presId="urn:microsoft.com/office/officeart/2008/layout/VerticalCurvedList"/>
    <dgm:cxn modelId="{9AD41937-A3F6-4677-A40D-FCC63B58335A}" type="presOf" srcId="{34537B7B-4F74-4C4B-9B86-B3DCA4B00FEC}" destId="{C9591E43-75AD-4259-8F50-B87C56022A5B}" srcOrd="0" destOrd="0" presId="urn:microsoft.com/office/officeart/2008/layout/VerticalCurvedList"/>
    <dgm:cxn modelId="{591D7BBC-58E0-4C3C-9C81-4995D8CC5E29}" srcId="{05742B14-14ED-48DB-B647-6A43C30FE01E}" destId="{43ACAE94-596F-4690-A41F-8E57055D4101}" srcOrd="1" destOrd="0" parTransId="{02E5A3B1-3E78-4C87-A532-A36502ADA483}" sibTransId="{D092CFC9-1785-404C-B869-9CDC14C2BEAA}"/>
    <dgm:cxn modelId="{E7073D9B-0FDB-4450-BDF2-F106B797D093}" type="presOf" srcId="{43ACAE94-596F-4690-A41F-8E57055D4101}" destId="{3437CFA4-AE82-4764-B456-40A020831FD5}" srcOrd="0" destOrd="0" presId="urn:microsoft.com/office/officeart/2008/layout/VerticalCurvedList"/>
    <dgm:cxn modelId="{601D271E-C2C9-4C3B-B994-22E6AB60322B}" type="presParOf" srcId="{4089E259-BAF1-4732-B1F1-7205C161D2D8}" destId="{B356F520-F028-4324-A439-5EC090C048A0}" srcOrd="0" destOrd="0" presId="urn:microsoft.com/office/officeart/2008/layout/VerticalCurvedList"/>
    <dgm:cxn modelId="{07EAD022-2F26-4695-8DD4-D2F023BCDF62}" type="presParOf" srcId="{B356F520-F028-4324-A439-5EC090C048A0}" destId="{B7F97187-B6D2-4D06-BB2B-9F55EF4409DA}" srcOrd="0" destOrd="0" presId="urn:microsoft.com/office/officeart/2008/layout/VerticalCurvedList"/>
    <dgm:cxn modelId="{3771A42B-91CA-4E60-B2FC-4C81DAF9C6AF}" type="presParOf" srcId="{B7F97187-B6D2-4D06-BB2B-9F55EF4409DA}" destId="{0A2AB276-0EB7-4021-94DA-34B66AA6596C}" srcOrd="0" destOrd="0" presId="urn:microsoft.com/office/officeart/2008/layout/VerticalCurvedList"/>
    <dgm:cxn modelId="{76844D13-ADFD-406F-B285-61F560565697}" type="presParOf" srcId="{B7F97187-B6D2-4D06-BB2B-9F55EF4409DA}" destId="{C9591E43-75AD-4259-8F50-B87C56022A5B}" srcOrd="1" destOrd="0" presId="urn:microsoft.com/office/officeart/2008/layout/VerticalCurvedList"/>
    <dgm:cxn modelId="{24A1D3DA-B06B-4849-BA76-A0BE9614AC99}" type="presParOf" srcId="{B7F97187-B6D2-4D06-BB2B-9F55EF4409DA}" destId="{4A9DFE68-0132-4781-932F-ED40F9F96506}" srcOrd="2" destOrd="0" presId="urn:microsoft.com/office/officeart/2008/layout/VerticalCurvedList"/>
    <dgm:cxn modelId="{6DE94F7A-E590-4E01-B2F2-4A84CE4CBDCB}" type="presParOf" srcId="{B7F97187-B6D2-4D06-BB2B-9F55EF4409DA}" destId="{F88DCE8D-2C8C-420F-B0F3-943949363DCC}" srcOrd="3" destOrd="0" presId="urn:microsoft.com/office/officeart/2008/layout/VerticalCurvedList"/>
    <dgm:cxn modelId="{E0DBABC0-24E6-4B94-8AD8-F2381906D038}" type="presParOf" srcId="{B356F520-F028-4324-A439-5EC090C048A0}" destId="{3CC32993-1AB5-414A-8776-80420B219D17}" srcOrd="1" destOrd="0" presId="urn:microsoft.com/office/officeart/2008/layout/VerticalCurvedList"/>
    <dgm:cxn modelId="{C6D17A8E-C4A7-4C66-9AB0-14D348825C8A}" type="presParOf" srcId="{B356F520-F028-4324-A439-5EC090C048A0}" destId="{3E3FFE03-CB4B-4BAE-97D5-32C52BEB840E}" srcOrd="2" destOrd="0" presId="urn:microsoft.com/office/officeart/2008/layout/VerticalCurvedList"/>
    <dgm:cxn modelId="{618678F4-8721-4D60-ACA1-6B043E7BBE58}" type="presParOf" srcId="{3E3FFE03-CB4B-4BAE-97D5-32C52BEB840E}" destId="{9BD8E3F7-F797-46D2-902D-195D53C83C38}" srcOrd="0" destOrd="0" presId="urn:microsoft.com/office/officeart/2008/layout/VerticalCurvedList"/>
    <dgm:cxn modelId="{1A0ACE70-CE6A-4345-BA2D-BC54A44B782F}" type="presParOf" srcId="{B356F520-F028-4324-A439-5EC090C048A0}" destId="{3437CFA4-AE82-4764-B456-40A020831FD5}" srcOrd="3" destOrd="0" presId="urn:microsoft.com/office/officeart/2008/layout/VerticalCurvedList"/>
    <dgm:cxn modelId="{6592BC8A-2EA6-49A4-A565-7623FDDA1F27}" type="presParOf" srcId="{B356F520-F028-4324-A439-5EC090C048A0}" destId="{AF4753DC-D354-4F5C-9554-349D09797E08}" srcOrd="4" destOrd="0" presId="urn:microsoft.com/office/officeart/2008/layout/VerticalCurvedList"/>
    <dgm:cxn modelId="{4FB9A112-0CA5-4046-B782-C4983A1F9CF3}" type="presParOf" srcId="{AF4753DC-D354-4F5C-9554-349D09797E08}" destId="{1BF09145-3582-4CCB-960F-2D82499137B9}" srcOrd="0" destOrd="0" presId="urn:microsoft.com/office/officeart/2008/layout/VerticalCurvedList"/>
    <dgm:cxn modelId="{712C9095-6E55-42B7-8C0A-949BC67A439A}" type="presParOf" srcId="{B356F520-F028-4324-A439-5EC090C048A0}" destId="{EA5D9EB1-13DA-470F-BF2C-27B783C4D782}" srcOrd="5" destOrd="0" presId="urn:microsoft.com/office/officeart/2008/layout/VerticalCurvedList"/>
    <dgm:cxn modelId="{5CD2282D-46A5-4411-A5EE-926F4BE05DC4}" type="presParOf" srcId="{B356F520-F028-4324-A439-5EC090C048A0}" destId="{4662E7DD-7AA7-46D3-9306-30724BFDE24F}" srcOrd="6" destOrd="0" presId="urn:microsoft.com/office/officeart/2008/layout/VerticalCurvedList"/>
    <dgm:cxn modelId="{1C080529-9E33-4B43-95FB-5616572EC3FC}" type="presParOf" srcId="{4662E7DD-7AA7-46D3-9306-30724BFDE24F}" destId="{0BE95CAF-44C2-4C36-9921-F09B23E72CA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E91E6-D839-475C-BB02-C0F7298F2D9E}"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91B42CF6-F6EF-41B2-885B-F3361C2169F7}">
      <dgm:prSet custT="1"/>
      <dgm:spPr>
        <a:solidFill>
          <a:schemeClr val="accent1">
            <a:lumMod val="50000"/>
          </a:schemeClr>
        </a:solidFill>
      </dgm:spPr>
      <dgm:t>
        <a:bodyPr/>
        <a:lstStyle/>
        <a:p>
          <a:pPr rtl="0"/>
          <a:r>
            <a:rPr lang="ro-RO" sz="2000" dirty="0" smtClean="0">
              <a:latin typeface="Times New Roman" panose="02020603050405020304" pitchFamily="18" charset="0"/>
              <a:cs typeface="Times New Roman" panose="02020603050405020304" pitchFamily="18" charset="0"/>
            </a:rPr>
            <a:t>Amenințări sociale</a:t>
          </a:r>
          <a:endParaRPr lang="ru-RU" sz="2000" dirty="0">
            <a:latin typeface="Times New Roman" panose="02020603050405020304" pitchFamily="18" charset="0"/>
            <a:cs typeface="Times New Roman" panose="02020603050405020304" pitchFamily="18" charset="0"/>
          </a:endParaRPr>
        </a:p>
      </dgm:t>
    </dgm:pt>
    <dgm:pt modelId="{71DB0F74-3D0D-40BA-AB3E-FCD8560841C5}" type="parTrans" cxnId="{1A1C0C88-C909-498D-A6AA-C8C0BE667001}">
      <dgm:prSet/>
      <dgm:spPr/>
      <dgm:t>
        <a:bodyPr/>
        <a:lstStyle/>
        <a:p>
          <a:endParaRPr lang="ru-RU"/>
        </a:p>
      </dgm:t>
    </dgm:pt>
    <dgm:pt modelId="{97AEA8D3-7EFB-4A09-B900-C330923A9EE5}" type="sibTrans" cxnId="{1A1C0C88-C909-498D-A6AA-C8C0BE667001}">
      <dgm:prSet/>
      <dgm:spPr>
        <a:ln>
          <a:solidFill>
            <a:srgbClr val="FF0000"/>
          </a:solidFill>
        </a:ln>
      </dgm:spPr>
      <dgm:t>
        <a:bodyPr/>
        <a:lstStyle/>
        <a:p>
          <a:endParaRPr lang="ru-RU"/>
        </a:p>
      </dgm:t>
    </dgm:pt>
    <dgm:pt modelId="{5434ACDF-69C8-4C74-ACBC-301497183D3B}">
      <dgm:prSet custT="1"/>
      <dgm:spPr>
        <a:solidFill>
          <a:schemeClr val="accent6">
            <a:lumMod val="75000"/>
          </a:schemeClr>
        </a:solidFill>
      </dgm:spPr>
      <dgm:t>
        <a:bodyPr/>
        <a:lstStyle/>
        <a:p>
          <a:pPr rtl="0"/>
          <a:r>
            <a:rPr lang="ro-RO" sz="2000" smtClean="0">
              <a:latin typeface="Times New Roman" panose="02020603050405020304" pitchFamily="18" charset="0"/>
              <a:cs typeface="Times New Roman" panose="02020603050405020304" pitchFamily="18" charset="0"/>
            </a:rPr>
            <a:t>Amenințări de mediu</a:t>
          </a:r>
          <a:endParaRPr lang="ru-RU" sz="2000">
            <a:latin typeface="Times New Roman" panose="02020603050405020304" pitchFamily="18" charset="0"/>
            <a:cs typeface="Times New Roman" panose="02020603050405020304" pitchFamily="18" charset="0"/>
          </a:endParaRPr>
        </a:p>
      </dgm:t>
    </dgm:pt>
    <dgm:pt modelId="{D2F778F0-3C5E-4891-BCA6-8D5A731BE6F9}" type="parTrans" cxnId="{B4E79790-E058-47BE-B970-244198FBF477}">
      <dgm:prSet/>
      <dgm:spPr/>
      <dgm:t>
        <a:bodyPr/>
        <a:lstStyle/>
        <a:p>
          <a:endParaRPr lang="ru-RU"/>
        </a:p>
      </dgm:t>
    </dgm:pt>
    <dgm:pt modelId="{02254B7B-4EF6-4C22-802F-3E61A15385F3}" type="sibTrans" cxnId="{B4E79790-E058-47BE-B970-244198FBF477}">
      <dgm:prSet/>
      <dgm:spPr/>
      <dgm:t>
        <a:bodyPr/>
        <a:lstStyle/>
        <a:p>
          <a:endParaRPr lang="ru-RU"/>
        </a:p>
      </dgm:t>
    </dgm:pt>
    <dgm:pt modelId="{581C7396-4250-41F0-AFF6-1E8AED7C937A}">
      <dgm:prSet custT="1"/>
      <dgm:spPr>
        <a:solidFill>
          <a:schemeClr val="accent2">
            <a:lumMod val="75000"/>
          </a:schemeClr>
        </a:solidFill>
      </dgm:spPr>
      <dgm:t>
        <a:bodyPr/>
        <a:lstStyle/>
        <a:p>
          <a:pPr rtl="0"/>
          <a:r>
            <a:rPr lang="ro-RO" sz="2000" dirty="0" smtClean="0">
              <a:latin typeface="Times New Roman" panose="02020603050405020304" pitchFamily="18" charset="0"/>
              <a:cs typeface="Times New Roman" panose="02020603050405020304" pitchFamily="18" charset="0"/>
            </a:rPr>
            <a:t>Amenințări cibernetice</a:t>
          </a:r>
          <a:endParaRPr lang="ru-RU" sz="2000" dirty="0">
            <a:latin typeface="Times New Roman" panose="02020603050405020304" pitchFamily="18" charset="0"/>
            <a:cs typeface="Times New Roman" panose="02020603050405020304" pitchFamily="18" charset="0"/>
          </a:endParaRPr>
        </a:p>
      </dgm:t>
    </dgm:pt>
    <dgm:pt modelId="{1DA465BE-AC0C-43B4-88E1-F0AA2E160395}" type="parTrans" cxnId="{51AD562E-C2FB-4A8D-8565-E26FE321D810}">
      <dgm:prSet/>
      <dgm:spPr/>
      <dgm:t>
        <a:bodyPr/>
        <a:lstStyle/>
        <a:p>
          <a:endParaRPr lang="ru-RU"/>
        </a:p>
      </dgm:t>
    </dgm:pt>
    <dgm:pt modelId="{9F97FD3B-6DBE-459C-92D9-CFA01E9352BD}" type="sibTrans" cxnId="{51AD562E-C2FB-4A8D-8565-E26FE321D810}">
      <dgm:prSet/>
      <dgm:spPr/>
      <dgm:t>
        <a:bodyPr/>
        <a:lstStyle/>
        <a:p>
          <a:endParaRPr lang="ru-RU"/>
        </a:p>
      </dgm:t>
    </dgm:pt>
    <dgm:pt modelId="{3884C30C-38CE-4704-BC9F-0D507A28F9BA}" type="pres">
      <dgm:prSet presAssocID="{685E91E6-D839-475C-BB02-C0F7298F2D9E}" presName="Name0" presStyleCnt="0">
        <dgm:presLayoutVars>
          <dgm:chMax val="7"/>
          <dgm:chPref val="7"/>
          <dgm:dir/>
        </dgm:presLayoutVars>
      </dgm:prSet>
      <dgm:spPr/>
      <dgm:t>
        <a:bodyPr/>
        <a:lstStyle/>
        <a:p>
          <a:endParaRPr lang="ru-RU"/>
        </a:p>
      </dgm:t>
    </dgm:pt>
    <dgm:pt modelId="{AB47252E-A26D-46DD-9032-28E5DDAD1D7D}" type="pres">
      <dgm:prSet presAssocID="{685E91E6-D839-475C-BB02-C0F7298F2D9E}" presName="Name1" presStyleCnt="0"/>
      <dgm:spPr/>
      <dgm:t>
        <a:bodyPr/>
        <a:lstStyle/>
        <a:p>
          <a:endParaRPr lang="ru-RU"/>
        </a:p>
      </dgm:t>
    </dgm:pt>
    <dgm:pt modelId="{E500E3BC-3728-481C-A13E-7F8355D6D0C2}" type="pres">
      <dgm:prSet presAssocID="{685E91E6-D839-475C-BB02-C0F7298F2D9E}" presName="cycle" presStyleCnt="0"/>
      <dgm:spPr/>
      <dgm:t>
        <a:bodyPr/>
        <a:lstStyle/>
        <a:p>
          <a:endParaRPr lang="ru-RU"/>
        </a:p>
      </dgm:t>
    </dgm:pt>
    <dgm:pt modelId="{835A0D7F-D066-420C-8FF1-C1E16176913A}" type="pres">
      <dgm:prSet presAssocID="{685E91E6-D839-475C-BB02-C0F7298F2D9E}" presName="srcNode" presStyleLbl="node1" presStyleIdx="0" presStyleCnt="3"/>
      <dgm:spPr/>
      <dgm:t>
        <a:bodyPr/>
        <a:lstStyle/>
        <a:p>
          <a:endParaRPr lang="ru-RU"/>
        </a:p>
      </dgm:t>
    </dgm:pt>
    <dgm:pt modelId="{53887C6E-7B5C-4B73-B40A-6CB758EB9308}" type="pres">
      <dgm:prSet presAssocID="{685E91E6-D839-475C-BB02-C0F7298F2D9E}" presName="conn" presStyleLbl="parChTrans1D2" presStyleIdx="0" presStyleCnt="1"/>
      <dgm:spPr/>
      <dgm:t>
        <a:bodyPr/>
        <a:lstStyle/>
        <a:p>
          <a:endParaRPr lang="ru-RU"/>
        </a:p>
      </dgm:t>
    </dgm:pt>
    <dgm:pt modelId="{2328ECCB-EC37-44E9-A6E0-67120D6300C8}" type="pres">
      <dgm:prSet presAssocID="{685E91E6-D839-475C-BB02-C0F7298F2D9E}" presName="extraNode" presStyleLbl="node1" presStyleIdx="0" presStyleCnt="3"/>
      <dgm:spPr/>
      <dgm:t>
        <a:bodyPr/>
        <a:lstStyle/>
        <a:p>
          <a:endParaRPr lang="ru-RU"/>
        </a:p>
      </dgm:t>
    </dgm:pt>
    <dgm:pt modelId="{EDA32205-2F86-4975-90C4-CABD7DF30650}" type="pres">
      <dgm:prSet presAssocID="{685E91E6-D839-475C-BB02-C0F7298F2D9E}" presName="dstNode" presStyleLbl="node1" presStyleIdx="0" presStyleCnt="3"/>
      <dgm:spPr/>
      <dgm:t>
        <a:bodyPr/>
        <a:lstStyle/>
        <a:p>
          <a:endParaRPr lang="ru-RU"/>
        </a:p>
      </dgm:t>
    </dgm:pt>
    <dgm:pt modelId="{39CDF047-E544-453B-9ACC-8EC63A42D8D6}" type="pres">
      <dgm:prSet presAssocID="{91B42CF6-F6EF-41B2-885B-F3361C2169F7}" presName="text_1" presStyleLbl="node1" presStyleIdx="0" presStyleCnt="3">
        <dgm:presLayoutVars>
          <dgm:bulletEnabled val="1"/>
        </dgm:presLayoutVars>
      </dgm:prSet>
      <dgm:spPr/>
      <dgm:t>
        <a:bodyPr/>
        <a:lstStyle/>
        <a:p>
          <a:endParaRPr lang="ru-RU"/>
        </a:p>
      </dgm:t>
    </dgm:pt>
    <dgm:pt modelId="{342C5EDE-102F-421E-9105-62C85762A10C}" type="pres">
      <dgm:prSet presAssocID="{91B42CF6-F6EF-41B2-885B-F3361C2169F7}" presName="accent_1" presStyleCnt="0"/>
      <dgm:spPr/>
      <dgm:t>
        <a:bodyPr/>
        <a:lstStyle/>
        <a:p>
          <a:endParaRPr lang="ru-RU"/>
        </a:p>
      </dgm:t>
    </dgm:pt>
    <dgm:pt modelId="{EBA6C31F-CE00-43E1-82AD-0FEA5AED4A08}" type="pres">
      <dgm:prSet presAssocID="{91B42CF6-F6EF-41B2-885B-F3361C2169F7}" presName="accentRepeatNode" presStyleLbl="solidFgAcc1" presStyleIdx="0" presStyleCnt="3"/>
      <dgm:spPr/>
      <dgm:t>
        <a:bodyPr/>
        <a:lstStyle/>
        <a:p>
          <a:endParaRPr lang="ru-RU"/>
        </a:p>
      </dgm:t>
    </dgm:pt>
    <dgm:pt modelId="{8AFAA0C5-C628-4105-B88A-667FDB832AE0}" type="pres">
      <dgm:prSet presAssocID="{5434ACDF-69C8-4C74-ACBC-301497183D3B}" presName="text_2" presStyleLbl="node1" presStyleIdx="1" presStyleCnt="3">
        <dgm:presLayoutVars>
          <dgm:bulletEnabled val="1"/>
        </dgm:presLayoutVars>
      </dgm:prSet>
      <dgm:spPr/>
      <dgm:t>
        <a:bodyPr/>
        <a:lstStyle/>
        <a:p>
          <a:endParaRPr lang="ru-RU"/>
        </a:p>
      </dgm:t>
    </dgm:pt>
    <dgm:pt modelId="{1CD59E02-B14D-4D89-9016-239785FD0BA2}" type="pres">
      <dgm:prSet presAssocID="{5434ACDF-69C8-4C74-ACBC-301497183D3B}" presName="accent_2" presStyleCnt="0"/>
      <dgm:spPr/>
      <dgm:t>
        <a:bodyPr/>
        <a:lstStyle/>
        <a:p>
          <a:endParaRPr lang="ru-RU"/>
        </a:p>
      </dgm:t>
    </dgm:pt>
    <dgm:pt modelId="{26968325-0ACB-4E84-87AD-0BC90B3B60A9}" type="pres">
      <dgm:prSet presAssocID="{5434ACDF-69C8-4C74-ACBC-301497183D3B}" presName="accentRepeatNode" presStyleLbl="solidFgAcc1" presStyleIdx="1" presStyleCnt="3"/>
      <dgm:spPr/>
      <dgm:t>
        <a:bodyPr/>
        <a:lstStyle/>
        <a:p>
          <a:endParaRPr lang="ru-RU"/>
        </a:p>
      </dgm:t>
    </dgm:pt>
    <dgm:pt modelId="{C0835B94-A169-4A0A-AEBE-06ABBE5415DA}" type="pres">
      <dgm:prSet presAssocID="{581C7396-4250-41F0-AFF6-1E8AED7C937A}" presName="text_3" presStyleLbl="node1" presStyleIdx="2" presStyleCnt="3">
        <dgm:presLayoutVars>
          <dgm:bulletEnabled val="1"/>
        </dgm:presLayoutVars>
      </dgm:prSet>
      <dgm:spPr/>
      <dgm:t>
        <a:bodyPr/>
        <a:lstStyle/>
        <a:p>
          <a:endParaRPr lang="ru-RU"/>
        </a:p>
      </dgm:t>
    </dgm:pt>
    <dgm:pt modelId="{053237D8-934E-4CE3-B163-8875788A8AEA}" type="pres">
      <dgm:prSet presAssocID="{581C7396-4250-41F0-AFF6-1E8AED7C937A}" presName="accent_3" presStyleCnt="0"/>
      <dgm:spPr/>
      <dgm:t>
        <a:bodyPr/>
        <a:lstStyle/>
        <a:p>
          <a:endParaRPr lang="ru-RU"/>
        </a:p>
      </dgm:t>
    </dgm:pt>
    <dgm:pt modelId="{BA10CD69-FEBC-46E2-A4BF-F70A44B18037}" type="pres">
      <dgm:prSet presAssocID="{581C7396-4250-41F0-AFF6-1E8AED7C937A}" presName="accentRepeatNode" presStyleLbl="solidFgAcc1" presStyleIdx="2" presStyleCnt="3"/>
      <dgm:spPr/>
      <dgm:t>
        <a:bodyPr/>
        <a:lstStyle/>
        <a:p>
          <a:endParaRPr lang="ru-RU"/>
        </a:p>
      </dgm:t>
    </dgm:pt>
  </dgm:ptLst>
  <dgm:cxnLst>
    <dgm:cxn modelId="{51AD562E-C2FB-4A8D-8565-E26FE321D810}" srcId="{685E91E6-D839-475C-BB02-C0F7298F2D9E}" destId="{581C7396-4250-41F0-AFF6-1E8AED7C937A}" srcOrd="2" destOrd="0" parTransId="{1DA465BE-AC0C-43B4-88E1-F0AA2E160395}" sibTransId="{9F97FD3B-6DBE-459C-92D9-CFA01E9352BD}"/>
    <dgm:cxn modelId="{AF8C1C54-10D9-4B5C-A411-AAB9952BBB9F}" type="presOf" srcId="{97AEA8D3-7EFB-4A09-B900-C330923A9EE5}" destId="{53887C6E-7B5C-4B73-B40A-6CB758EB9308}" srcOrd="0" destOrd="0" presId="urn:microsoft.com/office/officeart/2008/layout/VerticalCurvedList"/>
    <dgm:cxn modelId="{B4E79790-E058-47BE-B970-244198FBF477}" srcId="{685E91E6-D839-475C-BB02-C0F7298F2D9E}" destId="{5434ACDF-69C8-4C74-ACBC-301497183D3B}" srcOrd="1" destOrd="0" parTransId="{D2F778F0-3C5E-4891-BCA6-8D5A731BE6F9}" sibTransId="{02254B7B-4EF6-4C22-802F-3E61A15385F3}"/>
    <dgm:cxn modelId="{7E77B88C-FB85-497C-9F0E-EB19B88DA0C4}" type="presOf" srcId="{5434ACDF-69C8-4C74-ACBC-301497183D3B}" destId="{8AFAA0C5-C628-4105-B88A-667FDB832AE0}" srcOrd="0" destOrd="0" presId="urn:microsoft.com/office/officeart/2008/layout/VerticalCurvedList"/>
    <dgm:cxn modelId="{1A1C0C88-C909-498D-A6AA-C8C0BE667001}" srcId="{685E91E6-D839-475C-BB02-C0F7298F2D9E}" destId="{91B42CF6-F6EF-41B2-885B-F3361C2169F7}" srcOrd="0" destOrd="0" parTransId="{71DB0F74-3D0D-40BA-AB3E-FCD8560841C5}" sibTransId="{97AEA8D3-7EFB-4A09-B900-C330923A9EE5}"/>
    <dgm:cxn modelId="{4A47742A-9787-4959-B3AA-956113B1995F}" type="presOf" srcId="{581C7396-4250-41F0-AFF6-1E8AED7C937A}" destId="{C0835B94-A169-4A0A-AEBE-06ABBE5415DA}" srcOrd="0" destOrd="0" presId="urn:microsoft.com/office/officeart/2008/layout/VerticalCurvedList"/>
    <dgm:cxn modelId="{C632BA6A-DF9D-4CFF-84A8-2F29CDB310FC}" type="presOf" srcId="{685E91E6-D839-475C-BB02-C0F7298F2D9E}" destId="{3884C30C-38CE-4704-BC9F-0D507A28F9BA}" srcOrd="0" destOrd="0" presId="urn:microsoft.com/office/officeart/2008/layout/VerticalCurvedList"/>
    <dgm:cxn modelId="{B48B4C01-23F9-4335-9BDE-DE5C0653EC03}" type="presOf" srcId="{91B42CF6-F6EF-41B2-885B-F3361C2169F7}" destId="{39CDF047-E544-453B-9ACC-8EC63A42D8D6}" srcOrd="0" destOrd="0" presId="urn:microsoft.com/office/officeart/2008/layout/VerticalCurvedList"/>
    <dgm:cxn modelId="{891D7052-3090-42F2-BE2F-2F2CF7329FEF}" type="presParOf" srcId="{3884C30C-38CE-4704-BC9F-0D507A28F9BA}" destId="{AB47252E-A26D-46DD-9032-28E5DDAD1D7D}" srcOrd="0" destOrd="0" presId="urn:microsoft.com/office/officeart/2008/layout/VerticalCurvedList"/>
    <dgm:cxn modelId="{FF628989-E2CA-410A-9A3E-D03808D9BE73}" type="presParOf" srcId="{AB47252E-A26D-46DD-9032-28E5DDAD1D7D}" destId="{E500E3BC-3728-481C-A13E-7F8355D6D0C2}" srcOrd="0" destOrd="0" presId="urn:microsoft.com/office/officeart/2008/layout/VerticalCurvedList"/>
    <dgm:cxn modelId="{9B8503AF-E96C-4335-B1F6-5F2004676080}" type="presParOf" srcId="{E500E3BC-3728-481C-A13E-7F8355D6D0C2}" destId="{835A0D7F-D066-420C-8FF1-C1E16176913A}" srcOrd="0" destOrd="0" presId="urn:microsoft.com/office/officeart/2008/layout/VerticalCurvedList"/>
    <dgm:cxn modelId="{BC42DC1A-4C1D-4E30-8394-88C20AFA7221}" type="presParOf" srcId="{E500E3BC-3728-481C-A13E-7F8355D6D0C2}" destId="{53887C6E-7B5C-4B73-B40A-6CB758EB9308}" srcOrd="1" destOrd="0" presId="urn:microsoft.com/office/officeart/2008/layout/VerticalCurvedList"/>
    <dgm:cxn modelId="{9AB75B40-4EDA-4C9F-90D9-B7F071F90EB0}" type="presParOf" srcId="{E500E3BC-3728-481C-A13E-7F8355D6D0C2}" destId="{2328ECCB-EC37-44E9-A6E0-67120D6300C8}" srcOrd="2" destOrd="0" presId="urn:microsoft.com/office/officeart/2008/layout/VerticalCurvedList"/>
    <dgm:cxn modelId="{BE002F18-0E43-4463-A011-BE8B140E500F}" type="presParOf" srcId="{E500E3BC-3728-481C-A13E-7F8355D6D0C2}" destId="{EDA32205-2F86-4975-90C4-CABD7DF30650}" srcOrd="3" destOrd="0" presId="urn:microsoft.com/office/officeart/2008/layout/VerticalCurvedList"/>
    <dgm:cxn modelId="{1288EEF8-1AE3-4633-818E-AEBDC42DD9F2}" type="presParOf" srcId="{AB47252E-A26D-46DD-9032-28E5DDAD1D7D}" destId="{39CDF047-E544-453B-9ACC-8EC63A42D8D6}" srcOrd="1" destOrd="0" presId="urn:microsoft.com/office/officeart/2008/layout/VerticalCurvedList"/>
    <dgm:cxn modelId="{50C4A868-B0F0-410E-AA0F-5A48BDE99EF0}" type="presParOf" srcId="{AB47252E-A26D-46DD-9032-28E5DDAD1D7D}" destId="{342C5EDE-102F-421E-9105-62C85762A10C}" srcOrd="2" destOrd="0" presId="urn:microsoft.com/office/officeart/2008/layout/VerticalCurvedList"/>
    <dgm:cxn modelId="{1A2EAEA8-12E2-4B9A-8B48-165B60654C36}" type="presParOf" srcId="{342C5EDE-102F-421E-9105-62C85762A10C}" destId="{EBA6C31F-CE00-43E1-82AD-0FEA5AED4A08}" srcOrd="0" destOrd="0" presId="urn:microsoft.com/office/officeart/2008/layout/VerticalCurvedList"/>
    <dgm:cxn modelId="{71BC5017-9ADE-4FCD-8BED-8213977365FB}" type="presParOf" srcId="{AB47252E-A26D-46DD-9032-28E5DDAD1D7D}" destId="{8AFAA0C5-C628-4105-B88A-667FDB832AE0}" srcOrd="3" destOrd="0" presId="urn:microsoft.com/office/officeart/2008/layout/VerticalCurvedList"/>
    <dgm:cxn modelId="{4E81092E-93A6-4FF1-A6F8-CF2830A9ECF6}" type="presParOf" srcId="{AB47252E-A26D-46DD-9032-28E5DDAD1D7D}" destId="{1CD59E02-B14D-4D89-9016-239785FD0BA2}" srcOrd="4" destOrd="0" presId="urn:microsoft.com/office/officeart/2008/layout/VerticalCurvedList"/>
    <dgm:cxn modelId="{74AC9114-346D-4304-B397-A6FC6BDE745A}" type="presParOf" srcId="{1CD59E02-B14D-4D89-9016-239785FD0BA2}" destId="{26968325-0ACB-4E84-87AD-0BC90B3B60A9}" srcOrd="0" destOrd="0" presId="urn:microsoft.com/office/officeart/2008/layout/VerticalCurvedList"/>
    <dgm:cxn modelId="{8AC97B6C-E4C5-43B2-82B7-39946EE0C7F2}" type="presParOf" srcId="{AB47252E-A26D-46DD-9032-28E5DDAD1D7D}" destId="{C0835B94-A169-4A0A-AEBE-06ABBE5415DA}" srcOrd="5" destOrd="0" presId="urn:microsoft.com/office/officeart/2008/layout/VerticalCurvedList"/>
    <dgm:cxn modelId="{BBEF6052-3DCB-43D2-94D4-1B6A1470343D}" type="presParOf" srcId="{AB47252E-A26D-46DD-9032-28E5DDAD1D7D}" destId="{053237D8-934E-4CE3-B163-8875788A8AEA}" srcOrd="6" destOrd="0" presId="urn:microsoft.com/office/officeart/2008/layout/VerticalCurvedList"/>
    <dgm:cxn modelId="{1A46915D-78FF-4F30-B647-EF885344F0D2}" type="presParOf" srcId="{053237D8-934E-4CE3-B163-8875788A8AEA}" destId="{BA10CD69-FEBC-46E2-A4BF-F70A44B18037}"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20C386-00D7-4ABA-BFF8-B08C414A8A66}"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ru-RU"/>
        </a:p>
      </dgm:t>
    </dgm:pt>
    <dgm:pt modelId="{7A0F3C8E-3B0E-47BF-B4AB-C0BB7EA021F2}" type="pres">
      <dgm:prSet presAssocID="{A620C386-00D7-4ABA-BFF8-B08C414A8A66}" presName="Name0" presStyleCnt="0">
        <dgm:presLayoutVars>
          <dgm:dir/>
          <dgm:resizeHandles val="exact"/>
        </dgm:presLayoutVars>
      </dgm:prSet>
      <dgm:spPr/>
      <dgm:t>
        <a:bodyPr/>
        <a:lstStyle/>
        <a:p>
          <a:endParaRPr lang="ru-RU"/>
        </a:p>
      </dgm:t>
    </dgm:pt>
  </dgm:ptLst>
  <dgm:cxnLst>
    <dgm:cxn modelId="{18D77FED-9170-4DEB-8D8D-6AEF81E1CCA4}" type="presOf" srcId="{A620C386-00D7-4ABA-BFF8-B08C414A8A66}" destId="{7A0F3C8E-3B0E-47BF-B4AB-C0BB7EA021F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11B8D2-B0BC-48A2-8642-D9C7C8445774}" type="doc">
      <dgm:prSet loTypeId="urn:microsoft.com/office/officeart/2005/8/layout/arrow6" loCatId="process" qsTypeId="urn:microsoft.com/office/officeart/2005/8/quickstyle/simple1" qsCatId="simple" csTypeId="urn:microsoft.com/office/officeart/2005/8/colors/accent2_4" csCatId="accent2" phldr="1"/>
      <dgm:spPr/>
      <dgm:t>
        <a:bodyPr/>
        <a:lstStyle/>
        <a:p>
          <a:endParaRPr lang="ru-RU"/>
        </a:p>
      </dgm:t>
    </dgm:pt>
    <dgm:pt modelId="{C09EF15E-7F8B-4013-8E11-94E1BBC8577F}">
      <dgm:prSet phldrT="[Текст]" custT="1"/>
      <dgm:spPr/>
      <dgm:t>
        <a:bodyPr/>
        <a:lstStyle/>
        <a:p>
          <a:r>
            <a:rPr lang="ro-MD" sz="2000" dirty="0" smtClean="0">
              <a:latin typeface="Times New Roman" panose="02020603050405020304" pitchFamily="18" charset="0"/>
              <a:cs typeface="Times New Roman" panose="02020603050405020304" pitchFamily="18" charset="0"/>
            </a:rPr>
            <a:t>Generate de </a:t>
          </a:r>
          <a:r>
            <a:rPr lang="vi-VN" sz="2000" dirty="0" smtClean="0">
              <a:latin typeface="Times New Roman" panose="02020603050405020304" pitchFamily="18" charset="0"/>
              <a:cs typeface="Times New Roman" panose="02020603050405020304" pitchFamily="18" charset="0"/>
            </a:rPr>
            <a:t>acţiuni de natură să încalce ordinea de drept </a:t>
          </a:r>
          <a:endParaRPr lang="ru-RU" sz="2000" dirty="0">
            <a:latin typeface="Times New Roman" panose="02020603050405020304" pitchFamily="18" charset="0"/>
            <a:cs typeface="Times New Roman" panose="02020603050405020304" pitchFamily="18" charset="0"/>
          </a:endParaRPr>
        </a:p>
      </dgm:t>
    </dgm:pt>
    <dgm:pt modelId="{46F0229F-DC01-44F0-BE99-B913E85D5C25}" type="parTrans" cxnId="{457340C6-2733-4914-B1F7-98B624053E4E}">
      <dgm:prSet/>
      <dgm:spPr/>
      <dgm:t>
        <a:bodyPr/>
        <a:lstStyle/>
        <a:p>
          <a:endParaRPr lang="ru-RU"/>
        </a:p>
      </dgm:t>
    </dgm:pt>
    <dgm:pt modelId="{9EFABD7F-F93C-4F31-AE87-16BD78EE500C}" type="sibTrans" cxnId="{457340C6-2733-4914-B1F7-98B624053E4E}">
      <dgm:prSet/>
      <dgm:spPr/>
      <dgm:t>
        <a:bodyPr/>
        <a:lstStyle/>
        <a:p>
          <a:endParaRPr lang="ru-RU"/>
        </a:p>
      </dgm:t>
    </dgm:pt>
    <dgm:pt modelId="{DB2991E5-AB18-46EE-BBC8-81DB39BB27C1}">
      <dgm:prSet phldrT="[Текст]" custT="1"/>
      <dgm:spPr/>
      <dgm:t>
        <a:bodyPr/>
        <a:lstStyle/>
        <a:p>
          <a:r>
            <a:rPr lang="ro-MD" sz="2000" dirty="0" smtClean="0">
              <a:latin typeface="Times New Roman" panose="02020603050405020304" pitchFamily="18" charset="0"/>
              <a:cs typeface="Times New Roman" panose="02020603050405020304" pitchFamily="18" charset="0"/>
            </a:rPr>
            <a:t>A unui stat </a:t>
          </a:r>
          <a:r>
            <a:rPr lang="vi-VN" sz="2000" dirty="0" smtClean="0">
              <a:latin typeface="Times New Roman" panose="02020603050405020304" pitchFamily="18" charset="0"/>
              <a:cs typeface="Times New Roman" panose="02020603050405020304" pitchFamily="18" charset="0"/>
            </a:rPr>
            <a:t>sau a unor organizaţii internaţionale</a:t>
          </a:r>
          <a:endParaRPr lang="ru-RU" sz="2000" dirty="0">
            <a:latin typeface="Times New Roman" panose="02020603050405020304" pitchFamily="18" charset="0"/>
            <a:cs typeface="Times New Roman" panose="02020603050405020304" pitchFamily="18" charset="0"/>
          </a:endParaRPr>
        </a:p>
      </dgm:t>
    </dgm:pt>
    <dgm:pt modelId="{44C73FBF-AA66-4D44-8744-7169EFF49D13}" type="parTrans" cxnId="{504A9843-CFEE-482C-A75D-32B62B25964A}">
      <dgm:prSet/>
      <dgm:spPr/>
      <dgm:t>
        <a:bodyPr/>
        <a:lstStyle/>
        <a:p>
          <a:endParaRPr lang="ru-RU"/>
        </a:p>
      </dgm:t>
    </dgm:pt>
    <dgm:pt modelId="{7FD5E753-9222-49F7-A72B-1424173DF1BF}" type="sibTrans" cxnId="{504A9843-CFEE-482C-A75D-32B62B25964A}">
      <dgm:prSet/>
      <dgm:spPr/>
      <dgm:t>
        <a:bodyPr/>
        <a:lstStyle/>
        <a:p>
          <a:endParaRPr lang="ru-RU"/>
        </a:p>
      </dgm:t>
    </dgm:pt>
    <dgm:pt modelId="{4D8ED777-B9F4-4580-BE02-8189ADA024B9}" type="pres">
      <dgm:prSet presAssocID="{3011B8D2-B0BC-48A2-8642-D9C7C8445774}" presName="compositeShape" presStyleCnt="0">
        <dgm:presLayoutVars>
          <dgm:chMax val="2"/>
          <dgm:dir/>
          <dgm:resizeHandles val="exact"/>
        </dgm:presLayoutVars>
      </dgm:prSet>
      <dgm:spPr/>
      <dgm:t>
        <a:bodyPr/>
        <a:lstStyle/>
        <a:p>
          <a:endParaRPr lang="ru-RU"/>
        </a:p>
      </dgm:t>
    </dgm:pt>
    <dgm:pt modelId="{6B0AABD3-39B8-4B34-8FCC-502C076E1EDF}" type="pres">
      <dgm:prSet presAssocID="{3011B8D2-B0BC-48A2-8642-D9C7C8445774}" presName="ribbon" presStyleLbl="node1" presStyleIdx="0" presStyleCnt="1" custScaleX="104717" custScaleY="90909"/>
      <dgm:spPr>
        <a:solidFill>
          <a:schemeClr val="accent2">
            <a:lumMod val="75000"/>
          </a:schemeClr>
        </a:solidFill>
      </dgm:spPr>
      <dgm:t>
        <a:bodyPr/>
        <a:lstStyle/>
        <a:p>
          <a:endParaRPr lang="ru-RU"/>
        </a:p>
      </dgm:t>
    </dgm:pt>
    <dgm:pt modelId="{B398CE95-6824-4F45-B330-B601EAD970D3}" type="pres">
      <dgm:prSet presAssocID="{3011B8D2-B0BC-48A2-8642-D9C7C8445774}" presName="leftArrowText" presStyleLbl="node1" presStyleIdx="0" presStyleCnt="1">
        <dgm:presLayoutVars>
          <dgm:chMax val="0"/>
          <dgm:bulletEnabled val="1"/>
        </dgm:presLayoutVars>
      </dgm:prSet>
      <dgm:spPr/>
      <dgm:t>
        <a:bodyPr/>
        <a:lstStyle/>
        <a:p>
          <a:endParaRPr lang="ru-RU"/>
        </a:p>
      </dgm:t>
    </dgm:pt>
    <dgm:pt modelId="{CC3FA0C3-8F75-4FBF-8FE7-3658DD4624A2}" type="pres">
      <dgm:prSet presAssocID="{3011B8D2-B0BC-48A2-8642-D9C7C8445774}" presName="rightArrowText" presStyleLbl="node1" presStyleIdx="0" presStyleCnt="1">
        <dgm:presLayoutVars>
          <dgm:chMax val="0"/>
          <dgm:bulletEnabled val="1"/>
        </dgm:presLayoutVars>
      </dgm:prSet>
      <dgm:spPr/>
      <dgm:t>
        <a:bodyPr/>
        <a:lstStyle/>
        <a:p>
          <a:endParaRPr lang="ru-RU"/>
        </a:p>
      </dgm:t>
    </dgm:pt>
  </dgm:ptLst>
  <dgm:cxnLst>
    <dgm:cxn modelId="{504A9843-CFEE-482C-A75D-32B62B25964A}" srcId="{3011B8D2-B0BC-48A2-8642-D9C7C8445774}" destId="{DB2991E5-AB18-46EE-BBC8-81DB39BB27C1}" srcOrd="1" destOrd="0" parTransId="{44C73FBF-AA66-4D44-8744-7169EFF49D13}" sibTransId="{7FD5E753-9222-49F7-A72B-1424173DF1BF}"/>
    <dgm:cxn modelId="{F48D3058-FB3B-42BB-B555-2F2B3B114508}" type="presOf" srcId="{C09EF15E-7F8B-4013-8E11-94E1BBC8577F}" destId="{B398CE95-6824-4F45-B330-B601EAD970D3}" srcOrd="0" destOrd="0" presId="urn:microsoft.com/office/officeart/2005/8/layout/arrow6"/>
    <dgm:cxn modelId="{2DCCB24B-80C2-47C1-8BFA-41CA63208C68}" type="presOf" srcId="{3011B8D2-B0BC-48A2-8642-D9C7C8445774}" destId="{4D8ED777-B9F4-4580-BE02-8189ADA024B9}" srcOrd="0" destOrd="0" presId="urn:microsoft.com/office/officeart/2005/8/layout/arrow6"/>
    <dgm:cxn modelId="{457340C6-2733-4914-B1F7-98B624053E4E}" srcId="{3011B8D2-B0BC-48A2-8642-D9C7C8445774}" destId="{C09EF15E-7F8B-4013-8E11-94E1BBC8577F}" srcOrd="0" destOrd="0" parTransId="{46F0229F-DC01-44F0-BE99-B913E85D5C25}" sibTransId="{9EFABD7F-F93C-4F31-AE87-16BD78EE500C}"/>
    <dgm:cxn modelId="{40EE4DC2-1110-4853-AF55-C925D91A5F98}" type="presOf" srcId="{DB2991E5-AB18-46EE-BBC8-81DB39BB27C1}" destId="{CC3FA0C3-8F75-4FBF-8FE7-3658DD4624A2}" srcOrd="0" destOrd="0" presId="urn:microsoft.com/office/officeart/2005/8/layout/arrow6"/>
    <dgm:cxn modelId="{E2D10D17-8272-4FCD-8693-7613BCE96711}" type="presParOf" srcId="{4D8ED777-B9F4-4580-BE02-8189ADA024B9}" destId="{6B0AABD3-39B8-4B34-8FCC-502C076E1EDF}" srcOrd="0" destOrd="0" presId="urn:microsoft.com/office/officeart/2005/8/layout/arrow6"/>
    <dgm:cxn modelId="{E71F736F-24B9-4C6C-B625-8C218C9FCDBA}" type="presParOf" srcId="{4D8ED777-B9F4-4580-BE02-8189ADA024B9}" destId="{B398CE95-6824-4F45-B330-B601EAD970D3}" srcOrd="1" destOrd="0" presId="urn:microsoft.com/office/officeart/2005/8/layout/arrow6"/>
    <dgm:cxn modelId="{BF2A3B26-ECBB-496C-9C0F-B23F687E1778}" type="presParOf" srcId="{4D8ED777-B9F4-4580-BE02-8189ADA024B9}" destId="{CC3FA0C3-8F75-4FBF-8FE7-3658DD4624A2}"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A20EA4-3A5E-4C68-A591-91DFF0108286}"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ru-RU"/>
        </a:p>
      </dgm:t>
    </dgm:pt>
    <dgm:pt modelId="{D9D83DE6-2068-416D-A3C6-E6C91D1E3E10}">
      <dgm:prSet/>
      <dgm:spPr/>
      <dgm:t>
        <a:bodyPr/>
        <a:lstStyle/>
        <a:p>
          <a:pPr rtl="0"/>
          <a:endParaRPr lang="ru-RU"/>
        </a:p>
      </dgm:t>
    </dgm:pt>
    <dgm:pt modelId="{1639FB54-E715-4825-AB7A-FB3F1C2083E5}" type="parTrans" cxnId="{9483DBDC-9D1D-4610-A720-94320523B272}">
      <dgm:prSet/>
      <dgm:spPr/>
      <dgm:t>
        <a:bodyPr/>
        <a:lstStyle/>
        <a:p>
          <a:endParaRPr lang="ru-RU"/>
        </a:p>
      </dgm:t>
    </dgm:pt>
    <dgm:pt modelId="{DF488580-C839-4C7E-87D6-50B2FF37792E}" type="sibTrans" cxnId="{9483DBDC-9D1D-4610-A720-94320523B272}">
      <dgm:prSet/>
      <dgm:spPr/>
      <dgm:t>
        <a:bodyPr/>
        <a:lstStyle/>
        <a:p>
          <a:endParaRPr lang="ru-RU"/>
        </a:p>
      </dgm:t>
    </dgm:pt>
    <dgm:pt modelId="{6D9E8FD1-73BE-4480-A32D-C616821D477D}">
      <dgm:prSet custT="1"/>
      <dgm:spPr/>
      <dgm:t>
        <a:bodyPr/>
        <a:lstStyle/>
        <a:p>
          <a:pPr algn="ctr" rtl="0"/>
          <a:r>
            <a:rPr lang="ro-RO" sz="2400" b="1" dirty="0" smtClean="0">
              <a:latin typeface="Times New Roman" panose="02020603050405020304" pitchFamily="18" charset="0"/>
              <a:cs typeface="Times New Roman" panose="02020603050405020304" pitchFamily="18" charset="0"/>
            </a:rPr>
            <a:t>Astfel de acțiuni sunt:</a:t>
          </a:r>
          <a:endParaRPr lang="ru-RU" sz="2400" dirty="0">
            <a:latin typeface="Times New Roman" panose="02020603050405020304" pitchFamily="18" charset="0"/>
            <a:cs typeface="Times New Roman" panose="02020603050405020304" pitchFamily="18" charset="0"/>
          </a:endParaRPr>
        </a:p>
      </dgm:t>
    </dgm:pt>
    <dgm:pt modelId="{BE509FE0-57CB-4354-8F8D-846AE704F226}" type="parTrans" cxnId="{76124447-7F33-464A-828E-D293E7E26F4F}">
      <dgm:prSet/>
      <dgm:spPr/>
      <dgm:t>
        <a:bodyPr/>
        <a:lstStyle/>
        <a:p>
          <a:endParaRPr lang="ru-RU"/>
        </a:p>
      </dgm:t>
    </dgm:pt>
    <dgm:pt modelId="{D949EBB6-017F-456C-BDDD-13A929B0EADA}" type="sibTrans" cxnId="{76124447-7F33-464A-828E-D293E7E26F4F}">
      <dgm:prSet/>
      <dgm:spPr/>
      <dgm:t>
        <a:bodyPr/>
        <a:lstStyle/>
        <a:p>
          <a:endParaRPr lang="ru-RU"/>
        </a:p>
      </dgm:t>
    </dgm:pt>
    <dgm:pt modelId="{89BAC936-6362-4FDA-9C17-6D3064192182}" type="pres">
      <dgm:prSet presAssocID="{B7A20EA4-3A5E-4C68-A591-91DFF0108286}" presName="Name0" presStyleCnt="0">
        <dgm:presLayoutVars>
          <dgm:chMax/>
          <dgm:chPref/>
          <dgm:dir/>
        </dgm:presLayoutVars>
      </dgm:prSet>
      <dgm:spPr/>
      <dgm:t>
        <a:bodyPr/>
        <a:lstStyle/>
        <a:p>
          <a:endParaRPr lang="ru-RU"/>
        </a:p>
      </dgm:t>
    </dgm:pt>
    <dgm:pt modelId="{92C85B1E-1050-4F5D-BDD6-02E291042B23}" type="pres">
      <dgm:prSet presAssocID="{D9D83DE6-2068-416D-A3C6-E6C91D1E3E10}" presName="parenttextcomposite" presStyleCnt="0"/>
      <dgm:spPr/>
      <dgm:t>
        <a:bodyPr/>
        <a:lstStyle/>
        <a:p>
          <a:endParaRPr lang="ru-RU"/>
        </a:p>
      </dgm:t>
    </dgm:pt>
    <dgm:pt modelId="{2653C814-DFC7-42CC-AF05-905EFD98E7A6}" type="pres">
      <dgm:prSet presAssocID="{D9D83DE6-2068-416D-A3C6-E6C91D1E3E10}" presName="parenttext" presStyleLbl="revTx" presStyleIdx="0" presStyleCnt="2">
        <dgm:presLayoutVars>
          <dgm:chMax/>
          <dgm:chPref val="2"/>
          <dgm:bulletEnabled val="1"/>
        </dgm:presLayoutVars>
      </dgm:prSet>
      <dgm:spPr/>
      <dgm:t>
        <a:bodyPr/>
        <a:lstStyle/>
        <a:p>
          <a:endParaRPr lang="ru-RU"/>
        </a:p>
      </dgm:t>
    </dgm:pt>
    <dgm:pt modelId="{E82D1511-5068-4E50-B627-5287A6F8293E}" type="pres">
      <dgm:prSet presAssocID="{D9D83DE6-2068-416D-A3C6-E6C91D1E3E10}" presName="parallelogramComposite" presStyleCnt="0"/>
      <dgm:spPr/>
      <dgm:t>
        <a:bodyPr/>
        <a:lstStyle/>
        <a:p>
          <a:endParaRPr lang="ru-RU"/>
        </a:p>
      </dgm:t>
    </dgm:pt>
    <dgm:pt modelId="{7C273E9D-7C03-4189-B825-859B8380DDDD}" type="pres">
      <dgm:prSet presAssocID="{D9D83DE6-2068-416D-A3C6-E6C91D1E3E10}" presName="parallelogram1" presStyleLbl="alignNode1" presStyleIdx="0" presStyleCnt="14"/>
      <dgm:spPr/>
      <dgm:t>
        <a:bodyPr/>
        <a:lstStyle/>
        <a:p>
          <a:endParaRPr lang="ru-RU"/>
        </a:p>
      </dgm:t>
    </dgm:pt>
    <dgm:pt modelId="{AAC8A715-DEA9-415D-B969-742E8C483516}" type="pres">
      <dgm:prSet presAssocID="{D9D83DE6-2068-416D-A3C6-E6C91D1E3E10}" presName="parallelogram2" presStyleLbl="alignNode1" presStyleIdx="1" presStyleCnt="14"/>
      <dgm:spPr/>
      <dgm:t>
        <a:bodyPr/>
        <a:lstStyle/>
        <a:p>
          <a:endParaRPr lang="ru-RU"/>
        </a:p>
      </dgm:t>
    </dgm:pt>
    <dgm:pt modelId="{3D62289B-ECCB-4E04-81F6-DEE96E89817A}" type="pres">
      <dgm:prSet presAssocID="{D9D83DE6-2068-416D-A3C6-E6C91D1E3E10}" presName="parallelogram3" presStyleLbl="alignNode1" presStyleIdx="2" presStyleCnt="14"/>
      <dgm:spPr/>
      <dgm:t>
        <a:bodyPr/>
        <a:lstStyle/>
        <a:p>
          <a:endParaRPr lang="ru-RU"/>
        </a:p>
      </dgm:t>
    </dgm:pt>
    <dgm:pt modelId="{82605E54-8BD7-4D90-A38C-C228CC225266}" type="pres">
      <dgm:prSet presAssocID="{D9D83DE6-2068-416D-A3C6-E6C91D1E3E10}" presName="parallelogram4" presStyleLbl="alignNode1" presStyleIdx="3" presStyleCnt="14"/>
      <dgm:spPr/>
      <dgm:t>
        <a:bodyPr/>
        <a:lstStyle/>
        <a:p>
          <a:endParaRPr lang="ru-RU"/>
        </a:p>
      </dgm:t>
    </dgm:pt>
    <dgm:pt modelId="{4BE77F6F-EAD6-4A24-92CF-EFE1C6312EE0}" type="pres">
      <dgm:prSet presAssocID="{D9D83DE6-2068-416D-A3C6-E6C91D1E3E10}" presName="parallelogram5" presStyleLbl="alignNode1" presStyleIdx="4" presStyleCnt="14"/>
      <dgm:spPr/>
      <dgm:t>
        <a:bodyPr/>
        <a:lstStyle/>
        <a:p>
          <a:endParaRPr lang="ru-RU"/>
        </a:p>
      </dgm:t>
    </dgm:pt>
    <dgm:pt modelId="{3C5AA05C-CA67-4D17-974A-BE48D871F087}" type="pres">
      <dgm:prSet presAssocID="{D9D83DE6-2068-416D-A3C6-E6C91D1E3E10}" presName="parallelogram6" presStyleLbl="alignNode1" presStyleIdx="5" presStyleCnt="14"/>
      <dgm:spPr/>
      <dgm:t>
        <a:bodyPr/>
        <a:lstStyle/>
        <a:p>
          <a:endParaRPr lang="ru-RU"/>
        </a:p>
      </dgm:t>
    </dgm:pt>
    <dgm:pt modelId="{3FAC2AA3-C8FD-4E2F-9641-03D8D0B36E9D}" type="pres">
      <dgm:prSet presAssocID="{D9D83DE6-2068-416D-A3C6-E6C91D1E3E10}" presName="parallelogram7" presStyleLbl="alignNode1" presStyleIdx="6" presStyleCnt="14"/>
      <dgm:spPr/>
      <dgm:t>
        <a:bodyPr/>
        <a:lstStyle/>
        <a:p>
          <a:endParaRPr lang="ru-RU"/>
        </a:p>
      </dgm:t>
    </dgm:pt>
    <dgm:pt modelId="{DECEB219-7D39-452D-8F79-562DF5B28B99}" type="pres">
      <dgm:prSet presAssocID="{DF488580-C839-4C7E-87D6-50B2FF37792E}" presName="sibTrans" presStyleCnt="0"/>
      <dgm:spPr/>
      <dgm:t>
        <a:bodyPr/>
        <a:lstStyle/>
        <a:p>
          <a:endParaRPr lang="ru-RU"/>
        </a:p>
      </dgm:t>
    </dgm:pt>
    <dgm:pt modelId="{0C684D99-0D16-4300-9DF4-6471BDB53A4E}" type="pres">
      <dgm:prSet presAssocID="{6D9E8FD1-73BE-4480-A32D-C616821D477D}" presName="parenttextcomposite" presStyleCnt="0"/>
      <dgm:spPr/>
      <dgm:t>
        <a:bodyPr/>
        <a:lstStyle/>
        <a:p>
          <a:endParaRPr lang="ru-RU"/>
        </a:p>
      </dgm:t>
    </dgm:pt>
    <dgm:pt modelId="{4CA0C19E-7838-4522-9923-BA3492F1E55A}" type="pres">
      <dgm:prSet presAssocID="{6D9E8FD1-73BE-4480-A32D-C616821D477D}" presName="parenttext" presStyleLbl="revTx" presStyleIdx="1" presStyleCnt="2" custScaleX="111220" custScaleY="121000">
        <dgm:presLayoutVars>
          <dgm:chMax/>
          <dgm:chPref val="2"/>
          <dgm:bulletEnabled val="1"/>
        </dgm:presLayoutVars>
      </dgm:prSet>
      <dgm:spPr/>
      <dgm:t>
        <a:bodyPr/>
        <a:lstStyle/>
        <a:p>
          <a:endParaRPr lang="ru-RU"/>
        </a:p>
      </dgm:t>
    </dgm:pt>
    <dgm:pt modelId="{ED9F1B14-BCE0-47DA-9859-707FC0963C0F}" type="pres">
      <dgm:prSet presAssocID="{6D9E8FD1-73BE-4480-A32D-C616821D477D}" presName="parallelogramComposite" presStyleCnt="0"/>
      <dgm:spPr/>
      <dgm:t>
        <a:bodyPr/>
        <a:lstStyle/>
        <a:p>
          <a:endParaRPr lang="ru-RU"/>
        </a:p>
      </dgm:t>
    </dgm:pt>
    <dgm:pt modelId="{34875C54-8289-462F-A577-F5683D848D36}" type="pres">
      <dgm:prSet presAssocID="{6D9E8FD1-73BE-4480-A32D-C616821D477D}" presName="parallelogram1" presStyleLbl="alignNode1" presStyleIdx="7" presStyleCnt="14"/>
      <dgm:spPr/>
      <dgm:t>
        <a:bodyPr/>
        <a:lstStyle/>
        <a:p>
          <a:endParaRPr lang="ru-RU"/>
        </a:p>
      </dgm:t>
    </dgm:pt>
    <dgm:pt modelId="{C159F260-93D2-4ABE-AF54-A7F93EF10BC2}" type="pres">
      <dgm:prSet presAssocID="{6D9E8FD1-73BE-4480-A32D-C616821D477D}" presName="parallelogram2" presStyleLbl="alignNode1" presStyleIdx="8" presStyleCnt="14"/>
      <dgm:spPr/>
      <dgm:t>
        <a:bodyPr/>
        <a:lstStyle/>
        <a:p>
          <a:endParaRPr lang="ru-RU"/>
        </a:p>
      </dgm:t>
    </dgm:pt>
    <dgm:pt modelId="{6A9785E3-74B3-4E24-8FE1-947660F7F1D9}" type="pres">
      <dgm:prSet presAssocID="{6D9E8FD1-73BE-4480-A32D-C616821D477D}" presName="parallelogram3" presStyleLbl="alignNode1" presStyleIdx="9" presStyleCnt="14"/>
      <dgm:spPr/>
      <dgm:t>
        <a:bodyPr/>
        <a:lstStyle/>
        <a:p>
          <a:endParaRPr lang="ru-RU"/>
        </a:p>
      </dgm:t>
    </dgm:pt>
    <dgm:pt modelId="{39E02029-6374-41DD-99A1-8D7EA7D1A497}" type="pres">
      <dgm:prSet presAssocID="{6D9E8FD1-73BE-4480-A32D-C616821D477D}" presName="parallelogram4" presStyleLbl="alignNode1" presStyleIdx="10" presStyleCnt="14"/>
      <dgm:spPr/>
      <dgm:t>
        <a:bodyPr/>
        <a:lstStyle/>
        <a:p>
          <a:endParaRPr lang="ru-RU"/>
        </a:p>
      </dgm:t>
    </dgm:pt>
    <dgm:pt modelId="{BE400534-0539-4DB4-8714-1822217690D0}" type="pres">
      <dgm:prSet presAssocID="{6D9E8FD1-73BE-4480-A32D-C616821D477D}" presName="parallelogram5" presStyleLbl="alignNode1" presStyleIdx="11" presStyleCnt="14"/>
      <dgm:spPr/>
      <dgm:t>
        <a:bodyPr/>
        <a:lstStyle/>
        <a:p>
          <a:endParaRPr lang="ru-RU"/>
        </a:p>
      </dgm:t>
    </dgm:pt>
    <dgm:pt modelId="{205ECDEC-11EA-4348-A91B-596452FBFD0D}" type="pres">
      <dgm:prSet presAssocID="{6D9E8FD1-73BE-4480-A32D-C616821D477D}" presName="parallelogram6" presStyleLbl="alignNode1" presStyleIdx="12" presStyleCnt="14"/>
      <dgm:spPr/>
      <dgm:t>
        <a:bodyPr/>
        <a:lstStyle/>
        <a:p>
          <a:endParaRPr lang="ru-RU"/>
        </a:p>
      </dgm:t>
    </dgm:pt>
    <dgm:pt modelId="{8EE2C68C-4B0E-434C-82C4-735F3236A4E9}" type="pres">
      <dgm:prSet presAssocID="{6D9E8FD1-73BE-4480-A32D-C616821D477D}" presName="parallelogram7" presStyleLbl="alignNode1" presStyleIdx="13" presStyleCnt="14"/>
      <dgm:spPr/>
      <dgm:t>
        <a:bodyPr/>
        <a:lstStyle/>
        <a:p>
          <a:endParaRPr lang="ru-RU"/>
        </a:p>
      </dgm:t>
    </dgm:pt>
  </dgm:ptLst>
  <dgm:cxnLst>
    <dgm:cxn modelId="{76124447-7F33-464A-828E-D293E7E26F4F}" srcId="{B7A20EA4-3A5E-4C68-A591-91DFF0108286}" destId="{6D9E8FD1-73BE-4480-A32D-C616821D477D}" srcOrd="1" destOrd="0" parTransId="{BE509FE0-57CB-4354-8F8D-846AE704F226}" sibTransId="{D949EBB6-017F-456C-BDDD-13A929B0EADA}"/>
    <dgm:cxn modelId="{F43EB666-0834-4226-926A-25349AE6C093}" type="presOf" srcId="{B7A20EA4-3A5E-4C68-A591-91DFF0108286}" destId="{89BAC936-6362-4FDA-9C17-6D3064192182}" srcOrd="0" destOrd="0" presId="urn:microsoft.com/office/officeart/2008/layout/VerticalAccentList"/>
    <dgm:cxn modelId="{2D81B405-6BE1-4AB4-B634-FB34CCEB5E5F}" type="presOf" srcId="{6D9E8FD1-73BE-4480-A32D-C616821D477D}" destId="{4CA0C19E-7838-4522-9923-BA3492F1E55A}" srcOrd="0" destOrd="0" presId="urn:microsoft.com/office/officeart/2008/layout/VerticalAccentList"/>
    <dgm:cxn modelId="{C462CC38-CDD4-4935-8997-1298271C7DD3}" type="presOf" srcId="{D9D83DE6-2068-416D-A3C6-E6C91D1E3E10}" destId="{2653C814-DFC7-42CC-AF05-905EFD98E7A6}" srcOrd="0" destOrd="0" presId="urn:microsoft.com/office/officeart/2008/layout/VerticalAccentList"/>
    <dgm:cxn modelId="{9483DBDC-9D1D-4610-A720-94320523B272}" srcId="{B7A20EA4-3A5E-4C68-A591-91DFF0108286}" destId="{D9D83DE6-2068-416D-A3C6-E6C91D1E3E10}" srcOrd="0" destOrd="0" parTransId="{1639FB54-E715-4825-AB7A-FB3F1C2083E5}" sibTransId="{DF488580-C839-4C7E-87D6-50B2FF37792E}"/>
    <dgm:cxn modelId="{0269FC6E-5A1D-44F7-B5CC-A228A71F0705}" type="presParOf" srcId="{89BAC936-6362-4FDA-9C17-6D3064192182}" destId="{92C85B1E-1050-4F5D-BDD6-02E291042B23}" srcOrd="0" destOrd="0" presId="urn:microsoft.com/office/officeart/2008/layout/VerticalAccentList"/>
    <dgm:cxn modelId="{035D6E24-B517-42B6-BE5A-CA8DA1D8D0BE}" type="presParOf" srcId="{92C85B1E-1050-4F5D-BDD6-02E291042B23}" destId="{2653C814-DFC7-42CC-AF05-905EFD98E7A6}" srcOrd="0" destOrd="0" presId="urn:microsoft.com/office/officeart/2008/layout/VerticalAccentList"/>
    <dgm:cxn modelId="{497BC863-B35F-4B01-A9C9-2A79DDB94111}" type="presParOf" srcId="{89BAC936-6362-4FDA-9C17-6D3064192182}" destId="{E82D1511-5068-4E50-B627-5287A6F8293E}" srcOrd="1" destOrd="0" presId="urn:microsoft.com/office/officeart/2008/layout/VerticalAccentList"/>
    <dgm:cxn modelId="{80AA11A0-F824-4F9F-B288-1A30094C1740}" type="presParOf" srcId="{E82D1511-5068-4E50-B627-5287A6F8293E}" destId="{7C273E9D-7C03-4189-B825-859B8380DDDD}" srcOrd="0" destOrd="0" presId="urn:microsoft.com/office/officeart/2008/layout/VerticalAccentList"/>
    <dgm:cxn modelId="{C3066E61-C767-4B2E-B866-91F4F219790E}" type="presParOf" srcId="{E82D1511-5068-4E50-B627-5287A6F8293E}" destId="{AAC8A715-DEA9-415D-B969-742E8C483516}" srcOrd="1" destOrd="0" presId="urn:microsoft.com/office/officeart/2008/layout/VerticalAccentList"/>
    <dgm:cxn modelId="{DC01DA27-7AD0-428F-ACD5-D38FF1F4CC44}" type="presParOf" srcId="{E82D1511-5068-4E50-B627-5287A6F8293E}" destId="{3D62289B-ECCB-4E04-81F6-DEE96E89817A}" srcOrd="2" destOrd="0" presId="urn:microsoft.com/office/officeart/2008/layout/VerticalAccentList"/>
    <dgm:cxn modelId="{2AF20046-210C-4E0E-95AB-53D94A21EE17}" type="presParOf" srcId="{E82D1511-5068-4E50-B627-5287A6F8293E}" destId="{82605E54-8BD7-4D90-A38C-C228CC225266}" srcOrd="3" destOrd="0" presId="urn:microsoft.com/office/officeart/2008/layout/VerticalAccentList"/>
    <dgm:cxn modelId="{7F8E52E3-A3DA-431F-9DD6-230C2F0C3B0B}" type="presParOf" srcId="{E82D1511-5068-4E50-B627-5287A6F8293E}" destId="{4BE77F6F-EAD6-4A24-92CF-EFE1C6312EE0}" srcOrd="4" destOrd="0" presId="urn:microsoft.com/office/officeart/2008/layout/VerticalAccentList"/>
    <dgm:cxn modelId="{BF71F824-7163-484D-A9AA-003D4120AC73}" type="presParOf" srcId="{E82D1511-5068-4E50-B627-5287A6F8293E}" destId="{3C5AA05C-CA67-4D17-974A-BE48D871F087}" srcOrd="5" destOrd="0" presId="urn:microsoft.com/office/officeart/2008/layout/VerticalAccentList"/>
    <dgm:cxn modelId="{C5D5420A-7540-4055-806F-1158DB11C510}" type="presParOf" srcId="{E82D1511-5068-4E50-B627-5287A6F8293E}" destId="{3FAC2AA3-C8FD-4E2F-9641-03D8D0B36E9D}" srcOrd="6" destOrd="0" presId="urn:microsoft.com/office/officeart/2008/layout/VerticalAccentList"/>
    <dgm:cxn modelId="{8120DE02-5BB4-4C7F-B963-0B4CD1873C9B}" type="presParOf" srcId="{89BAC936-6362-4FDA-9C17-6D3064192182}" destId="{DECEB219-7D39-452D-8F79-562DF5B28B99}" srcOrd="2" destOrd="0" presId="urn:microsoft.com/office/officeart/2008/layout/VerticalAccentList"/>
    <dgm:cxn modelId="{884FBCC3-E7DC-44CC-AF8F-C15C13919BF2}" type="presParOf" srcId="{89BAC936-6362-4FDA-9C17-6D3064192182}" destId="{0C684D99-0D16-4300-9DF4-6471BDB53A4E}" srcOrd="3" destOrd="0" presId="urn:microsoft.com/office/officeart/2008/layout/VerticalAccentList"/>
    <dgm:cxn modelId="{A21CC484-1698-4A64-AA3A-73F683988DA4}" type="presParOf" srcId="{0C684D99-0D16-4300-9DF4-6471BDB53A4E}" destId="{4CA0C19E-7838-4522-9923-BA3492F1E55A}" srcOrd="0" destOrd="0" presId="urn:microsoft.com/office/officeart/2008/layout/VerticalAccentList"/>
    <dgm:cxn modelId="{5F1E8470-A9D8-4CD4-BB56-A6ED7C03A899}" type="presParOf" srcId="{89BAC936-6362-4FDA-9C17-6D3064192182}" destId="{ED9F1B14-BCE0-47DA-9859-707FC0963C0F}" srcOrd="4" destOrd="0" presId="urn:microsoft.com/office/officeart/2008/layout/VerticalAccentList"/>
    <dgm:cxn modelId="{F6283ED0-BD99-4DB9-8D48-7AD718F1EFF4}" type="presParOf" srcId="{ED9F1B14-BCE0-47DA-9859-707FC0963C0F}" destId="{34875C54-8289-462F-A577-F5683D848D36}" srcOrd="0" destOrd="0" presId="urn:microsoft.com/office/officeart/2008/layout/VerticalAccentList"/>
    <dgm:cxn modelId="{0B4C5ADE-2F79-4B4E-A7A7-344A199A60A4}" type="presParOf" srcId="{ED9F1B14-BCE0-47DA-9859-707FC0963C0F}" destId="{C159F260-93D2-4ABE-AF54-A7F93EF10BC2}" srcOrd="1" destOrd="0" presId="urn:microsoft.com/office/officeart/2008/layout/VerticalAccentList"/>
    <dgm:cxn modelId="{BBBB92B7-F6DC-42E3-913D-634D95382493}" type="presParOf" srcId="{ED9F1B14-BCE0-47DA-9859-707FC0963C0F}" destId="{6A9785E3-74B3-4E24-8FE1-947660F7F1D9}" srcOrd="2" destOrd="0" presId="urn:microsoft.com/office/officeart/2008/layout/VerticalAccentList"/>
    <dgm:cxn modelId="{3AA437E3-70A9-4871-9848-F46787BADD95}" type="presParOf" srcId="{ED9F1B14-BCE0-47DA-9859-707FC0963C0F}" destId="{39E02029-6374-41DD-99A1-8D7EA7D1A497}" srcOrd="3" destOrd="0" presId="urn:microsoft.com/office/officeart/2008/layout/VerticalAccentList"/>
    <dgm:cxn modelId="{4F0DDDB7-D60E-4E5E-96E0-CFE03EF11AD4}" type="presParOf" srcId="{ED9F1B14-BCE0-47DA-9859-707FC0963C0F}" destId="{BE400534-0539-4DB4-8714-1822217690D0}" srcOrd="4" destOrd="0" presId="urn:microsoft.com/office/officeart/2008/layout/VerticalAccentList"/>
    <dgm:cxn modelId="{51705032-B023-40C4-8087-ED0C1D4D6747}" type="presParOf" srcId="{ED9F1B14-BCE0-47DA-9859-707FC0963C0F}" destId="{205ECDEC-11EA-4348-A91B-596452FBFD0D}" srcOrd="5" destOrd="0" presId="urn:microsoft.com/office/officeart/2008/layout/VerticalAccentList"/>
    <dgm:cxn modelId="{8CB2F4A8-15E0-4CDD-AAAF-989F7566E4C7}" type="presParOf" srcId="{ED9F1B14-BCE0-47DA-9859-707FC0963C0F}" destId="{8EE2C68C-4B0E-434C-82C4-735F3236A4E9}" srcOrd="6" destOrd="0" presId="urn:microsoft.com/office/officeart/2008/layout/Vertical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F44750-0F9C-47C6-9DCA-F36B35A2E48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37687124-C2FC-4F25-88A9-248A752FB328}">
      <dgm:prSet custT="1"/>
      <dgm:spPr>
        <a:solidFill>
          <a:schemeClr val="accent1">
            <a:lumMod val="50000"/>
          </a:schemeClr>
        </a:solidFill>
      </dgm:spPr>
      <dgm:t>
        <a:bodyPr/>
        <a:lstStyle/>
        <a:p>
          <a:pPr rtl="0"/>
          <a:r>
            <a:rPr lang="ro-RO" sz="2000" dirty="0" smtClean="0">
              <a:latin typeface="Times New Roman" panose="02020603050405020304" pitchFamily="18" charset="0"/>
              <a:cs typeface="Times New Roman" panose="02020603050405020304" pitchFamily="18" charset="0"/>
            </a:rPr>
            <a:t>izolarea politică şi economică a unor state; </a:t>
          </a:r>
          <a:endParaRPr lang="ru-RU" sz="2000" dirty="0">
            <a:latin typeface="Times New Roman" panose="02020603050405020304" pitchFamily="18" charset="0"/>
            <a:cs typeface="Times New Roman" panose="02020603050405020304" pitchFamily="18" charset="0"/>
          </a:endParaRPr>
        </a:p>
      </dgm:t>
    </dgm:pt>
    <dgm:pt modelId="{916A4E74-BB45-434C-B1F1-58438608D383}" type="parTrans" cxnId="{FAA39283-09A0-45EF-9969-3DD266457A60}">
      <dgm:prSet/>
      <dgm:spPr/>
      <dgm:t>
        <a:bodyPr/>
        <a:lstStyle/>
        <a:p>
          <a:endParaRPr lang="ru-RU"/>
        </a:p>
      </dgm:t>
    </dgm:pt>
    <dgm:pt modelId="{59A473AB-EBCA-40E2-97DD-533AD4888A88}" type="sibTrans" cxnId="{FAA39283-09A0-45EF-9969-3DD266457A60}">
      <dgm:prSet/>
      <dgm:spPr/>
      <dgm:t>
        <a:bodyPr/>
        <a:lstStyle/>
        <a:p>
          <a:endParaRPr lang="ru-RU"/>
        </a:p>
      </dgm:t>
    </dgm:pt>
    <dgm:pt modelId="{9CFBE640-1AC4-4183-B058-A2D3BDCDDB78}">
      <dgm:prSet custT="1"/>
      <dgm:spPr/>
      <dgm:t>
        <a:bodyPr/>
        <a:lstStyle/>
        <a:p>
          <a:pPr rtl="0"/>
          <a:r>
            <a:rPr lang="ro-RO" sz="2000" dirty="0" smtClean="0">
              <a:latin typeface="Times New Roman" panose="02020603050405020304" pitchFamily="18" charset="0"/>
              <a:cs typeface="Times New Roman" panose="02020603050405020304" pitchFamily="18" charset="0"/>
            </a:rPr>
            <a:t>răsturnarea </a:t>
          </a:r>
          <a:r>
            <a:rPr lang="ro-RO" sz="2000" dirty="0" smtClean="0">
              <a:latin typeface="Times New Roman" panose="02020603050405020304" pitchFamily="18" charset="0"/>
              <a:cs typeface="Times New Roman" panose="02020603050405020304" pitchFamily="18" charset="0"/>
            </a:rPr>
            <a:t>guvernelor</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dgm:t>
    </dgm:pt>
    <dgm:pt modelId="{2611354E-EF67-4336-B521-2E8C986B521D}" type="parTrans" cxnId="{7D91F214-6FDC-40FB-A202-569299B85EDA}">
      <dgm:prSet/>
      <dgm:spPr/>
      <dgm:t>
        <a:bodyPr/>
        <a:lstStyle/>
        <a:p>
          <a:endParaRPr lang="ru-RU"/>
        </a:p>
      </dgm:t>
    </dgm:pt>
    <dgm:pt modelId="{7EEC9E39-2D17-430E-BE63-832024371219}" type="sibTrans" cxnId="{7D91F214-6FDC-40FB-A202-569299B85EDA}">
      <dgm:prSet/>
      <dgm:spPr/>
      <dgm:t>
        <a:bodyPr/>
        <a:lstStyle/>
        <a:p>
          <a:endParaRPr lang="ru-RU"/>
        </a:p>
      </dgm:t>
    </dgm:pt>
    <dgm:pt modelId="{AA5A7F6A-E60B-4610-A14A-865566E35F61}">
      <dgm:prSet custT="1"/>
      <dgm:spPr>
        <a:solidFill>
          <a:srgbClr val="C00000"/>
        </a:solidFill>
      </dgm:spPr>
      <dgm:t>
        <a:bodyPr/>
        <a:lstStyle/>
        <a:p>
          <a:pPr rtl="0"/>
          <a:r>
            <a:rPr lang="ro-RO" sz="2000" dirty="0" smtClean="0">
              <a:latin typeface="Times New Roman" panose="02020603050405020304" pitchFamily="18" charset="0"/>
              <a:cs typeface="Times New Roman" panose="02020603050405020304" pitchFamily="18" charset="0"/>
            </a:rPr>
            <a:t>atitudinea expansionistă a unor state faţă de alte state.</a:t>
          </a:r>
          <a:endParaRPr lang="ru-RU" sz="2000" dirty="0">
            <a:latin typeface="Times New Roman" panose="02020603050405020304" pitchFamily="18" charset="0"/>
            <a:cs typeface="Times New Roman" panose="02020603050405020304" pitchFamily="18" charset="0"/>
          </a:endParaRPr>
        </a:p>
      </dgm:t>
    </dgm:pt>
    <dgm:pt modelId="{98DB78D0-E4DF-4EF6-8787-36B1ED0F9604}" type="parTrans" cxnId="{97E6874A-8EDA-4553-AC8D-EC56776ADB33}">
      <dgm:prSet/>
      <dgm:spPr/>
      <dgm:t>
        <a:bodyPr/>
        <a:lstStyle/>
        <a:p>
          <a:endParaRPr lang="ru-RU"/>
        </a:p>
      </dgm:t>
    </dgm:pt>
    <dgm:pt modelId="{2E138759-7E7B-425A-96D0-FAF2216FCAD8}" type="sibTrans" cxnId="{97E6874A-8EDA-4553-AC8D-EC56776ADB33}">
      <dgm:prSet/>
      <dgm:spPr/>
      <dgm:t>
        <a:bodyPr/>
        <a:lstStyle/>
        <a:p>
          <a:endParaRPr lang="ru-RU"/>
        </a:p>
      </dgm:t>
    </dgm:pt>
    <dgm:pt modelId="{B2CCE228-5A6F-4DF6-B2A8-92E4DD5D43A8}" type="pres">
      <dgm:prSet presAssocID="{AAF44750-0F9C-47C6-9DCA-F36B35A2E483}" presName="linear" presStyleCnt="0">
        <dgm:presLayoutVars>
          <dgm:dir/>
          <dgm:animLvl val="lvl"/>
          <dgm:resizeHandles val="exact"/>
        </dgm:presLayoutVars>
      </dgm:prSet>
      <dgm:spPr/>
      <dgm:t>
        <a:bodyPr/>
        <a:lstStyle/>
        <a:p>
          <a:endParaRPr lang="ru-RU"/>
        </a:p>
      </dgm:t>
    </dgm:pt>
    <dgm:pt modelId="{7D188538-ACC8-4804-9B4C-540FB677E2C1}" type="pres">
      <dgm:prSet presAssocID="{37687124-C2FC-4F25-88A9-248A752FB328}" presName="parentLin" presStyleCnt="0"/>
      <dgm:spPr/>
      <dgm:t>
        <a:bodyPr/>
        <a:lstStyle/>
        <a:p>
          <a:endParaRPr lang="ru-RU"/>
        </a:p>
      </dgm:t>
    </dgm:pt>
    <dgm:pt modelId="{FBD3A8D0-5CFC-4F5D-8E4C-8CB321F5227F}" type="pres">
      <dgm:prSet presAssocID="{37687124-C2FC-4F25-88A9-248A752FB328}" presName="parentLeftMargin" presStyleLbl="node1" presStyleIdx="0" presStyleCnt="3"/>
      <dgm:spPr/>
      <dgm:t>
        <a:bodyPr/>
        <a:lstStyle/>
        <a:p>
          <a:endParaRPr lang="ru-RU"/>
        </a:p>
      </dgm:t>
    </dgm:pt>
    <dgm:pt modelId="{2EACBADF-9E9D-431E-98AF-8A7A2EF2FED8}" type="pres">
      <dgm:prSet presAssocID="{37687124-C2FC-4F25-88A9-248A752FB328}" presName="parentText" presStyleLbl="node1" presStyleIdx="0" presStyleCnt="3">
        <dgm:presLayoutVars>
          <dgm:chMax val="0"/>
          <dgm:bulletEnabled val="1"/>
        </dgm:presLayoutVars>
      </dgm:prSet>
      <dgm:spPr/>
      <dgm:t>
        <a:bodyPr/>
        <a:lstStyle/>
        <a:p>
          <a:endParaRPr lang="ru-RU"/>
        </a:p>
      </dgm:t>
    </dgm:pt>
    <dgm:pt modelId="{BFF69F9B-11A7-44A3-84D3-898BFA60AF3C}" type="pres">
      <dgm:prSet presAssocID="{37687124-C2FC-4F25-88A9-248A752FB328}" presName="negativeSpace" presStyleCnt="0"/>
      <dgm:spPr/>
      <dgm:t>
        <a:bodyPr/>
        <a:lstStyle/>
        <a:p>
          <a:endParaRPr lang="ru-RU"/>
        </a:p>
      </dgm:t>
    </dgm:pt>
    <dgm:pt modelId="{638795C2-26F1-4CC0-94DB-EDDE7D2F9E5B}" type="pres">
      <dgm:prSet presAssocID="{37687124-C2FC-4F25-88A9-248A752FB328}" presName="childText" presStyleLbl="conFgAcc1" presStyleIdx="0" presStyleCnt="3" custScaleX="90909" custScaleY="90909">
        <dgm:presLayoutVars>
          <dgm:bulletEnabled val="1"/>
        </dgm:presLayoutVars>
      </dgm:prSet>
      <dgm:spPr>
        <a:ln>
          <a:solidFill>
            <a:schemeClr val="accent1">
              <a:lumMod val="50000"/>
            </a:schemeClr>
          </a:solidFill>
        </a:ln>
      </dgm:spPr>
      <dgm:t>
        <a:bodyPr/>
        <a:lstStyle/>
        <a:p>
          <a:endParaRPr lang="ru-RU"/>
        </a:p>
      </dgm:t>
    </dgm:pt>
    <dgm:pt modelId="{C63EDBD7-361A-457C-889F-1FA972F0EFDF}" type="pres">
      <dgm:prSet presAssocID="{59A473AB-EBCA-40E2-97DD-533AD4888A88}" presName="spaceBetweenRectangles" presStyleCnt="0"/>
      <dgm:spPr/>
      <dgm:t>
        <a:bodyPr/>
        <a:lstStyle/>
        <a:p>
          <a:endParaRPr lang="ru-RU"/>
        </a:p>
      </dgm:t>
    </dgm:pt>
    <dgm:pt modelId="{683E66A4-8500-49A3-8E24-11621D9ED620}" type="pres">
      <dgm:prSet presAssocID="{9CFBE640-1AC4-4183-B058-A2D3BDCDDB78}" presName="parentLin" presStyleCnt="0"/>
      <dgm:spPr/>
      <dgm:t>
        <a:bodyPr/>
        <a:lstStyle/>
        <a:p>
          <a:endParaRPr lang="ru-RU"/>
        </a:p>
      </dgm:t>
    </dgm:pt>
    <dgm:pt modelId="{31EB3FB5-D199-4F7E-9989-260C2CBBF3B5}" type="pres">
      <dgm:prSet presAssocID="{9CFBE640-1AC4-4183-B058-A2D3BDCDDB78}" presName="parentLeftMargin" presStyleLbl="node1" presStyleIdx="0" presStyleCnt="3"/>
      <dgm:spPr/>
      <dgm:t>
        <a:bodyPr/>
        <a:lstStyle/>
        <a:p>
          <a:endParaRPr lang="ru-RU"/>
        </a:p>
      </dgm:t>
    </dgm:pt>
    <dgm:pt modelId="{D9403526-5B48-4F7C-A515-71371129C045}" type="pres">
      <dgm:prSet presAssocID="{9CFBE640-1AC4-4183-B058-A2D3BDCDDB78}" presName="parentText" presStyleLbl="node1" presStyleIdx="1" presStyleCnt="3">
        <dgm:presLayoutVars>
          <dgm:chMax val="0"/>
          <dgm:bulletEnabled val="1"/>
        </dgm:presLayoutVars>
      </dgm:prSet>
      <dgm:spPr/>
      <dgm:t>
        <a:bodyPr/>
        <a:lstStyle/>
        <a:p>
          <a:endParaRPr lang="ru-RU"/>
        </a:p>
      </dgm:t>
    </dgm:pt>
    <dgm:pt modelId="{FA7516DF-2768-4F18-9FD9-D8A16C9D3A78}" type="pres">
      <dgm:prSet presAssocID="{9CFBE640-1AC4-4183-B058-A2D3BDCDDB78}" presName="negativeSpace" presStyleCnt="0"/>
      <dgm:spPr/>
      <dgm:t>
        <a:bodyPr/>
        <a:lstStyle/>
        <a:p>
          <a:endParaRPr lang="ru-RU"/>
        </a:p>
      </dgm:t>
    </dgm:pt>
    <dgm:pt modelId="{2BAD6627-0A30-4952-81B7-C08714C9EF6B}" type="pres">
      <dgm:prSet presAssocID="{9CFBE640-1AC4-4183-B058-A2D3BDCDDB78}" presName="childText" presStyleLbl="conFgAcc1" presStyleIdx="1" presStyleCnt="3" custScaleX="90909" custScaleY="90909">
        <dgm:presLayoutVars>
          <dgm:bulletEnabled val="1"/>
        </dgm:presLayoutVars>
      </dgm:prSet>
      <dgm:spPr/>
      <dgm:t>
        <a:bodyPr/>
        <a:lstStyle/>
        <a:p>
          <a:endParaRPr lang="ru-RU"/>
        </a:p>
      </dgm:t>
    </dgm:pt>
    <dgm:pt modelId="{3670C8F4-08D7-449B-8BD1-0F431A1D2442}" type="pres">
      <dgm:prSet presAssocID="{7EEC9E39-2D17-430E-BE63-832024371219}" presName="spaceBetweenRectangles" presStyleCnt="0"/>
      <dgm:spPr/>
      <dgm:t>
        <a:bodyPr/>
        <a:lstStyle/>
        <a:p>
          <a:endParaRPr lang="ru-RU"/>
        </a:p>
      </dgm:t>
    </dgm:pt>
    <dgm:pt modelId="{C7C8DDFE-C032-4771-A879-49D51C12F5D0}" type="pres">
      <dgm:prSet presAssocID="{AA5A7F6A-E60B-4610-A14A-865566E35F61}" presName="parentLin" presStyleCnt="0"/>
      <dgm:spPr/>
      <dgm:t>
        <a:bodyPr/>
        <a:lstStyle/>
        <a:p>
          <a:endParaRPr lang="ru-RU"/>
        </a:p>
      </dgm:t>
    </dgm:pt>
    <dgm:pt modelId="{F444942F-DC24-4AD9-BB71-4CC131D0466C}" type="pres">
      <dgm:prSet presAssocID="{AA5A7F6A-E60B-4610-A14A-865566E35F61}" presName="parentLeftMargin" presStyleLbl="node1" presStyleIdx="1" presStyleCnt="3"/>
      <dgm:spPr/>
      <dgm:t>
        <a:bodyPr/>
        <a:lstStyle/>
        <a:p>
          <a:endParaRPr lang="ru-RU"/>
        </a:p>
      </dgm:t>
    </dgm:pt>
    <dgm:pt modelId="{E8A13E1E-7B3F-4357-B01C-DAF4D0A338C7}" type="pres">
      <dgm:prSet presAssocID="{AA5A7F6A-E60B-4610-A14A-865566E35F61}" presName="parentText" presStyleLbl="node1" presStyleIdx="2" presStyleCnt="3">
        <dgm:presLayoutVars>
          <dgm:chMax val="0"/>
          <dgm:bulletEnabled val="1"/>
        </dgm:presLayoutVars>
      </dgm:prSet>
      <dgm:spPr/>
      <dgm:t>
        <a:bodyPr/>
        <a:lstStyle/>
        <a:p>
          <a:endParaRPr lang="ru-RU"/>
        </a:p>
      </dgm:t>
    </dgm:pt>
    <dgm:pt modelId="{E2CA1DAB-6926-45E5-A0CD-F65DBDA4C5DB}" type="pres">
      <dgm:prSet presAssocID="{AA5A7F6A-E60B-4610-A14A-865566E35F61}" presName="negativeSpace" presStyleCnt="0"/>
      <dgm:spPr/>
      <dgm:t>
        <a:bodyPr/>
        <a:lstStyle/>
        <a:p>
          <a:endParaRPr lang="ru-RU"/>
        </a:p>
      </dgm:t>
    </dgm:pt>
    <dgm:pt modelId="{2065AA9B-10FF-4A1E-9A1A-C3FA947294C5}" type="pres">
      <dgm:prSet presAssocID="{AA5A7F6A-E60B-4610-A14A-865566E35F61}" presName="childText" presStyleLbl="conFgAcc1" presStyleIdx="2" presStyleCnt="3" custScaleX="90909" custScaleY="90909">
        <dgm:presLayoutVars>
          <dgm:bulletEnabled val="1"/>
        </dgm:presLayoutVars>
      </dgm:prSet>
      <dgm:spPr/>
      <dgm:t>
        <a:bodyPr/>
        <a:lstStyle/>
        <a:p>
          <a:endParaRPr lang="ru-RU"/>
        </a:p>
      </dgm:t>
    </dgm:pt>
  </dgm:ptLst>
  <dgm:cxnLst>
    <dgm:cxn modelId="{E031DB10-ED43-46D5-B922-BA95425C4E09}" type="presOf" srcId="{9CFBE640-1AC4-4183-B058-A2D3BDCDDB78}" destId="{D9403526-5B48-4F7C-A515-71371129C045}" srcOrd="1" destOrd="0" presId="urn:microsoft.com/office/officeart/2005/8/layout/list1"/>
    <dgm:cxn modelId="{1EA47831-FA92-4A09-BD42-25F0468EDFF7}" type="presOf" srcId="{37687124-C2FC-4F25-88A9-248A752FB328}" destId="{FBD3A8D0-5CFC-4F5D-8E4C-8CB321F5227F}" srcOrd="0" destOrd="0" presId="urn:microsoft.com/office/officeart/2005/8/layout/list1"/>
    <dgm:cxn modelId="{7E692623-3558-4D5E-81CA-139FAAF92127}" type="presOf" srcId="{AAF44750-0F9C-47C6-9DCA-F36B35A2E483}" destId="{B2CCE228-5A6F-4DF6-B2A8-92E4DD5D43A8}" srcOrd="0" destOrd="0" presId="urn:microsoft.com/office/officeart/2005/8/layout/list1"/>
    <dgm:cxn modelId="{7D91F214-6FDC-40FB-A202-569299B85EDA}" srcId="{AAF44750-0F9C-47C6-9DCA-F36B35A2E483}" destId="{9CFBE640-1AC4-4183-B058-A2D3BDCDDB78}" srcOrd="1" destOrd="0" parTransId="{2611354E-EF67-4336-B521-2E8C986B521D}" sibTransId="{7EEC9E39-2D17-430E-BE63-832024371219}"/>
    <dgm:cxn modelId="{A1BC972B-CACF-4DF8-AF47-CBE0D083247B}" type="presOf" srcId="{AA5A7F6A-E60B-4610-A14A-865566E35F61}" destId="{E8A13E1E-7B3F-4357-B01C-DAF4D0A338C7}" srcOrd="1" destOrd="0" presId="urn:microsoft.com/office/officeart/2005/8/layout/list1"/>
    <dgm:cxn modelId="{97E6874A-8EDA-4553-AC8D-EC56776ADB33}" srcId="{AAF44750-0F9C-47C6-9DCA-F36B35A2E483}" destId="{AA5A7F6A-E60B-4610-A14A-865566E35F61}" srcOrd="2" destOrd="0" parTransId="{98DB78D0-E4DF-4EF6-8787-36B1ED0F9604}" sibTransId="{2E138759-7E7B-425A-96D0-FAF2216FCAD8}"/>
    <dgm:cxn modelId="{5C4115D0-E5B5-4CD8-B60C-E3AA43DE7F02}" type="presOf" srcId="{9CFBE640-1AC4-4183-B058-A2D3BDCDDB78}" destId="{31EB3FB5-D199-4F7E-9989-260C2CBBF3B5}" srcOrd="0" destOrd="0" presId="urn:microsoft.com/office/officeart/2005/8/layout/list1"/>
    <dgm:cxn modelId="{D0A9B433-BDCD-44E9-83F4-91340B08F8F3}" type="presOf" srcId="{AA5A7F6A-E60B-4610-A14A-865566E35F61}" destId="{F444942F-DC24-4AD9-BB71-4CC131D0466C}" srcOrd="0" destOrd="0" presId="urn:microsoft.com/office/officeart/2005/8/layout/list1"/>
    <dgm:cxn modelId="{FAA39283-09A0-45EF-9969-3DD266457A60}" srcId="{AAF44750-0F9C-47C6-9DCA-F36B35A2E483}" destId="{37687124-C2FC-4F25-88A9-248A752FB328}" srcOrd="0" destOrd="0" parTransId="{916A4E74-BB45-434C-B1F1-58438608D383}" sibTransId="{59A473AB-EBCA-40E2-97DD-533AD4888A88}"/>
    <dgm:cxn modelId="{8B750736-5969-460D-923C-9BA4028209AA}" type="presOf" srcId="{37687124-C2FC-4F25-88A9-248A752FB328}" destId="{2EACBADF-9E9D-431E-98AF-8A7A2EF2FED8}" srcOrd="1" destOrd="0" presId="urn:microsoft.com/office/officeart/2005/8/layout/list1"/>
    <dgm:cxn modelId="{B0431830-0C1D-41EA-98AC-4ED59D6CB6C8}" type="presParOf" srcId="{B2CCE228-5A6F-4DF6-B2A8-92E4DD5D43A8}" destId="{7D188538-ACC8-4804-9B4C-540FB677E2C1}" srcOrd="0" destOrd="0" presId="urn:microsoft.com/office/officeart/2005/8/layout/list1"/>
    <dgm:cxn modelId="{FE4BD7C0-E8CA-47A3-BAB7-F524D8CFA16C}" type="presParOf" srcId="{7D188538-ACC8-4804-9B4C-540FB677E2C1}" destId="{FBD3A8D0-5CFC-4F5D-8E4C-8CB321F5227F}" srcOrd="0" destOrd="0" presId="urn:microsoft.com/office/officeart/2005/8/layout/list1"/>
    <dgm:cxn modelId="{7BD85A2A-51E7-4AA5-83BA-B13F6F47F7C4}" type="presParOf" srcId="{7D188538-ACC8-4804-9B4C-540FB677E2C1}" destId="{2EACBADF-9E9D-431E-98AF-8A7A2EF2FED8}" srcOrd="1" destOrd="0" presId="urn:microsoft.com/office/officeart/2005/8/layout/list1"/>
    <dgm:cxn modelId="{72E62B62-FDEC-4698-AB57-9A97A95FA400}" type="presParOf" srcId="{B2CCE228-5A6F-4DF6-B2A8-92E4DD5D43A8}" destId="{BFF69F9B-11A7-44A3-84D3-898BFA60AF3C}" srcOrd="1" destOrd="0" presId="urn:microsoft.com/office/officeart/2005/8/layout/list1"/>
    <dgm:cxn modelId="{9CD732A7-7DB6-44C6-96C1-374B10204D5A}" type="presParOf" srcId="{B2CCE228-5A6F-4DF6-B2A8-92E4DD5D43A8}" destId="{638795C2-26F1-4CC0-94DB-EDDE7D2F9E5B}" srcOrd="2" destOrd="0" presId="urn:microsoft.com/office/officeart/2005/8/layout/list1"/>
    <dgm:cxn modelId="{4EF895B3-CC79-430A-BA92-BE4C5679D773}" type="presParOf" srcId="{B2CCE228-5A6F-4DF6-B2A8-92E4DD5D43A8}" destId="{C63EDBD7-361A-457C-889F-1FA972F0EFDF}" srcOrd="3" destOrd="0" presId="urn:microsoft.com/office/officeart/2005/8/layout/list1"/>
    <dgm:cxn modelId="{C24C6CE5-6852-4CFD-9613-DD2A0158DB5B}" type="presParOf" srcId="{B2CCE228-5A6F-4DF6-B2A8-92E4DD5D43A8}" destId="{683E66A4-8500-49A3-8E24-11621D9ED620}" srcOrd="4" destOrd="0" presId="urn:microsoft.com/office/officeart/2005/8/layout/list1"/>
    <dgm:cxn modelId="{62C051FD-87CD-4CF5-82EC-1EE0EFCF5C66}" type="presParOf" srcId="{683E66A4-8500-49A3-8E24-11621D9ED620}" destId="{31EB3FB5-D199-4F7E-9989-260C2CBBF3B5}" srcOrd="0" destOrd="0" presId="urn:microsoft.com/office/officeart/2005/8/layout/list1"/>
    <dgm:cxn modelId="{36DE08C7-DCB5-4405-987A-D9EF5FD8ECF1}" type="presParOf" srcId="{683E66A4-8500-49A3-8E24-11621D9ED620}" destId="{D9403526-5B48-4F7C-A515-71371129C045}" srcOrd="1" destOrd="0" presId="urn:microsoft.com/office/officeart/2005/8/layout/list1"/>
    <dgm:cxn modelId="{7629759D-A695-47C7-8437-9D660250CD2D}" type="presParOf" srcId="{B2CCE228-5A6F-4DF6-B2A8-92E4DD5D43A8}" destId="{FA7516DF-2768-4F18-9FD9-D8A16C9D3A78}" srcOrd="5" destOrd="0" presId="urn:microsoft.com/office/officeart/2005/8/layout/list1"/>
    <dgm:cxn modelId="{96760314-CD42-46FD-BFE5-38D7342A6F0A}" type="presParOf" srcId="{B2CCE228-5A6F-4DF6-B2A8-92E4DD5D43A8}" destId="{2BAD6627-0A30-4952-81B7-C08714C9EF6B}" srcOrd="6" destOrd="0" presId="urn:microsoft.com/office/officeart/2005/8/layout/list1"/>
    <dgm:cxn modelId="{CDCFC813-83EA-482B-94F9-0EA9C09C2EDF}" type="presParOf" srcId="{B2CCE228-5A6F-4DF6-B2A8-92E4DD5D43A8}" destId="{3670C8F4-08D7-449B-8BD1-0F431A1D2442}" srcOrd="7" destOrd="0" presId="urn:microsoft.com/office/officeart/2005/8/layout/list1"/>
    <dgm:cxn modelId="{323562FA-EABD-4B4A-86BE-093205CBBD67}" type="presParOf" srcId="{B2CCE228-5A6F-4DF6-B2A8-92E4DD5D43A8}" destId="{C7C8DDFE-C032-4771-A879-49D51C12F5D0}" srcOrd="8" destOrd="0" presId="urn:microsoft.com/office/officeart/2005/8/layout/list1"/>
    <dgm:cxn modelId="{F5D0A7C1-C6E6-4A24-AEDF-6187FB5098B4}" type="presParOf" srcId="{C7C8DDFE-C032-4771-A879-49D51C12F5D0}" destId="{F444942F-DC24-4AD9-BB71-4CC131D0466C}" srcOrd="0" destOrd="0" presId="urn:microsoft.com/office/officeart/2005/8/layout/list1"/>
    <dgm:cxn modelId="{CFDD8803-76E6-422A-8A56-DCE1D6545625}" type="presParOf" srcId="{C7C8DDFE-C032-4771-A879-49D51C12F5D0}" destId="{E8A13E1E-7B3F-4357-B01C-DAF4D0A338C7}" srcOrd="1" destOrd="0" presId="urn:microsoft.com/office/officeart/2005/8/layout/list1"/>
    <dgm:cxn modelId="{EEBFCD62-0BAB-4D0B-A09A-64702B928E71}" type="presParOf" srcId="{B2CCE228-5A6F-4DF6-B2A8-92E4DD5D43A8}" destId="{E2CA1DAB-6926-45E5-A0CD-F65DBDA4C5DB}" srcOrd="9" destOrd="0" presId="urn:microsoft.com/office/officeart/2005/8/layout/list1"/>
    <dgm:cxn modelId="{A44E858A-A154-4EE9-8DB0-EE106C4B0ED2}" type="presParOf" srcId="{B2CCE228-5A6F-4DF6-B2A8-92E4DD5D43A8}" destId="{2065AA9B-10FF-4A1E-9A1A-C3FA947294C5}" srcOrd="10"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D9AD39-5158-4DEF-BC9A-028E90D2702E}"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ru-RU"/>
        </a:p>
      </dgm:t>
    </dgm:pt>
    <dgm:pt modelId="{06AB9095-2E4E-430E-B111-CE9C00C4081C}">
      <dgm:prSet custT="1"/>
      <dgm:spPr/>
      <dgm:t>
        <a:bodyPr/>
        <a:lstStyle/>
        <a:p>
          <a:pPr rtl="0"/>
          <a:r>
            <a:rPr lang="ro-RO" sz="2000" dirty="0" smtClean="0">
              <a:latin typeface="Times New Roman" panose="02020603050405020304" pitchFamily="18" charset="0"/>
              <a:cs typeface="Times New Roman" panose="02020603050405020304" pitchFamily="18" charset="0"/>
            </a:rPr>
            <a:t>excluderea unor ţări din diferite organisme internaţionale de securitate.</a:t>
          </a:r>
          <a:endParaRPr lang="ru-RU" sz="2000" dirty="0">
            <a:latin typeface="Times New Roman" panose="02020603050405020304" pitchFamily="18" charset="0"/>
            <a:cs typeface="Times New Roman" panose="02020603050405020304" pitchFamily="18" charset="0"/>
          </a:endParaRPr>
        </a:p>
      </dgm:t>
    </dgm:pt>
    <dgm:pt modelId="{F3B8D2ED-25B7-45CB-892B-CE6562EF3A73}" type="parTrans" cxnId="{B0E220EA-A862-4F88-BCB5-D502B7CCDD1F}">
      <dgm:prSet/>
      <dgm:spPr/>
      <dgm:t>
        <a:bodyPr/>
        <a:lstStyle/>
        <a:p>
          <a:endParaRPr lang="ru-RU"/>
        </a:p>
      </dgm:t>
    </dgm:pt>
    <dgm:pt modelId="{CB09EE5C-5414-4AE8-881C-9C228773C236}" type="sibTrans" cxnId="{B0E220EA-A862-4F88-BCB5-D502B7CCDD1F}">
      <dgm:prSet/>
      <dgm:spPr/>
      <dgm:t>
        <a:bodyPr/>
        <a:lstStyle/>
        <a:p>
          <a:endParaRPr lang="ru-RU"/>
        </a:p>
      </dgm:t>
    </dgm:pt>
    <dgm:pt modelId="{4C369601-7F40-469D-A037-2571F896BEBC}">
      <dgm:prSet custT="1"/>
      <dgm:spPr/>
      <dgm:t>
        <a:bodyPr/>
        <a:lstStyle/>
        <a:p>
          <a:pPr rtl="0"/>
          <a:r>
            <a:rPr lang="ro-RO" sz="2000" dirty="0" smtClean="0">
              <a:latin typeface="Times New Roman" panose="02020603050405020304" pitchFamily="18" charset="0"/>
              <a:cs typeface="Times New Roman" panose="02020603050405020304" pitchFamily="18" charset="0"/>
            </a:rPr>
            <a:t>diferite presiuni de natură să determine decizii politice care pot produce efecte negative ireversibile. </a:t>
          </a:r>
          <a:endParaRPr lang="ru-RU" sz="2000" dirty="0">
            <a:latin typeface="Times New Roman" panose="02020603050405020304" pitchFamily="18" charset="0"/>
            <a:cs typeface="Times New Roman" panose="02020603050405020304" pitchFamily="18" charset="0"/>
          </a:endParaRPr>
        </a:p>
      </dgm:t>
    </dgm:pt>
    <dgm:pt modelId="{C1B3E859-1DE8-4095-86F1-EDFB1644B1FB}" type="parTrans" cxnId="{3AF98EFE-D0DB-4504-967B-2A9A0EF96E6F}">
      <dgm:prSet/>
      <dgm:spPr/>
      <dgm:t>
        <a:bodyPr/>
        <a:lstStyle/>
        <a:p>
          <a:endParaRPr lang="ru-RU"/>
        </a:p>
      </dgm:t>
    </dgm:pt>
    <dgm:pt modelId="{39DDD78D-9B29-4D81-9054-1A924AB17199}" type="sibTrans" cxnId="{3AF98EFE-D0DB-4504-967B-2A9A0EF96E6F}">
      <dgm:prSet/>
      <dgm:spPr/>
      <dgm:t>
        <a:bodyPr/>
        <a:lstStyle/>
        <a:p>
          <a:endParaRPr lang="ru-RU"/>
        </a:p>
      </dgm:t>
    </dgm:pt>
    <dgm:pt modelId="{4A059876-729E-4F23-AD85-A12669F37CA9}" type="pres">
      <dgm:prSet presAssocID="{0AD9AD39-5158-4DEF-BC9A-028E90D2702E}" presName="linearFlow" presStyleCnt="0">
        <dgm:presLayoutVars>
          <dgm:resizeHandles val="exact"/>
        </dgm:presLayoutVars>
      </dgm:prSet>
      <dgm:spPr/>
      <dgm:t>
        <a:bodyPr/>
        <a:lstStyle/>
        <a:p>
          <a:endParaRPr lang="ru-RU"/>
        </a:p>
      </dgm:t>
    </dgm:pt>
    <dgm:pt modelId="{9515D9F0-628C-4957-AC2D-0FFF33D43D62}" type="pres">
      <dgm:prSet presAssocID="{06AB9095-2E4E-430E-B111-CE9C00C4081C}" presName="node" presStyleLbl="node1" presStyleIdx="0" presStyleCnt="2">
        <dgm:presLayoutVars>
          <dgm:bulletEnabled val="1"/>
        </dgm:presLayoutVars>
      </dgm:prSet>
      <dgm:spPr/>
      <dgm:t>
        <a:bodyPr/>
        <a:lstStyle/>
        <a:p>
          <a:endParaRPr lang="ru-RU"/>
        </a:p>
      </dgm:t>
    </dgm:pt>
    <dgm:pt modelId="{99E2B43C-2143-4677-9477-928899C24CCA}" type="pres">
      <dgm:prSet presAssocID="{CB09EE5C-5414-4AE8-881C-9C228773C236}" presName="sibTrans" presStyleLbl="sibTrans2D1" presStyleIdx="0" presStyleCnt="1"/>
      <dgm:spPr/>
      <dgm:t>
        <a:bodyPr/>
        <a:lstStyle/>
        <a:p>
          <a:endParaRPr lang="ru-RU"/>
        </a:p>
      </dgm:t>
    </dgm:pt>
    <dgm:pt modelId="{9994DA86-4830-4CCF-A374-01C66F25F82D}" type="pres">
      <dgm:prSet presAssocID="{CB09EE5C-5414-4AE8-881C-9C228773C236}" presName="connectorText" presStyleLbl="sibTrans2D1" presStyleIdx="0" presStyleCnt="1"/>
      <dgm:spPr/>
      <dgm:t>
        <a:bodyPr/>
        <a:lstStyle/>
        <a:p>
          <a:endParaRPr lang="ru-RU"/>
        </a:p>
      </dgm:t>
    </dgm:pt>
    <dgm:pt modelId="{5C864446-0C77-4986-A3F2-C5E3E38ABF86}" type="pres">
      <dgm:prSet presAssocID="{4C369601-7F40-469D-A037-2571F896BEBC}" presName="node" presStyleLbl="node1" presStyleIdx="1" presStyleCnt="2">
        <dgm:presLayoutVars>
          <dgm:bulletEnabled val="1"/>
        </dgm:presLayoutVars>
      </dgm:prSet>
      <dgm:spPr/>
      <dgm:t>
        <a:bodyPr/>
        <a:lstStyle/>
        <a:p>
          <a:endParaRPr lang="ru-RU"/>
        </a:p>
      </dgm:t>
    </dgm:pt>
  </dgm:ptLst>
  <dgm:cxnLst>
    <dgm:cxn modelId="{C9A53FD4-3EAC-4E0B-80C5-992E25194090}" type="presOf" srcId="{06AB9095-2E4E-430E-B111-CE9C00C4081C}" destId="{9515D9F0-628C-4957-AC2D-0FFF33D43D62}" srcOrd="0" destOrd="0" presId="urn:microsoft.com/office/officeart/2005/8/layout/process2"/>
    <dgm:cxn modelId="{3E3FF9E0-0F09-4B9E-84CA-3C520605C8F3}" type="presOf" srcId="{4C369601-7F40-469D-A037-2571F896BEBC}" destId="{5C864446-0C77-4986-A3F2-C5E3E38ABF86}" srcOrd="0" destOrd="0" presId="urn:microsoft.com/office/officeart/2005/8/layout/process2"/>
    <dgm:cxn modelId="{F46B07C3-B29D-45E3-BA87-FEA45A9AABC4}" type="presOf" srcId="{CB09EE5C-5414-4AE8-881C-9C228773C236}" destId="{9994DA86-4830-4CCF-A374-01C66F25F82D}" srcOrd="1" destOrd="0" presId="urn:microsoft.com/office/officeart/2005/8/layout/process2"/>
    <dgm:cxn modelId="{B0E220EA-A862-4F88-BCB5-D502B7CCDD1F}" srcId="{0AD9AD39-5158-4DEF-BC9A-028E90D2702E}" destId="{06AB9095-2E4E-430E-B111-CE9C00C4081C}" srcOrd="0" destOrd="0" parTransId="{F3B8D2ED-25B7-45CB-892B-CE6562EF3A73}" sibTransId="{CB09EE5C-5414-4AE8-881C-9C228773C236}"/>
    <dgm:cxn modelId="{AFF728D2-777E-46BE-9144-846B617470A4}" type="presOf" srcId="{CB09EE5C-5414-4AE8-881C-9C228773C236}" destId="{99E2B43C-2143-4677-9477-928899C24CCA}" srcOrd="0" destOrd="0" presId="urn:microsoft.com/office/officeart/2005/8/layout/process2"/>
    <dgm:cxn modelId="{D636B5F6-7121-44A5-BFA9-0E319E986AC8}" type="presOf" srcId="{0AD9AD39-5158-4DEF-BC9A-028E90D2702E}" destId="{4A059876-729E-4F23-AD85-A12669F37CA9}" srcOrd="0" destOrd="0" presId="urn:microsoft.com/office/officeart/2005/8/layout/process2"/>
    <dgm:cxn modelId="{3AF98EFE-D0DB-4504-967B-2A9A0EF96E6F}" srcId="{0AD9AD39-5158-4DEF-BC9A-028E90D2702E}" destId="{4C369601-7F40-469D-A037-2571F896BEBC}" srcOrd="1" destOrd="0" parTransId="{C1B3E859-1DE8-4095-86F1-EDFB1644B1FB}" sibTransId="{39DDD78D-9B29-4D81-9054-1A924AB17199}"/>
    <dgm:cxn modelId="{11193A9F-517D-4072-A991-B6715FF63030}" type="presParOf" srcId="{4A059876-729E-4F23-AD85-A12669F37CA9}" destId="{9515D9F0-628C-4957-AC2D-0FFF33D43D62}" srcOrd="0" destOrd="0" presId="urn:microsoft.com/office/officeart/2005/8/layout/process2"/>
    <dgm:cxn modelId="{051209FA-45BE-4F4D-903D-B0F9AC2D5733}" type="presParOf" srcId="{4A059876-729E-4F23-AD85-A12669F37CA9}" destId="{99E2B43C-2143-4677-9477-928899C24CCA}" srcOrd="1" destOrd="0" presId="urn:microsoft.com/office/officeart/2005/8/layout/process2"/>
    <dgm:cxn modelId="{C190874B-C0D6-4CD1-BF72-69767937E55F}" type="presParOf" srcId="{99E2B43C-2143-4677-9477-928899C24CCA}" destId="{9994DA86-4830-4CCF-A374-01C66F25F82D}" srcOrd="0" destOrd="0" presId="urn:microsoft.com/office/officeart/2005/8/layout/process2"/>
    <dgm:cxn modelId="{D56F438C-7222-494C-AE80-874533793F56}" type="presParOf" srcId="{4A059876-729E-4F23-AD85-A12669F37CA9}" destId="{5C864446-0C77-4986-A3F2-C5E3E38ABF86}" srcOrd="2" destOrd="0" presId="urn:microsoft.com/office/officeart/2005/8/layout/process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854D2-A076-4A50-9FA8-FC55E859D6A9}">
      <dsp:nvSpPr>
        <dsp:cNvPr id="0" name=""/>
        <dsp:cNvSpPr/>
      </dsp:nvSpPr>
      <dsp:spPr>
        <a:xfrm>
          <a:off x="0" y="0"/>
          <a:ext cx="8412480" cy="11159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Astăzi trăim într-un lume dinamică, interdependentă şi conflictuală, marcată de incertitudine, de evoluţii şi mutații rapide</a:t>
          </a:r>
          <a:r>
            <a:rPr lang="en-US" sz="2000" kern="1200" dirty="0" smtClean="0">
              <a:latin typeface="Times New Roman" panose="02020603050405020304" pitchFamily="18" charset="0"/>
              <a:cs typeface="Times New Roman" panose="02020603050405020304" pitchFamily="18" charset="0"/>
            </a:rPr>
            <a:t>.</a:t>
          </a:r>
          <a:r>
            <a:rPr lang="ro-RO" sz="2000" kern="1200" dirty="0" smtClean="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a:off x="32686" y="32686"/>
        <a:ext cx="7113930" cy="1050625"/>
      </dsp:txXfrm>
    </dsp:sp>
    <dsp:sp modelId="{86C7157D-A990-4B7C-94F5-F524FC23B718}">
      <dsp:nvSpPr>
        <dsp:cNvPr id="0" name=""/>
        <dsp:cNvSpPr/>
      </dsp:nvSpPr>
      <dsp:spPr>
        <a:xfrm>
          <a:off x="704545" y="1318906"/>
          <a:ext cx="8412480" cy="1115997"/>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Se produc schimbări majore în cadrul sistemului relațiilor internaționale, în care mediul de securitate, la fel, este caracterizat de o complexitate sporită</a:t>
          </a:r>
          <a:r>
            <a:rPr lang="en-US"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737231" y="1351592"/>
        <a:ext cx="6917164" cy="1050625"/>
      </dsp:txXfrm>
    </dsp:sp>
    <dsp:sp modelId="{F111BBA2-F802-4462-B8AB-5FE5CDDEB564}">
      <dsp:nvSpPr>
        <dsp:cNvPr id="0" name=""/>
        <dsp:cNvSpPr/>
      </dsp:nvSpPr>
      <dsp:spPr>
        <a:xfrm>
          <a:off x="1398574" y="2637812"/>
          <a:ext cx="8412480" cy="1115997"/>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D</a:t>
          </a:r>
          <a:r>
            <a:rPr lang="ro-RO" sz="2000" kern="1200" dirty="0" smtClean="0">
              <a:latin typeface="Times New Roman" panose="02020603050405020304" pitchFamily="18" charset="0"/>
              <a:cs typeface="Times New Roman" panose="02020603050405020304" pitchFamily="18" charset="0"/>
            </a:rPr>
            <a:t>e un grad ridicat de instabilitate şi imprevizibilitate şi de un proces de profundă transformare</a:t>
          </a:r>
          <a:r>
            <a:rPr lang="en-US"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1431260" y="2670498"/>
        <a:ext cx="6927679" cy="1050625"/>
      </dsp:txXfrm>
    </dsp:sp>
    <dsp:sp modelId="{AAE902FC-B08E-4D87-A015-8CD97FA82F65}">
      <dsp:nvSpPr>
        <dsp:cNvPr id="0" name=""/>
        <dsp:cNvSpPr/>
      </dsp:nvSpPr>
      <dsp:spPr>
        <a:xfrm>
          <a:off x="2103119" y="3956719"/>
          <a:ext cx="8412480" cy="1115997"/>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C</a:t>
          </a:r>
          <a:r>
            <a:rPr lang="ro-RO" sz="2000" kern="1200" dirty="0" smtClean="0">
              <a:latin typeface="Times New Roman" panose="02020603050405020304" pitchFamily="18" charset="0"/>
              <a:cs typeface="Times New Roman" panose="02020603050405020304" pitchFamily="18" charset="0"/>
            </a:rPr>
            <a:t>are generează consecințe ce pot afecta, pe termen lung, comunitatea internațională. </a:t>
          </a:r>
          <a:endParaRPr lang="ru-RU" sz="2000" kern="1200" dirty="0">
            <a:latin typeface="Times New Roman" panose="02020603050405020304" pitchFamily="18" charset="0"/>
            <a:cs typeface="Times New Roman" panose="02020603050405020304" pitchFamily="18" charset="0"/>
          </a:endParaRPr>
        </a:p>
      </dsp:txBody>
      <dsp:txXfrm>
        <a:off x="2135805" y="3989405"/>
        <a:ext cx="6917164" cy="1050625"/>
      </dsp:txXfrm>
    </dsp:sp>
    <dsp:sp modelId="{2029B444-DE6E-4A74-8499-F09C84418360}">
      <dsp:nvSpPr>
        <dsp:cNvPr id="0" name=""/>
        <dsp:cNvSpPr/>
      </dsp:nvSpPr>
      <dsp:spPr>
        <a:xfrm>
          <a:off x="7687081" y="854752"/>
          <a:ext cx="725398" cy="72539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7850296" y="854752"/>
        <a:ext cx="398968" cy="545862"/>
      </dsp:txXfrm>
    </dsp:sp>
    <dsp:sp modelId="{FB891CDA-50C1-466C-9738-5A474D077BEE}">
      <dsp:nvSpPr>
        <dsp:cNvPr id="0" name=""/>
        <dsp:cNvSpPr/>
      </dsp:nvSpPr>
      <dsp:spPr>
        <a:xfrm>
          <a:off x="8391626" y="2173659"/>
          <a:ext cx="725398" cy="72539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8554841" y="2173659"/>
        <a:ext cx="398968" cy="545862"/>
      </dsp:txXfrm>
    </dsp:sp>
    <dsp:sp modelId="{566E1C9B-D1F3-4BB8-AB40-926200DA0FCD}">
      <dsp:nvSpPr>
        <dsp:cNvPr id="0" name=""/>
        <dsp:cNvSpPr/>
      </dsp:nvSpPr>
      <dsp:spPr>
        <a:xfrm>
          <a:off x="9085656" y="3492565"/>
          <a:ext cx="725398" cy="72539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ru-RU" sz="3300" kern="1200"/>
        </a:p>
      </dsp:txBody>
      <dsp:txXfrm>
        <a:off x="9248871" y="3492565"/>
        <a:ext cx="398968" cy="5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3DB6A-3C13-4E65-8840-FAF9693A7D02}">
      <dsp:nvSpPr>
        <dsp:cNvPr id="0" name=""/>
        <dsp:cNvSpPr/>
      </dsp:nvSpPr>
      <dsp:spPr>
        <a:xfrm>
          <a:off x="232412" y="59876"/>
          <a:ext cx="4648196" cy="11975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aplicarea unor jocuri de piaţă ce contravin principiului concurenţei loiale;</a:t>
          </a:r>
          <a:endParaRPr lang="ru-RU" sz="2000" kern="1200" dirty="0">
            <a:latin typeface="Times New Roman" panose="02020603050405020304" pitchFamily="18" charset="0"/>
            <a:cs typeface="Times New Roman" panose="02020603050405020304" pitchFamily="18" charset="0"/>
          </a:endParaRPr>
        </a:p>
      </dsp:txBody>
      <dsp:txXfrm>
        <a:off x="267486" y="94950"/>
        <a:ext cx="3410468" cy="1127370"/>
      </dsp:txXfrm>
    </dsp:sp>
    <dsp:sp modelId="{F4511893-4497-44C6-9A1E-DFFBD65707DD}">
      <dsp:nvSpPr>
        <dsp:cNvPr id="0" name=""/>
        <dsp:cNvSpPr/>
      </dsp:nvSpPr>
      <dsp:spPr>
        <a:xfrm>
          <a:off x="1134710" y="1669875"/>
          <a:ext cx="4648196" cy="119751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monopolul asupra resurselor şi materiilor prime, precum şi unui anumit palier de piaţă; </a:t>
          </a:r>
          <a:endParaRPr lang="ru-RU" sz="2000" kern="1200" dirty="0">
            <a:latin typeface="Times New Roman" panose="02020603050405020304" pitchFamily="18" charset="0"/>
            <a:cs typeface="Times New Roman" panose="02020603050405020304" pitchFamily="18" charset="0"/>
          </a:endParaRPr>
        </a:p>
      </dsp:txBody>
      <dsp:txXfrm>
        <a:off x="1169784" y="1704949"/>
        <a:ext cx="2979391" cy="1127370"/>
      </dsp:txXfrm>
    </dsp:sp>
    <dsp:sp modelId="{B8C6A053-6C48-4A12-8EEB-9722537CA819}">
      <dsp:nvSpPr>
        <dsp:cNvPr id="0" name=""/>
        <dsp:cNvSpPr/>
      </dsp:nvSpPr>
      <dsp:spPr>
        <a:xfrm>
          <a:off x="3949781" y="1085760"/>
          <a:ext cx="707628" cy="70762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ru-RU" sz="3200" kern="1200"/>
        </a:p>
      </dsp:txBody>
      <dsp:txXfrm>
        <a:off x="4108997" y="1085760"/>
        <a:ext cx="389196" cy="5324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39D82-0D42-494F-8F89-5CBC5F8E8207}">
      <dsp:nvSpPr>
        <dsp:cNvPr id="0" name=""/>
        <dsp:cNvSpPr/>
      </dsp:nvSpPr>
      <dsp:spPr>
        <a:xfrm>
          <a:off x="104359" y="1368252"/>
          <a:ext cx="2611933" cy="165857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7AAF4-7CF4-49F5-A0B3-F5DF9A9FF67D}">
      <dsp:nvSpPr>
        <dsp:cNvPr id="0" name=""/>
        <dsp:cNvSpPr/>
      </dsp:nvSpPr>
      <dsp:spPr>
        <a:xfrm>
          <a:off x="394574" y="1643956"/>
          <a:ext cx="2611933" cy="1658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raportul disproporţionat dintre resurse limitate şi creşterea demografică, aspect ce determină migraţia populaţiei către ţările prospere; </a:t>
          </a:r>
          <a:endParaRPr lang="ru-RU" sz="1800" kern="1200" dirty="0">
            <a:latin typeface="Times New Roman" panose="02020603050405020304" pitchFamily="18" charset="0"/>
            <a:cs typeface="Times New Roman" panose="02020603050405020304" pitchFamily="18" charset="0"/>
          </a:endParaRPr>
        </a:p>
      </dsp:txBody>
      <dsp:txXfrm>
        <a:off x="443152" y="1692534"/>
        <a:ext cx="2514777" cy="1561421"/>
      </dsp:txXfrm>
    </dsp:sp>
    <dsp:sp modelId="{CA5C584C-1B91-41C3-84FF-CC78887AFE04}">
      <dsp:nvSpPr>
        <dsp:cNvPr id="0" name=""/>
        <dsp:cNvSpPr/>
      </dsp:nvSpPr>
      <dsp:spPr>
        <a:xfrm>
          <a:off x="1562738" y="3672597"/>
          <a:ext cx="2611933" cy="165857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17EBE-D987-4F59-B0DC-D677482F42F2}">
      <dsp:nvSpPr>
        <dsp:cNvPr id="0" name=""/>
        <dsp:cNvSpPr/>
      </dsp:nvSpPr>
      <dsp:spPr>
        <a:xfrm>
          <a:off x="1852953" y="3948301"/>
          <a:ext cx="2611933" cy="1658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impunerea unor politici economice de natură să ducă la pauperizarea populaţiei şi îmbogăţirea unor categorii sociale; </a:t>
          </a:r>
          <a:endParaRPr lang="ru-RU" sz="1800" kern="1200" dirty="0">
            <a:latin typeface="Times New Roman" panose="02020603050405020304" pitchFamily="18" charset="0"/>
            <a:cs typeface="Times New Roman" panose="02020603050405020304" pitchFamily="18" charset="0"/>
          </a:endParaRPr>
        </a:p>
      </dsp:txBody>
      <dsp:txXfrm>
        <a:off x="1901531" y="3996879"/>
        <a:ext cx="2514777" cy="15614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04C9B-5F4A-4541-8BD0-C1D8F82095BC}">
      <dsp:nvSpPr>
        <dsp:cNvPr id="0" name=""/>
        <dsp:cNvSpPr/>
      </dsp:nvSpPr>
      <dsp:spPr>
        <a:xfrm>
          <a:off x="-3448366" y="-380174"/>
          <a:ext cx="4067987" cy="4067987"/>
        </a:xfrm>
        <a:prstGeom prst="blockArc">
          <a:avLst>
            <a:gd name="adj1" fmla="val 18900000"/>
            <a:gd name="adj2" fmla="val 2700000"/>
            <a:gd name="adj3" fmla="val 48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8BBE7-FC49-4FE9-A4E4-6BDC60732E5B}">
      <dsp:nvSpPr>
        <dsp:cNvPr id="0" name=""/>
        <dsp:cNvSpPr/>
      </dsp:nvSpPr>
      <dsp:spPr>
        <a:xfrm>
          <a:off x="584622" y="474498"/>
          <a:ext cx="6064072" cy="94886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61" tIns="45720" rIns="45720" bIns="4572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Acțiunea militară a unui stat împotriva altui stat produce fără echivoc pierderi economice şi umane, uneori irecuperabile. </a:t>
          </a:r>
          <a:endParaRPr lang="ru-RU" sz="1800" kern="1200" dirty="0">
            <a:latin typeface="Times New Roman" panose="02020603050405020304" pitchFamily="18" charset="0"/>
            <a:cs typeface="Times New Roman" panose="02020603050405020304" pitchFamily="18" charset="0"/>
          </a:endParaRPr>
        </a:p>
      </dsp:txBody>
      <dsp:txXfrm>
        <a:off x="584622" y="474498"/>
        <a:ext cx="6064072" cy="948863"/>
      </dsp:txXfrm>
    </dsp:sp>
    <dsp:sp modelId="{4C7B1E1D-0D75-4E79-BDCD-311F438D9932}">
      <dsp:nvSpPr>
        <dsp:cNvPr id="0" name=""/>
        <dsp:cNvSpPr/>
      </dsp:nvSpPr>
      <dsp:spPr>
        <a:xfrm>
          <a:off x="94504" y="458812"/>
          <a:ext cx="980235" cy="980235"/>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7E640063-55B3-46F9-BDEB-8738D0667650}">
      <dsp:nvSpPr>
        <dsp:cNvPr id="0" name=""/>
        <dsp:cNvSpPr/>
      </dsp:nvSpPr>
      <dsp:spPr>
        <a:xfrm>
          <a:off x="584622" y="1898059"/>
          <a:ext cx="6064072" cy="948863"/>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61" tIns="45720" rIns="45720" bIns="4572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Disproporţia de potenţial militar existentă este de natură să neliniştească unele state sau grupări de state importante. </a:t>
          </a:r>
          <a:endParaRPr lang="ru-RU" sz="1800" kern="1200" dirty="0">
            <a:latin typeface="Times New Roman" panose="02020603050405020304" pitchFamily="18" charset="0"/>
            <a:cs typeface="Times New Roman" panose="02020603050405020304" pitchFamily="18" charset="0"/>
          </a:endParaRPr>
        </a:p>
      </dsp:txBody>
      <dsp:txXfrm>
        <a:off x="584622" y="1898059"/>
        <a:ext cx="6064072" cy="948863"/>
      </dsp:txXfrm>
    </dsp:sp>
    <dsp:sp modelId="{CF4617E1-22AB-4073-BA42-4501C7D8B773}">
      <dsp:nvSpPr>
        <dsp:cNvPr id="0" name=""/>
        <dsp:cNvSpPr/>
      </dsp:nvSpPr>
      <dsp:spPr>
        <a:xfrm>
          <a:off x="94504" y="1882373"/>
          <a:ext cx="980235" cy="98023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0C4C8-4962-420B-B0EA-F89208CBB005}">
      <dsp:nvSpPr>
        <dsp:cNvPr id="0" name=""/>
        <dsp:cNvSpPr/>
      </dsp:nvSpPr>
      <dsp:spPr>
        <a:xfrm>
          <a:off x="0" y="886273"/>
          <a:ext cx="5208494" cy="1181698"/>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07858-6EDE-4401-9105-96A5608998C1}">
      <dsp:nvSpPr>
        <dsp:cNvPr id="0" name=""/>
        <dsp:cNvSpPr/>
      </dsp:nvSpPr>
      <dsp:spPr>
        <a:xfrm>
          <a:off x="57" y="0"/>
          <a:ext cx="2286600" cy="11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Teama de înfrângere determină statele să-şi aducă forţele armate.</a:t>
          </a:r>
          <a:endParaRPr lang="ru-RU" sz="1800" kern="1200" dirty="0">
            <a:latin typeface="Times New Roman" panose="02020603050405020304" pitchFamily="18" charset="0"/>
            <a:cs typeface="Times New Roman" panose="02020603050405020304" pitchFamily="18" charset="0"/>
          </a:endParaRPr>
        </a:p>
      </dsp:txBody>
      <dsp:txXfrm>
        <a:off x="57" y="0"/>
        <a:ext cx="2286600" cy="1181698"/>
      </dsp:txXfrm>
    </dsp:sp>
    <dsp:sp modelId="{6B462EC9-63FF-431E-9B48-34539678DBDF}">
      <dsp:nvSpPr>
        <dsp:cNvPr id="0" name=""/>
        <dsp:cNvSpPr/>
      </dsp:nvSpPr>
      <dsp:spPr>
        <a:xfrm>
          <a:off x="995645" y="1329410"/>
          <a:ext cx="295424" cy="2954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F8EC9-D929-4D96-B583-BE93F4736E7F}">
      <dsp:nvSpPr>
        <dsp:cNvPr id="0" name=""/>
        <dsp:cNvSpPr/>
      </dsp:nvSpPr>
      <dsp:spPr>
        <a:xfrm>
          <a:off x="2400987" y="1772547"/>
          <a:ext cx="2286600" cy="118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La parametrii necesari respingerii efectelor ameninţărilor percepute. </a:t>
          </a:r>
          <a:endParaRPr lang="ru-RU" sz="1800" kern="1200" dirty="0">
            <a:latin typeface="Times New Roman" panose="02020603050405020304" pitchFamily="18" charset="0"/>
            <a:cs typeface="Times New Roman" panose="02020603050405020304" pitchFamily="18" charset="0"/>
          </a:endParaRPr>
        </a:p>
      </dsp:txBody>
      <dsp:txXfrm>
        <a:off x="2400987" y="1772547"/>
        <a:ext cx="2286600" cy="1181698"/>
      </dsp:txXfrm>
    </dsp:sp>
    <dsp:sp modelId="{35738065-4102-4AC8-BC1B-BF8F8C0C8EE2}">
      <dsp:nvSpPr>
        <dsp:cNvPr id="0" name=""/>
        <dsp:cNvSpPr/>
      </dsp:nvSpPr>
      <dsp:spPr>
        <a:xfrm>
          <a:off x="3396575" y="1329410"/>
          <a:ext cx="295424" cy="295424"/>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81490-238A-4E15-9AA4-5886180E4A96}">
      <dsp:nvSpPr>
        <dsp:cNvPr id="0" name=""/>
        <dsp:cNvSpPr/>
      </dsp:nvSpPr>
      <dsp:spPr>
        <a:xfrm>
          <a:off x="8663" y="100370"/>
          <a:ext cx="2589307" cy="155358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o-RO" sz="1900" kern="1200" dirty="0" smtClean="0">
              <a:latin typeface="Times New Roman" panose="02020603050405020304" pitchFamily="18" charset="0"/>
              <a:cs typeface="Times New Roman" panose="02020603050405020304" pitchFamily="18" charset="0"/>
            </a:rPr>
            <a:t>Când, PIB-ul este afectat de o alocare bugetară militară semnificativă. </a:t>
          </a:r>
          <a:endParaRPr lang="ru-RU" sz="1900" kern="1200" dirty="0">
            <a:latin typeface="Times New Roman" panose="02020603050405020304" pitchFamily="18" charset="0"/>
            <a:cs typeface="Times New Roman" panose="02020603050405020304" pitchFamily="18" charset="0"/>
          </a:endParaRPr>
        </a:p>
      </dsp:txBody>
      <dsp:txXfrm>
        <a:off x="54166" y="145873"/>
        <a:ext cx="2498301" cy="1462578"/>
      </dsp:txXfrm>
    </dsp:sp>
    <dsp:sp modelId="{0EB4946D-00FE-4EB3-9E44-91440DE953C4}">
      <dsp:nvSpPr>
        <dsp:cNvPr id="0" name=""/>
        <dsp:cNvSpPr/>
      </dsp:nvSpPr>
      <dsp:spPr>
        <a:xfrm>
          <a:off x="2856901" y="556088"/>
          <a:ext cx="548933" cy="64214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2856901" y="684518"/>
        <a:ext cx="384253" cy="385288"/>
      </dsp:txXfrm>
    </dsp:sp>
    <dsp:sp modelId="{1104BC1B-DEB7-4C99-8DD3-B17E4285D05A}">
      <dsp:nvSpPr>
        <dsp:cNvPr id="0" name=""/>
        <dsp:cNvSpPr/>
      </dsp:nvSpPr>
      <dsp:spPr>
        <a:xfrm>
          <a:off x="3633693" y="100370"/>
          <a:ext cx="2589307" cy="155358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o-RO" sz="1900" kern="1200" dirty="0" smtClean="0">
              <a:latin typeface="Times New Roman" panose="02020603050405020304" pitchFamily="18" charset="0"/>
              <a:cs typeface="Times New Roman" panose="02020603050405020304" pitchFamily="18" charset="0"/>
            </a:rPr>
            <a:t>Putem aprecia că situaţia tinde să destabilizeze echilibrul strategic în arealul respectiv.</a:t>
          </a:r>
          <a:endParaRPr lang="ru-RU" sz="1900" kern="1200" dirty="0">
            <a:latin typeface="Times New Roman" panose="02020603050405020304" pitchFamily="18" charset="0"/>
            <a:cs typeface="Times New Roman" panose="02020603050405020304" pitchFamily="18" charset="0"/>
          </a:endParaRPr>
        </a:p>
      </dsp:txBody>
      <dsp:txXfrm>
        <a:off x="3679196" y="145873"/>
        <a:ext cx="2498301" cy="1462578"/>
      </dsp:txXfrm>
    </dsp:sp>
    <dsp:sp modelId="{A203ED59-AAC8-49D6-92F4-4E03930B9EBC}">
      <dsp:nvSpPr>
        <dsp:cNvPr id="0" name=""/>
        <dsp:cNvSpPr/>
      </dsp:nvSpPr>
      <dsp:spPr>
        <a:xfrm>
          <a:off x="6481931" y="556088"/>
          <a:ext cx="548933" cy="64214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6481931" y="684518"/>
        <a:ext cx="384253" cy="385288"/>
      </dsp:txXfrm>
    </dsp:sp>
    <dsp:sp modelId="{008848CE-9E71-481A-8E33-05E865D37FB8}">
      <dsp:nvSpPr>
        <dsp:cNvPr id="0" name=""/>
        <dsp:cNvSpPr/>
      </dsp:nvSpPr>
      <dsp:spPr>
        <a:xfrm>
          <a:off x="7258723" y="100370"/>
          <a:ext cx="2589307" cy="155358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o-RO" sz="1900" kern="1200" dirty="0" smtClean="0">
              <a:latin typeface="Times New Roman" panose="02020603050405020304" pitchFamily="18" charset="0"/>
              <a:cs typeface="Times New Roman" panose="02020603050405020304" pitchFamily="18" charset="0"/>
            </a:rPr>
            <a:t>Ameninţând grav nu numai securitatea statelor din zonă, dar şi pe cea internaţională.</a:t>
          </a:r>
          <a:endParaRPr lang="ru-RU" sz="1900" kern="1200" dirty="0">
            <a:latin typeface="Times New Roman" panose="02020603050405020304" pitchFamily="18" charset="0"/>
            <a:cs typeface="Times New Roman" panose="02020603050405020304" pitchFamily="18" charset="0"/>
          </a:endParaRPr>
        </a:p>
      </dsp:txBody>
      <dsp:txXfrm>
        <a:off x="7304226" y="145873"/>
        <a:ext cx="2498301" cy="14625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36093-C492-4335-B70C-1C0ADE84045B}">
      <dsp:nvSpPr>
        <dsp:cNvPr id="0" name=""/>
        <dsp:cNvSpPr/>
      </dsp:nvSpPr>
      <dsp:spPr>
        <a:xfrm>
          <a:off x="4854" y="0"/>
          <a:ext cx="4966073" cy="1438837"/>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Amenințările sociale sunt generate de politica pe care statele o duc în interiorul lor, dar şi în relaţiile cu alte state. </a:t>
          </a:r>
          <a:endParaRPr lang="ru-RU" sz="2000" kern="1200" dirty="0">
            <a:latin typeface="Times New Roman" panose="02020603050405020304" pitchFamily="18" charset="0"/>
            <a:cs typeface="Times New Roman" panose="02020603050405020304" pitchFamily="18" charset="0"/>
          </a:endParaRPr>
        </a:p>
      </dsp:txBody>
      <dsp:txXfrm>
        <a:off x="724273" y="0"/>
        <a:ext cx="3527236" cy="14388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119B-AAE9-4198-93EC-03E4B8EB19D2}">
      <dsp:nvSpPr>
        <dsp:cNvPr id="0" name=""/>
        <dsp:cNvSpPr/>
      </dsp:nvSpPr>
      <dsp:spPr>
        <a:xfrm>
          <a:off x="2427" y="0"/>
          <a:ext cx="4966073" cy="1277906"/>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Totuşi, majoritatea ameninţărilor sociale au sursa în interiorul statelor.</a:t>
          </a:r>
          <a:endParaRPr lang="ru-RU" sz="2000" kern="1200" dirty="0">
            <a:latin typeface="Times New Roman" panose="02020603050405020304" pitchFamily="18" charset="0"/>
            <a:cs typeface="Times New Roman" panose="02020603050405020304" pitchFamily="18" charset="0"/>
          </a:endParaRPr>
        </a:p>
      </dsp:txBody>
      <dsp:txXfrm>
        <a:off x="641380" y="0"/>
        <a:ext cx="3688167" cy="12779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62147-AEA3-4475-8068-92F2F534A8B2}">
      <dsp:nvSpPr>
        <dsp:cNvPr id="0" name=""/>
        <dsp:cNvSpPr/>
      </dsp:nvSpPr>
      <dsp:spPr>
        <a:xfrm>
          <a:off x="2427" y="0"/>
          <a:ext cx="4966073" cy="1260430"/>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Ele se produc pe fondul nemulţumirilor sociale de orice natură. </a:t>
          </a:r>
          <a:endParaRPr lang="ru-RU" sz="2000" kern="1200" dirty="0">
            <a:latin typeface="Times New Roman" panose="02020603050405020304" pitchFamily="18" charset="0"/>
            <a:cs typeface="Times New Roman" panose="02020603050405020304" pitchFamily="18" charset="0"/>
          </a:endParaRPr>
        </a:p>
      </dsp:txBody>
      <dsp:txXfrm>
        <a:off x="632642" y="0"/>
        <a:ext cx="3705643" cy="12604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ED0E7-6F32-40F6-9D3F-F66333C4ACFA}">
      <dsp:nvSpPr>
        <dsp:cNvPr id="0" name=""/>
        <dsp:cNvSpPr/>
      </dsp:nvSpPr>
      <dsp:spPr>
        <a:xfrm>
          <a:off x="0" y="0"/>
          <a:ext cx="5181600" cy="9782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Nerezolvarea sau întârzierea soluţionării conflictelor</a:t>
          </a:r>
          <a:endParaRPr lang="ru-RU" sz="2000" kern="1200" dirty="0">
            <a:latin typeface="Times New Roman" panose="02020603050405020304" pitchFamily="18" charset="0"/>
            <a:cs typeface="Times New Roman" panose="02020603050405020304" pitchFamily="18" charset="0"/>
          </a:endParaRPr>
        </a:p>
      </dsp:txBody>
      <dsp:txXfrm>
        <a:off x="28653" y="28653"/>
        <a:ext cx="4125965" cy="920967"/>
      </dsp:txXfrm>
    </dsp:sp>
    <dsp:sp modelId="{333C6F1A-0BEC-4796-AD4A-1B87DFBED19D}">
      <dsp:nvSpPr>
        <dsp:cNvPr id="0" name=""/>
        <dsp:cNvSpPr/>
      </dsp:nvSpPr>
      <dsp:spPr>
        <a:xfrm>
          <a:off x="457199" y="1141319"/>
          <a:ext cx="5181600" cy="97827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smtClean="0">
              <a:latin typeface="Times New Roman" panose="02020603050405020304" pitchFamily="18" charset="0"/>
              <a:cs typeface="Times New Roman" panose="02020603050405020304" pitchFamily="18" charset="0"/>
            </a:rPr>
            <a:t>De ordin etnic, religios, de muncă, de asigurări sociale, etc.</a:t>
          </a:r>
          <a:endParaRPr lang="ru-RU" sz="2000" kern="1200">
            <a:latin typeface="Times New Roman" panose="02020603050405020304" pitchFamily="18" charset="0"/>
            <a:cs typeface="Times New Roman" panose="02020603050405020304" pitchFamily="18" charset="0"/>
          </a:endParaRPr>
        </a:p>
      </dsp:txBody>
      <dsp:txXfrm>
        <a:off x="485852" y="1169972"/>
        <a:ext cx="4031215" cy="920967"/>
      </dsp:txXfrm>
    </dsp:sp>
    <dsp:sp modelId="{2BFFE6DD-0A23-4CD2-AC21-7AE28C42EFD0}">
      <dsp:nvSpPr>
        <dsp:cNvPr id="0" name=""/>
        <dsp:cNvSpPr/>
      </dsp:nvSpPr>
      <dsp:spPr>
        <a:xfrm>
          <a:off x="914399" y="2282639"/>
          <a:ext cx="5181600" cy="97827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Reprezintă un factor de instabilitate a statului respectiv. </a:t>
          </a:r>
          <a:endParaRPr lang="ru-RU" sz="2000" kern="1200" dirty="0">
            <a:latin typeface="Times New Roman" panose="02020603050405020304" pitchFamily="18" charset="0"/>
            <a:cs typeface="Times New Roman" panose="02020603050405020304" pitchFamily="18" charset="0"/>
          </a:endParaRPr>
        </a:p>
      </dsp:txBody>
      <dsp:txXfrm>
        <a:off x="943052" y="2311292"/>
        <a:ext cx="4031215" cy="920967"/>
      </dsp:txXfrm>
    </dsp:sp>
    <dsp:sp modelId="{09D0CCA7-82D6-47A1-9688-B3A5A4FC926B}">
      <dsp:nvSpPr>
        <dsp:cNvPr id="0" name=""/>
        <dsp:cNvSpPr/>
      </dsp:nvSpPr>
      <dsp:spPr>
        <a:xfrm>
          <a:off x="4545721" y="741857"/>
          <a:ext cx="635878" cy="63587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4688794" y="741857"/>
        <a:ext cx="349732" cy="478498"/>
      </dsp:txXfrm>
    </dsp:sp>
    <dsp:sp modelId="{91703D27-3D0D-410F-83C3-C585C1F8B702}">
      <dsp:nvSpPr>
        <dsp:cNvPr id="0" name=""/>
        <dsp:cNvSpPr/>
      </dsp:nvSpPr>
      <dsp:spPr>
        <a:xfrm>
          <a:off x="5002921" y="1876655"/>
          <a:ext cx="635878" cy="635878"/>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5145994" y="1876655"/>
        <a:ext cx="349732" cy="4784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BBCCF-94D0-4426-861D-7B6A434E1737}">
      <dsp:nvSpPr>
        <dsp:cNvPr id="0" name=""/>
        <dsp:cNvSpPr/>
      </dsp:nvSpPr>
      <dsp:spPr>
        <a:xfrm>
          <a:off x="0" y="598626"/>
          <a:ext cx="5533865" cy="833061"/>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0CF2ECD3-F5D3-473B-BABF-CA10CD71F124}">
      <dsp:nvSpPr>
        <dsp:cNvPr id="0" name=""/>
        <dsp:cNvSpPr/>
      </dsp:nvSpPr>
      <dsp:spPr>
        <a:xfrm>
          <a:off x="334797" y="8226"/>
          <a:ext cx="4687162" cy="11808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164" tIns="0" rIns="177164" bIns="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Încălzirea globală este provocată de acumularea în atmosferă a unor cantităţi periculoase de gaze, determinând producerea „efectului de seră”. </a:t>
          </a:r>
          <a:endParaRPr lang="ru-RU" sz="1800" kern="1200" dirty="0">
            <a:latin typeface="Times New Roman" panose="02020603050405020304" pitchFamily="18" charset="0"/>
            <a:cs typeface="Times New Roman" panose="02020603050405020304" pitchFamily="18" charset="0"/>
          </a:endParaRPr>
        </a:p>
      </dsp:txBody>
      <dsp:txXfrm>
        <a:off x="392439" y="65868"/>
        <a:ext cx="4571878" cy="1065516"/>
      </dsp:txXfrm>
    </dsp:sp>
    <dsp:sp modelId="{AA99E349-5F00-4EBE-8C37-FD7708190B09}">
      <dsp:nvSpPr>
        <dsp:cNvPr id="0" name=""/>
        <dsp:cNvSpPr/>
      </dsp:nvSpPr>
      <dsp:spPr>
        <a:xfrm>
          <a:off x="0" y="2238088"/>
          <a:ext cx="5533865" cy="833061"/>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2982F-47FA-4D47-B620-707D04ED28CF}">
      <dsp:nvSpPr>
        <dsp:cNvPr id="0" name=""/>
        <dsp:cNvSpPr/>
      </dsp:nvSpPr>
      <dsp:spPr>
        <a:xfrm>
          <a:off x="334797" y="1647688"/>
          <a:ext cx="4687162" cy="11808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164" tIns="0" rIns="177164" bIns="0" numCol="1" spcCol="1270" anchor="ctr"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Acesta aduce fenome catastrofale ca topirea calotelor polare, ridicarea nivelului mărilor, pierderea fertilităţilor solurilor. </a:t>
          </a:r>
          <a:endParaRPr lang="ru-RU" sz="1800" kern="1200" dirty="0">
            <a:latin typeface="Times New Roman" panose="02020603050405020304" pitchFamily="18" charset="0"/>
            <a:cs typeface="Times New Roman" panose="02020603050405020304" pitchFamily="18" charset="0"/>
          </a:endParaRPr>
        </a:p>
      </dsp:txBody>
      <dsp:txXfrm>
        <a:off x="392439" y="1705330"/>
        <a:ext cx="4571878" cy="106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8DD94-EA50-4593-B056-190EFF69E251}">
      <dsp:nvSpPr>
        <dsp:cNvPr id="0" name=""/>
        <dsp:cNvSpPr/>
      </dsp:nvSpPr>
      <dsp:spPr>
        <a:xfrm rot="5400000">
          <a:off x="536601" y="1805386"/>
          <a:ext cx="1613785" cy="2685302"/>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A2378-7F36-4F88-89B2-1F2900F31C5A}">
      <dsp:nvSpPr>
        <dsp:cNvPr id="0" name=""/>
        <dsp:cNvSpPr/>
      </dsp:nvSpPr>
      <dsp:spPr>
        <a:xfrm>
          <a:off x="267220" y="2607713"/>
          <a:ext cx="2424306" cy="212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Ameninţarea reprezintă o „expresie a intenţiei de a impune atingeri cuiva prin mijloace de coerciţie sau constrângere”. </a:t>
          </a:r>
          <a:endParaRPr lang="ru-RU" sz="2000" kern="1200" dirty="0">
            <a:latin typeface="Times New Roman" panose="02020603050405020304" pitchFamily="18" charset="0"/>
            <a:cs typeface="Times New Roman" panose="02020603050405020304" pitchFamily="18" charset="0"/>
          </a:endParaRPr>
        </a:p>
      </dsp:txBody>
      <dsp:txXfrm>
        <a:off x="267220" y="2607713"/>
        <a:ext cx="2424306" cy="2125046"/>
      </dsp:txXfrm>
    </dsp:sp>
    <dsp:sp modelId="{273FCAEE-FA48-4D29-B341-C08F3D9E8675}">
      <dsp:nvSpPr>
        <dsp:cNvPr id="0" name=""/>
        <dsp:cNvSpPr/>
      </dsp:nvSpPr>
      <dsp:spPr>
        <a:xfrm>
          <a:off x="2234110" y="1607691"/>
          <a:ext cx="457416" cy="457416"/>
        </a:xfrm>
        <a:prstGeom prst="triangle">
          <a:avLst>
            <a:gd name="adj" fmla="val 100000"/>
          </a:avLst>
        </a:prstGeom>
        <a:solidFill>
          <a:schemeClr val="accent6">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D0C61-49F8-4FE4-A8C7-BD5C77451877}">
      <dsp:nvSpPr>
        <dsp:cNvPr id="0" name=""/>
        <dsp:cNvSpPr/>
      </dsp:nvSpPr>
      <dsp:spPr>
        <a:xfrm rot="5400000">
          <a:off x="3504426" y="1070994"/>
          <a:ext cx="1613785" cy="268530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B97DC-4FA9-4AC0-B996-D1D35A64B2BD}">
      <dsp:nvSpPr>
        <dsp:cNvPr id="0" name=""/>
        <dsp:cNvSpPr/>
      </dsp:nvSpPr>
      <dsp:spPr>
        <a:xfrm>
          <a:off x="3235045" y="1873321"/>
          <a:ext cx="2424306" cy="212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Ameninţările, conform anumitor autori, pot fi definite și în raport cu riscurile, ca fiind, de fapt, factori de risc.</a:t>
          </a:r>
          <a:endParaRPr lang="ru-RU" sz="2000" kern="1200" dirty="0">
            <a:latin typeface="Times New Roman" panose="02020603050405020304" pitchFamily="18" charset="0"/>
            <a:cs typeface="Times New Roman" panose="02020603050405020304" pitchFamily="18" charset="0"/>
          </a:endParaRPr>
        </a:p>
      </dsp:txBody>
      <dsp:txXfrm>
        <a:off x="3235045" y="1873321"/>
        <a:ext cx="2424306" cy="2125046"/>
      </dsp:txXfrm>
    </dsp:sp>
    <dsp:sp modelId="{361C8B61-DC21-405D-BD94-F5D9ADE951CC}">
      <dsp:nvSpPr>
        <dsp:cNvPr id="0" name=""/>
        <dsp:cNvSpPr/>
      </dsp:nvSpPr>
      <dsp:spPr>
        <a:xfrm>
          <a:off x="5201935" y="873299"/>
          <a:ext cx="457416" cy="457416"/>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78D81-1F66-4B8B-B2A1-619113E3D77B}">
      <dsp:nvSpPr>
        <dsp:cNvPr id="0" name=""/>
        <dsp:cNvSpPr/>
      </dsp:nvSpPr>
      <dsp:spPr>
        <a:xfrm rot="5400000">
          <a:off x="6472250" y="336603"/>
          <a:ext cx="1613785" cy="2685302"/>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93E55C-1371-4D8A-A99B-5963FF049A46}">
      <dsp:nvSpPr>
        <dsp:cNvPr id="0" name=""/>
        <dsp:cNvSpPr/>
      </dsp:nvSpPr>
      <dsp:spPr>
        <a:xfrm>
          <a:off x="6202869" y="1138930"/>
          <a:ext cx="2424306" cy="212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Din perspectiva teoretică, aceşti factori de risc, ce produc un impact asupra sistemului de securitate.</a:t>
          </a:r>
          <a:endParaRPr lang="ru-RU" sz="2000" kern="1200" dirty="0">
            <a:latin typeface="Times New Roman" panose="02020603050405020304" pitchFamily="18" charset="0"/>
            <a:cs typeface="Times New Roman" panose="02020603050405020304" pitchFamily="18" charset="0"/>
          </a:endParaRPr>
        </a:p>
      </dsp:txBody>
      <dsp:txXfrm>
        <a:off x="6202869" y="1138930"/>
        <a:ext cx="2424306" cy="2125046"/>
      </dsp:txXfrm>
    </dsp:sp>
    <dsp:sp modelId="{E2A8F220-3D87-4698-8E81-4B3B08EA98F0}">
      <dsp:nvSpPr>
        <dsp:cNvPr id="0" name=""/>
        <dsp:cNvSpPr/>
      </dsp:nvSpPr>
      <dsp:spPr>
        <a:xfrm>
          <a:off x="8169760" y="138908"/>
          <a:ext cx="457416" cy="457416"/>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E2659-87BA-4EE5-9532-23C76DFBA808}">
      <dsp:nvSpPr>
        <dsp:cNvPr id="0" name=""/>
        <dsp:cNvSpPr/>
      </dsp:nvSpPr>
      <dsp:spPr>
        <a:xfrm rot="5400000">
          <a:off x="9440075" y="-397787"/>
          <a:ext cx="1613785" cy="2685302"/>
        </a:xfrm>
        <a:prstGeom prst="corner">
          <a:avLst>
            <a:gd name="adj1" fmla="val 16120"/>
            <a:gd name="adj2" fmla="val 16110"/>
          </a:avLst>
        </a:prstGeom>
        <a:solidFill>
          <a:srgbClr val="C0000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D9109-81BC-43D1-9600-2012A9761A16}">
      <dsp:nvSpPr>
        <dsp:cNvPr id="0" name=""/>
        <dsp:cNvSpPr/>
      </dsp:nvSpPr>
      <dsp:spPr>
        <a:xfrm>
          <a:off x="9170694" y="404539"/>
          <a:ext cx="2424306" cy="212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Pot fi clasificați în funcție de domeniile de activitate:</a:t>
          </a:r>
          <a:endParaRPr lang="ru-RU" sz="2000" kern="1200" dirty="0">
            <a:latin typeface="Times New Roman" panose="02020603050405020304" pitchFamily="18" charset="0"/>
            <a:cs typeface="Times New Roman" panose="02020603050405020304" pitchFamily="18" charset="0"/>
          </a:endParaRPr>
        </a:p>
      </dsp:txBody>
      <dsp:txXfrm>
        <a:off x="9170694" y="404539"/>
        <a:ext cx="2424306" cy="21250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3B3E3-7A0D-4FD3-8E58-D950B9E8CC57}">
      <dsp:nvSpPr>
        <dsp:cNvPr id="0" name=""/>
        <dsp:cNvSpPr/>
      </dsp:nvSpPr>
      <dsp:spPr>
        <a:xfrm rot="5400000">
          <a:off x="3052092" y="733099"/>
          <a:ext cx="1264993" cy="210492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2326F-E5F4-4615-BB93-16398D27EE61}">
      <dsp:nvSpPr>
        <dsp:cNvPr id="0" name=""/>
        <dsp:cNvSpPr/>
      </dsp:nvSpPr>
      <dsp:spPr>
        <a:xfrm>
          <a:off x="2840933" y="1362017"/>
          <a:ext cx="1900333" cy="16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smtClean="0">
              <a:latin typeface="Times New Roman" panose="02020603050405020304" pitchFamily="18" charset="0"/>
              <a:cs typeface="Times New Roman" panose="02020603050405020304" pitchFamily="18" charset="0"/>
            </a:rPr>
            <a:t>Transformările din mediu, afectează sistemul de securitate.</a:t>
          </a:r>
          <a:endParaRPr lang="ru-RU" sz="1800" kern="1200">
            <a:latin typeface="Times New Roman" panose="02020603050405020304" pitchFamily="18" charset="0"/>
            <a:cs typeface="Times New Roman" panose="02020603050405020304" pitchFamily="18" charset="0"/>
          </a:endParaRPr>
        </a:p>
      </dsp:txBody>
      <dsp:txXfrm>
        <a:off x="2840933" y="1362017"/>
        <a:ext cx="1900333" cy="1665753"/>
      </dsp:txXfrm>
    </dsp:sp>
    <dsp:sp modelId="{422EA5BC-8527-4313-8906-6C082DABC0CC}">
      <dsp:nvSpPr>
        <dsp:cNvPr id="0" name=""/>
        <dsp:cNvSpPr/>
      </dsp:nvSpPr>
      <dsp:spPr>
        <a:xfrm>
          <a:off x="4382713" y="578132"/>
          <a:ext cx="358553" cy="358553"/>
        </a:xfrm>
        <a:prstGeom prst="triangle">
          <a:avLst>
            <a:gd name="adj" fmla="val 1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A86E3-0348-45A8-BE86-D41371DD6C81}">
      <dsp:nvSpPr>
        <dsp:cNvPr id="0" name=""/>
        <dsp:cNvSpPr/>
      </dsp:nvSpPr>
      <dsp:spPr>
        <a:xfrm rot="5400000">
          <a:off x="5378471" y="157434"/>
          <a:ext cx="1264993" cy="2104920"/>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F3E74-89B7-447F-9A9A-15822A94553B}">
      <dsp:nvSpPr>
        <dsp:cNvPr id="0" name=""/>
        <dsp:cNvSpPr/>
      </dsp:nvSpPr>
      <dsp:spPr>
        <a:xfrm>
          <a:off x="5167313" y="786352"/>
          <a:ext cx="1900333" cy="16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În anumite condiţii ameninţările de acest fel pot deveni cauze ale unor confruntări militare</a:t>
          </a:r>
          <a:endParaRPr lang="ru-RU" sz="1800" kern="1200" dirty="0">
            <a:latin typeface="Times New Roman" panose="02020603050405020304" pitchFamily="18" charset="0"/>
            <a:cs typeface="Times New Roman" panose="02020603050405020304" pitchFamily="18" charset="0"/>
          </a:endParaRPr>
        </a:p>
      </dsp:txBody>
      <dsp:txXfrm>
        <a:off x="5167313" y="786352"/>
        <a:ext cx="1900333" cy="1665753"/>
      </dsp:txXfrm>
    </dsp:sp>
    <dsp:sp modelId="{A4979ED4-546D-4694-AE4C-379427D81DED}">
      <dsp:nvSpPr>
        <dsp:cNvPr id="0" name=""/>
        <dsp:cNvSpPr/>
      </dsp:nvSpPr>
      <dsp:spPr>
        <a:xfrm>
          <a:off x="6709093" y="2467"/>
          <a:ext cx="358553" cy="358553"/>
        </a:xfrm>
        <a:prstGeom prst="triangle">
          <a:avLst>
            <a:gd name="adj" fmla="val 1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F03D2-7C77-4337-A807-1EAFBE06EB79}">
      <dsp:nvSpPr>
        <dsp:cNvPr id="0" name=""/>
        <dsp:cNvSpPr/>
      </dsp:nvSpPr>
      <dsp:spPr>
        <a:xfrm rot="5400000">
          <a:off x="7704851" y="-418230"/>
          <a:ext cx="1264993" cy="2104920"/>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DA86E-672D-4F6D-9F5E-AD7194744653}">
      <dsp:nvSpPr>
        <dsp:cNvPr id="0" name=""/>
        <dsp:cNvSpPr/>
      </dsp:nvSpPr>
      <dsp:spPr>
        <a:xfrm>
          <a:off x="7493692" y="210687"/>
          <a:ext cx="1900333" cy="1665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Distribuţia apei, poluarea excesivă, distrugerea florei şi faunei ect.</a:t>
          </a:r>
          <a:endParaRPr lang="ru-RU" sz="1800" kern="1200" dirty="0">
            <a:latin typeface="Times New Roman" panose="02020603050405020304" pitchFamily="18" charset="0"/>
            <a:cs typeface="Times New Roman" panose="02020603050405020304" pitchFamily="18" charset="0"/>
          </a:endParaRPr>
        </a:p>
      </dsp:txBody>
      <dsp:txXfrm>
        <a:off x="7493692" y="210687"/>
        <a:ext cx="1900333" cy="16657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CF231-1B98-47C1-93D7-436B88F64C37}">
      <dsp:nvSpPr>
        <dsp:cNvPr id="0" name=""/>
        <dsp:cNvSpPr/>
      </dsp:nvSpPr>
      <dsp:spPr>
        <a:xfrm>
          <a:off x="250121" y="0"/>
          <a:ext cx="1640599" cy="1230449"/>
        </a:xfrm>
        <a:prstGeom prst="up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54829-13F7-4C5C-AA56-D1D18127AC4C}">
      <dsp:nvSpPr>
        <dsp:cNvPr id="0" name=""/>
        <dsp:cNvSpPr/>
      </dsp:nvSpPr>
      <dsp:spPr>
        <a:xfrm>
          <a:off x="1939938" y="0"/>
          <a:ext cx="3413760" cy="123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rtl="0">
            <a:lnSpc>
              <a:spcPct val="90000"/>
            </a:lnSpc>
            <a:spcBef>
              <a:spcPct val="0"/>
            </a:spcBef>
            <a:spcAft>
              <a:spcPct val="35000"/>
            </a:spcAft>
          </a:pPr>
          <a:r>
            <a:rPr lang="ro-RO" sz="1800" kern="1200" dirty="0" smtClean="0"/>
            <a:t>Dezvoltarea industriei, precum şi exploatarea neraţională şi necontrolată a resurselor naturale.</a:t>
          </a:r>
          <a:endParaRPr lang="ru-RU" sz="1800" kern="1200" dirty="0"/>
        </a:p>
      </dsp:txBody>
      <dsp:txXfrm>
        <a:off x="1939938" y="0"/>
        <a:ext cx="3413760" cy="1230449"/>
      </dsp:txXfrm>
    </dsp:sp>
    <dsp:sp modelId="{B6A5DAC7-643E-4C1F-9E85-AE3CCBBB6D93}">
      <dsp:nvSpPr>
        <dsp:cNvPr id="0" name=""/>
        <dsp:cNvSpPr/>
      </dsp:nvSpPr>
      <dsp:spPr>
        <a:xfrm>
          <a:off x="742301" y="1332986"/>
          <a:ext cx="1640599" cy="1230449"/>
        </a:xfrm>
        <a:prstGeom prst="downArrow">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34504-0BCC-4880-A251-02FBEC0C106E}">
      <dsp:nvSpPr>
        <dsp:cNvPr id="0" name=""/>
        <dsp:cNvSpPr/>
      </dsp:nvSpPr>
      <dsp:spPr>
        <a:xfrm>
          <a:off x="2432118" y="1332986"/>
          <a:ext cx="3413760" cy="123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rtl="0">
            <a:lnSpc>
              <a:spcPct val="90000"/>
            </a:lnSpc>
            <a:spcBef>
              <a:spcPct val="0"/>
            </a:spcBef>
            <a:spcAft>
              <a:spcPct val="35000"/>
            </a:spcAft>
          </a:pPr>
          <a:r>
            <a:rPr lang="ro-RO" sz="1800" kern="1200" dirty="0" smtClean="0"/>
            <a:t>Au atras degradarea mediului, ce s-a manifestat prin dezechilibre naturale, care din nefericire au un caracter transfrontalier şi iminent. </a:t>
          </a:r>
          <a:endParaRPr lang="ru-RU" sz="1800" kern="1200" dirty="0"/>
        </a:p>
      </dsp:txBody>
      <dsp:txXfrm>
        <a:off x="2432118" y="1332986"/>
        <a:ext cx="3413760" cy="12304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CC49-6DE0-4FCF-BDEA-2EDA97AC31E0}">
      <dsp:nvSpPr>
        <dsp:cNvPr id="0" name=""/>
        <dsp:cNvSpPr/>
      </dsp:nvSpPr>
      <dsp:spPr>
        <a:xfrm>
          <a:off x="0" y="675058"/>
          <a:ext cx="6096000" cy="900078"/>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63A66-01AB-41B3-93C9-295FBFB6EC69}">
      <dsp:nvSpPr>
        <dsp:cNvPr id="0" name=""/>
        <dsp:cNvSpPr/>
      </dsp:nvSpPr>
      <dsp:spPr>
        <a:xfrm>
          <a:off x="0" y="0"/>
          <a:ext cx="5486400" cy="90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Se apreciază că ameninţarea cea mai mare pentru umanitate în următorii 30-50 de ani va fi lipsa resurselor de hrană, ca urmare a afectării solului.</a:t>
          </a:r>
          <a:endParaRPr lang="ru-RU" sz="1800" kern="1200" dirty="0">
            <a:latin typeface="Times New Roman" panose="02020603050405020304" pitchFamily="18" charset="0"/>
            <a:cs typeface="Times New Roman" panose="02020603050405020304" pitchFamily="18" charset="0"/>
          </a:endParaRPr>
        </a:p>
      </dsp:txBody>
      <dsp:txXfrm>
        <a:off x="0" y="0"/>
        <a:ext cx="5486400" cy="900078"/>
      </dsp:txXfrm>
    </dsp:sp>
    <dsp:sp modelId="{3AC38FC6-4A02-45FD-9170-D4963ABC22DB}">
      <dsp:nvSpPr>
        <dsp:cNvPr id="0" name=""/>
        <dsp:cNvSpPr/>
      </dsp:nvSpPr>
      <dsp:spPr>
        <a:xfrm>
          <a:off x="2630690" y="1012587"/>
          <a:ext cx="225019" cy="225019"/>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ACDBA-0011-4580-BC34-B64EE8D498A8}">
      <dsp:nvSpPr>
        <dsp:cNvPr id="0" name=""/>
        <dsp:cNvSpPr/>
      </dsp:nvSpPr>
      <dsp:spPr>
        <a:xfrm>
          <a:off x="26176" y="289"/>
          <a:ext cx="3000609" cy="19053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EB674-C6A9-4D0D-8774-A2B9F8B20274}">
      <dsp:nvSpPr>
        <dsp:cNvPr id="0" name=""/>
        <dsp:cNvSpPr/>
      </dsp:nvSpPr>
      <dsp:spPr>
        <a:xfrm>
          <a:off x="359577" y="317020"/>
          <a:ext cx="3000609" cy="190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Spaţiul cibernetic în care circulă informaţiile nu mai aparţine statelor ci este un bun universal. </a:t>
          </a:r>
          <a:endParaRPr lang="ru-RU" sz="1800" kern="1200" dirty="0">
            <a:latin typeface="Times New Roman" panose="02020603050405020304" pitchFamily="18" charset="0"/>
            <a:cs typeface="Times New Roman" panose="02020603050405020304" pitchFamily="18" charset="0"/>
          </a:endParaRPr>
        </a:p>
      </dsp:txBody>
      <dsp:txXfrm>
        <a:off x="415384" y="372827"/>
        <a:ext cx="2888995" cy="1793773"/>
      </dsp:txXfrm>
    </dsp:sp>
    <dsp:sp modelId="{F794DCC1-749B-4979-A510-FA8008FACB33}">
      <dsp:nvSpPr>
        <dsp:cNvPr id="0" name=""/>
        <dsp:cNvSpPr/>
      </dsp:nvSpPr>
      <dsp:spPr>
        <a:xfrm>
          <a:off x="3693588" y="289"/>
          <a:ext cx="3000609" cy="1905387"/>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CA219-1F53-46FA-B241-A7AF7E6EBB32}">
      <dsp:nvSpPr>
        <dsp:cNvPr id="0" name=""/>
        <dsp:cNvSpPr/>
      </dsp:nvSpPr>
      <dsp:spPr>
        <a:xfrm>
          <a:off x="4026989" y="317020"/>
          <a:ext cx="3000609" cy="1905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Orice atingere a acestei zone, invizibile de altfel, dar fără de care progresul nu mai poate fi de conceput, este o ameninţare cu valenţe universale.</a:t>
          </a:r>
          <a:endParaRPr lang="ru-RU" sz="1800" kern="1200" dirty="0">
            <a:latin typeface="Times New Roman" panose="02020603050405020304" pitchFamily="18" charset="0"/>
            <a:cs typeface="Times New Roman" panose="02020603050405020304" pitchFamily="18" charset="0"/>
          </a:endParaRPr>
        </a:p>
      </dsp:txBody>
      <dsp:txXfrm>
        <a:off x="4082796" y="372827"/>
        <a:ext cx="2888995" cy="17937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8C957-B562-4C0F-9E86-2F32ABFF0CA1}">
      <dsp:nvSpPr>
        <dsp:cNvPr id="0" name=""/>
        <dsp:cNvSpPr/>
      </dsp:nvSpPr>
      <dsp:spPr>
        <a:xfrm>
          <a:off x="647164" y="0"/>
          <a:ext cx="7334527" cy="305248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FD6E3-FA02-4DA2-8AC4-2596DB2E01C8}">
      <dsp:nvSpPr>
        <dsp:cNvPr id="0" name=""/>
        <dsp:cNvSpPr/>
      </dsp:nvSpPr>
      <dsp:spPr>
        <a:xfrm>
          <a:off x="4213" y="915744"/>
          <a:ext cx="2603824" cy="1220992"/>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Alături de beneficiile incontestabile pe care informatizarea le induce la nivelul societăţii moderne.</a:t>
          </a:r>
          <a:endParaRPr lang="ru-RU" sz="1800" kern="1200" dirty="0">
            <a:latin typeface="Times New Roman" panose="02020603050405020304" pitchFamily="18" charset="0"/>
            <a:cs typeface="Times New Roman" panose="02020603050405020304" pitchFamily="18" charset="0"/>
          </a:endParaRPr>
        </a:p>
      </dsp:txBody>
      <dsp:txXfrm>
        <a:off x="63817" y="975348"/>
        <a:ext cx="2484616" cy="1101784"/>
      </dsp:txXfrm>
    </dsp:sp>
    <dsp:sp modelId="{45588546-7905-45B6-A3C4-ED371876146D}">
      <dsp:nvSpPr>
        <dsp:cNvPr id="0" name=""/>
        <dsp:cNvSpPr/>
      </dsp:nvSpPr>
      <dsp:spPr>
        <a:xfrm>
          <a:off x="3012515" y="915744"/>
          <a:ext cx="2603824" cy="122099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Ea introduce şi vulnerabilităţi, astfel că asigurarea securităţii spaţiului cibernetic.</a:t>
          </a:r>
          <a:endParaRPr lang="ru-RU" sz="1800" kern="1200" dirty="0">
            <a:latin typeface="Times New Roman" panose="02020603050405020304" pitchFamily="18" charset="0"/>
            <a:cs typeface="Times New Roman" panose="02020603050405020304" pitchFamily="18" charset="0"/>
          </a:endParaRPr>
        </a:p>
      </dsp:txBody>
      <dsp:txXfrm>
        <a:off x="3072119" y="975348"/>
        <a:ext cx="2484616" cy="1101784"/>
      </dsp:txXfrm>
    </dsp:sp>
    <dsp:sp modelId="{F851332D-0A3F-4A78-99A6-8EC719870DC4}">
      <dsp:nvSpPr>
        <dsp:cNvPr id="0" name=""/>
        <dsp:cNvSpPr/>
      </dsp:nvSpPr>
      <dsp:spPr>
        <a:xfrm>
          <a:off x="6020817" y="915744"/>
          <a:ext cx="2603824" cy="122099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Trebuie să constituie o preocupare majoră a tuturor actorilor implicaţi.</a:t>
          </a:r>
          <a:endParaRPr lang="ru-RU" sz="1800" kern="1200" dirty="0">
            <a:latin typeface="Times New Roman" panose="02020603050405020304" pitchFamily="18" charset="0"/>
            <a:cs typeface="Times New Roman" panose="02020603050405020304" pitchFamily="18" charset="0"/>
          </a:endParaRPr>
        </a:p>
      </dsp:txBody>
      <dsp:txXfrm>
        <a:off x="6080421" y="975348"/>
        <a:ext cx="2484616" cy="110178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9D7CB-E93A-436D-8C9D-E286D2C259EC}">
      <dsp:nvSpPr>
        <dsp:cNvPr id="0" name=""/>
        <dsp:cNvSpPr/>
      </dsp:nvSpPr>
      <dsp:spPr>
        <a:xfrm>
          <a:off x="685725" y="449"/>
          <a:ext cx="2653082" cy="14739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Reţelele de socializare din mediul virtual, reprezintă o sursă de recrutare de noi adepţi către grupările teroriste.</a:t>
          </a:r>
          <a:endParaRPr lang="ru-RU" sz="1800" kern="1200" dirty="0">
            <a:latin typeface="Times New Roman" panose="02020603050405020304" pitchFamily="18" charset="0"/>
            <a:cs typeface="Times New Roman" panose="02020603050405020304" pitchFamily="18" charset="0"/>
          </a:endParaRPr>
        </a:p>
      </dsp:txBody>
      <dsp:txXfrm>
        <a:off x="728895" y="43619"/>
        <a:ext cx="2566742" cy="1387594"/>
      </dsp:txXfrm>
    </dsp:sp>
    <dsp:sp modelId="{3D019506-38E6-468E-A331-596AA3819F95}">
      <dsp:nvSpPr>
        <dsp:cNvPr id="0" name=""/>
        <dsp:cNvSpPr/>
      </dsp:nvSpPr>
      <dsp:spPr>
        <a:xfrm rot="5400000">
          <a:off x="1735903" y="1511233"/>
          <a:ext cx="552725" cy="6632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1813285" y="1566506"/>
        <a:ext cx="397962" cy="386908"/>
      </dsp:txXfrm>
    </dsp:sp>
    <dsp:sp modelId="{C58B8238-66DB-479A-88B4-C18EFDF327D8}">
      <dsp:nvSpPr>
        <dsp:cNvPr id="0" name=""/>
        <dsp:cNvSpPr/>
      </dsp:nvSpPr>
      <dsp:spPr>
        <a:xfrm>
          <a:off x="685725" y="2211352"/>
          <a:ext cx="2653082" cy="147393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o-RO" sz="1800" kern="1200" dirty="0" smtClean="0">
              <a:latin typeface="Times New Roman" panose="02020603050405020304" pitchFamily="18" charset="0"/>
              <a:cs typeface="Times New Roman" panose="02020603050405020304" pitchFamily="18" charset="0"/>
            </a:rPr>
            <a:t>Criminalitatea informatică îmbracă diferite forme și multe infracțiuni comune sunt facilitate de mijloace informatice. </a:t>
          </a:r>
          <a:endParaRPr lang="ru-RU" sz="1800" kern="1200" dirty="0">
            <a:latin typeface="Times New Roman" panose="02020603050405020304" pitchFamily="18" charset="0"/>
            <a:cs typeface="Times New Roman" panose="02020603050405020304" pitchFamily="18" charset="0"/>
          </a:endParaRPr>
        </a:p>
      </dsp:txBody>
      <dsp:txXfrm>
        <a:off x="728895" y="2254522"/>
        <a:ext cx="2566742" cy="13875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C9D75-0FA7-4BA1-B653-F807CD41EAA9}">
      <dsp:nvSpPr>
        <dsp:cNvPr id="0" name=""/>
        <dsp:cNvSpPr/>
      </dsp:nvSpPr>
      <dsp:spPr>
        <a:xfrm>
          <a:off x="0" y="0"/>
          <a:ext cx="877644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55E772-F4E5-4CC4-A2F9-2DA98C88DF4B}">
      <dsp:nvSpPr>
        <dsp:cNvPr id="0" name=""/>
        <dsp:cNvSpPr/>
      </dsp:nvSpPr>
      <dsp:spPr>
        <a:xfrm>
          <a:off x="0" y="0"/>
          <a:ext cx="877644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ro-RO" sz="2100" kern="1200" dirty="0" smtClean="0"/>
            <a:t>Gama ameninţărilor la adresa securității internaționale se completează permanent cu noi forme şi tehnici. </a:t>
          </a:r>
          <a:endParaRPr lang="ru-RU" sz="2100" kern="1200" dirty="0"/>
        </a:p>
      </dsp:txBody>
      <dsp:txXfrm>
        <a:off x="0" y="0"/>
        <a:ext cx="8776448" cy="1087834"/>
      </dsp:txXfrm>
    </dsp:sp>
    <dsp:sp modelId="{040742B8-446F-4C06-8DAB-CB0842858158}">
      <dsp:nvSpPr>
        <dsp:cNvPr id="0" name=""/>
        <dsp:cNvSpPr/>
      </dsp:nvSpPr>
      <dsp:spPr>
        <a:xfrm>
          <a:off x="0" y="1087834"/>
          <a:ext cx="8776448" cy="0"/>
        </a:xfrm>
        <a:prstGeom prst="lin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191A39-1C33-4668-9408-C37769140C9C}">
      <dsp:nvSpPr>
        <dsp:cNvPr id="0" name=""/>
        <dsp:cNvSpPr/>
      </dsp:nvSpPr>
      <dsp:spPr>
        <a:xfrm>
          <a:off x="0" y="1087834"/>
          <a:ext cx="877644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ro-RO" sz="2100" kern="1200" dirty="0" smtClean="0"/>
            <a:t>În asemenea condiții, anihilarea acestora este o preocupaţie neîncetată, care presupune procedee adecvate şi eforturi comune la nivel internațional.</a:t>
          </a:r>
          <a:endParaRPr lang="ru-RU" sz="2100" kern="1200" dirty="0"/>
        </a:p>
      </dsp:txBody>
      <dsp:txXfrm>
        <a:off x="0" y="1087834"/>
        <a:ext cx="8776448" cy="1087834"/>
      </dsp:txXfrm>
    </dsp:sp>
    <dsp:sp modelId="{43E0E1ED-1D75-408E-81A8-B4EBBC3269EE}">
      <dsp:nvSpPr>
        <dsp:cNvPr id="0" name=""/>
        <dsp:cNvSpPr/>
      </dsp:nvSpPr>
      <dsp:spPr>
        <a:xfrm>
          <a:off x="0" y="2175669"/>
          <a:ext cx="8776448" cy="0"/>
        </a:xfrm>
        <a:prstGeom prst="lin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0808CB-80AD-41E4-A8A4-FC509ABBDCC0}">
      <dsp:nvSpPr>
        <dsp:cNvPr id="0" name=""/>
        <dsp:cNvSpPr/>
      </dsp:nvSpPr>
      <dsp:spPr>
        <a:xfrm>
          <a:off x="0" y="2175669"/>
          <a:ext cx="877644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ro-RO" sz="2100" kern="1200" smtClean="0"/>
            <a:t>Mecanismele principale de funcționare a sistemului de securitate trebuie să se bazeze pe cooperarea internaţională pe toate nivelurile.</a:t>
          </a:r>
          <a:endParaRPr lang="ru-RU" sz="2100" kern="1200"/>
        </a:p>
      </dsp:txBody>
      <dsp:txXfrm>
        <a:off x="0" y="2175669"/>
        <a:ext cx="8776448" cy="1087834"/>
      </dsp:txXfrm>
    </dsp:sp>
    <dsp:sp modelId="{FE091E18-2784-49ED-8691-23C448A9C17D}">
      <dsp:nvSpPr>
        <dsp:cNvPr id="0" name=""/>
        <dsp:cNvSpPr/>
      </dsp:nvSpPr>
      <dsp:spPr>
        <a:xfrm>
          <a:off x="0" y="3263503"/>
          <a:ext cx="8776448" cy="0"/>
        </a:xfrm>
        <a:prstGeom prst="lin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361BF65-7649-4EE8-9EB2-0C8D0A3048E5}">
      <dsp:nvSpPr>
        <dsp:cNvPr id="0" name=""/>
        <dsp:cNvSpPr/>
      </dsp:nvSpPr>
      <dsp:spPr>
        <a:xfrm>
          <a:off x="0" y="3263503"/>
          <a:ext cx="8776448"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ro-RO" sz="2100" kern="1200" smtClean="0"/>
            <a:t>Ca fundament pentru asigurarea stabilităţii mediului de securitate care, la rândul său, trebuie să asigure sentimentul de încredere şi de linişte, atât pentru individ cât şi pentru comunitatea din care acesta face parte.</a:t>
          </a:r>
          <a:endParaRPr lang="ru-RU" sz="2100" kern="1200"/>
        </a:p>
      </dsp:txBody>
      <dsp:txXfrm>
        <a:off x="0" y="3263503"/>
        <a:ext cx="8776448"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91E43-75AD-4259-8F50-B87C56022A5B}">
      <dsp:nvSpPr>
        <dsp:cNvPr id="0" name=""/>
        <dsp:cNvSpPr/>
      </dsp:nvSpPr>
      <dsp:spPr>
        <a:xfrm>
          <a:off x="3371333" y="-375836"/>
          <a:ext cx="2905376" cy="2905376"/>
        </a:xfrm>
        <a:prstGeom prst="blockArc">
          <a:avLst>
            <a:gd name="adj1" fmla="val 8100000"/>
            <a:gd name="adj2" fmla="val 13500000"/>
            <a:gd name="adj3" fmla="val 743"/>
          </a:avLst>
        </a:pr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3CC32993-1AB5-414A-8776-80420B219D17}">
      <dsp:nvSpPr>
        <dsp:cNvPr id="0" name=""/>
        <dsp:cNvSpPr/>
      </dsp:nvSpPr>
      <dsp:spPr>
        <a:xfrm>
          <a:off x="25015" y="215370"/>
          <a:ext cx="3514994" cy="43074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341900" bIns="50800" numCol="1" spcCol="1270" anchor="ctr" anchorCtr="0">
          <a:noAutofit/>
        </a:bodyPr>
        <a:lstStyle/>
        <a:p>
          <a:pPr lvl="0" algn="r" defTabSz="889000">
            <a:lnSpc>
              <a:spcPct val="90000"/>
            </a:lnSpc>
            <a:spcBef>
              <a:spcPct val="0"/>
            </a:spcBef>
            <a:spcAft>
              <a:spcPct val="35000"/>
            </a:spcAft>
          </a:pPr>
          <a:r>
            <a:rPr lang="ro-MD" sz="2000" kern="1200" dirty="0" smtClean="0">
              <a:latin typeface="Times New Roman" panose="02020603050405020304" pitchFamily="18" charset="0"/>
              <a:cs typeface="Times New Roman" panose="02020603050405020304" pitchFamily="18" charset="0"/>
            </a:rPr>
            <a:t>Amenințări politice</a:t>
          </a:r>
          <a:endParaRPr lang="ru-RU" sz="2000" kern="1200" dirty="0">
            <a:latin typeface="Times New Roman" panose="02020603050405020304" pitchFamily="18" charset="0"/>
            <a:cs typeface="Times New Roman" panose="02020603050405020304" pitchFamily="18" charset="0"/>
          </a:endParaRPr>
        </a:p>
      </dsp:txBody>
      <dsp:txXfrm>
        <a:off x="25015" y="215370"/>
        <a:ext cx="3514994" cy="430740"/>
      </dsp:txXfrm>
    </dsp:sp>
    <dsp:sp modelId="{9BD8E3F7-F797-46D2-902D-195D53C83C38}">
      <dsp:nvSpPr>
        <dsp:cNvPr id="0" name=""/>
        <dsp:cNvSpPr/>
      </dsp:nvSpPr>
      <dsp:spPr>
        <a:xfrm>
          <a:off x="3270797" y="161527"/>
          <a:ext cx="538425" cy="538425"/>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3437CFA4-AE82-4764-B456-40A020831FD5}">
      <dsp:nvSpPr>
        <dsp:cNvPr id="0" name=""/>
        <dsp:cNvSpPr/>
      </dsp:nvSpPr>
      <dsp:spPr>
        <a:xfrm>
          <a:off x="25015" y="861481"/>
          <a:ext cx="3358420" cy="430740"/>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341900" bIns="50800" numCol="1" spcCol="1270" anchor="ctr" anchorCtr="0">
          <a:noAutofit/>
        </a:bodyPr>
        <a:lstStyle/>
        <a:p>
          <a:pPr lvl="0" algn="r" defTabSz="889000">
            <a:lnSpc>
              <a:spcPct val="90000"/>
            </a:lnSpc>
            <a:spcBef>
              <a:spcPct val="0"/>
            </a:spcBef>
            <a:spcAft>
              <a:spcPct val="35000"/>
            </a:spcAft>
          </a:pPr>
          <a:r>
            <a:rPr lang="ro-MD" sz="2000" kern="1200" dirty="0" smtClean="0">
              <a:latin typeface="Times New Roman" panose="02020603050405020304" pitchFamily="18" charset="0"/>
              <a:cs typeface="Times New Roman" panose="02020603050405020304" pitchFamily="18" charset="0"/>
            </a:rPr>
            <a:t>Amenințări economice</a:t>
          </a:r>
          <a:endParaRPr lang="ru-RU" sz="2000" kern="1200" dirty="0">
            <a:latin typeface="Times New Roman" panose="02020603050405020304" pitchFamily="18" charset="0"/>
            <a:cs typeface="Times New Roman" panose="02020603050405020304" pitchFamily="18" charset="0"/>
          </a:endParaRPr>
        </a:p>
      </dsp:txBody>
      <dsp:txXfrm>
        <a:off x="25015" y="861481"/>
        <a:ext cx="3358420" cy="430740"/>
      </dsp:txXfrm>
    </dsp:sp>
    <dsp:sp modelId="{1BF09145-3582-4CCB-960F-2D82499137B9}">
      <dsp:nvSpPr>
        <dsp:cNvPr id="0" name=""/>
        <dsp:cNvSpPr/>
      </dsp:nvSpPr>
      <dsp:spPr>
        <a:xfrm>
          <a:off x="3114223" y="807638"/>
          <a:ext cx="538425" cy="538425"/>
        </a:xfrm>
        <a:prstGeom prst="ellipse">
          <a:avLst/>
        </a:prstGeom>
        <a:solidFill>
          <a:schemeClr val="lt1">
            <a:hueOff val="0"/>
            <a:satOff val="0"/>
            <a:lumOff val="0"/>
            <a:alphaOff val="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A5D9EB1-13DA-470F-BF2C-27B783C4D782}">
      <dsp:nvSpPr>
        <dsp:cNvPr id="0" name=""/>
        <dsp:cNvSpPr/>
      </dsp:nvSpPr>
      <dsp:spPr>
        <a:xfrm>
          <a:off x="25015" y="1507592"/>
          <a:ext cx="3514994" cy="43074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341900" bIns="50800" numCol="1" spcCol="1270" anchor="ctr" anchorCtr="0">
          <a:noAutofit/>
        </a:bodyPr>
        <a:lstStyle/>
        <a:p>
          <a:pPr lvl="0" algn="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Amenințări m</a:t>
          </a:r>
          <a:r>
            <a:rPr lang="ro-MD" sz="2000" kern="1200" dirty="0" smtClean="0">
              <a:latin typeface="Times New Roman" panose="02020603050405020304" pitchFamily="18" charset="0"/>
              <a:cs typeface="Times New Roman" panose="02020603050405020304" pitchFamily="18" charset="0"/>
            </a:rPr>
            <a:t>ilitare</a:t>
          </a:r>
          <a:endParaRPr lang="ru-RU" sz="2000" kern="1200" dirty="0">
            <a:latin typeface="Times New Roman" panose="02020603050405020304" pitchFamily="18" charset="0"/>
            <a:cs typeface="Times New Roman" panose="02020603050405020304" pitchFamily="18" charset="0"/>
          </a:endParaRPr>
        </a:p>
      </dsp:txBody>
      <dsp:txXfrm>
        <a:off x="25015" y="1507592"/>
        <a:ext cx="3514994" cy="430740"/>
      </dsp:txXfrm>
    </dsp:sp>
    <dsp:sp modelId="{0BE95CAF-44C2-4C36-9921-F09B23E72CAD}">
      <dsp:nvSpPr>
        <dsp:cNvPr id="0" name=""/>
        <dsp:cNvSpPr/>
      </dsp:nvSpPr>
      <dsp:spPr>
        <a:xfrm>
          <a:off x="3270797" y="1453749"/>
          <a:ext cx="538425" cy="538425"/>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7C6E-7B5C-4B73-B40A-6CB758EB9308}">
      <dsp:nvSpPr>
        <dsp:cNvPr id="0" name=""/>
        <dsp:cNvSpPr/>
      </dsp:nvSpPr>
      <dsp:spPr>
        <a:xfrm>
          <a:off x="-2407080" y="-371887"/>
          <a:ext cx="2874514" cy="2874514"/>
        </a:xfrm>
        <a:prstGeom prst="blockArc">
          <a:avLst>
            <a:gd name="adj1" fmla="val 18900000"/>
            <a:gd name="adj2" fmla="val 2700000"/>
            <a:gd name="adj3" fmla="val 751"/>
          </a:avLst>
        </a:pr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39CDF047-E544-453B-9ACC-8EC63A42D8D6}">
      <dsp:nvSpPr>
        <dsp:cNvPr id="0" name=""/>
        <dsp:cNvSpPr/>
      </dsp:nvSpPr>
      <dsp:spPr>
        <a:xfrm>
          <a:off x="300498" y="213074"/>
          <a:ext cx="3863972" cy="42614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5" tIns="50800" rIns="50800" bIns="508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Amenințări sociale</a:t>
          </a:r>
          <a:endParaRPr lang="ru-RU" sz="2000" kern="1200" dirty="0">
            <a:latin typeface="Times New Roman" panose="02020603050405020304" pitchFamily="18" charset="0"/>
            <a:cs typeface="Times New Roman" panose="02020603050405020304" pitchFamily="18" charset="0"/>
          </a:endParaRPr>
        </a:p>
      </dsp:txBody>
      <dsp:txXfrm>
        <a:off x="300498" y="213074"/>
        <a:ext cx="3863972" cy="426148"/>
      </dsp:txXfrm>
    </dsp:sp>
    <dsp:sp modelId="{EBA6C31F-CE00-43E1-82AD-0FEA5AED4A08}">
      <dsp:nvSpPr>
        <dsp:cNvPr id="0" name=""/>
        <dsp:cNvSpPr/>
      </dsp:nvSpPr>
      <dsp:spPr>
        <a:xfrm>
          <a:off x="34155" y="159805"/>
          <a:ext cx="532685" cy="53268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AA0C5-C628-4105-B88A-667FDB832AE0}">
      <dsp:nvSpPr>
        <dsp:cNvPr id="0" name=""/>
        <dsp:cNvSpPr/>
      </dsp:nvSpPr>
      <dsp:spPr>
        <a:xfrm>
          <a:off x="455402" y="852296"/>
          <a:ext cx="3709067" cy="42614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5" tIns="50800" rIns="50800" bIns="50800" numCol="1" spcCol="1270" anchor="ctr" anchorCtr="0">
          <a:noAutofit/>
        </a:bodyPr>
        <a:lstStyle/>
        <a:p>
          <a:pPr lvl="0" algn="l" defTabSz="889000" rtl="0">
            <a:lnSpc>
              <a:spcPct val="90000"/>
            </a:lnSpc>
            <a:spcBef>
              <a:spcPct val="0"/>
            </a:spcBef>
            <a:spcAft>
              <a:spcPct val="35000"/>
            </a:spcAft>
          </a:pPr>
          <a:r>
            <a:rPr lang="ro-RO" sz="2000" kern="1200" smtClean="0">
              <a:latin typeface="Times New Roman" panose="02020603050405020304" pitchFamily="18" charset="0"/>
              <a:cs typeface="Times New Roman" panose="02020603050405020304" pitchFamily="18" charset="0"/>
            </a:rPr>
            <a:t>Amenințări de mediu</a:t>
          </a:r>
          <a:endParaRPr lang="ru-RU" sz="2000" kern="1200">
            <a:latin typeface="Times New Roman" panose="02020603050405020304" pitchFamily="18" charset="0"/>
            <a:cs typeface="Times New Roman" panose="02020603050405020304" pitchFamily="18" charset="0"/>
          </a:endParaRPr>
        </a:p>
      </dsp:txBody>
      <dsp:txXfrm>
        <a:off x="455402" y="852296"/>
        <a:ext cx="3709067" cy="426148"/>
      </dsp:txXfrm>
    </dsp:sp>
    <dsp:sp modelId="{26968325-0ACB-4E84-87AD-0BC90B3B60A9}">
      <dsp:nvSpPr>
        <dsp:cNvPr id="0" name=""/>
        <dsp:cNvSpPr/>
      </dsp:nvSpPr>
      <dsp:spPr>
        <a:xfrm>
          <a:off x="189060" y="799027"/>
          <a:ext cx="532685" cy="532685"/>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35B94-A169-4A0A-AEBE-06ABBE5415DA}">
      <dsp:nvSpPr>
        <dsp:cNvPr id="0" name=""/>
        <dsp:cNvSpPr/>
      </dsp:nvSpPr>
      <dsp:spPr>
        <a:xfrm>
          <a:off x="300498" y="1491518"/>
          <a:ext cx="3863972" cy="426148"/>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5" tIns="50800" rIns="50800" bIns="5080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Amenințări cibernetice</a:t>
          </a:r>
          <a:endParaRPr lang="ru-RU" sz="2000" kern="1200" dirty="0">
            <a:latin typeface="Times New Roman" panose="02020603050405020304" pitchFamily="18" charset="0"/>
            <a:cs typeface="Times New Roman" panose="02020603050405020304" pitchFamily="18" charset="0"/>
          </a:endParaRPr>
        </a:p>
      </dsp:txBody>
      <dsp:txXfrm>
        <a:off x="300498" y="1491518"/>
        <a:ext cx="3863972" cy="426148"/>
      </dsp:txXfrm>
    </dsp:sp>
    <dsp:sp modelId="{BA10CD69-FEBC-46E2-A4BF-F70A44B18037}">
      <dsp:nvSpPr>
        <dsp:cNvPr id="0" name=""/>
        <dsp:cNvSpPr/>
      </dsp:nvSpPr>
      <dsp:spPr>
        <a:xfrm>
          <a:off x="34155" y="1438249"/>
          <a:ext cx="532685" cy="532685"/>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AABD3-39B8-4B34-8FCC-502C076E1EDF}">
      <dsp:nvSpPr>
        <dsp:cNvPr id="0" name=""/>
        <dsp:cNvSpPr/>
      </dsp:nvSpPr>
      <dsp:spPr>
        <a:xfrm>
          <a:off x="804041" y="111389"/>
          <a:ext cx="6415327" cy="2227760"/>
        </a:xfrm>
        <a:prstGeom prst="leftRightRibb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8CE95-6824-4F45-B330-B601EAD970D3}">
      <dsp:nvSpPr>
        <dsp:cNvPr id="0" name=""/>
        <dsp:cNvSpPr/>
      </dsp:nvSpPr>
      <dsp:spPr>
        <a:xfrm>
          <a:off x="1683692" y="428844"/>
          <a:ext cx="2021694" cy="12007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ro-MD" sz="2000" kern="1200" dirty="0" smtClean="0">
              <a:latin typeface="Times New Roman" panose="02020603050405020304" pitchFamily="18" charset="0"/>
              <a:cs typeface="Times New Roman" panose="02020603050405020304" pitchFamily="18" charset="0"/>
            </a:rPr>
            <a:t>Generate de </a:t>
          </a:r>
          <a:r>
            <a:rPr lang="vi-VN" sz="2000" kern="1200" dirty="0" smtClean="0">
              <a:latin typeface="Times New Roman" panose="02020603050405020304" pitchFamily="18" charset="0"/>
              <a:cs typeface="Times New Roman" panose="02020603050405020304" pitchFamily="18" charset="0"/>
            </a:rPr>
            <a:t>acţiuni de natură să încalce ordinea de drept </a:t>
          </a:r>
          <a:endParaRPr lang="ru-RU" sz="2000" kern="1200" dirty="0">
            <a:latin typeface="Times New Roman" panose="02020603050405020304" pitchFamily="18" charset="0"/>
            <a:cs typeface="Times New Roman" panose="02020603050405020304" pitchFamily="18" charset="0"/>
          </a:endParaRPr>
        </a:p>
      </dsp:txBody>
      <dsp:txXfrm>
        <a:off x="1683692" y="428844"/>
        <a:ext cx="2021694" cy="1200764"/>
      </dsp:txXfrm>
    </dsp:sp>
    <dsp:sp modelId="{CC3FA0C3-8F75-4FBF-8FE7-3658DD4624A2}">
      <dsp:nvSpPr>
        <dsp:cNvPr id="0" name=""/>
        <dsp:cNvSpPr/>
      </dsp:nvSpPr>
      <dsp:spPr>
        <a:xfrm>
          <a:off x="4011705" y="820930"/>
          <a:ext cx="2389275" cy="12007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ro-MD" sz="2000" kern="1200" dirty="0" smtClean="0">
              <a:latin typeface="Times New Roman" panose="02020603050405020304" pitchFamily="18" charset="0"/>
              <a:cs typeface="Times New Roman" panose="02020603050405020304" pitchFamily="18" charset="0"/>
            </a:rPr>
            <a:t>A unui stat </a:t>
          </a:r>
          <a:r>
            <a:rPr lang="vi-VN" sz="2000" kern="1200" dirty="0" smtClean="0">
              <a:latin typeface="Times New Roman" panose="02020603050405020304" pitchFamily="18" charset="0"/>
              <a:cs typeface="Times New Roman" panose="02020603050405020304" pitchFamily="18" charset="0"/>
            </a:rPr>
            <a:t>sau a unor organizaţii internaţionale</a:t>
          </a:r>
          <a:endParaRPr lang="ru-RU" sz="2000" kern="1200" dirty="0">
            <a:latin typeface="Times New Roman" panose="02020603050405020304" pitchFamily="18" charset="0"/>
            <a:cs typeface="Times New Roman" panose="02020603050405020304" pitchFamily="18" charset="0"/>
          </a:endParaRPr>
        </a:p>
      </dsp:txBody>
      <dsp:txXfrm>
        <a:off x="4011705" y="820930"/>
        <a:ext cx="2389275" cy="1200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3C814-DFC7-42CC-AF05-905EFD98E7A6}">
      <dsp:nvSpPr>
        <dsp:cNvPr id="0" name=""/>
        <dsp:cNvSpPr/>
      </dsp:nvSpPr>
      <dsp:spPr>
        <a:xfrm>
          <a:off x="-4" y="118946"/>
          <a:ext cx="3579025" cy="32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rtl="0">
            <a:lnSpc>
              <a:spcPct val="90000"/>
            </a:lnSpc>
            <a:spcBef>
              <a:spcPct val="0"/>
            </a:spcBef>
            <a:spcAft>
              <a:spcPct val="35000"/>
            </a:spcAft>
          </a:pPr>
          <a:endParaRPr lang="ru-RU" sz="1500" kern="1200"/>
        </a:p>
      </dsp:txBody>
      <dsp:txXfrm>
        <a:off x="-4" y="118946"/>
        <a:ext cx="3579025" cy="325365"/>
      </dsp:txXfrm>
    </dsp:sp>
    <dsp:sp modelId="{7C273E9D-7C03-4189-B825-859B8380DDDD}">
      <dsp:nvSpPr>
        <dsp:cNvPr id="0" name=""/>
        <dsp:cNvSpPr/>
      </dsp:nvSpPr>
      <dsp:spPr>
        <a:xfrm>
          <a:off x="-4" y="444312"/>
          <a:ext cx="477203" cy="79533"/>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8A715-DEA9-415D-B969-742E8C483516}">
      <dsp:nvSpPr>
        <dsp:cNvPr id="0" name=""/>
        <dsp:cNvSpPr/>
      </dsp:nvSpPr>
      <dsp:spPr>
        <a:xfrm>
          <a:off x="505035" y="444312"/>
          <a:ext cx="477203" cy="79533"/>
        </a:xfrm>
        <a:prstGeom prst="parallelogram">
          <a:avLst>
            <a:gd name="adj" fmla="val 140840"/>
          </a:avLst>
        </a:prstGeom>
        <a:solidFill>
          <a:schemeClr val="accent5">
            <a:hueOff val="-565642"/>
            <a:satOff val="-787"/>
            <a:lumOff val="-302"/>
            <a:alphaOff val="0"/>
          </a:schemeClr>
        </a:solidFill>
        <a:ln w="12700" cap="flat" cmpd="sng" algn="ctr">
          <a:solidFill>
            <a:schemeClr val="accent5">
              <a:hueOff val="-565642"/>
              <a:satOff val="-787"/>
              <a:lumOff val="-3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2289B-ECCB-4E04-81F6-DEE96E89817A}">
      <dsp:nvSpPr>
        <dsp:cNvPr id="0" name=""/>
        <dsp:cNvSpPr/>
      </dsp:nvSpPr>
      <dsp:spPr>
        <a:xfrm>
          <a:off x="1010075" y="444312"/>
          <a:ext cx="477203" cy="79533"/>
        </a:xfrm>
        <a:prstGeom prst="parallelogram">
          <a:avLst>
            <a:gd name="adj" fmla="val 140840"/>
          </a:avLst>
        </a:prstGeom>
        <a:solidFill>
          <a:schemeClr val="accent5">
            <a:hueOff val="-1131284"/>
            <a:satOff val="-1574"/>
            <a:lumOff val="-603"/>
            <a:alphaOff val="0"/>
          </a:schemeClr>
        </a:solidFill>
        <a:ln w="12700" cap="flat" cmpd="sng" algn="ctr">
          <a:solidFill>
            <a:schemeClr val="accent5">
              <a:hueOff val="-1131284"/>
              <a:satOff val="-1574"/>
              <a:lumOff val="-6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05E54-8BD7-4D90-A38C-C228CC225266}">
      <dsp:nvSpPr>
        <dsp:cNvPr id="0" name=""/>
        <dsp:cNvSpPr/>
      </dsp:nvSpPr>
      <dsp:spPr>
        <a:xfrm>
          <a:off x="1515115" y="444312"/>
          <a:ext cx="477203" cy="79533"/>
        </a:xfrm>
        <a:prstGeom prst="parallelogram">
          <a:avLst>
            <a:gd name="adj" fmla="val 140840"/>
          </a:avLst>
        </a:prstGeom>
        <a:solidFill>
          <a:schemeClr val="accent5">
            <a:hueOff val="-1696926"/>
            <a:satOff val="-2360"/>
            <a:lumOff val="-905"/>
            <a:alphaOff val="0"/>
          </a:schemeClr>
        </a:solidFill>
        <a:ln w="12700" cap="flat" cmpd="sng" algn="ctr">
          <a:solidFill>
            <a:schemeClr val="accent5">
              <a:hueOff val="-1696926"/>
              <a:satOff val="-2360"/>
              <a:lumOff val="-9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77F6F-EAD6-4A24-92CF-EFE1C6312EE0}">
      <dsp:nvSpPr>
        <dsp:cNvPr id="0" name=""/>
        <dsp:cNvSpPr/>
      </dsp:nvSpPr>
      <dsp:spPr>
        <a:xfrm>
          <a:off x="2020155" y="444312"/>
          <a:ext cx="477203" cy="79533"/>
        </a:xfrm>
        <a:prstGeom prst="parallelogram">
          <a:avLst>
            <a:gd name="adj" fmla="val 140840"/>
          </a:avLst>
        </a:prstGeom>
        <a:solidFill>
          <a:schemeClr val="accent5">
            <a:hueOff val="-2262568"/>
            <a:satOff val="-3147"/>
            <a:lumOff val="-1207"/>
            <a:alphaOff val="0"/>
          </a:schemeClr>
        </a:solidFill>
        <a:ln w="12700" cap="flat" cmpd="sng" algn="ctr">
          <a:solidFill>
            <a:schemeClr val="accent5">
              <a:hueOff val="-2262568"/>
              <a:satOff val="-3147"/>
              <a:lumOff val="-1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AA05C-CA67-4D17-974A-BE48D871F087}">
      <dsp:nvSpPr>
        <dsp:cNvPr id="0" name=""/>
        <dsp:cNvSpPr/>
      </dsp:nvSpPr>
      <dsp:spPr>
        <a:xfrm>
          <a:off x="2525196" y="444312"/>
          <a:ext cx="477203" cy="79533"/>
        </a:xfrm>
        <a:prstGeom prst="parallelogram">
          <a:avLst>
            <a:gd name="adj" fmla="val 140840"/>
          </a:avLst>
        </a:prstGeom>
        <a:solidFill>
          <a:schemeClr val="accent5">
            <a:hueOff val="-2828210"/>
            <a:satOff val="-3934"/>
            <a:lumOff val="-1508"/>
            <a:alphaOff val="0"/>
          </a:schemeClr>
        </a:solidFill>
        <a:ln w="12700" cap="flat" cmpd="sng" algn="ctr">
          <a:solidFill>
            <a:schemeClr val="accent5">
              <a:hueOff val="-2828210"/>
              <a:satOff val="-3934"/>
              <a:lumOff val="-15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C2AA3-C8FD-4E2F-9641-03D8D0B36E9D}">
      <dsp:nvSpPr>
        <dsp:cNvPr id="0" name=""/>
        <dsp:cNvSpPr/>
      </dsp:nvSpPr>
      <dsp:spPr>
        <a:xfrm>
          <a:off x="3030236" y="444312"/>
          <a:ext cx="477203" cy="79533"/>
        </a:xfrm>
        <a:prstGeom prst="parallelogram">
          <a:avLst>
            <a:gd name="adj" fmla="val 140840"/>
          </a:avLst>
        </a:prstGeom>
        <a:solidFill>
          <a:schemeClr val="accent5">
            <a:hueOff val="-3393851"/>
            <a:satOff val="-4721"/>
            <a:lumOff val="-1810"/>
            <a:alphaOff val="0"/>
          </a:schemeClr>
        </a:solidFill>
        <a:ln w="12700" cap="flat" cmpd="sng" algn="ctr">
          <a:solidFill>
            <a:schemeClr val="accent5">
              <a:hueOff val="-3393851"/>
              <a:satOff val="-4721"/>
              <a:lumOff val="-18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0C19E-7838-4522-9923-BA3492F1E55A}">
      <dsp:nvSpPr>
        <dsp:cNvPr id="0" name=""/>
        <dsp:cNvSpPr/>
      </dsp:nvSpPr>
      <dsp:spPr>
        <a:xfrm>
          <a:off x="-4" y="546599"/>
          <a:ext cx="3980591" cy="3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1066800" rtl="0">
            <a:lnSpc>
              <a:spcPct val="90000"/>
            </a:lnSpc>
            <a:spcBef>
              <a:spcPct val="0"/>
            </a:spcBef>
            <a:spcAft>
              <a:spcPct val="35000"/>
            </a:spcAft>
          </a:pPr>
          <a:r>
            <a:rPr lang="ro-RO" sz="2400" b="1" kern="1200" dirty="0" smtClean="0">
              <a:latin typeface="Times New Roman" panose="02020603050405020304" pitchFamily="18" charset="0"/>
              <a:cs typeface="Times New Roman" panose="02020603050405020304" pitchFamily="18" charset="0"/>
            </a:rPr>
            <a:t>Astfel de acțiuni sunt:</a:t>
          </a:r>
          <a:endParaRPr lang="ru-RU" sz="2400" kern="1200" dirty="0">
            <a:latin typeface="Times New Roman" panose="02020603050405020304" pitchFamily="18" charset="0"/>
            <a:cs typeface="Times New Roman" panose="02020603050405020304" pitchFamily="18" charset="0"/>
          </a:endParaRPr>
        </a:p>
      </dsp:txBody>
      <dsp:txXfrm>
        <a:off x="-4" y="546599"/>
        <a:ext cx="3980591" cy="393692"/>
      </dsp:txXfrm>
    </dsp:sp>
    <dsp:sp modelId="{34875C54-8289-462F-A577-F5683D848D36}">
      <dsp:nvSpPr>
        <dsp:cNvPr id="0" name=""/>
        <dsp:cNvSpPr/>
      </dsp:nvSpPr>
      <dsp:spPr>
        <a:xfrm>
          <a:off x="-4" y="940292"/>
          <a:ext cx="477203" cy="79533"/>
        </a:xfrm>
        <a:prstGeom prst="parallelogram">
          <a:avLst>
            <a:gd name="adj" fmla="val 140840"/>
          </a:avLst>
        </a:prstGeom>
        <a:solidFill>
          <a:schemeClr val="accent5">
            <a:hueOff val="-3959493"/>
            <a:satOff val="-5507"/>
            <a:lumOff val="-2112"/>
            <a:alphaOff val="0"/>
          </a:schemeClr>
        </a:solidFill>
        <a:ln w="12700" cap="flat" cmpd="sng" algn="ctr">
          <a:solidFill>
            <a:schemeClr val="accent5">
              <a:hueOff val="-3959493"/>
              <a:satOff val="-5507"/>
              <a:lumOff val="-21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9F260-93D2-4ABE-AF54-A7F93EF10BC2}">
      <dsp:nvSpPr>
        <dsp:cNvPr id="0" name=""/>
        <dsp:cNvSpPr/>
      </dsp:nvSpPr>
      <dsp:spPr>
        <a:xfrm>
          <a:off x="505035" y="940292"/>
          <a:ext cx="477203" cy="79533"/>
        </a:xfrm>
        <a:prstGeom prst="parallelogram">
          <a:avLst>
            <a:gd name="adj" fmla="val 140840"/>
          </a:avLst>
        </a:prstGeom>
        <a:solidFill>
          <a:schemeClr val="accent5">
            <a:hueOff val="-4525135"/>
            <a:satOff val="-6294"/>
            <a:lumOff val="-2414"/>
            <a:alphaOff val="0"/>
          </a:schemeClr>
        </a:solidFill>
        <a:ln w="12700" cap="flat" cmpd="sng" algn="ctr">
          <a:solidFill>
            <a:schemeClr val="accent5">
              <a:hueOff val="-4525135"/>
              <a:satOff val="-6294"/>
              <a:lumOff val="-24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785E3-74B3-4E24-8FE1-947660F7F1D9}">
      <dsp:nvSpPr>
        <dsp:cNvPr id="0" name=""/>
        <dsp:cNvSpPr/>
      </dsp:nvSpPr>
      <dsp:spPr>
        <a:xfrm>
          <a:off x="1010075" y="940292"/>
          <a:ext cx="477203" cy="79533"/>
        </a:xfrm>
        <a:prstGeom prst="parallelogram">
          <a:avLst>
            <a:gd name="adj" fmla="val 140840"/>
          </a:avLst>
        </a:prstGeom>
        <a:solidFill>
          <a:schemeClr val="accent5">
            <a:hueOff val="-5090777"/>
            <a:satOff val="-7081"/>
            <a:lumOff val="-2715"/>
            <a:alphaOff val="0"/>
          </a:schemeClr>
        </a:solidFill>
        <a:ln w="12700" cap="flat" cmpd="sng" algn="ctr">
          <a:solidFill>
            <a:schemeClr val="accent5">
              <a:hueOff val="-5090777"/>
              <a:satOff val="-7081"/>
              <a:lumOff val="-27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02029-6374-41DD-99A1-8D7EA7D1A497}">
      <dsp:nvSpPr>
        <dsp:cNvPr id="0" name=""/>
        <dsp:cNvSpPr/>
      </dsp:nvSpPr>
      <dsp:spPr>
        <a:xfrm>
          <a:off x="1515115" y="940292"/>
          <a:ext cx="477203" cy="79533"/>
        </a:xfrm>
        <a:prstGeom prst="parallelogram">
          <a:avLst>
            <a:gd name="adj" fmla="val 140840"/>
          </a:avLst>
        </a:prstGeom>
        <a:solidFill>
          <a:schemeClr val="accent5">
            <a:hueOff val="-5656419"/>
            <a:satOff val="-7868"/>
            <a:lumOff val="-3017"/>
            <a:alphaOff val="0"/>
          </a:schemeClr>
        </a:solidFill>
        <a:ln w="12700" cap="flat" cmpd="sng" algn="ctr">
          <a:solidFill>
            <a:schemeClr val="accent5">
              <a:hueOff val="-5656419"/>
              <a:satOff val="-7868"/>
              <a:lumOff val="-30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400534-0539-4DB4-8714-1822217690D0}">
      <dsp:nvSpPr>
        <dsp:cNvPr id="0" name=""/>
        <dsp:cNvSpPr/>
      </dsp:nvSpPr>
      <dsp:spPr>
        <a:xfrm>
          <a:off x="2020155" y="940292"/>
          <a:ext cx="477203" cy="79533"/>
        </a:xfrm>
        <a:prstGeom prst="parallelogram">
          <a:avLst>
            <a:gd name="adj" fmla="val 140840"/>
          </a:avLst>
        </a:prstGeom>
        <a:solidFill>
          <a:schemeClr val="accent5">
            <a:hueOff val="-6222061"/>
            <a:satOff val="-8654"/>
            <a:lumOff val="-3319"/>
            <a:alphaOff val="0"/>
          </a:schemeClr>
        </a:solidFill>
        <a:ln w="12700" cap="flat" cmpd="sng" algn="ctr">
          <a:solidFill>
            <a:schemeClr val="accent5">
              <a:hueOff val="-6222061"/>
              <a:satOff val="-8654"/>
              <a:lumOff val="-3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ECDEC-11EA-4348-A91B-596452FBFD0D}">
      <dsp:nvSpPr>
        <dsp:cNvPr id="0" name=""/>
        <dsp:cNvSpPr/>
      </dsp:nvSpPr>
      <dsp:spPr>
        <a:xfrm>
          <a:off x="2525196" y="940292"/>
          <a:ext cx="477203" cy="79533"/>
        </a:xfrm>
        <a:prstGeom prst="parallelogram">
          <a:avLst>
            <a:gd name="adj" fmla="val 140840"/>
          </a:avLst>
        </a:prstGeom>
        <a:solidFill>
          <a:schemeClr val="accent5">
            <a:hueOff val="-6787703"/>
            <a:satOff val="-9441"/>
            <a:lumOff val="-3620"/>
            <a:alphaOff val="0"/>
          </a:schemeClr>
        </a:solidFill>
        <a:ln w="12700" cap="flat" cmpd="sng" algn="ctr">
          <a:solidFill>
            <a:schemeClr val="accent5">
              <a:hueOff val="-6787703"/>
              <a:satOff val="-9441"/>
              <a:lumOff val="-36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2C68C-4B0E-434C-82C4-735F3236A4E9}">
      <dsp:nvSpPr>
        <dsp:cNvPr id="0" name=""/>
        <dsp:cNvSpPr/>
      </dsp:nvSpPr>
      <dsp:spPr>
        <a:xfrm>
          <a:off x="3030236" y="940292"/>
          <a:ext cx="477203" cy="79533"/>
        </a:xfrm>
        <a:prstGeom prst="parallelogram">
          <a:avLst>
            <a:gd name="adj" fmla="val 14084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795C2-26F1-4CC0-94DB-EDDE7D2F9E5B}">
      <dsp:nvSpPr>
        <dsp:cNvPr id="0" name=""/>
        <dsp:cNvSpPr/>
      </dsp:nvSpPr>
      <dsp:spPr>
        <a:xfrm>
          <a:off x="0" y="487733"/>
          <a:ext cx="5081354" cy="664362"/>
        </a:xfrm>
        <a:prstGeom prst="rect">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2EACBADF-9E9D-431E-98AF-8A7A2EF2FED8}">
      <dsp:nvSpPr>
        <dsp:cNvPr id="0" name=""/>
        <dsp:cNvSpPr/>
      </dsp:nvSpPr>
      <dsp:spPr>
        <a:xfrm>
          <a:off x="279474" y="59693"/>
          <a:ext cx="3912646" cy="8560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89" tIns="0" rIns="147889" bIns="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izolarea politică şi economică a unor state; </a:t>
          </a:r>
          <a:endParaRPr lang="ru-RU" sz="2000" kern="1200" dirty="0">
            <a:latin typeface="Times New Roman" panose="02020603050405020304" pitchFamily="18" charset="0"/>
            <a:cs typeface="Times New Roman" panose="02020603050405020304" pitchFamily="18" charset="0"/>
          </a:endParaRPr>
        </a:p>
      </dsp:txBody>
      <dsp:txXfrm>
        <a:off x="321264" y="101483"/>
        <a:ext cx="3829066" cy="772500"/>
      </dsp:txXfrm>
    </dsp:sp>
    <dsp:sp modelId="{2BAD6627-0A30-4952-81B7-C08714C9EF6B}">
      <dsp:nvSpPr>
        <dsp:cNvPr id="0" name=""/>
        <dsp:cNvSpPr/>
      </dsp:nvSpPr>
      <dsp:spPr>
        <a:xfrm>
          <a:off x="0" y="1736736"/>
          <a:ext cx="5081354" cy="664362"/>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03526-5B48-4F7C-A515-71371129C045}">
      <dsp:nvSpPr>
        <dsp:cNvPr id="0" name=""/>
        <dsp:cNvSpPr/>
      </dsp:nvSpPr>
      <dsp:spPr>
        <a:xfrm>
          <a:off x="279474" y="1308696"/>
          <a:ext cx="3912646"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89" tIns="0" rIns="147889" bIns="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răsturnarea </a:t>
          </a:r>
          <a:r>
            <a:rPr lang="ro-RO" sz="2000" kern="1200" dirty="0" smtClean="0">
              <a:latin typeface="Times New Roman" panose="02020603050405020304" pitchFamily="18" charset="0"/>
              <a:cs typeface="Times New Roman" panose="02020603050405020304" pitchFamily="18" charset="0"/>
            </a:rPr>
            <a:t>guvernelor</a:t>
          </a:r>
          <a:r>
            <a:rPr lang="en-US"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dsp:txBody>
      <dsp:txXfrm>
        <a:off x="321264" y="1350486"/>
        <a:ext cx="3829066" cy="772500"/>
      </dsp:txXfrm>
    </dsp:sp>
    <dsp:sp modelId="{2065AA9B-10FF-4A1E-9A1A-C3FA947294C5}">
      <dsp:nvSpPr>
        <dsp:cNvPr id="0" name=""/>
        <dsp:cNvSpPr/>
      </dsp:nvSpPr>
      <dsp:spPr>
        <a:xfrm>
          <a:off x="0" y="2985739"/>
          <a:ext cx="5081354" cy="664362"/>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13E1E-7B3F-4357-B01C-DAF4D0A338C7}">
      <dsp:nvSpPr>
        <dsp:cNvPr id="0" name=""/>
        <dsp:cNvSpPr/>
      </dsp:nvSpPr>
      <dsp:spPr>
        <a:xfrm>
          <a:off x="279474" y="2557699"/>
          <a:ext cx="3912646" cy="8560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889" tIns="0" rIns="147889" bIns="0" numCol="1" spcCol="1270" anchor="ctr" anchorCtr="0">
          <a:noAutofit/>
        </a:bodyPr>
        <a:lstStyle/>
        <a:p>
          <a:pPr lvl="0" algn="l"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atitudinea expansionistă a unor state faţă de alte state.</a:t>
          </a:r>
          <a:endParaRPr lang="ru-RU" sz="2000" kern="1200" dirty="0">
            <a:latin typeface="Times New Roman" panose="02020603050405020304" pitchFamily="18" charset="0"/>
            <a:cs typeface="Times New Roman" panose="02020603050405020304" pitchFamily="18" charset="0"/>
          </a:endParaRPr>
        </a:p>
      </dsp:txBody>
      <dsp:txXfrm>
        <a:off x="321264" y="2599489"/>
        <a:ext cx="3829066" cy="77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5D9F0-628C-4957-AC2D-0FFF33D43D62}">
      <dsp:nvSpPr>
        <dsp:cNvPr id="0" name=""/>
        <dsp:cNvSpPr/>
      </dsp:nvSpPr>
      <dsp:spPr>
        <a:xfrm>
          <a:off x="1095381" y="337"/>
          <a:ext cx="3905236" cy="11044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excluderea unor ţări din diferite organisme internaţionale de securitate.</a:t>
          </a:r>
          <a:endParaRPr lang="ru-RU" sz="2000" kern="1200" dirty="0">
            <a:latin typeface="Times New Roman" panose="02020603050405020304" pitchFamily="18" charset="0"/>
            <a:cs typeface="Times New Roman" panose="02020603050405020304" pitchFamily="18" charset="0"/>
          </a:endParaRPr>
        </a:p>
      </dsp:txBody>
      <dsp:txXfrm>
        <a:off x="1127729" y="32685"/>
        <a:ext cx="3840540" cy="1039745"/>
      </dsp:txXfrm>
    </dsp:sp>
    <dsp:sp modelId="{99E2B43C-2143-4677-9477-928899C24CCA}">
      <dsp:nvSpPr>
        <dsp:cNvPr id="0" name=""/>
        <dsp:cNvSpPr/>
      </dsp:nvSpPr>
      <dsp:spPr>
        <a:xfrm rot="5400000">
          <a:off x="2840917" y="1132389"/>
          <a:ext cx="414165" cy="4969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2898901" y="1173806"/>
        <a:ext cx="298198" cy="289916"/>
      </dsp:txXfrm>
    </dsp:sp>
    <dsp:sp modelId="{5C864446-0C77-4986-A3F2-C5E3E38ABF86}">
      <dsp:nvSpPr>
        <dsp:cNvPr id="0" name=""/>
        <dsp:cNvSpPr/>
      </dsp:nvSpPr>
      <dsp:spPr>
        <a:xfrm>
          <a:off x="1095381" y="1656999"/>
          <a:ext cx="3905236" cy="110444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diferite presiuni de natură să determine decizii politice care pot produce efecte negative ireversibile. </a:t>
          </a:r>
          <a:endParaRPr lang="ru-RU" sz="2000" kern="1200" dirty="0">
            <a:latin typeface="Times New Roman" panose="02020603050405020304" pitchFamily="18" charset="0"/>
            <a:cs typeface="Times New Roman" panose="02020603050405020304" pitchFamily="18" charset="0"/>
          </a:endParaRPr>
        </a:p>
      </dsp:txBody>
      <dsp:txXfrm>
        <a:off x="1127729" y="1689347"/>
        <a:ext cx="3840540" cy="1039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18" Type="http://schemas.microsoft.com/office/2007/relationships/diagramDrawing" Target="../diagrams/drawing25.xml"/><Relationship Id="rId3" Type="http://schemas.openxmlformats.org/officeDocument/2006/relationships/image" Target="../media/image23.png"/><Relationship Id="rId7" Type="http://schemas.openxmlformats.org/officeDocument/2006/relationships/diagramColors" Target="../diagrams/colors23.xml"/><Relationship Id="rId12" Type="http://schemas.openxmlformats.org/officeDocument/2006/relationships/diagramColors" Target="../diagrams/colors24.xml"/><Relationship Id="rId17" Type="http://schemas.openxmlformats.org/officeDocument/2006/relationships/diagramColors" Target="../diagrams/colors25.xml"/><Relationship Id="rId2" Type="http://schemas.openxmlformats.org/officeDocument/2006/relationships/image" Target="../media/image22.png"/><Relationship Id="rId16" Type="http://schemas.openxmlformats.org/officeDocument/2006/relationships/diagramQuickStyle" Target="../diagrams/quickStyle25.xml"/><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5" Type="http://schemas.openxmlformats.org/officeDocument/2006/relationships/diagramLayout" Target="../diagrams/layout25.xml"/><Relationship Id="rId10" Type="http://schemas.openxmlformats.org/officeDocument/2006/relationships/diagramLayout" Target="../diagrams/layout24.xml"/><Relationship Id="rId19" Type="http://schemas.openxmlformats.org/officeDocument/2006/relationships/image" Target="../media/image24.png"/><Relationship Id="rId4" Type="http://schemas.openxmlformats.org/officeDocument/2006/relationships/diagramData" Target="../diagrams/data23.xml"/><Relationship Id="rId9" Type="http://schemas.openxmlformats.org/officeDocument/2006/relationships/diagramData" Target="../diagrams/data24.xml"/><Relationship Id="rId14" Type="http://schemas.openxmlformats.org/officeDocument/2006/relationships/diagramData" Target="../diagrams/data25.xml"/></Relationships>
</file>

<file path=ppt/slides/_rels/slide11.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6.png"/><Relationship Id="rId7" Type="http://schemas.openxmlformats.org/officeDocument/2006/relationships/diagramColors" Target="../diagrams/colors2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7.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9.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QuickStyle" Target="../diagrams/quickStyle9.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diagramLayout" Target="../diagrams/layout9.xml"/><Relationship Id="rId28" Type="http://schemas.openxmlformats.org/officeDocument/2006/relationships/image" Target="../media/image11.png"/><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Data" Target="../diagrams/data9.xml"/><Relationship Id="rId27"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image" Target="../media/image15.png"/><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image" Target="../media/image17.pn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image" Target="../media/image16.png"/><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23" Type="http://schemas.openxmlformats.org/officeDocument/2006/relationships/image" Target="../media/image19.png"/><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18" Type="http://schemas.openxmlformats.org/officeDocument/2006/relationships/diagramLayout" Target="../diagrams/layout22.xml"/><Relationship Id="rId3" Type="http://schemas.openxmlformats.org/officeDocument/2006/relationships/diagramLayout" Target="../diagrams/layout19.xml"/><Relationship Id="rId21" Type="http://schemas.microsoft.com/office/2007/relationships/diagramDrawing" Target="../diagrams/drawing22.xml"/><Relationship Id="rId7" Type="http://schemas.openxmlformats.org/officeDocument/2006/relationships/diagramData" Target="../diagrams/data20.xml"/><Relationship Id="rId12" Type="http://schemas.openxmlformats.org/officeDocument/2006/relationships/diagramData" Target="../diagrams/data21.xml"/><Relationship Id="rId17" Type="http://schemas.openxmlformats.org/officeDocument/2006/relationships/diagramData" Target="../diagrams/data22.xml"/><Relationship Id="rId2" Type="http://schemas.openxmlformats.org/officeDocument/2006/relationships/diagramData" Target="../diagrams/data19.xml"/><Relationship Id="rId16" Type="http://schemas.microsoft.com/office/2007/relationships/diagramDrawing" Target="../diagrams/drawing21.xml"/><Relationship Id="rId20" Type="http://schemas.openxmlformats.org/officeDocument/2006/relationships/diagramColors" Target="../diagrams/colors22.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5" Type="http://schemas.openxmlformats.org/officeDocument/2006/relationships/diagramColors" Target="../diagrams/colors21.xml"/><Relationship Id="rId23" Type="http://schemas.openxmlformats.org/officeDocument/2006/relationships/image" Target="../media/image21.png"/><Relationship Id="rId10" Type="http://schemas.openxmlformats.org/officeDocument/2006/relationships/diagramColors" Target="../diagrams/colors20.xml"/><Relationship Id="rId19" Type="http://schemas.openxmlformats.org/officeDocument/2006/relationships/diagramQuickStyle" Target="../diagrams/quickStyle22.xml"/><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diagramQuickStyle" Target="../diagrams/quickStyle21.xml"/><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447" y="2548902"/>
            <a:ext cx="10013576" cy="1129834"/>
          </a:xfrm>
        </p:spPr>
        <p:txBody>
          <a:bodyPr>
            <a:noAutofit/>
          </a:bodyPr>
          <a:lstStyle/>
          <a:p>
            <a:r>
              <a:rPr lang="it-IT" sz="4000" b="1" i="1" dirty="0" smtClean="0">
                <a:latin typeface="Times New Roman" panose="02020603050405020304" pitchFamily="18" charset="0"/>
                <a:cs typeface="Times New Roman" panose="02020603050405020304" pitchFamily="18" charset="0"/>
              </a:rPr>
              <a:t>Clasificarea </a:t>
            </a:r>
            <a:r>
              <a:rPr lang="it-IT" sz="4000" b="1" i="1" dirty="0">
                <a:latin typeface="Times New Roman" panose="02020603050405020304" pitchFamily="18" charset="0"/>
                <a:cs typeface="Times New Roman" panose="02020603050405020304" pitchFamily="18" charset="0"/>
              </a:rPr>
              <a:t>amenințărilor </a:t>
            </a:r>
            <a:r>
              <a:rPr lang="it-IT" sz="4000" b="1" i="1" dirty="0" smtClean="0">
                <a:latin typeface="Times New Roman" panose="02020603050405020304" pitchFamily="18" charset="0"/>
                <a:cs typeface="Times New Roman" panose="02020603050405020304" pitchFamily="18" charset="0"/>
              </a:rPr>
              <a:t>la </a:t>
            </a:r>
            <a:r>
              <a:rPr lang="it-IT" sz="4000" b="1" i="1" dirty="0">
                <a:latin typeface="Times New Roman" panose="02020603050405020304" pitchFamily="18" charset="0"/>
                <a:cs typeface="Times New Roman" panose="02020603050405020304" pitchFamily="18" charset="0"/>
              </a:rPr>
              <a:t>adresa </a:t>
            </a:r>
            <a:r>
              <a:rPr lang="it-IT" sz="4000" b="1" i="1" dirty="0" smtClean="0">
                <a:latin typeface="Times New Roman" panose="02020603050405020304" pitchFamily="18" charset="0"/>
                <a:cs typeface="Times New Roman" panose="02020603050405020304" pitchFamily="18" charset="0"/>
              </a:rPr>
              <a:t/>
            </a:r>
            <a:br>
              <a:rPr lang="it-IT" sz="4000" b="1" i="1" dirty="0" smtClean="0">
                <a:latin typeface="Times New Roman" panose="02020603050405020304" pitchFamily="18" charset="0"/>
                <a:cs typeface="Times New Roman" panose="02020603050405020304" pitchFamily="18" charset="0"/>
              </a:rPr>
            </a:br>
            <a:r>
              <a:rPr lang="it-IT" sz="4000" b="1" i="1" dirty="0" smtClean="0">
                <a:latin typeface="Times New Roman" panose="02020603050405020304" pitchFamily="18" charset="0"/>
                <a:cs typeface="Times New Roman" panose="02020603050405020304" pitchFamily="18" charset="0"/>
              </a:rPr>
              <a:t>securităţii </a:t>
            </a:r>
            <a:r>
              <a:rPr lang="it-IT" sz="4000" b="1" i="1" dirty="0">
                <a:latin typeface="Times New Roman" panose="02020603050405020304" pitchFamily="18" charset="0"/>
                <a:cs typeface="Times New Roman" panose="02020603050405020304" pitchFamily="18" charset="0"/>
              </a:rPr>
              <a:t>internaţionale</a:t>
            </a:r>
            <a:br>
              <a:rPr lang="it-IT" sz="4000" b="1" i="1" dirty="0">
                <a:latin typeface="Times New Roman" panose="02020603050405020304" pitchFamily="18" charset="0"/>
                <a:cs typeface="Times New Roman" panose="02020603050405020304" pitchFamily="18" charset="0"/>
              </a:rPr>
            </a:br>
            <a:endParaRPr lang="en-US" sz="4000" b="1"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422777" y="4321917"/>
            <a:ext cx="4500282" cy="1655762"/>
          </a:xfrm>
        </p:spPr>
        <p:txBody>
          <a:bodyPr/>
          <a:lstStyle/>
          <a:p>
            <a:pPr algn="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realizat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Purcel</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Cătălina</a:t>
            </a:r>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Coordonator</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Ilașciuc</a:t>
            </a:r>
            <a:r>
              <a:rPr lang="en-US" dirty="0">
                <a:latin typeface="Times New Roman" panose="02020603050405020304" pitchFamily="18" charset="0"/>
                <a:cs typeface="Times New Roman" panose="02020603050405020304" pitchFamily="18" charset="0"/>
              </a:rPr>
              <a:t> Andrei</a:t>
            </a:r>
          </a:p>
          <a:p>
            <a:pPr algn="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85365" y="202147"/>
            <a:ext cx="8713694" cy="1200329"/>
          </a:xfrm>
          <a:prstGeom prst="rect">
            <a:avLst/>
          </a:prstGeom>
        </p:spPr>
        <p:txBody>
          <a:bodyPr wrap="square">
            <a:spAutoFit/>
          </a:bodyPr>
          <a:lstStyle/>
          <a:p>
            <a:pPr algn="ctr"/>
            <a:r>
              <a:rPr lang="ro-RO" sz="2400" dirty="0">
                <a:latin typeface="Times New Roman" panose="02020603050405020304" pitchFamily="18" charset="0"/>
                <a:cs typeface="Times New Roman" panose="02020603050405020304" pitchFamily="18" charset="0"/>
              </a:rPr>
              <a:t>Universitatea de Stat din Moldova</a:t>
            </a:r>
          </a:p>
          <a:p>
            <a:pPr algn="ctr"/>
            <a:r>
              <a:rPr lang="ro-RO" sz="2400" dirty="0">
                <a:latin typeface="Times New Roman" panose="02020603050405020304" pitchFamily="18" charset="0"/>
                <a:cs typeface="Times New Roman" panose="02020603050405020304" pitchFamily="18" charset="0"/>
              </a:rPr>
              <a:t>Facultatea Relații Internaționale, Științe Politice și Administrative</a:t>
            </a:r>
          </a:p>
          <a:p>
            <a:pPr algn="ctr"/>
            <a:r>
              <a:rPr lang="ro-RO" sz="2400" dirty="0">
                <a:latin typeface="Times New Roman" panose="02020603050405020304" pitchFamily="18" charset="0"/>
                <a:cs typeface="Times New Roman" panose="02020603050405020304" pitchFamily="18" charset="0"/>
              </a:rPr>
              <a:t>Departamentul Relații Internaționale</a:t>
            </a:r>
          </a:p>
        </p:txBody>
      </p:sp>
      <p:sp>
        <p:nvSpPr>
          <p:cNvPr id="5" name="Прямоугольник 4"/>
          <p:cNvSpPr/>
          <p:nvPr/>
        </p:nvSpPr>
        <p:spPr>
          <a:xfrm>
            <a:off x="5298478" y="6134207"/>
            <a:ext cx="2124299" cy="461665"/>
          </a:xfrm>
          <a:prstGeom prst="rect">
            <a:avLst/>
          </a:prstGeom>
        </p:spPr>
        <p:txBody>
          <a:bodyPr wrap="none">
            <a:spAutoFit/>
          </a:bodyPr>
          <a:lstStyle/>
          <a:p>
            <a:r>
              <a:rPr lang="ro-RO" sz="2400" dirty="0">
                <a:latin typeface="Times New Roman" panose="02020603050405020304" pitchFamily="18" charset="0"/>
                <a:cs typeface="Times New Roman" panose="02020603050405020304" pitchFamily="18" charset="0"/>
              </a:rPr>
              <a:t>Chișinău, 2021 </a:t>
            </a:r>
          </a:p>
        </p:txBody>
      </p:sp>
      <p:pic>
        <p:nvPicPr>
          <p:cNvPr id="6" name="Рисунок 5"/>
          <p:cNvPicPr>
            <a:picLocks noChangeAspect="1"/>
          </p:cNvPicPr>
          <p:nvPr/>
        </p:nvPicPr>
        <p:blipFill>
          <a:blip r:embed="rId2"/>
          <a:stretch>
            <a:fillRect/>
          </a:stretch>
        </p:blipFill>
        <p:spPr>
          <a:xfrm>
            <a:off x="1004757" y="3473775"/>
            <a:ext cx="2693183" cy="3232470"/>
          </a:xfrm>
          <a:prstGeom prst="rect">
            <a:avLst/>
          </a:prstGeom>
        </p:spPr>
      </p:pic>
      <p:cxnSp>
        <p:nvCxnSpPr>
          <p:cNvPr id="8" name="Прямая соединительная линия 7"/>
          <p:cNvCxnSpPr/>
          <p:nvPr/>
        </p:nvCxnSpPr>
        <p:spPr>
          <a:xfrm>
            <a:off x="1768456" y="3113819"/>
            <a:ext cx="9184341" cy="20995"/>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7335495" y="2680192"/>
            <a:ext cx="1994502" cy="1649034"/>
          </a:xfrm>
          <a:prstGeom prst="rect">
            <a:avLst/>
          </a:prstGeom>
        </p:spPr>
      </p:pic>
      <p:pic>
        <p:nvPicPr>
          <p:cNvPr id="3" name="Рисунок 2"/>
          <p:cNvPicPr>
            <a:picLocks noChangeAspect="1"/>
          </p:cNvPicPr>
          <p:nvPr/>
        </p:nvPicPr>
        <p:blipFill>
          <a:blip r:embed="rId3"/>
          <a:stretch>
            <a:fillRect/>
          </a:stretch>
        </p:blipFill>
        <p:spPr>
          <a:xfrm>
            <a:off x="7483633" y="328466"/>
            <a:ext cx="1698226" cy="1606284"/>
          </a:xfrm>
          <a:prstGeom prst="rect">
            <a:avLst/>
          </a:prstGeom>
        </p:spPr>
      </p:pic>
      <p:sp>
        <p:nvSpPr>
          <p:cNvPr id="2" name="Заголовок 1"/>
          <p:cNvSpPr>
            <a:spLocks noGrp="1"/>
          </p:cNvSpPr>
          <p:nvPr>
            <p:ph type="title"/>
          </p:nvPr>
        </p:nvSpPr>
        <p:spPr>
          <a:xfrm>
            <a:off x="1031561" y="182243"/>
            <a:ext cx="6176063" cy="661817"/>
          </a:xfrm>
          <a:ln>
            <a:solidFill>
              <a:schemeClr val="accent5">
                <a:lumMod val="50000"/>
              </a:schemeClr>
            </a:solidFill>
          </a:ln>
        </p:spPr>
        <p:txBody>
          <a:bodyPr>
            <a:normAutofit/>
          </a:bodyPr>
          <a:lstStyle/>
          <a:p>
            <a:pPr algn="ctr"/>
            <a:r>
              <a:rPr lang="ro-RO" sz="3200" b="1" i="1" dirty="0" smtClean="0">
                <a:latin typeface="Times New Roman" panose="02020603050405020304" pitchFamily="18" charset="0"/>
                <a:cs typeface="Times New Roman" panose="02020603050405020304" pitchFamily="18" charset="0"/>
              </a:rPr>
              <a:t>Amenințările </a:t>
            </a:r>
            <a:r>
              <a:rPr lang="ro-RO" sz="3200" b="1" i="1" dirty="0">
                <a:latin typeface="Times New Roman" panose="02020603050405020304" pitchFamily="18" charset="0"/>
                <a:cs typeface="Times New Roman" panose="02020603050405020304" pitchFamily="18" charset="0"/>
              </a:rPr>
              <a:t>cibernetice</a:t>
            </a: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63950153"/>
              </p:ext>
            </p:extLst>
          </p:nvPr>
        </p:nvGraphicFramePr>
        <p:xfrm>
          <a:off x="429858" y="1282012"/>
          <a:ext cx="7053775" cy="2222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p:cNvGraphicFramePr/>
          <p:nvPr>
            <p:extLst>
              <p:ext uri="{D42A27DB-BD31-4B8C-83A1-F6EECF244321}">
                <p14:modId xmlns:p14="http://schemas.microsoft.com/office/powerpoint/2010/main" val="141044633"/>
              </p:ext>
            </p:extLst>
          </p:nvPr>
        </p:nvGraphicFramePr>
        <p:xfrm>
          <a:off x="57098" y="3758194"/>
          <a:ext cx="8628856" cy="30524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Схема 10"/>
          <p:cNvGraphicFramePr/>
          <p:nvPr>
            <p:extLst>
              <p:ext uri="{D42A27DB-BD31-4B8C-83A1-F6EECF244321}">
                <p14:modId xmlns:p14="http://schemas.microsoft.com/office/powerpoint/2010/main" val="1141728021"/>
              </p:ext>
            </p:extLst>
          </p:nvPr>
        </p:nvGraphicFramePr>
        <p:xfrm>
          <a:off x="8628856" y="696456"/>
          <a:ext cx="4024533" cy="368573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5" name="Рисунок 4"/>
          <p:cNvPicPr>
            <a:picLocks noChangeAspect="1"/>
          </p:cNvPicPr>
          <p:nvPr/>
        </p:nvPicPr>
        <p:blipFill>
          <a:blip r:embed="rId19"/>
          <a:stretch>
            <a:fillRect/>
          </a:stretch>
        </p:blipFill>
        <p:spPr>
          <a:xfrm>
            <a:off x="8810089" y="4763739"/>
            <a:ext cx="3200677" cy="2007646"/>
          </a:xfrm>
          <a:prstGeom prst="rect">
            <a:avLst/>
          </a:prstGeom>
        </p:spPr>
      </p:pic>
    </p:spTree>
    <p:extLst>
      <p:ext uri="{BB962C8B-B14F-4D97-AF65-F5344CB8AC3E}">
        <p14:creationId xmlns:p14="http://schemas.microsoft.com/office/powerpoint/2010/main" val="2978260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162364" y="4970836"/>
            <a:ext cx="4029636" cy="1738967"/>
          </a:xfrm>
          <a:prstGeom prst="rect">
            <a:avLst/>
          </a:prstGeom>
        </p:spPr>
      </p:pic>
      <p:pic>
        <p:nvPicPr>
          <p:cNvPr id="3" name="Рисунок 2"/>
          <p:cNvPicPr>
            <a:picLocks noChangeAspect="1"/>
          </p:cNvPicPr>
          <p:nvPr/>
        </p:nvPicPr>
        <p:blipFill rotWithShape="1">
          <a:blip r:embed="rId3"/>
          <a:srcRect l="6975" t="7208" r="7167"/>
          <a:stretch/>
        </p:blipFill>
        <p:spPr>
          <a:xfrm>
            <a:off x="9251577" y="416859"/>
            <a:ext cx="2725271" cy="2312894"/>
          </a:xfrm>
          <a:prstGeom prst="rect">
            <a:avLst/>
          </a:prstGeom>
        </p:spPr>
      </p:pic>
      <p:sp>
        <p:nvSpPr>
          <p:cNvPr id="2" name="Заголовок 1"/>
          <p:cNvSpPr>
            <a:spLocks noGrp="1"/>
          </p:cNvSpPr>
          <p:nvPr>
            <p:ph type="title"/>
          </p:nvPr>
        </p:nvSpPr>
        <p:spPr>
          <a:xfrm>
            <a:off x="838200" y="416859"/>
            <a:ext cx="10515600" cy="779929"/>
          </a:xfrm>
        </p:spPr>
        <p:txBody>
          <a:bodyPr/>
          <a:lstStyle/>
          <a:p>
            <a:pPr algn="ctr"/>
            <a:r>
              <a:rPr lang="ro-MD" sz="4000" b="1" i="1" dirty="0" smtClean="0">
                <a:latin typeface="Times New Roman" panose="02020603050405020304" pitchFamily="18" charset="0"/>
                <a:cs typeface="Times New Roman" panose="02020603050405020304" pitchFamily="18" charset="0"/>
              </a:rPr>
              <a:t>Concluzii</a:t>
            </a:r>
            <a:endParaRPr lang="ru-RU" sz="40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39232595"/>
              </p:ext>
            </p:extLst>
          </p:nvPr>
        </p:nvGraphicFramePr>
        <p:xfrm>
          <a:off x="354105" y="1488982"/>
          <a:ext cx="877644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Рисунок 5"/>
          <p:cNvPicPr>
            <a:picLocks noChangeAspect="1"/>
          </p:cNvPicPr>
          <p:nvPr/>
        </p:nvPicPr>
        <p:blipFill>
          <a:blip r:embed="rId9"/>
          <a:stretch>
            <a:fillRect/>
          </a:stretch>
        </p:blipFill>
        <p:spPr>
          <a:xfrm>
            <a:off x="9784389" y="3110163"/>
            <a:ext cx="1753774" cy="1668523"/>
          </a:xfrm>
          <a:prstGeom prst="rect">
            <a:avLst/>
          </a:prstGeom>
        </p:spPr>
      </p:pic>
    </p:spTree>
    <p:extLst>
      <p:ext uri="{BB962C8B-B14F-4D97-AF65-F5344CB8AC3E}">
        <p14:creationId xmlns:p14="http://schemas.microsoft.com/office/powerpoint/2010/main" val="946327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160730" y="3966882"/>
            <a:ext cx="2853175" cy="2891118"/>
          </a:xfrm>
          <a:prstGeom prst="rect">
            <a:avLst/>
          </a:prstGeom>
        </p:spPr>
      </p:pic>
      <p:sp>
        <p:nvSpPr>
          <p:cNvPr id="2" name="Заголовок 1"/>
          <p:cNvSpPr>
            <a:spLocks noGrp="1"/>
          </p:cNvSpPr>
          <p:nvPr>
            <p:ph type="title"/>
          </p:nvPr>
        </p:nvSpPr>
        <p:spPr>
          <a:xfrm>
            <a:off x="838199" y="711552"/>
            <a:ext cx="10515600" cy="912346"/>
          </a:xfrm>
        </p:spPr>
        <p:txBody>
          <a:bodyPr>
            <a:normAutofit/>
          </a:bodyPr>
          <a:lstStyle/>
          <a:p>
            <a:pPr algn="ctr"/>
            <a:r>
              <a:rPr lang="ro-MD" sz="3200" b="1" i="1" dirty="0" smtClean="0">
                <a:latin typeface="Times New Roman" panose="02020603050405020304" pitchFamily="18" charset="0"/>
                <a:cs typeface="Times New Roman" panose="02020603050405020304" pitchFamily="18" charset="0"/>
              </a:rPr>
              <a:t>Bibliografie</a:t>
            </a:r>
            <a:endParaRPr lang="ru-RU" sz="3200" b="1"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24217" y="1743856"/>
            <a:ext cx="10515600" cy="3850621"/>
          </a:xfrm>
        </p:spPr>
        <p:txBody>
          <a:bodyPr/>
          <a:lstStyle/>
          <a:p>
            <a:r>
              <a:rPr lang="ro-MD" dirty="0" smtClean="0"/>
              <a:t>Alexandrescu G. </a:t>
            </a:r>
            <a:r>
              <a:rPr lang="ro-RO" dirty="0"/>
              <a:t>Ameninţări la adresa </a:t>
            </a:r>
            <a:r>
              <a:rPr lang="ro-RO" dirty="0" smtClean="0"/>
              <a:t>securităţii, </a:t>
            </a:r>
            <a:r>
              <a:rPr lang="it-IT" dirty="0"/>
              <a:t>București</a:t>
            </a:r>
            <a:r>
              <a:rPr lang="it-IT" dirty="0" smtClean="0"/>
              <a:t>: Universi</a:t>
            </a:r>
            <a:r>
              <a:rPr lang="ro-MD" dirty="0" smtClean="0"/>
              <a:t>tatea</a:t>
            </a:r>
            <a:r>
              <a:rPr lang="it-IT" dirty="0" smtClean="0"/>
              <a:t> Naţional</a:t>
            </a:r>
            <a:r>
              <a:rPr lang="ro-MD" dirty="0" smtClean="0"/>
              <a:t>ă</a:t>
            </a:r>
            <a:r>
              <a:rPr lang="it-IT" dirty="0" smtClean="0"/>
              <a:t> </a:t>
            </a:r>
            <a:r>
              <a:rPr lang="it-IT" dirty="0"/>
              <a:t>de </a:t>
            </a:r>
            <a:r>
              <a:rPr lang="it-IT" dirty="0" smtClean="0"/>
              <a:t>Apărare</a:t>
            </a:r>
            <a:r>
              <a:rPr lang="ro-MD" dirty="0" smtClean="0"/>
              <a:t>,</a:t>
            </a:r>
            <a:r>
              <a:rPr lang="it-IT" dirty="0" smtClean="0"/>
              <a:t> 2004</a:t>
            </a:r>
            <a:r>
              <a:rPr lang="ro-MD" dirty="0" smtClean="0"/>
              <a:t>.</a:t>
            </a:r>
          </a:p>
          <a:p>
            <a:r>
              <a:rPr lang="it-IT" dirty="0" smtClean="0"/>
              <a:t>Văduva Gh. Factori de risc la adresa securităţii şi apărării naţionale. București:</a:t>
            </a:r>
            <a:r>
              <a:rPr lang="ro-MD" dirty="0" smtClean="0"/>
              <a:t> </a:t>
            </a:r>
            <a:r>
              <a:rPr lang="it-IT" dirty="0"/>
              <a:t>Universi</a:t>
            </a:r>
            <a:r>
              <a:rPr lang="ro-MD" dirty="0"/>
              <a:t>tatea</a:t>
            </a:r>
            <a:r>
              <a:rPr lang="it-IT" dirty="0"/>
              <a:t> Naţional</a:t>
            </a:r>
            <a:r>
              <a:rPr lang="ro-MD" dirty="0"/>
              <a:t>ă</a:t>
            </a:r>
            <a:r>
              <a:rPr lang="it-IT" dirty="0"/>
              <a:t> de </a:t>
            </a:r>
            <a:r>
              <a:rPr lang="it-IT" dirty="0" smtClean="0"/>
              <a:t>Apărare</a:t>
            </a:r>
            <a:r>
              <a:rPr lang="ro-MD" dirty="0" smtClean="0"/>
              <a:t>,</a:t>
            </a:r>
            <a:r>
              <a:rPr lang="it-IT" dirty="0" smtClean="0"/>
              <a:t> 20</a:t>
            </a:r>
            <a:r>
              <a:rPr lang="ro-MD" dirty="0" smtClean="0"/>
              <a:t>12.</a:t>
            </a:r>
          </a:p>
          <a:p>
            <a:r>
              <a:rPr lang="ro-MD" dirty="0" smtClean="0"/>
              <a:t>S</a:t>
            </a:r>
            <a:r>
              <a:rPr lang="ru-RU" dirty="0"/>
              <a:t>а</a:t>
            </a:r>
            <a:r>
              <a:rPr lang="ro-MD" dirty="0"/>
              <a:t>v</a:t>
            </a:r>
            <a:r>
              <a:rPr lang="ru-RU" dirty="0"/>
              <a:t>а </a:t>
            </a:r>
            <a:r>
              <a:rPr lang="ro-MD" dirty="0"/>
              <a:t>I.N. Studii d</a:t>
            </a:r>
            <a:r>
              <a:rPr lang="ru-RU" dirty="0"/>
              <a:t>е </a:t>
            </a:r>
            <a:r>
              <a:rPr lang="ro-MD" dirty="0"/>
              <a:t>s</a:t>
            </a:r>
            <a:r>
              <a:rPr lang="ru-RU" dirty="0"/>
              <a:t>е</a:t>
            </a:r>
            <a:r>
              <a:rPr lang="ro-MD" dirty="0"/>
              <a:t>curit</a:t>
            </a:r>
            <a:r>
              <a:rPr lang="ru-RU" dirty="0"/>
              <a:t>а</a:t>
            </a:r>
            <a:r>
              <a:rPr lang="ro-MD" dirty="0"/>
              <a:t>t</a:t>
            </a:r>
            <a:r>
              <a:rPr lang="ru-RU" dirty="0"/>
              <a:t>е. </a:t>
            </a:r>
            <a:r>
              <a:rPr lang="ro-MD" dirty="0"/>
              <a:t>Bucur</a:t>
            </a:r>
            <a:r>
              <a:rPr lang="ru-RU" dirty="0"/>
              <a:t>е</a:t>
            </a:r>
            <a:r>
              <a:rPr lang="ro-MD" dirty="0"/>
              <a:t>şti: C</a:t>
            </a:r>
            <a:r>
              <a:rPr lang="ru-RU" dirty="0"/>
              <a:t>е</a:t>
            </a:r>
            <a:r>
              <a:rPr lang="ro-MD" dirty="0"/>
              <a:t>ntrul Român d</a:t>
            </a:r>
            <a:r>
              <a:rPr lang="ru-RU" dirty="0"/>
              <a:t>е </a:t>
            </a:r>
            <a:r>
              <a:rPr lang="ro-MD" dirty="0"/>
              <a:t>Studii R</a:t>
            </a:r>
            <a:r>
              <a:rPr lang="ru-RU" dirty="0"/>
              <a:t>е</a:t>
            </a:r>
            <a:r>
              <a:rPr lang="ro-MD" dirty="0"/>
              <a:t>gion</a:t>
            </a:r>
            <a:r>
              <a:rPr lang="ru-RU" dirty="0"/>
              <a:t>а</a:t>
            </a:r>
            <a:r>
              <a:rPr lang="ro-MD" dirty="0"/>
              <a:t>l</a:t>
            </a:r>
            <a:r>
              <a:rPr lang="ru-RU" dirty="0"/>
              <a:t>е, 2005.</a:t>
            </a:r>
            <a:endParaRPr lang="ro-MD" dirty="0" smtClean="0"/>
          </a:p>
          <a:p>
            <a:endParaRPr lang="ro-MD" dirty="0" smtClean="0"/>
          </a:p>
          <a:p>
            <a:endParaRPr lang="it-IT" dirty="0" smtClean="0"/>
          </a:p>
          <a:p>
            <a:endParaRPr lang="ru-RU" dirty="0"/>
          </a:p>
        </p:txBody>
      </p:sp>
      <p:cxnSp>
        <p:nvCxnSpPr>
          <p:cNvPr id="6" name="Прямая соединительная линия 5"/>
          <p:cNvCxnSpPr/>
          <p:nvPr/>
        </p:nvCxnSpPr>
        <p:spPr>
          <a:xfrm flipV="1">
            <a:off x="1279711" y="1490493"/>
            <a:ext cx="9632577" cy="13447"/>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645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o-MD" sz="4800" b="1" i="1" dirty="0" smtClean="0">
                <a:solidFill>
                  <a:prstClr val="black"/>
                </a:solidFill>
                <a:latin typeface="Times New Roman" panose="02020603050405020304" pitchFamily="18" charset="0"/>
                <a:cs typeface="Times New Roman" panose="02020603050405020304" pitchFamily="18" charset="0"/>
              </a:rPr>
              <a:t>Cuprins</a:t>
            </a:r>
            <a:endParaRPr lang="ru-RU" dirty="0"/>
          </a:p>
        </p:txBody>
      </p:sp>
      <p:sp>
        <p:nvSpPr>
          <p:cNvPr id="3" name="Объект 2"/>
          <p:cNvSpPr>
            <a:spLocks noGrp="1"/>
          </p:cNvSpPr>
          <p:nvPr>
            <p:ph idx="1"/>
          </p:nvPr>
        </p:nvSpPr>
        <p:spPr>
          <a:xfrm>
            <a:off x="2587959" y="1690688"/>
            <a:ext cx="7391400" cy="4351338"/>
          </a:xfrm>
        </p:spPr>
        <p:txBody>
          <a:bodyPr/>
          <a:lstStyle/>
          <a:p>
            <a:pPr marL="342900" lvl="0" indent="-342900" algn="ctr">
              <a:lnSpc>
                <a:spcPct val="100000"/>
              </a:lnSpc>
              <a:spcBef>
                <a:spcPct val="20000"/>
              </a:spcBef>
            </a:pPr>
            <a:r>
              <a:rPr lang="ro-RO" sz="3200" i="1" dirty="0" smtClean="0">
                <a:solidFill>
                  <a:prstClr val="black"/>
                </a:solidFill>
                <a:latin typeface="Times New Roman" panose="02020603050405020304" pitchFamily="18" charset="0"/>
                <a:cs typeface="Times New Roman" panose="02020603050405020304" pitchFamily="18" charset="0"/>
              </a:rPr>
              <a:t>Introducere;</a:t>
            </a:r>
            <a:endParaRPr lang="ro-RO" sz="3200" i="1" dirty="0">
              <a:solidFill>
                <a:prstClr val="black"/>
              </a:solidFill>
              <a:latin typeface="Times New Roman" panose="02020603050405020304" pitchFamily="18" charset="0"/>
              <a:cs typeface="Times New Roman" panose="02020603050405020304" pitchFamily="18" charset="0"/>
            </a:endParaRPr>
          </a:p>
          <a:p>
            <a:pPr marL="342900" lvl="0" indent="-342900" algn="ctr">
              <a:lnSpc>
                <a:spcPct val="100000"/>
              </a:lnSpc>
              <a:spcBef>
                <a:spcPct val="20000"/>
              </a:spcBef>
            </a:pPr>
            <a:r>
              <a:rPr lang="en-US" sz="3200" i="1" dirty="0" smtClean="0">
                <a:solidFill>
                  <a:prstClr val="black"/>
                </a:solidFill>
                <a:latin typeface="Times New Roman" panose="02020603050405020304" pitchFamily="18" charset="0"/>
                <a:cs typeface="Times New Roman" panose="02020603050405020304" pitchFamily="18" charset="0"/>
              </a:rPr>
              <a:t>Tipuri</a:t>
            </a:r>
            <a:r>
              <a:rPr lang="ro-MD" sz="3200" i="1" dirty="0">
                <a:solidFill>
                  <a:prstClr val="black"/>
                </a:solidFill>
                <a:latin typeface="Times New Roman" panose="02020603050405020304" pitchFamily="18" charset="0"/>
                <a:cs typeface="Times New Roman" panose="02020603050405020304" pitchFamily="18" charset="0"/>
              </a:rPr>
              <a:t> </a:t>
            </a:r>
            <a:r>
              <a:rPr lang="en-US" sz="3200" i="1" dirty="0" smtClean="0">
                <a:solidFill>
                  <a:prstClr val="black"/>
                </a:solidFill>
                <a:latin typeface="Times New Roman" panose="02020603050405020304" pitchFamily="18" charset="0"/>
                <a:cs typeface="Times New Roman" panose="02020603050405020304" pitchFamily="18" charset="0"/>
              </a:rPr>
              <a:t>de amenin</a:t>
            </a:r>
            <a:r>
              <a:rPr lang="ro-MD" sz="3200" i="1" dirty="0" smtClean="0">
                <a:solidFill>
                  <a:prstClr val="black"/>
                </a:solidFill>
                <a:latin typeface="Times New Roman" panose="02020603050405020304" pitchFamily="18" charset="0"/>
                <a:cs typeface="Times New Roman" panose="02020603050405020304" pitchFamily="18" charset="0"/>
              </a:rPr>
              <a:t>țări;</a:t>
            </a:r>
            <a:endParaRPr lang="ro-RO" sz="3200" i="1" dirty="0">
              <a:solidFill>
                <a:prstClr val="black"/>
              </a:solidFill>
              <a:latin typeface="Times New Roman" panose="02020603050405020304" pitchFamily="18" charset="0"/>
              <a:cs typeface="Times New Roman" panose="02020603050405020304" pitchFamily="18" charset="0"/>
            </a:endParaRPr>
          </a:p>
          <a:p>
            <a:pPr marL="342900" lvl="0" indent="-342900" algn="ctr">
              <a:lnSpc>
                <a:spcPct val="100000"/>
              </a:lnSpc>
              <a:spcBef>
                <a:spcPct val="20000"/>
              </a:spcBef>
            </a:pPr>
            <a:r>
              <a:rPr lang="ro-RO" sz="3200" i="1" dirty="0" smtClean="0">
                <a:solidFill>
                  <a:prstClr val="black"/>
                </a:solidFill>
                <a:latin typeface="Times New Roman" panose="02020603050405020304" pitchFamily="18" charset="0"/>
                <a:cs typeface="Times New Roman" panose="02020603050405020304" pitchFamily="18" charset="0"/>
              </a:rPr>
              <a:t>Amenințări politice, economice, militare, sociale, de mediu, cibernetice;</a:t>
            </a:r>
            <a:endParaRPr lang="ro-RO" sz="3200" i="1" dirty="0">
              <a:solidFill>
                <a:prstClr val="black"/>
              </a:solidFill>
              <a:latin typeface="Times New Roman" panose="02020603050405020304" pitchFamily="18" charset="0"/>
              <a:cs typeface="Times New Roman" panose="02020603050405020304" pitchFamily="18" charset="0"/>
            </a:endParaRPr>
          </a:p>
          <a:p>
            <a:pPr marL="342900" lvl="0" indent="-342900" algn="ctr">
              <a:lnSpc>
                <a:spcPct val="100000"/>
              </a:lnSpc>
              <a:spcBef>
                <a:spcPct val="20000"/>
              </a:spcBef>
            </a:pPr>
            <a:r>
              <a:rPr lang="ro-RO" sz="3200" i="1" dirty="0" smtClean="0">
                <a:solidFill>
                  <a:prstClr val="black"/>
                </a:solidFill>
                <a:latin typeface="Times New Roman" panose="02020603050405020304" pitchFamily="18" charset="0"/>
                <a:cs typeface="Times New Roman" panose="02020603050405020304" pitchFamily="18" charset="0"/>
              </a:rPr>
              <a:t>Concluzii;</a:t>
            </a:r>
            <a:endParaRPr lang="ro-RO" sz="3200" i="1" dirty="0">
              <a:solidFill>
                <a:prstClr val="black"/>
              </a:solidFill>
              <a:latin typeface="Times New Roman" panose="02020603050405020304" pitchFamily="18" charset="0"/>
              <a:cs typeface="Times New Roman" panose="02020603050405020304" pitchFamily="18" charset="0"/>
            </a:endParaRPr>
          </a:p>
          <a:p>
            <a:pPr marL="342900" lvl="0" indent="-342900" algn="ctr">
              <a:lnSpc>
                <a:spcPct val="100000"/>
              </a:lnSpc>
              <a:spcBef>
                <a:spcPct val="20000"/>
              </a:spcBef>
            </a:pPr>
            <a:r>
              <a:rPr lang="ro-RO" sz="3200" i="1" dirty="0">
                <a:solidFill>
                  <a:prstClr val="black"/>
                </a:solidFill>
                <a:latin typeface="Times New Roman" panose="02020603050405020304" pitchFamily="18" charset="0"/>
                <a:cs typeface="Times New Roman" panose="02020603050405020304" pitchFamily="18" charset="0"/>
              </a:rPr>
              <a:t>Bibliografie.</a:t>
            </a:r>
          </a:p>
          <a:p>
            <a:endParaRPr lang="ru-RU" dirty="0"/>
          </a:p>
        </p:txBody>
      </p:sp>
      <p:pic>
        <p:nvPicPr>
          <p:cNvPr id="4" name="Рисунок 3"/>
          <p:cNvPicPr>
            <a:picLocks noChangeAspect="1"/>
          </p:cNvPicPr>
          <p:nvPr/>
        </p:nvPicPr>
        <p:blipFill>
          <a:blip r:embed="rId2"/>
          <a:stretch>
            <a:fillRect/>
          </a:stretch>
        </p:blipFill>
        <p:spPr>
          <a:xfrm>
            <a:off x="2489903" y="1367837"/>
            <a:ext cx="7212193" cy="36579"/>
          </a:xfrm>
          <a:prstGeom prst="rect">
            <a:avLst/>
          </a:prstGeom>
        </p:spPr>
      </p:pic>
      <p:pic>
        <p:nvPicPr>
          <p:cNvPr id="5" name="Рисунок 4"/>
          <p:cNvPicPr>
            <a:picLocks noChangeAspect="1"/>
          </p:cNvPicPr>
          <p:nvPr/>
        </p:nvPicPr>
        <p:blipFill>
          <a:blip r:embed="rId3"/>
          <a:stretch>
            <a:fillRect/>
          </a:stretch>
        </p:blipFill>
        <p:spPr>
          <a:xfrm>
            <a:off x="81774" y="1793218"/>
            <a:ext cx="2408129" cy="3535986"/>
          </a:xfrm>
          <a:prstGeom prst="rect">
            <a:avLst/>
          </a:prstGeom>
        </p:spPr>
      </p:pic>
      <p:pic>
        <p:nvPicPr>
          <p:cNvPr id="6" name="Рисунок 5"/>
          <p:cNvPicPr>
            <a:picLocks noChangeAspect="1"/>
          </p:cNvPicPr>
          <p:nvPr/>
        </p:nvPicPr>
        <p:blipFill>
          <a:blip r:embed="rId4"/>
          <a:stretch>
            <a:fillRect/>
          </a:stretch>
        </p:blipFill>
        <p:spPr>
          <a:xfrm>
            <a:off x="8811426" y="3988718"/>
            <a:ext cx="2680973" cy="2680973"/>
          </a:xfrm>
          <a:prstGeom prst="rect">
            <a:avLst/>
          </a:prstGeom>
        </p:spPr>
      </p:pic>
    </p:spTree>
    <p:extLst>
      <p:ext uri="{BB962C8B-B14F-4D97-AF65-F5344CB8AC3E}">
        <p14:creationId xmlns:p14="http://schemas.microsoft.com/office/powerpoint/2010/main" val="107343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1353" r="25274"/>
          <a:stretch/>
        </p:blipFill>
        <p:spPr>
          <a:xfrm>
            <a:off x="10018058" y="675713"/>
            <a:ext cx="2061608" cy="2575113"/>
          </a:xfrm>
          <a:prstGeom prst="rect">
            <a:avLst/>
          </a:prstGeom>
        </p:spPr>
      </p:pic>
      <p:sp>
        <p:nvSpPr>
          <p:cNvPr id="2" name="Заголовок 1"/>
          <p:cNvSpPr>
            <a:spLocks noGrp="1"/>
          </p:cNvSpPr>
          <p:nvPr>
            <p:ph type="title"/>
          </p:nvPr>
        </p:nvSpPr>
        <p:spPr>
          <a:xfrm>
            <a:off x="1340224" y="215152"/>
            <a:ext cx="10013576" cy="874059"/>
          </a:xfrm>
        </p:spPr>
        <p:txBody>
          <a:bodyPr>
            <a:normAutofit/>
          </a:bodyPr>
          <a:lstStyle/>
          <a:p>
            <a:pPr algn="ctr"/>
            <a:r>
              <a:rPr lang="en-US" sz="3200" b="1" i="1" dirty="0" err="1" smtClean="0">
                <a:latin typeface="Times New Roman" panose="02020603050405020304" pitchFamily="18" charset="0"/>
                <a:cs typeface="Times New Roman" panose="02020603050405020304" pitchFamily="18" charset="0"/>
              </a:rPr>
              <a:t>Introducere</a:t>
            </a: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06384061"/>
              </p:ext>
            </p:extLst>
          </p:nvPr>
        </p:nvGraphicFramePr>
        <p:xfrm>
          <a:off x="1089212" y="1089211"/>
          <a:ext cx="10515600" cy="507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a:picLocks noChangeAspect="1"/>
          </p:cNvPicPr>
          <p:nvPr/>
        </p:nvPicPr>
        <p:blipFill>
          <a:blip r:embed="rId8"/>
          <a:stretch>
            <a:fillRect/>
          </a:stretch>
        </p:blipFill>
        <p:spPr>
          <a:xfrm>
            <a:off x="342599" y="3768487"/>
            <a:ext cx="1995250" cy="2830471"/>
          </a:xfrm>
          <a:prstGeom prst="rect">
            <a:avLst/>
          </a:prstGeom>
        </p:spPr>
      </p:pic>
    </p:spTree>
    <p:extLst>
      <p:ext uri="{BB962C8B-B14F-4D97-AF65-F5344CB8AC3E}">
        <p14:creationId xmlns:p14="http://schemas.microsoft.com/office/powerpoint/2010/main" val="107537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5960341" y="4604479"/>
            <a:ext cx="1946496" cy="1878268"/>
          </a:xfrm>
          <a:prstGeom prst="rect">
            <a:avLst/>
          </a:prstGeom>
        </p:spPr>
      </p:pic>
      <p:sp>
        <p:nvSpPr>
          <p:cNvPr id="2" name="Заголовок 1"/>
          <p:cNvSpPr>
            <a:spLocks noGrp="1"/>
          </p:cNvSpPr>
          <p:nvPr>
            <p:ph type="title"/>
          </p:nvPr>
        </p:nvSpPr>
        <p:spPr>
          <a:xfrm>
            <a:off x="1042149" y="215153"/>
            <a:ext cx="6286499" cy="620623"/>
          </a:xfrm>
          <a:ln w="19050">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o-MD" sz="3200" b="1" i="1" dirty="0" smtClean="0">
                <a:latin typeface="Times New Roman" panose="02020603050405020304" pitchFamily="18" charset="0"/>
                <a:cs typeface="Times New Roman" panose="02020603050405020304" pitchFamily="18" charset="0"/>
              </a:rPr>
              <a:t>Tipuri de amenințări</a:t>
            </a: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26202431"/>
              </p:ext>
            </p:extLst>
          </p:nvPr>
        </p:nvGraphicFramePr>
        <p:xfrm>
          <a:off x="154643" y="331509"/>
          <a:ext cx="11595844" cy="487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15362085"/>
              </p:ext>
            </p:extLst>
          </p:nvPr>
        </p:nvGraphicFramePr>
        <p:xfrm>
          <a:off x="2108915" y="4329953"/>
          <a:ext cx="3843650" cy="21537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Объект 4"/>
          <p:cNvGraphicFramePr>
            <a:graphicFrameLocks/>
          </p:cNvGraphicFramePr>
          <p:nvPr>
            <p:extLst>
              <p:ext uri="{D42A27DB-BD31-4B8C-83A1-F6EECF244321}">
                <p14:modId xmlns:p14="http://schemas.microsoft.com/office/powerpoint/2010/main" val="1896391165"/>
              </p:ext>
            </p:extLst>
          </p:nvPr>
        </p:nvGraphicFramePr>
        <p:xfrm>
          <a:off x="7751864" y="4329954"/>
          <a:ext cx="4189123" cy="21307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3" name="Рисунок 2"/>
          <p:cNvPicPr>
            <a:picLocks noChangeAspect="1"/>
          </p:cNvPicPr>
          <p:nvPr/>
        </p:nvPicPr>
        <p:blipFill rotWithShape="1">
          <a:blip r:embed="rId18"/>
          <a:srcRect l="2941" t="12745" r="7125" b="14902"/>
          <a:stretch/>
        </p:blipFill>
        <p:spPr>
          <a:xfrm>
            <a:off x="9308888" y="2308703"/>
            <a:ext cx="2406914" cy="1936376"/>
          </a:xfrm>
          <a:prstGeom prst="rect">
            <a:avLst/>
          </a:prstGeom>
        </p:spPr>
      </p:pic>
      <p:pic>
        <p:nvPicPr>
          <p:cNvPr id="5" name="Рисунок 4"/>
          <p:cNvPicPr>
            <a:picLocks noChangeAspect="1"/>
          </p:cNvPicPr>
          <p:nvPr/>
        </p:nvPicPr>
        <p:blipFill>
          <a:blip r:embed="rId19"/>
          <a:stretch>
            <a:fillRect/>
          </a:stretch>
        </p:blipFill>
        <p:spPr>
          <a:xfrm>
            <a:off x="753035" y="1183341"/>
            <a:ext cx="1223683" cy="1297667"/>
          </a:xfrm>
          <a:prstGeom prst="rect">
            <a:avLst/>
          </a:prstGeom>
        </p:spPr>
      </p:pic>
    </p:spTree>
    <p:extLst>
      <p:ext uri="{BB962C8B-B14F-4D97-AF65-F5344CB8AC3E}">
        <p14:creationId xmlns:p14="http://schemas.microsoft.com/office/powerpoint/2010/main" val="221558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8780" y="111243"/>
            <a:ext cx="5836025" cy="643613"/>
          </a:xfrm>
          <a:ln>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o-MD" sz="3200" b="1" i="1" dirty="0" smtClean="0">
                <a:latin typeface="Times New Roman" panose="02020603050405020304" pitchFamily="18" charset="0"/>
                <a:cs typeface="Times New Roman" panose="02020603050405020304" pitchFamily="18" charset="0"/>
              </a:rPr>
              <a:t>Amenințările politice</a:t>
            </a:r>
            <a:endParaRPr lang="ru-RU" sz="3200" b="1" i="1"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358572528"/>
              </p:ext>
            </p:extLst>
          </p:nvPr>
        </p:nvGraphicFramePr>
        <p:xfrm>
          <a:off x="1684368" y="883795"/>
          <a:ext cx="2335306" cy="107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413826257"/>
              </p:ext>
            </p:extLst>
          </p:nvPr>
        </p:nvGraphicFramePr>
        <p:xfrm>
          <a:off x="-660899" y="444781"/>
          <a:ext cx="8023410" cy="2450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Схема 14"/>
          <p:cNvGraphicFramePr/>
          <p:nvPr>
            <p:extLst>
              <p:ext uri="{D42A27DB-BD31-4B8C-83A1-F6EECF244321}">
                <p14:modId xmlns:p14="http://schemas.microsoft.com/office/powerpoint/2010/main" val="2297099283"/>
              </p:ext>
            </p:extLst>
          </p:nvPr>
        </p:nvGraphicFramePr>
        <p:xfrm>
          <a:off x="7224652" y="1769238"/>
          <a:ext cx="3980582" cy="113877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Схема 11"/>
          <p:cNvGraphicFramePr/>
          <p:nvPr>
            <p:extLst>
              <p:ext uri="{D42A27DB-BD31-4B8C-83A1-F6EECF244321}">
                <p14:modId xmlns:p14="http://schemas.microsoft.com/office/powerpoint/2010/main" val="2712903699"/>
              </p:ext>
            </p:extLst>
          </p:nvPr>
        </p:nvGraphicFramePr>
        <p:xfrm>
          <a:off x="6756899" y="2986783"/>
          <a:ext cx="5589495" cy="37097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Схема 13"/>
          <p:cNvGraphicFramePr/>
          <p:nvPr>
            <p:extLst>
              <p:ext uri="{D42A27DB-BD31-4B8C-83A1-F6EECF244321}">
                <p14:modId xmlns:p14="http://schemas.microsoft.com/office/powerpoint/2010/main" val="3331774766"/>
              </p:ext>
            </p:extLst>
          </p:nvPr>
        </p:nvGraphicFramePr>
        <p:xfrm>
          <a:off x="0" y="3934801"/>
          <a:ext cx="6096000" cy="276177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4" name="Рисунок 3"/>
          <p:cNvPicPr>
            <a:picLocks noChangeAspect="1"/>
          </p:cNvPicPr>
          <p:nvPr/>
        </p:nvPicPr>
        <p:blipFill>
          <a:blip r:embed="rId27"/>
          <a:stretch>
            <a:fillRect/>
          </a:stretch>
        </p:blipFill>
        <p:spPr>
          <a:xfrm>
            <a:off x="893011" y="2671966"/>
            <a:ext cx="4464122" cy="1113783"/>
          </a:xfrm>
          <a:prstGeom prst="rect">
            <a:avLst/>
          </a:prstGeom>
        </p:spPr>
      </p:pic>
      <p:pic>
        <p:nvPicPr>
          <p:cNvPr id="7" name="Рисунок 6"/>
          <p:cNvPicPr>
            <a:picLocks noChangeAspect="1"/>
          </p:cNvPicPr>
          <p:nvPr/>
        </p:nvPicPr>
        <p:blipFill>
          <a:blip r:embed="rId28"/>
          <a:stretch>
            <a:fillRect/>
          </a:stretch>
        </p:blipFill>
        <p:spPr>
          <a:xfrm>
            <a:off x="8997103" y="111243"/>
            <a:ext cx="1908461" cy="1908461"/>
          </a:xfrm>
          <a:prstGeom prst="rect">
            <a:avLst/>
          </a:prstGeom>
        </p:spPr>
      </p:pic>
    </p:spTree>
    <p:extLst>
      <p:ext uri="{BB962C8B-B14F-4D97-AF65-F5344CB8AC3E}">
        <p14:creationId xmlns:p14="http://schemas.microsoft.com/office/powerpoint/2010/main" val="214354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a:srcRect t="8235" b="23137"/>
          <a:stretch/>
        </p:blipFill>
        <p:spPr>
          <a:xfrm>
            <a:off x="379559" y="4708881"/>
            <a:ext cx="3441646" cy="1869097"/>
          </a:xfrm>
          <a:prstGeom prst="rect">
            <a:avLst/>
          </a:prstGeom>
        </p:spPr>
      </p:pic>
      <p:sp>
        <p:nvSpPr>
          <p:cNvPr id="2" name="Заголовок 1"/>
          <p:cNvSpPr>
            <a:spLocks noGrp="1"/>
          </p:cNvSpPr>
          <p:nvPr>
            <p:ph type="title"/>
          </p:nvPr>
        </p:nvSpPr>
        <p:spPr>
          <a:xfrm>
            <a:off x="2475379" y="207705"/>
            <a:ext cx="5461747" cy="697192"/>
          </a:xfrm>
          <a:ln>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o-RO" sz="3200" b="1" i="1" dirty="0" smtClean="0">
                <a:latin typeface="Times New Roman" panose="02020603050405020304" pitchFamily="18" charset="0"/>
                <a:cs typeface="Times New Roman" panose="02020603050405020304" pitchFamily="18" charset="0"/>
              </a:rPr>
              <a:t>Amenințările </a:t>
            </a:r>
            <a:r>
              <a:rPr lang="ro-RO" sz="3200" b="1" i="1" dirty="0">
                <a:latin typeface="Times New Roman" panose="02020603050405020304" pitchFamily="18" charset="0"/>
                <a:cs typeface="Times New Roman" panose="02020603050405020304" pitchFamily="18" charset="0"/>
              </a:rPr>
              <a:t>economice </a:t>
            </a: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06690839"/>
              </p:ext>
            </p:extLst>
          </p:nvPr>
        </p:nvGraphicFramePr>
        <p:xfrm>
          <a:off x="533400" y="1781611"/>
          <a:ext cx="6015319" cy="292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703728" y="985931"/>
            <a:ext cx="6978289" cy="461665"/>
          </a:xfrm>
          <a:prstGeom prst="rect">
            <a:avLst/>
          </a:prstGeom>
        </p:spPr>
        <p:txBody>
          <a:bodyPr wrap="square">
            <a:spAutoFit/>
          </a:bodyPr>
          <a:lstStyle/>
          <a:p>
            <a:pPr marL="342900" indent="-342900">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Sunt determinate de o </a:t>
            </a:r>
            <a:r>
              <a:rPr lang="pt-BR" sz="2400" dirty="0" smtClean="0">
                <a:latin typeface="Times New Roman" panose="02020603050405020304" pitchFamily="18" charset="0"/>
                <a:cs typeface="Times New Roman" panose="02020603050405020304" pitchFamily="18" charset="0"/>
              </a:rPr>
              <a:t>gam</a:t>
            </a:r>
            <a:r>
              <a:rPr lang="ro-MD" sz="2400" dirty="0" smtClean="0">
                <a:latin typeface="Times New Roman" panose="02020603050405020304" pitchFamily="18" charset="0"/>
                <a:cs typeface="Times New Roman" panose="02020603050405020304" pitchFamily="18" charset="0"/>
              </a:rPr>
              <a:t>ă</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variată de factori: </a:t>
            </a:r>
          </a:p>
        </p:txBody>
      </p:sp>
      <p:sp>
        <p:nvSpPr>
          <p:cNvPr id="6" name="Прямоугольник 5"/>
          <p:cNvSpPr/>
          <p:nvPr/>
        </p:nvSpPr>
        <p:spPr>
          <a:xfrm>
            <a:off x="6436659" y="3060580"/>
            <a:ext cx="6096000" cy="369332"/>
          </a:xfrm>
          <a:prstGeom prst="rect">
            <a:avLst/>
          </a:prstGeom>
        </p:spPr>
        <p:txBody>
          <a:bodyPr>
            <a:spAutoFit/>
          </a:bodyPr>
          <a:lstStyle/>
          <a:p>
            <a:endParaRPr lang="ro-RO" dirty="0"/>
          </a:p>
        </p:txBody>
      </p:sp>
      <p:graphicFrame>
        <p:nvGraphicFramePr>
          <p:cNvPr id="8" name="Схема 7"/>
          <p:cNvGraphicFramePr/>
          <p:nvPr>
            <p:extLst>
              <p:ext uri="{D42A27DB-BD31-4B8C-83A1-F6EECF244321}">
                <p14:modId xmlns:p14="http://schemas.microsoft.com/office/powerpoint/2010/main" val="3628338653"/>
              </p:ext>
            </p:extLst>
          </p:nvPr>
        </p:nvGraphicFramePr>
        <p:xfrm>
          <a:off x="6938682" y="1205418"/>
          <a:ext cx="6096000" cy="58597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Прямая соединительная линия 6"/>
          <p:cNvCxnSpPr/>
          <p:nvPr/>
        </p:nvCxnSpPr>
        <p:spPr>
          <a:xfrm>
            <a:off x="533400" y="1447596"/>
            <a:ext cx="6777318"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rotWithShape="1">
          <a:blip r:embed="rId13"/>
          <a:srcRect t="8627" b="12941"/>
          <a:stretch/>
        </p:blipFill>
        <p:spPr>
          <a:xfrm>
            <a:off x="4858576" y="4899310"/>
            <a:ext cx="2080106" cy="1832977"/>
          </a:xfrm>
          <a:prstGeom prst="rect">
            <a:avLst/>
          </a:prstGeom>
        </p:spPr>
      </p:pic>
      <p:pic>
        <p:nvPicPr>
          <p:cNvPr id="13" name="Рисунок 12"/>
          <p:cNvPicPr>
            <a:picLocks noChangeAspect="1"/>
          </p:cNvPicPr>
          <p:nvPr/>
        </p:nvPicPr>
        <p:blipFill>
          <a:blip r:embed="rId14"/>
          <a:stretch>
            <a:fillRect/>
          </a:stretch>
        </p:blipFill>
        <p:spPr>
          <a:xfrm>
            <a:off x="8759518" y="522258"/>
            <a:ext cx="2962129" cy="1882091"/>
          </a:xfrm>
          <a:prstGeom prst="rect">
            <a:avLst/>
          </a:prstGeom>
        </p:spPr>
      </p:pic>
      <p:pic>
        <p:nvPicPr>
          <p:cNvPr id="14" name="Рисунок 13"/>
          <p:cNvPicPr>
            <a:picLocks noChangeAspect="1"/>
          </p:cNvPicPr>
          <p:nvPr/>
        </p:nvPicPr>
        <p:blipFill>
          <a:blip r:embed="rId15"/>
          <a:stretch>
            <a:fillRect/>
          </a:stretch>
        </p:blipFill>
        <p:spPr>
          <a:xfrm>
            <a:off x="10443883" y="2607015"/>
            <a:ext cx="1633870" cy="2292295"/>
          </a:xfrm>
          <a:prstGeom prst="rect">
            <a:avLst/>
          </a:prstGeom>
        </p:spPr>
      </p:pic>
    </p:spTree>
    <p:extLst>
      <p:ext uri="{BB962C8B-B14F-4D97-AF65-F5344CB8AC3E}">
        <p14:creationId xmlns:p14="http://schemas.microsoft.com/office/powerpoint/2010/main" val="398722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824" y="233645"/>
            <a:ext cx="6342530" cy="680666"/>
          </a:xfrm>
          <a:ln>
            <a:solidFill>
              <a:srgbClr val="C0000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ro-RO" sz="3200" b="1" i="1" dirty="0" smtClean="0">
                <a:latin typeface="Times New Roman" panose="02020603050405020304" pitchFamily="18" charset="0"/>
                <a:cs typeface="Times New Roman" panose="02020603050405020304" pitchFamily="18" charset="0"/>
              </a:rPr>
              <a:t>Amenințările </a:t>
            </a:r>
            <a:r>
              <a:rPr lang="ro-RO" sz="3200" b="1" i="1" dirty="0">
                <a:latin typeface="Times New Roman" panose="02020603050405020304" pitchFamily="18" charset="0"/>
                <a:cs typeface="Times New Roman" panose="02020603050405020304" pitchFamily="18" charset="0"/>
              </a:rPr>
              <a:t>de ordin militar</a:t>
            </a:r>
            <a:endParaRPr lang="ru-RU" sz="3200" b="1" i="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33603869"/>
              </p:ext>
            </p:extLst>
          </p:nvPr>
        </p:nvGraphicFramePr>
        <p:xfrm>
          <a:off x="91888" y="914311"/>
          <a:ext cx="6692153" cy="3321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3899311714"/>
              </p:ext>
            </p:extLst>
          </p:nvPr>
        </p:nvGraphicFramePr>
        <p:xfrm>
          <a:off x="6784041" y="1869118"/>
          <a:ext cx="5208494" cy="2954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296349722"/>
              </p:ext>
            </p:extLst>
          </p:nvPr>
        </p:nvGraphicFramePr>
        <p:xfrm>
          <a:off x="1707776" y="4916399"/>
          <a:ext cx="9856694" cy="17543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 name="Рисунок 2"/>
          <p:cNvPicPr>
            <a:picLocks noChangeAspect="1"/>
          </p:cNvPicPr>
          <p:nvPr/>
        </p:nvPicPr>
        <p:blipFill rotWithShape="1">
          <a:blip r:embed="rId17"/>
          <a:srcRect l="34632" t="8562" r="3052" b="10594"/>
          <a:stretch/>
        </p:blipFill>
        <p:spPr>
          <a:xfrm>
            <a:off x="8260978" y="71431"/>
            <a:ext cx="3444688" cy="1704651"/>
          </a:xfrm>
          <a:prstGeom prst="rect">
            <a:avLst/>
          </a:prstGeom>
        </p:spPr>
      </p:pic>
      <p:pic>
        <p:nvPicPr>
          <p:cNvPr id="4" name="Рисунок 3"/>
          <p:cNvPicPr>
            <a:picLocks noChangeAspect="1"/>
          </p:cNvPicPr>
          <p:nvPr/>
        </p:nvPicPr>
        <p:blipFill rotWithShape="1">
          <a:blip r:embed="rId18"/>
          <a:srcRect l="25899" t="24117" r="35564" b="25491"/>
          <a:stretch/>
        </p:blipFill>
        <p:spPr>
          <a:xfrm>
            <a:off x="282388" y="4394084"/>
            <a:ext cx="1296569" cy="1586753"/>
          </a:xfrm>
          <a:prstGeom prst="rect">
            <a:avLst/>
          </a:prstGeom>
        </p:spPr>
      </p:pic>
    </p:spTree>
    <p:extLst>
      <p:ext uri="{BB962C8B-B14F-4D97-AF65-F5344CB8AC3E}">
        <p14:creationId xmlns:p14="http://schemas.microsoft.com/office/powerpoint/2010/main" val="385287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8451" y="231959"/>
            <a:ext cx="7112374" cy="669209"/>
          </a:xfrm>
          <a:ln>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ro-MD" sz="3200" b="1" i="1" dirty="0" smtClean="0">
                <a:latin typeface="Times New Roman" panose="02020603050405020304" pitchFamily="18" charset="0"/>
                <a:cs typeface="Times New Roman" panose="02020603050405020304" pitchFamily="18" charset="0"/>
              </a:rPr>
              <a:t/>
            </a:r>
            <a:br>
              <a:rPr lang="ro-MD" sz="3200" b="1" i="1" dirty="0" smtClean="0">
                <a:latin typeface="Times New Roman" panose="02020603050405020304" pitchFamily="18" charset="0"/>
                <a:cs typeface="Times New Roman" panose="02020603050405020304" pitchFamily="18" charset="0"/>
              </a:rPr>
            </a:br>
            <a:r>
              <a:rPr lang="ro-MD" sz="3200" b="1" i="1" dirty="0" smtClean="0">
                <a:latin typeface="Times New Roman" panose="02020603050405020304" pitchFamily="18" charset="0"/>
                <a:cs typeface="Times New Roman" panose="02020603050405020304" pitchFamily="18" charset="0"/>
              </a:rPr>
              <a:t>Amenințările sociale</a:t>
            </a:r>
            <a:r>
              <a:rPr lang="ru-RU" sz="3200" b="1" i="1" dirty="0">
                <a:latin typeface="Times New Roman" panose="02020603050405020304" pitchFamily="18" charset="0"/>
                <a:cs typeface="Times New Roman" panose="02020603050405020304" pitchFamily="18" charset="0"/>
              </a:rPr>
              <a:t/>
            </a:r>
            <a:br>
              <a:rPr lang="ru-RU" sz="3200" b="1" i="1" dirty="0">
                <a:latin typeface="Times New Roman" panose="02020603050405020304" pitchFamily="18" charset="0"/>
                <a:cs typeface="Times New Roman" panose="02020603050405020304" pitchFamily="18" charset="0"/>
              </a:rPr>
            </a:br>
            <a:endParaRPr lang="ru-RU" sz="3200" b="1" i="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31309563"/>
              </p:ext>
            </p:extLst>
          </p:nvPr>
        </p:nvGraphicFramePr>
        <p:xfrm>
          <a:off x="623048" y="1129551"/>
          <a:ext cx="4970928" cy="1438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522122395"/>
              </p:ext>
            </p:extLst>
          </p:nvPr>
        </p:nvGraphicFramePr>
        <p:xfrm>
          <a:off x="623049" y="3025153"/>
          <a:ext cx="4970928" cy="12779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Схема 7"/>
          <p:cNvGraphicFramePr/>
          <p:nvPr>
            <p:extLst>
              <p:ext uri="{D42A27DB-BD31-4B8C-83A1-F6EECF244321}">
                <p14:modId xmlns:p14="http://schemas.microsoft.com/office/powerpoint/2010/main" val="1912508590"/>
              </p:ext>
            </p:extLst>
          </p:nvPr>
        </p:nvGraphicFramePr>
        <p:xfrm>
          <a:off x="623048" y="4759824"/>
          <a:ext cx="4970928" cy="12604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Схема 9"/>
          <p:cNvGraphicFramePr/>
          <p:nvPr>
            <p:extLst>
              <p:ext uri="{D42A27DB-BD31-4B8C-83A1-F6EECF244321}">
                <p14:modId xmlns:p14="http://schemas.microsoft.com/office/powerpoint/2010/main" val="4176775974"/>
              </p:ext>
            </p:extLst>
          </p:nvPr>
        </p:nvGraphicFramePr>
        <p:xfrm>
          <a:off x="5957047" y="1220103"/>
          <a:ext cx="6096000" cy="326091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3" name="Рисунок 2"/>
          <p:cNvPicPr>
            <a:picLocks noChangeAspect="1"/>
          </p:cNvPicPr>
          <p:nvPr/>
        </p:nvPicPr>
        <p:blipFill rotWithShape="1">
          <a:blip r:embed="rId22"/>
          <a:srcRect t="10806" b="10333"/>
          <a:stretch/>
        </p:blipFill>
        <p:spPr>
          <a:xfrm>
            <a:off x="9349068" y="4759824"/>
            <a:ext cx="2565027" cy="2022776"/>
          </a:xfrm>
          <a:prstGeom prst="rect">
            <a:avLst/>
          </a:prstGeom>
        </p:spPr>
      </p:pic>
      <p:pic>
        <p:nvPicPr>
          <p:cNvPr id="7" name="Рисунок 6"/>
          <p:cNvPicPr>
            <a:picLocks noChangeAspect="1"/>
          </p:cNvPicPr>
          <p:nvPr/>
        </p:nvPicPr>
        <p:blipFill>
          <a:blip r:embed="rId23"/>
          <a:stretch>
            <a:fillRect/>
          </a:stretch>
        </p:blipFill>
        <p:spPr>
          <a:xfrm>
            <a:off x="5991621" y="4972567"/>
            <a:ext cx="2786113" cy="1597290"/>
          </a:xfrm>
          <a:prstGeom prst="rect">
            <a:avLst/>
          </a:prstGeom>
        </p:spPr>
      </p:pic>
    </p:spTree>
    <p:extLst>
      <p:ext uri="{BB962C8B-B14F-4D97-AF65-F5344CB8AC3E}">
        <p14:creationId xmlns:p14="http://schemas.microsoft.com/office/powerpoint/2010/main" val="50049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0267" y="101906"/>
            <a:ext cx="5511465" cy="670299"/>
          </a:xfrm>
        </p:spPr>
        <p:style>
          <a:lnRef idx="2">
            <a:schemeClr val="accent6"/>
          </a:lnRef>
          <a:fillRef idx="1">
            <a:schemeClr val="lt1"/>
          </a:fillRef>
          <a:effectRef idx="0">
            <a:schemeClr val="accent6"/>
          </a:effectRef>
          <a:fontRef idx="minor">
            <a:schemeClr val="dk1"/>
          </a:fontRef>
        </p:style>
        <p:txBody>
          <a:bodyPr>
            <a:normAutofit/>
          </a:bodyPr>
          <a:lstStyle/>
          <a:p>
            <a:pPr algn="ctr"/>
            <a:r>
              <a:rPr lang="ro-RO" sz="3200" b="1" i="1" dirty="0" smtClean="0">
                <a:latin typeface="Times New Roman" panose="02020603050405020304" pitchFamily="18" charset="0"/>
                <a:cs typeface="Times New Roman" panose="02020603050405020304" pitchFamily="18" charset="0"/>
              </a:rPr>
              <a:t>Amenințările </a:t>
            </a:r>
            <a:r>
              <a:rPr lang="ro-RO" sz="3200" b="1" i="1" dirty="0">
                <a:latin typeface="Times New Roman" panose="02020603050405020304" pitchFamily="18" charset="0"/>
                <a:cs typeface="Times New Roman" panose="02020603050405020304" pitchFamily="18" charset="0"/>
              </a:rPr>
              <a:t>de mediu</a:t>
            </a:r>
            <a:endParaRPr lang="ru-RU" sz="3200" b="1" i="1"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886513668"/>
              </p:ext>
            </p:extLst>
          </p:nvPr>
        </p:nvGraphicFramePr>
        <p:xfrm>
          <a:off x="323831" y="3715303"/>
          <a:ext cx="6695947" cy="3079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2617310892"/>
              </p:ext>
            </p:extLst>
          </p:nvPr>
        </p:nvGraphicFramePr>
        <p:xfrm>
          <a:off x="-1927414" y="1024887"/>
          <a:ext cx="12026155" cy="3029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extLst>
              <p:ext uri="{D42A27DB-BD31-4B8C-83A1-F6EECF244321}">
                <p14:modId xmlns:p14="http://schemas.microsoft.com/office/powerpoint/2010/main" val="3814278689"/>
              </p:ext>
            </p:extLst>
          </p:nvPr>
        </p:nvGraphicFramePr>
        <p:xfrm>
          <a:off x="6317152" y="2115931"/>
          <a:ext cx="6096000" cy="25634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Схема 9"/>
          <p:cNvGraphicFramePr/>
          <p:nvPr>
            <p:extLst>
              <p:ext uri="{D42A27DB-BD31-4B8C-83A1-F6EECF244321}">
                <p14:modId xmlns:p14="http://schemas.microsoft.com/office/powerpoint/2010/main" val="3952788400"/>
              </p:ext>
            </p:extLst>
          </p:nvPr>
        </p:nvGraphicFramePr>
        <p:xfrm>
          <a:off x="6096000" y="5230055"/>
          <a:ext cx="6096000" cy="22501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3" name="Рисунок 2"/>
          <p:cNvPicPr>
            <a:picLocks noChangeAspect="1"/>
          </p:cNvPicPr>
          <p:nvPr/>
        </p:nvPicPr>
        <p:blipFill rotWithShape="1">
          <a:blip r:embed="rId22"/>
          <a:srcRect l="17582" t="7843" r="14967" b="3922"/>
          <a:stretch/>
        </p:blipFill>
        <p:spPr>
          <a:xfrm>
            <a:off x="323831" y="199936"/>
            <a:ext cx="1962170" cy="1789654"/>
          </a:xfrm>
          <a:prstGeom prst="rect">
            <a:avLst/>
          </a:prstGeom>
        </p:spPr>
      </p:pic>
      <p:pic>
        <p:nvPicPr>
          <p:cNvPr id="4" name="Рисунок 3"/>
          <p:cNvPicPr>
            <a:picLocks noChangeAspect="1"/>
          </p:cNvPicPr>
          <p:nvPr/>
        </p:nvPicPr>
        <p:blipFill rotWithShape="1">
          <a:blip r:embed="rId23"/>
          <a:srcRect l="20315" t="7844" r="17967" b="20195"/>
          <a:stretch/>
        </p:blipFill>
        <p:spPr>
          <a:xfrm>
            <a:off x="9365152" y="121070"/>
            <a:ext cx="1787855" cy="1868520"/>
          </a:xfrm>
          <a:prstGeom prst="rect">
            <a:avLst/>
          </a:prstGeom>
        </p:spPr>
      </p:pic>
    </p:spTree>
    <p:extLst>
      <p:ext uri="{BB962C8B-B14F-4D97-AF65-F5344CB8AC3E}">
        <p14:creationId xmlns:p14="http://schemas.microsoft.com/office/powerpoint/2010/main" val="1735302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975</Words>
  <Application>Microsoft Office PowerPoint</Application>
  <PresentationFormat>Широкоэкранный</PresentationFormat>
  <Paragraphs>85</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Office Theme</vt:lpstr>
      <vt:lpstr>Clasificarea amenințărilor la adresa  securităţii internaţionale </vt:lpstr>
      <vt:lpstr>Cuprins</vt:lpstr>
      <vt:lpstr>Introducere</vt:lpstr>
      <vt:lpstr>Tipuri de amenințări</vt:lpstr>
      <vt:lpstr>Amenințările politice</vt:lpstr>
      <vt:lpstr>Amenințările economice </vt:lpstr>
      <vt:lpstr>Amenințările de ordin militar</vt:lpstr>
      <vt:lpstr> Amenințările sociale </vt:lpstr>
      <vt:lpstr>Amenințările de mediu</vt:lpstr>
      <vt:lpstr>Amenințările cibernetice</vt:lpstr>
      <vt:lpstr>Concluzii</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Catalina</dc:creator>
  <cp:lastModifiedBy>Kătălina* Kătălina*</cp:lastModifiedBy>
  <cp:revision>26</cp:revision>
  <dcterms:created xsi:type="dcterms:W3CDTF">2021-12-11T19:40:37Z</dcterms:created>
  <dcterms:modified xsi:type="dcterms:W3CDTF">2021-12-12T12:36:32Z</dcterms:modified>
</cp:coreProperties>
</file>