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60" r:id="rId13"/>
    <p:sldId id="270" r:id="rId14"/>
    <p:sldId id="261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4CD9A-4D9E-4847-8D40-B101B0D57CB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605B81-38DA-4AB6-B17A-00406BA9527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200" b="1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cibernetice</a:t>
          </a:r>
          <a:r>
            <a:rPr lang="ro-MD" sz="2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Republica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Moldova se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confruntă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riscul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cibernetice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asupra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infrastructurii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critice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instituțiilor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guvernamentale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sectorului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privat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Aceste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pot varia de la malware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ransomware la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tip DDoS (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distribuite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denegare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serviciului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2200" dirty="0"/>
        </a:p>
      </dgm:t>
    </dgm:pt>
    <dgm:pt modelId="{788067FD-8B8E-4B26-9DEF-BC28F0ACD08F}" type="parTrans" cxnId="{C66F1FFD-F40D-4272-A70E-64E261F9FBCB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D5CDCAF2-A3D3-4D42-BC51-513C72BD0269}" type="sibTrans" cxnId="{C66F1FFD-F40D-4272-A70E-64E261F9FBCB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D327AC58-D838-4C40-91FC-9D5F9229CFC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200" b="1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Spionaj</a:t>
          </a:r>
          <a:r>
            <a:rPr lang="en-US" sz="2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cibernetic</a:t>
          </a:r>
          <a:r>
            <a:rPr lang="ro-MD" sz="2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Activități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colectare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informații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sensibile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intermediul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atacurilor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cibernetice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care pot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afecta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securitatea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națională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economică</a:t>
          </a:r>
          <a:r>
            <a: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dirty="0"/>
        </a:p>
      </dgm:t>
    </dgm:pt>
    <dgm:pt modelId="{5B8B81FD-DF4F-4227-9CD1-ED081E9C1E1B}" type="parTrans" cxnId="{64946361-AFAF-4961-A9AA-325AA790D353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46000640-3021-4AAB-B7BD-CE80A752C672}" type="sibTrans" cxnId="{64946361-AFAF-4961-A9AA-325AA790D353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86418C45-9ACB-4923-BF28-D04A83E2675B}" type="pres">
      <dgm:prSet presAssocID="{E0A4CD9A-4D9E-4847-8D40-B101B0D57CB9}" presName="linear" presStyleCnt="0">
        <dgm:presLayoutVars>
          <dgm:dir/>
          <dgm:animLvl val="lvl"/>
          <dgm:resizeHandles val="exact"/>
        </dgm:presLayoutVars>
      </dgm:prSet>
      <dgm:spPr/>
    </dgm:pt>
    <dgm:pt modelId="{9B3894CC-B821-4EDA-8E98-683A1D3D46E5}" type="pres">
      <dgm:prSet presAssocID="{E0605B81-38DA-4AB6-B17A-00406BA95272}" presName="parentLin" presStyleCnt="0"/>
      <dgm:spPr/>
    </dgm:pt>
    <dgm:pt modelId="{99A97B24-4E72-4A5E-9308-C4DE9EA1178A}" type="pres">
      <dgm:prSet presAssocID="{E0605B81-38DA-4AB6-B17A-00406BA95272}" presName="parentLeftMargin" presStyleLbl="node1" presStyleIdx="0" presStyleCnt="2"/>
      <dgm:spPr/>
    </dgm:pt>
    <dgm:pt modelId="{2A72E035-0CF3-4CA2-89EE-56E97E55FD0E}" type="pres">
      <dgm:prSet presAssocID="{E0605B81-38DA-4AB6-B17A-00406BA95272}" presName="parentText" presStyleLbl="node1" presStyleIdx="0" presStyleCnt="2" custScaleX="142857">
        <dgm:presLayoutVars>
          <dgm:chMax val="0"/>
          <dgm:bulletEnabled val="1"/>
        </dgm:presLayoutVars>
      </dgm:prSet>
      <dgm:spPr/>
    </dgm:pt>
    <dgm:pt modelId="{04D016C2-94B2-4025-9AD4-637971AE9781}" type="pres">
      <dgm:prSet presAssocID="{E0605B81-38DA-4AB6-B17A-00406BA95272}" presName="negativeSpace" presStyleCnt="0"/>
      <dgm:spPr/>
    </dgm:pt>
    <dgm:pt modelId="{BFED1A60-A34B-4375-B90D-13BA68CA87E6}" type="pres">
      <dgm:prSet presAssocID="{E0605B81-38DA-4AB6-B17A-00406BA95272}" presName="childText" presStyleLbl="conFgAcc1" presStyleIdx="0" presStyleCnt="2">
        <dgm:presLayoutVars>
          <dgm:bulletEnabled val="1"/>
        </dgm:presLayoutVars>
      </dgm:prSet>
      <dgm:spPr/>
    </dgm:pt>
    <dgm:pt modelId="{24B1D845-33B8-47F4-922D-0849AC3AEB2E}" type="pres">
      <dgm:prSet presAssocID="{D5CDCAF2-A3D3-4D42-BC51-513C72BD0269}" presName="spaceBetweenRectangles" presStyleCnt="0"/>
      <dgm:spPr/>
    </dgm:pt>
    <dgm:pt modelId="{7EC57FE7-ADAD-420B-9CFB-C873E1327801}" type="pres">
      <dgm:prSet presAssocID="{D327AC58-D838-4C40-91FC-9D5F9229CFCC}" presName="parentLin" presStyleCnt="0"/>
      <dgm:spPr/>
    </dgm:pt>
    <dgm:pt modelId="{EF014327-BDF8-4C26-B25A-7A9E7C178C4C}" type="pres">
      <dgm:prSet presAssocID="{D327AC58-D838-4C40-91FC-9D5F9229CFCC}" presName="parentLeftMargin" presStyleLbl="node1" presStyleIdx="0" presStyleCnt="2"/>
      <dgm:spPr/>
    </dgm:pt>
    <dgm:pt modelId="{C1B82E12-261E-4AC2-A3A3-53E577F87677}" type="pres">
      <dgm:prSet presAssocID="{D327AC58-D838-4C40-91FC-9D5F9229CFCC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BF435AC7-CB6B-48A2-9D33-4D47F894CDF3}" type="pres">
      <dgm:prSet presAssocID="{D327AC58-D838-4C40-91FC-9D5F9229CFCC}" presName="negativeSpace" presStyleCnt="0"/>
      <dgm:spPr/>
    </dgm:pt>
    <dgm:pt modelId="{4B4850DC-E76D-4368-A393-2191298FB7D4}" type="pres">
      <dgm:prSet presAssocID="{D327AC58-D838-4C40-91FC-9D5F9229CFC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CCC1436-EDBC-4586-B524-6A2976FE771F}" type="presOf" srcId="{D327AC58-D838-4C40-91FC-9D5F9229CFCC}" destId="{EF014327-BDF8-4C26-B25A-7A9E7C178C4C}" srcOrd="0" destOrd="0" presId="urn:microsoft.com/office/officeart/2005/8/layout/list1"/>
    <dgm:cxn modelId="{64946361-AFAF-4961-A9AA-325AA790D353}" srcId="{E0A4CD9A-4D9E-4847-8D40-B101B0D57CB9}" destId="{D327AC58-D838-4C40-91FC-9D5F9229CFCC}" srcOrd="1" destOrd="0" parTransId="{5B8B81FD-DF4F-4227-9CD1-ED081E9C1E1B}" sibTransId="{46000640-3021-4AAB-B7BD-CE80A752C672}"/>
    <dgm:cxn modelId="{5AD273C5-9E7E-4EF9-A8C3-338C900F3641}" type="presOf" srcId="{E0A4CD9A-4D9E-4847-8D40-B101B0D57CB9}" destId="{86418C45-9ACB-4923-BF28-D04A83E2675B}" srcOrd="0" destOrd="0" presId="urn:microsoft.com/office/officeart/2005/8/layout/list1"/>
    <dgm:cxn modelId="{AD40D1DB-5F31-466B-85BF-6BC2BBAB13C2}" type="presOf" srcId="{E0605B81-38DA-4AB6-B17A-00406BA95272}" destId="{2A72E035-0CF3-4CA2-89EE-56E97E55FD0E}" srcOrd="1" destOrd="0" presId="urn:microsoft.com/office/officeart/2005/8/layout/list1"/>
    <dgm:cxn modelId="{66E184E4-F903-4D34-8605-8A9301255048}" type="presOf" srcId="{D327AC58-D838-4C40-91FC-9D5F9229CFCC}" destId="{C1B82E12-261E-4AC2-A3A3-53E577F87677}" srcOrd="1" destOrd="0" presId="urn:microsoft.com/office/officeart/2005/8/layout/list1"/>
    <dgm:cxn modelId="{5EA811ED-E330-4F79-889A-30078217945B}" type="presOf" srcId="{E0605B81-38DA-4AB6-B17A-00406BA95272}" destId="{99A97B24-4E72-4A5E-9308-C4DE9EA1178A}" srcOrd="0" destOrd="0" presId="urn:microsoft.com/office/officeart/2005/8/layout/list1"/>
    <dgm:cxn modelId="{C66F1FFD-F40D-4272-A70E-64E261F9FBCB}" srcId="{E0A4CD9A-4D9E-4847-8D40-B101B0D57CB9}" destId="{E0605B81-38DA-4AB6-B17A-00406BA95272}" srcOrd="0" destOrd="0" parTransId="{788067FD-8B8E-4B26-9DEF-BC28F0ACD08F}" sibTransId="{D5CDCAF2-A3D3-4D42-BC51-513C72BD0269}"/>
    <dgm:cxn modelId="{C3D15045-2D6C-4BEC-8990-511F2B0047B9}" type="presParOf" srcId="{86418C45-9ACB-4923-BF28-D04A83E2675B}" destId="{9B3894CC-B821-4EDA-8E98-683A1D3D46E5}" srcOrd="0" destOrd="0" presId="urn:microsoft.com/office/officeart/2005/8/layout/list1"/>
    <dgm:cxn modelId="{3FC61272-3782-4DC8-96AC-FC383DA460E6}" type="presParOf" srcId="{9B3894CC-B821-4EDA-8E98-683A1D3D46E5}" destId="{99A97B24-4E72-4A5E-9308-C4DE9EA1178A}" srcOrd="0" destOrd="0" presId="urn:microsoft.com/office/officeart/2005/8/layout/list1"/>
    <dgm:cxn modelId="{6B028F59-3A67-49E9-88A0-ADFC181CA24C}" type="presParOf" srcId="{9B3894CC-B821-4EDA-8E98-683A1D3D46E5}" destId="{2A72E035-0CF3-4CA2-89EE-56E97E55FD0E}" srcOrd="1" destOrd="0" presId="urn:microsoft.com/office/officeart/2005/8/layout/list1"/>
    <dgm:cxn modelId="{00DFC144-08B0-4222-8783-D72531053158}" type="presParOf" srcId="{86418C45-9ACB-4923-BF28-D04A83E2675B}" destId="{04D016C2-94B2-4025-9AD4-637971AE9781}" srcOrd="1" destOrd="0" presId="urn:microsoft.com/office/officeart/2005/8/layout/list1"/>
    <dgm:cxn modelId="{A397BA58-3770-41FA-A3A7-2A3DCC83D388}" type="presParOf" srcId="{86418C45-9ACB-4923-BF28-D04A83E2675B}" destId="{BFED1A60-A34B-4375-B90D-13BA68CA87E6}" srcOrd="2" destOrd="0" presId="urn:microsoft.com/office/officeart/2005/8/layout/list1"/>
    <dgm:cxn modelId="{5917C4B1-E790-4C71-8076-7862B6206F86}" type="presParOf" srcId="{86418C45-9ACB-4923-BF28-D04A83E2675B}" destId="{24B1D845-33B8-47F4-922D-0849AC3AEB2E}" srcOrd="3" destOrd="0" presId="urn:microsoft.com/office/officeart/2005/8/layout/list1"/>
    <dgm:cxn modelId="{D524ABAA-3703-46DD-9B08-E21C705488D6}" type="presParOf" srcId="{86418C45-9ACB-4923-BF28-D04A83E2675B}" destId="{7EC57FE7-ADAD-420B-9CFB-C873E1327801}" srcOrd="4" destOrd="0" presId="urn:microsoft.com/office/officeart/2005/8/layout/list1"/>
    <dgm:cxn modelId="{5D5BF178-72A4-4873-8F1B-ADCBE1107667}" type="presParOf" srcId="{7EC57FE7-ADAD-420B-9CFB-C873E1327801}" destId="{EF014327-BDF8-4C26-B25A-7A9E7C178C4C}" srcOrd="0" destOrd="0" presId="urn:microsoft.com/office/officeart/2005/8/layout/list1"/>
    <dgm:cxn modelId="{354EE9C0-0AC6-4563-BBDB-9C4449C3F6D6}" type="presParOf" srcId="{7EC57FE7-ADAD-420B-9CFB-C873E1327801}" destId="{C1B82E12-261E-4AC2-A3A3-53E577F87677}" srcOrd="1" destOrd="0" presId="urn:microsoft.com/office/officeart/2005/8/layout/list1"/>
    <dgm:cxn modelId="{6543D3A2-8EE1-421F-9E30-8AE90087C0A2}" type="presParOf" srcId="{86418C45-9ACB-4923-BF28-D04A83E2675B}" destId="{BF435AC7-CB6B-48A2-9D33-4D47F894CDF3}" srcOrd="5" destOrd="0" presId="urn:microsoft.com/office/officeart/2005/8/layout/list1"/>
    <dgm:cxn modelId="{494AE6F5-B1AC-435B-A666-560B36C13D0C}" type="presParOf" srcId="{86418C45-9ACB-4923-BF28-D04A83E2675B}" destId="{4B4850DC-E76D-4368-A393-2191298FB7D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4CD9A-4D9E-4847-8D40-B101B0D57CB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2D03A54-BFCC-4C3E-8451-36C1C2F21A80}">
      <dgm:prSet custT="1"/>
      <dgm:spPr/>
      <dgm:t>
        <a:bodyPr/>
        <a:lstStyle/>
        <a:p>
          <a:pPr algn="just"/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Propagandă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dezinformare</a:t>
          </a:r>
          <a:r>
            <a:rPr lang="ro-M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M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Există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riscul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informații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false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fie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răspândite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influența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opinia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publică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diviziuni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societate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9AD051C-039E-46D3-A964-F19DDEBEAE5F}" type="parTrans" cxnId="{50E273E2-0E05-48EE-9C58-A4759C61B806}">
      <dgm:prSet/>
      <dgm:spPr/>
      <dgm:t>
        <a:bodyPr/>
        <a:lstStyle/>
        <a:p>
          <a:pPr algn="just"/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2B8B3-A378-407C-B054-A36D0A94628A}" type="sibTrans" cxnId="{50E273E2-0E05-48EE-9C58-A4759C61B806}">
      <dgm:prSet/>
      <dgm:spPr/>
      <dgm:t>
        <a:bodyPr/>
        <a:lstStyle/>
        <a:p>
          <a:pPr algn="just"/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BCF74-6893-46D4-B65B-AE919D05DA46}">
      <dgm:prSet custT="1"/>
      <dgm:spPr/>
      <dgm:t>
        <a:bodyPr/>
        <a:lstStyle/>
        <a:p>
          <a:pPr algn="just"/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asupra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mediului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online</a:t>
          </a:r>
          <a:r>
            <a:rPr lang="ro-M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M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Manipularea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discuțiilor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online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utilizarea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rețelelor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disemina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informații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false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spori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tensiunile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B658EDB-A161-4134-A28A-BE5D45848E75}" type="parTrans" cxnId="{3ACE5CFC-DB12-446C-B658-0439162BD1F8}">
      <dgm:prSet/>
      <dgm:spPr/>
      <dgm:t>
        <a:bodyPr/>
        <a:lstStyle/>
        <a:p>
          <a:pPr algn="just"/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E88DB-85B0-42C8-AB88-53581B707454}" type="sibTrans" cxnId="{3ACE5CFC-DB12-446C-B658-0439162BD1F8}">
      <dgm:prSet/>
      <dgm:spPr/>
      <dgm:t>
        <a:bodyPr/>
        <a:lstStyle/>
        <a:p>
          <a:pPr algn="just"/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18C45-9ACB-4923-BF28-D04A83E2675B}" type="pres">
      <dgm:prSet presAssocID="{E0A4CD9A-4D9E-4847-8D40-B101B0D57CB9}" presName="linear" presStyleCnt="0">
        <dgm:presLayoutVars>
          <dgm:dir/>
          <dgm:animLvl val="lvl"/>
          <dgm:resizeHandles val="exact"/>
        </dgm:presLayoutVars>
      </dgm:prSet>
      <dgm:spPr/>
    </dgm:pt>
    <dgm:pt modelId="{F0F3E4E8-C1AC-4758-96EA-ADBD44327BFA}" type="pres">
      <dgm:prSet presAssocID="{D2D03A54-BFCC-4C3E-8451-36C1C2F21A80}" presName="parentLin" presStyleCnt="0"/>
      <dgm:spPr/>
    </dgm:pt>
    <dgm:pt modelId="{CD83690B-A2AE-41CD-BB5E-64D963AC4A36}" type="pres">
      <dgm:prSet presAssocID="{D2D03A54-BFCC-4C3E-8451-36C1C2F21A80}" presName="parentLeftMargin" presStyleLbl="node1" presStyleIdx="0" presStyleCnt="2"/>
      <dgm:spPr/>
    </dgm:pt>
    <dgm:pt modelId="{A5875553-B7E5-4054-9785-AD0881FDFE4B}" type="pres">
      <dgm:prSet presAssocID="{D2D03A54-BFCC-4C3E-8451-36C1C2F21A80}" presName="parentText" presStyleLbl="node1" presStyleIdx="0" presStyleCnt="2" custScaleX="142857" custScaleY="285203">
        <dgm:presLayoutVars>
          <dgm:chMax val="0"/>
          <dgm:bulletEnabled val="1"/>
        </dgm:presLayoutVars>
      </dgm:prSet>
      <dgm:spPr/>
    </dgm:pt>
    <dgm:pt modelId="{6D9E75E0-37FA-4B79-A908-86111597C2F9}" type="pres">
      <dgm:prSet presAssocID="{D2D03A54-BFCC-4C3E-8451-36C1C2F21A80}" presName="negativeSpace" presStyleCnt="0"/>
      <dgm:spPr/>
    </dgm:pt>
    <dgm:pt modelId="{035E733C-082E-400A-9EDE-A1DC17FE43A4}" type="pres">
      <dgm:prSet presAssocID="{D2D03A54-BFCC-4C3E-8451-36C1C2F21A80}" presName="childText" presStyleLbl="conFgAcc1" presStyleIdx="0" presStyleCnt="2" custScaleY="208396">
        <dgm:presLayoutVars>
          <dgm:bulletEnabled val="1"/>
        </dgm:presLayoutVars>
      </dgm:prSet>
      <dgm:spPr/>
    </dgm:pt>
    <dgm:pt modelId="{B0184629-8711-4483-83C1-9F5971EF86BB}" type="pres">
      <dgm:prSet presAssocID="{8F72B8B3-A378-407C-B054-A36D0A94628A}" presName="spaceBetweenRectangles" presStyleCnt="0"/>
      <dgm:spPr/>
    </dgm:pt>
    <dgm:pt modelId="{3A5B8658-32AD-4778-8115-DCD0EA92CB2C}" type="pres">
      <dgm:prSet presAssocID="{2DABCF74-6893-46D4-B65B-AE919D05DA46}" presName="parentLin" presStyleCnt="0"/>
      <dgm:spPr/>
    </dgm:pt>
    <dgm:pt modelId="{AB12F8E5-057F-43A3-9A06-924C0A0D682F}" type="pres">
      <dgm:prSet presAssocID="{2DABCF74-6893-46D4-B65B-AE919D05DA46}" presName="parentLeftMargin" presStyleLbl="node1" presStyleIdx="0" presStyleCnt="2"/>
      <dgm:spPr/>
    </dgm:pt>
    <dgm:pt modelId="{5A0009F2-7D44-40F4-90F3-F9614A28B852}" type="pres">
      <dgm:prSet presAssocID="{2DABCF74-6893-46D4-B65B-AE919D05DA46}" presName="parentText" presStyleLbl="node1" presStyleIdx="1" presStyleCnt="2" custScaleX="142857" custScaleY="285203">
        <dgm:presLayoutVars>
          <dgm:chMax val="0"/>
          <dgm:bulletEnabled val="1"/>
        </dgm:presLayoutVars>
      </dgm:prSet>
      <dgm:spPr/>
    </dgm:pt>
    <dgm:pt modelId="{C692B983-9DC3-4B49-B7AD-C07A9C5E7DA7}" type="pres">
      <dgm:prSet presAssocID="{2DABCF74-6893-46D4-B65B-AE919D05DA46}" presName="negativeSpace" presStyleCnt="0"/>
      <dgm:spPr/>
    </dgm:pt>
    <dgm:pt modelId="{652B0F7C-6ECB-4924-BD43-037BA2CAE592}" type="pres">
      <dgm:prSet presAssocID="{2DABCF74-6893-46D4-B65B-AE919D05DA46}" presName="childText" presStyleLbl="conFgAcc1" presStyleIdx="1" presStyleCnt="2" custScaleY="208396">
        <dgm:presLayoutVars>
          <dgm:bulletEnabled val="1"/>
        </dgm:presLayoutVars>
      </dgm:prSet>
      <dgm:spPr/>
    </dgm:pt>
  </dgm:ptLst>
  <dgm:cxnLst>
    <dgm:cxn modelId="{81746D33-5BED-4742-9A4A-EA90F666C761}" type="presOf" srcId="{2DABCF74-6893-46D4-B65B-AE919D05DA46}" destId="{5A0009F2-7D44-40F4-90F3-F9614A28B852}" srcOrd="1" destOrd="0" presId="urn:microsoft.com/office/officeart/2005/8/layout/list1"/>
    <dgm:cxn modelId="{9DE6F592-D26D-4D6B-9917-9DEC8CB2F6F0}" type="presOf" srcId="{D2D03A54-BFCC-4C3E-8451-36C1C2F21A80}" destId="{CD83690B-A2AE-41CD-BB5E-64D963AC4A36}" srcOrd="0" destOrd="0" presId="urn:microsoft.com/office/officeart/2005/8/layout/list1"/>
    <dgm:cxn modelId="{5AD273C5-9E7E-4EF9-A8C3-338C900F3641}" type="presOf" srcId="{E0A4CD9A-4D9E-4847-8D40-B101B0D57CB9}" destId="{86418C45-9ACB-4923-BF28-D04A83E2675B}" srcOrd="0" destOrd="0" presId="urn:microsoft.com/office/officeart/2005/8/layout/list1"/>
    <dgm:cxn modelId="{ACF64ED2-8112-4B45-9032-FFFB8E39EE04}" type="presOf" srcId="{D2D03A54-BFCC-4C3E-8451-36C1C2F21A80}" destId="{A5875553-B7E5-4054-9785-AD0881FDFE4B}" srcOrd="1" destOrd="0" presId="urn:microsoft.com/office/officeart/2005/8/layout/list1"/>
    <dgm:cxn modelId="{50E273E2-0E05-48EE-9C58-A4759C61B806}" srcId="{E0A4CD9A-4D9E-4847-8D40-B101B0D57CB9}" destId="{D2D03A54-BFCC-4C3E-8451-36C1C2F21A80}" srcOrd="0" destOrd="0" parTransId="{89AD051C-039E-46D3-A964-F19DDEBEAE5F}" sibTransId="{8F72B8B3-A378-407C-B054-A36D0A94628A}"/>
    <dgm:cxn modelId="{CBE1C8F5-E9BD-4EFC-8259-75B0E19D6EAA}" type="presOf" srcId="{2DABCF74-6893-46D4-B65B-AE919D05DA46}" destId="{AB12F8E5-057F-43A3-9A06-924C0A0D682F}" srcOrd="0" destOrd="0" presId="urn:microsoft.com/office/officeart/2005/8/layout/list1"/>
    <dgm:cxn modelId="{3ACE5CFC-DB12-446C-B658-0439162BD1F8}" srcId="{E0A4CD9A-4D9E-4847-8D40-B101B0D57CB9}" destId="{2DABCF74-6893-46D4-B65B-AE919D05DA46}" srcOrd="1" destOrd="0" parTransId="{6B658EDB-A161-4134-A28A-BE5D45848E75}" sibTransId="{9A0E88DB-85B0-42C8-AB88-53581B707454}"/>
    <dgm:cxn modelId="{8E629348-3A45-45A2-A747-1C33C793D4F3}" type="presParOf" srcId="{86418C45-9ACB-4923-BF28-D04A83E2675B}" destId="{F0F3E4E8-C1AC-4758-96EA-ADBD44327BFA}" srcOrd="0" destOrd="0" presId="urn:microsoft.com/office/officeart/2005/8/layout/list1"/>
    <dgm:cxn modelId="{4BC1DBD9-72FF-45C5-B106-315FE8A3E435}" type="presParOf" srcId="{F0F3E4E8-C1AC-4758-96EA-ADBD44327BFA}" destId="{CD83690B-A2AE-41CD-BB5E-64D963AC4A36}" srcOrd="0" destOrd="0" presId="urn:microsoft.com/office/officeart/2005/8/layout/list1"/>
    <dgm:cxn modelId="{3C596644-083E-4B45-A7CD-259E3BC6CF2D}" type="presParOf" srcId="{F0F3E4E8-C1AC-4758-96EA-ADBD44327BFA}" destId="{A5875553-B7E5-4054-9785-AD0881FDFE4B}" srcOrd="1" destOrd="0" presId="urn:microsoft.com/office/officeart/2005/8/layout/list1"/>
    <dgm:cxn modelId="{F0644E53-EDBC-455C-8283-C257BB230944}" type="presParOf" srcId="{86418C45-9ACB-4923-BF28-D04A83E2675B}" destId="{6D9E75E0-37FA-4B79-A908-86111597C2F9}" srcOrd="1" destOrd="0" presId="urn:microsoft.com/office/officeart/2005/8/layout/list1"/>
    <dgm:cxn modelId="{E305F0D0-DB5F-4412-8D9E-5037E38F5C5D}" type="presParOf" srcId="{86418C45-9ACB-4923-BF28-D04A83E2675B}" destId="{035E733C-082E-400A-9EDE-A1DC17FE43A4}" srcOrd="2" destOrd="0" presId="urn:microsoft.com/office/officeart/2005/8/layout/list1"/>
    <dgm:cxn modelId="{DCC43EBC-344F-42DC-8A6D-0AF889BF08D2}" type="presParOf" srcId="{86418C45-9ACB-4923-BF28-D04A83E2675B}" destId="{B0184629-8711-4483-83C1-9F5971EF86BB}" srcOrd="3" destOrd="0" presId="urn:microsoft.com/office/officeart/2005/8/layout/list1"/>
    <dgm:cxn modelId="{39C4C4EE-2461-4926-AFA5-C45662FF10D0}" type="presParOf" srcId="{86418C45-9ACB-4923-BF28-D04A83E2675B}" destId="{3A5B8658-32AD-4778-8115-DCD0EA92CB2C}" srcOrd="4" destOrd="0" presId="urn:microsoft.com/office/officeart/2005/8/layout/list1"/>
    <dgm:cxn modelId="{26F30BBD-2F41-4C39-A8B5-14D9D6D14D5F}" type="presParOf" srcId="{3A5B8658-32AD-4778-8115-DCD0EA92CB2C}" destId="{AB12F8E5-057F-43A3-9A06-924C0A0D682F}" srcOrd="0" destOrd="0" presId="urn:microsoft.com/office/officeart/2005/8/layout/list1"/>
    <dgm:cxn modelId="{5A224581-AC78-42A6-9128-B6F79339B6DA}" type="presParOf" srcId="{3A5B8658-32AD-4778-8115-DCD0EA92CB2C}" destId="{5A0009F2-7D44-40F4-90F3-F9614A28B852}" srcOrd="1" destOrd="0" presId="urn:microsoft.com/office/officeart/2005/8/layout/list1"/>
    <dgm:cxn modelId="{ECBE9F84-6A01-4FCB-955D-1D510869BF21}" type="presParOf" srcId="{86418C45-9ACB-4923-BF28-D04A83E2675B}" destId="{C692B983-9DC3-4B49-B7AD-C07A9C5E7DA7}" srcOrd="5" destOrd="0" presId="urn:microsoft.com/office/officeart/2005/8/layout/list1"/>
    <dgm:cxn modelId="{19C08638-F306-43BA-B391-448D2DCF86B7}" type="presParOf" srcId="{86418C45-9ACB-4923-BF28-D04A83E2675B}" destId="{652B0F7C-6ECB-4924-BD43-037BA2CAE5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4CD9A-4D9E-4847-8D40-B101B0D57CB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FA2B99E-2FB8-4697-AFF2-4E837F215282}">
      <dgm:prSet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Instabilitate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politică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Contextul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politic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fragil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genera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vulnerabilități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fi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exploatat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actori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externi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submina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guvernul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instituțiile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statului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68F8E40-3B27-43F6-877F-4C88960A36A5}" type="parTrans" cxnId="{36B3525B-C4F5-496F-B4F6-D448AFCDD40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D50AD-BF78-4219-A388-5A25B731A3B3}" type="sibTrans" cxnId="{36B3525B-C4F5-496F-B4F6-D448AFCDD40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40AF8-EB13-4836-A1C4-C4880FACAD30}">
      <dgm:prSet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Corupție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Corupția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sectorul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public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privat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facilita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activități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ilegale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inclusiv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asupra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securității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informaționale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CE9C94D-0E78-4260-BAA4-498789D68486}" type="parTrans" cxnId="{0ADD9626-143B-4B89-AAF2-56D1F096274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38E21-E8CD-4A91-9524-CA78B3E54004}" type="sibTrans" cxnId="{0ADD9626-143B-4B89-AAF2-56D1F096274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18C45-9ACB-4923-BF28-D04A83E2675B}" type="pres">
      <dgm:prSet presAssocID="{E0A4CD9A-4D9E-4847-8D40-B101B0D57CB9}" presName="linear" presStyleCnt="0">
        <dgm:presLayoutVars>
          <dgm:dir/>
          <dgm:animLvl val="lvl"/>
          <dgm:resizeHandles val="exact"/>
        </dgm:presLayoutVars>
      </dgm:prSet>
      <dgm:spPr/>
    </dgm:pt>
    <dgm:pt modelId="{0BD24321-46DB-491D-A585-9C7B61F5FF26}" type="pres">
      <dgm:prSet presAssocID="{DFA2B99E-2FB8-4697-AFF2-4E837F215282}" presName="parentLin" presStyleCnt="0"/>
      <dgm:spPr/>
    </dgm:pt>
    <dgm:pt modelId="{170852FD-3E4C-4C01-87EF-500FB1AFF358}" type="pres">
      <dgm:prSet presAssocID="{DFA2B99E-2FB8-4697-AFF2-4E837F215282}" presName="parentLeftMargin" presStyleLbl="node1" presStyleIdx="0" presStyleCnt="2"/>
      <dgm:spPr/>
    </dgm:pt>
    <dgm:pt modelId="{A71731E6-4BCB-40F2-93D9-1AB342547C44}" type="pres">
      <dgm:prSet presAssocID="{DFA2B99E-2FB8-4697-AFF2-4E837F215282}" presName="parentText" presStyleLbl="node1" presStyleIdx="0" presStyleCnt="2" custScaleX="142857">
        <dgm:presLayoutVars>
          <dgm:chMax val="0"/>
          <dgm:bulletEnabled val="1"/>
        </dgm:presLayoutVars>
      </dgm:prSet>
      <dgm:spPr/>
    </dgm:pt>
    <dgm:pt modelId="{69092F4F-0A00-4F2A-AB34-01A39DEA8A45}" type="pres">
      <dgm:prSet presAssocID="{DFA2B99E-2FB8-4697-AFF2-4E837F215282}" presName="negativeSpace" presStyleCnt="0"/>
      <dgm:spPr/>
    </dgm:pt>
    <dgm:pt modelId="{002F9379-E800-4A71-8E0A-6CB7824E145D}" type="pres">
      <dgm:prSet presAssocID="{DFA2B99E-2FB8-4697-AFF2-4E837F215282}" presName="childText" presStyleLbl="conFgAcc1" presStyleIdx="0" presStyleCnt="2">
        <dgm:presLayoutVars>
          <dgm:bulletEnabled val="1"/>
        </dgm:presLayoutVars>
      </dgm:prSet>
      <dgm:spPr/>
    </dgm:pt>
    <dgm:pt modelId="{4212A099-84FF-46FA-B305-BB5F841D6B0A}" type="pres">
      <dgm:prSet presAssocID="{2CAD50AD-BF78-4219-A388-5A25B731A3B3}" presName="spaceBetweenRectangles" presStyleCnt="0"/>
      <dgm:spPr/>
    </dgm:pt>
    <dgm:pt modelId="{35F7A325-3990-4371-86D4-9AB6A20717B6}" type="pres">
      <dgm:prSet presAssocID="{69A40AF8-EB13-4836-A1C4-C4880FACAD30}" presName="parentLin" presStyleCnt="0"/>
      <dgm:spPr/>
    </dgm:pt>
    <dgm:pt modelId="{A267AD68-C84F-422A-90EB-644D2570929A}" type="pres">
      <dgm:prSet presAssocID="{69A40AF8-EB13-4836-A1C4-C4880FACAD30}" presName="parentLeftMargin" presStyleLbl="node1" presStyleIdx="0" presStyleCnt="2"/>
      <dgm:spPr/>
    </dgm:pt>
    <dgm:pt modelId="{53D25139-7912-4171-82C4-6A0D99D8B352}" type="pres">
      <dgm:prSet presAssocID="{69A40AF8-EB13-4836-A1C4-C4880FACAD30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1A93CC88-F81E-4B9D-AF02-F55B7B25F5AD}" type="pres">
      <dgm:prSet presAssocID="{69A40AF8-EB13-4836-A1C4-C4880FACAD30}" presName="negativeSpace" presStyleCnt="0"/>
      <dgm:spPr/>
    </dgm:pt>
    <dgm:pt modelId="{BFC78504-00E1-4C4C-A0DD-0CC59F5342C7}" type="pres">
      <dgm:prSet presAssocID="{69A40AF8-EB13-4836-A1C4-C4880FACAD3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D8B2825-DDBD-444E-A283-411CBAE805FE}" type="presOf" srcId="{DFA2B99E-2FB8-4697-AFF2-4E837F215282}" destId="{170852FD-3E4C-4C01-87EF-500FB1AFF358}" srcOrd="0" destOrd="0" presId="urn:microsoft.com/office/officeart/2005/8/layout/list1"/>
    <dgm:cxn modelId="{0ADD9626-143B-4B89-AAF2-56D1F0962748}" srcId="{E0A4CD9A-4D9E-4847-8D40-B101B0D57CB9}" destId="{69A40AF8-EB13-4836-A1C4-C4880FACAD30}" srcOrd="1" destOrd="0" parTransId="{ECE9C94D-0E78-4260-BAA4-498789D68486}" sibTransId="{F7738E21-E8CD-4A91-9524-CA78B3E54004}"/>
    <dgm:cxn modelId="{36B3525B-C4F5-496F-B4F6-D448AFCDD40B}" srcId="{E0A4CD9A-4D9E-4847-8D40-B101B0D57CB9}" destId="{DFA2B99E-2FB8-4697-AFF2-4E837F215282}" srcOrd="0" destOrd="0" parTransId="{368F8E40-3B27-43F6-877F-4C88960A36A5}" sibTransId="{2CAD50AD-BF78-4219-A388-5A25B731A3B3}"/>
    <dgm:cxn modelId="{2329CA80-879F-4E40-BE12-7A98EE8DEDFA}" type="presOf" srcId="{69A40AF8-EB13-4836-A1C4-C4880FACAD30}" destId="{A267AD68-C84F-422A-90EB-644D2570929A}" srcOrd="0" destOrd="0" presId="urn:microsoft.com/office/officeart/2005/8/layout/list1"/>
    <dgm:cxn modelId="{25205E95-513A-4703-8262-791691F42085}" type="presOf" srcId="{69A40AF8-EB13-4836-A1C4-C4880FACAD30}" destId="{53D25139-7912-4171-82C4-6A0D99D8B352}" srcOrd="1" destOrd="0" presId="urn:microsoft.com/office/officeart/2005/8/layout/list1"/>
    <dgm:cxn modelId="{1E6046B6-FBA8-4FAF-BCC3-B6B41381E4EA}" type="presOf" srcId="{DFA2B99E-2FB8-4697-AFF2-4E837F215282}" destId="{A71731E6-4BCB-40F2-93D9-1AB342547C44}" srcOrd="1" destOrd="0" presId="urn:microsoft.com/office/officeart/2005/8/layout/list1"/>
    <dgm:cxn modelId="{5AD273C5-9E7E-4EF9-A8C3-338C900F3641}" type="presOf" srcId="{E0A4CD9A-4D9E-4847-8D40-B101B0D57CB9}" destId="{86418C45-9ACB-4923-BF28-D04A83E2675B}" srcOrd="0" destOrd="0" presId="urn:microsoft.com/office/officeart/2005/8/layout/list1"/>
    <dgm:cxn modelId="{2E93022E-6B8C-4EC8-B6F4-7CAB844BF879}" type="presParOf" srcId="{86418C45-9ACB-4923-BF28-D04A83E2675B}" destId="{0BD24321-46DB-491D-A585-9C7B61F5FF26}" srcOrd="0" destOrd="0" presId="urn:microsoft.com/office/officeart/2005/8/layout/list1"/>
    <dgm:cxn modelId="{92657DD9-E42E-4F02-BC93-580491FF9C69}" type="presParOf" srcId="{0BD24321-46DB-491D-A585-9C7B61F5FF26}" destId="{170852FD-3E4C-4C01-87EF-500FB1AFF358}" srcOrd="0" destOrd="0" presId="urn:microsoft.com/office/officeart/2005/8/layout/list1"/>
    <dgm:cxn modelId="{A5D41CFD-6747-4D4A-8B51-1AFF083F0EED}" type="presParOf" srcId="{0BD24321-46DB-491D-A585-9C7B61F5FF26}" destId="{A71731E6-4BCB-40F2-93D9-1AB342547C44}" srcOrd="1" destOrd="0" presId="urn:microsoft.com/office/officeart/2005/8/layout/list1"/>
    <dgm:cxn modelId="{12030FF0-9CE2-4C02-B429-1E91A8B026F2}" type="presParOf" srcId="{86418C45-9ACB-4923-BF28-D04A83E2675B}" destId="{69092F4F-0A00-4F2A-AB34-01A39DEA8A45}" srcOrd="1" destOrd="0" presId="urn:microsoft.com/office/officeart/2005/8/layout/list1"/>
    <dgm:cxn modelId="{BBC1413B-5109-4680-9184-E79974B62E37}" type="presParOf" srcId="{86418C45-9ACB-4923-BF28-D04A83E2675B}" destId="{002F9379-E800-4A71-8E0A-6CB7824E145D}" srcOrd="2" destOrd="0" presId="urn:microsoft.com/office/officeart/2005/8/layout/list1"/>
    <dgm:cxn modelId="{2CFAEF82-7E89-46FC-9B06-AB9D645CE319}" type="presParOf" srcId="{86418C45-9ACB-4923-BF28-D04A83E2675B}" destId="{4212A099-84FF-46FA-B305-BB5F841D6B0A}" srcOrd="3" destOrd="0" presId="urn:microsoft.com/office/officeart/2005/8/layout/list1"/>
    <dgm:cxn modelId="{43BFD3E2-6BAF-4F19-AA66-1B49CFC6C64E}" type="presParOf" srcId="{86418C45-9ACB-4923-BF28-D04A83E2675B}" destId="{35F7A325-3990-4371-86D4-9AB6A20717B6}" srcOrd="4" destOrd="0" presId="urn:microsoft.com/office/officeart/2005/8/layout/list1"/>
    <dgm:cxn modelId="{F317BDD9-F2AF-412A-9487-68D6BB6A9851}" type="presParOf" srcId="{35F7A325-3990-4371-86D4-9AB6A20717B6}" destId="{A267AD68-C84F-422A-90EB-644D2570929A}" srcOrd="0" destOrd="0" presId="urn:microsoft.com/office/officeart/2005/8/layout/list1"/>
    <dgm:cxn modelId="{8EB8AFBE-F115-45AD-8B58-80E028B62EB3}" type="presParOf" srcId="{35F7A325-3990-4371-86D4-9AB6A20717B6}" destId="{53D25139-7912-4171-82C4-6A0D99D8B352}" srcOrd="1" destOrd="0" presId="urn:microsoft.com/office/officeart/2005/8/layout/list1"/>
    <dgm:cxn modelId="{E21D7CD1-E511-48AF-A516-D7B9E9D7C39B}" type="presParOf" srcId="{86418C45-9ACB-4923-BF28-D04A83E2675B}" destId="{1A93CC88-F81E-4B9D-AF02-F55B7B25F5AD}" srcOrd="5" destOrd="0" presId="urn:microsoft.com/office/officeart/2005/8/layout/list1"/>
    <dgm:cxn modelId="{B38E6D19-085C-415F-B0E9-5E999AABF298}" type="presParOf" srcId="{86418C45-9ACB-4923-BF28-D04A83E2675B}" destId="{BFC78504-00E1-4C4C-A0DD-0CC59F5342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A4CD9A-4D9E-4847-8D40-B101B0D57CB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0DB812C-7262-423C-ADC7-82C798A05257}">
      <dgm:prSet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Fraudă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financiară</a:t>
          </a:r>
          <a:r>
            <a:rPr lang="ro-MD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Riscul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fraude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sectorul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financiar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inclusiv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sistemele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bancare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care pot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afecta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stabilitatea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economică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țării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2EF5EA9-8D0F-4BB0-9D6A-F5608F2DC9DE}" type="parTrans" cxnId="{35A04A46-3A3F-4A3F-B7B8-2AC85664F30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D443D-CB09-46DA-A7E8-D00CEABBB642}" type="sibTrans" cxnId="{35A04A46-3A3F-4A3F-B7B8-2AC85664F30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0E8AE-0CC1-4C44-A67F-E2F18C4ECCE0}">
      <dgm:prSet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Furt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proprietate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intelectuală</a:t>
          </a:r>
          <a:r>
            <a:rPr lang="ro-MD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Pot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exista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amenințări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adresa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sectorului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inovare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tehnologie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furtul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proprietate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intelectuală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6F0128C-1D36-474E-8E57-B596F3871B35}" type="parTrans" cxnId="{81B7405E-5218-4F28-B160-2860EB9A694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6CD4B-12EC-478D-8A10-6549BE773232}" type="sibTrans" cxnId="{81B7405E-5218-4F28-B160-2860EB9A694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18C45-9ACB-4923-BF28-D04A83E2675B}" type="pres">
      <dgm:prSet presAssocID="{E0A4CD9A-4D9E-4847-8D40-B101B0D57CB9}" presName="linear" presStyleCnt="0">
        <dgm:presLayoutVars>
          <dgm:dir/>
          <dgm:animLvl val="lvl"/>
          <dgm:resizeHandles val="exact"/>
        </dgm:presLayoutVars>
      </dgm:prSet>
      <dgm:spPr/>
    </dgm:pt>
    <dgm:pt modelId="{34143EB2-F436-46AC-AFCB-10628E2F4AB5}" type="pres">
      <dgm:prSet presAssocID="{A0DB812C-7262-423C-ADC7-82C798A05257}" presName="parentLin" presStyleCnt="0"/>
      <dgm:spPr/>
    </dgm:pt>
    <dgm:pt modelId="{86F063E5-104A-42BF-ABB2-6487D6466607}" type="pres">
      <dgm:prSet presAssocID="{A0DB812C-7262-423C-ADC7-82C798A05257}" presName="parentLeftMargin" presStyleLbl="node1" presStyleIdx="0" presStyleCnt="2"/>
      <dgm:spPr/>
    </dgm:pt>
    <dgm:pt modelId="{536FD5D2-7B5B-4661-9686-24EBE4A2EBD8}" type="pres">
      <dgm:prSet presAssocID="{A0DB812C-7262-423C-ADC7-82C798A05257}" presName="parentText" presStyleLbl="node1" presStyleIdx="0" presStyleCnt="2" custScaleX="142857" custScaleY="557305">
        <dgm:presLayoutVars>
          <dgm:chMax val="0"/>
          <dgm:bulletEnabled val="1"/>
        </dgm:presLayoutVars>
      </dgm:prSet>
      <dgm:spPr/>
    </dgm:pt>
    <dgm:pt modelId="{35D764D7-405A-449E-B5D7-203098B43DE7}" type="pres">
      <dgm:prSet presAssocID="{A0DB812C-7262-423C-ADC7-82C798A05257}" presName="negativeSpace" presStyleCnt="0"/>
      <dgm:spPr/>
    </dgm:pt>
    <dgm:pt modelId="{D05AF50C-1AEE-4A1F-B78F-A35463CC428D}" type="pres">
      <dgm:prSet presAssocID="{A0DB812C-7262-423C-ADC7-82C798A05257}" presName="childText" presStyleLbl="conFgAcc1" presStyleIdx="0" presStyleCnt="2" custScaleY="358467">
        <dgm:presLayoutVars>
          <dgm:bulletEnabled val="1"/>
        </dgm:presLayoutVars>
      </dgm:prSet>
      <dgm:spPr/>
    </dgm:pt>
    <dgm:pt modelId="{D1C6FEC4-FAE5-4A58-AD72-866C163CB546}" type="pres">
      <dgm:prSet presAssocID="{4B5D443D-CB09-46DA-A7E8-D00CEABBB642}" presName="spaceBetweenRectangles" presStyleCnt="0"/>
      <dgm:spPr/>
    </dgm:pt>
    <dgm:pt modelId="{978FA857-9544-4977-81DA-52E6F40F7293}" type="pres">
      <dgm:prSet presAssocID="{2C50E8AE-0CC1-4C44-A67F-E2F18C4ECCE0}" presName="parentLin" presStyleCnt="0"/>
      <dgm:spPr/>
    </dgm:pt>
    <dgm:pt modelId="{793F9BFD-CFC3-47A5-9B2E-C50D5851173A}" type="pres">
      <dgm:prSet presAssocID="{2C50E8AE-0CC1-4C44-A67F-E2F18C4ECCE0}" presName="parentLeftMargin" presStyleLbl="node1" presStyleIdx="0" presStyleCnt="2"/>
      <dgm:spPr/>
    </dgm:pt>
    <dgm:pt modelId="{884C2BFE-D22E-464A-982B-2661FA1D7C4C}" type="pres">
      <dgm:prSet presAssocID="{2C50E8AE-0CC1-4C44-A67F-E2F18C4ECCE0}" presName="parentText" presStyleLbl="node1" presStyleIdx="1" presStyleCnt="2" custScaleX="143756" custScaleY="550113">
        <dgm:presLayoutVars>
          <dgm:chMax val="0"/>
          <dgm:bulletEnabled val="1"/>
        </dgm:presLayoutVars>
      </dgm:prSet>
      <dgm:spPr/>
    </dgm:pt>
    <dgm:pt modelId="{41C7D659-C96D-4C29-BDAC-664F3B931F73}" type="pres">
      <dgm:prSet presAssocID="{2C50E8AE-0CC1-4C44-A67F-E2F18C4ECCE0}" presName="negativeSpace" presStyleCnt="0"/>
      <dgm:spPr/>
    </dgm:pt>
    <dgm:pt modelId="{8A994A4C-E1DA-4DFF-A773-D2C970AE01C5}" type="pres">
      <dgm:prSet presAssocID="{2C50E8AE-0CC1-4C44-A67F-E2F18C4ECCE0}" presName="childText" presStyleLbl="conFgAcc1" presStyleIdx="1" presStyleCnt="2" custScaleY="358467">
        <dgm:presLayoutVars>
          <dgm:bulletEnabled val="1"/>
        </dgm:presLayoutVars>
      </dgm:prSet>
      <dgm:spPr/>
    </dgm:pt>
  </dgm:ptLst>
  <dgm:cxnLst>
    <dgm:cxn modelId="{B2BCCD19-EAAF-40A3-8A3E-6F1B8E0B44EA}" type="presOf" srcId="{2C50E8AE-0CC1-4C44-A67F-E2F18C4ECCE0}" destId="{793F9BFD-CFC3-47A5-9B2E-C50D5851173A}" srcOrd="0" destOrd="0" presId="urn:microsoft.com/office/officeart/2005/8/layout/list1"/>
    <dgm:cxn modelId="{01C7BB1A-D1F1-482D-BFC9-3773DC6D744F}" type="presOf" srcId="{A0DB812C-7262-423C-ADC7-82C798A05257}" destId="{86F063E5-104A-42BF-ABB2-6487D6466607}" srcOrd="0" destOrd="0" presId="urn:microsoft.com/office/officeart/2005/8/layout/list1"/>
    <dgm:cxn modelId="{81B7405E-5218-4F28-B160-2860EB9A694E}" srcId="{E0A4CD9A-4D9E-4847-8D40-B101B0D57CB9}" destId="{2C50E8AE-0CC1-4C44-A67F-E2F18C4ECCE0}" srcOrd="1" destOrd="0" parTransId="{B6F0128C-1D36-474E-8E57-B596F3871B35}" sibTransId="{3866CD4B-12EC-478D-8A10-6549BE773232}"/>
    <dgm:cxn modelId="{35A04A46-3A3F-4A3F-B7B8-2AC85664F301}" srcId="{E0A4CD9A-4D9E-4847-8D40-B101B0D57CB9}" destId="{A0DB812C-7262-423C-ADC7-82C798A05257}" srcOrd="0" destOrd="0" parTransId="{A2EF5EA9-8D0F-4BB0-9D6A-F5608F2DC9DE}" sibTransId="{4B5D443D-CB09-46DA-A7E8-D00CEABBB642}"/>
    <dgm:cxn modelId="{40BD3353-7F62-4935-9153-31466AC26114}" type="presOf" srcId="{2C50E8AE-0CC1-4C44-A67F-E2F18C4ECCE0}" destId="{884C2BFE-D22E-464A-982B-2661FA1D7C4C}" srcOrd="1" destOrd="0" presId="urn:microsoft.com/office/officeart/2005/8/layout/list1"/>
    <dgm:cxn modelId="{5AD273C5-9E7E-4EF9-A8C3-338C900F3641}" type="presOf" srcId="{E0A4CD9A-4D9E-4847-8D40-B101B0D57CB9}" destId="{86418C45-9ACB-4923-BF28-D04A83E2675B}" srcOrd="0" destOrd="0" presId="urn:microsoft.com/office/officeart/2005/8/layout/list1"/>
    <dgm:cxn modelId="{5AB95FFC-B03F-4476-8543-D38E492D2711}" type="presOf" srcId="{A0DB812C-7262-423C-ADC7-82C798A05257}" destId="{536FD5D2-7B5B-4661-9686-24EBE4A2EBD8}" srcOrd="1" destOrd="0" presId="urn:microsoft.com/office/officeart/2005/8/layout/list1"/>
    <dgm:cxn modelId="{615AB610-BBDF-48D4-BCED-2A8597455AD4}" type="presParOf" srcId="{86418C45-9ACB-4923-BF28-D04A83E2675B}" destId="{34143EB2-F436-46AC-AFCB-10628E2F4AB5}" srcOrd="0" destOrd="0" presId="urn:microsoft.com/office/officeart/2005/8/layout/list1"/>
    <dgm:cxn modelId="{5119B3B6-F46A-4B36-AD2A-81E0FBFB2588}" type="presParOf" srcId="{34143EB2-F436-46AC-AFCB-10628E2F4AB5}" destId="{86F063E5-104A-42BF-ABB2-6487D6466607}" srcOrd="0" destOrd="0" presId="urn:microsoft.com/office/officeart/2005/8/layout/list1"/>
    <dgm:cxn modelId="{9CDF6926-6A7E-418B-A889-01E7A66A6171}" type="presParOf" srcId="{34143EB2-F436-46AC-AFCB-10628E2F4AB5}" destId="{536FD5D2-7B5B-4661-9686-24EBE4A2EBD8}" srcOrd="1" destOrd="0" presId="urn:microsoft.com/office/officeart/2005/8/layout/list1"/>
    <dgm:cxn modelId="{D3F9F1DE-6433-4D07-9B75-23FB374ED2C8}" type="presParOf" srcId="{86418C45-9ACB-4923-BF28-D04A83E2675B}" destId="{35D764D7-405A-449E-B5D7-203098B43DE7}" srcOrd="1" destOrd="0" presId="urn:microsoft.com/office/officeart/2005/8/layout/list1"/>
    <dgm:cxn modelId="{C5FB4BA2-A98A-47E4-A533-9FFF6BF1A729}" type="presParOf" srcId="{86418C45-9ACB-4923-BF28-D04A83E2675B}" destId="{D05AF50C-1AEE-4A1F-B78F-A35463CC428D}" srcOrd="2" destOrd="0" presId="urn:microsoft.com/office/officeart/2005/8/layout/list1"/>
    <dgm:cxn modelId="{0371E4F1-226C-436E-977F-DC9BC8FE8A97}" type="presParOf" srcId="{86418C45-9ACB-4923-BF28-D04A83E2675B}" destId="{D1C6FEC4-FAE5-4A58-AD72-866C163CB546}" srcOrd="3" destOrd="0" presId="urn:microsoft.com/office/officeart/2005/8/layout/list1"/>
    <dgm:cxn modelId="{2F8ABB3A-B765-464D-B70E-A6B81A6F5297}" type="presParOf" srcId="{86418C45-9ACB-4923-BF28-D04A83E2675B}" destId="{978FA857-9544-4977-81DA-52E6F40F7293}" srcOrd="4" destOrd="0" presId="urn:microsoft.com/office/officeart/2005/8/layout/list1"/>
    <dgm:cxn modelId="{8BC8C337-E692-4B51-AFA0-43FA78769155}" type="presParOf" srcId="{978FA857-9544-4977-81DA-52E6F40F7293}" destId="{793F9BFD-CFC3-47A5-9B2E-C50D5851173A}" srcOrd="0" destOrd="0" presId="urn:microsoft.com/office/officeart/2005/8/layout/list1"/>
    <dgm:cxn modelId="{96BD4BCE-33F8-4C08-AE50-FDFC0B31997B}" type="presParOf" srcId="{978FA857-9544-4977-81DA-52E6F40F7293}" destId="{884C2BFE-D22E-464A-982B-2661FA1D7C4C}" srcOrd="1" destOrd="0" presId="urn:microsoft.com/office/officeart/2005/8/layout/list1"/>
    <dgm:cxn modelId="{76F1AF50-76C1-4BF3-BAED-BF20AE11C4C2}" type="presParOf" srcId="{86418C45-9ACB-4923-BF28-D04A83E2675B}" destId="{41C7D659-C96D-4C29-BDAC-664F3B931F73}" srcOrd="5" destOrd="0" presId="urn:microsoft.com/office/officeart/2005/8/layout/list1"/>
    <dgm:cxn modelId="{CF11546A-010D-4456-9577-53EC53722C3B}" type="presParOf" srcId="{86418C45-9ACB-4923-BF28-D04A83E2675B}" destId="{8A994A4C-E1DA-4DFF-A773-D2C970AE01C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A4CD9A-4D9E-4847-8D40-B101B0D57CB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31C029D-C20E-4336-B741-BCBCA835667B}">
      <dgm:prSet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Presiuni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externe</a:t>
          </a:r>
          <a:r>
            <a:rPr lang="ro-MD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Republica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Moldova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fi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supusă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presiuni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din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altor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state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entități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inclusiv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contextul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geopolitic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regional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internațional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D22D156-E92D-4EE1-AF49-A31383D1C56F}" type="parTrans" cxnId="{8C1D3309-D943-4555-9B30-037CEE68C41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B8C9D-8D36-4BF1-B8F2-E0DA87760C28}" type="sibTrans" cxnId="{8C1D3309-D943-4555-9B30-037CEE68C41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BE1A3-9FFC-443E-8D38-419B3E2328F3}">
      <dgm:prSet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Relații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organizații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internaționale</a:t>
          </a:r>
          <a:r>
            <a:rPr lang="ro-MD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Participarea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organizații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internaționale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alianțe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aduce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atât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beneficii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riscuri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ceea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privește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securitatea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informațională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659F708-A211-4241-8E3A-2DC42FC585FD}" type="parTrans" cxnId="{500B5096-F53B-4280-B1C7-EBD314B98E3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59C75-6B9E-473C-AD55-BFB358C700BB}" type="sibTrans" cxnId="{500B5096-F53B-4280-B1C7-EBD314B98E3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18C45-9ACB-4923-BF28-D04A83E2675B}" type="pres">
      <dgm:prSet presAssocID="{E0A4CD9A-4D9E-4847-8D40-B101B0D57CB9}" presName="linear" presStyleCnt="0">
        <dgm:presLayoutVars>
          <dgm:dir/>
          <dgm:animLvl val="lvl"/>
          <dgm:resizeHandles val="exact"/>
        </dgm:presLayoutVars>
      </dgm:prSet>
      <dgm:spPr/>
    </dgm:pt>
    <dgm:pt modelId="{BB7BEB8C-D7E0-482C-844D-4B563C82180C}" type="pres">
      <dgm:prSet presAssocID="{031C029D-C20E-4336-B741-BCBCA835667B}" presName="parentLin" presStyleCnt="0"/>
      <dgm:spPr/>
    </dgm:pt>
    <dgm:pt modelId="{44F4381F-C0D7-43EF-8E62-3AE9B751A883}" type="pres">
      <dgm:prSet presAssocID="{031C029D-C20E-4336-B741-BCBCA835667B}" presName="parentLeftMargin" presStyleLbl="node1" presStyleIdx="0" presStyleCnt="2"/>
      <dgm:spPr/>
    </dgm:pt>
    <dgm:pt modelId="{9C8CC7AB-5219-4BF3-9DAE-D2A25ADAABE8}" type="pres">
      <dgm:prSet presAssocID="{031C029D-C20E-4336-B741-BCBCA835667B}" presName="parentText" presStyleLbl="node1" presStyleIdx="0" presStyleCnt="2" custScaleX="142857" custLinFactNeighborX="-85731" custLinFactNeighborY="-23940">
        <dgm:presLayoutVars>
          <dgm:chMax val="0"/>
          <dgm:bulletEnabled val="1"/>
        </dgm:presLayoutVars>
      </dgm:prSet>
      <dgm:spPr/>
    </dgm:pt>
    <dgm:pt modelId="{63B3D252-4BD6-4CE6-9B3E-A576A8CA1FC6}" type="pres">
      <dgm:prSet presAssocID="{031C029D-C20E-4336-B741-BCBCA835667B}" presName="negativeSpace" presStyleCnt="0"/>
      <dgm:spPr/>
    </dgm:pt>
    <dgm:pt modelId="{71CB9D39-86A4-4CAB-BD5F-8FE0AA09F827}" type="pres">
      <dgm:prSet presAssocID="{031C029D-C20E-4336-B741-BCBCA835667B}" presName="childText" presStyleLbl="conFgAcc1" presStyleIdx="0" presStyleCnt="2">
        <dgm:presLayoutVars>
          <dgm:bulletEnabled val="1"/>
        </dgm:presLayoutVars>
      </dgm:prSet>
      <dgm:spPr/>
    </dgm:pt>
    <dgm:pt modelId="{07658E34-6819-48FA-B74B-7931AFE5DDC9}" type="pres">
      <dgm:prSet presAssocID="{07FB8C9D-8D36-4BF1-B8F2-E0DA87760C28}" presName="spaceBetweenRectangles" presStyleCnt="0"/>
      <dgm:spPr/>
    </dgm:pt>
    <dgm:pt modelId="{54BB4789-53D3-447C-A776-CAD97606F38D}" type="pres">
      <dgm:prSet presAssocID="{1EEBE1A3-9FFC-443E-8D38-419B3E2328F3}" presName="parentLin" presStyleCnt="0"/>
      <dgm:spPr/>
    </dgm:pt>
    <dgm:pt modelId="{88EFA57F-ABEE-46DC-9C14-99146201E594}" type="pres">
      <dgm:prSet presAssocID="{1EEBE1A3-9FFC-443E-8D38-419B3E2328F3}" presName="parentLeftMargin" presStyleLbl="node1" presStyleIdx="0" presStyleCnt="2"/>
      <dgm:spPr/>
    </dgm:pt>
    <dgm:pt modelId="{2FD752AC-D9A5-4343-A379-D1784D46F8F7}" type="pres">
      <dgm:prSet presAssocID="{1EEBE1A3-9FFC-443E-8D38-419B3E2328F3}" presName="parentText" presStyleLbl="node1" presStyleIdx="1" presStyleCnt="2" custScaleX="142857" custLinFactNeighborX="-85731" custLinFactNeighborY="-23940">
        <dgm:presLayoutVars>
          <dgm:chMax val="0"/>
          <dgm:bulletEnabled val="1"/>
        </dgm:presLayoutVars>
      </dgm:prSet>
      <dgm:spPr/>
    </dgm:pt>
    <dgm:pt modelId="{1DBA9301-01C7-4084-A704-6AA37373CF36}" type="pres">
      <dgm:prSet presAssocID="{1EEBE1A3-9FFC-443E-8D38-419B3E2328F3}" presName="negativeSpace" presStyleCnt="0"/>
      <dgm:spPr/>
    </dgm:pt>
    <dgm:pt modelId="{BC679429-CC15-4D4D-A7D7-1459538AA5E7}" type="pres">
      <dgm:prSet presAssocID="{1EEBE1A3-9FFC-443E-8D38-419B3E2328F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C1D3309-D943-4555-9B30-037CEE68C411}" srcId="{E0A4CD9A-4D9E-4847-8D40-B101B0D57CB9}" destId="{031C029D-C20E-4336-B741-BCBCA835667B}" srcOrd="0" destOrd="0" parTransId="{1D22D156-E92D-4EE1-AF49-A31383D1C56F}" sibTransId="{07FB8C9D-8D36-4BF1-B8F2-E0DA87760C28}"/>
    <dgm:cxn modelId="{FAF0AA4A-D296-4000-B20B-8FC7C12D239B}" type="presOf" srcId="{031C029D-C20E-4336-B741-BCBCA835667B}" destId="{9C8CC7AB-5219-4BF3-9DAE-D2A25ADAABE8}" srcOrd="1" destOrd="0" presId="urn:microsoft.com/office/officeart/2005/8/layout/list1"/>
    <dgm:cxn modelId="{DF5A496C-E1AF-4B01-B0CD-307A9B6B6833}" type="presOf" srcId="{1EEBE1A3-9FFC-443E-8D38-419B3E2328F3}" destId="{88EFA57F-ABEE-46DC-9C14-99146201E594}" srcOrd="0" destOrd="0" presId="urn:microsoft.com/office/officeart/2005/8/layout/list1"/>
    <dgm:cxn modelId="{2A7F8C71-7FC4-467B-AD72-BF0818E2677D}" type="presOf" srcId="{1EEBE1A3-9FFC-443E-8D38-419B3E2328F3}" destId="{2FD752AC-D9A5-4343-A379-D1784D46F8F7}" srcOrd="1" destOrd="0" presId="urn:microsoft.com/office/officeart/2005/8/layout/list1"/>
    <dgm:cxn modelId="{577E0D54-C6F8-43D1-870A-E9B373289883}" type="presOf" srcId="{031C029D-C20E-4336-B741-BCBCA835667B}" destId="{44F4381F-C0D7-43EF-8E62-3AE9B751A883}" srcOrd="0" destOrd="0" presId="urn:microsoft.com/office/officeart/2005/8/layout/list1"/>
    <dgm:cxn modelId="{500B5096-F53B-4280-B1C7-EBD314B98E3C}" srcId="{E0A4CD9A-4D9E-4847-8D40-B101B0D57CB9}" destId="{1EEBE1A3-9FFC-443E-8D38-419B3E2328F3}" srcOrd="1" destOrd="0" parTransId="{0659F708-A211-4241-8E3A-2DC42FC585FD}" sibTransId="{69859C75-6B9E-473C-AD55-BFB358C700BB}"/>
    <dgm:cxn modelId="{5AD273C5-9E7E-4EF9-A8C3-338C900F3641}" type="presOf" srcId="{E0A4CD9A-4D9E-4847-8D40-B101B0D57CB9}" destId="{86418C45-9ACB-4923-BF28-D04A83E2675B}" srcOrd="0" destOrd="0" presId="urn:microsoft.com/office/officeart/2005/8/layout/list1"/>
    <dgm:cxn modelId="{E3A30DBF-D9D6-49B5-BCEC-52DA6A4AE4F5}" type="presParOf" srcId="{86418C45-9ACB-4923-BF28-D04A83E2675B}" destId="{BB7BEB8C-D7E0-482C-844D-4B563C82180C}" srcOrd="0" destOrd="0" presId="urn:microsoft.com/office/officeart/2005/8/layout/list1"/>
    <dgm:cxn modelId="{2B7C8308-8B77-4E21-9D94-628F606AE916}" type="presParOf" srcId="{BB7BEB8C-D7E0-482C-844D-4B563C82180C}" destId="{44F4381F-C0D7-43EF-8E62-3AE9B751A883}" srcOrd="0" destOrd="0" presId="urn:microsoft.com/office/officeart/2005/8/layout/list1"/>
    <dgm:cxn modelId="{557E3694-E5EA-46D6-BD3D-D706E58E944E}" type="presParOf" srcId="{BB7BEB8C-D7E0-482C-844D-4B563C82180C}" destId="{9C8CC7AB-5219-4BF3-9DAE-D2A25ADAABE8}" srcOrd="1" destOrd="0" presId="urn:microsoft.com/office/officeart/2005/8/layout/list1"/>
    <dgm:cxn modelId="{68B07D70-954C-408D-8E5E-5D9BA7F772F5}" type="presParOf" srcId="{86418C45-9ACB-4923-BF28-D04A83E2675B}" destId="{63B3D252-4BD6-4CE6-9B3E-A576A8CA1FC6}" srcOrd="1" destOrd="0" presId="urn:microsoft.com/office/officeart/2005/8/layout/list1"/>
    <dgm:cxn modelId="{4DB17679-B303-4C76-82E7-AB3B2E1A9344}" type="presParOf" srcId="{86418C45-9ACB-4923-BF28-D04A83E2675B}" destId="{71CB9D39-86A4-4CAB-BD5F-8FE0AA09F827}" srcOrd="2" destOrd="0" presId="urn:microsoft.com/office/officeart/2005/8/layout/list1"/>
    <dgm:cxn modelId="{F1317C97-3805-4174-9C62-797482B12F77}" type="presParOf" srcId="{86418C45-9ACB-4923-BF28-D04A83E2675B}" destId="{07658E34-6819-48FA-B74B-7931AFE5DDC9}" srcOrd="3" destOrd="0" presId="urn:microsoft.com/office/officeart/2005/8/layout/list1"/>
    <dgm:cxn modelId="{27AC50FA-A165-408B-8005-69C7C07F604A}" type="presParOf" srcId="{86418C45-9ACB-4923-BF28-D04A83E2675B}" destId="{54BB4789-53D3-447C-A776-CAD97606F38D}" srcOrd="4" destOrd="0" presId="urn:microsoft.com/office/officeart/2005/8/layout/list1"/>
    <dgm:cxn modelId="{CF6A08CC-0AF6-4244-B9E9-07B335CF2F04}" type="presParOf" srcId="{54BB4789-53D3-447C-A776-CAD97606F38D}" destId="{88EFA57F-ABEE-46DC-9C14-99146201E594}" srcOrd="0" destOrd="0" presId="urn:microsoft.com/office/officeart/2005/8/layout/list1"/>
    <dgm:cxn modelId="{5DC5FFD8-D4AA-4EFF-A799-9B10801E01C2}" type="presParOf" srcId="{54BB4789-53D3-447C-A776-CAD97606F38D}" destId="{2FD752AC-D9A5-4343-A379-D1784D46F8F7}" srcOrd="1" destOrd="0" presId="urn:microsoft.com/office/officeart/2005/8/layout/list1"/>
    <dgm:cxn modelId="{4F86EB42-904E-4132-86E3-148FF9C68620}" type="presParOf" srcId="{86418C45-9ACB-4923-BF28-D04A83E2675B}" destId="{1DBA9301-01C7-4084-A704-6AA37373CF36}" srcOrd="5" destOrd="0" presId="urn:microsoft.com/office/officeart/2005/8/layout/list1"/>
    <dgm:cxn modelId="{DE2B6CFE-91EA-4E73-81F2-5A8937F5875D}" type="presParOf" srcId="{86418C45-9ACB-4923-BF28-D04A83E2675B}" destId="{BC679429-CC15-4D4D-A7D7-1459538AA5E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1A60-A34B-4375-B90D-13BA68CA87E6}">
      <dsp:nvSpPr>
        <dsp:cNvPr id="0" name=""/>
        <dsp:cNvSpPr/>
      </dsp:nvSpPr>
      <dsp:spPr>
        <a:xfrm>
          <a:off x="0" y="596535"/>
          <a:ext cx="10372523" cy="98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2E035-0CF3-4CA2-89EE-56E97E55FD0E}">
      <dsp:nvSpPr>
        <dsp:cNvPr id="0" name=""/>
        <dsp:cNvSpPr/>
      </dsp:nvSpPr>
      <dsp:spPr>
        <a:xfrm>
          <a:off x="493809" y="20895"/>
          <a:ext cx="9876171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40" tIns="0" rIns="2744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b="1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cibernetice</a:t>
          </a:r>
          <a:r>
            <a:rPr lang="ro-MD" sz="22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Republica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Moldova se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confruntă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riscul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cibernetice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asupra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infrastructurii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critice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instituțiilor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guvernamentale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sectorului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privat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Aceste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pot varia de la malware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ransomware la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tip DDoS (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distribuite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denegare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serviciului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2200" kern="1200" dirty="0"/>
        </a:p>
      </dsp:txBody>
      <dsp:txXfrm>
        <a:off x="550010" y="77096"/>
        <a:ext cx="9763769" cy="1038878"/>
      </dsp:txXfrm>
    </dsp:sp>
    <dsp:sp modelId="{4B4850DC-E76D-4368-A393-2191298FB7D4}">
      <dsp:nvSpPr>
        <dsp:cNvPr id="0" name=""/>
        <dsp:cNvSpPr/>
      </dsp:nvSpPr>
      <dsp:spPr>
        <a:xfrm>
          <a:off x="0" y="2365575"/>
          <a:ext cx="10372523" cy="98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82E12-261E-4AC2-A3A3-53E577F87677}">
      <dsp:nvSpPr>
        <dsp:cNvPr id="0" name=""/>
        <dsp:cNvSpPr/>
      </dsp:nvSpPr>
      <dsp:spPr>
        <a:xfrm>
          <a:off x="493809" y="1789935"/>
          <a:ext cx="9876171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40" tIns="0" rIns="2744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b="1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Spionaj</a:t>
          </a:r>
          <a:r>
            <a:rPr lang="en-US" sz="22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cibernetic</a:t>
          </a:r>
          <a:r>
            <a:rPr lang="ro-MD" sz="22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Activități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colectare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informații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sensibile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intermediul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atacurilor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cibernetice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care pot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afecta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securitatea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națională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economică</a:t>
          </a:r>
          <a:r>
            <a:rPr lang="en-US" sz="2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/>
        </a:p>
      </dsp:txBody>
      <dsp:txXfrm>
        <a:off x="550010" y="1846136"/>
        <a:ext cx="9763769" cy="103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E733C-082E-400A-9EDE-A1DC17FE43A4}">
      <dsp:nvSpPr>
        <dsp:cNvPr id="0" name=""/>
        <dsp:cNvSpPr/>
      </dsp:nvSpPr>
      <dsp:spPr>
        <a:xfrm>
          <a:off x="0" y="1164306"/>
          <a:ext cx="10047296" cy="840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75553-B7E5-4054-9785-AD0881FDFE4B}">
      <dsp:nvSpPr>
        <dsp:cNvPr id="0" name=""/>
        <dsp:cNvSpPr/>
      </dsp:nvSpPr>
      <dsp:spPr>
        <a:xfrm>
          <a:off x="478325" y="53396"/>
          <a:ext cx="9566507" cy="1347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35" tIns="0" rIns="265835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Propagandă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dezinformare</a:t>
          </a:r>
          <a:r>
            <a:rPr lang="ro-MD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MD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Există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riscul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informații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false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fie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răspândite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influența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opinia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publică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diviziuni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societate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44084" y="119155"/>
        <a:ext cx="9434989" cy="1215552"/>
      </dsp:txXfrm>
    </dsp:sp>
    <dsp:sp modelId="{652B0F7C-6ECB-4924-BD43-037BA2CAE592}">
      <dsp:nvSpPr>
        <dsp:cNvPr id="0" name=""/>
        <dsp:cNvSpPr/>
      </dsp:nvSpPr>
      <dsp:spPr>
        <a:xfrm>
          <a:off x="0" y="3201870"/>
          <a:ext cx="10047296" cy="840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009F2-7D44-40F4-90F3-F9614A28B852}">
      <dsp:nvSpPr>
        <dsp:cNvPr id="0" name=""/>
        <dsp:cNvSpPr/>
      </dsp:nvSpPr>
      <dsp:spPr>
        <a:xfrm>
          <a:off x="478325" y="2090959"/>
          <a:ext cx="9566507" cy="1347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35" tIns="0" rIns="265835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asupra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mediului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online</a:t>
          </a:r>
          <a:r>
            <a:rPr lang="ro-MD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MD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Manipularea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discuțiilor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online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utilizarea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rețelelor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disemina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informații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false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spori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tensiunile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44084" y="2156718"/>
        <a:ext cx="9434989" cy="1215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F9379-E800-4A71-8E0A-6CB7824E145D}">
      <dsp:nvSpPr>
        <dsp:cNvPr id="0" name=""/>
        <dsp:cNvSpPr/>
      </dsp:nvSpPr>
      <dsp:spPr>
        <a:xfrm>
          <a:off x="0" y="708559"/>
          <a:ext cx="10166455" cy="120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731E6-4BCB-40F2-93D9-1AB342547C44}">
      <dsp:nvSpPr>
        <dsp:cNvPr id="0" name=""/>
        <dsp:cNvSpPr/>
      </dsp:nvSpPr>
      <dsp:spPr>
        <a:xfrm>
          <a:off x="483998" y="79"/>
          <a:ext cx="9679964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87" tIns="0" rIns="2689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Instabilitate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politică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Contextul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politic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fragil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genera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vulnerabilități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exploatat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actori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externi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submina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guvernul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instituțiile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statului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53168" y="69249"/>
        <a:ext cx="9541624" cy="1278620"/>
      </dsp:txXfrm>
    </dsp:sp>
    <dsp:sp modelId="{BFC78504-00E1-4C4C-A0DD-0CC59F5342C7}">
      <dsp:nvSpPr>
        <dsp:cNvPr id="0" name=""/>
        <dsp:cNvSpPr/>
      </dsp:nvSpPr>
      <dsp:spPr>
        <a:xfrm>
          <a:off x="0" y="2885839"/>
          <a:ext cx="10166455" cy="120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5139-7912-4171-82C4-6A0D99D8B352}">
      <dsp:nvSpPr>
        <dsp:cNvPr id="0" name=""/>
        <dsp:cNvSpPr/>
      </dsp:nvSpPr>
      <dsp:spPr>
        <a:xfrm>
          <a:off x="483998" y="2177359"/>
          <a:ext cx="9679964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87" tIns="0" rIns="2689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Corupție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Corupția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sectorul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public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privat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facilita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activități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ilegale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inclusiv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atacuri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asupra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securității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informaționale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53168" y="2246529"/>
        <a:ext cx="9541624" cy="1278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AF50C-1AEE-4A1F-B78F-A35463CC428D}">
      <dsp:nvSpPr>
        <dsp:cNvPr id="0" name=""/>
        <dsp:cNvSpPr/>
      </dsp:nvSpPr>
      <dsp:spPr>
        <a:xfrm>
          <a:off x="0" y="1311982"/>
          <a:ext cx="10043154" cy="7226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FD5D2-7B5B-4661-9686-24EBE4A2EBD8}">
      <dsp:nvSpPr>
        <dsp:cNvPr id="0" name=""/>
        <dsp:cNvSpPr/>
      </dsp:nvSpPr>
      <dsp:spPr>
        <a:xfrm>
          <a:off x="478128" y="113930"/>
          <a:ext cx="9562563" cy="13161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725" tIns="0" rIns="2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Fraudă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financiară</a:t>
          </a:r>
          <a:r>
            <a:rPr lang="ro-MD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Riscul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fraude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sectorul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financiar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inclusiv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sistemele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bancare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care pot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afecta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stabilitatea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economică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țării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42376" y="178178"/>
        <a:ext cx="9434067" cy="1187635"/>
      </dsp:txXfrm>
    </dsp:sp>
    <dsp:sp modelId="{8A994A4C-E1DA-4DFF-A773-D2C970AE01C5}">
      <dsp:nvSpPr>
        <dsp:cNvPr id="0" name=""/>
        <dsp:cNvSpPr/>
      </dsp:nvSpPr>
      <dsp:spPr>
        <a:xfrm>
          <a:off x="0" y="3258918"/>
          <a:ext cx="10043154" cy="7226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2BFE-D22E-464A-982B-2661FA1D7C4C}">
      <dsp:nvSpPr>
        <dsp:cNvPr id="0" name=""/>
        <dsp:cNvSpPr/>
      </dsp:nvSpPr>
      <dsp:spPr>
        <a:xfrm>
          <a:off x="475186" y="2077851"/>
          <a:ext cx="9563524" cy="12991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725" tIns="0" rIns="2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Furt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proprietate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intelectuală</a:t>
          </a:r>
          <a:r>
            <a:rPr lang="ro-MD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Pot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exista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amenințări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adresa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sectorului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inovare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tehnologie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furtul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proprietate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intelectuală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38605" y="2141270"/>
        <a:ext cx="9436686" cy="117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B9D39-86A4-4CAB-BD5F-8FE0AA09F827}">
      <dsp:nvSpPr>
        <dsp:cNvPr id="0" name=""/>
        <dsp:cNvSpPr/>
      </dsp:nvSpPr>
      <dsp:spPr>
        <a:xfrm>
          <a:off x="0" y="708559"/>
          <a:ext cx="10043154" cy="120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CC7AB-5219-4BF3-9DAE-D2A25ADAABE8}">
      <dsp:nvSpPr>
        <dsp:cNvPr id="0" name=""/>
        <dsp:cNvSpPr/>
      </dsp:nvSpPr>
      <dsp:spPr>
        <a:xfrm>
          <a:off x="68224" y="0"/>
          <a:ext cx="9562563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725" tIns="0" rIns="2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Presiuni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externe</a:t>
          </a:r>
          <a:r>
            <a:rPr lang="ro-MD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Republica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Moldova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supusă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presiuni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din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altor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state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entități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inclusiv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contextul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geopolitic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regional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internațional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37394" y="69170"/>
        <a:ext cx="9424223" cy="1278620"/>
      </dsp:txXfrm>
    </dsp:sp>
    <dsp:sp modelId="{BC679429-CC15-4D4D-A7D7-1459538AA5E7}">
      <dsp:nvSpPr>
        <dsp:cNvPr id="0" name=""/>
        <dsp:cNvSpPr/>
      </dsp:nvSpPr>
      <dsp:spPr>
        <a:xfrm>
          <a:off x="0" y="2885839"/>
          <a:ext cx="10043154" cy="120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752AC-D9A5-4343-A379-D1784D46F8F7}">
      <dsp:nvSpPr>
        <dsp:cNvPr id="0" name=""/>
        <dsp:cNvSpPr/>
      </dsp:nvSpPr>
      <dsp:spPr>
        <a:xfrm>
          <a:off x="68224" y="1838139"/>
          <a:ext cx="9562563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725" tIns="0" rIns="2657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Relații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organizații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internaționale</a:t>
          </a:r>
          <a:r>
            <a:rPr lang="ro-MD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Participarea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organizații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internaționale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alianțe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aduce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atât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beneficii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riscuri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ceea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privește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securitatea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informațională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37394" y="1907309"/>
        <a:ext cx="9424223" cy="1278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9E80-91C6-0E3C-5CD8-ADC2CCAEF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CCC6A-2160-FB99-6C0E-369FB15E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4825-A649-912C-9C97-9BE6A137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85991-AE9C-251B-02DF-7CB5FB7F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4AEC-FC40-6BE2-0B64-38732B4A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FFB2-783E-DFC9-4625-23B3CC1B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14504-8BC2-B162-68AB-C0CFDEFAE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AE47-3A8C-F8ED-C322-4705FED1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A2530-00C3-6781-6EA3-9767CE06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1F81F-9866-E50C-C7A3-E7D6B9A5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8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3E7B3-989C-18E7-B219-F98B05ECF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00065-5CD6-D6BE-B466-DC82F5B61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47DC-F29C-361D-7794-C617C608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EFCD8-22F4-A536-2F71-8101E196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B718C-B98B-ED46-6C4A-04814237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8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F648-B90E-6D46-B379-41F4EECC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3646-BCF2-7728-86BD-ECF503CE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96E26-4272-8BE5-E6F2-89A3B8FC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8A19-B439-20A1-2725-DDADE53D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474A-E355-4415-B2C0-3D82C28E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28F0-ADBD-7105-5642-9659B2B0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B14E6-41EE-8160-75A7-02594B85C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10286-4A1F-464B-8041-C5E8436F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447A-D28E-3667-2E1A-E8713ACC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2CE38-A5FA-354A-084C-5E1ADBD7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0A06-90A8-4067-44B8-F83F0A40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88610-DBF6-3C5A-9704-DDEB796E9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C9FB5-6227-A07D-5023-18635D8CF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C47D9-1A8A-500C-58D9-2398DBA9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3AEAC-BB09-0762-EC50-A2244DC3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AF85A-4A4D-45D2-1816-EDCD2081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6A08-66B7-2F34-C460-8BF68A48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8DFD6-2A0A-6F62-17BB-C96EFB495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08730-2542-FCF1-0576-AFC04D204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99DF5-DBA3-90C6-FC0D-F1E775E3B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4E052-5270-9E4C-153A-66DD60406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C91A31-90F2-2649-7985-4E627B7A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DE7FA-0CC4-A6C7-7658-0E71533F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CC248-9300-8D97-1C6D-0C547BE9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6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69FF-0AFA-8B8A-8CB6-A6EBCE5B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58054-8C88-51E9-09B1-4E56D446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EEACD-4965-8B05-B09D-D26B41A3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CFE2C-733C-3D5B-2223-A7079603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A2C5B-7D86-F5D1-6F87-0E7FC540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28D2D-8CCE-4DB9-5DCC-C4A0C940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C12D6-37EC-90AE-2477-7248790A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5832-AD25-7E75-A666-AD564019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C981-3BD0-0376-58DF-04DE1550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0E785-E98C-B7F3-B64F-937B1270B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24004-67FF-AD55-23DB-A02B41F0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1249E-E480-4C1E-408A-99E25D3E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D4B89-C257-BB65-6919-67ABF143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9C32-F51F-E2D0-AD96-020AD5E7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07C12-AC8C-BE9C-CB56-BE1C5300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421F6-E06D-A3BE-4A5B-D39ABD331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B459E-7905-61FF-7FCE-A5F37609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98344-AC0A-CFB6-3B19-FCABBBE9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8F927-42CB-BC0A-0077-7CE6230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8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8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EDBB3-A944-5565-73C9-7A8CDFBD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2F4ED-6B65-065E-934D-B0E1C09C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99605-2179-FF7C-18CB-F24220527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7AD4-9E9C-42F9-9C82-079C9937425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A9A4-982E-739D-1878-5A39201A4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AA40D-42C6-8266-14FF-B1F89D080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6D209-99BB-4975-8B03-00DA94E3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99929-F696-864C-0D71-6B843200658D}"/>
              </a:ext>
            </a:extLst>
          </p:cNvPr>
          <p:cNvSpPr txBox="1"/>
          <p:nvPr/>
        </p:nvSpPr>
        <p:spPr>
          <a:xfrm>
            <a:off x="1915508" y="2044005"/>
            <a:ext cx="81428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prognoza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obiectivă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multilaterală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amenințărilor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Moldova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85689-D4D1-47F7-9E9D-4751B1FD9774}"/>
              </a:ext>
            </a:extLst>
          </p:cNvPr>
          <p:cNvSpPr txBox="1"/>
          <p:nvPr/>
        </p:nvSpPr>
        <p:spPr>
          <a:xfrm>
            <a:off x="4205450" y="386283"/>
            <a:ext cx="356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Stat din Moldova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471DF-B8F7-0DD2-3ECB-195742789896}"/>
              </a:ext>
            </a:extLst>
          </p:cNvPr>
          <p:cNvSpPr txBox="1"/>
          <p:nvPr/>
        </p:nvSpPr>
        <p:spPr>
          <a:xfrm>
            <a:off x="4472150" y="6071607"/>
            <a:ext cx="2748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șinău, 2023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B4F74-6577-B178-BC0A-2EEFCC8FBFE9}"/>
              </a:ext>
            </a:extLst>
          </p:cNvPr>
          <p:cNvSpPr txBox="1"/>
          <p:nvPr/>
        </p:nvSpPr>
        <p:spPr>
          <a:xfrm>
            <a:off x="8694681" y="5438722"/>
            <a:ext cx="290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Elaborat: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Sanduleac Adrian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9F177D-D5E5-D5F1-0E72-FA441A22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62" y="3550305"/>
            <a:ext cx="3479581" cy="2319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1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D2DA2-F8CE-434C-4653-D9208A347D73}"/>
              </a:ext>
            </a:extLst>
          </p:cNvPr>
          <p:cNvSpPr txBox="1"/>
          <p:nvPr/>
        </p:nvSpPr>
        <p:spPr>
          <a:xfrm>
            <a:off x="1135119" y="830172"/>
            <a:ext cx="991651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M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Î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expertizei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legislative din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ultimii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 s-a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abordare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strictă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elaborare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cadrului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normativ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reglementare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spațiului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online, pe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alocuri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experiența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recomandările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M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M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Proiectele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înaintate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conțineau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formulări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prevedeau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interferența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libertăți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crescând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greșită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abuz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legislației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266" name="Picture 2" descr="Neticheta și regulile de comportament în mediul online - Mediacritica">
            <a:extLst>
              <a:ext uri="{FF2B5EF4-FFF2-40B4-BE49-F238E27FC236}">
                <a16:creationId xmlns:a16="http://schemas.microsoft.com/office/drawing/2014/main" id="{78C8389E-E275-EFE5-3A3A-CF907FD0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91" y="3565615"/>
            <a:ext cx="2700666" cy="2700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În prezent, rețelele sociale reprezintă cel mai mare pericol de  dezinformare, opinii">
            <a:extLst>
              <a:ext uri="{FF2B5EF4-FFF2-40B4-BE49-F238E27FC236}">
                <a16:creationId xmlns:a16="http://schemas.microsoft.com/office/drawing/2014/main" id="{5554D44C-0D4A-EF07-DAE6-BC78DDDA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84" y="3475098"/>
            <a:ext cx="4380185" cy="288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9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D9520-8965-84BE-572E-787A0A1E6B76}"/>
              </a:ext>
            </a:extLst>
          </p:cNvPr>
          <p:cNvSpPr txBox="1"/>
          <p:nvPr/>
        </p:nvSpPr>
        <p:spPr>
          <a:xfrm>
            <a:off x="1068770" y="865413"/>
            <a:ext cx="10054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elaborare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normativ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subiecte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întotdeauna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transparent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public.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înaintat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Justiției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iulie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care 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contracarare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fenomenului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răspândirii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 care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afectează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actual nu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consultărilor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odul QR - meniu digital - creeaza meniu online - egrup QR">
            <a:extLst>
              <a:ext uri="{FF2B5EF4-FFF2-40B4-BE49-F238E27FC236}">
                <a16:creationId xmlns:a16="http://schemas.microsoft.com/office/drawing/2014/main" id="{A87947BF-C543-C18D-AE5C-0024F19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475" y="3259365"/>
            <a:ext cx="2733222" cy="27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C2B41-B823-922D-E8DD-625B453688D4}"/>
              </a:ext>
            </a:extLst>
          </p:cNvPr>
          <p:cNvSpPr txBox="1"/>
          <p:nvPr/>
        </p:nvSpPr>
        <p:spPr>
          <a:xfrm>
            <a:off x="1249416" y="3207209"/>
            <a:ext cx="538786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M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societatea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așteptarea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Codului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sistematizeze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unifice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reglementările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tehnologiei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informației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373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97BC92-D12C-0190-50A3-1DC528266654}"/>
              </a:ext>
            </a:extLst>
          </p:cNvPr>
          <p:cNvSpPr txBox="1"/>
          <p:nvPr/>
        </p:nvSpPr>
        <p:spPr>
          <a:xfrm>
            <a:off x="1021474" y="643867"/>
            <a:ext cx="98567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amenințărilor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potențialelor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evoluții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viitoare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tendințelor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țării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0" name="Picture 2" descr="Securitatea în mediul online și informații utile pentru siguranța pe  internet">
            <a:extLst>
              <a:ext uri="{FF2B5EF4-FFF2-40B4-BE49-F238E27FC236}">
                <a16:creationId xmlns:a16="http://schemas.microsoft.com/office/drawing/2014/main" id="{E34DE3B1-5E12-515F-CB55-983C08EE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51" y="2545968"/>
            <a:ext cx="6920497" cy="37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4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010DD-93B9-4A8C-B012-E7865E9036C7}"/>
              </a:ext>
            </a:extLst>
          </p:cNvPr>
          <p:cNvSpPr txBox="1"/>
          <p:nvPr/>
        </p:nvSpPr>
        <p:spPr>
          <a:xfrm>
            <a:off x="966293" y="1092535"/>
            <a:ext cx="102594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avansată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complexității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sofisticării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atacurilor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inteligența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eficacitatea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atacurilor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Manipularea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utilizării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manipulării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dezinformării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accent pe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influențarea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deciziilor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Amenințări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geopolitice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persistente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Păstrarea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amenințărilor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actorilor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influențarea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CDEA7-40BD-1E4C-AE21-F29D6052B67C}"/>
              </a:ext>
            </a:extLst>
          </p:cNvPr>
          <p:cNvSpPr txBox="1"/>
          <p:nvPr/>
        </p:nvSpPr>
        <p:spPr>
          <a:xfrm>
            <a:off x="1643554" y="410153"/>
            <a:ext cx="9881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Prognoza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potențialelor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evoluții</a:t>
            </a:r>
            <a:r>
              <a:rPr lang="ro-MD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adresa securității informaționale: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19693B-B95C-38A7-4738-9BF15C3FB0C3}"/>
              </a:ext>
            </a:extLst>
          </p:cNvPr>
          <p:cNvSpPr txBox="1"/>
          <p:nvPr/>
        </p:nvSpPr>
        <p:spPr>
          <a:xfrm>
            <a:off x="1088805" y="958502"/>
            <a:ext cx="1001438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Ransomware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extorcare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digitală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atacurilor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tip ransomware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răscumpărare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Vulnerabilități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Expunerea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amenințări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rețelele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energetice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transport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comunicații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impact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stabilității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Evoluții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tehnologice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Internet of Things (IoT)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aducând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sine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vulnerabilități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4D6C9-8456-9CB0-4E36-2430F2C4BC6A}"/>
              </a:ext>
            </a:extLst>
          </p:cNvPr>
          <p:cNvSpPr txBox="1"/>
          <p:nvPr/>
        </p:nvSpPr>
        <p:spPr>
          <a:xfrm>
            <a:off x="1088805" y="405686"/>
            <a:ext cx="10548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Prognoza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potențialelor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evoluții</a:t>
            </a:r>
            <a:r>
              <a:rPr lang="ro-MD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adresa securității informaționale(continuare):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3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E4F942-7ECF-3459-C7FB-10E2EBE82280}"/>
              </a:ext>
            </a:extLst>
          </p:cNvPr>
          <p:cNvSpPr txBox="1"/>
          <p:nvPr/>
        </p:nvSpPr>
        <p:spPr>
          <a:xfrm>
            <a:off x="835572" y="428178"/>
            <a:ext cx="10594428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Modalități de  contracarare 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amenințărilor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Moldova</a:t>
            </a:r>
            <a:endParaRPr lang="ro-M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Colaborare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internațională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reglementare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eforturilor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combaterea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amenințărilor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împărtășind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dezvoltând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reglementări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conștientizare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conștientizare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cunoștințe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vigilență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populației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guvernamentale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inovație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inovație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contracararea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amenințărilor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89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3D0F32-43D6-5C0D-6F5C-FB8FB328ED53}"/>
              </a:ext>
            </a:extLst>
          </p:cNvPr>
          <p:cNvSpPr txBox="1"/>
          <p:nvPr/>
        </p:nvSpPr>
        <p:spPr>
          <a:xfrm>
            <a:off x="2490952" y="1797269"/>
            <a:ext cx="77093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Mulțumesc </a:t>
            </a:r>
          </a:p>
          <a:p>
            <a:pPr algn="ctr"/>
            <a:r>
              <a:rPr lang="ro-MD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atenție!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8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11327D-1372-2AD9-2355-BDF92FE6E8F8}"/>
              </a:ext>
            </a:extLst>
          </p:cNvPr>
          <p:cNvSpPr txBox="1"/>
          <p:nvPr/>
        </p:nvSpPr>
        <p:spPr>
          <a:xfrm>
            <a:off x="790738" y="505529"/>
            <a:ext cx="106105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MD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1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analiză</a:t>
            </a:r>
            <a:r>
              <a:rPr lang="en-US" sz="2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obiectivă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multilaterală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amenințărilor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Moldova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implică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diferitelor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securitate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ro-MD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ține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geopolitic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vulnerabilitățile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tehnologice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factorii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sociali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economici. </a:t>
            </a:r>
            <a:endParaRPr lang="ro-MD" sz="21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omenii</a:t>
            </a:r>
            <a:r>
              <a:rPr lang="ro-M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cheie</a:t>
            </a:r>
            <a:r>
              <a:rPr lang="ro-M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sunt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MD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+mj-lt"/>
              <a:buAutoNum type="arabicPeriod"/>
            </a:pPr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CIBERNETIC:</a:t>
            </a:r>
            <a:endParaRPr lang="en-US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0421B1-5F95-2EAC-87CC-726C1CB9F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536350"/>
              </p:ext>
            </p:extLst>
          </p:nvPr>
        </p:nvGraphicFramePr>
        <p:xfrm>
          <a:off x="909738" y="2983199"/>
          <a:ext cx="10372523" cy="336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BBE8A129-1088-1C46-C551-4014FE82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98" y="4887309"/>
            <a:ext cx="1118042" cy="88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4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nipularea prin media | Manual de Educație Mediatică și Informațională">
            <a:extLst>
              <a:ext uri="{FF2B5EF4-FFF2-40B4-BE49-F238E27FC236}">
                <a16:creationId xmlns:a16="http://schemas.microsoft.com/office/drawing/2014/main" id="{47694960-B1D8-A73E-077D-8EE59745D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67" y="0"/>
            <a:ext cx="9423244" cy="66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7B6E3A-33A8-46C2-7EBD-CC6F39DF99A0}"/>
              </a:ext>
            </a:extLst>
          </p:cNvPr>
          <p:cNvSpPr txBox="1"/>
          <p:nvPr/>
        </p:nvSpPr>
        <p:spPr>
          <a:xfrm>
            <a:off x="-371803" y="336677"/>
            <a:ext cx="6093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MANIPULARE INFORMAȚIONALĂ:</a:t>
            </a:r>
            <a:endParaRPr lang="ro-MD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ADDDF5-E575-FC2F-6471-05216E153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750996"/>
              </p:ext>
            </p:extLst>
          </p:nvPr>
        </p:nvGraphicFramePr>
        <p:xfrm>
          <a:off x="1072352" y="1547495"/>
          <a:ext cx="10047296" cy="409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445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e au fost cele mai frecvente acte de corupție în 2020 și în ce  instituții au fost depistate">
            <a:extLst>
              <a:ext uri="{FF2B5EF4-FFF2-40B4-BE49-F238E27FC236}">
                <a16:creationId xmlns:a16="http://schemas.microsoft.com/office/drawing/2014/main" id="{51CB6B0C-4C7B-FE35-AFA9-B7D028526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3511"/>
          <a:stretch/>
        </p:blipFill>
        <p:spPr bwMode="auto">
          <a:xfrm>
            <a:off x="2826326" y="1167168"/>
            <a:ext cx="6217921" cy="50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CD56DB-E25C-B0A7-56F5-1CBB9453C2BB}"/>
              </a:ext>
            </a:extLst>
          </p:cNvPr>
          <p:cNvSpPr txBox="1"/>
          <p:nvPr/>
        </p:nvSpPr>
        <p:spPr>
          <a:xfrm>
            <a:off x="2414847" y="653569"/>
            <a:ext cx="7859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VULNERABILITĂȚI POLITICE ȘI SOCIALE:</a:t>
            </a:r>
            <a:endParaRPr lang="ro-MD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2A237F-59D6-7AE7-F7EB-012198EE8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673163"/>
              </p:ext>
            </p:extLst>
          </p:nvPr>
        </p:nvGraphicFramePr>
        <p:xfrm>
          <a:off x="1072351" y="1647247"/>
          <a:ext cx="10166455" cy="409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54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rauda financiara | Digi24">
            <a:extLst>
              <a:ext uri="{FF2B5EF4-FFF2-40B4-BE49-F238E27FC236}">
                <a16:creationId xmlns:a16="http://schemas.microsoft.com/office/drawing/2014/main" id="{868C0824-BC5D-1B4A-2AEA-7BD8AA75B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5" y="1166106"/>
            <a:ext cx="9274090" cy="52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E7C66-32F1-6FC3-FE90-510D8849F39B}"/>
              </a:ext>
            </a:extLst>
          </p:cNvPr>
          <p:cNvSpPr txBox="1"/>
          <p:nvPr/>
        </p:nvSpPr>
        <p:spPr>
          <a:xfrm>
            <a:off x="3337627" y="469116"/>
            <a:ext cx="609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endParaRPr lang="en-US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2729AE-9DC3-4688-7FC7-FB525DA41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795526"/>
              </p:ext>
            </p:extLst>
          </p:nvPr>
        </p:nvGraphicFramePr>
        <p:xfrm>
          <a:off x="1074423" y="1596375"/>
          <a:ext cx="10043154" cy="409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15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 ce Moldova se teme că va fi următoarea pentru Putin? CNN: Rusia vrea să  fie mai aproape de teritoriul NATO - Realitatea.md">
            <a:extLst>
              <a:ext uri="{FF2B5EF4-FFF2-40B4-BE49-F238E27FC236}">
                <a16:creationId xmlns:a16="http://schemas.microsoft.com/office/drawing/2014/main" id="{B04DD865-F49B-9089-87F5-BA87109F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86" y="872099"/>
            <a:ext cx="9871227" cy="55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253FC-9FD3-91E0-2871-064DCA9F8723}"/>
              </a:ext>
            </a:extLst>
          </p:cNvPr>
          <p:cNvSpPr txBox="1"/>
          <p:nvPr/>
        </p:nvSpPr>
        <p:spPr>
          <a:xfrm>
            <a:off x="3267402" y="280432"/>
            <a:ext cx="6093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RELAȚII GEOPOLITICE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A35A9C-A470-7DFD-995A-5ED589DC8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799997"/>
              </p:ext>
            </p:extLst>
          </p:nvPr>
        </p:nvGraphicFramePr>
        <p:xfrm>
          <a:off x="1074423" y="1593768"/>
          <a:ext cx="10043154" cy="409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60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5437AD-4AD1-7785-CC81-630E87EEF17A}"/>
              </a:ext>
            </a:extLst>
          </p:cNvPr>
          <p:cNvSpPr txBox="1"/>
          <p:nvPr/>
        </p:nvSpPr>
        <p:spPr>
          <a:xfrm>
            <a:off x="4419602" y="1012954"/>
            <a:ext cx="70156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Reuters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ultimului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(2023)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de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MD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tentativă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eșuată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lovitură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stat,</a:t>
            </a:r>
            <a:endParaRPr lang="ro-MD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atacuri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MD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notificări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recrutare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manifestații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guvernamentale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M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Moscovei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Reuters | Breaking International News &amp; Views">
            <a:extLst>
              <a:ext uri="{FF2B5EF4-FFF2-40B4-BE49-F238E27FC236}">
                <a16:creationId xmlns:a16="http://schemas.microsoft.com/office/drawing/2014/main" id="{3A8E2C87-A2E2-F74F-8C60-746278FB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6" y="1450429"/>
            <a:ext cx="3313386" cy="33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6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AF92D4-1EC2-4688-2DC7-D3441251E5FB}"/>
              </a:ext>
            </a:extLst>
          </p:cNvPr>
          <p:cNvSpPr txBox="1"/>
          <p:nvPr/>
        </p:nvSpPr>
        <p:spPr>
          <a:xfrm>
            <a:off x="1137744" y="710662"/>
            <a:ext cx="99165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Moldova, propaganda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încercat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resusciteze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implicării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guvernării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războiul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Ucraina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Chișinăul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Ucrainei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destabilizare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genera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incertitudine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Moldovei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Propaganda rusă, interzisă pe televiziunile din Moldova. Măsura luată de  șefa statului, Maia Sandu">
            <a:extLst>
              <a:ext uri="{FF2B5EF4-FFF2-40B4-BE49-F238E27FC236}">
                <a16:creationId xmlns:a16="http://schemas.microsoft.com/office/drawing/2014/main" id="{4876C8C1-1838-7152-B456-2DE133D6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22" y="3223938"/>
            <a:ext cx="5569153" cy="312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87D3F8-1676-A442-1B8E-5D96DC4DDFE0}"/>
              </a:ext>
            </a:extLst>
          </p:cNvPr>
          <p:cNvSpPr txBox="1"/>
          <p:nvPr/>
        </p:nvSpPr>
        <p:spPr>
          <a:xfrm>
            <a:off x="1091762" y="496726"/>
            <a:ext cx="6381093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Î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</a:t>
            </a:r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libertatea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online, 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moment critic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Oficiului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Avocatului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Poporului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pandemiei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înregistrat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„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înrăutățire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situației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libertății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progresului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tendință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evidentă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martie-iunie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martie-aprilie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2021,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Parlamentul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stare de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urgență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pandemiei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coronavirus.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Serviciul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Securitate</a:t>
            </a:r>
            <a:r>
              <a:rPr lang="ro-M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(SIS) 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blocat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unilateral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zeci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site-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invocând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diseminarea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știrilor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COVID-19.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au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încălcat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internațional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libera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„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căuta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0242" name="Picture 2" descr="Despre libertatea de exprimare în contextul stării de urgență | Drept MD">
            <a:extLst>
              <a:ext uri="{FF2B5EF4-FFF2-40B4-BE49-F238E27FC236}">
                <a16:creationId xmlns:a16="http://schemas.microsoft.com/office/drawing/2014/main" id="{B7F6AFA5-4B82-E093-3092-C2A2715E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72" y="1781221"/>
            <a:ext cx="4154806" cy="30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6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1090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2023-11-13T16:19:07Z</dcterms:created>
  <dcterms:modified xsi:type="dcterms:W3CDTF">2023-11-13T18:05:08Z</dcterms:modified>
</cp:coreProperties>
</file>