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1FAF13-D8D9-4206-9961-F7D2D8969BF4}" type="doc">
      <dgm:prSet loTypeId="urn:microsoft.com/office/officeart/2005/8/layout/hList6" loCatId="list" qsTypeId="urn:microsoft.com/office/officeart/2005/8/quickstyle/simple5" qsCatId="simple" csTypeId="urn:microsoft.com/office/officeart/2005/8/colors/accent1_2" csCatId="accent1" phldr="1"/>
      <dgm:spPr/>
      <dgm:t>
        <a:bodyPr/>
        <a:lstStyle/>
        <a:p>
          <a:endParaRPr lang="ru-RU"/>
        </a:p>
      </dgm:t>
    </dgm:pt>
    <dgm:pt modelId="{DC4FFF87-4188-4CDD-9F09-1157797B7917}">
      <dgm:prSet phldrT="[Текст]"/>
      <dgm:spPr/>
      <dgm:t>
        <a:bodyPr/>
        <a:lstStyle/>
        <a:p>
          <a:r>
            <a:rPr lang="en-US" dirty="0" err="1" smtClean="0"/>
            <a:t>Națiune</a:t>
          </a:r>
          <a:r>
            <a:rPr lang="en-US" dirty="0" smtClean="0"/>
            <a:t>: </a:t>
          </a:r>
          <a:r>
            <a:rPr lang="en-US" dirty="0" err="1" smtClean="0"/>
            <a:t>în</a:t>
          </a:r>
          <a:r>
            <a:rPr lang="en-US" dirty="0" smtClean="0"/>
            <a:t> special, un </a:t>
          </a:r>
          <a:r>
            <a:rPr lang="en-US" dirty="0" err="1" smtClean="0"/>
            <a:t>grup</a:t>
          </a:r>
          <a:r>
            <a:rPr lang="en-US" dirty="0" smtClean="0"/>
            <a:t> mare de </a:t>
          </a:r>
          <a:r>
            <a:rPr lang="en-US" dirty="0" err="1" smtClean="0"/>
            <a:t>oameni</a:t>
          </a:r>
          <a:r>
            <a:rPr lang="en-US" dirty="0" smtClean="0"/>
            <a:t> </a:t>
          </a:r>
          <a:r>
            <a:rPr lang="en-US" dirty="0" err="1" smtClean="0"/>
            <a:t>conectați</a:t>
          </a:r>
          <a:r>
            <a:rPr lang="en-US" dirty="0" smtClean="0"/>
            <a:t> </a:t>
          </a:r>
          <a:r>
            <a:rPr lang="en-US" dirty="0" err="1" smtClean="0"/>
            <a:t>printr</a:t>
          </a:r>
          <a:r>
            <a:rPr lang="en-US" dirty="0" smtClean="0"/>
            <a:t>-o </a:t>
          </a:r>
          <a:r>
            <a:rPr lang="en-US" dirty="0" err="1" smtClean="0"/>
            <a:t>cultură</a:t>
          </a:r>
          <a:r>
            <a:rPr lang="en-US" dirty="0" smtClean="0"/>
            <a:t>, </a:t>
          </a:r>
          <a:r>
            <a:rPr lang="en-US" dirty="0" err="1" smtClean="0"/>
            <a:t>limbă</a:t>
          </a:r>
          <a:r>
            <a:rPr lang="en-US" dirty="0" smtClean="0"/>
            <a:t> </a:t>
          </a:r>
          <a:r>
            <a:rPr lang="en-US" dirty="0" err="1" smtClean="0"/>
            <a:t>și</a:t>
          </a:r>
          <a:r>
            <a:rPr lang="en-US" dirty="0" smtClean="0"/>
            <a:t> </a:t>
          </a:r>
          <a:r>
            <a:rPr lang="en-US" dirty="0" err="1" smtClean="0"/>
            <a:t>istorie</a:t>
          </a:r>
          <a:r>
            <a:rPr lang="en-US" dirty="0" smtClean="0"/>
            <a:t> </a:t>
          </a:r>
          <a:r>
            <a:rPr lang="en-US" dirty="0" err="1" smtClean="0"/>
            <a:t>similare</a:t>
          </a:r>
          <a:r>
            <a:rPr lang="en-US" dirty="0" smtClean="0"/>
            <a:t>. </a:t>
          </a:r>
          <a:r>
            <a:rPr lang="en-US" dirty="0" err="1" smtClean="0"/>
            <a:t>Reprezentanții</a:t>
          </a:r>
          <a:r>
            <a:rPr lang="en-US" dirty="0" smtClean="0"/>
            <a:t> </a:t>
          </a:r>
          <a:r>
            <a:rPr lang="en-US" dirty="0" err="1" smtClean="0"/>
            <a:t>unor</a:t>
          </a:r>
          <a:r>
            <a:rPr lang="en-US" dirty="0" smtClean="0"/>
            <a:t> </a:t>
          </a:r>
          <a:r>
            <a:rPr lang="en-US" dirty="0" err="1" smtClean="0"/>
            <a:t>națiuni</a:t>
          </a:r>
          <a:r>
            <a:rPr lang="en-US" dirty="0" smtClean="0"/>
            <a:t> </a:t>
          </a:r>
          <a:r>
            <a:rPr lang="en-US" dirty="0" err="1" smtClean="0"/>
            <a:t>împărtășesc</a:t>
          </a:r>
          <a:r>
            <a:rPr lang="en-US" dirty="0" smtClean="0"/>
            <a:t> o </a:t>
          </a:r>
          <a:r>
            <a:rPr lang="en-US" dirty="0" err="1" smtClean="0"/>
            <a:t>etnie</a:t>
          </a:r>
          <a:r>
            <a:rPr lang="en-US" dirty="0" smtClean="0"/>
            <a:t> </a:t>
          </a:r>
          <a:r>
            <a:rPr lang="en-US" dirty="0" err="1" smtClean="0"/>
            <a:t>comună</a:t>
          </a:r>
          <a:r>
            <a:rPr lang="en-US" dirty="0" smtClean="0"/>
            <a:t> (de </a:t>
          </a:r>
          <a:r>
            <a:rPr lang="en-US" dirty="0" err="1" smtClean="0"/>
            <a:t>exemplu</a:t>
          </a:r>
          <a:r>
            <a:rPr lang="en-US" dirty="0" smtClean="0"/>
            <a:t>, </a:t>
          </a:r>
          <a:r>
            <a:rPr lang="en-US" dirty="0" err="1" smtClean="0"/>
            <a:t>aproape</a:t>
          </a:r>
          <a:r>
            <a:rPr lang="en-US" dirty="0" smtClean="0"/>
            <a:t> </a:t>
          </a:r>
          <a:r>
            <a:rPr lang="en-US" dirty="0" err="1" smtClean="0"/>
            <a:t>toată</a:t>
          </a:r>
          <a:r>
            <a:rPr lang="en-US" dirty="0" smtClean="0"/>
            <a:t> </a:t>
          </a:r>
          <a:r>
            <a:rPr lang="en-US" dirty="0" err="1" smtClean="0"/>
            <a:t>lumea</a:t>
          </a:r>
          <a:r>
            <a:rPr lang="en-US" dirty="0" smtClean="0"/>
            <a:t> din </a:t>
          </a:r>
          <a:r>
            <a:rPr lang="en-US" dirty="0" err="1" smtClean="0"/>
            <a:t>Coreea</a:t>
          </a:r>
          <a:r>
            <a:rPr lang="en-US" dirty="0" smtClean="0"/>
            <a:t> de </a:t>
          </a:r>
          <a:r>
            <a:rPr lang="en-US" dirty="0" err="1" smtClean="0"/>
            <a:t>Sud</a:t>
          </a:r>
          <a:r>
            <a:rPr lang="en-US" dirty="0" smtClean="0"/>
            <a:t> </a:t>
          </a:r>
          <a:r>
            <a:rPr lang="en-US" dirty="0" err="1" smtClean="0"/>
            <a:t>este</a:t>
          </a:r>
          <a:r>
            <a:rPr lang="en-US" dirty="0" smtClean="0"/>
            <a:t> </a:t>
          </a:r>
          <a:r>
            <a:rPr lang="en-US" dirty="0" err="1" smtClean="0"/>
            <a:t>coreeană</a:t>
          </a:r>
          <a:r>
            <a:rPr lang="en-US" dirty="0" smtClean="0"/>
            <a:t>), </a:t>
          </a:r>
          <a:r>
            <a:rPr lang="en-US" dirty="0" err="1" smtClean="0"/>
            <a:t>în</a:t>
          </a:r>
          <a:r>
            <a:rPr lang="en-US" dirty="0" smtClean="0"/>
            <a:t> </a:t>
          </a:r>
          <a:r>
            <a:rPr lang="en-US" dirty="0" err="1" smtClean="0"/>
            <a:t>timp</a:t>
          </a:r>
          <a:r>
            <a:rPr lang="en-US" dirty="0" smtClean="0"/>
            <a:t> </a:t>
          </a:r>
          <a:r>
            <a:rPr lang="en-US" dirty="0" err="1" smtClean="0"/>
            <a:t>ce</a:t>
          </a:r>
          <a:r>
            <a:rPr lang="en-US" dirty="0" smtClean="0"/>
            <a:t> </a:t>
          </a:r>
          <a:r>
            <a:rPr lang="en-US" dirty="0" err="1" smtClean="0"/>
            <a:t>alte</a:t>
          </a:r>
          <a:r>
            <a:rPr lang="en-US" dirty="0" smtClean="0"/>
            <a:t> </a:t>
          </a:r>
          <a:r>
            <a:rPr lang="en-US" dirty="0" err="1" smtClean="0"/>
            <a:t>națiuni</a:t>
          </a:r>
          <a:r>
            <a:rPr lang="en-US" dirty="0" smtClean="0"/>
            <a:t> </a:t>
          </a:r>
          <a:r>
            <a:rPr lang="en-US" dirty="0" err="1" smtClean="0"/>
            <a:t>constau</a:t>
          </a:r>
          <a:r>
            <a:rPr lang="en-US" dirty="0" smtClean="0"/>
            <a:t> din </a:t>
          </a:r>
          <a:r>
            <a:rPr lang="en-US" dirty="0" err="1" smtClean="0"/>
            <a:t>grupuri</a:t>
          </a:r>
          <a:r>
            <a:rPr lang="en-US" dirty="0" smtClean="0"/>
            <a:t> </a:t>
          </a:r>
          <a:r>
            <a:rPr lang="en-US" dirty="0" err="1" smtClean="0"/>
            <a:t>etnice</a:t>
          </a:r>
          <a:r>
            <a:rPr lang="en-US" dirty="0" smtClean="0"/>
            <a:t> </a:t>
          </a:r>
          <a:r>
            <a:rPr lang="en-US" dirty="0" err="1" smtClean="0"/>
            <a:t>diferite</a:t>
          </a:r>
          <a:r>
            <a:rPr lang="en-US" dirty="0" smtClean="0"/>
            <a:t> (de </a:t>
          </a:r>
          <a:r>
            <a:rPr lang="en-US" dirty="0" err="1" smtClean="0"/>
            <a:t>exemplu</a:t>
          </a:r>
          <a:r>
            <a:rPr lang="en-US" dirty="0" smtClean="0"/>
            <a:t>, </a:t>
          </a:r>
          <a:r>
            <a:rPr lang="en-US" dirty="0" err="1" smtClean="0"/>
            <a:t>Regatul</a:t>
          </a:r>
          <a:r>
            <a:rPr lang="en-US" dirty="0" smtClean="0"/>
            <a:t> Unit, </a:t>
          </a:r>
          <a:r>
            <a:rPr lang="en-US" dirty="0" err="1" smtClean="0"/>
            <a:t>Statele</a:t>
          </a:r>
          <a:r>
            <a:rPr lang="en-US" dirty="0" smtClean="0"/>
            <a:t> Unite, Australia </a:t>
          </a:r>
          <a:r>
            <a:rPr lang="en-US" dirty="0" err="1" smtClean="0"/>
            <a:t>și</a:t>
          </a:r>
          <a:r>
            <a:rPr lang="en-US" dirty="0" smtClean="0"/>
            <a:t> Singapore). Cu </a:t>
          </a:r>
          <a:r>
            <a:rPr lang="en-US" dirty="0" err="1" smtClean="0"/>
            <a:t>toate</a:t>
          </a:r>
          <a:r>
            <a:rPr lang="en-US" dirty="0" smtClean="0"/>
            <a:t> </a:t>
          </a:r>
          <a:r>
            <a:rPr lang="en-US" dirty="0" err="1" smtClean="0"/>
            <a:t>acestea</a:t>
          </a:r>
          <a:r>
            <a:rPr lang="en-US" dirty="0" smtClean="0"/>
            <a:t>, </a:t>
          </a:r>
          <a:r>
            <a:rPr lang="en-US" dirty="0" err="1" smtClean="0"/>
            <a:t>membrii</a:t>
          </a:r>
          <a:r>
            <a:rPr lang="en-US" dirty="0" smtClean="0"/>
            <a:t> </a:t>
          </a:r>
          <a:r>
            <a:rPr lang="en-US" dirty="0" err="1" smtClean="0"/>
            <a:t>națiunii</a:t>
          </a:r>
          <a:r>
            <a:rPr lang="en-US" dirty="0" smtClean="0"/>
            <a:t> se </a:t>
          </a:r>
          <a:r>
            <a:rPr lang="en-US" dirty="0" err="1" smtClean="0"/>
            <a:t>consideră</a:t>
          </a:r>
          <a:r>
            <a:rPr lang="en-US" dirty="0" smtClean="0"/>
            <a:t> </a:t>
          </a:r>
          <a:r>
            <a:rPr lang="en-US" dirty="0" err="1" smtClean="0"/>
            <a:t>legați</a:t>
          </a:r>
          <a:r>
            <a:rPr lang="en-US" dirty="0" smtClean="0"/>
            <a:t>. </a:t>
          </a:r>
          <a:r>
            <a:rPr lang="en-US" dirty="0" err="1" smtClean="0"/>
            <a:t>Asociații</a:t>
          </a:r>
          <a:r>
            <a:rPr lang="en-US" dirty="0" smtClean="0"/>
            <a:t> </a:t>
          </a:r>
          <a:r>
            <a:rPr lang="en-US" dirty="0" err="1" smtClean="0"/>
            <a:t>sunt</a:t>
          </a:r>
          <a:r>
            <a:rPr lang="en-US" dirty="0" smtClean="0"/>
            <a:t> </a:t>
          </a:r>
          <a:r>
            <a:rPr lang="en-US" dirty="0" err="1" smtClean="0"/>
            <a:t>adesea</a:t>
          </a:r>
          <a:r>
            <a:rPr lang="en-US" dirty="0" smtClean="0"/>
            <a:t> </a:t>
          </a:r>
          <a:r>
            <a:rPr lang="en-US" dirty="0" err="1" smtClean="0"/>
            <a:t>văzuți</a:t>
          </a:r>
          <a:r>
            <a:rPr lang="en-US" dirty="0" smtClean="0"/>
            <a:t> ca parte a </a:t>
          </a:r>
          <a:r>
            <a:rPr lang="en-US" dirty="0" err="1" smtClean="0"/>
            <a:t>unei</a:t>
          </a:r>
          <a:r>
            <a:rPr lang="en-US" dirty="0" smtClean="0"/>
            <a:t> </a:t>
          </a:r>
          <a:r>
            <a:rPr lang="en-US" dirty="0" err="1" smtClean="0"/>
            <a:t>familii</a:t>
          </a:r>
          <a:r>
            <a:rPr lang="en-US" dirty="0" smtClean="0"/>
            <a:t> </a:t>
          </a:r>
          <a:r>
            <a:rPr lang="en-US" dirty="0" err="1" smtClean="0"/>
            <a:t>numeroase</a:t>
          </a:r>
          <a:r>
            <a:rPr lang="en-US" dirty="0" smtClean="0"/>
            <a:t>. </a:t>
          </a:r>
          <a:r>
            <a:rPr lang="en-US" dirty="0" err="1" smtClean="0"/>
            <a:t>Mulți</a:t>
          </a:r>
          <a:r>
            <a:rPr lang="en-US" dirty="0" smtClean="0"/>
            <a:t> </a:t>
          </a:r>
          <a:r>
            <a:rPr lang="en-US" dirty="0" err="1" smtClean="0"/>
            <a:t>reprezentanți</a:t>
          </a:r>
          <a:r>
            <a:rPr lang="en-US" dirty="0" smtClean="0"/>
            <a:t> </a:t>
          </a:r>
          <a:r>
            <a:rPr lang="en-US" dirty="0" err="1" smtClean="0"/>
            <a:t>ai</a:t>
          </a:r>
          <a:r>
            <a:rPr lang="en-US" dirty="0" smtClean="0"/>
            <a:t> </a:t>
          </a:r>
          <a:r>
            <a:rPr lang="en-US" dirty="0" err="1" smtClean="0"/>
            <a:t>națiunii</a:t>
          </a:r>
          <a:r>
            <a:rPr lang="en-US" dirty="0" smtClean="0"/>
            <a:t> </a:t>
          </a:r>
          <a:r>
            <a:rPr lang="en-US" dirty="0" err="1" smtClean="0"/>
            <a:t>sunt</a:t>
          </a:r>
          <a:r>
            <a:rPr lang="en-US" dirty="0" smtClean="0"/>
            <a:t> </a:t>
          </a:r>
          <a:r>
            <a:rPr lang="en-US" dirty="0" err="1" smtClean="0"/>
            <a:t>mândri</a:t>
          </a:r>
          <a:r>
            <a:rPr lang="en-US" dirty="0" smtClean="0"/>
            <a:t> </a:t>
          </a:r>
          <a:r>
            <a:rPr lang="en-US" dirty="0" err="1" smtClean="0"/>
            <a:t>că</a:t>
          </a:r>
          <a:r>
            <a:rPr lang="en-US" dirty="0" smtClean="0"/>
            <a:t> </a:t>
          </a:r>
          <a:r>
            <a:rPr lang="en-US" dirty="0" err="1" smtClean="0"/>
            <a:t>fac</a:t>
          </a:r>
          <a:r>
            <a:rPr lang="en-US" dirty="0" smtClean="0"/>
            <a:t> parte din </a:t>
          </a:r>
          <a:r>
            <a:rPr lang="en-US" dirty="0" err="1" smtClean="0"/>
            <a:t>ceva</a:t>
          </a:r>
          <a:r>
            <a:rPr lang="en-US" dirty="0" smtClean="0"/>
            <a:t> </a:t>
          </a:r>
          <a:r>
            <a:rPr lang="en-US" dirty="0" err="1" smtClean="0"/>
            <a:t>mai</a:t>
          </a:r>
          <a:r>
            <a:rPr lang="en-US" dirty="0" smtClean="0"/>
            <a:t> mare </a:t>
          </a:r>
          <a:r>
            <a:rPr lang="en-US" dirty="0" err="1" smtClean="0"/>
            <a:t>decât</a:t>
          </a:r>
          <a:r>
            <a:rPr lang="en-US" dirty="0" smtClean="0"/>
            <a:t> </a:t>
          </a:r>
          <a:r>
            <a:rPr lang="en-US" dirty="0" err="1" smtClean="0"/>
            <a:t>ei</a:t>
          </a:r>
          <a:r>
            <a:rPr lang="en-US" dirty="0" smtClean="0"/>
            <a:t> </a:t>
          </a:r>
          <a:r>
            <a:rPr lang="en-US" dirty="0" err="1" smtClean="0"/>
            <a:t>înșiși</a:t>
          </a:r>
          <a:r>
            <a:rPr lang="en-US" dirty="0" smtClean="0"/>
            <a:t> ca </a:t>
          </a:r>
          <a:r>
            <a:rPr lang="en-US" dirty="0" err="1" smtClean="0"/>
            <a:t>indivizi</a:t>
          </a:r>
          <a:r>
            <a:rPr lang="en-US" dirty="0" smtClean="0"/>
            <a:t> </a:t>
          </a:r>
          <a:r>
            <a:rPr lang="en-US" dirty="0" err="1" smtClean="0"/>
            <a:t>și</a:t>
          </a:r>
          <a:r>
            <a:rPr lang="en-US" dirty="0" smtClean="0"/>
            <a:t> </a:t>
          </a:r>
          <a:r>
            <a:rPr lang="en-US" dirty="0" err="1" smtClean="0"/>
            <a:t>își</a:t>
          </a:r>
          <a:r>
            <a:rPr lang="en-US" dirty="0" smtClean="0"/>
            <a:t> </a:t>
          </a:r>
          <a:r>
            <a:rPr lang="en-US" dirty="0" err="1" smtClean="0"/>
            <a:t>sărbătoresc</a:t>
          </a:r>
          <a:r>
            <a:rPr lang="en-US" dirty="0" smtClean="0"/>
            <a:t> </a:t>
          </a:r>
          <a:r>
            <a:rPr lang="en-US" dirty="0" err="1" smtClean="0"/>
            <a:t>națiunea</a:t>
          </a:r>
          <a:r>
            <a:rPr lang="en-US" dirty="0" smtClean="0"/>
            <a:t>. </a:t>
          </a:r>
          <a:endParaRPr lang="ru-RU" dirty="0"/>
        </a:p>
      </dgm:t>
    </dgm:pt>
    <dgm:pt modelId="{554B6DE5-579C-49B6-BD5A-16AD4D59AA84}" type="parTrans" cxnId="{8468F82F-72B0-49FA-81B0-EEF47A14EDD5}">
      <dgm:prSet/>
      <dgm:spPr/>
      <dgm:t>
        <a:bodyPr/>
        <a:lstStyle/>
        <a:p>
          <a:endParaRPr lang="ru-RU"/>
        </a:p>
      </dgm:t>
    </dgm:pt>
    <dgm:pt modelId="{75EC873C-442F-416F-B2E2-1CBC7801FEFC}" type="sibTrans" cxnId="{8468F82F-72B0-49FA-81B0-EEF47A14EDD5}">
      <dgm:prSet/>
      <dgm:spPr/>
      <dgm:t>
        <a:bodyPr/>
        <a:lstStyle/>
        <a:p>
          <a:endParaRPr lang="ru-RU"/>
        </a:p>
      </dgm:t>
    </dgm:pt>
    <dgm:pt modelId="{D0F7E4B4-07F7-4B24-BF35-2892E19C3E18}">
      <dgm:prSet phldrT="[Текст]"/>
      <dgm:spPr/>
      <dgm:t>
        <a:bodyPr/>
        <a:lstStyle/>
        <a:p>
          <a:r>
            <a:rPr lang="en-US" dirty="0" err="1" smtClean="0"/>
            <a:t>Triburile</a:t>
          </a:r>
          <a:r>
            <a:rPr lang="en-US" dirty="0" smtClean="0"/>
            <a:t> Native </a:t>
          </a:r>
          <a:r>
            <a:rPr lang="en-US" dirty="0" err="1" smtClean="0"/>
            <a:t>americane</a:t>
          </a:r>
          <a:r>
            <a:rPr lang="en-US" dirty="0" smtClean="0"/>
            <a:t> din </a:t>
          </a:r>
          <a:r>
            <a:rPr lang="en-US" dirty="0" err="1" smtClean="0"/>
            <a:t>Statele</a:t>
          </a:r>
          <a:r>
            <a:rPr lang="en-US" dirty="0" smtClean="0"/>
            <a:t> Unite </a:t>
          </a:r>
          <a:r>
            <a:rPr lang="en-US" dirty="0" err="1" smtClean="0"/>
            <a:t>sunt</a:t>
          </a:r>
          <a:r>
            <a:rPr lang="en-US" dirty="0" smtClean="0"/>
            <a:t> </a:t>
          </a:r>
          <a:r>
            <a:rPr lang="en-US" dirty="0" err="1" smtClean="0"/>
            <a:t>adesea</a:t>
          </a:r>
          <a:r>
            <a:rPr lang="en-US" dirty="0" smtClean="0"/>
            <a:t> </a:t>
          </a:r>
          <a:r>
            <a:rPr lang="en-US" dirty="0" err="1" smtClean="0"/>
            <a:t>numite</a:t>
          </a:r>
          <a:r>
            <a:rPr lang="en-US" dirty="0" smtClean="0"/>
            <a:t> </a:t>
          </a:r>
          <a:r>
            <a:rPr lang="en-US" dirty="0" err="1" smtClean="0"/>
            <a:t>națiuni</a:t>
          </a:r>
          <a:r>
            <a:rPr lang="en-US" dirty="0" smtClean="0"/>
            <a:t>, </a:t>
          </a:r>
          <a:r>
            <a:rPr lang="en-US" dirty="0" err="1" smtClean="0"/>
            <a:t>deoarece</a:t>
          </a:r>
          <a:r>
            <a:rPr lang="en-US" dirty="0" smtClean="0"/>
            <a:t> </a:t>
          </a:r>
          <a:r>
            <a:rPr lang="en-US" dirty="0" err="1" smtClean="0"/>
            <a:t>membrii</a:t>
          </a:r>
          <a:r>
            <a:rPr lang="en-US" dirty="0" smtClean="0"/>
            <a:t> </a:t>
          </a:r>
          <a:r>
            <a:rPr lang="en-US" dirty="0" err="1" smtClean="0"/>
            <a:t>unui</a:t>
          </a:r>
          <a:r>
            <a:rPr lang="en-US" dirty="0" smtClean="0"/>
            <a:t> </a:t>
          </a:r>
          <a:r>
            <a:rPr lang="en-US" dirty="0" err="1" smtClean="0"/>
            <a:t>anumit</a:t>
          </a:r>
          <a:r>
            <a:rPr lang="en-US" dirty="0" smtClean="0"/>
            <a:t> </a:t>
          </a:r>
          <a:r>
            <a:rPr lang="en-US" dirty="0" err="1" smtClean="0"/>
            <a:t>trib</a:t>
          </a:r>
          <a:r>
            <a:rPr lang="en-US" dirty="0" smtClean="0"/>
            <a:t> </a:t>
          </a:r>
          <a:r>
            <a:rPr lang="en-US" dirty="0" err="1" smtClean="0"/>
            <a:t>împărtășesc</a:t>
          </a:r>
          <a:r>
            <a:rPr lang="en-US" dirty="0" smtClean="0"/>
            <a:t> un set </a:t>
          </a:r>
          <a:r>
            <a:rPr lang="en-US" dirty="0" err="1" smtClean="0"/>
            <a:t>comun</a:t>
          </a:r>
          <a:r>
            <a:rPr lang="en-US" dirty="0" smtClean="0"/>
            <a:t> de limbi, </a:t>
          </a:r>
          <a:r>
            <a:rPr lang="en-US" dirty="0" err="1" smtClean="0"/>
            <a:t>istorii</a:t>
          </a:r>
          <a:r>
            <a:rPr lang="en-US" dirty="0" smtClean="0"/>
            <a:t> </a:t>
          </a:r>
          <a:r>
            <a:rPr lang="en-US" dirty="0" err="1" smtClean="0"/>
            <a:t>și</a:t>
          </a:r>
          <a:r>
            <a:rPr lang="en-US" dirty="0" smtClean="0"/>
            <a:t> </a:t>
          </a:r>
          <a:r>
            <a:rPr lang="en-US" dirty="0" err="1" smtClean="0"/>
            <a:t>culturi</a:t>
          </a:r>
          <a:r>
            <a:rPr lang="en-US" dirty="0" smtClean="0"/>
            <a:t> care </a:t>
          </a:r>
          <a:r>
            <a:rPr lang="en-US" dirty="0" err="1" smtClean="0"/>
            <a:t>diferă</a:t>
          </a:r>
          <a:r>
            <a:rPr lang="en-US" dirty="0" smtClean="0"/>
            <a:t> de </a:t>
          </a:r>
          <a:r>
            <a:rPr lang="en-US" dirty="0" err="1" smtClean="0"/>
            <a:t>alte</a:t>
          </a:r>
          <a:r>
            <a:rPr lang="en-US" dirty="0" smtClean="0"/>
            <a:t> </a:t>
          </a:r>
          <a:r>
            <a:rPr lang="en-US" dirty="0" err="1" smtClean="0"/>
            <a:t>triburi</a:t>
          </a:r>
          <a:r>
            <a:rPr lang="en-US" dirty="0" smtClean="0"/>
            <a:t> Native </a:t>
          </a:r>
          <a:r>
            <a:rPr lang="en-US" dirty="0" err="1" smtClean="0"/>
            <a:t>americane</a:t>
          </a:r>
          <a:r>
            <a:rPr lang="en-US" dirty="0" smtClean="0"/>
            <a:t>. </a:t>
          </a:r>
          <a:r>
            <a:rPr lang="en-US" dirty="0" err="1" smtClean="0"/>
            <a:t>Limba</a:t>
          </a:r>
          <a:r>
            <a:rPr lang="en-US" dirty="0" smtClean="0"/>
            <a:t>, </a:t>
          </a:r>
          <a:r>
            <a:rPr lang="en-US" dirty="0" err="1" smtClean="0"/>
            <a:t>istoria</a:t>
          </a:r>
          <a:r>
            <a:rPr lang="en-US" dirty="0" smtClean="0"/>
            <a:t> </a:t>
          </a:r>
          <a:r>
            <a:rPr lang="en-US" dirty="0" err="1" smtClean="0"/>
            <a:t>și</a:t>
          </a:r>
          <a:r>
            <a:rPr lang="en-US" dirty="0" smtClean="0"/>
            <a:t> </a:t>
          </a:r>
          <a:r>
            <a:rPr lang="en-US" dirty="0" err="1" smtClean="0"/>
            <a:t>cultura</a:t>
          </a:r>
          <a:r>
            <a:rPr lang="en-US" dirty="0" smtClean="0"/>
            <a:t> </a:t>
          </a:r>
          <a:r>
            <a:rPr lang="en-US" dirty="0" err="1" smtClean="0"/>
            <a:t>națiunii</a:t>
          </a:r>
          <a:r>
            <a:rPr lang="en-US" dirty="0" smtClean="0"/>
            <a:t> Cherokee, de </a:t>
          </a:r>
          <a:r>
            <a:rPr lang="en-US" dirty="0" err="1" smtClean="0"/>
            <a:t>exemplu</a:t>
          </a:r>
          <a:r>
            <a:rPr lang="en-US" dirty="0" smtClean="0"/>
            <a:t>, </a:t>
          </a:r>
          <a:r>
            <a:rPr lang="en-US" dirty="0" err="1" smtClean="0"/>
            <a:t>sunt</a:t>
          </a:r>
          <a:r>
            <a:rPr lang="en-US" dirty="0" smtClean="0"/>
            <a:t> </a:t>
          </a:r>
          <a:r>
            <a:rPr lang="en-US" dirty="0" err="1" smtClean="0"/>
            <a:t>foarte</a:t>
          </a:r>
          <a:r>
            <a:rPr lang="en-US" dirty="0" smtClean="0"/>
            <a:t> </a:t>
          </a:r>
          <a:r>
            <a:rPr lang="en-US" dirty="0" err="1" smtClean="0"/>
            <a:t>diferite</a:t>
          </a:r>
          <a:r>
            <a:rPr lang="en-US" dirty="0" smtClean="0"/>
            <a:t> de </a:t>
          </a:r>
          <a:r>
            <a:rPr lang="en-US" dirty="0" err="1" smtClean="0"/>
            <a:t>limba</a:t>
          </a:r>
          <a:r>
            <a:rPr lang="en-US" dirty="0" smtClean="0"/>
            <a:t> </a:t>
          </a:r>
          <a:r>
            <a:rPr lang="en-US" dirty="0" err="1" smtClean="0"/>
            <a:t>națiunii</a:t>
          </a:r>
          <a:r>
            <a:rPr lang="en-US" dirty="0" smtClean="0"/>
            <a:t> Sioux, care </a:t>
          </a:r>
          <a:r>
            <a:rPr lang="en-US" dirty="0" err="1" smtClean="0"/>
            <a:t>este</a:t>
          </a:r>
          <a:r>
            <a:rPr lang="en-US" dirty="0" smtClean="0"/>
            <a:t> </a:t>
          </a:r>
          <a:r>
            <a:rPr lang="en-US" dirty="0" err="1" smtClean="0"/>
            <a:t>diferită</a:t>
          </a:r>
          <a:r>
            <a:rPr lang="en-US" dirty="0" smtClean="0"/>
            <a:t> de </a:t>
          </a:r>
          <a:r>
            <a:rPr lang="en-US" dirty="0" err="1" smtClean="0"/>
            <a:t>limba</a:t>
          </a:r>
          <a:r>
            <a:rPr lang="en-US" dirty="0" smtClean="0"/>
            <a:t> </a:t>
          </a:r>
          <a:r>
            <a:rPr lang="en-US" dirty="0" err="1" smtClean="0"/>
            <a:t>națiunii</a:t>
          </a:r>
          <a:r>
            <a:rPr lang="en-US" dirty="0" smtClean="0"/>
            <a:t> Iroquois. </a:t>
          </a:r>
          <a:r>
            <a:rPr lang="en-US" dirty="0" err="1" smtClean="0"/>
            <a:t>Deși</a:t>
          </a:r>
          <a:r>
            <a:rPr lang="en-US" dirty="0" smtClean="0"/>
            <a:t> </a:t>
          </a:r>
          <a:r>
            <a:rPr lang="en-US" dirty="0" err="1" smtClean="0"/>
            <a:t>Guvernul</a:t>
          </a:r>
          <a:r>
            <a:rPr lang="en-US" dirty="0" smtClean="0"/>
            <a:t> </a:t>
          </a:r>
          <a:r>
            <a:rPr lang="en-US" dirty="0" err="1" smtClean="0"/>
            <a:t>Statelor</a:t>
          </a:r>
          <a:r>
            <a:rPr lang="en-US" dirty="0" smtClean="0"/>
            <a:t> Unite </a:t>
          </a:r>
          <a:r>
            <a:rPr lang="en-US" dirty="0" err="1" smtClean="0"/>
            <a:t>acordă</a:t>
          </a:r>
          <a:r>
            <a:rPr lang="en-US" dirty="0" smtClean="0"/>
            <a:t> </a:t>
          </a:r>
          <a:r>
            <a:rPr lang="en-US" dirty="0" err="1" smtClean="0"/>
            <a:t>acestor</a:t>
          </a:r>
          <a:r>
            <a:rPr lang="en-US" dirty="0" smtClean="0"/>
            <a:t> </a:t>
          </a:r>
          <a:r>
            <a:rPr lang="en-US" dirty="0" err="1" smtClean="0"/>
            <a:t>triburi</a:t>
          </a:r>
          <a:r>
            <a:rPr lang="en-US" dirty="0" smtClean="0"/>
            <a:t> o </a:t>
          </a:r>
          <a:r>
            <a:rPr lang="en-US" dirty="0" err="1" smtClean="0"/>
            <a:t>anumită</a:t>
          </a:r>
          <a:r>
            <a:rPr lang="en-US" dirty="0" smtClean="0"/>
            <a:t> </a:t>
          </a:r>
          <a:r>
            <a:rPr lang="en-US" dirty="0" err="1" smtClean="0"/>
            <a:t>autonomie</a:t>
          </a:r>
          <a:r>
            <a:rPr lang="en-US" dirty="0" smtClean="0"/>
            <a:t> </a:t>
          </a:r>
          <a:r>
            <a:rPr lang="en-US" dirty="0" err="1" smtClean="0"/>
            <a:t>politică</a:t>
          </a:r>
          <a:r>
            <a:rPr lang="en-US" dirty="0" smtClean="0"/>
            <a:t> (cu </a:t>
          </a:r>
          <a:r>
            <a:rPr lang="en-US" dirty="0" err="1" smtClean="0"/>
            <a:t>alte</a:t>
          </a:r>
          <a:r>
            <a:rPr lang="en-US" dirty="0" smtClean="0"/>
            <a:t> </a:t>
          </a:r>
          <a:r>
            <a:rPr lang="en-US" dirty="0" err="1" smtClean="0"/>
            <a:t>cuvinte</a:t>
          </a:r>
          <a:r>
            <a:rPr lang="en-US" dirty="0" smtClean="0"/>
            <a:t>, </a:t>
          </a:r>
          <a:r>
            <a:rPr lang="en-US" dirty="0" err="1" smtClean="0"/>
            <a:t>ele</a:t>
          </a:r>
          <a:r>
            <a:rPr lang="en-US" dirty="0" smtClean="0"/>
            <a:t> pot face </a:t>
          </a:r>
          <a:r>
            <a:rPr lang="en-US" dirty="0" err="1" smtClean="0"/>
            <a:t>multe</a:t>
          </a:r>
          <a:r>
            <a:rPr lang="en-US" dirty="0" smtClean="0"/>
            <a:t> din </a:t>
          </a:r>
          <a:r>
            <a:rPr lang="en-US" dirty="0" err="1" smtClean="0"/>
            <a:t>propriile</a:t>
          </a:r>
          <a:r>
            <a:rPr lang="en-US" dirty="0" smtClean="0"/>
            <a:t> </a:t>
          </a:r>
          <a:r>
            <a:rPr lang="en-US" dirty="0" err="1" smtClean="0"/>
            <a:t>legi</a:t>
          </a:r>
          <a:r>
            <a:rPr lang="en-US" dirty="0" smtClean="0"/>
            <a:t>), </a:t>
          </a:r>
          <a:r>
            <a:rPr lang="en-US" dirty="0" err="1" smtClean="0"/>
            <a:t>clasificarea</a:t>
          </a:r>
          <a:r>
            <a:rPr lang="en-US" dirty="0" smtClean="0"/>
            <a:t> </a:t>
          </a:r>
          <a:r>
            <a:rPr lang="en-US" dirty="0" err="1" smtClean="0"/>
            <a:t>lor</a:t>
          </a:r>
          <a:r>
            <a:rPr lang="en-US" dirty="0" smtClean="0"/>
            <a:t> ca </a:t>
          </a:r>
          <a:r>
            <a:rPr lang="en-US" dirty="0" err="1" smtClean="0"/>
            <a:t>națiuni</a:t>
          </a:r>
          <a:r>
            <a:rPr lang="en-US" dirty="0" smtClean="0"/>
            <a:t> separate </a:t>
          </a:r>
          <a:r>
            <a:rPr lang="en-US" dirty="0" err="1" smtClean="0"/>
            <a:t>provine</a:t>
          </a:r>
          <a:r>
            <a:rPr lang="en-US" dirty="0" smtClean="0"/>
            <a:t> din </a:t>
          </a:r>
          <a:r>
            <a:rPr lang="en-US" dirty="0" err="1" smtClean="0"/>
            <a:t>originea</a:t>
          </a:r>
          <a:r>
            <a:rPr lang="en-US" dirty="0" smtClean="0"/>
            <a:t> </a:t>
          </a:r>
          <a:r>
            <a:rPr lang="en-US" dirty="0" err="1" smtClean="0"/>
            <a:t>lor</a:t>
          </a:r>
          <a:r>
            <a:rPr lang="en-US" dirty="0" smtClean="0"/>
            <a:t> </a:t>
          </a:r>
          <a:r>
            <a:rPr lang="en-US" dirty="0" err="1" smtClean="0"/>
            <a:t>comună</a:t>
          </a:r>
          <a:r>
            <a:rPr lang="en-US" dirty="0" smtClean="0"/>
            <a:t> </a:t>
          </a:r>
          <a:r>
            <a:rPr lang="en-US" dirty="0" err="1" smtClean="0"/>
            <a:t>și</a:t>
          </a:r>
          <a:r>
            <a:rPr lang="en-US" dirty="0" smtClean="0"/>
            <a:t> nu are </a:t>
          </a:r>
          <a:r>
            <a:rPr lang="en-US" dirty="0" err="1" smtClean="0"/>
            <a:t>nimic</a:t>
          </a:r>
          <a:r>
            <a:rPr lang="en-US" dirty="0" smtClean="0"/>
            <a:t> de-a face cu </a:t>
          </a:r>
          <a:r>
            <a:rPr lang="en-US" dirty="0" err="1" smtClean="0"/>
            <a:t>statutul</a:t>
          </a:r>
          <a:r>
            <a:rPr lang="en-US" dirty="0" smtClean="0"/>
            <a:t> </a:t>
          </a:r>
          <a:r>
            <a:rPr lang="en-US" dirty="0" err="1" smtClean="0"/>
            <a:t>lor</a:t>
          </a:r>
          <a:r>
            <a:rPr lang="en-US" dirty="0" smtClean="0"/>
            <a:t> legal </a:t>
          </a:r>
          <a:r>
            <a:rPr lang="en-US" dirty="0" err="1" smtClean="0"/>
            <a:t>sau</a:t>
          </a:r>
          <a:r>
            <a:rPr lang="en-US" dirty="0" smtClean="0"/>
            <a:t> politic.</a:t>
          </a:r>
          <a:endParaRPr lang="ru-RU" dirty="0"/>
        </a:p>
      </dgm:t>
    </dgm:pt>
    <dgm:pt modelId="{5D183315-BC69-4412-8E73-3A0BD941B94D}" type="parTrans" cxnId="{40FD14ED-D119-4F29-BFB9-11F9760BD80F}">
      <dgm:prSet/>
      <dgm:spPr/>
      <dgm:t>
        <a:bodyPr/>
        <a:lstStyle/>
        <a:p>
          <a:endParaRPr lang="ru-RU"/>
        </a:p>
      </dgm:t>
    </dgm:pt>
    <dgm:pt modelId="{2191CA0E-289B-4407-8942-8D2C025CE568}" type="sibTrans" cxnId="{40FD14ED-D119-4F29-BFB9-11F9760BD80F}">
      <dgm:prSet/>
      <dgm:spPr/>
      <dgm:t>
        <a:bodyPr/>
        <a:lstStyle/>
        <a:p>
          <a:endParaRPr lang="ru-RU"/>
        </a:p>
      </dgm:t>
    </dgm:pt>
    <dgm:pt modelId="{F7A4814B-18E7-4489-81A2-87CE44713222}">
      <dgm:prSet phldrT="[Текст]"/>
      <dgm:spPr/>
      <dgm:t>
        <a:bodyPr/>
        <a:lstStyle/>
        <a:p>
          <a:r>
            <a:rPr lang="en-US" smtClean="0"/>
            <a:t>Stat: o entitate politică care are suveranitate asupra unui anumit teren și are autoritate supremă asupra teritoriului. Astfel, statul are puterea de a face legi, de a-și proteja granițele și de a realiza politici. De asemenea, statul exercită un monopol asupra utilizării legitime a forței: niciun grup din interiorul granițelor sale nu poate folosi legal forța fără permisiunea statului. În Statele Unite, cuvântul stat este folosit pentru a însemna ceva mai aproape de cuvântul provincie (diferența este că statele americane au mai multă autonomie politică și putere decât provinciile din majoritatea celorlalte țări). Dar oamenii de știință politică folosesc cuvântul "stat" ca sinonim pentru guvernele suverane</a:t>
          </a:r>
          <a:endParaRPr lang="ru-RU"/>
        </a:p>
      </dgm:t>
    </dgm:pt>
    <dgm:pt modelId="{8D445E64-5429-4644-B74F-59ED92928D93}" type="parTrans" cxnId="{988EECDF-D137-4705-831A-A8F88389E0D5}">
      <dgm:prSet/>
      <dgm:spPr/>
      <dgm:t>
        <a:bodyPr/>
        <a:lstStyle/>
        <a:p>
          <a:endParaRPr lang="ru-RU"/>
        </a:p>
      </dgm:t>
    </dgm:pt>
    <dgm:pt modelId="{A871F5E8-7FFA-4D66-A470-F5FCAC2161B6}" type="sibTrans" cxnId="{988EECDF-D137-4705-831A-A8F88389E0D5}">
      <dgm:prSet/>
      <dgm:spPr/>
      <dgm:t>
        <a:bodyPr/>
        <a:lstStyle/>
        <a:p>
          <a:endParaRPr lang="ru-RU"/>
        </a:p>
      </dgm:t>
    </dgm:pt>
    <dgm:pt modelId="{8D6DDEC7-49E2-4654-A24A-F15CF974C3FD}" type="pres">
      <dgm:prSet presAssocID="{F01FAF13-D8D9-4206-9961-F7D2D8969BF4}" presName="Name0" presStyleCnt="0">
        <dgm:presLayoutVars>
          <dgm:dir/>
          <dgm:resizeHandles val="exact"/>
        </dgm:presLayoutVars>
      </dgm:prSet>
      <dgm:spPr/>
    </dgm:pt>
    <dgm:pt modelId="{13D4381F-D2FD-4DB0-AC5C-FDE9B5F15B23}" type="pres">
      <dgm:prSet presAssocID="{DC4FFF87-4188-4CDD-9F09-1157797B7917}" presName="node" presStyleLbl="node1" presStyleIdx="0" presStyleCnt="3">
        <dgm:presLayoutVars>
          <dgm:bulletEnabled val="1"/>
        </dgm:presLayoutVars>
      </dgm:prSet>
      <dgm:spPr/>
      <dgm:t>
        <a:bodyPr/>
        <a:lstStyle/>
        <a:p>
          <a:endParaRPr lang="ru-RU"/>
        </a:p>
      </dgm:t>
    </dgm:pt>
    <dgm:pt modelId="{09850B33-0D4B-4619-B05E-A7B45ADA64B1}" type="pres">
      <dgm:prSet presAssocID="{75EC873C-442F-416F-B2E2-1CBC7801FEFC}" presName="sibTrans" presStyleCnt="0"/>
      <dgm:spPr/>
    </dgm:pt>
    <dgm:pt modelId="{4DB84EB0-B727-478C-A0B7-5570B09C2A75}" type="pres">
      <dgm:prSet presAssocID="{D0F7E4B4-07F7-4B24-BF35-2892E19C3E18}" presName="node" presStyleLbl="node1" presStyleIdx="1" presStyleCnt="3" custScaleX="91266">
        <dgm:presLayoutVars>
          <dgm:bulletEnabled val="1"/>
        </dgm:presLayoutVars>
      </dgm:prSet>
      <dgm:spPr/>
      <dgm:t>
        <a:bodyPr/>
        <a:lstStyle/>
        <a:p>
          <a:endParaRPr lang="ru-RU"/>
        </a:p>
      </dgm:t>
    </dgm:pt>
    <dgm:pt modelId="{22BDD685-AD5E-4CBD-A0CA-74565A086663}" type="pres">
      <dgm:prSet presAssocID="{2191CA0E-289B-4407-8942-8D2C025CE568}" presName="sibTrans" presStyleCnt="0"/>
      <dgm:spPr/>
    </dgm:pt>
    <dgm:pt modelId="{B9F04EEB-FD70-4610-9A33-B6870EFFE369}" type="pres">
      <dgm:prSet presAssocID="{F7A4814B-18E7-4489-81A2-87CE44713222}" presName="node" presStyleLbl="node1" presStyleIdx="2" presStyleCnt="3">
        <dgm:presLayoutVars>
          <dgm:bulletEnabled val="1"/>
        </dgm:presLayoutVars>
      </dgm:prSet>
      <dgm:spPr/>
    </dgm:pt>
  </dgm:ptLst>
  <dgm:cxnLst>
    <dgm:cxn modelId="{8468F82F-72B0-49FA-81B0-EEF47A14EDD5}" srcId="{F01FAF13-D8D9-4206-9961-F7D2D8969BF4}" destId="{DC4FFF87-4188-4CDD-9F09-1157797B7917}" srcOrd="0" destOrd="0" parTransId="{554B6DE5-579C-49B6-BD5A-16AD4D59AA84}" sibTransId="{75EC873C-442F-416F-B2E2-1CBC7801FEFC}"/>
    <dgm:cxn modelId="{40FD14ED-D119-4F29-BFB9-11F9760BD80F}" srcId="{F01FAF13-D8D9-4206-9961-F7D2D8969BF4}" destId="{D0F7E4B4-07F7-4B24-BF35-2892E19C3E18}" srcOrd="1" destOrd="0" parTransId="{5D183315-BC69-4412-8E73-3A0BD941B94D}" sibTransId="{2191CA0E-289B-4407-8942-8D2C025CE568}"/>
    <dgm:cxn modelId="{650BEAB4-07E8-48BA-A00A-C5FFB8115F64}" type="presOf" srcId="{F7A4814B-18E7-4489-81A2-87CE44713222}" destId="{B9F04EEB-FD70-4610-9A33-B6870EFFE369}" srcOrd="0" destOrd="0" presId="urn:microsoft.com/office/officeart/2005/8/layout/hList6"/>
    <dgm:cxn modelId="{5EAFAB80-FE84-42B4-B0CA-A78581D70B67}" type="presOf" srcId="{F01FAF13-D8D9-4206-9961-F7D2D8969BF4}" destId="{8D6DDEC7-49E2-4654-A24A-F15CF974C3FD}" srcOrd="0" destOrd="0" presId="urn:microsoft.com/office/officeart/2005/8/layout/hList6"/>
    <dgm:cxn modelId="{A8CB5045-F773-45AE-92FB-7DD0C2A94C21}" type="presOf" srcId="{DC4FFF87-4188-4CDD-9F09-1157797B7917}" destId="{13D4381F-D2FD-4DB0-AC5C-FDE9B5F15B23}" srcOrd="0" destOrd="0" presId="urn:microsoft.com/office/officeart/2005/8/layout/hList6"/>
    <dgm:cxn modelId="{30A6D914-23D2-4800-8957-772561EE6E75}" type="presOf" srcId="{D0F7E4B4-07F7-4B24-BF35-2892E19C3E18}" destId="{4DB84EB0-B727-478C-A0B7-5570B09C2A75}" srcOrd="0" destOrd="0" presId="urn:microsoft.com/office/officeart/2005/8/layout/hList6"/>
    <dgm:cxn modelId="{988EECDF-D137-4705-831A-A8F88389E0D5}" srcId="{F01FAF13-D8D9-4206-9961-F7D2D8969BF4}" destId="{F7A4814B-18E7-4489-81A2-87CE44713222}" srcOrd="2" destOrd="0" parTransId="{8D445E64-5429-4644-B74F-59ED92928D93}" sibTransId="{A871F5E8-7FFA-4D66-A470-F5FCAC2161B6}"/>
    <dgm:cxn modelId="{C16A8CA4-0BFF-41C1-8789-00BE0153D6BC}" type="presParOf" srcId="{8D6DDEC7-49E2-4654-A24A-F15CF974C3FD}" destId="{13D4381F-D2FD-4DB0-AC5C-FDE9B5F15B23}" srcOrd="0" destOrd="0" presId="urn:microsoft.com/office/officeart/2005/8/layout/hList6"/>
    <dgm:cxn modelId="{BC8D21E3-BC30-4D25-81E4-5C890404B392}" type="presParOf" srcId="{8D6DDEC7-49E2-4654-A24A-F15CF974C3FD}" destId="{09850B33-0D4B-4619-B05E-A7B45ADA64B1}" srcOrd="1" destOrd="0" presId="urn:microsoft.com/office/officeart/2005/8/layout/hList6"/>
    <dgm:cxn modelId="{1766C0BF-6692-408A-8B60-0057582DD903}" type="presParOf" srcId="{8D6DDEC7-49E2-4654-A24A-F15CF974C3FD}" destId="{4DB84EB0-B727-478C-A0B7-5570B09C2A75}" srcOrd="2" destOrd="0" presId="urn:microsoft.com/office/officeart/2005/8/layout/hList6"/>
    <dgm:cxn modelId="{481EA64F-099B-4225-BCB9-D37449708F69}" type="presParOf" srcId="{8D6DDEC7-49E2-4654-A24A-F15CF974C3FD}" destId="{22BDD685-AD5E-4CBD-A0CA-74565A086663}" srcOrd="3" destOrd="0" presId="urn:microsoft.com/office/officeart/2005/8/layout/hList6"/>
    <dgm:cxn modelId="{93123FF9-E194-41CD-B9AD-DA0B3F3789DB}" type="presParOf" srcId="{8D6DDEC7-49E2-4654-A24A-F15CF974C3FD}" destId="{B9F04EEB-FD70-4610-9A33-B6870EFFE369}"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6CE61F-8CE7-46FA-BE3A-8582A40BA662}" type="doc">
      <dgm:prSet loTypeId="urn:microsoft.com/office/officeart/2005/8/layout/list1" loCatId="list" qsTypeId="urn:microsoft.com/office/officeart/2005/8/quickstyle/simple5" qsCatId="simple" csTypeId="urn:microsoft.com/office/officeart/2005/8/colors/accent1_2" csCatId="accent1" phldr="1"/>
      <dgm:spPr/>
      <dgm:t>
        <a:bodyPr/>
        <a:lstStyle/>
        <a:p>
          <a:endParaRPr lang="ru-RU"/>
        </a:p>
      </dgm:t>
    </dgm:pt>
    <dgm:pt modelId="{74385457-989C-4480-8404-C13D3B211B0E}">
      <dgm:prSet phldrT="[Текст]"/>
      <dgm:spPr/>
      <dgm:t>
        <a:bodyPr/>
        <a:lstStyle/>
        <a:p>
          <a:r>
            <a:rPr lang="en-US" b="1" i="1" dirty="0" err="1" smtClean="0"/>
            <a:t>Principiul</a:t>
          </a:r>
          <a:r>
            <a:rPr lang="en-US" b="1" i="1" dirty="0" smtClean="0"/>
            <a:t> </a:t>
          </a:r>
          <a:r>
            <a:rPr lang="en-US" b="1" i="1" dirty="0" err="1" smtClean="0"/>
            <a:t>neutilizării</a:t>
          </a:r>
          <a:r>
            <a:rPr lang="en-US" b="1" i="1" dirty="0" smtClean="0"/>
            <a:t> </a:t>
          </a:r>
          <a:r>
            <a:rPr lang="en-US" b="1" i="1" dirty="0" err="1" smtClean="0"/>
            <a:t>forței</a:t>
          </a:r>
          <a:r>
            <a:rPr lang="en-US" b="1" i="1" dirty="0" smtClean="0"/>
            <a:t> </a:t>
          </a:r>
          <a:r>
            <a:rPr lang="en-US" b="1" i="1" dirty="0" err="1" smtClean="0"/>
            <a:t>sau</a:t>
          </a:r>
          <a:r>
            <a:rPr lang="en-US" b="1" i="1" dirty="0" smtClean="0"/>
            <a:t> a </a:t>
          </a:r>
          <a:r>
            <a:rPr lang="en-US" b="1" i="1" dirty="0" err="1" smtClean="0"/>
            <a:t>amenințării</a:t>
          </a:r>
          <a:r>
            <a:rPr lang="en-US" b="1" i="1" dirty="0" smtClean="0"/>
            <a:t> </a:t>
          </a:r>
          <a:r>
            <a:rPr lang="en-US" b="1" i="1" dirty="0" err="1" smtClean="0"/>
            <a:t>forței</a:t>
          </a:r>
          <a:endParaRPr lang="ru-RU" dirty="0"/>
        </a:p>
      </dgm:t>
    </dgm:pt>
    <dgm:pt modelId="{9070F558-83B4-42F1-B9F8-75ED58A7AD51}" type="parTrans" cxnId="{02C35020-C4D8-4103-90CA-3BEF08631D13}">
      <dgm:prSet/>
      <dgm:spPr/>
      <dgm:t>
        <a:bodyPr/>
        <a:lstStyle/>
        <a:p>
          <a:endParaRPr lang="ru-RU"/>
        </a:p>
      </dgm:t>
    </dgm:pt>
    <dgm:pt modelId="{CA2EEA80-61E2-491F-94CB-36E0AAE0F17D}" type="sibTrans" cxnId="{02C35020-C4D8-4103-90CA-3BEF08631D13}">
      <dgm:prSet/>
      <dgm:spPr/>
      <dgm:t>
        <a:bodyPr/>
        <a:lstStyle/>
        <a:p>
          <a:endParaRPr lang="ru-RU"/>
        </a:p>
      </dgm:t>
    </dgm:pt>
    <dgm:pt modelId="{27EDFC52-A298-4E28-B515-E265C42362FE}">
      <dgm:prSet phldrT="[Текст]"/>
      <dgm:spPr/>
      <dgm:t>
        <a:bodyPr/>
        <a:lstStyle/>
        <a:p>
          <a:r>
            <a:rPr lang="en-US" b="1" i="1" dirty="0" err="1" smtClean="0"/>
            <a:t>Principiul</a:t>
          </a:r>
          <a:r>
            <a:rPr lang="en-US" b="1" i="1" dirty="0" smtClean="0"/>
            <a:t> </a:t>
          </a:r>
          <a:r>
            <a:rPr lang="en-US" b="1" i="1" dirty="0" err="1" smtClean="0"/>
            <a:t>soluționării</a:t>
          </a:r>
          <a:r>
            <a:rPr lang="en-US" b="1" i="1" dirty="0" smtClean="0"/>
            <a:t> </a:t>
          </a:r>
          <a:r>
            <a:rPr lang="en-US" b="1" i="1" dirty="0" err="1" smtClean="0"/>
            <a:t>pașnice</a:t>
          </a:r>
          <a:r>
            <a:rPr lang="en-US" b="1" i="1" dirty="0" smtClean="0"/>
            <a:t> a </a:t>
          </a:r>
          <a:r>
            <a:rPr lang="en-US" b="1" i="1" dirty="0" err="1" smtClean="0"/>
            <a:t>litigiilor</a:t>
          </a:r>
          <a:endParaRPr lang="ru-RU" dirty="0"/>
        </a:p>
      </dgm:t>
    </dgm:pt>
    <dgm:pt modelId="{B726F2B1-7808-44FF-8EA0-413CB8FAD662}" type="parTrans" cxnId="{58E968F1-5260-4CCA-8B68-2A03471E66A7}">
      <dgm:prSet/>
      <dgm:spPr/>
      <dgm:t>
        <a:bodyPr/>
        <a:lstStyle/>
        <a:p>
          <a:endParaRPr lang="ru-RU"/>
        </a:p>
      </dgm:t>
    </dgm:pt>
    <dgm:pt modelId="{64FA1A2A-346C-49D5-BB53-8D030D5ABFEA}" type="sibTrans" cxnId="{58E968F1-5260-4CCA-8B68-2A03471E66A7}">
      <dgm:prSet/>
      <dgm:spPr/>
      <dgm:t>
        <a:bodyPr/>
        <a:lstStyle/>
        <a:p>
          <a:endParaRPr lang="ru-RU"/>
        </a:p>
      </dgm:t>
    </dgm:pt>
    <dgm:pt modelId="{934DF7C3-DFC6-4969-9AFB-54188DC6EE94}">
      <dgm:prSet phldrT="[Текст]"/>
      <dgm:spPr/>
      <dgm:t>
        <a:bodyPr/>
        <a:lstStyle/>
        <a:p>
          <a:r>
            <a:rPr lang="en-US" b="1" i="1" dirty="0" err="1" smtClean="0"/>
            <a:t>Principiul</a:t>
          </a:r>
          <a:r>
            <a:rPr lang="en-US" b="1" i="1" dirty="0" smtClean="0"/>
            <a:t> </a:t>
          </a:r>
          <a:r>
            <a:rPr lang="en-US" b="1" i="1" dirty="0" err="1" smtClean="0"/>
            <a:t>inviolabilității</a:t>
          </a:r>
          <a:r>
            <a:rPr lang="en-US" b="1" i="1" dirty="0" smtClean="0"/>
            <a:t> </a:t>
          </a:r>
          <a:r>
            <a:rPr lang="en-US" b="1" i="1" dirty="0" err="1" smtClean="0"/>
            <a:t>frontierelor</a:t>
          </a:r>
          <a:r>
            <a:rPr lang="en-US" dirty="0" smtClean="0"/>
            <a:t> </a:t>
          </a:r>
          <a:endParaRPr lang="ru-RU" dirty="0"/>
        </a:p>
      </dgm:t>
    </dgm:pt>
    <dgm:pt modelId="{6BEBF117-CFAF-4771-8B05-F09D56FC7022}" type="parTrans" cxnId="{D53C0A7A-8AB3-41B6-A0DE-324C63781C6D}">
      <dgm:prSet/>
      <dgm:spPr/>
      <dgm:t>
        <a:bodyPr/>
        <a:lstStyle/>
        <a:p>
          <a:endParaRPr lang="ru-RU"/>
        </a:p>
      </dgm:t>
    </dgm:pt>
    <dgm:pt modelId="{25990DCF-1251-4D8C-9F67-F8A25CAB2232}" type="sibTrans" cxnId="{D53C0A7A-8AB3-41B6-A0DE-324C63781C6D}">
      <dgm:prSet/>
      <dgm:spPr/>
      <dgm:t>
        <a:bodyPr/>
        <a:lstStyle/>
        <a:p>
          <a:endParaRPr lang="ru-RU"/>
        </a:p>
      </dgm:t>
    </dgm:pt>
    <dgm:pt modelId="{2895AD75-021D-4F10-A065-F53BC610C120}" type="pres">
      <dgm:prSet presAssocID="{7E6CE61F-8CE7-46FA-BE3A-8582A40BA662}" presName="linear" presStyleCnt="0">
        <dgm:presLayoutVars>
          <dgm:dir/>
          <dgm:animLvl val="lvl"/>
          <dgm:resizeHandles val="exact"/>
        </dgm:presLayoutVars>
      </dgm:prSet>
      <dgm:spPr/>
    </dgm:pt>
    <dgm:pt modelId="{EC13A4CB-3C86-47E0-BD44-22F945796D11}" type="pres">
      <dgm:prSet presAssocID="{74385457-989C-4480-8404-C13D3B211B0E}" presName="parentLin" presStyleCnt="0"/>
      <dgm:spPr/>
    </dgm:pt>
    <dgm:pt modelId="{38DB8B0E-D412-4A52-B307-F7D364B383DF}" type="pres">
      <dgm:prSet presAssocID="{74385457-989C-4480-8404-C13D3B211B0E}" presName="parentLeftMargin" presStyleLbl="node1" presStyleIdx="0" presStyleCnt="3"/>
      <dgm:spPr/>
    </dgm:pt>
    <dgm:pt modelId="{F0D53E88-B2DF-4839-86D3-85D49A8C98DE}" type="pres">
      <dgm:prSet presAssocID="{74385457-989C-4480-8404-C13D3B211B0E}" presName="parentText" presStyleLbl="node1" presStyleIdx="0" presStyleCnt="3">
        <dgm:presLayoutVars>
          <dgm:chMax val="0"/>
          <dgm:bulletEnabled val="1"/>
        </dgm:presLayoutVars>
      </dgm:prSet>
      <dgm:spPr/>
      <dgm:t>
        <a:bodyPr/>
        <a:lstStyle/>
        <a:p>
          <a:endParaRPr lang="ru-RU"/>
        </a:p>
      </dgm:t>
    </dgm:pt>
    <dgm:pt modelId="{722A2AA6-4630-4ADE-AC55-1EFA52D07099}" type="pres">
      <dgm:prSet presAssocID="{74385457-989C-4480-8404-C13D3B211B0E}" presName="negativeSpace" presStyleCnt="0"/>
      <dgm:spPr/>
    </dgm:pt>
    <dgm:pt modelId="{E65EBDBD-14AE-460C-AE9E-C7AD56491A10}" type="pres">
      <dgm:prSet presAssocID="{74385457-989C-4480-8404-C13D3B211B0E}" presName="childText" presStyleLbl="conFgAcc1" presStyleIdx="0" presStyleCnt="3">
        <dgm:presLayoutVars>
          <dgm:bulletEnabled val="1"/>
        </dgm:presLayoutVars>
      </dgm:prSet>
      <dgm:spPr/>
    </dgm:pt>
    <dgm:pt modelId="{EFCFCA25-85D3-47E3-8758-CE4D7D909466}" type="pres">
      <dgm:prSet presAssocID="{CA2EEA80-61E2-491F-94CB-36E0AAE0F17D}" presName="spaceBetweenRectangles" presStyleCnt="0"/>
      <dgm:spPr/>
    </dgm:pt>
    <dgm:pt modelId="{840709DF-08AE-46F9-B6DC-49EAF1FD0082}" type="pres">
      <dgm:prSet presAssocID="{27EDFC52-A298-4E28-B515-E265C42362FE}" presName="parentLin" presStyleCnt="0"/>
      <dgm:spPr/>
    </dgm:pt>
    <dgm:pt modelId="{E851F700-AE07-474F-B1C9-F4BC4510DFF6}" type="pres">
      <dgm:prSet presAssocID="{27EDFC52-A298-4E28-B515-E265C42362FE}" presName="parentLeftMargin" presStyleLbl="node1" presStyleIdx="0" presStyleCnt="3"/>
      <dgm:spPr/>
    </dgm:pt>
    <dgm:pt modelId="{42380260-B3BA-4599-A267-511884FA30B2}" type="pres">
      <dgm:prSet presAssocID="{27EDFC52-A298-4E28-B515-E265C42362FE}" presName="parentText" presStyleLbl="node1" presStyleIdx="1" presStyleCnt="3">
        <dgm:presLayoutVars>
          <dgm:chMax val="0"/>
          <dgm:bulletEnabled val="1"/>
        </dgm:presLayoutVars>
      </dgm:prSet>
      <dgm:spPr/>
      <dgm:t>
        <a:bodyPr/>
        <a:lstStyle/>
        <a:p>
          <a:endParaRPr lang="ru-RU"/>
        </a:p>
      </dgm:t>
    </dgm:pt>
    <dgm:pt modelId="{5C543C4D-6876-4414-ADC2-D140603CAB2B}" type="pres">
      <dgm:prSet presAssocID="{27EDFC52-A298-4E28-B515-E265C42362FE}" presName="negativeSpace" presStyleCnt="0"/>
      <dgm:spPr/>
    </dgm:pt>
    <dgm:pt modelId="{240942BA-82AE-4382-AFBD-E529022F31F2}" type="pres">
      <dgm:prSet presAssocID="{27EDFC52-A298-4E28-B515-E265C42362FE}" presName="childText" presStyleLbl="conFgAcc1" presStyleIdx="1" presStyleCnt="3">
        <dgm:presLayoutVars>
          <dgm:bulletEnabled val="1"/>
        </dgm:presLayoutVars>
      </dgm:prSet>
      <dgm:spPr/>
    </dgm:pt>
    <dgm:pt modelId="{D703A996-D64C-4E9A-8CF0-A26EC3BF5AC5}" type="pres">
      <dgm:prSet presAssocID="{64FA1A2A-346C-49D5-BB53-8D030D5ABFEA}" presName="spaceBetweenRectangles" presStyleCnt="0"/>
      <dgm:spPr/>
    </dgm:pt>
    <dgm:pt modelId="{669044A2-D888-4472-B888-9F4F5D382075}" type="pres">
      <dgm:prSet presAssocID="{934DF7C3-DFC6-4969-9AFB-54188DC6EE94}" presName="parentLin" presStyleCnt="0"/>
      <dgm:spPr/>
    </dgm:pt>
    <dgm:pt modelId="{F3DD4930-BBFD-4231-8BA5-1046B2A2FE95}" type="pres">
      <dgm:prSet presAssocID="{934DF7C3-DFC6-4969-9AFB-54188DC6EE94}" presName="parentLeftMargin" presStyleLbl="node1" presStyleIdx="1" presStyleCnt="3"/>
      <dgm:spPr/>
    </dgm:pt>
    <dgm:pt modelId="{16C08917-9231-4A2C-B185-1810CC4CA481}" type="pres">
      <dgm:prSet presAssocID="{934DF7C3-DFC6-4969-9AFB-54188DC6EE94}" presName="parentText" presStyleLbl="node1" presStyleIdx="2" presStyleCnt="3">
        <dgm:presLayoutVars>
          <dgm:chMax val="0"/>
          <dgm:bulletEnabled val="1"/>
        </dgm:presLayoutVars>
      </dgm:prSet>
      <dgm:spPr/>
      <dgm:t>
        <a:bodyPr/>
        <a:lstStyle/>
        <a:p>
          <a:endParaRPr lang="ru-RU"/>
        </a:p>
      </dgm:t>
    </dgm:pt>
    <dgm:pt modelId="{0319EBD3-541E-4701-BAFB-08A47B2A111B}" type="pres">
      <dgm:prSet presAssocID="{934DF7C3-DFC6-4969-9AFB-54188DC6EE94}" presName="negativeSpace" presStyleCnt="0"/>
      <dgm:spPr/>
    </dgm:pt>
    <dgm:pt modelId="{63586942-F2A9-4018-A5DF-48B363DEC903}" type="pres">
      <dgm:prSet presAssocID="{934DF7C3-DFC6-4969-9AFB-54188DC6EE94}" presName="childText" presStyleLbl="conFgAcc1" presStyleIdx="2" presStyleCnt="3">
        <dgm:presLayoutVars>
          <dgm:bulletEnabled val="1"/>
        </dgm:presLayoutVars>
      </dgm:prSet>
      <dgm:spPr/>
    </dgm:pt>
  </dgm:ptLst>
  <dgm:cxnLst>
    <dgm:cxn modelId="{58E968F1-5260-4CCA-8B68-2A03471E66A7}" srcId="{7E6CE61F-8CE7-46FA-BE3A-8582A40BA662}" destId="{27EDFC52-A298-4E28-B515-E265C42362FE}" srcOrd="1" destOrd="0" parTransId="{B726F2B1-7808-44FF-8EA0-413CB8FAD662}" sibTransId="{64FA1A2A-346C-49D5-BB53-8D030D5ABFEA}"/>
    <dgm:cxn modelId="{CE1AD1FA-067D-41D5-9E66-46AE2C75FB7D}" type="presOf" srcId="{27EDFC52-A298-4E28-B515-E265C42362FE}" destId="{E851F700-AE07-474F-B1C9-F4BC4510DFF6}" srcOrd="0" destOrd="0" presId="urn:microsoft.com/office/officeart/2005/8/layout/list1"/>
    <dgm:cxn modelId="{D53C0A7A-8AB3-41B6-A0DE-324C63781C6D}" srcId="{7E6CE61F-8CE7-46FA-BE3A-8582A40BA662}" destId="{934DF7C3-DFC6-4969-9AFB-54188DC6EE94}" srcOrd="2" destOrd="0" parTransId="{6BEBF117-CFAF-4771-8B05-F09D56FC7022}" sibTransId="{25990DCF-1251-4D8C-9F67-F8A25CAB2232}"/>
    <dgm:cxn modelId="{47E656B9-A31A-4C88-A5E3-A351B6398E7C}" type="presOf" srcId="{7E6CE61F-8CE7-46FA-BE3A-8582A40BA662}" destId="{2895AD75-021D-4F10-A065-F53BC610C120}" srcOrd="0" destOrd="0" presId="urn:microsoft.com/office/officeart/2005/8/layout/list1"/>
    <dgm:cxn modelId="{E0F7066B-BDC2-468B-BD08-ED760257291E}" type="presOf" srcId="{74385457-989C-4480-8404-C13D3B211B0E}" destId="{F0D53E88-B2DF-4839-86D3-85D49A8C98DE}" srcOrd="1" destOrd="0" presId="urn:microsoft.com/office/officeart/2005/8/layout/list1"/>
    <dgm:cxn modelId="{02ABD7D9-F533-4756-8202-BABBC8BB7E12}" type="presOf" srcId="{74385457-989C-4480-8404-C13D3B211B0E}" destId="{38DB8B0E-D412-4A52-B307-F7D364B383DF}" srcOrd="0" destOrd="0" presId="urn:microsoft.com/office/officeart/2005/8/layout/list1"/>
    <dgm:cxn modelId="{02C35020-C4D8-4103-90CA-3BEF08631D13}" srcId="{7E6CE61F-8CE7-46FA-BE3A-8582A40BA662}" destId="{74385457-989C-4480-8404-C13D3B211B0E}" srcOrd="0" destOrd="0" parTransId="{9070F558-83B4-42F1-B9F8-75ED58A7AD51}" sibTransId="{CA2EEA80-61E2-491F-94CB-36E0AAE0F17D}"/>
    <dgm:cxn modelId="{C74D16CC-9456-4B4C-AEC1-680B7C9D2F46}" type="presOf" srcId="{27EDFC52-A298-4E28-B515-E265C42362FE}" destId="{42380260-B3BA-4599-A267-511884FA30B2}" srcOrd="1" destOrd="0" presId="urn:microsoft.com/office/officeart/2005/8/layout/list1"/>
    <dgm:cxn modelId="{68434D9B-E41B-4E24-9EBA-218D3D3B6F74}" type="presOf" srcId="{934DF7C3-DFC6-4969-9AFB-54188DC6EE94}" destId="{16C08917-9231-4A2C-B185-1810CC4CA481}" srcOrd="1" destOrd="0" presId="urn:microsoft.com/office/officeart/2005/8/layout/list1"/>
    <dgm:cxn modelId="{5C32ABE5-2BFF-4479-9598-C95DED2FABA0}" type="presOf" srcId="{934DF7C3-DFC6-4969-9AFB-54188DC6EE94}" destId="{F3DD4930-BBFD-4231-8BA5-1046B2A2FE95}" srcOrd="0" destOrd="0" presId="urn:microsoft.com/office/officeart/2005/8/layout/list1"/>
    <dgm:cxn modelId="{BB74A1D7-3A42-4090-B269-6EB763CA5563}" type="presParOf" srcId="{2895AD75-021D-4F10-A065-F53BC610C120}" destId="{EC13A4CB-3C86-47E0-BD44-22F945796D11}" srcOrd="0" destOrd="0" presId="urn:microsoft.com/office/officeart/2005/8/layout/list1"/>
    <dgm:cxn modelId="{14A5F7D8-361A-4477-9712-56D42A71446B}" type="presParOf" srcId="{EC13A4CB-3C86-47E0-BD44-22F945796D11}" destId="{38DB8B0E-D412-4A52-B307-F7D364B383DF}" srcOrd="0" destOrd="0" presId="urn:microsoft.com/office/officeart/2005/8/layout/list1"/>
    <dgm:cxn modelId="{0B2F7CC1-45EC-44BE-8F94-FC8DD32FDAE5}" type="presParOf" srcId="{EC13A4CB-3C86-47E0-BD44-22F945796D11}" destId="{F0D53E88-B2DF-4839-86D3-85D49A8C98DE}" srcOrd="1" destOrd="0" presId="urn:microsoft.com/office/officeart/2005/8/layout/list1"/>
    <dgm:cxn modelId="{E0C6AF35-E1E6-40CC-BDF9-C2405B77C41D}" type="presParOf" srcId="{2895AD75-021D-4F10-A065-F53BC610C120}" destId="{722A2AA6-4630-4ADE-AC55-1EFA52D07099}" srcOrd="1" destOrd="0" presId="urn:microsoft.com/office/officeart/2005/8/layout/list1"/>
    <dgm:cxn modelId="{12913052-3CF9-4DF6-8055-DFACD8E2484F}" type="presParOf" srcId="{2895AD75-021D-4F10-A065-F53BC610C120}" destId="{E65EBDBD-14AE-460C-AE9E-C7AD56491A10}" srcOrd="2" destOrd="0" presId="urn:microsoft.com/office/officeart/2005/8/layout/list1"/>
    <dgm:cxn modelId="{3F33EBBC-E48F-4FDD-AAA3-0FE5EB62C76F}" type="presParOf" srcId="{2895AD75-021D-4F10-A065-F53BC610C120}" destId="{EFCFCA25-85D3-47E3-8758-CE4D7D909466}" srcOrd="3" destOrd="0" presId="urn:microsoft.com/office/officeart/2005/8/layout/list1"/>
    <dgm:cxn modelId="{771269C9-63BE-4B8B-AAA8-89B3E3ABE89E}" type="presParOf" srcId="{2895AD75-021D-4F10-A065-F53BC610C120}" destId="{840709DF-08AE-46F9-B6DC-49EAF1FD0082}" srcOrd="4" destOrd="0" presId="urn:microsoft.com/office/officeart/2005/8/layout/list1"/>
    <dgm:cxn modelId="{A0F62855-BB06-4369-A944-E21A49817B68}" type="presParOf" srcId="{840709DF-08AE-46F9-B6DC-49EAF1FD0082}" destId="{E851F700-AE07-474F-B1C9-F4BC4510DFF6}" srcOrd="0" destOrd="0" presId="urn:microsoft.com/office/officeart/2005/8/layout/list1"/>
    <dgm:cxn modelId="{35B6A9B2-DD2E-41FF-A15B-3675ED2B9C0B}" type="presParOf" srcId="{840709DF-08AE-46F9-B6DC-49EAF1FD0082}" destId="{42380260-B3BA-4599-A267-511884FA30B2}" srcOrd="1" destOrd="0" presId="urn:microsoft.com/office/officeart/2005/8/layout/list1"/>
    <dgm:cxn modelId="{90AE6E71-2EDA-44CD-BA9F-CF3A522F11FD}" type="presParOf" srcId="{2895AD75-021D-4F10-A065-F53BC610C120}" destId="{5C543C4D-6876-4414-ADC2-D140603CAB2B}" srcOrd="5" destOrd="0" presId="urn:microsoft.com/office/officeart/2005/8/layout/list1"/>
    <dgm:cxn modelId="{2A19C221-EF4D-4AB0-A680-BEBF41AF2EF4}" type="presParOf" srcId="{2895AD75-021D-4F10-A065-F53BC610C120}" destId="{240942BA-82AE-4382-AFBD-E529022F31F2}" srcOrd="6" destOrd="0" presId="urn:microsoft.com/office/officeart/2005/8/layout/list1"/>
    <dgm:cxn modelId="{67C3666C-99B6-4A28-98CF-29E8D5F8CC38}" type="presParOf" srcId="{2895AD75-021D-4F10-A065-F53BC610C120}" destId="{D703A996-D64C-4E9A-8CF0-A26EC3BF5AC5}" srcOrd="7" destOrd="0" presId="urn:microsoft.com/office/officeart/2005/8/layout/list1"/>
    <dgm:cxn modelId="{C148AD89-4741-44E6-B9B2-1C888978D1D8}" type="presParOf" srcId="{2895AD75-021D-4F10-A065-F53BC610C120}" destId="{669044A2-D888-4472-B888-9F4F5D382075}" srcOrd="8" destOrd="0" presId="urn:microsoft.com/office/officeart/2005/8/layout/list1"/>
    <dgm:cxn modelId="{4CE27E65-EC82-473A-A547-DAE971D4D2EC}" type="presParOf" srcId="{669044A2-D888-4472-B888-9F4F5D382075}" destId="{F3DD4930-BBFD-4231-8BA5-1046B2A2FE95}" srcOrd="0" destOrd="0" presId="urn:microsoft.com/office/officeart/2005/8/layout/list1"/>
    <dgm:cxn modelId="{681D1F40-9F60-456E-A444-E361C93662B4}" type="presParOf" srcId="{669044A2-D888-4472-B888-9F4F5D382075}" destId="{16C08917-9231-4A2C-B185-1810CC4CA481}" srcOrd="1" destOrd="0" presId="urn:microsoft.com/office/officeart/2005/8/layout/list1"/>
    <dgm:cxn modelId="{1174AB2A-DEFA-4EB1-B29D-261E65AB76F1}" type="presParOf" srcId="{2895AD75-021D-4F10-A065-F53BC610C120}" destId="{0319EBD3-541E-4701-BAFB-08A47B2A111B}" srcOrd="9" destOrd="0" presId="urn:microsoft.com/office/officeart/2005/8/layout/list1"/>
    <dgm:cxn modelId="{95A19A1D-07DE-4F13-8D91-2FE59E6A9D1A}" type="presParOf" srcId="{2895AD75-021D-4F10-A065-F53BC610C120}" destId="{63586942-F2A9-4018-A5DF-48B363DEC903}"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C57F847-BC1F-4C6E-8027-9DF56C38D72D}" type="doc">
      <dgm:prSet loTypeId="urn:microsoft.com/office/officeart/2005/8/layout/list1" loCatId="list" qsTypeId="urn:microsoft.com/office/officeart/2005/8/quickstyle/simple5" qsCatId="simple" csTypeId="urn:microsoft.com/office/officeart/2005/8/colors/accent1_2" csCatId="accent1" phldr="1"/>
      <dgm:spPr/>
      <dgm:t>
        <a:bodyPr/>
        <a:lstStyle/>
        <a:p>
          <a:endParaRPr lang="ru-RU"/>
        </a:p>
      </dgm:t>
    </dgm:pt>
    <dgm:pt modelId="{36AF765C-B19A-4F12-9A12-A0080DCDF6DB}">
      <dgm:prSet phldrT="[Текст]" custT="1"/>
      <dgm:spPr/>
      <dgm:t>
        <a:bodyPr/>
        <a:lstStyle/>
        <a:p>
          <a:pPr algn="just"/>
          <a:r>
            <a:rPr lang="en-US" sz="2000" b="1" i="1" dirty="0" err="1" smtClean="0"/>
            <a:t>Principiile</a:t>
          </a:r>
          <a:r>
            <a:rPr lang="en-US" sz="2000" b="1" i="1" dirty="0" smtClean="0"/>
            <a:t> </a:t>
          </a:r>
          <a:r>
            <a:rPr lang="en-US" sz="2000" b="1" i="1" dirty="0" err="1" smtClean="0"/>
            <a:t>fundamentale</a:t>
          </a:r>
          <a:r>
            <a:rPr lang="en-US" sz="2000" b="1" i="1" dirty="0" smtClean="0"/>
            <a:t> ale </a:t>
          </a:r>
          <a:r>
            <a:rPr lang="en-US" sz="2000" b="1" i="1" dirty="0" err="1" smtClean="0"/>
            <a:t>securității</a:t>
          </a:r>
          <a:r>
            <a:rPr lang="en-US" sz="2000" b="1" i="1" dirty="0" smtClean="0"/>
            <a:t> </a:t>
          </a:r>
          <a:r>
            <a:rPr lang="en-US" sz="2000" b="1" i="1" dirty="0" err="1" smtClean="0"/>
            <a:t>internaționale</a:t>
          </a:r>
          <a:endParaRPr lang="ru-RU" sz="2000" dirty="0"/>
        </a:p>
      </dgm:t>
    </dgm:pt>
    <dgm:pt modelId="{7C0C1C09-8BD9-4FA6-AFBF-E76CC0A484F0}" type="parTrans" cxnId="{EE774838-3C0C-44D3-9849-6411F411B8B1}">
      <dgm:prSet/>
      <dgm:spPr/>
      <dgm:t>
        <a:bodyPr/>
        <a:lstStyle/>
        <a:p>
          <a:endParaRPr lang="ru-RU"/>
        </a:p>
      </dgm:t>
    </dgm:pt>
    <dgm:pt modelId="{1593B627-2B62-40A2-B70F-3EEAE81489E3}" type="sibTrans" cxnId="{EE774838-3C0C-44D3-9849-6411F411B8B1}">
      <dgm:prSet/>
      <dgm:spPr/>
      <dgm:t>
        <a:bodyPr/>
        <a:lstStyle/>
        <a:p>
          <a:endParaRPr lang="ru-RU"/>
        </a:p>
      </dgm:t>
    </dgm:pt>
    <dgm:pt modelId="{A87C0528-C441-495C-96B8-5B449018B1DF}">
      <dgm:prSet phldrT="[Текст]" custT="1"/>
      <dgm:spPr/>
      <dgm:t>
        <a:bodyPr/>
        <a:lstStyle/>
        <a:p>
          <a:pPr algn="just"/>
          <a:r>
            <a:rPr lang="en-US" sz="2000" b="1" i="1" dirty="0" err="1" smtClean="0"/>
            <a:t>Principiul</a:t>
          </a:r>
          <a:r>
            <a:rPr lang="en-US" sz="2000" b="1" i="1" dirty="0" smtClean="0"/>
            <a:t> </a:t>
          </a:r>
          <a:r>
            <a:rPr lang="en-US" sz="2000" b="1" i="1" dirty="0" err="1" smtClean="0"/>
            <a:t>renunțării</a:t>
          </a:r>
          <a:r>
            <a:rPr lang="en-US" sz="2000" b="1" i="1" dirty="0" smtClean="0"/>
            <a:t> la </a:t>
          </a:r>
          <a:r>
            <a:rPr lang="en-US" sz="2000" b="1" i="1" dirty="0" err="1" smtClean="0"/>
            <a:t>amenințarea</a:t>
          </a:r>
          <a:r>
            <a:rPr lang="en-US" sz="2000" b="1" i="1" dirty="0" smtClean="0"/>
            <a:t> </a:t>
          </a:r>
          <a:r>
            <a:rPr lang="en-US" sz="2000" b="1" i="1" dirty="0" err="1" smtClean="0"/>
            <a:t>sau</a:t>
          </a:r>
          <a:r>
            <a:rPr lang="en-US" sz="2000" b="1" i="1" dirty="0" smtClean="0"/>
            <a:t> </a:t>
          </a:r>
          <a:r>
            <a:rPr lang="en-US" sz="2000" b="1" i="1" dirty="0" err="1" smtClean="0"/>
            <a:t>folosirea</a:t>
          </a:r>
          <a:r>
            <a:rPr lang="en-US" sz="2000" b="1" i="1" dirty="0" smtClean="0"/>
            <a:t> </a:t>
          </a:r>
          <a:r>
            <a:rPr lang="en-US" sz="2000" b="1" i="1" dirty="0" err="1" smtClean="0"/>
            <a:t>forței</a:t>
          </a:r>
          <a:r>
            <a:rPr lang="en-US" sz="2000" b="1" i="1" dirty="0" smtClean="0"/>
            <a:t> </a:t>
          </a:r>
          <a:r>
            <a:rPr lang="en-US" sz="2000" b="1" i="1" dirty="0" err="1" smtClean="0"/>
            <a:t>în</a:t>
          </a:r>
          <a:r>
            <a:rPr lang="en-US" sz="2000" b="1" i="1" dirty="0" smtClean="0"/>
            <a:t> RI </a:t>
          </a:r>
          <a:endParaRPr lang="ru-RU" sz="2000" dirty="0"/>
        </a:p>
      </dgm:t>
    </dgm:pt>
    <dgm:pt modelId="{22FFB3F6-EA6F-4D70-8652-F41AE7169D5D}" type="parTrans" cxnId="{E2F74DF5-0D76-4311-85DD-CCACDDC3B8D1}">
      <dgm:prSet/>
      <dgm:spPr/>
      <dgm:t>
        <a:bodyPr/>
        <a:lstStyle/>
        <a:p>
          <a:endParaRPr lang="ru-RU"/>
        </a:p>
      </dgm:t>
    </dgm:pt>
    <dgm:pt modelId="{3249090C-E5A4-4B0A-BA4A-BA1A5271870D}" type="sibTrans" cxnId="{E2F74DF5-0D76-4311-85DD-CCACDDC3B8D1}">
      <dgm:prSet/>
      <dgm:spPr/>
      <dgm:t>
        <a:bodyPr/>
        <a:lstStyle/>
        <a:p>
          <a:endParaRPr lang="ru-RU"/>
        </a:p>
      </dgm:t>
    </dgm:pt>
    <dgm:pt modelId="{B520FE20-F337-4BD1-913F-432634A16C04}">
      <dgm:prSet phldrT="[Текст]" custT="1"/>
      <dgm:spPr/>
      <dgm:t>
        <a:bodyPr/>
        <a:lstStyle/>
        <a:p>
          <a:pPr algn="just"/>
          <a:r>
            <a:rPr lang="en-US" sz="2000" b="1" i="1" dirty="0" err="1" smtClean="0"/>
            <a:t>Principiul</a:t>
          </a:r>
          <a:r>
            <a:rPr lang="en-US" sz="2000" b="1" i="1" dirty="0" smtClean="0"/>
            <a:t> </a:t>
          </a:r>
          <a:r>
            <a:rPr lang="en-US" sz="2000" b="1" i="1" dirty="0" err="1" smtClean="0"/>
            <a:t>egalității</a:t>
          </a:r>
          <a:r>
            <a:rPr lang="en-US" sz="2000" b="1" i="1" dirty="0" smtClean="0"/>
            <a:t> </a:t>
          </a:r>
          <a:r>
            <a:rPr lang="en-US" sz="2000" b="1" i="1" dirty="0" err="1" smtClean="0"/>
            <a:t>și</a:t>
          </a:r>
          <a:r>
            <a:rPr lang="en-US" sz="2000" b="1" i="1" dirty="0" smtClean="0"/>
            <a:t> </a:t>
          </a:r>
          <a:r>
            <a:rPr lang="en-US" sz="2000" b="1" i="1" dirty="0" err="1" smtClean="0"/>
            <a:t>autodeterminării</a:t>
          </a:r>
          <a:endParaRPr lang="ru-RU" sz="2000" dirty="0"/>
        </a:p>
      </dgm:t>
    </dgm:pt>
    <dgm:pt modelId="{5E00C46A-FC7D-4189-973C-A4AE74493994}" type="parTrans" cxnId="{C7A462BD-A72E-4591-9E43-BE2FCF0CEA84}">
      <dgm:prSet/>
      <dgm:spPr/>
      <dgm:t>
        <a:bodyPr/>
        <a:lstStyle/>
        <a:p>
          <a:endParaRPr lang="ru-RU"/>
        </a:p>
      </dgm:t>
    </dgm:pt>
    <dgm:pt modelId="{47A94144-C3F2-4639-B6A9-2355E3ACB998}" type="sibTrans" cxnId="{C7A462BD-A72E-4591-9E43-BE2FCF0CEA84}">
      <dgm:prSet/>
      <dgm:spPr/>
      <dgm:t>
        <a:bodyPr/>
        <a:lstStyle/>
        <a:p>
          <a:endParaRPr lang="ru-RU"/>
        </a:p>
      </dgm:t>
    </dgm:pt>
    <dgm:pt modelId="{73CEB0B8-182E-4E16-8234-AEC8FE2F177A}">
      <dgm:prSet phldrT="[Текст]" custT="1"/>
      <dgm:spPr/>
      <dgm:t>
        <a:bodyPr/>
        <a:lstStyle/>
        <a:p>
          <a:pPr algn="just"/>
          <a:r>
            <a:rPr lang="en-US" sz="2000" b="1" i="1" dirty="0" err="1" smtClean="0"/>
            <a:t>Principiul</a:t>
          </a:r>
          <a:r>
            <a:rPr lang="en-US" sz="2000" b="1" i="1" dirty="0" smtClean="0"/>
            <a:t> </a:t>
          </a:r>
          <a:r>
            <a:rPr lang="en-US" sz="2000" b="1" i="1" dirty="0" err="1" smtClean="0"/>
            <a:t>egalității</a:t>
          </a:r>
          <a:r>
            <a:rPr lang="en-US" sz="2000" b="1" i="1" dirty="0" smtClean="0"/>
            <a:t> </a:t>
          </a:r>
          <a:r>
            <a:rPr lang="en-US" sz="2000" b="1" i="1" dirty="0" err="1" smtClean="0"/>
            <a:t>suverane</a:t>
          </a:r>
          <a:r>
            <a:rPr lang="en-US" sz="2000" b="1" i="1" dirty="0" smtClean="0"/>
            <a:t> a </a:t>
          </a:r>
          <a:r>
            <a:rPr lang="en-US" sz="2000" b="1" i="1" dirty="0" err="1" smtClean="0"/>
            <a:t>Statelor</a:t>
          </a:r>
          <a:r>
            <a:rPr lang="en-US" sz="2000" dirty="0" smtClean="0"/>
            <a:t> </a:t>
          </a:r>
          <a:endParaRPr lang="ro-RO" sz="2000" b="1" i="1" dirty="0" smtClean="0"/>
        </a:p>
        <a:p>
          <a:pPr algn="l"/>
          <a:endParaRPr lang="ru-RU" sz="1300" dirty="0"/>
        </a:p>
      </dgm:t>
    </dgm:pt>
    <dgm:pt modelId="{10A26617-D3B6-4E5E-A803-1E9C7A68D59F}" type="parTrans" cxnId="{67C810FB-4720-449C-A3DD-A69990E76C81}">
      <dgm:prSet/>
      <dgm:spPr/>
      <dgm:t>
        <a:bodyPr/>
        <a:lstStyle/>
        <a:p>
          <a:endParaRPr lang="ru-RU"/>
        </a:p>
      </dgm:t>
    </dgm:pt>
    <dgm:pt modelId="{50F64346-61C7-4610-A8F8-1809C6E451D4}" type="sibTrans" cxnId="{67C810FB-4720-449C-A3DD-A69990E76C81}">
      <dgm:prSet/>
      <dgm:spPr/>
      <dgm:t>
        <a:bodyPr/>
        <a:lstStyle/>
        <a:p>
          <a:endParaRPr lang="ru-RU"/>
        </a:p>
      </dgm:t>
    </dgm:pt>
    <dgm:pt modelId="{FBF9CBE0-AFE2-44A8-82A6-D984B2E2C28F}" type="pres">
      <dgm:prSet presAssocID="{EC57F847-BC1F-4C6E-8027-9DF56C38D72D}" presName="linear" presStyleCnt="0">
        <dgm:presLayoutVars>
          <dgm:dir/>
          <dgm:animLvl val="lvl"/>
          <dgm:resizeHandles val="exact"/>
        </dgm:presLayoutVars>
      </dgm:prSet>
      <dgm:spPr/>
    </dgm:pt>
    <dgm:pt modelId="{6252BCF9-7B35-4840-97F2-1C986206077B}" type="pres">
      <dgm:prSet presAssocID="{36AF765C-B19A-4F12-9A12-A0080DCDF6DB}" presName="parentLin" presStyleCnt="0"/>
      <dgm:spPr/>
    </dgm:pt>
    <dgm:pt modelId="{980030A5-A3EE-4849-BBBD-F815B51E8119}" type="pres">
      <dgm:prSet presAssocID="{36AF765C-B19A-4F12-9A12-A0080DCDF6DB}" presName="parentLeftMargin" presStyleLbl="node1" presStyleIdx="0" presStyleCnt="4"/>
      <dgm:spPr/>
    </dgm:pt>
    <dgm:pt modelId="{FDD9DF3A-A2E5-47C7-917C-68A61BB3A9CC}" type="pres">
      <dgm:prSet presAssocID="{36AF765C-B19A-4F12-9A12-A0080DCDF6DB}" presName="parentText" presStyleLbl="node1" presStyleIdx="0" presStyleCnt="4">
        <dgm:presLayoutVars>
          <dgm:chMax val="0"/>
          <dgm:bulletEnabled val="1"/>
        </dgm:presLayoutVars>
      </dgm:prSet>
      <dgm:spPr/>
      <dgm:t>
        <a:bodyPr/>
        <a:lstStyle/>
        <a:p>
          <a:endParaRPr lang="ru-RU"/>
        </a:p>
      </dgm:t>
    </dgm:pt>
    <dgm:pt modelId="{E5224D51-A012-4C02-B543-F34FD8D4F730}" type="pres">
      <dgm:prSet presAssocID="{36AF765C-B19A-4F12-9A12-A0080DCDF6DB}" presName="negativeSpace" presStyleCnt="0"/>
      <dgm:spPr/>
    </dgm:pt>
    <dgm:pt modelId="{0C97D7A0-265E-448D-84A1-95FD0D8E58CA}" type="pres">
      <dgm:prSet presAssocID="{36AF765C-B19A-4F12-9A12-A0080DCDF6DB}" presName="childText" presStyleLbl="conFgAcc1" presStyleIdx="0" presStyleCnt="4">
        <dgm:presLayoutVars>
          <dgm:bulletEnabled val="1"/>
        </dgm:presLayoutVars>
      </dgm:prSet>
      <dgm:spPr/>
    </dgm:pt>
    <dgm:pt modelId="{486A58F8-0EA2-4CB6-AE37-5A3358F0E58F}" type="pres">
      <dgm:prSet presAssocID="{1593B627-2B62-40A2-B70F-3EEAE81489E3}" presName="spaceBetweenRectangles" presStyleCnt="0"/>
      <dgm:spPr/>
    </dgm:pt>
    <dgm:pt modelId="{DE915D25-E65A-49F8-9D4F-1AB0C56195B1}" type="pres">
      <dgm:prSet presAssocID="{A87C0528-C441-495C-96B8-5B449018B1DF}" presName="parentLin" presStyleCnt="0"/>
      <dgm:spPr/>
    </dgm:pt>
    <dgm:pt modelId="{8508973B-D8B5-46EE-BDC8-2FA7DE60493D}" type="pres">
      <dgm:prSet presAssocID="{A87C0528-C441-495C-96B8-5B449018B1DF}" presName="parentLeftMargin" presStyleLbl="node1" presStyleIdx="0" presStyleCnt="4"/>
      <dgm:spPr/>
    </dgm:pt>
    <dgm:pt modelId="{F27878CE-AE6C-4B17-99F0-4162D5CB3B90}" type="pres">
      <dgm:prSet presAssocID="{A87C0528-C441-495C-96B8-5B449018B1DF}" presName="parentText" presStyleLbl="node1" presStyleIdx="1" presStyleCnt="4">
        <dgm:presLayoutVars>
          <dgm:chMax val="0"/>
          <dgm:bulletEnabled val="1"/>
        </dgm:presLayoutVars>
      </dgm:prSet>
      <dgm:spPr/>
      <dgm:t>
        <a:bodyPr/>
        <a:lstStyle/>
        <a:p>
          <a:endParaRPr lang="ru-RU"/>
        </a:p>
      </dgm:t>
    </dgm:pt>
    <dgm:pt modelId="{C79064EA-31C9-4C18-A626-BD86B00B24B4}" type="pres">
      <dgm:prSet presAssocID="{A87C0528-C441-495C-96B8-5B449018B1DF}" presName="negativeSpace" presStyleCnt="0"/>
      <dgm:spPr/>
    </dgm:pt>
    <dgm:pt modelId="{9DFC65BF-B025-4A25-905C-B9AB2342D108}" type="pres">
      <dgm:prSet presAssocID="{A87C0528-C441-495C-96B8-5B449018B1DF}" presName="childText" presStyleLbl="conFgAcc1" presStyleIdx="1" presStyleCnt="4">
        <dgm:presLayoutVars>
          <dgm:bulletEnabled val="1"/>
        </dgm:presLayoutVars>
      </dgm:prSet>
      <dgm:spPr/>
    </dgm:pt>
    <dgm:pt modelId="{0E3A180B-198E-444D-A7F2-22CCE7D2ED73}" type="pres">
      <dgm:prSet presAssocID="{3249090C-E5A4-4B0A-BA4A-BA1A5271870D}" presName="spaceBetweenRectangles" presStyleCnt="0"/>
      <dgm:spPr/>
    </dgm:pt>
    <dgm:pt modelId="{C512B5EB-EBFF-4A21-8F20-7327A74FEDB5}" type="pres">
      <dgm:prSet presAssocID="{B520FE20-F337-4BD1-913F-432634A16C04}" presName="parentLin" presStyleCnt="0"/>
      <dgm:spPr/>
    </dgm:pt>
    <dgm:pt modelId="{0DDB9A6B-A590-4C32-9E25-432903FBEA98}" type="pres">
      <dgm:prSet presAssocID="{B520FE20-F337-4BD1-913F-432634A16C04}" presName="parentLeftMargin" presStyleLbl="node1" presStyleIdx="1" presStyleCnt="4"/>
      <dgm:spPr/>
    </dgm:pt>
    <dgm:pt modelId="{B3643CB6-AB65-47B5-BECF-C2E8279E661A}" type="pres">
      <dgm:prSet presAssocID="{B520FE20-F337-4BD1-913F-432634A16C04}" presName="parentText" presStyleLbl="node1" presStyleIdx="2" presStyleCnt="4">
        <dgm:presLayoutVars>
          <dgm:chMax val="0"/>
          <dgm:bulletEnabled val="1"/>
        </dgm:presLayoutVars>
      </dgm:prSet>
      <dgm:spPr/>
      <dgm:t>
        <a:bodyPr/>
        <a:lstStyle/>
        <a:p>
          <a:endParaRPr lang="ru-RU"/>
        </a:p>
      </dgm:t>
    </dgm:pt>
    <dgm:pt modelId="{7744EF38-37BD-4AC6-8E04-ABC58A77E64F}" type="pres">
      <dgm:prSet presAssocID="{B520FE20-F337-4BD1-913F-432634A16C04}" presName="negativeSpace" presStyleCnt="0"/>
      <dgm:spPr/>
    </dgm:pt>
    <dgm:pt modelId="{030FEF57-4153-4648-AB07-F9645F1352C5}" type="pres">
      <dgm:prSet presAssocID="{B520FE20-F337-4BD1-913F-432634A16C04}" presName="childText" presStyleLbl="conFgAcc1" presStyleIdx="2" presStyleCnt="4">
        <dgm:presLayoutVars>
          <dgm:bulletEnabled val="1"/>
        </dgm:presLayoutVars>
      </dgm:prSet>
      <dgm:spPr/>
    </dgm:pt>
    <dgm:pt modelId="{73479730-1DC8-4553-A7DC-2DD443BD7A2D}" type="pres">
      <dgm:prSet presAssocID="{47A94144-C3F2-4639-B6A9-2355E3ACB998}" presName="spaceBetweenRectangles" presStyleCnt="0"/>
      <dgm:spPr/>
    </dgm:pt>
    <dgm:pt modelId="{F3CCF70D-B53F-403C-A61F-01DE30F7E620}" type="pres">
      <dgm:prSet presAssocID="{73CEB0B8-182E-4E16-8234-AEC8FE2F177A}" presName="parentLin" presStyleCnt="0"/>
      <dgm:spPr/>
    </dgm:pt>
    <dgm:pt modelId="{FF82A35B-9EF3-4F6F-95F2-0BE38A2C5C94}" type="pres">
      <dgm:prSet presAssocID="{73CEB0B8-182E-4E16-8234-AEC8FE2F177A}" presName="parentLeftMargin" presStyleLbl="node1" presStyleIdx="2" presStyleCnt="4"/>
      <dgm:spPr/>
    </dgm:pt>
    <dgm:pt modelId="{5DF0ECE4-D114-4B49-A9C6-B769209F83DC}" type="pres">
      <dgm:prSet presAssocID="{73CEB0B8-182E-4E16-8234-AEC8FE2F177A}" presName="parentText" presStyleLbl="node1" presStyleIdx="3" presStyleCnt="4">
        <dgm:presLayoutVars>
          <dgm:chMax val="0"/>
          <dgm:bulletEnabled val="1"/>
        </dgm:presLayoutVars>
      </dgm:prSet>
      <dgm:spPr/>
      <dgm:t>
        <a:bodyPr/>
        <a:lstStyle/>
        <a:p>
          <a:endParaRPr lang="ru-RU"/>
        </a:p>
      </dgm:t>
    </dgm:pt>
    <dgm:pt modelId="{6426894B-DFC1-44C9-BA65-3DE8A00EDE70}" type="pres">
      <dgm:prSet presAssocID="{73CEB0B8-182E-4E16-8234-AEC8FE2F177A}" presName="negativeSpace" presStyleCnt="0"/>
      <dgm:spPr/>
    </dgm:pt>
    <dgm:pt modelId="{7DAAD80E-2521-45EB-903C-41580860AB6D}" type="pres">
      <dgm:prSet presAssocID="{73CEB0B8-182E-4E16-8234-AEC8FE2F177A}" presName="childText" presStyleLbl="conFgAcc1" presStyleIdx="3" presStyleCnt="4">
        <dgm:presLayoutVars>
          <dgm:bulletEnabled val="1"/>
        </dgm:presLayoutVars>
      </dgm:prSet>
      <dgm:spPr/>
    </dgm:pt>
  </dgm:ptLst>
  <dgm:cxnLst>
    <dgm:cxn modelId="{C3832B30-EB77-4589-ACA1-738B95F688B0}" type="presOf" srcId="{A87C0528-C441-495C-96B8-5B449018B1DF}" destId="{8508973B-D8B5-46EE-BDC8-2FA7DE60493D}" srcOrd="0" destOrd="0" presId="urn:microsoft.com/office/officeart/2005/8/layout/list1"/>
    <dgm:cxn modelId="{E2F74DF5-0D76-4311-85DD-CCACDDC3B8D1}" srcId="{EC57F847-BC1F-4C6E-8027-9DF56C38D72D}" destId="{A87C0528-C441-495C-96B8-5B449018B1DF}" srcOrd="1" destOrd="0" parTransId="{22FFB3F6-EA6F-4D70-8652-F41AE7169D5D}" sibTransId="{3249090C-E5A4-4B0A-BA4A-BA1A5271870D}"/>
    <dgm:cxn modelId="{E2003599-FED7-4B4C-BB90-30F4584192A3}" type="presOf" srcId="{EC57F847-BC1F-4C6E-8027-9DF56C38D72D}" destId="{FBF9CBE0-AFE2-44A8-82A6-D984B2E2C28F}" srcOrd="0" destOrd="0" presId="urn:microsoft.com/office/officeart/2005/8/layout/list1"/>
    <dgm:cxn modelId="{C7A462BD-A72E-4591-9E43-BE2FCF0CEA84}" srcId="{EC57F847-BC1F-4C6E-8027-9DF56C38D72D}" destId="{B520FE20-F337-4BD1-913F-432634A16C04}" srcOrd="2" destOrd="0" parTransId="{5E00C46A-FC7D-4189-973C-A4AE74493994}" sibTransId="{47A94144-C3F2-4639-B6A9-2355E3ACB998}"/>
    <dgm:cxn modelId="{366D5A8C-A527-4BDE-B60C-ED883CB19A48}" type="presOf" srcId="{B520FE20-F337-4BD1-913F-432634A16C04}" destId="{0DDB9A6B-A590-4C32-9E25-432903FBEA98}" srcOrd="0" destOrd="0" presId="urn:microsoft.com/office/officeart/2005/8/layout/list1"/>
    <dgm:cxn modelId="{321F0224-1184-4FF7-908E-2718F0676892}" type="presOf" srcId="{A87C0528-C441-495C-96B8-5B449018B1DF}" destId="{F27878CE-AE6C-4B17-99F0-4162D5CB3B90}" srcOrd="1" destOrd="0" presId="urn:microsoft.com/office/officeart/2005/8/layout/list1"/>
    <dgm:cxn modelId="{3329FA48-0A72-46A4-8D2A-CAEB838C41FF}" type="presOf" srcId="{73CEB0B8-182E-4E16-8234-AEC8FE2F177A}" destId="{5DF0ECE4-D114-4B49-A9C6-B769209F83DC}" srcOrd="1" destOrd="0" presId="urn:microsoft.com/office/officeart/2005/8/layout/list1"/>
    <dgm:cxn modelId="{01C42E6D-0979-4495-A89E-960692441D0C}" type="presOf" srcId="{B520FE20-F337-4BD1-913F-432634A16C04}" destId="{B3643CB6-AB65-47B5-BECF-C2E8279E661A}" srcOrd="1" destOrd="0" presId="urn:microsoft.com/office/officeart/2005/8/layout/list1"/>
    <dgm:cxn modelId="{866EA2CA-E78C-4030-BD46-8F82BEE3BE86}" type="presOf" srcId="{36AF765C-B19A-4F12-9A12-A0080DCDF6DB}" destId="{980030A5-A3EE-4849-BBBD-F815B51E8119}" srcOrd="0" destOrd="0" presId="urn:microsoft.com/office/officeart/2005/8/layout/list1"/>
    <dgm:cxn modelId="{6A1220AD-4A51-4946-ACC6-32FCF24DEEC1}" type="presOf" srcId="{73CEB0B8-182E-4E16-8234-AEC8FE2F177A}" destId="{FF82A35B-9EF3-4F6F-95F2-0BE38A2C5C94}" srcOrd="0" destOrd="0" presId="urn:microsoft.com/office/officeart/2005/8/layout/list1"/>
    <dgm:cxn modelId="{67C810FB-4720-449C-A3DD-A69990E76C81}" srcId="{EC57F847-BC1F-4C6E-8027-9DF56C38D72D}" destId="{73CEB0B8-182E-4E16-8234-AEC8FE2F177A}" srcOrd="3" destOrd="0" parTransId="{10A26617-D3B6-4E5E-A803-1E9C7A68D59F}" sibTransId="{50F64346-61C7-4610-A8F8-1809C6E451D4}"/>
    <dgm:cxn modelId="{EE774838-3C0C-44D3-9849-6411F411B8B1}" srcId="{EC57F847-BC1F-4C6E-8027-9DF56C38D72D}" destId="{36AF765C-B19A-4F12-9A12-A0080DCDF6DB}" srcOrd="0" destOrd="0" parTransId="{7C0C1C09-8BD9-4FA6-AFBF-E76CC0A484F0}" sibTransId="{1593B627-2B62-40A2-B70F-3EEAE81489E3}"/>
    <dgm:cxn modelId="{B4A15206-6580-420D-B977-9666C3A0A07E}" type="presOf" srcId="{36AF765C-B19A-4F12-9A12-A0080DCDF6DB}" destId="{FDD9DF3A-A2E5-47C7-917C-68A61BB3A9CC}" srcOrd="1" destOrd="0" presId="urn:microsoft.com/office/officeart/2005/8/layout/list1"/>
    <dgm:cxn modelId="{89826171-F9E9-4EE4-AE3F-DFE198682B68}" type="presParOf" srcId="{FBF9CBE0-AFE2-44A8-82A6-D984B2E2C28F}" destId="{6252BCF9-7B35-4840-97F2-1C986206077B}" srcOrd="0" destOrd="0" presId="urn:microsoft.com/office/officeart/2005/8/layout/list1"/>
    <dgm:cxn modelId="{4DC32A2E-2D1F-444C-9CB7-93B81B6ECB11}" type="presParOf" srcId="{6252BCF9-7B35-4840-97F2-1C986206077B}" destId="{980030A5-A3EE-4849-BBBD-F815B51E8119}" srcOrd="0" destOrd="0" presId="urn:microsoft.com/office/officeart/2005/8/layout/list1"/>
    <dgm:cxn modelId="{F1E86FAC-FE5B-40DF-BE7F-B232C6F7FD63}" type="presParOf" srcId="{6252BCF9-7B35-4840-97F2-1C986206077B}" destId="{FDD9DF3A-A2E5-47C7-917C-68A61BB3A9CC}" srcOrd="1" destOrd="0" presId="urn:microsoft.com/office/officeart/2005/8/layout/list1"/>
    <dgm:cxn modelId="{CD1C2517-825A-40C7-808E-2D4CB6E273A0}" type="presParOf" srcId="{FBF9CBE0-AFE2-44A8-82A6-D984B2E2C28F}" destId="{E5224D51-A012-4C02-B543-F34FD8D4F730}" srcOrd="1" destOrd="0" presId="urn:microsoft.com/office/officeart/2005/8/layout/list1"/>
    <dgm:cxn modelId="{92C376BA-C801-419F-BD12-A2EA932B68DE}" type="presParOf" srcId="{FBF9CBE0-AFE2-44A8-82A6-D984B2E2C28F}" destId="{0C97D7A0-265E-448D-84A1-95FD0D8E58CA}" srcOrd="2" destOrd="0" presId="urn:microsoft.com/office/officeart/2005/8/layout/list1"/>
    <dgm:cxn modelId="{03BB4327-38DE-47B3-B535-F60110DB5AA7}" type="presParOf" srcId="{FBF9CBE0-AFE2-44A8-82A6-D984B2E2C28F}" destId="{486A58F8-0EA2-4CB6-AE37-5A3358F0E58F}" srcOrd="3" destOrd="0" presId="urn:microsoft.com/office/officeart/2005/8/layout/list1"/>
    <dgm:cxn modelId="{FC59BF11-8AED-4D01-B840-B0D2A2356A7C}" type="presParOf" srcId="{FBF9CBE0-AFE2-44A8-82A6-D984B2E2C28F}" destId="{DE915D25-E65A-49F8-9D4F-1AB0C56195B1}" srcOrd="4" destOrd="0" presId="urn:microsoft.com/office/officeart/2005/8/layout/list1"/>
    <dgm:cxn modelId="{58267B8F-5153-4C6B-A8A3-D83BCFEA93EB}" type="presParOf" srcId="{DE915D25-E65A-49F8-9D4F-1AB0C56195B1}" destId="{8508973B-D8B5-46EE-BDC8-2FA7DE60493D}" srcOrd="0" destOrd="0" presId="urn:microsoft.com/office/officeart/2005/8/layout/list1"/>
    <dgm:cxn modelId="{596075CB-5AE8-4C67-84F8-C7C8C7A8CA6A}" type="presParOf" srcId="{DE915D25-E65A-49F8-9D4F-1AB0C56195B1}" destId="{F27878CE-AE6C-4B17-99F0-4162D5CB3B90}" srcOrd="1" destOrd="0" presId="urn:microsoft.com/office/officeart/2005/8/layout/list1"/>
    <dgm:cxn modelId="{A194AAA1-4EA3-41F5-8009-D4E6E751E6CA}" type="presParOf" srcId="{FBF9CBE0-AFE2-44A8-82A6-D984B2E2C28F}" destId="{C79064EA-31C9-4C18-A626-BD86B00B24B4}" srcOrd="5" destOrd="0" presId="urn:microsoft.com/office/officeart/2005/8/layout/list1"/>
    <dgm:cxn modelId="{E70EB9A5-9B06-4C7D-A71A-AF1C79855639}" type="presParOf" srcId="{FBF9CBE0-AFE2-44A8-82A6-D984B2E2C28F}" destId="{9DFC65BF-B025-4A25-905C-B9AB2342D108}" srcOrd="6" destOrd="0" presId="urn:microsoft.com/office/officeart/2005/8/layout/list1"/>
    <dgm:cxn modelId="{3150A665-CBB5-4831-9C1B-878241B3080A}" type="presParOf" srcId="{FBF9CBE0-AFE2-44A8-82A6-D984B2E2C28F}" destId="{0E3A180B-198E-444D-A7F2-22CCE7D2ED73}" srcOrd="7" destOrd="0" presId="urn:microsoft.com/office/officeart/2005/8/layout/list1"/>
    <dgm:cxn modelId="{4F7F3E8E-935F-4C63-B204-72B5D67EA2D1}" type="presParOf" srcId="{FBF9CBE0-AFE2-44A8-82A6-D984B2E2C28F}" destId="{C512B5EB-EBFF-4A21-8F20-7327A74FEDB5}" srcOrd="8" destOrd="0" presId="urn:microsoft.com/office/officeart/2005/8/layout/list1"/>
    <dgm:cxn modelId="{5CC9BD9E-67B5-41E1-A7AF-97BEED126137}" type="presParOf" srcId="{C512B5EB-EBFF-4A21-8F20-7327A74FEDB5}" destId="{0DDB9A6B-A590-4C32-9E25-432903FBEA98}" srcOrd="0" destOrd="0" presId="urn:microsoft.com/office/officeart/2005/8/layout/list1"/>
    <dgm:cxn modelId="{E4FAEDC5-939F-481E-BF11-60A60E9DFA31}" type="presParOf" srcId="{C512B5EB-EBFF-4A21-8F20-7327A74FEDB5}" destId="{B3643CB6-AB65-47B5-BECF-C2E8279E661A}" srcOrd="1" destOrd="0" presId="urn:microsoft.com/office/officeart/2005/8/layout/list1"/>
    <dgm:cxn modelId="{0D148C12-2D92-4AC3-B42B-E8A45473B704}" type="presParOf" srcId="{FBF9CBE0-AFE2-44A8-82A6-D984B2E2C28F}" destId="{7744EF38-37BD-4AC6-8E04-ABC58A77E64F}" srcOrd="9" destOrd="0" presId="urn:microsoft.com/office/officeart/2005/8/layout/list1"/>
    <dgm:cxn modelId="{7C421AE2-0ADA-493D-B0D9-8BD327C9B2CB}" type="presParOf" srcId="{FBF9CBE0-AFE2-44A8-82A6-D984B2E2C28F}" destId="{030FEF57-4153-4648-AB07-F9645F1352C5}" srcOrd="10" destOrd="0" presId="urn:microsoft.com/office/officeart/2005/8/layout/list1"/>
    <dgm:cxn modelId="{CC613A4E-4D7E-45DA-BB7C-49ECAE6AC68D}" type="presParOf" srcId="{FBF9CBE0-AFE2-44A8-82A6-D984B2E2C28F}" destId="{73479730-1DC8-4553-A7DC-2DD443BD7A2D}" srcOrd="11" destOrd="0" presId="urn:microsoft.com/office/officeart/2005/8/layout/list1"/>
    <dgm:cxn modelId="{3F9E6FF9-D422-4C21-8569-5D90A7C20EAA}" type="presParOf" srcId="{FBF9CBE0-AFE2-44A8-82A6-D984B2E2C28F}" destId="{F3CCF70D-B53F-403C-A61F-01DE30F7E620}" srcOrd="12" destOrd="0" presId="urn:microsoft.com/office/officeart/2005/8/layout/list1"/>
    <dgm:cxn modelId="{4F0D2773-A75E-42D0-B7DB-CEB7DB1CDA14}" type="presParOf" srcId="{F3CCF70D-B53F-403C-A61F-01DE30F7E620}" destId="{FF82A35B-9EF3-4F6F-95F2-0BE38A2C5C94}" srcOrd="0" destOrd="0" presId="urn:microsoft.com/office/officeart/2005/8/layout/list1"/>
    <dgm:cxn modelId="{5E3A64A2-EEBF-419E-9F2B-D60C6656190D}" type="presParOf" srcId="{F3CCF70D-B53F-403C-A61F-01DE30F7E620}" destId="{5DF0ECE4-D114-4B49-A9C6-B769209F83DC}" srcOrd="1" destOrd="0" presId="urn:microsoft.com/office/officeart/2005/8/layout/list1"/>
    <dgm:cxn modelId="{055EF283-D3B1-4021-8D61-2D54ECE33272}" type="presParOf" srcId="{FBF9CBE0-AFE2-44A8-82A6-D984B2E2C28F}" destId="{6426894B-DFC1-44C9-BA65-3DE8A00EDE70}" srcOrd="13" destOrd="0" presId="urn:microsoft.com/office/officeart/2005/8/layout/list1"/>
    <dgm:cxn modelId="{B93246DF-BA07-450C-B0CE-5BE5F21E6692}" type="presParOf" srcId="{FBF9CBE0-AFE2-44A8-82A6-D984B2E2C28F}" destId="{7DAAD80E-2521-45EB-903C-41580860AB6D}"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D4381F-D2FD-4DB0-AC5C-FDE9B5F15B23}">
      <dsp:nvSpPr>
        <dsp:cNvPr id="0" name=""/>
        <dsp:cNvSpPr/>
      </dsp:nvSpPr>
      <dsp:spPr>
        <a:xfrm rot="16200000">
          <a:off x="-572153" y="577281"/>
          <a:ext cx="4351338" cy="3196774"/>
        </a:xfrm>
        <a:prstGeom prst="flowChartManualOperation">
          <a:avLst/>
        </a:prstGeom>
        <a:solidFill>
          <a:schemeClr val="accent1">
            <a:hueOff val="0"/>
            <a:satOff val="0"/>
            <a:lumOff val="0"/>
            <a:alphaOff val="0"/>
          </a:schemeClr>
        </a:solidFill>
        <a:ln>
          <a:noFill/>
        </a:ln>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accent1">
              <a:hueOff val="0"/>
              <a:satOff val="0"/>
              <a:lumOff val="0"/>
              <a:alphaOff val="0"/>
              <a:shade val="25000"/>
              <a:satMod val="14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9850" tIns="0" rIns="67329" bIns="0" numCol="1" spcCol="1270" anchor="ctr" anchorCtr="0">
          <a:noAutofit/>
        </a:bodyPr>
        <a:lstStyle/>
        <a:p>
          <a:pPr lvl="0" algn="ctr" defTabSz="488950">
            <a:lnSpc>
              <a:spcPct val="90000"/>
            </a:lnSpc>
            <a:spcBef>
              <a:spcPct val="0"/>
            </a:spcBef>
            <a:spcAft>
              <a:spcPct val="35000"/>
            </a:spcAft>
          </a:pPr>
          <a:r>
            <a:rPr lang="en-US" sz="1100" kern="1200" dirty="0" err="1" smtClean="0"/>
            <a:t>Națiune</a:t>
          </a:r>
          <a:r>
            <a:rPr lang="en-US" sz="1100" kern="1200" dirty="0" smtClean="0"/>
            <a:t>: </a:t>
          </a:r>
          <a:r>
            <a:rPr lang="en-US" sz="1100" kern="1200" dirty="0" err="1" smtClean="0"/>
            <a:t>în</a:t>
          </a:r>
          <a:r>
            <a:rPr lang="en-US" sz="1100" kern="1200" dirty="0" smtClean="0"/>
            <a:t> special, un </a:t>
          </a:r>
          <a:r>
            <a:rPr lang="en-US" sz="1100" kern="1200" dirty="0" err="1" smtClean="0"/>
            <a:t>grup</a:t>
          </a:r>
          <a:r>
            <a:rPr lang="en-US" sz="1100" kern="1200" dirty="0" smtClean="0"/>
            <a:t> mare de </a:t>
          </a:r>
          <a:r>
            <a:rPr lang="en-US" sz="1100" kern="1200" dirty="0" err="1" smtClean="0"/>
            <a:t>oameni</a:t>
          </a:r>
          <a:r>
            <a:rPr lang="en-US" sz="1100" kern="1200" dirty="0" smtClean="0"/>
            <a:t> </a:t>
          </a:r>
          <a:r>
            <a:rPr lang="en-US" sz="1100" kern="1200" dirty="0" err="1" smtClean="0"/>
            <a:t>conectați</a:t>
          </a:r>
          <a:r>
            <a:rPr lang="en-US" sz="1100" kern="1200" dirty="0" smtClean="0"/>
            <a:t> </a:t>
          </a:r>
          <a:r>
            <a:rPr lang="en-US" sz="1100" kern="1200" dirty="0" err="1" smtClean="0"/>
            <a:t>printr</a:t>
          </a:r>
          <a:r>
            <a:rPr lang="en-US" sz="1100" kern="1200" dirty="0" smtClean="0"/>
            <a:t>-o </a:t>
          </a:r>
          <a:r>
            <a:rPr lang="en-US" sz="1100" kern="1200" dirty="0" err="1" smtClean="0"/>
            <a:t>cultură</a:t>
          </a:r>
          <a:r>
            <a:rPr lang="en-US" sz="1100" kern="1200" dirty="0" smtClean="0"/>
            <a:t>, </a:t>
          </a:r>
          <a:r>
            <a:rPr lang="en-US" sz="1100" kern="1200" dirty="0" err="1" smtClean="0"/>
            <a:t>limbă</a:t>
          </a:r>
          <a:r>
            <a:rPr lang="en-US" sz="1100" kern="1200" dirty="0" smtClean="0"/>
            <a:t> </a:t>
          </a:r>
          <a:r>
            <a:rPr lang="en-US" sz="1100" kern="1200" dirty="0" err="1" smtClean="0"/>
            <a:t>și</a:t>
          </a:r>
          <a:r>
            <a:rPr lang="en-US" sz="1100" kern="1200" dirty="0" smtClean="0"/>
            <a:t> </a:t>
          </a:r>
          <a:r>
            <a:rPr lang="en-US" sz="1100" kern="1200" dirty="0" err="1" smtClean="0"/>
            <a:t>istorie</a:t>
          </a:r>
          <a:r>
            <a:rPr lang="en-US" sz="1100" kern="1200" dirty="0" smtClean="0"/>
            <a:t> </a:t>
          </a:r>
          <a:r>
            <a:rPr lang="en-US" sz="1100" kern="1200" dirty="0" err="1" smtClean="0"/>
            <a:t>similare</a:t>
          </a:r>
          <a:r>
            <a:rPr lang="en-US" sz="1100" kern="1200" dirty="0" smtClean="0"/>
            <a:t>. </a:t>
          </a:r>
          <a:r>
            <a:rPr lang="en-US" sz="1100" kern="1200" dirty="0" err="1" smtClean="0"/>
            <a:t>Reprezentanții</a:t>
          </a:r>
          <a:r>
            <a:rPr lang="en-US" sz="1100" kern="1200" dirty="0" smtClean="0"/>
            <a:t> </a:t>
          </a:r>
          <a:r>
            <a:rPr lang="en-US" sz="1100" kern="1200" dirty="0" err="1" smtClean="0"/>
            <a:t>unor</a:t>
          </a:r>
          <a:r>
            <a:rPr lang="en-US" sz="1100" kern="1200" dirty="0" smtClean="0"/>
            <a:t> </a:t>
          </a:r>
          <a:r>
            <a:rPr lang="en-US" sz="1100" kern="1200" dirty="0" err="1" smtClean="0"/>
            <a:t>națiuni</a:t>
          </a:r>
          <a:r>
            <a:rPr lang="en-US" sz="1100" kern="1200" dirty="0" smtClean="0"/>
            <a:t> </a:t>
          </a:r>
          <a:r>
            <a:rPr lang="en-US" sz="1100" kern="1200" dirty="0" err="1" smtClean="0"/>
            <a:t>împărtășesc</a:t>
          </a:r>
          <a:r>
            <a:rPr lang="en-US" sz="1100" kern="1200" dirty="0" smtClean="0"/>
            <a:t> o </a:t>
          </a:r>
          <a:r>
            <a:rPr lang="en-US" sz="1100" kern="1200" dirty="0" err="1" smtClean="0"/>
            <a:t>etnie</a:t>
          </a:r>
          <a:r>
            <a:rPr lang="en-US" sz="1100" kern="1200" dirty="0" smtClean="0"/>
            <a:t> </a:t>
          </a:r>
          <a:r>
            <a:rPr lang="en-US" sz="1100" kern="1200" dirty="0" err="1" smtClean="0"/>
            <a:t>comună</a:t>
          </a:r>
          <a:r>
            <a:rPr lang="en-US" sz="1100" kern="1200" dirty="0" smtClean="0"/>
            <a:t> (de </a:t>
          </a:r>
          <a:r>
            <a:rPr lang="en-US" sz="1100" kern="1200" dirty="0" err="1" smtClean="0"/>
            <a:t>exemplu</a:t>
          </a:r>
          <a:r>
            <a:rPr lang="en-US" sz="1100" kern="1200" dirty="0" smtClean="0"/>
            <a:t>, </a:t>
          </a:r>
          <a:r>
            <a:rPr lang="en-US" sz="1100" kern="1200" dirty="0" err="1" smtClean="0"/>
            <a:t>aproape</a:t>
          </a:r>
          <a:r>
            <a:rPr lang="en-US" sz="1100" kern="1200" dirty="0" smtClean="0"/>
            <a:t> </a:t>
          </a:r>
          <a:r>
            <a:rPr lang="en-US" sz="1100" kern="1200" dirty="0" err="1" smtClean="0"/>
            <a:t>toată</a:t>
          </a:r>
          <a:r>
            <a:rPr lang="en-US" sz="1100" kern="1200" dirty="0" smtClean="0"/>
            <a:t> </a:t>
          </a:r>
          <a:r>
            <a:rPr lang="en-US" sz="1100" kern="1200" dirty="0" err="1" smtClean="0"/>
            <a:t>lumea</a:t>
          </a:r>
          <a:r>
            <a:rPr lang="en-US" sz="1100" kern="1200" dirty="0" smtClean="0"/>
            <a:t> din </a:t>
          </a:r>
          <a:r>
            <a:rPr lang="en-US" sz="1100" kern="1200" dirty="0" err="1" smtClean="0"/>
            <a:t>Coreea</a:t>
          </a:r>
          <a:r>
            <a:rPr lang="en-US" sz="1100" kern="1200" dirty="0" smtClean="0"/>
            <a:t> de </a:t>
          </a:r>
          <a:r>
            <a:rPr lang="en-US" sz="1100" kern="1200" dirty="0" err="1" smtClean="0"/>
            <a:t>Sud</a:t>
          </a:r>
          <a:r>
            <a:rPr lang="en-US" sz="1100" kern="1200" dirty="0" smtClean="0"/>
            <a:t> </a:t>
          </a:r>
          <a:r>
            <a:rPr lang="en-US" sz="1100" kern="1200" dirty="0" err="1" smtClean="0"/>
            <a:t>este</a:t>
          </a:r>
          <a:r>
            <a:rPr lang="en-US" sz="1100" kern="1200" dirty="0" smtClean="0"/>
            <a:t> </a:t>
          </a:r>
          <a:r>
            <a:rPr lang="en-US" sz="1100" kern="1200" dirty="0" err="1" smtClean="0"/>
            <a:t>coreeană</a:t>
          </a:r>
          <a:r>
            <a:rPr lang="en-US" sz="1100" kern="1200" dirty="0" smtClean="0"/>
            <a:t>), </a:t>
          </a:r>
          <a:r>
            <a:rPr lang="en-US" sz="1100" kern="1200" dirty="0" err="1" smtClean="0"/>
            <a:t>în</a:t>
          </a:r>
          <a:r>
            <a:rPr lang="en-US" sz="1100" kern="1200" dirty="0" smtClean="0"/>
            <a:t> </a:t>
          </a:r>
          <a:r>
            <a:rPr lang="en-US" sz="1100" kern="1200" dirty="0" err="1" smtClean="0"/>
            <a:t>timp</a:t>
          </a:r>
          <a:r>
            <a:rPr lang="en-US" sz="1100" kern="1200" dirty="0" smtClean="0"/>
            <a:t> </a:t>
          </a:r>
          <a:r>
            <a:rPr lang="en-US" sz="1100" kern="1200" dirty="0" err="1" smtClean="0"/>
            <a:t>ce</a:t>
          </a:r>
          <a:r>
            <a:rPr lang="en-US" sz="1100" kern="1200" dirty="0" smtClean="0"/>
            <a:t> </a:t>
          </a:r>
          <a:r>
            <a:rPr lang="en-US" sz="1100" kern="1200" dirty="0" err="1" smtClean="0"/>
            <a:t>alte</a:t>
          </a:r>
          <a:r>
            <a:rPr lang="en-US" sz="1100" kern="1200" dirty="0" smtClean="0"/>
            <a:t> </a:t>
          </a:r>
          <a:r>
            <a:rPr lang="en-US" sz="1100" kern="1200" dirty="0" err="1" smtClean="0"/>
            <a:t>națiuni</a:t>
          </a:r>
          <a:r>
            <a:rPr lang="en-US" sz="1100" kern="1200" dirty="0" smtClean="0"/>
            <a:t> </a:t>
          </a:r>
          <a:r>
            <a:rPr lang="en-US" sz="1100" kern="1200" dirty="0" err="1" smtClean="0"/>
            <a:t>constau</a:t>
          </a:r>
          <a:r>
            <a:rPr lang="en-US" sz="1100" kern="1200" dirty="0" smtClean="0"/>
            <a:t> din </a:t>
          </a:r>
          <a:r>
            <a:rPr lang="en-US" sz="1100" kern="1200" dirty="0" err="1" smtClean="0"/>
            <a:t>grupuri</a:t>
          </a:r>
          <a:r>
            <a:rPr lang="en-US" sz="1100" kern="1200" dirty="0" smtClean="0"/>
            <a:t> </a:t>
          </a:r>
          <a:r>
            <a:rPr lang="en-US" sz="1100" kern="1200" dirty="0" err="1" smtClean="0"/>
            <a:t>etnice</a:t>
          </a:r>
          <a:r>
            <a:rPr lang="en-US" sz="1100" kern="1200" dirty="0" smtClean="0"/>
            <a:t> </a:t>
          </a:r>
          <a:r>
            <a:rPr lang="en-US" sz="1100" kern="1200" dirty="0" err="1" smtClean="0"/>
            <a:t>diferite</a:t>
          </a:r>
          <a:r>
            <a:rPr lang="en-US" sz="1100" kern="1200" dirty="0" smtClean="0"/>
            <a:t> (de </a:t>
          </a:r>
          <a:r>
            <a:rPr lang="en-US" sz="1100" kern="1200" dirty="0" err="1" smtClean="0"/>
            <a:t>exemplu</a:t>
          </a:r>
          <a:r>
            <a:rPr lang="en-US" sz="1100" kern="1200" dirty="0" smtClean="0"/>
            <a:t>, </a:t>
          </a:r>
          <a:r>
            <a:rPr lang="en-US" sz="1100" kern="1200" dirty="0" err="1" smtClean="0"/>
            <a:t>Regatul</a:t>
          </a:r>
          <a:r>
            <a:rPr lang="en-US" sz="1100" kern="1200" dirty="0" smtClean="0"/>
            <a:t> Unit, </a:t>
          </a:r>
          <a:r>
            <a:rPr lang="en-US" sz="1100" kern="1200" dirty="0" err="1" smtClean="0"/>
            <a:t>Statele</a:t>
          </a:r>
          <a:r>
            <a:rPr lang="en-US" sz="1100" kern="1200" dirty="0" smtClean="0"/>
            <a:t> Unite, Australia </a:t>
          </a:r>
          <a:r>
            <a:rPr lang="en-US" sz="1100" kern="1200" dirty="0" err="1" smtClean="0"/>
            <a:t>și</a:t>
          </a:r>
          <a:r>
            <a:rPr lang="en-US" sz="1100" kern="1200" dirty="0" smtClean="0"/>
            <a:t> Singapore). Cu </a:t>
          </a:r>
          <a:r>
            <a:rPr lang="en-US" sz="1100" kern="1200" dirty="0" err="1" smtClean="0"/>
            <a:t>toate</a:t>
          </a:r>
          <a:r>
            <a:rPr lang="en-US" sz="1100" kern="1200" dirty="0" smtClean="0"/>
            <a:t> </a:t>
          </a:r>
          <a:r>
            <a:rPr lang="en-US" sz="1100" kern="1200" dirty="0" err="1" smtClean="0"/>
            <a:t>acestea</a:t>
          </a:r>
          <a:r>
            <a:rPr lang="en-US" sz="1100" kern="1200" dirty="0" smtClean="0"/>
            <a:t>, </a:t>
          </a:r>
          <a:r>
            <a:rPr lang="en-US" sz="1100" kern="1200" dirty="0" err="1" smtClean="0"/>
            <a:t>membrii</a:t>
          </a:r>
          <a:r>
            <a:rPr lang="en-US" sz="1100" kern="1200" dirty="0" smtClean="0"/>
            <a:t> </a:t>
          </a:r>
          <a:r>
            <a:rPr lang="en-US" sz="1100" kern="1200" dirty="0" err="1" smtClean="0"/>
            <a:t>națiunii</a:t>
          </a:r>
          <a:r>
            <a:rPr lang="en-US" sz="1100" kern="1200" dirty="0" smtClean="0"/>
            <a:t> se </a:t>
          </a:r>
          <a:r>
            <a:rPr lang="en-US" sz="1100" kern="1200" dirty="0" err="1" smtClean="0"/>
            <a:t>consideră</a:t>
          </a:r>
          <a:r>
            <a:rPr lang="en-US" sz="1100" kern="1200" dirty="0" smtClean="0"/>
            <a:t> </a:t>
          </a:r>
          <a:r>
            <a:rPr lang="en-US" sz="1100" kern="1200" dirty="0" err="1" smtClean="0"/>
            <a:t>legați</a:t>
          </a:r>
          <a:r>
            <a:rPr lang="en-US" sz="1100" kern="1200" dirty="0" smtClean="0"/>
            <a:t>. </a:t>
          </a:r>
          <a:r>
            <a:rPr lang="en-US" sz="1100" kern="1200" dirty="0" err="1" smtClean="0"/>
            <a:t>Asociații</a:t>
          </a:r>
          <a:r>
            <a:rPr lang="en-US" sz="1100" kern="1200" dirty="0" smtClean="0"/>
            <a:t> </a:t>
          </a:r>
          <a:r>
            <a:rPr lang="en-US" sz="1100" kern="1200" dirty="0" err="1" smtClean="0"/>
            <a:t>sunt</a:t>
          </a:r>
          <a:r>
            <a:rPr lang="en-US" sz="1100" kern="1200" dirty="0" smtClean="0"/>
            <a:t> </a:t>
          </a:r>
          <a:r>
            <a:rPr lang="en-US" sz="1100" kern="1200" dirty="0" err="1" smtClean="0"/>
            <a:t>adesea</a:t>
          </a:r>
          <a:r>
            <a:rPr lang="en-US" sz="1100" kern="1200" dirty="0" smtClean="0"/>
            <a:t> </a:t>
          </a:r>
          <a:r>
            <a:rPr lang="en-US" sz="1100" kern="1200" dirty="0" err="1" smtClean="0"/>
            <a:t>văzuți</a:t>
          </a:r>
          <a:r>
            <a:rPr lang="en-US" sz="1100" kern="1200" dirty="0" smtClean="0"/>
            <a:t> ca parte a </a:t>
          </a:r>
          <a:r>
            <a:rPr lang="en-US" sz="1100" kern="1200" dirty="0" err="1" smtClean="0"/>
            <a:t>unei</a:t>
          </a:r>
          <a:r>
            <a:rPr lang="en-US" sz="1100" kern="1200" dirty="0" smtClean="0"/>
            <a:t> </a:t>
          </a:r>
          <a:r>
            <a:rPr lang="en-US" sz="1100" kern="1200" dirty="0" err="1" smtClean="0"/>
            <a:t>familii</a:t>
          </a:r>
          <a:r>
            <a:rPr lang="en-US" sz="1100" kern="1200" dirty="0" smtClean="0"/>
            <a:t> </a:t>
          </a:r>
          <a:r>
            <a:rPr lang="en-US" sz="1100" kern="1200" dirty="0" err="1" smtClean="0"/>
            <a:t>numeroase</a:t>
          </a:r>
          <a:r>
            <a:rPr lang="en-US" sz="1100" kern="1200" dirty="0" smtClean="0"/>
            <a:t>. </a:t>
          </a:r>
          <a:r>
            <a:rPr lang="en-US" sz="1100" kern="1200" dirty="0" err="1" smtClean="0"/>
            <a:t>Mulți</a:t>
          </a:r>
          <a:r>
            <a:rPr lang="en-US" sz="1100" kern="1200" dirty="0" smtClean="0"/>
            <a:t> </a:t>
          </a:r>
          <a:r>
            <a:rPr lang="en-US" sz="1100" kern="1200" dirty="0" err="1" smtClean="0"/>
            <a:t>reprezentanți</a:t>
          </a:r>
          <a:r>
            <a:rPr lang="en-US" sz="1100" kern="1200" dirty="0" smtClean="0"/>
            <a:t> </a:t>
          </a:r>
          <a:r>
            <a:rPr lang="en-US" sz="1100" kern="1200" dirty="0" err="1" smtClean="0"/>
            <a:t>ai</a:t>
          </a:r>
          <a:r>
            <a:rPr lang="en-US" sz="1100" kern="1200" dirty="0" smtClean="0"/>
            <a:t> </a:t>
          </a:r>
          <a:r>
            <a:rPr lang="en-US" sz="1100" kern="1200" dirty="0" err="1" smtClean="0"/>
            <a:t>națiunii</a:t>
          </a:r>
          <a:r>
            <a:rPr lang="en-US" sz="1100" kern="1200" dirty="0" smtClean="0"/>
            <a:t> </a:t>
          </a:r>
          <a:r>
            <a:rPr lang="en-US" sz="1100" kern="1200" dirty="0" err="1" smtClean="0"/>
            <a:t>sunt</a:t>
          </a:r>
          <a:r>
            <a:rPr lang="en-US" sz="1100" kern="1200" dirty="0" smtClean="0"/>
            <a:t> </a:t>
          </a:r>
          <a:r>
            <a:rPr lang="en-US" sz="1100" kern="1200" dirty="0" err="1" smtClean="0"/>
            <a:t>mândri</a:t>
          </a:r>
          <a:r>
            <a:rPr lang="en-US" sz="1100" kern="1200" dirty="0" smtClean="0"/>
            <a:t> </a:t>
          </a:r>
          <a:r>
            <a:rPr lang="en-US" sz="1100" kern="1200" dirty="0" err="1" smtClean="0"/>
            <a:t>că</a:t>
          </a:r>
          <a:r>
            <a:rPr lang="en-US" sz="1100" kern="1200" dirty="0" smtClean="0"/>
            <a:t> </a:t>
          </a:r>
          <a:r>
            <a:rPr lang="en-US" sz="1100" kern="1200" dirty="0" err="1" smtClean="0"/>
            <a:t>fac</a:t>
          </a:r>
          <a:r>
            <a:rPr lang="en-US" sz="1100" kern="1200" dirty="0" smtClean="0"/>
            <a:t> parte din </a:t>
          </a:r>
          <a:r>
            <a:rPr lang="en-US" sz="1100" kern="1200" dirty="0" err="1" smtClean="0"/>
            <a:t>ceva</a:t>
          </a:r>
          <a:r>
            <a:rPr lang="en-US" sz="1100" kern="1200" dirty="0" smtClean="0"/>
            <a:t> </a:t>
          </a:r>
          <a:r>
            <a:rPr lang="en-US" sz="1100" kern="1200" dirty="0" err="1" smtClean="0"/>
            <a:t>mai</a:t>
          </a:r>
          <a:r>
            <a:rPr lang="en-US" sz="1100" kern="1200" dirty="0" smtClean="0"/>
            <a:t> mare </a:t>
          </a:r>
          <a:r>
            <a:rPr lang="en-US" sz="1100" kern="1200" dirty="0" err="1" smtClean="0"/>
            <a:t>decât</a:t>
          </a:r>
          <a:r>
            <a:rPr lang="en-US" sz="1100" kern="1200" dirty="0" smtClean="0"/>
            <a:t> </a:t>
          </a:r>
          <a:r>
            <a:rPr lang="en-US" sz="1100" kern="1200" dirty="0" err="1" smtClean="0"/>
            <a:t>ei</a:t>
          </a:r>
          <a:r>
            <a:rPr lang="en-US" sz="1100" kern="1200" dirty="0" smtClean="0"/>
            <a:t> </a:t>
          </a:r>
          <a:r>
            <a:rPr lang="en-US" sz="1100" kern="1200" dirty="0" err="1" smtClean="0"/>
            <a:t>înșiși</a:t>
          </a:r>
          <a:r>
            <a:rPr lang="en-US" sz="1100" kern="1200" dirty="0" smtClean="0"/>
            <a:t> ca </a:t>
          </a:r>
          <a:r>
            <a:rPr lang="en-US" sz="1100" kern="1200" dirty="0" err="1" smtClean="0"/>
            <a:t>indivizi</a:t>
          </a:r>
          <a:r>
            <a:rPr lang="en-US" sz="1100" kern="1200" dirty="0" smtClean="0"/>
            <a:t> </a:t>
          </a:r>
          <a:r>
            <a:rPr lang="en-US" sz="1100" kern="1200" dirty="0" err="1" smtClean="0"/>
            <a:t>și</a:t>
          </a:r>
          <a:r>
            <a:rPr lang="en-US" sz="1100" kern="1200" dirty="0" smtClean="0"/>
            <a:t> </a:t>
          </a:r>
          <a:r>
            <a:rPr lang="en-US" sz="1100" kern="1200" dirty="0" err="1" smtClean="0"/>
            <a:t>își</a:t>
          </a:r>
          <a:r>
            <a:rPr lang="en-US" sz="1100" kern="1200" dirty="0" smtClean="0"/>
            <a:t> </a:t>
          </a:r>
          <a:r>
            <a:rPr lang="en-US" sz="1100" kern="1200" dirty="0" err="1" smtClean="0"/>
            <a:t>sărbătoresc</a:t>
          </a:r>
          <a:r>
            <a:rPr lang="en-US" sz="1100" kern="1200" dirty="0" smtClean="0"/>
            <a:t> </a:t>
          </a:r>
          <a:r>
            <a:rPr lang="en-US" sz="1100" kern="1200" dirty="0" err="1" smtClean="0"/>
            <a:t>națiunea</a:t>
          </a:r>
          <a:r>
            <a:rPr lang="en-US" sz="1100" kern="1200" dirty="0" smtClean="0"/>
            <a:t>. </a:t>
          </a:r>
          <a:endParaRPr lang="ru-RU" sz="1100" kern="1200" dirty="0"/>
        </a:p>
      </dsp:txBody>
      <dsp:txXfrm rot="5400000">
        <a:off x="5129" y="870267"/>
        <a:ext cx="3196774" cy="2610802"/>
      </dsp:txXfrm>
    </dsp:sp>
    <dsp:sp modelId="{4DB84EB0-B727-478C-A0B7-5570B09C2A75}">
      <dsp:nvSpPr>
        <dsp:cNvPr id="0" name=""/>
        <dsp:cNvSpPr/>
      </dsp:nvSpPr>
      <dsp:spPr>
        <a:xfrm rot="16200000">
          <a:off x="2724775" y="716884"/>
          <a:ext cx="4351338" cy="2917568"/>
        </a:xfrm>
        <a:prstGeom prst="flowChartManualOperation">
          <a:avLst/>
        </a:prstGeom>
        <a:solidFill>
          <a:schemeClr val="accent1">
            <a:hueOff val="0"/>
            <a:satOff val="0"/>
            <a:lumOff val="0"/>
            <a:alphaOff val="0"/>
          </a:schemeClr>
        </a:solidFill>
        <a:ln>
          <a:noFill/>
        </a:ln>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accent1">
              <a:hueOff val="0"/>
              <a:satOff val="0"/>
              <a:lumOff val="0"/>
              <a:alphaOff val="0"/>
              <a:shade val="25000"/>
              <a:satMod val="14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9850" tIns="0" rIns="67329" bIns="0" numCol="1" spcCol="1270" anchor="ctr" anchorCtr="0">
          <a:noAutofit/>
        </a:bodyPr>
        <a:lstStyle/>
        <a:p>
          <a:pPr lvl="0" algn="ctr" defTabSz="488950">
            <a:lnSpc>
              <a:spcPct val="90000"/>
            </a:lnSpc>
            <a:spcBef>
              <a:spcPct val="0"/>
            </a:spcBef>
            <a:spcAft>
              <a:spcPct val="35000"/>
            </a:spcAft>
          </a:pPr>
          <a:r>
            <a:rPr lang="en-US" sz="1100" kern="1200" dirty="0" err="1" smtClean="0"/>
            <a:t>Triburile</a:t>
          </a:r>
          <a:r>
            <a:rPr lang="en-US" sz="1100" kern="1200" dirty="0" smtClean="0"/>
            <a:t> Native </a:t>
          </a:r>
          <a:r>
            <a:rPr lang="en-US" sz="1100" kern="1200" dirty="0" err="1" smtClean="0"/>
            <a:t>americane</a:t>
          </a:r>
          <a:r>
            <a:rPr lang="en-US" sz="1100" kern="1200" dirty="0" smtClean="0"/>
            <a:t> din </a:t>
          </a:r>
          <a:r>
            <a:rPr lang="en-US" sz="1100" kern="1200" dirty="0" err="1" smtClean="0"/>
            <a:t>Statele</a:t>
          </a:r>
          <a:r>
            <a:rPr lang="en-US" sz="1100" kern="1200" dirty="0" smtClean="0"/>
            <a:t> Unite </a:t>
          </a:r>
          <a:r>
            <a:rPr lang="en-US" sz="1100" kern="1200" dirty="0" err="1" smtClean="0"/>
            <a:t>sunt</a:t>
          </a:r>
          <a:r>
            <a:rPr lang="en-US" sz="1100" kern="1200" dirty="0" smtClean="0"/>
            <a:t> </a:t>
          </a:r>
          <a:r>
            <a:rPr lang="en-US" sz="1100" kern="1200" dirty="0" err="1" smtClean="0"/>
            <a:t>adesea</a:t>
          </a:r>
          <a:r>
            <a:rPr lang="en-US" sz="1100" kern="1200" dirty="0" smtClean="0"/>
            <a:t> </a:t>
          </a:r>
          <a:r>
            <a:rPr lang="en-US" sz="1100" kern="1200" dirty="0" err="1" smtClean="0"/>
            <a:t>numite</a:t>
          </a:r>
          <a:r>
            <a:rPr lang="en-US" sz="1100" kern="1200" dirty="0" smtClean="0"/>
            <a:t> </a:t>
          </a:r>
          <a:r>
            <a:rPr lang="en-US" sz="1100" kern="1200" dirty="0" err="1" smtClean="0"/>
            <a:t>națiuni</a:t>
          </a:r>
          <a:r>
            <a:rPr lang="en-US" sz="1100" kern="1200" dirty="0" smtClean="0"/>
            <a:t>, </a:t>
          </a:r>
          <a:r>
            <a:rPr lang="en-US" sz="1100" kern="1200" dirty="0" err="1" smtClean="0"/>
            <a:t>deoarece</a:t>
          </a:r>
          <a:r>
            <a:rPr lang="en-US" sz="1100" kern="1200" dirty="0" smtClean="0"/>
            <a:t> </a:t>
          </a:r>
          <a:r>
            <a:rPr lang="en-US" sz="1100" kern="1200" dirty="0" err="1" smtClean="0"/>
            <a:t>membrii</a:t>
          </a:r>
          <a:r>
            <a:rPr lang="en-US" sz="1100" kern="1200" dirty="0" smtClean="0"/>
            <a:t> </a:t>
          </a:r>
          <a:r>
            <a:rPr lang="en-US" sz="1100" kern="1200" dirty="0" err="1" smtClean="0"/>
            <a:t>unui</a:t>
          </a:r>
          <a:r>
            <a:rPr lang="en-US" sz="1100" kern="1200" dirty="0" smtClean="0"/>
            <a:t> </a:t>
          </a:r>
          <a:r>
            <a:rPr lang="en-US" sz="1100" kern="1200" dirty="0" err="1" smtClean="0"/>
            <a:t>anumit</a:t>
          </a:r>
          <a:r>
            <a:rPr lang="en-US" sz="1100" kern="1200" dirty="0" smtClean="0"/>
            <a:t> </a:t>
          </a:r>
          <a:r>
            <a:rPr lang="en-US" sz="1100" kern="1200" dirty="0" err="1" smtClean="0"/>
            <a:t>trib</a:t>
          </a:r>
          <a:r>
            <a:rPr lang="en-US" sz="1100" kern="1200" dirty="0" smtClean="0"/>
            <a:t> </a:t>
          </a:r>
          <a:r>
            <a:rPr lang="en-US" sz="1100" kern="1200" dirty="0" err="1" smtClean="0"/>
            <a:t>împărtășesc</a:t>
          </a:r>
          <a:r>
            <a:rPr lang="en-US" sz="1100" kern="1200" dirty="0" smtClean="0"/>
            <a:t> un set </a:t>
          </a:r>
          <a:r>
            <a:rPr lang="en-US" sz="1100" kern="1200" dirty="0" err="1" smtClean="0"/>
            <a:t>comun</a:t>
          </a:r>
          <a:r>
            <a:rPr lang="en-US" sz="1100" kern="1200" dirty="0" smtClean="0"/>
            <a:t> de limbi, </a:t>
          </a:r>
          <a:r>
            <a:rPr lang="en-US" sz="1100" kern="1200" dirty="0" err="1" smtClean="0"/>
            <a:t>istorii</a:t>
          </a:r>
          <a:r>
            <a:rPr lang="en-US" sz="1100" kern="1200" dirty="0" smtClean="0"/>
            <a:t> </a:t>
          </a:r>
          <a:r>
            <a:rPr lang="en-US" sz="1100" kern="1200" dirty="0" err="1" smtClean="0"/>
            <a:t>și</a:t>
          </a:r>
          <a:r>
            <a:rPr lang="en-US" sz="1100" kern="1200" dirty="0" smtClean="0"/>
            <a:t> </a:t>
          </a:r>
          <a:r>
            <a:rPr lang="en-US" sz="1100" kern="1200" dirty="0" err="1" smtClean="0"/>
            <a:t>culturi</a:t>
          </a:r>
          <a:r>
            <a:rPr lang="en-US" sz="1100" kern="1200" dirty="0" smtClean="0"/>
            <a:t> care </a:t>
          </a:r>
          <a:r>
            <a:rPr lang="en-US" sz="1100" kern="1200" dirty="0" err="1" smtClean="0"/>
            <a:t>diferă</a:t>
          </a:r>
          <a:r>
            <a:rPr lang="en-US" sz="1100" kern="1200" dirty="0" smtClean="0"/>
            <a:t> de </a:t>
          </a:r>
          <a:r>
            <a:rPr lang="en-US" sz="1100" kern="1200" dirty="0" err="1" smtClean="0"/>
            <a:t>alte</a:t>
          </a:r>
          <a:r>
            <a:rPr lang="en-US" sz="1100" kern="1200" dirty="0" smtClean="0"/>
            <a:t> </a:t>
          </a:r>
          <a:r>
            <a:rPr lang="en-US" sz="1100" kern="1200" dirty="0" err="1" smtClean="0"/>
            <a:t>triburi</a:t>
          </a:r>
          <a:r>
            <a:rPr lang="en-US" sz="1100" kern="1200" dirty="0" smtClean="0"/>
            <a:t> Native </a:t>
          </a:r>
          <a:r>
            <a:rPr lang="en-US" sz="1100" kern="1200" dirty="0" err="1" smtClean="0"/>
            <a:t>americane</a:t>
          </a:r>
          <a:r>
            <a:rPr lang="en-US" sz="1100" kern="1200" dirty="0" smtClean="0"/>
            <a:t>. </a:t>
          </a:r>
          <a:r>
            <a:rPr lang="en-US" sz="1100" kern="1200" dirty="0" err="1" smtClean="0"/>
            <a:t>Limba</a:t>
          </a:r>
          <a:r>
            <a:rPr lang="en-US" sz="1100" kern="1200" dirty="0" smtClean="0"/>
            <a:t>, </a:t>
          </a:r>
          <a:r>
            <a:rPr lang="en-US" sz="1100" kern="1200" dirty="0" err="1" smtClean="0"/>
            <a:t>istoria</a:t>
          </a:r>
          <a:r>
            <a:rPr lang="en-US" sz="1100" kern="1200" dirty="0" smtClean="0"/>
            <a:t> </a:t>
          </a:r>
          <a:r>
            <a:rPr lang="en-US" sz="1100" kern="1200" dirty="0" err="1" smtClean="0"/>
            <a:t>și</a:t>
          </a:r>
          <a:r>
            <a:rPr lang="en-US" sz="1100" kern="1200" dirty="0" smtClean="0"/>
            <a:t> </a:t>
          </a:r>
          <a:r>
            <a:rPr lang="en-US" sz="1100" kern="1200" dirty="0" err="1" smtClean="0"/>
            <a:t>cultura</a:t>
          </a:r>
          <a:r>
            <a:rPr lang="en-US" sz="1100" kern="1200" dirty="0" smtClean="0"/>
            <a:t> </a:t>
          </a:r>
          <a:r>
            <a:rPr lang="en-US" sz="1100" kern="1200" dirty="0" err="1" smtClean="0"/>
            <a:t>națiunii</a:t>
          </a:r>
          <a:r>
            <a:rPr lang="en-US" sz="1100" kern="1200" dirty="0" smtClean="0"/>
            <a:t> Cherokee, de </a:t>
          </a:r>
          <a:r>
            <a:rPr lang="en-US" sz="1100" kern="1200" dirty="0" err="1" smtClean="0"/>
            <a:t>exemplu</a:t>
          </a:r>
          <a:r>
            <a:rPr lang="en-US" sz="1100" kern="1200" dirty="0" smtClean="0"/>
            <a:t>, </a:t>
          </a:r>
          <a:r>
            <a:rPr lang="en-US" sz="1100" kern="1200" dirty="0" err="1" smtClean="0"/>
            <a:t>sunt</a:t>
          </a:r>
          <a:r>
            <a:rPr lang="en-US" sz="1100" kern="1200" dirty="0" smtClean="0"/>
            <a:t> </a:t>
          </a:r>
          <a:r>
            <a:rPr lang="en-US" sz="1100" kern="1200" dirty="0" err="1" smtClean="0"/>
            <a:t>foarte</a:t>
          </a:r>
          <a:r>
            <a:rPr lang="en-US" sz="1100" kern="1200" dirty="0" smtClean="0"/>
            <a:t> </a:t>
          </a:r>
          <a:r>
            <a:rPr lang="en-US" sz="1100" kern="1200" dirty="0" err="1" smtClean="0"/>
            <a:t>diferite</a:t>
          </a:r>
          <a:r>
            <a:rPr lang="en-US" sz="1100" kern="1200" dirty="0" smtClean="0"/>
            <a:t> de </a:t>
          </a:r>
          <a:r>
            <a:rPr lang="en-US" sz="1100" kern="1200" dirty="0" err="1" smtClean="0"/>
            <a:t>limba</a:t>
          </a:r>
          <a:r>
            <a:rPr lang="en-US" sz="1100" kern="1200" dirty="0" smtClean="0"/>
            <a:t> </a:t>
          </a:r>
          <a:r>
            <a:rPr lang="en-US" sz="1100" kern="1200" dirty="0" err="1" smtClean="0"/>
            <a:t>națiunii</a:t>
          </a:r>
          <a:r>
            <a:rPr lang="en-US" sz="1100" kern="1200" dirty="0" smtClean="0"/>
            <a:t> Sioux, care </a:t>
          </a:r>
          <a:r>
            <a:rPr lang="en-US" sz="1100" kern="1200" dirty="0" err="1" smtClean="0"/>
            <a:t>este</a:t>
          </a:r>
          <a:r>
            <a:rPr lang="en-US" sz="1100" kern="1200" dirty="0" smtClean="0"/>
            <a:t> </a:t>
          </a:r>
          <a:r>
            <a:rPr lang="en-US" sz="1100" kern="1200" dirty="0" err="1" smtClean="0"/>
            <a:t>diferită</a:t>
          </a:r>
          <a:r>
            <a:rPr lang="en-US" sz="1100" kern="1200" dirty="0" smtClean="0"/>
            <a:t> de </a:t>
          </a:r>
          <a:r>
            <a:rPr lang="en-US" sz="1100" kern="1200" dirty="0" err="1" smtClean="0"/>
            <a:t>limba</a:t>
          </a:r>
          <a:r>
            <a:rPr lang="en-US" sz="1100" kern="1200" dirty="0" smtClean="0"/>
            <a:t> </a:t>
          </a:r>
          <a:r>
            <a:rPr lang="en-US" sz="1100" kern="1200" dirty="0" err="1" smtClean="0"/>
            <a:t>națiunii</a:t>
          </a:r>
          <a:r>
            <a:rPr lang="en-US" sz="1100" kern="1200" dirty="0" smtClean="0"/>
            <a:t> Iroquois. </a:t>
          </a:r>
          <a:r>
            <a:rPr lang="en-US" sz="1100" kern="1200" dirty="0" err="1" smtClean="0"/>
            <a:t>Deși</a:t>
          </a:r>
          <a:r>
            <a:rPr lang="en-US" sz="1100" kern="1200" dirty="0" smtClean="0"/>
            <a:t> </a:t>
          </a:r>
          <a:r>
            <a:rPr lang="en-US" sz="1100" kern="1200" dirty="0" err="1" smtClean="0"/>
            <a:t>Guvernul</a:t>
          </a:r>
          <a:r>
            <a:rPr lang="en-US" sz="1100" kern="1200" dirty="0" smtClean="0"/>
            <a:t> </a:t>
          </a:r>
          <a:r>
            <a:rPr lang="en-US" sz="1100" kern="1200" dirty="0" err="1" smtClean="0"/>
            <a:t>Statelor</a:t>
          </a:r>
          <a:r>
            <a:rPr lang="en-US" sz="1100" kern="1200" dirty="0" smtClean="0"/>
            <a:t> Unite </a:t>
          </a:r>
          <a:r>
            <a:rPr lang="en-US" sz="1100" kern="1200" dirty="0" err="1" smtClean="0"/>
            <a:t>acordă</a:t>
          </a:r>
          <a:r>
            <a:rPr lang="en-US" sz="1100" kern="1200" dirty="0" smtClean="0"/>
            <a:t> </a:t>
          </a:r>
          <a:r>
            <a:rPr lang="en-US" sz="1100" kern="1200" dirty="0" err="1" smtClean="0"/>
            <a:t>acestor</a:t>
          </a:r>
          <a:r>
            <a:rPr lang="en-US" sz="1100" kern="1200" dirty="0" smtClean="0"/>
            <a:t> </a:t>
          </a:r>
          <a:r>
            <a:rPr lang="en-US" sz="1100" kern="1200" dirty="0" err="1" smtClean="0"/>
            <a:t>triburi</a:t>
          </a:r>
          <a:r>
            <a:rPr lang="en-US" sz="1100" kern="1200" dirty="0" smtClean="0"/>
            <a:t> o </a:t>
          </a:r>
          <a:r>
            <a:rPr lang="en-US" sz="1100" kern="1200" dirty="0" err="1" smtClean="0"/>
            <a:t>anumită</a:t>
          </a:r>
          <a:r>
            <a:rPr lang="en-US" sz="1100" kern="1200" dirty="0" smtClean="0"/>
            <a:t> </a:t>
          </a:r>
          <a:r>
            <a:rPr lang="en-US" sz="1100" kern="1200" dirty="0" err="1" smtClean="0"/>
            <a:t>autonomie</a:t>
          </a:r>
          <a:r>
            <a:rPr lang="en-US" sz="1100" kern="1200" dirty="0" smtClean="0"/>
            <a:t> </a:t>
          </a:r>
          <a:r>
            <a:rPr lang="en-US" sz="1100" kern="1200" dirty="0" err="1" smtClean="0"/>
            <a:t>politică</a:t>
          </a:r>
          <a:r>
            <a:rPr lang="en-US" sz="1100" kern="1200" dirty="0" smtClean="0"/>
            <a:t> (cu </a:t>
          </a:r>
          <a:r>
            <a:rPr lang="en-US" sz="1100" kern="1200" dirty="0" err="1" smtClean="0"/>
            <a:t>alte</a:t>
          </a:r>
          <a:r>
            <a:rPr lang="en-US" sz="1100" kern="1200" dirty="0" smtClean="0"/>
            <a:t> </a:t>
          </a:r>
          <a:r>
            <a:rPr lang="en-US" sz="1100" kern="1200" dirty="0" err="1" smtClean="0"/>
            <a:t>cuvinte</a:t>
          </a:r>
          <a:r>
            <a:rPr lang="en-US" sz="1100" kern="1200" dirty="0" smtClean="0"/>
            <a:t>, </a:t>
          </a:r>
          <a:r>
            <a:rPr lang="en-US" sz="1100" kern="1200" dirty="0" err="1" smtClean="0"/>
            <a:t>ele</a:t>
          </a:r>
          <a:r>
            <a:rPr lang="en-US" sz="1100" kern="1200" dirty="0" smtClean="0"/>
            <a:t> pot face </a:t>
          </a:r>
          <a:r>
            <a:rPr lang="en-US" sz="1100" kern="1200" dirty="0" err="1" smtClean="0"/>
            <a:t>multe</a:t>
          </a:r>
          <a:r>
            <a:rPr lang="en-US" sz="1100" kern="1200" dirty="0" smtClean="0"/>
            <a:t> din </a:t>
          </a:r>
          <a:r>
            <a:rPr lang="en-US" sz="1100" kern="1200" dirty="0" err="1" smtClean="0"/>
            <a:t>propriile</a:t>
          </a:r>
          <a:r>
            <a:rPr lang="en-US" sz="1100" kern="1200" dirty="0" smtClean="0"/>
            <a:t> </a:t>
          </a:r>
          <a:r>
            <a:rPr lang="en-US" sz="1100" kern="1200" dirty="0" err="1" smtClean="0"/>
            <a:t>legi</a:t>
          </a:r>
          <a:r>
            <a:rPr lang="en-US" sz="1100" kern="1200" dirty="0" smtClean="0"/>
            <a:t>), </a:t>
          </a:r>
          <a:r>
            <a:rPr lang="en-US" sz="1100" kern="1200" dirty="0" err="1" smtClean="0"/>
            <a:t>clasificarea</a:t>
          </a:r>
          <a:r>
            <a:rPr lang="en-US" sz="1100" kern="1200" dirty="0" smtClean="0"/>
            <a:t> </a:t>
          </a:r>
          <a:r>
            <a:rPr lang="en-US" sz="1100" kern="1200" dirty="0" err="1" smtClean="0"/>
            <a:t>lor</a:t>
          </a:r>
          <a:r>
            <a:rPr lang="en-US" sz="1100" kern="1200" dirty="0" smtClean="0"/>
            <a:t> ca </a:t>
          </a:r>
          <a:r>
            <a:rPr lang="en-US" sz="1100" kern="1200" dirty="0" err="1" smtClean="0"/>
            <a:t>națiuni</a:t>
          </a:r>
          <a:r>
            <a:rPr lang="en-US" sz="1100" kern="1200" dirty="0" smtClean="0"/>
            <a:t> separate </a:t>
          </a:r>
          <a:r>
            <a:rPr lang="en-US" sz="1100" kern="1200" dirty="0" err="1" smtClean="0"/>
            <a:t>provine</a:t>
          </a:r>
          <a:r>
            <a:rPr lang="en-US" sz="1100" kern="1200" dirty="0" smtClean="0"/>
            <a:t> din </a:t>
          </a:r>
          <a:r>
            <a:rPr lang="en-US" sz="1100" kern="1200" dirty="0" err="1" smtClean="0"/>
            <a:t>originea</a:t>
          </a:r>
          <a:r>
            <a:rPr lang="en-US" sz="1100" kern="1200" dirty="0" smtClean="0"/>
            <a:t> </a:t>
          </a:r>
          <a:r>
            <a:rPr lang="en-US" sz="1100" kern="1200" dirty="0" err="1" smtClean="0"/>
            <a:t>lor</a:t>
          </a:r>
          <a:r>
            <a:rPr lang="en-US" sz="1100" kern="1200" dirty="0" smtClean="0"/>
            <a:t> </a:t>
          </a:r>
          <a:r>
            <a:rPr lang="en-US" sz="1100" kern="1200" dirty="0" err="1" smtClean="0"/>
            <a:t>comună</a:t>
          </a:r>
          <a:r>
            <a:rPr lang="en-US" sz="1100" kern="1200" dirty="0" smtClean="0"/>
            <a:t> </a:t>
          </a:r>
          <a:r>
            <a:rPr lang="en-US" sz="1100" kern="1200" dirty="0" err="1" smtClean="0"/>
            <a:t>și</a:t>
          </a:r>
          <a:r>
            <a:rPr lang="en-US" sz="1100" kern="1200" dirty="0" smtClean="0"/>
            <a:t> nu are </a:t>
          </a:r>
          <a:r>
            <a:rPr lang="en-US" sz="1100" kern="1200" dirty="0" err="1" smtClean="0"/>
            <a:t>nimic</a:t>
          </a:r>
          <a:r>
            <a:rPr lang="en-US" sz="1100" kern="1200" dirty="0" smtClean="0"/>
            <a:t> de-a face cu </a:t>
          </a:r>
          <a:r>
            <a:rPr lang="en-US" sz="1100" kern="1200" dirty="0" err="1" smtClean="0"/>
            <a:t>statutul</a:t>
          </a:r>
          <a:r>
            <a:rPr lang="en-US" sz="1100" kern="1200" dirty="0" smtClean="0"/>
            <a:t> </a:t>
          </a:r>
          <a:r>
            <a:rPr lang="en-US" sz="1100" kern="1200" dirty="0" err="1" smtClean="0"/>
            <a:t>lor</a:t>
          </a:r>
          <a:r>
            <a:rPr lang="en-US" sz="1100" kern="1200" dirty="0" smtClean="0"/>
            <a:t> legal </a:t>
          </a:r>
          <a:r>
            <a:rPr lang="en-US" sz="1100" kern="1200" dirty="0" err="1" smtClean="0"/>
            <a:t>sau</a:t>
          </a:r>
          <a:r>
            <a:rPr lang="en-US" sz="1100" kern="1200" dirty="0" smtClean="0"/>
            <a:t> politic.</a:t>
          </a:r>
          <a:endParaRPr lang="ru-RU" sz="1100" kern="1200" dirty="0"/>
        </a:p>
      </dsp:txBody>
      <dsp:txXfrm rot="5400000">
        <a:off x="3441660" y="870267"/>
        <a:ext cx="2917568" cy="2610802"/>
      </dsp:txXfrm>
    </dsp:sp>
    <dsp:sp modelId="{B9F04EEB-FD70-4610-9A33-B6870EFFE369}">
      <dsp:nvSpPr>
        <dsp:cNvPr id="0" name=""/>
        <dsp:cNvSpPr/>
      </dsp:nvSpPr>
      <dsp:spPr>
        <a:xfrm rot="16200000">
          <a:off x="6021704" y="577281"/>
          <a:ext cx="4351338" cy="3196774"/>
        </a:xfrm>
        <a:prstGeom prst="flowChartManualOperation">
          <a:avLst/>
        </a:prstGeom>
        <a:solidFill>
          <a:schemeClr val="accent1">
            <a:hueOff val="0"/>
            <a:satOff val="0"/>
            <a:lumOff val="0"/>
            <a:alphaOff val="0"/>
          </a:schemeClr>
        </a:solidFill>
        <a:ln>
          <a:noFill/>
        </a:ln>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accent1">
              <a:hueOff val="0"/>
              <a:satOff val="0"/>
              <a:lumOff val="0"/>
              <a:alphaOff val="0"/>
              <a:shade val="25000"/>
              <a:satMod val="14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9850" tIns="0" rIns="67329" bIns="0" numCol="1" spcCol="1270" anchor="ctr" anchorCtr="0">
          <a:noAutofit/>
        </a:bodyPr>
        <a:lstStyle/>
        <a:p>
          <a:pPr lvl="0" algn="ctr" defTabSz="488950">
            <a:lnSpc>
              <a:spcPct val="90000"/>
            </a:lnSpc>
            <a:spcBef>
              <a:spcPct val="0"/>
            </a:spcBef>
            <a:spcAft>
              <a:spcPct val="35000"/>
            </a:spcAft>
          </a:pPr>
          <a:r>
            <a:rPr lang="en-US" sz="1100" kern="1200" smtClean="0"/>
            <a:t>Stat: o entitate politică care are suveranitate asupra unui anumit teren și are autoritate supremă asupra teritoriului. Astfel, statul are puterea de a face legi, de a-și proteja granițele și de a realiza politici. De asemenea, statul exercită un monopol asupra utilizării legitime a forței: niciun grup din interiorul granițelor sale nu poate folosi legal forța fără permisiunea statului. În Statele Unite, cuvântul stat este folosit pentru a însemna ceva mai aproape de cuvântul provincie (diferența este că statele americane au mai multă autonomie politică și putere decât provinciile din majoritatea celorlalte țări). Dar oamenii de știință politică folosesc cuvântul "stat" ca sinonim pentru guvernele suverane</a:t>
          </a:r>
          <a:endParaRPr lang="ru-RU" sz="1100" kern="1200"/>
        </a:p>
      </dsp:txBody>
      <dsp:txXfrm rot="5400000">
        <a:off x="6598986" y="870267"/>
        <a:ext cx="3196774" cy="26108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5EBDBD-14AE-460C-AE9E-C7AD56491A10}">
      <dsp:nvSpPr>
        <dsp:cNvPr id="0" name=""/>
        <dsp:cNvSpPr/>
      </dsp:nvSpPr>
      <dsp:spPr>
        <a:xfrm>
          <a:off x="0" y="1069526"/>
          <a:ext cx="9458960" cy="428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lt1">
              <a:alpha val="90000"/>
              <a:hueOff val="0"/>
              <a:satOff val="0"/>
              <a:lumOff val="0"/>
              <a:alphaOff val="0"/>
              <a:shade val="35000"/>
              <a:satMod val="130000"/>
            </a:schemeClr>
          </a:contourClr>
        </a:sp3d>
      </dsp:spPr>
      <dsp:style>
        <a:lnRef idx="1">
          <a:scrgbClr r="0" g="0" b="0"/>
        </a:lnRef>
        <a:fillRef idx="1">
          <a:scrgbClr r="0" g="0" b="0"/>
        </a:fillRef>
        <a:effectRef idx="2">
          <a:scrgbClr r="0" g="0" b="0"/>
        </a:effectRef>
        <a:fontRef idx="minor"/>
      </dsp:style>
    </dsp:sp>
    <dsp:sp modelId="{F0D53E88-B2DF-4839-86D3-85D49A8C98DE}">
      <dsp:nvSpPr>
        <dsp:cNvPr id="0" name=""/>
        <dsp:cNvSpPr/>
      </dsp:nvSpPr>
      <dsp:spPr>
        <a:xfrm>
          <a:off x="472948" y="818606"/>
          <a:ext cx="6621272" cy="501840"/>
        </a:xfrm>
        <a:prstGeom prst="roundRect">
          <a:avLst/>
        </a:prstGeom>
        <a:solidFill>
          <a:schemeClr val="accent1">
            <a:hueOff val="0"/>
            <a:satOff val="0"/>
            <a:lumOff val="0"/>
            <a:alphaOff val="0"/>
          </a:schemeClr>
        </a:solidFill>
        <a:ln>
          <a:noFill/>
        </a:ln>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accent1">
              <a:hueOff val="0"/>
              <a:satOff val="0"/>
              <a:lumOff val="0"/>
              <a:alphaOff val="0"/>
              <a:shade val="25000"/>
              <a:satMod val="14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50268" tIns="0" rIns="250268" bIns="0" numCol="1" spcCol="1270" anchor="ctr" anchorCtr="0">
          <a:noAutofit/>
        </a:bodyPr>
        <a:lstStyle/>
        <a:p>
          <a:pPr lvl="0" algn="l" defTabSz="755650">
            <a:lnSpc>
              <a:spcPct val="90000"/>
            </a:lnSpc>
            <a:spcBef>
              <a:spcPct val="0"/>
            </a:spcBef>
            <a:spcAft>
              <a:spcPct val="35000"/>
            </a:spcAft>
          </a:pPr>
          <a:r>
            <a:rPr lang="en-US" sz="1700" b="1" i="1" kern="1200" dirty="0" err="1" smtClean="0"/>
            <a:t>Principiul</a:t>
          </a:r>
          <a:r>
            <a:rPr lang="en-US" sz="1700" b="1" i="1" kern="1200" dirty="0" smtClean="0"/>
            <a:t> </a:t>
          </a:r>
          <a:r>
            <a:rPr lang="en-US" sz="1700" b="1" i="1" kern="1200" dirty="0" err="1" smtClean="0"/>
            <a:t>neutilizării</a:t>
          </a:r>
          <a:r>
            <a:rPr lang="en-US" sz="1700" b="1" i="1" kern="1200" dirty="0" smtClean="0"/>
            <a:t> </a:t>
          </a:r>
          <a:r>
            <a:rPr lang="en-US" sz="1700" b="1" i="1" kern="1200" dirty="0" err="1" smtClean="0"/>
            <a:t>forței</a:t>
          </a:r>
          <a:r>
            <a:rPr lang="en-US" sz="1700" b="1" i="1" kern="1200" dirty="0" smtClean="0"/>
            <a:t> </a:t>
          </a:r>
          <a:r>
            <a:rPr lang="en-US" sz="1700" b="1" i="1" kern="1200" dirty="0" err="1" smtClean="0"/>
            <a:t>sau</a:t>
          </a:r>
          <a:r>
            <a:rPr lang="en-US" sz="1700" b="1" i="1" kern="1200" dirty="0" smtClean="0"/>
            <a:t> a </a:t>
          </a:r>
          <a:r>
            <a:rPr lang="en-US" sz="1700" b="1" i="1" kern="1200" dirty="0" err="1" smtClean="0"/>
            <a:t>amenințării</a:t>
          </a:r>
          <a:r>
            <a:rPr lang="en-US" sz="1700" b="1" i="1" kern="1200" dirty="0" smtClean="0"/>
            <a:t> </a:t>
          </a:r>
          <a:r>
            <a:rPr lang="en-US" sz="1700" b="1" i="1" kern="1200" dirty="0" err="1" smtClean="0"/>
            <a:t>forței</a:t>
          </a:r>
          <a:endParaRPr lang="ru-RU" sz="1700" kern="1200" dirty="0"/>
        </a:p>
      </dsp:txBody>
      <dsp:txXfrm>
        <a:off x="497446" y="843104"/>
        <a:ext cx="6572276" cy="452844"/>
      </dsp:txXfrm>
    </dsp:sp>
    <dsp:sp modelId="{240942BA-82AE-4382-AFBD-E529022F31F2}">
      <dsp:nvSpPr>
        <dsp:cNvPr id="0" name=""/>
        <dsp:cNvSpPr/>
      </dsp:nvSpPr>
      <dsp:spPr>
        <a:xfrm>
          <a:off x="0" y="1840646"/>
          <a:ext cx="9458960" cy="428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lt1">
              <a:alpha val="90000"/>
              <a:hueOff val="0"/>
              <a:satOff val="0"/>
              <a:lumOff val="0"/>
              <a:alphaOff val="0"/>
              <a:shade val="35000"/>
              <a:satMod val="130000"/>
            </a:schemeClr>
          </a:contourClr>
        </a:sp3d>
      </dsp:spPr>
      <dsp:style>
        <a:lnRef idx="1">
          <a:scrgbClr r="0" g="0" b="0"/>
        </a:lnRef>
        <a:fillRef idx="1">
          <a:scrgbClr r="0" g="0" b="0"/>
        </a:fillRef>
        <a:effectRef idx="2">
          <a:scrgbClr r="0" g="0" b="0"/>
        </a:effectRef>
        <a:fontRef idx="minor"/>
      </dsp:style>
    </dsp:sp>
    <dsp:sp modelId="{42380260-B3BA-4599-A267-511884FA30B2}">
      <dsp:nvSpPr>
        <dsp:cNvPr id="0" name=""/>
        <dsp:cNvSpPr/>
      </dsp:nvSpPr>
      <dsp:spPr>
        <a:xfrm>
          <a:off x="472948" y="1589726"/>
          <a:ext cx="6621272" cy="501840"/>
        </a:xfrm>
        <a:prstGeom prst="roundRect">
          <a:avLst/>
        </a:prstGeom>
        <a:solidFill>
          <a:schemeClr val="accent1">
            <a:hueOff val="0"/>
            <a:satOff val="0"/>
            <a:lumOff val="0"/>
            <a:alphaOff val="0"/>
          </a:schemeClr>
        </a:solidFill>
        <a:ln>
          <a:noFill/>
        </a:ln>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accent1">
              <a:hueOff val="0"/>
              <a:satOff val="0"/>
              <a:lumOff val="0"/>
              <a:alphaOff val="0"/>
              <a:shade val="25000"/>
              <a:satMod val="14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50268" tIns="0" rIns="250268" bIns="0" numCol="1" spcCol="1270" anchor="ctr" anchorCtr="0">
          <a:noAutofit/>
        </a:bodyPr>
        <a:lstStyle/>
        <a:p>
          <a:pPr lvl="0" algn="l" defTabSz="755650">
            <a:lnSpc>
              <a:spcPct val="90000"/>
            </a:lnSpc>
            <a:spcBef>
              <a:spcPct val="0"/>
            </a:spcBef>
            <a:spcAft>
              <a:spcPct val="35000"/>
            </a:spcAft>
          </a:pPr>
          <a:r>
            <a:rPr lang="en-US" sz="1700" b="1" i="1" kern="1200" dirty="0" err="1" smtClean="0"/>
            <a:t>Principiul</a:t>
          </a:r>
          <a:r>
            <a:rPr lang="en-US" sz="1700" b="1" i="1" kern="1200" dirty="0" smtClean="0"/>
            <a:t> </a:t>
          </a:r>
          <a:r>
            <a:rPr lang="en-US" sz="1700" b="1" i="1" kern="1200" dirty="0" err="1" smtClean="0"/>
            <a:t>soluționării</a:t>
          </a:r>
          <a:r>
            <a:rPr lang="en-US" sz="1700" b="1" i="1" kern="1200" dirty="0" smtClean="0"/>
            <a:t> </a:t>
          </a:r>
          <a:r>
            <a:rPr lang="en-US" sz="1700" b="1" i="1" kern="1200" dirty="0" err="1" smtClean="0"/>
            <a:t>pașnice</a:t>
          </a:r>
          <a:r>
            <a:rPr lang="en-US" sz="1700" b="1" i="1" kern="1200" dirty="0" smtClean="0"/>
            <a:t> a </a:t>
          </a:r>
          <a:r>
            <a:rPr lang="en-US" sz="1700" b="1" i="1" kern="1200" dirty="0" err="1" smtClean="0"/>
            <a:t>litigiilor</a:t>
          </a:r>
          <a:endParaRPr lang="ru-RU" sz="1700" kern="1200" dirty="0"/>
        </a:p>
      </dsp:txBody>
      <dsp:txXfrm>
        <a:off x="497446" y="1614224"/>
        <a:ext cx="6572276" cy="452844"/>
      </dsp:txXfrm>
    </dsp:sp>
    <dsp:sp modelId="{63586942-F2A9-4018-A5DF-48B363DEC903}">
      <dsp:nvSpPr>
        <dsp:cNvPr id="0" name=""/>
        <dsp:cNvSpPr/>
      </dsp:nvSpPr>
      <dsp:spPr>
        <a:xfrm>
          <a:off x="0" y="2611766"/>
          <a:ext cx="9458960" cy="428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lt1">
              <a:alpha val="90000"/>
              <a:hueOff val="0"/>
              <a:satOff val="0"/>
              <a:lumOff val="0"/>
              <a:alphaOff val="0"/>
              <a:shade val="35000"/>
              <a:satMod val="130000"/>
            </a:schemeClr>
          </a:contourClr>
        </a:sp3d>
      </dsp:spPr>
      <dsp:style>
        <a:lnRef idx="1">
          <a:scrgbClr r="0" g="0" b="0"/>
        </a:lnRef>
        <a:fillRef idx="1">
          <a:scrgbClr r="0" g="0" b="0"/>
        </a:fillRef>
        <a:effectRef idx="2">
          <a:scrgbClr r="0" g="0" b="0"/>
        </a:effectRef>
        <a:fontRef idx="minor"/>
      </dsp:style>
    </dsp:sp>
    <dsp:sp modelId="{16C08917-9231-4A2C-B185-1810CC4CA481}">
      <dsp:nvSpPr>
        <dsp:cNvPr id="0" name=""/>
        <dsp:cNvSpPr/>
      </dsp:nvSpPr>
      <dsp:spPr>
        <a:xfrm>
          <a:off x="472948" y="2360846"/>
          <a:ext cx="6621272" cy="501840"/>
        </a:xfrm>
        <a:prstGeom prst="roundRect">
          <a:avLst/>
        </a:prstGeom>
        <a:solidFill>
          <a:schemeClr val="accent1">
            <a:hueOff val="0"/>
            <a:satOff val="0"/>
            <a:lumOff val="0"/>
            <a:alphaOff val="0"/>
          </a:schemeClr>
        </a:solidFill>
        <a:ln>
          <a:noFill/>
        </a:ln>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accent1">
              <a:hueOff val="0"/>
              <a:satOff val="0"/>
              <a:lumOff val="0"/>
              <a:alphaOff val="0"/>
              <a:shade val="25000"/>
              <a:satMod val="14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50268" tIns="0" rIns="250268" bIns="0" numCol="1" spcCol="1270" anchor="ctr" anchorCtr="0">
          <a:noAutofit/>
        </a:bodyPr>
        <a:lstStyle/>
        <a:p>
          <a:pPr lvl="0" algn="l" defTabSz="755650">
            <a:lnSpc>
              <a:spcPct val="90000"/>
            </a:lnSpc>
            <a:spcBef>
              <a:spcPct val="0"/>
            </a:spcBef>
            <a:spcAft>
              <a:spcPct val="35000"/>
            </a:spcAft>
          </a:pPr>
          <a:r>
            <a:rPr lang="en-US" sz="1700" b="1" i="1" kern="1200" dirty="0" err="1" smtClean="0"/>
            <a:t>Principiul</a:t>
          </a:r>
          <a:r>
            <a:rPr lang="en-US" sz="1700" b="1" i="1" kern="1200" dirty="0" smtClean="0"/>
            <a:t> </a:t>
          </a:r>
          <a:r>
            <a:rPr lang="en-US" sz="1700" b="1" i="1" kern="1200" dirty="0" err="1" smtClean="0"/>
            <a:t>inviolabilității</a:t>
          </a:r>
          <a:r>
            <a:rPr lang="en-US" sz="1700" b="1" i="1" kern="1200" dirty="0" smtClean="0"/>
            <a:t> </a:t>
          </a:r>
          <a:r>
            <a:rPr lang="en-US" sz="1700" b="1" i="1" kern="1200" dirty="0" err="1" smtClean="0"/>
            <a:t>frontierelor</a:t>
          </a:r>
          <a:r>
            <a:rPr lang="en-US" sz="1700" kern="1200" dirty="0" smtClean="0"/>
            <a:t> </a:t>
          </a:r>
          <a:endParaRPr lang="ru-RU" sz="1700" kern="1200" dirty="0"/>
        </a:p>
      </dsp:txBody>
      <dsp:txXfrm>
        <a:off x="497446" y="2385344"/>
        <a:ext cx="6572276" cy="4528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97D7A0-265E-448D-84A1-95FD0D8E58CA}">
      <dsp:nvSpPr>
        <dsp:cNvPr id="0" name=""/>
        <dsp:cNvSpPr/>
      </dsp:nvSpPr>
      <dsp:spPr>
        <a:xfrm>
          <a:off x="0" y="567892"/>
          <a:ext cx="8594725" cy="856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lt1">
              <a:alpha val="90000"/>
              <a:hueOff val="0"/>
              <a:satOff val="0"/>
              <a:lumOff val="0"/>
              <a:alphaOff val="0"/>
              <a:shade val="35000"/>
              <a:satMod val="130000"/>
            </a:schemeClr>
          </a:contourClr>
        </a:sp3d>
      </dsp:spPr>
      <dsp:style>
        <a:lnRef idx="1">
          <a:scrgbClr r="0" g="0" b="0"/>
        </a:lnRef>
        <a:fillRef idx="1">
          <a:scrgbClr r="0" g="0" b="0"/>
        </a:fillRef>
        <a:effectRef idx="2">
          <a:scrgbClr r="0" g="0" b="0"/>
        </a:effectRef>
        <a:fontRef idx="minor"/>
      </dsp:style>
    </dsp:sp>
    <dsp:sp modelId="{FDD9DF3A-A2E5-47C7-917C-68A61BB3A9CC}">
      <dsp:nvSpPr>
        <dsp:cNvPr id="0" name=""/>
        <dsp:cNvSpPr/>
      </dsp:nvSpPr>
      <dsp:spPr>
        <a:xfrm>
          <a:off x="429736" y="66052"/>
          <a:ext cx="6016307" cy="1003680"/>
        </a:xfrm>
        <a:prstGeom prst="roundRect">
          <a:avLst/>
        </a:prstGeom>
        <a:solidFill>
          <a:schemeClr val="accent1">
            <a:hueOff val="0"/>
            <a:satOff val="0"/>
            <a:lumOff val="0"/>
            <a:alphaOff val="0"/>
          </a:schemeClr>
        </a:solidFill>
        <a:ln>
          <a:noFill/>
        </a:ln>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accent1">
              <a:hueOff val="0"/>
              <a:satOff val="0"/>
              <a:lumOff val="0"/>
              <a:alphaOff val="0"/>
              <a:shade val="25000"/>
              <a:satMod val="14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27402" tIns="0" rIns="227402" bIns="0" numCol="1" spcCol="1270" anchor="ctr" anchorCtr="0">
          <a:noAutofit/>
        </a:bodyPr>
        <a:lstStyle/>
        <a:p>
          <a:pPr lvl="0" algn="just" defTabSz="889000">
            <a:lnSpc>
              <a:spcPct val="90000"/>
            </a:lnSpc>
            <a:spcBef>
              <a:spcPct val="0"/>
            </a:spcBef>
            <a:spcAft>
              <a:spcPct val="35000"/>
            </a:spcAft>
          </a:pPr>
          <a:r>
            <a:rPr lang="en-US" sz="2000" b="1" i="1" kern="1200" dirty="0" err="1" smtClean="0"/>
            <a:t>Principiile</a:t>
          </a:r>
          <a:r>
            <a:rPr lang="en-US" sz="2000" b="1" i="1" kern="1200" dirty="0" smtClean="0"/>
            <a:t> </a:t>
          </a:r>
          <a:r>
            <a:rPr lang="en-US" sz="2000" b="1" i="1" kern="1200" dirty="0" err="1" smtClean="0"/>
            <a:t>fundamentale</a:t>
          </a:r>
          <a:r>
            <a:rPr lang="en-US" sz="2000" b="1" i="1" kern="1200" dirty="0" smtClean="0"/>
            <a:t> ale </a:t>
          </a:r>
          <a:r>
            <a:rPr lang="en-US" sz="2000" b="1" i="1" kern="1200" dirty="0" err="1" smtClean="0"/>
            <a:t>securității</a:t>
          </a:r>
          <a:r>
            <a:rPr lang="en-US" sz="2000" b="1" i="1" kern="1200" dirty="0" smtClean="0"/>
            <a:t> </a:t>
          </a:r>
          <a:r>
            <a:rPr lang="en-US" sz="2000" b="1" i="1" kern="1200" dirty="0" err="1" smtClean="0"/>
            <a:t>internaționale</a:t>
          </a:r>
          <a:endParaRPr lang="ru-RU" sz="2000" kern="1200" dirty="0"/>
        </a:p>
      </dsp:txBody>
      <dsp:txXfrm>
        <a:off x="478732" y="115048"/>
        <a:ext cx="5918315" cy="905688"/>
      </dsp:txXfrm>
    </dsp:sp>
    <dsp:sp modelId="{9DFC65BF-B025-4A25-905C-B9AB2342D108}">
      <dsp:nvSpPr>
        <dsp:cNvPr id="0" name=""/>
        <dsp:cNvSpPr/>
      </dsp:nvSpPr>
      <dsp:spPr>
        <a:xfrm>
          <a:off x="0" y="2110132"/>
          <a:ext cx="8594725" cy="856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lt1">
              <a:alpha val="90000"/>
              <a:hueOff val="0"/>
              <a:satOff val="0"/>
              <a:lumOff val="0"/>
              <a:alphaOff val="0"/>
              <a:shade val="35000"/>
              <a:satMod val="130000"/>
            </a:schemeClr>
          </a:contourClr>
        </a:sp3d>
      </dsp:spPr>
      <dsp:style>
        <a:lnRef idx="1">
          <a:scrgbClr r="0" g="0" b="0"/>
        </a:lnRef>
        <a:fillRef idx="1">
          <a:scrgbClr r="0" g="0" b="0"/>
        </a:fillRef>
        <a:effectRef idx="2">
          <a:scrgbClr r="0" g="0" b="0"/>
        </a:effectRef>
        <a:fontRef idx="minor"/>
      </dsp:style>
    </dsp:sp>
    <dsp:sp modelId="{F27878CE-AE6C-4B17-99F0-4162D5CB3B90}">
      <dsp:nvSpPr>
        <dsp:cNvPr id="0" name=""/>
        <dsp:cNvSpPr/>
      </dsp:nvSpPr>
      <dsp:spPr>
        <a:xfrm>
          <a:off x="429736" y="1608292"/>
          <a:ext cx="6016307" cy="1003680"/>
        </a:xfrm>
        <a:prstGeom prst="roundRect">
          <a:avLst/>
        </a:prstGeom>
        <a:solidFill>
          <a:schemeClr val="accent1">
            <a:hueOff val="0"/>
            <a:satOff val="0"/>
            <a:lumOff val="0"/>
            <a:alphaOff val="0"/>
          </a:schemeClr>
        </a:solidFill>
        <a:ln>
          <a:noFill/>
        </a:ln>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accent1">
              <a:hueOff val="0"/>
              <a:satOff val="0"/>
              <a:lumOff val="0"/>
              <a:alphaOff val="0"/>
              <a:shade val="25000"/>
              <a:satMod val="14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27402" tIns="0" rIns="227402" bIns="0" numCol="1" spcCol="1270" anchor="ctr" anchorCtr="0">
          <a:noAutofit/>
        </a:bodyPr>
        <a:lstStyle/>
        <a:p>
          <a:pPr lvl="0" algn="just" defTabSz="889000">
            <a:lnSpc>
              <a:spcPct val="90000"/>
            </a:lnSpc>
            <a:spcBef>
              <a:spcPct val="0"/>
            </a:spcBef>
            <a:spcAft>
              <a:spcPct val="35000"/>
            </a:spcAft>
          </a:pPr>
          <a:r>
            <a:rPr lang="en-US" sz="2000" b="1" i="1" kern="1200" dirty="0" err="1" smtClean="0"/>
            <a:t>Principiul</a:t>
          </a:r>
          <a:r>
            <a:rPr lang="en-US" sz="2000" b="1" i="1" kern="1200" dirty="0" smtClean="0"/>
            <a:t> </a:t>
          </a:r>
          <a:r>
            <a:rPr lang="en-US" sz="2000" b="1" i="1" kern="1200" dirty="0" err="1" smtClean="0"/>
            <a:t>renunțării</a:t>
          </a:r>
          <a:r>
            <a:rPr lang="en-US" sz="2000" b="1" i="1" kern="1200" dirty="0" smtClean="0"/>
            <a:t> la </a:t>
          </a:r>
          <a:r>
            <a:rPr lang="en-US" sz="2000" b="1" i="1" kern="1200" dirty="0" err="1" smtClean="0"/>
            <a:t>amenințarea</a:t>
          </a:r>
          <a:r>
            <a:rPr lang="en-US" sz="2000" b="1" i="1" kern="1200" dirty="0" smtClean="0"/>
            <a:t> </a:t>
          </a:r>
          <a:r>
            <a:rPr lang="en-US" sz="2000" b="1" i="1" kern="1200" dirty="0" err="1" smtClean="0"/>
            <a:t>sau</a:t>
          </a:r>
          <a:r>
            <a:rPr lang="en-US" sz="2000" b="1" i="1" kern="1200" dirty="0" smtClean="0"/>
            <a:t> </a:t>
          </a:r>
          <a:r>
            <a:rPr lang="en-US" sz="2000" b="1" i="1" kern="1200" dirty="0" err="1" smtClean="0"/>
            <a:t>folosirea</a:t>
          </a:r>
          <a:r>
            <a:rPr lang="en-US" sz="2000" b="1" i="1" kern="1200" dirty="0" smtClean="0"/>
            <a:t> </a:t>
          </a:r>
          <a:r>
            <a:rPr lang="en-US" sz="2000" b="1" i="1" kern="1200" dirty="0" err="1" smtClean="0"/>
            <a:t>forței</a:t>
          </a:r>
          <a:r>
            <a:rPr lang="en-US" sz="2000" b="1" i="1" kern="1200" dirty="0" smtClean="0"/>
            <a:t> </a:t>
          </a:r>
          <a:r>
            <a:rPr lang="en-US" sz="2000" b="1" i="1" kern="1200" dirty="0" err="1" smtClean="0"/>
            <a:t>în</a:t>
          </a:r>
          <a:r>
            <a:rPr lang="en-US" sz="2000" b="1" i="1" kern="1200" dirty="0" smtClean="0"/>
            <a:t> RI </a:t>
          </a:r>
          <a:endParaRPr lang="ru-RU" sz="2000" kern="1200" dirty="0"/>
        </a:p>
      </dsp:txBody>
      <dsp:txXfrm>
        <a:off x="478732" y="1657288"/>
        <a:ext cx="5918315" cy="905688"/>
      </dsp:txXfrm>
    </dsp:sp>
    <dsp:sp modelId="{030FEF57-4153-4648-AB07-F9645F1352C5}">
      <dsp:nvSpPr>
        <dsp:cNvPr id="0" name=""/>
        <dsp:cNvSpPr/>
      </dsp:nvSpPr>
      <dsp:spPr>
        <a:xfrm>
          <a:off x="0" y="3652372"/>
          <a:ext cx="8594725" cy="856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lt1">
              <a:alpha val="90000"/>
              <a:hueOff val="0"/>
              <a:satOff val="0"/>
              <a:lumOff val="0"/>
              <a:alphaOff val="0"/>
              <a:shade val="35000"/>
              <a:satMod val="130000"/>
            </a:schemeClr>
          </a:contourClr>
        </a:sp3d>
      </dsp:spPr>
      <dsp:style>
        <a:lnRef idx="1">
          <a:scrgbClr r="0" g="0" b="0"/>
        </a:lnRef>
        <a:fillRef idx="1">
          <a:scrgbClr r="0" g="0" b="0"/>
        </a:fillRef>
        <a:effectRef idx="2">
          <a:scrgbClr r="0" g="0" b="0"/>
        </a:effectRef>
        <a:fontRef idx="minor"/>
      </dsp:style>
    </dsp:sp>
    <dsp:sp modelId="{B3643CB6-AB65-47B5-BECF-C2E8279E661A}">
      <dsp:nvSpPr>
        <dsp:cNvPr id="0" name=""/>
        <dsp:cNvSpPr/>
      </dsp:nvSpPr>
      <dsp:spPr>
        <a:xfrm>
          <a:off x="429736" y="3150532"/>
          <a:ext cx="6016307" cy="1003680"/>
        </a:xfrm>
        <a:prstGeom prst="roundRect">
          <a:avLst/>
        </a:prstGeom>
        <a:solidFill>
          <a:schemeClr val="accent1">
            <a:hueOff val="0"/>
            <a:satOff val="0"/>
            <a:lumOff val="0"/>
            <a:alphaOff val="0"/>
          </a:schemeClr>
        </a:solidFill>
        <a:ln>
          <a:noFill/>
        </a:ln>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accent1">
              <a:hueOff val="0"/>
              <a:satOff val="0"/>
              <a:lumOff val="0"/>
              <a:alphaOff val="0"/>
              <a:shade val="25000"/>
              <a:satMod val="14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27402" tIns="0" rIns="227402" bIns="0" numCol="1" spcCol="1270" anchor="ctr" anchorCtr="0">
          <a:noAutofit/>
        </a:bodyPr>
        <a:lstStyle/>
        <a:p>
          <a:pPr lvl="0" algn="just" defTabSz="889000">
            <a:lnSpc>
              <a:spcPct val="90000"/>
            </a:lnSpc>
            <a:spcBef>
              <a:spcPct val="0"/>
            </a:spcBef>
            <a:spcAft>
              <a:spcPct val="35000"/>
            </a:spcAft>
          </a:pPr>
          <a:r>
            <a:rPr lang="en-US" sz="2000" b="1" i="1" kern="1200" dirty="0" err="1" smtClean="0"/>
            <a:t>Principiul</a:t>
          </a:r>
          <a:r>
            <a:rPr lang="en-US" sz="2000" b="1" i="1" kern="1200" dirty="0" smtClean="0"/>
            <a:t> </a:t>
          </a:r>
          <a:r>
            <a:rPr lang="en-US" sz="2000" b="1" i="1" kern="1200" dirty="0" err="1" smtClean="0"/>
            <a:t>egalității</a:t>
          </a:r>
          <a:r>
            <a:rPr lang="en-US" sz="2000" b="1" i="1" kern="1200" dirty="0" smtClean="0"/>
            <a:t> </a:t>
          </a:r>
          <a:r>
            <a:rPr lang="en-US" sz="2000" b="1" i="1" kern="1200" dirty="0" err="1" smtClean="0"/>
            <a:t>și</a:t>
          </a:r>
          <a:r>
            <a:rPr lang="en-US" sz="2000" b="1" i="1" kern="1200" dirty="0" smtClean="0"/>
            <a:t> </a:t>
          </a:r>
          <a:r>
            <a:rPr lang="en-US" sz="2000" b="1" i="1" kern="1200" dirty="0" err="1" smtClean="0"/>
            <a:t>autodeterminării</a:t>
          </a:r>
          <a:endParaRPr lang="ru-RU" sz="2000" kern="1200" dirty="0"/>
        </a:p>
      </dsp:txBody>
      <dsp:txXfrm>
        <a:off x="478732" y="3199528"/>
        <a:ext cx="5918315" cy="905688"/>
      </dsp:txXfrm>
    </dsp:sp>
    <dsp:sp modelId="{7DAAD80E-2521-45EB-903C-41580860AB6D}">
      <dsp:nvSpPr>
        <dsp:cNvPr id="0" name=""/>
        <dsp:cNvSpPr/>
      </dsp:nvSpPr>
      <dsp:spPr>
        <a:xfrm>
          <a:off x="0" y="5194612"/>
          <a:ext cx="8594725" cy="856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lt1">
              <a:alpha val="90000"/>
              <a:hueOff val="0"/>
              <a:satOff val="0"/>
              <a:lumOff val="0"/>
              <a:alphaOff val="0"/>
              <a:shade val="35000"/>
              <a:satMod val="130000"/>
            </a:schemeClr>
          </a:contourClr>
        </a:sp3d>
      </dsp:spPr>
      <dsp:style>
        <a:lnRef idx="1">
          <a:scrgbClr r="0" g="0" b="0"/>
        </a:lnRef>
        <a:fillRef idx="1">
          <a:scrgbClr r="0" g="0" b="0"/>
        </a:fillRef>
        <a:effectRef idx="2">
          <a:scrgbClr r="0" g="0" b="0"/>
        </a:effectRef>
        <a:fontRef idx="minor"/>
      </dsp:style>
    </dsp:sp>
    <dsp:sp modelId="{5DF0ECE4-D114-4B49-A9C6-B769209F83DC}">
      <dsp:nvSpPr>
        <dsp:cNvPr id="0" name=""/>
        <dsp:cNvSpPr/>
      </dsp:nvSpPr>
      <dsp:spPr>
        <a:xfrm>
          <a:off x="429736" y="4692772"/>
          <a:ext cx="6016307" cy="1003680"/>
        </a:xfrm>
        <a:prstGeom prst="roundRect">
          <a:avLst/>
        </a:prstGeom>
        <a:solidFill>
          <a:schemeClr val="accent1">
            <a:hueOff val="0"/>
            <a:satOff val="0"/>
            <a:lumOff val="0"/>
            <a:alphaOff val="0"/>
          </a:schemeClr>
        </a:solidFill>
        <a:ln>
          <a:noFill/>
        </a:ln>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accent1">
              <a:hueOff val="0"/>
              <a:satOff val="0"/>
              <a:lumOff val="0"/>
              <a:alphaOff val="0"/>
              <a:shade val="25000"/>
              <a:satMod val="14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27402" tIns="0" rIns="227402" bIns="0" numCol="1" spcCol="1270" anchor="ctr" anchorCtr="0">
          <a:noAutofit/>
        </a:bodyPr>
        <a:lstStyle/>
        <a:p>
          <a:pPr lvl="0" algn="just" defTabSz="889000">
            <a:lnSpc>
              <a:spcPct val="90000"/>
            </a:lnSpc>
            <a:spcBef>
              <a:spcPct val="0"/>
            </a:spcBef>
            <a:spcAft>
              <a:spcPct val="35000"/>
            </a:spcAft>
          </a:pPr>
          <a:r>
            <a:rPr lang="en-US" sz="2000" b="1" i="1" kern="1200" dirty="0" err="1" smtClean="0"/>
            <a:t>Principiul</a:t>
          </a:r>
          <a:r>
            <a:rPr lang="en-US" sz="2000" b="1" i="1" kern="1200" dirty="0" smtClean="0"/>
            <a:t> </a:t>
          </a:r>
          <a:r>
            <a:rPr lang="en-US" sz="2000" b="1" i="1" kern="1200" dirty="0" err="1" smtClean="0"/>
            <a:t>egalității</a:t>
          </a:r>
          <a:r>
            <a:rPr lang="en-US" sz="2000" b="1" i="1" kern="1200" dirty="0" smtClean="0"/>
            <a:t> </a:t>
          </a:r>
          <a:r>
            <a:rPr lang="en-US" sz="2000" b="1" i="1" kern="1200" dirty="0" err="1" smtClean="0"/>
            <a:t>suverane</a:t>
          </a:r>
          <a:r>
            <a:rPr lang="en-US" sz="2000" b="1" i="1" kern="1200" dirty="0" smtClean="0"/>
            <a:t> a </a:t>
          </a:r>
          <a:r>
            <a:rPr lang="en-US" sz="2000" b="1" i="1" kern="1200" dirty="0" err="1" smtClean="0"/>
            <a:t>Statelor</a:t>
          </a:r>
          <a:r>
            <a:rPr lang="en-US" sz="2000" kern="1200" dirty="0" smtClean="0"/>
            <a:t> </a:t>
          </a:r>
          <a:endParaRPr lang="ro-RO" sz="2000" b="1" i="1" kern="1200" dirty="0" smtClean="0"/>
        </a:p>
        <a:p>
          <a:pPr lvl="0" algn="l" defTabSz="889000">
            <a:lnSpc>
              <a:spcPct val="90000"/>
            </a:lnSpc>
            <a:spcBef>
              <a:spcPct val="0"/>
            </a:spcBef>
            <a:spcAft>
              <a:spcPct val="35000"/>
            </a:spcAft>
          </a:pPr>
          <a:endParaRPr lang="ru-RU" sz="1300" kern="1200" dirty="0"/>
        </a:p>
      </dsp:txBody>
      <dsp:txXfrm>
        <a:off x="478732" y="4741768"/>
        <a:ext cx="5918315" cy="905688"/>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9E016143-E03C-4CFD-AFDC-14E5BDEA754C}" type="datetimeFigureOut">
              <a:rPr lang="en-US" dirty="0"/>
              <a:t>12/10/2021</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4FAB73BC-B049-4115-A692-8D63A059BFB8}" type="slidenum">
              <a:rPr lang="en-US" dirty="0"/>
              <a:pPr/>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033E54A-A8CA-48C1-9504-691B58049D29}" type="datetimeFigureOut">
              <a:rPr lang="en-US" dirty="0"/>
              <a:t>12/10/2021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5F6C806-BBF7-471C-9527-881CE2266695}" type="datetimeFigureOut">
              <a:rPr lang="en-US" dirty="0"/>
              <a:t>12/10/2021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8C94063-DF36-4330-A365-08DA1FA5B7D6}" type="datetimeFigureOut">
              <a:rPr lang="en-US" dirty="0"/>
              <a:t>12/10/2021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ru-RU" smtClean="0"/>
              <a:t>Образец заголовка</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08A7C6C-0F39-4D70-8E8D-FE5B9C95FA73}" type="datetimeFigureOut">
              <a:rPr lang="en-US" dirty="0"/>
              <a:t>12/10/2021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FCFA4AC-08CC-42CE-BD01-C191750A04EC}" type="datetimeFigureOut">
              <a:rPr lang="en-US" dirty="0"/>
              <a:t>12/10/2021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ru-RU" smtClean="0"/>
              <a:t>Образец текста</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BA7A723-92A7-435B-B681-F25B092FEFEB}" type="datetimeFigureOut">
              <a:rPr lang="en-US" dirty="0"/>
              <a:t>12/10/2021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dirty="0"/>
              <a:t>12/10/2021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0651-31F4-45D2-98AE-A2108F41BC07}" type="datetimeFigureOut">
              <a:rPr lang="en-US" dirty="0"/>
              <a:t>12/10/2021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ru-RU" smtClean="0"/>
              <a:t>Образец заголовка</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F53789A-C914-4DB1-8815-80B5EC7335C5}" type="datetimeFigureOut">
              <a:rPr lang="en-US" dirty="0"/>
              <a:t>12/10/2021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E6440AA-91A0-436F-8FDB-C0F939DCAE21}" type="datetimeFigureOut">
              <a:rPr lang="en-US" dirty="0"/>
              <a:t>12/10/2021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0E59FD0C-5451-4CA0-86AF-E70AE3279989}" type="datetimeFigureOut">
              <a:rPr lang="en-US" dirty="0"/>
              <a:t>12/10/2021</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28033" y="436981"/>
            <a:ext cx="11406389" cy="4041648"/>
          </a:xfrm>
        </p:spPr>
        <p:txBody>
          <a:bodyPr>
            <a:normAutofit fontScale="90000"/>
          </a:bodyPr>
          <a:lstStyle/>
          <a:p>
            <a:r>
              <a:rPr lang="ro-RO" b="1" dirty="0">
                <a:latin typeface="Times New Roman" pitchFamily="18" charset="0"/>
                <a:cs typeface="Times New Roman" pitchFamily="18" charset="0"/>
              </a:rPr>
              <a:t>ROLUL STATULUI ÎN ASIGURAREA SECURITĂȚII INTERNAŢIONALE</a:t>
            </a:r>
            <a:r>
              <a:rPr lang="en-US" b="1"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a:r>
            <a:br>
              <a:rPr lang="en-US" b="1"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br>
            <a:endParaRPr lang="ru-RU" dirty="0"/>
          </a:p>
        </p:txBody>
      </p:sp>
      <p:sp>
        <p:nvSpPr>
          <p:cNvPr id="3" name="Подзаголовок 2"/>
          <p:cNvSpPr>
            <a:spLocks noGrp="1"/>
          </p:cNvSpPr>
          <p:nvPr>
            <p:ph type="subTitle" idx="1"/>
          </p:nvPr>
        </p:nvSpPr>
        <p:spPr/>
        <p:txBody>
          <a:bodyPr/>
          <a:lstStyle/>
          <a:p>
            <a:r>
              <a:rPr lang="ro-RO" dirty="0" smtClean="0"/>
              <a:t>A elaborat: Pascal Adelina</a:t>
            </a:r>
          </a:p>
          <a:p>
            <a:r>
              <a:rPr lang="ro-RO" dirty="0" smtClean="0"/>
              <a:t>Coordonator: Ilasciuc Andrei, lector</a:t>
            </a:r>
            <a:endParaRPr lang="ru-RU" dirty="0"/>
          </a:p>
        </p:txBody>
      </p:sp>
    </p:spTree>
    <p:extLst>
      <p:ext uri="{BB962C8B-B14F-4D97-AF65-F5344CB8AC3E}">
        <p14:creationId xmlns:p14="http://schemas.microsoft.com/office/powerpoint/2010/main" val="2773381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07832" y="0"/>
            <a:ext cx="9692640" cy="1325562"/>
          </a:xfrm>
        </p:spPr>
        <p:txBody>
          <a:bodyPr/>
          <a:lstStyle/>
          <a:p>
            <a:pPr algn="ctr"/>
            <a:r>
              <a:rPr lang="en-US" b="1" dirty="0"/>
              <a:t>4.Statul </a:t>
            </a:r>
            <a:r>
              <a:rPr lang="en-US" b="1" dirty="0" err="1"/>
              <a:t>şi</a:t>
            </a:r>
            <a:r>
              <a:rPr lang="en-US" b="1" dirty="0"/>
              <a:t> </a:t>
            </a:r>
            <a:r>
              <a:rPr lang="en-US" b="1" dirty="0" err="1"/>
              <a:t>atribuţiile</a:t>
            </a:r>
            <a:r>
              <a:rPr lang="en-US" b="1" dirty="0"/>
              <a:t> sale</a:t>
            </a:r>
            <a:endParaRPr lang="ru-RU" dirty="0"/>
          </a:p>
        </p:txBody>
      </p:sp>
      <p:sp>
        <p:nvSpPr>
          <p:cNvPr id="3" name="Объект 2"/>
          <p:cNvSpPr>
            <a:spLocks noGrp="1"/>
          </p:cNvSpPr>
          <p:nvPr>
            <p:ph idx="1"/>
          </p:nvPr>
        </p:nvSpPr>
        <p:spPr>
          <a:xfrm>
            <a:off x="553792" y="1828800"/>
            <a:ext cx="10400720" cy="4351337"/>
          </a:xfrm>
        </p:spPr>
        <p:txBody>
          <a:bodyPr>
            <a:normAutofit lnSpcReduction="10000"/>
          </a:bodyPr>
          <a:lstStyle/>
          <a:p>
            <a:pPr marL="0" indent="0" algn="just">
              <a:buNone/>
            </a:pPr>
            <a:r>
              <a:rPr lang="ro-RO" dirty="0" smtClean="0"/>
              <a:t>Un </a:t>
            </a:r>
            <a:r>
              <a:rPr lang="en-US" dirty="0" smtClean="0"/>
              <a:t>stat </a:t>
            </a:r>
            <a:r>
              <a:rPr lang="en-US" dirty="0" err="1"/>
              <a:t>este</a:t>
            </a:r>
            <a:r>
              <a:rPr lang="en-US" dirty="0"/>
              <a:t> o </a:t>
            </a:r>
            <a:r>
              <a:rPr lang="en-US" dirty="0" err="1"/>
              <a:t>organizație</a:t>
            </a:r>
            <a:r>
              <a:rPr lang="en-US" dirty="0"/>
              <a:t> </a:t>
            </a:r>
            <a:r>
              <a:rPr lang="en-US" dirty="0" err="1"/>
              <a:t>politică</a:t>
            </a:r>
            <a:r>
              <a:rPr lang="en-US" dirty="0"/>
              <a:t> sub un </a:t>
            </a:r>
            <a:r>
              <a:rPr lang="en-US" dirty="0" err="1"/>
              <a:t>sistem</a:t>
            </a:r>
            <a:r>
              <a:rPr lang="en-US" dirty="0"/>
              <a:t> de </a:t>
            </a:r>
            <a:r>
              <a:rPr lang="en-US" dirty="0" err="1"/>
              <a:t>guvernare</a:t>
            </a:r>
            <a:r>
              <a:rPr lang="en-US" dirty="0"/>
              <a:t> cu </a:t>
            </a:r>
            <a:r>
              <a:rPr lang="en-US" dirty="0" err="1"/>
              <a:t>monopol</a:t>
            </a:r>
            <a:r>
              <a:rPr lang="en-US" dirty="0"/>
              <a:t> </a:t>
            </a:r>
            <a:r>
              <a:rPr lang="en-US" dirty="0" err="1"/>
              <a:t>asupra</a:t>
            </a:r>
            <a:r>
              <a:rPr lang="en-US" dirty="0"/>
              <a:t> </a:t>
            </a:r>
            <a:r>
              <a:rPr lang="en-US" dirty="0" err="1"/>
              <a:t>forței</a:t>
            </a:r>
            <a:r>
              <a:rPr lang="en-US" dirty="0"/>
              <a:t>. Nu </a:t>
            </a:r>
            <a:r>
              <a:rPr lang="en-US" dirty="0" err="1"/>
              <a:t>există</a:t>
            </a:r>
            <a:r>
              <a:rPr lang="en-US" dirty="0"/>
              <a:t> o </a:t>
            </a:r>
            <a:r>
              <a:rPr lang="en-US" dirty="0" err="1"/>
              <a:t>definiție</a:t>
            </a:r>
            <a:r>
              <a:rPr lang="en-US" dirty="0"/>
              <a:t> </a:t>
            </a:r>
            <a:r>
              <a:rPr lang="en-US" dirty="0" err="1"/>
              <a:t>incontestabilă</a:t>
            </a:r>
            <a:r>
              <a:rPr lang="en-US" dirty="0"/>
              <a:t> a </a:t>
            </a:r>
            <a:r>
              <a:rPr lang="en-US" dirty="0" err="1"/>
              <a:t>unui</a:t>
            </a:r>
            <a:r>
              <a:rPr lang="en-US" dirty="0"/>
              <a:t> stat. O </a:t>
            </a:r>
            <a:r>
              <a:rPr lang="en-US" dirty="0" err="1"/>
              <a:t>definiție</a:t>
            </a:r>
            <a:r>
              <a:rPr lang="en-US" dirty="0"/>
              <a:t> </a:t>
            </a:r>
            <a:r>
              <a:rPr lang="en-US" dirty="0" err="1"/>
              <a:t>larg</a:t>
            </a:r>
            <a:r>
              <a:rPr lang="en-US" dirty="0"/>
              <a:t> </a:t>
            </a:r>
            <a:r>
              <a:rPr lang="en-US" dirty="0" err="1"/>
              <a:t>folosită</a:t>
            </a:r>
            <a:r>
              <a:rPr lang="en-US" dirty="0"/>
              <a:t> de la </a:t>
            </a:r>
            <a:r>
              <a:rPr lang="en-US" dirty="0" err="1"/>
              <a:t>sociologul</a:t>
            </a:r>
            <a:r>
              <a:rPr lang="en-US" dirty="0"/>
              <a:t> </a:t>
            </a:r>
            <a:r>
              <a:rPr lang="en-US" dirty="0" err="1"/>
              <a:t>german</a:t>
            </a:r>
            <a:r>
              <a:rPr lang="en-US" dirty="0"/>
              <a:t> Max Weber </a:t>
            </a:r>
            <a:r>
              <a:rPr lang="en-US" dirty="0" err="1"/>
              <a:t>este</a:t>
            </a:r>
            <a:r>
              <a:rPr lang="en-US" dirty="0"/>
              <a:t> </a:t>
            </a:r>
            <a:r>
              <a:rPr lang="en-US" dirty="0" err="1"/>
              <a:t>că</a:t>
            </a:r>
            <a:r>
              <a:rPr lang="en-US" dirty="0"/>
              <a:t> un „stat” </a:t>
            </a:r>
            <a:r>
              <a:rPr lang="en-US" dirty="0" err="1"/>
              <a:t>este</a:t>
            </a:r>
            <a:r>
              <a:rPr lang="en-US" dirty="0"/>
              <a:t> o </a:t>
            </a:r>
            <a:r>
              <a:rPr lang="en-US" dirty="0" err="1"/>
              <a:t>organizație</a:t>
            </a:r>
            <a:r>
              <a:rPr lang="en-US" dirty="0"/>
              <a:t> </a:t>
            </a:r>
            <a:r>
              <a:rPr lang="en-US" dirty="0" err="1"/>
              <a:t>politică</a:t>
            </a:r>
            <a:r>
              <a:rPr lang="en-US" dirty="0"/>
              <a:t> care </a:t>
            </a:r>
            <a:r>
              <a:rPr lang="en-US" dirty="0" err="1"/>
              <a:t>menține</a:t>
            </a:r>
            <a:r>
              <a:rPr lang="en-US" dirty="0"/>
              <a:t> un </a:t>
            </a:r>
            <a:r>
              <a:rPr lang="en-US" dirty="0" err="1"/>
              <a:t>monopol</a:t>
            </a:r>
            <a:r>
              <a:rPr lang="en-US" dirty="0"/>
              <a:t> </a:t>
            </a:r>
            <a:r>
              <a:rPr lang="en-US" dirty="0" err="1"/>
              <a:t>asupra</a:t>
            </a:r>
            <a:r>
              <a:rPr lang="en-US" dirty="0"/>
              <a:t> </a:t>
            </a:r>
            <a:r>
              <a:rPr lang="en-US" dirty="0" err="1"/>
              <a:t>utilizării</a:t>
            </a:r>
            <a:r>
              <a:rPr lang="en-US" dirty="0"/>
              <a:t> </a:t>
            </a:r>
            <a:r>
              <a:rPr lang="en-US" dirty="0" err="1"/>
              <a:t>legitime</a:t>
            </a:r>
            <a:r>
              <a:rPr lang="en-US" dirty="0"/>
              <a:t> a </a:t>
            </a:r>
            <a:r>
              <a:rPr lang="en-US" dirty="0" err="1"/>
              <a:t>violenței</a:t>
            </a:r>
            <a:r>
              <a:rPr lang="en-US" dirty="0"/>
              <a:t>, </a:t>
            </a:r>
            <a:r>
              <a:rPr lang="en-US" dirty="0" err="1"/>
              <a:t>deși</a:t>
            </a:r>
            <a:r>
              <a:rPr lang="en-US" dirty="0"/>
              <a:t> </a:t>
            </a:r>
            <a:r>
              <a:rPr lang="en-US" dirty="0" err="1"/>
              <a:t>alte</a:t>
            </a:r>
            <a:r>
              <a:rPr lang="en-US" dirty="0"/>
              <a:t> </a:t>
            </a:r>
            <a:r>
              <a:rPr lang="en-US" dirty="0" err="1"/>
              <a:t>definiții</a:t>
            </a:r>
            <a:r>
              <a:rPr lang="en-US" dirty="0"/>
              <a:t> nu </a:t>
            </a:r>
            <a:r>
              <a:rPr lang="en-US" dirty="0" err="1"/>
              <a:t>sunt</a:t>
            </a:r>
            <a:r>
              <a:rPr lang="en-US" dirty="0"/>
              <a:t> </a:t>
            </a:r>
            <a:r>
              <a:rPr lang="en-US" dirty="0" err="1"/>
              <a:t>neobișnuite</a:t>
            </a:r>
            <a:r>
              <a:rPr lang="en-US" dirty="0"/>
              <a:t>. Un stat nu </a:t>
            </a:r>
            <a:r>
              <a:rPr lang="en-US" dirty="0" err="1"/>
              <a:t>este</a:t>
            </a:r>
            <a:r>
              <a:rPr lang="en-US" dirty="0"/>
              <a:t> </a:t>
            </a:r>
            <a:r>
              <a:rPr lang="en-US" dirty="0" err="1"/>
              <a:t>sinonim</a:t>
            </a:r>
            <a:r>
              <a:rPr lang="en-US" dirty="0"/>
              <a:t> cu un </a:t>
            </a:r>
            <a:r>
              <a:rPr lang="en-US" dirty="0" err="1"/>
              <a:t>guvern</a:t>
            </a:r>
            <a:r>
              <a:rPr lang="en-US" dirty="0"/>
              <a:t>, </a:t>
            </a:r>
            <a:r>
              <a:rPr lang="en-US" dirty="0" err="1"/>
              <a:t>deoarece</a:t>
            </a:r>
            <a:r>
              <a:rPr lang="en-US" dirty="0"/>
              <a:t> </a:t>
            </a:r>
            <a:r>
              <a:rPr lang="en-US" dirty="0" err="1"/>
              <a:t>există</a:t>
            </a:r>
            <a:r>
              <a:rPr lang="en-US" dirty="0"/>
              <a:t> </a:t>
            </a:r>
            <a:r>
              <a:rPr lang="en-US" dirty="0" err="1"/>
              <a:t>guverne</a:t>
            </a:r>
            <a:r>
              <a:rPr lang="en-US" dirty="0"/>
              <a:t> </a:t>
            </a:r>
            <a:r>
              <a:rPr lang="en-US" dirty="0" err="1"/>
              <a:t>fără</a:t>
            </a:r>
            <a:r>
              <a:rPr lang="en-US" dirty="0"/>
              <a:t> </a:t>
            </a:r>
            <a:r>
              <a:rPr lang="en-US" dirty="0" smtClean="0"/>
              <a:t>stat.</a:t>
            </a:r>
            <a:r>
              <a:rPr lang="ro-RO" dirty="0"/>
              <a:t> </a:t>
            </a:r>
            <a:r>
              <a:rPr lang="en-US" dirty="0" err="1" smtClean="0"/>
              <a:t>Unele</a:t>
            </a:r>
            <a:r>
              <a:rPr lang="en-US" dirty="0" smtClean="0"/>
              <a:t> </a:t>
            </a:r>
            <a:r>
              <a:rPr lang="en-US" dirty="0"/>
              <a:t>state </a:t>
            </a:r>
            <a:r>
              <a:rPr lang="en-US" dirty="0" err="1"/>
              <a:t>sunt</a:t>
            </a:r>
            <a:r>
              <a:rPr lang="en-US" dirty="0"/>
              <a:t> </a:t>
            </a:r>
            <a:r>
              <a:rPr lang="en-US" dirty="0" err="1"/>
              <a:t>suverane</a:t>
            </a:r>
            <a:r>
              <a:rPr lang="en-US" dirty="0"/>
              <a:t>, </a:t>
            </a:r>
            <a:r>
              <a:rPr lang="en-US" dirty="0" err="1"/>
              <a:t>în</a:t>
            </a:r>
            <a:r>
              <a:rPr lang="en-US" dirty="0"/>
              <a:t> </a:t>
            </a:r>
            <a:r>
              <a:rPr lang="en-US" dirty="0" err="1"/>
              <a:t>timp</a:t>
            </a:r>
            <a:r>
              <a:rPr lang="en-US" dirty="0"/>
              <a:t> </a:t>
            </a:r>
            <a:r>
              <a:rPr lang="en-US" dirty="0" err="1"/>
              <a:t>ce</a:t>
            </a:r>
            <a:r>
              <a:rPr lang="en-US" dirty="0"/>
              <a:t> </a:t>
            </a:r>
            <a:r>
              <a:rPr lang="en-US" dirty="0" err="1"/>
              <a:t>altele</a:t>
            </a:r>
            <a:r>
              <a:rPr lang="en-US" dirty="0"/>
              <a:t> </a:t>
            </a:r>
            <a:r>
              <a:rPr lang="en-US" dirty="0" err="1"/>
              <a:t>sunt</a:t>
            </a:r>
            <a:r>
              <a:rPr lang="en-US" dirty="0"/>
              <a:t> </a:t>
            </a:r>
            <a:r>
              <a:rPr lang="en-US" dirty="0" err="1"/>
              <a:t>supuse</a:t>
            </a:r>
            <a:r>
              <a:rPr lang="en-US" dirty="0"/>
              <a:t> </a:t>
            </a:r>
            <a:r>
              <a:rPr lang="en-US" dirty="0" err="1"/>
              <a:t>suveranității</a:t>
            </a:r>
            <a:r>
              <a:rPr lang="en-US" dirty="0"/>
              <a:t> </a:t>
            </a:r>
            <a:r>
              <a:rPr lang="en-US" dirty="0" err="1"/>
              <a:t>externe</a:t>
            </a:r>
            <a:r>
              <a:rPr lang="en-US" dirty="0"/>
              <a:t> </a:t>
            </a:r>
            <a:r>
              <a:rPr lang="en-US" dirty="0" err="1"/>
              <a:t>sau</a:t>
            </a:r>
            <a:r>
              <a:rPr lang="en-US" dirty="0"/>
              <a:t> </a:t>
            </a:r>
            <a:r>
              <a:rPr lang="en-US" dirty="0" err="1"/>
              <a:t>hegemoniei</a:t>
            </a:r>
            <a:r>
              <a:rPr lang="en-US" dirty="0"/>
              <a:t>, </a:t>
            </a:r>
            <a:r>
              <a:rPr lang="en-US" dirty="0" err="1"/>
              <a:t>în</a:t>
            </a:r>
            <a:r>
              <a:rPr lang="en-US" dirty="0"/>
              <a:t> care </a:t>
            </a:r>
            <a:r>
              <a:rPr lang="en-US" dirty="0" err="1"/>
              <a:t>autoritatea</a:t>
            </a:r>
            <a:r>
              <a:rPr lang="en-US" dirty="0"/>
              <a:t> </a:t>
            </a:r>
            <a:r>
              <a:rPr lang="en-US" dirty="0" err="1"/>
              <a:t>supremă</a:t>
            </a:r>
            <a:r>
              <a:rPr lang="en-US" dirty="0"/>
              <a:t> se </a:t>
            </a:r>
            <a:r>
              <a:rPr lang="en-US" dirty="0" err="1"/>
              <a:t>află</a:t>
            </a:r>
            <a:r>
              <a:rPr lang="en-US" dirty="0"/>
              <a:t> </a:t>
            </a:r>
            <a:r>
              <a:rPr lang="en-US" dirty="0" err="1"/>
              <a:t>într</a:t>
            </a:r>
            <a:r>
              <a:rPr lang="en-US" dirty="0"/>
              <a:t>-un alt stat. </a:t>
            </a:r>
            <a:r>
              <a:rPr lang="en-US" dirty="0" err="1"/>
              <a:t>Într</a:t>
            </a:r>
            <a:r>
              <a:rPr lang="en-US" dirty="0"/>
              <a:t>-o </a:t>
            </a:r>
            <a:r>
              <a:rPr lang="en-US" dirty="0" err="1"/>
              <a:t>uniune</a:t>
            </a:r>
            <a:r>
              <a:rPr lang="en-US" dirty="0"/>
              <a:t> </a:t>
            </a:r>
            <a:r>
              <a:rPr lang="en-US" dirty="0" err="1"/>
              <a:t>federală</a:t>
            </a:r>
            <a:r>
              <a:rPr lang="en-US" dirty="0"/>
              <a:t>, </a:t>
            </a:r>
            <a:r>
              <a:rPr lang="en-US" dirty="0" err="1"/>
              <a:t>termenul</a:t>
            </a:r>
            <a:r>
              <a:rPr lang="en-US" dirty="0"/>
              <a:t> „stat” </a:t>
            </a:r>
            <a:r>
              <a:rPr lang="en-US" dirty="0" err="1"/>
              <a:t>este</a:t>
            </a:r>
            <a:r>
              <a:rPr lang="en-US" dirty="0"/>
              <a:t> </a:t>
            </a:r>
            <a:r>
              <a:rPr lang="en-US" dirty="0" err="1"/>
              <a:t>uneori</a:t>
            </a:r>
            <a:r>
              <a:rPr lang="en-US" dirty="0"/>
              <a:t> </a:t>
            </a:r>
            <a:r>
              <a:rPr lang="en-US" dirty="0" err="1"/>
              <a:t>folosit</a:t>
            </a:r>
            <a:r>
              <a:rPr lang="en-US" dirty="0"/>
              <a:t> </a:t>
            </a:r>
            <a:r>
              <a:rPr lang="en-US" dirty="0" err="1"/>
              <a:t>pentru</a:t>
            </a:r>
            <a:r>
              <a:rPr lang="en-US" dirty="0"/>
              <a:t> a se </a:t>
            </a:r>
            <a:r>
              <a:rPr lang="en-US" dirty="0" err="1"/>
              <a:t>referi</a:t>
            </a:r>
            <a:r>
              <a:rPr lang="en-US" dirty="0"/>
              <a:t> la </a:t>
            </a:r>
            <a:r>
              <a:rPr lang="en-US" dirty="0" err="1"/>
              <a:t>politicile</a:t>
            </a:r>
            <a:r>
              <a:rPr lang="en-US" dirty="0"/>
              <a:t> federate care </a:t>
            </a:r>
            <a:r>
              <a:rPr lang="en-US" dirty="0" err="1"/>
              <a:t>alcătuiesc</a:t>
            </a:r>
            <a:r>
              <a:rPr lang="en-US" dirty="0"/>
              <a:t> </a:t>
            </a:r>
            <a:r>
              <a:rPr lang="en-US" dirty="0" err="1"/>
              <a:t>federația</a:t>
            </a:r>
            <a:r>
              <a:rPr lang="en-US" dirty="0"/>
              <a:t>. (</a:t>
            </a:r>
            <a:r>
              <a:rPr lang="en-US" dirty="0" err="1"/>
              <a:t>Alți</a:t>
            </a:r>
            <a:r>
              <a:rPr lang="en-US" dirty="0"/>
              <a:t> </a:t>
            </a:r>
            <a:r>
              <a:rPr lang="en-US" dirty="0" err="1"/>
              <a:t>termeni</a:t>
            </a:r>
            <a:r>
              <a:rPr lang="en-US" dirty="0"/>
              <a:t> care </a:t>
            </a:r>
            <a:r>
              <a:rPr lang="en-US" dirty="0" err="1"/>
              <a:t>sunt</a:t>
            </a:r>
            <a:r>
              <a:rPr lang="en-US" dirty="0"/>
              <a:t> </a:t>
            </a:r>
            <a:r>
              <a:rPr lang="en-US" dirty="0" err="1"/>
              <a:t>utilizați</a:t>
            </a:r>
            <a:r>
              <a:rPr lang="en-US" dirty="0"/>
              <a:t> </a:t>
            </a:r>
            <a:r>
              <a:rPr lang="en-US" dirty="0" err="1"/>
              <a:t>în</a:t>
            </a:r>
            <a:r>
              <a:rPr lang="en-US" dirty="0"/>
              <a:t> </a:t>
            </a:r>
            <a:r>
              <a:rPr lang="en-US" dirty="0" err="1"/>
              <a:t>astfel</a:t>
            </a:r>
            <a:r>
              <a:rPr lang="en-US" dirty="0"/>
              <a:t> de </a:t>
            </a:r>
            <a:r>
              <a:rPr lang="en-US" dirty="0" err="1"/>
              <a:t>sisteme</a:t>
            </a:r>
            <a:r>
              <a:rPr lang="en-US" dirty="0"/>
              <a:t> </a:t>
            </a:r>
            <a:r>
              <a:rPr lang="en-US" dirty="0" err="1"/>
              <a:t>federale</a:t>
            </a:r>
            <a:r>
              <a:rPr lang="en-US" dirty="0"/>
              <a:t> pot include „province”, „</a:t>
            </a:r>
            <a:r>
              <a:rPr lang="en-US" dirty="0" err="1"/>
              <a:t>regiune</a:t>
            </a:r>
            <a:r>
              <a:rPr lang="en-US" dirty="0"/>
              <a:t>” </a:t>
            </a:r>
            <a:r>
              <a:rPr lang="en-US" dirty="0" err="1"/>
              <a:t>sau</a:t>
            </a:r>
            <a:r>
              <a:rPr lang="en-US" dirty="0"/>
              <a:t> </a:t>
            </a:r>
            <a:r>
              <a:rPr lang="en-US" dirty="0" err="1"/>
              <a:t>alți</a:t>
            </a:r>
            <a:r>
              <a:rPr lang="en-US" dirty="0"/>
              <a:t> </a:t>
            </a:r>
            <a:r>
              <a:rPr lang="en-US" dirty="0" err="1"/>
              <a:t>termeni</a:t>
            </a:r>
            <a:r>
              <a:rPr lang="en-US" dirty="0" smtClean="0"/>
              <a:t>.)</a:t>
            </a:r>
            <a:r>
              <a:rPr lang="ro-RO" dirty="0" smtClean="0"/>
              <a:t>. </a:t>
            </a:r>
            <a:r>
              <a:rPr lang="en-US" dirty="0" err="1"/>
              <a:t>Cea</a:t>
            </a:r>
            <a:r>
              <a:rPr lang="en-US" dirty="0"/>
              <a:t> </a:t>
            </a:r>
            <a:r>
              <a:rPr lang="en-US" dirty="0" err="1"/>
              <a:t>mai</a:t>
            </a:r>
            <a:r>
              <a:rPr lang="en-US" dirty="0"/>
              <a:t> mare parte a </a:t>
            </a:r>
            <a:r>
              <a:rPr lang="en-US" dirty="0" err="1"/>
              <a:t>populației</a:t>
            </a:r>
            <a:r>
              <a:rPr lang="en-US" dirty="0"/>
              <a:t> </a:t>
            </a:r>
            <a:r>
              <a:rPr lang="en-US" dirty="0" err="1"/>
              <a:t>umane</a:t>
            </a:r>
            <a:r>
              <a:rPr lang="en-US" dirty="0"/>
              <a:t> a </a:t>
            </a:r>
            <a:r>
              <a:rPr lang="en-US" dirty="0" err="1"/>
              <a:t>existat</a:t>
            </a:r>
            <a:r>
              <a:rPr lang="en-US" dirty="0"/>
              <a:t> </a:t>
            </a:r>
            <a:r>
              <a:rPr lang="en-US" dirty="0" err="1"/>
              <a:t>într</a:t>
            </a:r>
            <a:r>
              <a:rPr lang="en-US" dirty="0"/>
              <a:t>-un </a:t>
            </a:r>
            <a:r>
              <a:rPr lang="en-US" dirty="0" err="1"/>
              <a:t>sistem</a:t>
            </a:r>
            <a:r>
              <a:rPr lang="en-US" dirty="0"/>
              <a:t> </a:t>
            </a:r>
            <a:r>
              <a:rPr lang="en-US" dirty="0" err="1"/>
              <a:t>statal</a:t>
            </a:r>
            <a:r>
              <a:rPr lang="en-US" dirty="0"/>
              <a:t> de </a:t>
            </a:r>
            <a:r>
              <a:rPr lang="en-US" dirty="0" err="1"/>
              <a:t>milenii</a:t>
            </a:r>
            <a:r>
              <a:rPr lang="en-US" dirty="0"/>
              <a:t>, cu </a:t>
            </a:r>
            <a:r>
              <a:rPr lang="en-US" dirty="0" err="1"/>
              <a:t>toate</a:t>
            </a:r>
            <a:r>
              <a:rPr lang="en-US" dirty="0"/>
              <a:t> </a:t>
            </a:r>
            <a:r>
              <a:rPr lang="en-US" dirty="0" err="1"/>
              <a:t>acestea</a:t>
            </a:r>
            <a:r>
              <a:rPr lang="en-US" dirty="0"/>
              <a:t>, </a:t>
            </a:r>
            <a:r>
              <a:rPr lang="en-US" dirty="0" err="1"/>
              <a:t>majoritatea</a:t>
            </a:r>
            <a:r>
              <a:rPr lang="en-US" dirty="0"/>
              <a:t> </a:t>
            </a:r>
            <a:r>
              <a:rPr lang="en-US" dirty="0" err="1"/>
              <a:t>oamenilor</a:t>
            </a:r>
            <a:r>
              <a:rPr lang="en-US" dirty="0"/>
              <a:t> din </a:t>
            </a:r>
            <a:r>
              <a:rPr lang="en-US" dirty="0" err="1"/>
              <a:t>preistorie</a:t>
            </a:r>
            <a:r>
              <a:rPr lang="en-US" dirty="0"/>
              <a:t> au </a:t>
            </a:r>
            <a:r>
              <a:rPr lang="en-US" dirty="0" err="1"/>
              <a:t>trăit</a:t>
            </a:r>
            <a:r>
              <a:rPr lang="en-US" dirty="0"/>
              <a:t> </a:t>
            </a:r>
            <a:r>
              <a:rPr lang="en-US" dirty="0" err="1"/>
              <a:t>în</a:t>
            </a:r>
            <a:r>
              <a:rPr lang="en-US" dirty="0"/>
              <a:t> </a:t>
            </a:r>
            <a:r>
              <a:rPr lang="en-US" dirty="0" err="1"/>
              <a:t>societăți</a:t>
            </a:r>
            <a:r>
              <a:rPr lang="en-US" dirty="0"/>
              <a:t> </a:t>
            </a:r>
            <a:r>
              <a:rPr lang="en-US" dirty="0" err="1"/>
              <a:t>apatride</a:t>
            </a:r>
            <a:r>
              <a:rPr lang="en-US" dirty="0"/>
              <a:t>. </a:t>
            </a:r>
            <a:r>
              <a:rPr lang="en-US" dirty="0" err="1"/>
              <a:t>Cele</a:t>
            </a:r>
            <a:r>
              <a:rPr lang="en-US" dirty="0"/>
              <a:t> </a:t>
            </a:r>
            <a:r>
              <a:rPr lang="en-US" dirty="0" err="1"/>
              <a:t>mai</a:t>
            </a:r>
            <a:r>
              <a:rPr lang="en-US" dirty="0"/>
              <a:t> </a:t>
            </a:r>
            <a:r>
              <a:rPr lang="en-US" dirty="0" err="1"/>
              <a:t>timpurii</a:t>
            </a:r>
            <a:r>
              <a:rPr lang="en-US" dirty="0"/>
              <a:t> </a:t>
            </a:r>
            <a:r>
              <a:rPr lang="en-US" dirty="0" err="1"/>
              <a:t>forme</a:t>
            </a:r>
            <a:r>
              <a:rPr lang="en-US" dirty="0"/>
              <a:t> de state au </a:t>
            </a:r>
            <a:r>
              <a:rPr lang="en-US" dirty="0" err="1"/>
              <a:t>apărut</a:t>
            </a:r>
            <a:r>
              <a:rPr lang="en-US" dirty="0"/>
              <a:t> </a:t>
            </a:r>
            <a:r>
              <a:rPr lang="en-US" dirty="0" err="1"/>
              <a:t>în</a:t>
            </a:r>
            <a:r>
              <a:rPr lang="en-US" dirty="0"/>
              <a:t> </a:t>
            </a:r>
            <a:r>
              <a:rPr lang="en-US" dirty="0" err="1"/>
              <a:t>urmă</a:t>
            </a:r>
            <a:r>
              <a:rPr lang="en-US" dirty="0"/>
              <a:t> cu </a:t>
            </a:r>
            <a:r>
              <a:rPr lang="en-US" dirty="0" err="1"/>
              <a:t>aproximativ</a:t>
            </a:r>
            <a:r>
              <a:rPr lang="en-US" dirty="0"/>
              <a:t> 5.500 de </a:t>
            </a:r>
            <a:r>
              <a:rPr lang="en-US" dirty="0" err="1"/>
              <a:t>ani</a:t>
            </a:r>
            <a:r>
              <a:rPr lang="en-US" dirty="0"/>
              <a:t>, </a:t>
            </a:r>
            <a:r>
              <a:rPr lang="en-US" dirty="0" err="1"/>
              <a:t>împreună</a:t>
            </a:r>
            <a:r>
              <a:rPr lang="en-US" dirty="0"/>
              <a:t> cu </a:t>
            </a:r>
            <a:r>
              <a:rPr lang="en-US" dirty="0" err="1"/>
              <a:t>creșterea</a:t>
            </a:r>
            <a:r>
              <a:rPr lang="en-US" dirty="0"/>
              <a:t> </a:t>
            </a:r>
            <a:r>
              <a:rPr lang="en-US" dirty="0" err="1"/>
              <a:t>rapidă</a:t>
            </a:r>
            <a:r>
              <a:rPr lang="en-US" dirty="0"/>
              <a:t> a </a:t>
            </a:r>
            <a:r>
              <a:rPr lang="en-US" dirty="0" err="1"/>
              <a:t>orașelor</a:t>
            </a:r>
            <a:r>
              <a:rPr lang="en-US" dirty="0"/>
              <a:t>, </a:t>
            </a:r>
            <a:r>
              <a:rPr lang="en-US" dirty="0" err="1"/>
              <a:t>inventarea</a:t>
            </a:r>
            <a:r>
              <a:rPr lang="en-US" dirty="0"/>
              <a:t> </a:t>
            </a:r>
            <a:r>
              <a:rPr lang="en-US" dirty="0" err="1"/>
              <a:t>scrisului</a:t>
            </a:r>
            <a:r>
              <a:rPr lang="en-US" dirty="0"/>
              <a:t> </a:t>
            </a:r>
            <a:r>
              <a:rPr lang="en-US" dirty="0" err="1"/>
              <a:t>și</a:t>
            </a:r>
            <a:r>
              <a:rPr lang="en-US" dirty="0"/>
              <a:t> </a:t>
            </a:r>
            <a:r>
              <a:rPr lang="en-US" dirty="0" err="1"/>
              <a:t>codificarea</a:t>
            </a:r>
            <a:r>
              <a:rPr lang="en-US" dirty="0"/>
              <a:t> </a:t>
            </a:r>
            <a:r>
              <a:rPr lang="en-US" dirty="0" err="1"/>
              <a:t>noilor</a:t>
            </a:r>
            <a:r>
              <a:rPr lang="en-US" dirty="0"/>
              <a:t> </a:t>
            </a:r>
            <a:r>
              <a:rPr lang="en-US" dirty="0" err="1"/>
              <a:t>forme</a:t>
            </a:r>
            <a:r>
              <a:rPr lang="en-US" dirty="0"/>
              <a:t> de </a:t>
            </a:r>
            <a:r>
              <a:rPr lang="en-US" dirty="0" err="1"/>
              <a:t>religie</a:t>
            </a:r>
            <a:r>
              <a:rPr lang="en-US" dirty="0"/>
              <a:t>. De-a </a:t>
            </a:r>
            <a:r>
              <a:rPr lang="en-US" dirty="0" err="1"/>
              <a:t>lungul</a:t>
            </a:r>
            <a:r>
              <a:rPr lang="en-US" dirty="0"/>
              <a:t> </a:t>
            </a:r>
            <a:r>
              <a:rPr lang="en-US" dirty="0" err="1"/>
              <a:t>timpului</a:t>
            </a:r>
            <a:r>
              <a:rPr lang="en-US" dirty="0"/>
              <a:t>, s-au </a:t>
            </a:r>
            <a:r>
              <a:rPr lang="en-US" dirty="0" err="1"/>
              <a:t>dezvoltat</a:t>
            </a:r>
            <a:r>
              <a:rPr lang="en-US" dirty="0"/>
              <a:t> o </a:t>
            </a:r>
            <a:r>
              <a:rPr lang="en-US" dirty="0" err="1"/>
              <a:t>varietate</a:t>
            </a:r>
            <a:r>
              <a:rPr lang="en-US" dirty="0"/>
              <a:t> de </a:t>
            </a:r>
            <a:r>
              <a:rPr lang="en-US" dirty="0" err="1"/>
              <a:t>forme</a:t>
            </a:r>
            <a:r>
              <a:rPr lang="en-US" dirty="0"/>
              <a:t> </a:t>
            </a:r>
            <a:r>
              <a:rPr lang="en-US" dirty="0" err="1"/>
              <a:t>diferite</a:t>
            </a:r>
            <a:r>
              <a:rPr lang="en-US" dirty="0"/>
              <a:t>, </a:t>
            </a:r>
            <a:r>
              <a:rPr lang="en-US" dirty="0" err="1"/>
              <a:t>folosind</a:t>
            </a:r>
            <a:r>
              <a:rPr lang="en-US" dirty="0"/>
              <a:t> o </a:t>
            </a:r>
            <a:r>
              <a:rPr lang="en-US" dirty="0" err="1"/>
              <a:t>varietate</a:t>
            </a:r>
            <a:r>
              <a:rPr lang="en-US" dirty="0"/>
              <a:t> de </a:t>
            </a:r>
            <a:r>
              <a:rPr lang="en-US" dirty="0" err="1"/>
              <a:t>justificări</a:t>
            </a:r>
            <a:r>
              <a:rPr lang="en-US" dirty="0"/>
              <a:t> </a:t>
            </a:r>
            <a:r>
              <a:rPr lang="en-US" dirty="0" err="1"/>
              <a:t>pentru</a:t>
            </a:r>
            <a:r>
              <a:rPr lang="en-US" dirty="0"/>
              <a:t> </a:t>
            </a:r>
            <a:r>
              <a:rPr lang="en-US" dirty="0" err="1"/>
              <a:t>existența</a:t>
            </a:r>
            <a:r>
              <a:rPr lang="en-US" dirty="0"/>
              <a:t> </a:t>
            </a:r>
            <a:r>
              <a:rPr lang="en-US" dirty="0" err="1"/>
              <a:t>lor</a:t>
            </a:r>
            <a:r>
              <a:rPr lang="en-US" dirty="0"/>
              <a:t> (cum </a:t>
            </a:r>
            <a:r>
              <a:rPr lang="en-US" dirty="0" err="1"/>
              <a:t>ar</a:t>
            </a:r>
            <a:r>
              <a:rPr lang="en-US" dirty="0"/>
              <a:t> fi </a:t>
            </a:r>
            <a:r>
              <a:rPr lang="en-US" dirty="0" err="1"/>
              <a:t>dreptul</a:t>
            </a:r>
            <a:r>
              <a:rPr lang="en-US" dirty="0"/>
              <a:t> </a:t>
            </a:r>
            <a:r>
              <a:rPr lang="en-US" dirty="0" err="1"/>
              <a:t>divin</a:t>
            </a:r>
            <a:r>
              <a:rPr lang="en-US" dirty="0"/>
              <a:t>, </a:t>
            </a:r>
            <a:r>
              <a:rPr lang="en-US" dirty="0" err="1"/>
              <a:t>teoria</a:t>
            </a:r>
            <a:r>
              <a:rPr lang="en-US" dirty="0"/>
              <a:t> </a:t>
            </a:r>
            <a:r>
              <a:rPr lang="en-US" dirty="0" err="1"/>
              <a:t>contractului</a:t>
            </a:r>
            <a:r>
              <a:rPr lang="en-US" dirty="0"/>
              <a:t> social etc.). </a:t>
            </a:r>
            <a:r>
              <a:rPr lang="en-US" dirty="0" err="1"/>
              <a:t>Astăzi</a:t>
            </a:r>
            <a:r>
              <a:rPr lang="en-US" dirty="0"/>
              <a:t>, </a:t>
            </a:r>
            <a:r>
              <a:rPr lang="en-US" dirty="0" err="1"/>
              <a:t>statul</a:t>
            </a:r>
            <a:r>
              <a:rPr lang="en-US" dirty="0"/>
              <a:t> </a:t>
            </a:r>
            <a:r>
              <a:rPr lang="en-US" dirty="0" err="1"/>
              <a:t>național</a:t>
            </a:r>
            <a:r>
              <a:rPr lang="en-US" dirty="0"/>
              <a:t> modern </a:t>
            </a:r>
            <a:r>
              <a:rPr lang="en-US" dirty="0" err="1"/>
              <a:t>este</a:t>
            </a:r>
            <a:r>
              <a:rPr lang="en-US" dirty="0"/>
              <a:t> forma </a:t>
            </a:r>
            <a:r>
              <a:rPr lang="en-US" dirty="0" err="1"/>
              <a:t>predominantă</a:t>
            </a:r>
            <a:r>
              <a:rPr lang="en-US" dirty="0"/>
              <a:t> de stat la care </a:t>
            </a:r>
            <a:r>
              <a:rPr lang="en-US" dirty="0" err="1"/>
              <a:t>sunt</a:t>
            </a:r>
            <a:r>
              <a:rPr lang="en-US" dirty="0"/>
              <a:t> </a:t>
            </a:r>
            <a:r>
              <a:rPr lang="en-US" dirty="0" err="1"/>
              <a:t>supuși</a:t>
            </a:r>
            <a:r>
              <a:rPr lang="en-US" dirty="0"/>
              <a:t> </a:t>
            </a:r>
            <a:r>
              <a:rPr lang="en-US" dirty="0" err="1"/>
              <a:t>oamenii</a:t>
            </a:r>
            <a:r>
              <a:rPr lang="en-US" dirty="0"/>
              <a:t>. Nu </a:t>
            </a:r>
            <a:r>
              <a:rPr lang="en-US" dirty="0" err="1"/>
              <a:t>există</a:t>
            </a:r>
            <a:r>
              <a:rPr lang="en-US" dirty="0"/>
              <a:t> un </a:t>
            </a:r>
            <a:r>
              <a:rPr lang="en-US" dirty="0" err="1"/>
              <a:t>consens</a:t>
            </a:r>
            <a:r>
              <a:rPr lang="en-US" dirty="0"/>
              <a:t> academic cu </a:t>
            </a:r>
            <a:r>
              <a:rPr lang="en-US" dirty="0" err="1"/>
              <a:t>privire</a:t>
            </a:r>
            <a:r>
              <a:rPr lang="en-US" dirty="0"/>
              <a:t> la </a:t>
            </a:r>
            <a:r>
              <a:rPr lang="en-US" dirty="0" err="1"/>
              <a:t>cea</a:t>
            </a:r>
            <a:r>
              <a:rPr lang="en-US" dirty="0"/>
              <a:t> </a:t>
            </a:r>
            <a:r>
              <a:rPr lang="en-US" dirty="0" err="1"/>
              <a:t>mai</a:t>
            </a:r>
            <a:r>
              <a:rPr lang="en-US" dirty="0"/>
              <a:t> </a:t>
            </a:r>
            <a:r>
              <a:rPr lang="en-US" dirty="0" err="1"/>
              <a:t>adecvată</a:t>
            </a:r>
            <a:r>
              <a:rPr lang="en-US" dirty="0"/>
              <a:t> </a:t>
            </a:r>
            <a:r>
              <a:rPr lang="en-US" dirty="0" err="1"/>
              <a:t>definiție</a:t>
            </a:r>
            <a:r>
              <a:rPr lang="en-US" dirty="0"/>
              <a:t> a </a:t>
            </a:r>
            <a:r>
              <a:rPr lang="en-US" dirty="0" err="1"/>
              <a:t>statului</a:t>
            </a:r>
            <a:r>
              <a:rPr lang="en-US" dirty="0"/>
              <a:t>. </a:t>
            </a:r>
            <a:r>
              <a:rPr lang="en-US" dirty="0" err="1"/>
              <a:t>Termenul</a:t>
            </a:r>
            <a:r>
              <a:rPr lang="en-US" dirty="0"/>
              <a:t> „stat” se </a:t>
            </a:r>
            <a:r>
              <a:rPr lang="en-US" dirty="0" err="1"/>
              <a:t>referă</a:t>
            </a:r>
            <a:r>
              <a:rPr lang="en-US" dirty="0"/>
              <a:t> la un set de </a:t>
            </a:r>
            <a:r>
              <a:rPr lang="en-US" dirty="0" err="1"/>
              <a:t>teorii</a:t>
            </a:r>
            <a:r>
              <a:rPr lang="en-US" dirty="0"/>
              <a:t> </a:t>
            </a:r>
            <a:r>
              <a:rPr lang="en-US" dirty="0" err="1"/>
              <a:t>diferite</a:t>
            </a:r>
            <a:r>
              <a:rPr lang="en-US" dirty="0"/>
              <a:t>, </a:t>
            </a:r>
            <a:r>
              <a:rPr lang="en-US" dirty="0" err="1"/>
              <a:t>dar</a:t>
            </a:r>
            <a:r>
              <a:rPr lang="en-US" dirty="0"/>
              <a:t> </a:t>
            </a:r>
            <a:r>
              <a:rPr lang="en-US" dirty="0" err="1"/>
              <a:t>interconectate</a:t>
            </a:r>
            <a:r>
              <a:rPr lang="en-US" dirty="0"/>
              <a:t> </a:t>
            </a:r>
            <a:r>
              <a:rPr lang="en-US" dirty="0" err="1"/>
              <a:t>și</a:t>
            </a:r>
            <a:r>
              <a:rPr lang="en-US" dirty="0"/>
              <a:t> </a:t>
            </a:r>
            <a:r>
              <a:rPr lang="en-US" dirty="0" err="1"/>
              <a:t>adesea</a:t>
            </a:r>
            <a:r>
              <a:rPr lang="en-US" dirty="0"/>
              <a:t> </a:t>
            </a:r>
            <a:r>
              <a:rPr lang="en-US" dirty="0" err="1"/>
              <a:t>suprapuse</a:t>
            </a:r>
            <a:r>
              <a:rPr lang="en-US" dirty="0"/>
              <a:t>, </a:t>
            </a:r>
            <a:r>
              <a:rPr lang="en-US" dirty="0" err="1"/>
              <a:t>despre</a:t>
            </a:r>
            <a:r>
              <a:rPr lang="en-US" dirty="0"/>
              <a:t> o </a:t>
            </a:r>
            <a:r>
              <a:rPr lang="en-US" dirty="0" err="1"/>
              <a:t>anumită</a:t>
            </a:r>
            <a:r>
              <a:rPr lang="en-US" dirty="0"/>
              <a:t> </a:t>
            </a:r>
            <a:r>
              <a:rPr lang="en-US" dirty="0" err="1"/>
              <a:t>gamă</a:t>
            </a:r>
            <a:r>
              <a:rPr lang="en-US" dirty="0"/>
              <a:t> de </a:t>
            </a:r>
            <a:r>
              <a:rPr lang="en-US" dirty="0" err="1"/>
              <a:t>fenomene</a:t>
            </a:r>
            <a:r>
              <a:rPr lang="en-US" dirty="0"/>
              <a:t> </a:t>
            </a:r>
            <a:r>
              <a:rPr lang="en-US" dirty="0" err="1"/>
              <a:t>politice</a:t>
            </a:r>
            <a:r>
              <a:rPr lang="en-US" dirty="0"/>
              <a:t>.</a:t>
            </a:r>
            <a:endParaRPr lang="ru-RU" dirty="0"/>
          </a:p>
          <a:p>
            <a:pPr marL="0" indent="0">
              <a:buNone/>
            </a:pPr>
            <a:endParaRPr lang="ru-RU" dirty="0"/>
          </a:p>
        </p:txBody>
      </p:sp>
    </p:spTree>
    <p:extLst>
      <p:ext uri="{BB962C8B-B14F-4D97-AF65-F5344CB8AC3E}">
        <p14:creationId xmlns:p14="http://schemas.microsoft.com/office/powerpoint/2010/main" val="269533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807" y="283335"/>
            <a:ext cx="9692640" cy="635254"/>
          </a:xfrm>
        </p:spPr>
        <p:txBody>
          <a:bodyPr>
            <a:normAutofit fontScale="90000"/>
          </a:bodyPr>
          <a:lstStyle/>
          <a:p>
            <a:pPr algn="ctr"/>
            <a:r>
              <a:rPr lang="ro-RO" dirty="0" smtClean="0"/>
              <a:t>Concluzii</a:t>
            </a:r>
            <a:endParaRPr lang="ru-RU" dirty="0"/>
          </a:p>
        </p:txBody>
      </p:sp>
      <p:sp>
        <p:nvSpPr>
          <p:cNvPr id="3" name="Объект 2"/>
          <p:cNvSpPr>
            <a:spLocks noGrp="1"/>
          </p:cNvSpPr>
          <p:nvPr>
            <p:ph idx="1"/>
          </p:nvPr>
        </p:nvSpPr>
        <p:spPr>
          <a:xfrm>
            <a:off x="283336" y="1481071"/>
            <a:ext cx="10792495" cy="4868214"/>
          </a:xfrm>
        </p:spPr>
        <p:txBody>
          <a:bodyPr>
            <a:normAutofit fontScale="92500" lnSpcReduction="10000"/>
          </a:bodyPr>
          <a:lstStyle/>
          <a:p>
            <a:pPr marL="0" indent="0" algn="just">
              <a:buNone/>
            </a:pPr>
            <a:r>
              <a:rPr lang="en-US" dirty="0" err="1"/>
              <a:t>Problemele</a:t>
            </a:r>
            <a:r>
              <a:rPr lang="en-US" dirty="0"/>
              <a:t> de </a:t>
            </a:r>
            <a:r>
              <a:rPr lang="en-US" dirty="0" err="1"/>
              <a:t>securitate</a:t>
            </a:r>
            <a:r>
              <a:rPr lang="en-US" dirty="0"/>
              <a:t> au </a:t>
            </a:r>
            <a:r>
              <a:rPr lang="en-US" dirty="0" err="1"/>
              <a:t>avut</a:t>
            </a:r>
            <a:r>
              <a:rPr lang="en-US" dirty="0"/>
              <a:t> </a:t>
            </a:r>
            <a:r>
              <a:rPr lang="en-US" dirty="0" err="1"/>
              <a:t>întotdeauna</a:t>
            </a:r>
            <a:r>
              <a:rPr lang="en-US" dirty="0"/>
              <a:t> la </a:t>
            </a:r>
            <a:r>
              <a:rPr lang="en-US" dirty="0" err="1"/>
              <a:t>baza</a:t>
            </a:r>
            <a:r>
              <a:rPr lang="en-US" dirty="0"/>
              <a:t> un </a:t>
            </a:r>
            <a:r>
              <a:rPr lang="en-US" dirty="0" err="1"/>
              <a:t>sistem</a:t>
            </a:r>
            <a:r>
              <a:rPr lang="en-US" dirty="0"/>
              <a:t> de </a:t>
            </a:r>
            <a:r>
              <a:rPr lang="en-US" dirty="0" err="1"/>
              <a:t>viziuni</a:t>
            </a:r>
            <a:r>
              <a:rPr lang="en-US" dirty="0"/>
              <a:t> </a:t>
            </a:r>
            <a:r>
              <a:rPr lang="en-US" dirty="0" err="1"/>
              <a:t>asupra</a:t>
            </a:r>
            <a:r>
              <a:rPr lang="en-US" dirty="0"/>
              <a:t> </a:t>
            </a:r>
            <a:r>
              <a:rPr lang="en-US" dirty="0" err="1"/>
              <a:t>lumii</a:t>
            </a:r>
            <a:r>
              <a:rPr lang="en-US" dirty="0"/>
              <a:t>, care </a:t>
            </a:r>
            <a:r>
              <a:rPr lang="en-US" dirty="0" err="1"/>
              <a:t>joacă</a:t>
            </a:r>
            <a:r>
              <a:rPr lang="en-US" dirty="0"/>
              <a:t> un </a:t>
            </a:r>
            <a:r>
              <a:rPr lang="en-US" dirty="0" err="1"/>
              <a:t>rol</a:t>
            </a:r>
            <a:r>
              <a:rPr lang="en-US" dirty="0"/>
              <a:t> important </a:t>
            </a:r>
            <a:r>
              <a:rPr lang="en-US" dirty="0" err="1"/>
              <a:t>în</a:t>
            </a:r>
            <a:r>
              <a:rPr lang="en-US" dirty="0"/>
              <a:t> </a:t>
            </a:r>
            <a:r>
              <a:rPr lang="en-US" dirty="0" err="1"/>
              <a:t>determinarea</a:t>
            </a:r>
            <a:r>
              <a:rPr lang="en-US" dirty="0"/>
              <a:t> </a:t>
            </a:r>
            <a:r>
              <a:rPr lang="en-US" dirty="0" err="1"/>
              <a:t>scopurilor</a:t>
            </a:r>
            <a:r>
              <a:rPr lang="en-US" dirty="0"/>
              <a:t> </a:t>
            </a:r>
            <a:r>
              <a:rPr lang="en-US" dirty="0" err="1"/>
              <a:t>interesului</a:t>
            </a:r>
            <a:r>
              <a:rPr lang="en-US" dirty="0"/>
              <a:t> </a:t>
            </a:r>
            <a:r>
              <a:rPr lang="en-US" dirty="0" err="1"/>
              <a:t>național</a:t>
            </a:r>
            <a:r>
              <a:rPr lang="en-US" dirty="0"/>
              <a:t> </a:t>
            </a:r>
            <a:r>
              <a:rPr lang="en-US" dirty="0" err="1"/>
              <a:t>și</a:t>
            </a:r>
            <a:r>
              <a:rPr lang="en-US" dirty="0"/>
              <a:t> a </a:t>
            </a:r>
            <a:r>
              <a:rPr lang="en-US" dirty="0" err="1"/>
              <a:t>securitatii</a:t>
            </a:r>
            <a:r>
              <a:rPr lang="en-US" dirty="0"/>
              <a:t> </a:t>
            </a:r>
            <a:r>
              <a:rPr lang="en-US" dirty="0" err="1"/>
              <a:t>naționale</a:t>
            </a:r>
            <a:r>
              <a:rPr lang="en-US" dirty="0"/>
              <a:t>. </a:t>
            </a:r>
            <a:r>
              <a:rPr lang="en-US" dirty="0" err="1"/>
              <a:t>Acești</a:t>
            </a:r>
            <a:r>
              <a:rPr lang="en-US" dirty="0"/>
              <a:t> </a:t>
            </a:r>
            <a:r>
              <a:rPr lang="en-US" dirty="0" err="1"/>
              <a:t>factori</a:t>
            </a:r>
            <a:r>
              <a:rPr lang="en-US" dirty="0"/>
              <a:t> </a:t>
            </a:r>
            <a:r>
              <a:rPr lang="en-US" dirty="0" err="1"/>
              <a:t>sunt</a:t>
            </a:r>
            <a:r>
              <a:rPr lang="en-US" dirty="0"/>
              <a:t> </a:t>
            </a:r>
            <a:r>
              <a:rPr lang="en-US" dirty="0" err="1"/>
              <a:t>descriși</a:t>
            </a:r>
            <a:r>
              <a:rPr lang="en-US" dirty="0"/>
              <a:t> </a:t>
            </a:r>
            <a:r>
              <a:rPr lang="en-US" dirty="0" err="1"/>
              <a:t>și</a:t>
            </a:r>
            <a:r>
              <a:rPr lang="en-US" dirty="0"/>
              <a:t> </a:t>
            </a:r>
            <a:r>
              <a:rPr lang="en-US" dirty="0" err="1"/>
              <a:t>evaluați</a:t>
            </a:r>
            <a:r>
              <a:rPr lang="en-US" dirty="0"/>
              <a:t> </a:t>
            </a:r>
            <a:r>
              <a:rPr lang="en-US" dirty="0" err="1"/>
              <a:t>în</a:t>
            </a:r>
            <a:r>
              <a:rPr lang="en-US" dirty="0"/>
              <a:t> </a:t>
            </a:r>
            <a:r>
              <a:rPr lang="en-US" dirty="0" err="1"/>
              <a:t>diferite</a:t>
            </a:r>
            <a:r>
              <a:rPr lang="en-US" dirty="0"/>
              <a:t> </a:t>
            </a:r>
            <a:r>
              <a:rPr lang="en-US" dirty="0" err="1"/>
              <a:t>lucrări</a:t>
            </a:r>
            <a:r>
              <a:rPr lang="en-US" dirty="0"/>
              <a:t> ale </a:t>
            </a:r>
            <a:r>
              <a:rPr lang="en-US" dirty="0" err="1"/>
              <a:t>cercetătorilor</a:t>
            </a:r>
            <a:r>
              <a:rPr lang="en-US" dirty="0"/>
              <a:t> care </a:t>
            </a:r>
            <a:r>
              <a:rPr lang="en-US" dirty="0" err="1"/>
              <a:t>descriu</a:t>
            </a:r>
            <a:r>
              <a:rPr lang="en-US" dirty="0"/>
              <a:t> </a:t>
            </a:r>
            <a:r>
              <a:rPr lang="en-US" dirty="0" err="1"/>
              <a:t>diferite</a:t>
            </a:r>
            <a:r>
              <a:rPr lang="en-US" dirty="0"/>
              <a:t> </a:t>
            </a:r>
            <a:r>
              <a:rPr lang="en-US" dirty="0" err="1"/>
              <a:t>viziunii</a:t>
            </a:r>
            <a:r>
              <a:rPr lang="en-US" dirty="0"/>
              <a:t> </a:t>
            </a:r>
            <a:r>
              <a:rPr lang="en-US" dirty="0" err="1"/>
              <a:t>asupra</a:t>
            </a:r>
            <a:r>
              <a:rPr lang="en-US" dirty="0"/>
              <a:t> </a:t>
            </a:r>
            <a:r>
              <a:rPr lang="en-US" dirty="0" err="1"/>
              <a:t>lumii</a:t>
            </a:r>
            <a:r>
              <a:rPr lang="en-US" dirty="0"/>
              <a:t>. </a:t>
            </a:r>
            <a:r>
              <a:rPr lang="en-US" dirty="0" err="1"/>
              <a:t>Luarea</a:t>
            </a:r>
            <a:r>
              <a:rPr lang="en-US" dirty="0"/>
              <a:t> in </a:t>
            </a:r>
            <a:r>
              <a:rPr lang="en-US" dirty="0" err="1"/>
              <a:t>vedere</a:t>
            </a:r>
            <a:r>
              <a:rPr lang="en-US" dirty="0"/>
              <a:t> a </a:t>
            </a:r>
            <a:r>
              <a:rPr lang="en-US" dirty="0" err="1"/>
              <a:t>parerilor</a:t>
            </a:r>
            <a:r>
              <a:rPr lang="en-US" dirty="0"/>
              <a:t> </a:t>
            </a:r>
            <a:r>
              <a:rPr lang="en-US" dirty="0" err="1"/>
              <a:t>cercetatorilor</a:t>
            </a:r>
            <a:r>
              <a:rPr lang="en-US" dirty="0"/>
              <a:t> cu </a:t>
            </a:r>
            <a:r>
              <a:rPr lang="en-US" dirty="0" err="1"/>
              <a:t>privire</a:t>
            </a:r>
            <a:r>
              <a:rPr lang="en-US" dirty="0"/>
              <a:t> la </a:t>
            </a:r>
            <a:r>
              <a:rPr lang="en-US" dirty="0" err="1"/>
              <a:t>problemele</a:t>
            </a:r>
            <a:r>
              <a:rPr lang="en-US" dirty="0"/>
              <a:t> </a:t>
            </a:r>
            <a:r>
              <a:rPr lang="en-US" dirty="0" err="1"/>
              <a:t>globale</a:t>
            </a:r>
            <a:r>
              <a:rPr lang="en-US" dirty="0"/>
              <a:t> ale </a:t>
            </a:r>
            <a:r>
              <a:rPr lang="en-US" dirty="0" err="1"/>
              <a:t>întregii</a:t>
            </a:r>
            <a:r>
              <a:rPr lang="en-US" dirty="0"/>
              <a:t> </a:t>
            </a:r>
            <a:r>
              <a:rPr lang="en-US" dirty="0" err="1"/>
              <a:t>omeniri</a:t>
            </a:r>
            <a:r>
              <a:rPr lang="en-US" dirty="0"/>
              <a:t> </a:t>
            </a:r>
            <a:r>
              <a:rPr lang="en-US" dirty="0" err="1"/>
              <a:t>va</a:t>
            </a:r>
            <a:r>
              <a:rPr lang="en-US" dirty="0"/>
              <a:t> </a:t>
            </a:r>
            <a:r>
              <a:rPr lang="en-US" dirty="0" err="1"/>
              <a:t>ajuta</a:t>
            </a:r>
            <a:r>
              <a:rPr lang="en-US" dirty="0"/>
              <a:t> </a:t>
            </a:r>
            <a:r>
              <a:rPr lang="en-US" dirty="0" err="1"/>
              <a:t>în</a:t>
            </a:r>
            <a:r>
              <a:rPr lang="en-US" dirty="0"/>
              <a:t> </a:t>
            </a:r>
            <a:r>
              <a:rPr lang="en-US" dirty="0" err="1"/>
              <a:t>explicarea</a:t>
            </a:r>
            <a:r>
              <a:rPr lang="en-US" dirty="0"/>
              <a:t> </a:t>
            </a:r>
            <a:r>
              <a:rPr lang="en-US" dirty="0" err="1"/>
              <a:t>diferitor</a:t>
            </a:r>
            <a:r>
              <a:rPr lang="en-US" dirty="0"/>
              <a:t> </a:t>
            </a:r>
            <a:r>
              <a:rPr lang="en-US" dirty="0" err="1"/>
              <a:t>interpretări</a:t>
            </a:r>
            <a:r>
              <a:rPr lang="en-US" dirty="0"/>
              <a:t> ale </a:t>
            </a:r>
            <a:r>
              <a:rPr lang="en-US" dirty="0" err="1"/>
              <a:t>evenimentelor</a:t>
            </a:r>
            <a:r>
              <a:rPr lang="en-US" dirty="0"/>
              <a:t> </a:t>
            </a:r>
            <a:r>
              <a:rPr lang="en-US" dirty="0" err="1"/>
              <a:t>și</a:t>
            </a:r>
            <a:r>
              <a:rPr lang="en-US" dirty="0"/>
              <a:t> la o </a:t>
            </a:r>
            <a:r>
              <a:rPr lang="en-US" dirty="0" err="1"/>
              <a:t>gamă</a:t>
            </a:r>
            <a:r>
              <a:rPr lang="en-US" dirty="0"/>
              <a:t> </a:t>
            </a:r>
            <a:r>
              <a:rPr lang="en-US" dirty="0" err="1"/>
              <a:t>largă</a:t>
            </a:r>
            <a:r>
              <a:rPr lang="en-US" dirty="0"/>
              <a:t> de </a:t>
            </a:r>
            <a:r>
              <a:rPr lang="en-US" dirty="0" err="1"/>
              <a:t>soluții</a:t>
            </a:r>
            <a:r>
              <a:rPr lang="en-US" dirty="0"/>
              <a:t> </a:t>
            </a:r>
            <a:r>
              <a:rPr lang="en-US" dirty="0" err="1"/>
              <a:t>va</a:t>
            </a:r>
            <a:r>
              <a:rPr lang="en-US" dirty="0"/>
              <a:t> </a:t>
            </a:r>
            <a:r>
              <a:rPr lang="en-US" dirty="0" err="1"/>
              <a:t>contribui</a:t>
            </a:r>
            <a:r>
              <a:rPr lang="en-US" dirty="0"/>
              <a:t> la </a:t>
            </a:r>
            <a:r>
              <a:rPr lang="en-US" dirty="0" err="1"/>
              <a:t>rezolvarea</a:t>
            </a:r>
            <a:r>
              <a:rPr lang="en-US" dirty="0"/>
              <a:t> </a:t>
            </a:r>
            <a:r>
              <a:rPr lang="en-US" dirty="0" err="1"/>
              <a:t>acestor</a:t>
            </a:r>
            <a:r>
              <a:rPr lang="en-US" dirty="0"/>
              <a:t> problem </a:t>
            </a:r>
            <a:r>
              <a:rPr lang="en-US" dirty="0" err="1"/>
              <a:t>globale</a:t>
            </a:r>
            <a:r>
              <a:rPr lang="en-US" dirty="0"/>
              <a:t>. </a:t>
            </a:r>
            <a:r>
              <a:rPr lang="ro-RO" dirty="0"/>
              <a:t> </a:t>
            </a:r>
            <a:r>
              <a:rPr lang="en-US" dirty="0" err="1" smtClean="0"/>
              <a:t>Abordările</a:t>
            </a:r>
            <a:r>
              <a:rPr lang="en-US" dirty="0" smtClean="0"/>
              <a:t> </a:t>
            </a:r>
            <a:r>
              <a:rPr lang="en-US" dirty="0" err="1"/>
              <a:t>cercetării</a:t>
            </a:r>
            <a:r>
              <a:rPr lang="en-US" dirty="0"/>
              <a:t> </a:t>
            </a:r>
            <a:r>
              <a:rPr lang="en-US" dirty="0" err="1"/>
              <a:t>securității</a:t>
            </a:r>
            <a:r>
              <a:rPr lang="en-US" dirty="0"/>
              <a:t> </a:t>
            </a:r>
            <a:r>
              <a:rPr lang="en-US" dirty="0" err="1"/>
              <a:t>internaționale</a:t>
            </a:r>
            <a:r>
              <a:rPr lang="en-US" dirty="0"/>
              <a:t> care </a:t>
            </a:r>
            <a:r>
              <a:rPr lang="en-US" dirty="0" err="1"/>
              <a:t>există</a:t>
            </a:r>
            <a:r>
              <a:rPr lang="en-US" dirty="0"/>
              <a:t> </a:t>
            </a:r>
            <a:r>
              <a:rPr lang="en-US" dirty="0" err="1"/>
              <a:t>astăzi</a:t>
            </a:r>
            <a:r>
              <a:rPr lang="en-US" dirty="0"/>
              <a:t> </a:t>
            </a:r>
            <a:r>
              <a:rPr lang="en-US" dirty="0" err="1"/>
              <a:t>luminează</a:t>
            </a:r>
            <a:r>
              <a:rPr lang="en-US" dirty="0"/>
              <a:t> </a:t>
            </a:r>
            <a:r>
              <a:rPr lang="en-US" dirty="0" err="1"/>
              <a:t>același</a:t>
            </a:r>
            <a:r>
              <a:rPr lang="en-US" dirty="0"/>
              <a:t> </a:t>
            </a:r>
            <a:r>
              <a:rPr lang="en-US" dirty="0" err="1"/>
              <a:t>probleme</a:t>
            </a:r>
            <a:r>
              <a:rPr lang="en-US" dirty="0"/>
              <a:t> </a:t>
            </a:r>
            <a:r>
              <a:rPr lang="en-US" dirty="0" err="1"/>
              <a:t>globale</a:t>
            </a:r>
            <a:r>
              <a:rPr lang="en-US" dirty="0"/>
              <a:t>, </a:t>
            </a:r>
            <a:r>
              <a:rPr lang="en-US" dirty="0" err="1"/>
              <a:t>dar</a:t>
            </a:r>
            <a:r>
              <a:rPr lang="en-US" dirty="0"/>
              <a:t> </a:t>
            </a:r>
            <a:r>
              <a:rPr lang="en-US" dirty="0" err="1"/>
              <a:t>fiecare</a:t>
            </a:r>
            <a:r>
              <a:rPr lang="en-US" dirty="0"/>
              <a:t> din un </a:t>
            </a:r>
            <a:r>
              <a:rPr lang="en-US" dirty="0" err="1"/>
              <a:t>punct</a:t>
            </a:r>
            <a:r>
              <a:rPr lang="en-US" dirty="0"/>
              <a:t> al </a:t>
            </a:r>
            <a:r>
              <a:rPr lang="en-US" dirty="0" err="1"/>
              <a:t>său</a:t>
            </a:r>
            <a:r>
              <a:rPr lang="en-US" dirty="0"/>
              <a:t> </a:t>
            </a:r>
            <a:r>
              <a:rPr lang="en-US" dirty="0" err="1"/>
              <a:t>propriu</a:t>
            </a:r>
            <a:r>
              <a:rPr lang="en-US" dirty="0"/>
              <a:t> de </a:t>
            </a:r>
            <a:r>
              <a:rPr lang="en-US" dirty="0" err="1"/>
              <a:t>vedere</a:t>
            </a:r>
            <a:r>
              <a:rPr lang="en-US" dirty="0"/>
              <a:t> </a:t>
            </a:r>
            <a:r>
              <a:rPr lang="en-US" dirty="0" err="1"/>
              <a:t>și</a:t>
            </a:r>
            <a:r>
              <a:rPr lang="en-US" dirty="0"/>
              <a:t> </a:t>
            </a:r>
            <a:r>
              <a:rPr lang="en-US" dirty="0" err="1"/>
              <a:t>sunt</a:t>
            </a:r>
            <a:r>
              <a:rPr lang="en-US" dirty="0"/>
              <a:t> </a:t>
            </a:r>
            <a:r>
              <a:rPr lang="en-US" dirty="0" err="1"/>
              <a:t>capabile</a:t>
            </a:r>
            <a:r>
              <a:rPr lang="en-US" dirty="0"/>
              <a:t> </a:t>
            </a:r>
            <a:r>
              <a:rPr lang="en-US" dirty="0" err="1"/>
              <a:t>să</a:t>
            </a:r>
            <a:r>
              <a:rPr lang="en-US" dirty="0"/>
              <a:t> </a:t>
            </a:r>
            <a:r>
              <a:rPr lang="en-US" dirty="0" err="1"/>
              <a:t>rezolve</a:t>
            </a:r>
            <a:r>
              <a:rPr lang="en-US" dirty="0"/>
              <a:t> </a:t>
            </a:r>
            <a:r>
              <a:rPr lang="en-US" dirty="0" err="1"/>
              <a:t>problemele</a:t>
            </a:r>
            <a:r>
              <a:rPr lang="en-US" dirty="0"/>
              <a:t> </a:t>
            </a:r>
            <a:r>
              <a:rPr lang="en-US" dirty="0" err="1"/>
              <a:t>numai</a:t>
            </a:r>
            <a:r>
              <a:rPr lang="en-US" dirty="0"/>
              <a:t> din </a:t>
            </a:r>
            <a:r>
              <a:rPr lang="en-US" dirty="0" err="1"/>
              <a:t>unui</a:t>
            </a:r>
            <a:r>
              <a:rPr lang="en-US" dirty="0"/>
              <a:t> </a:t>
            </a:r>
            <a:r>
              <a:rPr lang="en-US" dirty="0" err="1"/>
              <a:t>anumit</a:t>
            </a:r>
            <a:r>
              <a:rPr lang="en-US" dirty="0"/>
              <a:t> </a:t>
            </a:r>
            <a:r>
              <a:rPr lang="en-US" dirty="0" err="1"/>
              <a:t>spectru</a:t>
            </a:r>
            <a:r>
              <a:rPr lang="en-US" dirty="0"/>
              <a:t> </a:t>
            </a:r>
            <a:r>
              <a:rPr lang="en-US" dirty="0" err="1"/>
              <a:t>sau</a:t>
            </a:r>
            <a:r>
              <a:rPr lang="en-US" dirty="0"/>
              <a:t> </a:t>
            </a:r>
            <a:r>
              <a:rPr lang="en-US" dirty="0" err="1"/>
              <a:t>categorie</a:t>
            </a:r>
            <a:r>
              <a:rPr lang="en-US" dirty="0"/>
              <a:t> al </a:t>
            </a:r>
            <a:r>
              <a:rPr lang="en-US" dirty="0" err="1"/>
              <a:t>sferei</a:t>
            </a:r>
            <a:r>
              <a:rPr lang="en-US" dirty="0"/>
              <a:t> de </a:t>
            </a:r>
            <a:r>
              <a:rPr lang="en-US" dirty="0" err="1"/>
              <a:t>securitate</a:t>
            </a:r>
            <a:r>
              <a:rPr lang="en-US" dirty="0"/>
              <a:t>. </a:t>
            </a:r>
            <a:r>
              <a:rPr lang="en-US" dirty="0" err="1"/>
              <a:t>Esența</a:t>
            </a:r>
            <a:r>
              <a:rPr lang="en-US" dirty="0"/>
              <a:t> </a:t>
            </a:r>
            <a:r>
              <a:rPr lang="en-US" dirty="0" err="1"/>
              <a:t>securității</a:t>
            </a:r>
            <a:r>
              <a:rPr lang="en-US" dirty="0"/>
              <a:t> se </a:t>
            </a:r>
            <a:r>
              <a:rPr lang="en-US" dirty="0" err="1"/>
              <a:t>manifestă</a:t>
            </a:r>
            <a:r>
              <a:rPr lang="en-US" dirty="0"/>
              <a:t> </a:t>
            </a:r>
            <a:r>
              <a:rPr lang="en-US" dirty="0" err="1"/>
              <a:t>în</a:t>
            </a:r>
            <a:r>
              <a:rPr lang="en-US" dirty="0"/>
              <a:t> </a:t>
            </a:r>
            <a:r>
              <a:rPr lang="en-US" dirty="0" err="1"/>
              <a:t>diferite</a:t>
            </a:r>
            <a:r>
              <a:rPr lang="en-US" dirty="0"/>
              <a:t> </a:t>
            </a:r>
            <a:r>
              <a:rPr lang="en-US" dirty="0" err="1"/>
              <a:t>forme</a:t>
            </a:r>
            <a:r>
              <a:rPr lang="en-US" dirty="0"/>
              <a:t>, cum </a:t>
            </a:r>
            <a:r>
              <a:rPr lang="en-US" dirty="0" err="1"/>
              <a:t>ar</a:t>
            </a:r>
            <a:r>
              <a:rPr lang="en-US" dirty="0"/>
              <a:t> fi </a:t>
            </a:r>
            <a:r>
              <a:rPr lang="en-US" dirty="0" err="1"/>
              <a:t>proiecțiile</a:t>
            </a:r>
            <a:r>
              <a:rPr lang="en-US" dirty="0"/>
              <a:t> </a:t>
            </a:r>
            <a:r>
              <a:rPr lang="en-US" dirty="0" err="1"/>
              <a:t>unui</a:t>
            </a:r>
            <a:r>
              <a:rPr lang="en-US" dirty="0"/>
              <a:t> </a:t>
            </a:r>
            <a:r>
              <a:rPr lang="en-US" dirty="0" err="1"/>
              <a:t>obiect</a:t>
            </a:r>
            <a:r>
              <a:rPr lang="en-US" dirty="0"/>
              <a:t> </a:t>
            </a:r>
            <a:r>
              <a:rPr lang="en-US" dirty="0" err="1"/>
              <a:t>într</a:t>
            </a:r>
            <a:r>
              <a:rPr lang="en-US" dirty="0"/>
              <a:t>-un </a:t>
            </a:r>
            <a:r>
              <a:rPr lang="en-US" dirty="0" err="1"/>
              <a:t>sistem</a:t>
            </a:r>
            <a:r>
              <a:rPr lang="en-US" dirty="0"/>
              <a:t> de </a:t>
            </a:r>
            <a:r>
              <a:rPr lang="en-US" dirty="0" err="1"/>
              <a:t>coordonate</a:t>
            </a:r>
            <a:r>
              <a:rPr lang="en-US" dirty="0"/>
              <a:t> tridimensional. </a:t>
            </a:r>
            <a:r>
              <a:rPr lang="en-US" dirty="0" err="1"/>
              <a:t>Compararea</a:t>
            </a:r>
            <a:r>
              <a:rPr lang="en-US" dirty="0"/>
              <a:t> </a:t>
            </a:r>
            <a:r>
              <a:rPr lang="en-US" dirty="0" err="1"/>
              <a:t>proiecțiilor</a:t>
            </a:r>
            <a:r>
              <a:rPr lang="en-US" dirty="0"/>
              <a:t> de </a:t>
            </a:r>
            <a:r>
              <a:rPr lang="en-US" dirty="0" err="1"/>
              <a:t>securitate</a:t>
            </a:r>
            <a:r>
              <a:rPr lang="en-US" dirty="0"/>
              <a:t> </a:t>
            </a:r>
            <a:r>
              <a:rPr lang="en-US" dirty="0" err="1"/>
              <a:t>existente</a:t>
            </a:r>
            <a:r>
              <a:rPr lang="en-US" dirty="0"/>
              <a:t>, </a:t>
            </a:r>
            <a:r>
              <a:rPr lang="en-US" dirty="0" err="1"/>
              <a:t>analiza</a:t>
            </a:r>
            <a:r>
              <a:rPr lang="en-US" dirty="0"/>
              <a:t> </a:t>
            </a:r>
            <a:r>
              <a:rPr lang="en-US" dirty="0" err="1"/>
              <a:t>cunoștințelor</a:t>
            </a:r>
            <a:r>
              <a:rPr lang="en-US" dirty="0"/>
              <a:t> </a:t>
            </a:r>
            <a:r>
              <a:rPr lang="en-US" dirty="0" err="1"/>
              <a:t>despre</a:t>
            </a:r>
            <a:r>
              <a:rPr lang="en-US" dirty="0"/>
              <a:t> </a:t>
            </a:r>
            <a:r>
              <a:rPr lang="en-US" dirty="0" err="1"/>
              <a:t>securitate</a:t>
            </a:r>
            <a:r>
              <a:rPr lang="en-US" dirty="0"/>
              <a:t> ne permit </a:t>
            </a:r>
            <a:r>
              <a:rPr lang="en-US" dirty="0" err="1"/>
              <a:t>să</a:t>
            </a:r>
            <a:r>
              <a:rPr lang="en-US" dirty="0"/>
              <a:t> </a:t>
            </a:r>
            <a:r>
              <a:rPr lang="en-US" dirty="0" err="1"/>
              <a:t>înțelegem</a:t>
            </a:r>
            <a:r>
              <a:rPr lang="en-US" dirty="0"/>
              <a:t> </a:t>
            </a:r>
            <a:r>
              <a:rPr lang="en-US" dirty="0" err="1"/>
              <a:t>esența</a:t>
            </a:r>
            <a:r>
              <a:rPr lang="en-US" dirty="0"/>
              <a:t> </a:t>
            </a:r>
            <a:r>
              <a:rPr lang="en-US" dirty="0" err="1"/>
              <a:t>acesteia</a:t>
            </a:r>
            <a:r>
              <a:rPr lang="en-US" dirty="0"/>
              <a:t>, </a:t>
            </a:r>
            <a:r>
              <a:rPr lang="en-US" dirty="0" err="1"/>
              <a:t>precum</a:t>
            </a:r>
            <a:r>
              <a:rPr lang="en-US" dirty="0"/>
              <a:t> </a:t>
            </a:r>
            <a:r>
              <a:rPr lang="en-US" dirty="0" err="1"/>
              <a:t>și</a:t>
            </a:r>
            <a:r>
              <a:rPr lang="en-US" dirty="0"/>
              <a:t> </a:t>
            </a:r>
            <a:r>
              <a:rPr lang="en-US" dirty="0" err="1"/>
              <a:t>să</a:t>
            </a:r>
            <a:r>
              <a:rPr lang="en-US" dirty="0"/>
              <a:t> </a:t>
            </a:r>
            <a:r>
              <a:rPr lang="en-US" dirty="0" err="1"/>
              <a:t>ajutăm</a:t>
            </a:r>
            <a:r>
              <a:rPr lang="en-US" dirty="0"/>
              <a:t> la </a:t>
            </a:r>
            <a:r>
              <a:rPr lang="en-US" dirty="0" err="1"/>
              <a:t>descrierea</a:t>
            </a:r>
            <a:r>
              <a:rPr lang="en-US" dirty="0"/>
              <a:t> </a:t>
            </a:r>
            <a:r>
              <a:rPr lang="en-US" dirty="0" err="1"/>
              <a:t>conținutului</a:t>
            </a:r>
            <a:r>
              <a:rPr lang="en-US" dirty="0"/>
              <a:t> </a:t>
            </a:r>
            <a:r>
              <a:rPr lang="en-US" dirty="0" err="1"/>
              <a:t>și</a:t>
            </a:r>
            <a:r>
              <a:rPr lang="en-US" dirty="0"/>
              <a:t> a </a:t>
            </a:r>
            <a:r>
              <a:rPr lang="en-US" dirty="0" err="1"/>
              <a:t>formelor</a:t>
            </a:r>
            <a:r>
              <a:rPr lang="en-US" dirty="0"/>
              <a:t> de </a:t>
            </a:r>
            <a:r>
              <a:rPr lang="en-US" dirty="0" err="1"/>
              <a:t>securitate</a:t>
            </a:r>
            <a:r>
              <a:rPr lang="en-US" dirty="0"/>
              <a:t> </a:t>
            </a:r>
            <a:r>
              <a:rPr lang="en-US" dirty="0" err="1"/>
              <a:t>și</a:t>
            </a:r>
            <a:r>
              <a:rPr lang="en-US" dirty="0"/>
              <a:t> la </a:t>
            </a:r>
            <a:r>
              <a:rPr lang="en-US" dirty="0" err="1"/>
              <a:t>identificarea</a:t>
            </a:r>
            <a:r>
              <a:rPr lang="en-US" dirty="0"/>
              <a:t> </a:t>
            </a:r>
            <a:r>
              <a:rPr lang="en-US" dirty="0" err="1"/>
              <a:t>modelelor</a:t>
            </a:r>
            <a:r>
              <a:rPr lang="en-US" dirty="0"/>
              <a:t> </a:t>
            </a:r>
            <a:r>
              <a:rPr lang="en-US" dirty="0" err="1"/>
              <a:t>comune</a:t>
            </a:r>
            <a:r>
              <a:rPr lang="en-US" dirty="0"/>
              <a:t> </a:t>
            </a:r>
            <a:r>
              <a:rPr lang="en-US" dirty="0" err="1"/>
              <a:t>în</a:t>
            </a:r>
            <a:r>
              <a:rPr lang="en-US" dirty="0"/>
              <a:t> </a:t>
            </a:r>
            <a:r>
              <a:rPr lang="en-US" dirty="0" err="1"/>
              <a:t>acest</a:t>
            </a:r>
            <a:r>
              <a:rPr lang="en-US" dirty="0"/>
              <a:t> </a:t>
            </a:r>
            <a:r>
              <a:rPr lang="en-US" dirty="0" err="1" smtClean="0"/>
              <a:t>domeniu</a:t>
            </a:r>
            <a:r>
              <a:rPr lang="ro-RO" dirty="0" smtClean="0"/>
              <a:t>.</a:t>
            </a:r>
            <a:r>
              <a:rPr lang="en-US" dirty="0"/>
              <a:t> </a:t>
            </a:r>
            <a:r>
              <a:rPr lang="en-US" dirty="0" err="1"/>
              <a:t>Interacțiunea</a:t>
            </a:r>
            <a:r>
              <a:rPr lang="en-US" dirty="0"/>
              <a:t> </a:t>
            </a:r>
            <a:r>
              <a:rPr lang="en-US" dirty="0" err="1"/>
              <a:t>și</a:t>
            </a:r>
            <a:r>
              <a:rPr lang="en-US" dirty="0"/>
              <a:t> </a:t>
            </a:r>
            <a:r>
              <a:rPr lang="en-US" dirty="0" err="1"/>
              <a:t>menținerea</a:t>
            </a:r>
            <a:r>
              <a:rPr lang="en-US" dirty="0"/>
              <a:t> </a:t>
            </a:r>
            <a:r>
              <a:rPr lang="en-US" dirty="0" err="1"/>
              <a:t>unui</a:t>
            </a:r>
            <a:r>
              <a:rPr lang="en-US" dirty="0"/>
              <a:t> </a:t>
            </a:r>
            <a:r>
              <a:rPr lang="en-US" dirty="0" err="1"/>
              <a:t>echilibru</a:t>
            </a:r>
            <a:r>
              <a:rPr lang="en-US" dirty="0"/>
              <a:t> </a:t>
            </a:r>
            <a:r>
              <a:rPr lang="en-US" dirty="0" err="1"/>
              <a:t>între</a:t>
            </a:r>
            <a:r>
              <a:rPr lang="en-US" dirty="0"/>
              <a:t> stat </a:t>
            </a:r>
            <a:r>
              <a:rPr lang="en-US" dirty="0" err="1"/>
              <a:t>și</a:t>
            </a:r>
            <a:r>
              <a:rPr lang="en-US" dirty="0"/>
              <a:t> </a:t>
            </a:r>
            <a:r>
              <a:rPr lang="en-US" dirty="0" err="1"/>
              <a:t>societatea</a:t>
            </a:r>
            <a:r>
              <a:rPr lang="en-US" dirty="0"/>
              <a:t> </a:t>
            </a:r>
            <a:r>
              <a:rPr lang="en-US" dirty="0" err="1"/>
              <a:t>civilă</a:t>
            </a:r>
            <a:r>
              <a:rPr lang="en-US" dirty="0"/>
              <a:t> </a:t>
            </a:r>
            <a:r>
              <a:rPr lang="en-US" dirty="0" err="1"/>
              <a:t>constituie</a:t>
            </a:r>
            <a:r>
              <a:rPr lang="en-US" dirty="0"/>
              <a:t> </a:t>
            </a:r>
            <a:r>
              <a:rPr lang="en-US" dirty="0" err="1"/>
              <a:t>baza</a:t>
            </a:r>
            <a:r>
              <a:rPr lang="en-US" dirty="0"/>
              <a:t> </a:t>
            </a:r>
            <a:r>
              <a:rPr lang="en-US" dirty="0" err="1"/>
              <a:t>pentru</a:t>
            </a:r>
            <a:r>
              <a:rPr lang="en-US" dirty="0"/>
              <a:t> </a:t>
            </a:r>
            <a:r>
              <a:rPr lang="en-US" dirty="0" err="1"/>
              <a:t>asigurarea</a:t>
            </a:r>
            <a:r>
              <a:rPr lang="en-US" dirty="0"/>
              <a:t> </a:t>
            </a:r>
            <a:r>
              <a:rPr lang="en-US" dirty="0" err="1"/>
              <a:t>securității</a:t>
            </a:r>
            <a:r>
              <a:rPr lang="en-US" dirty="0"/>
              <a:t> interne a </a:t>
            </a:r>
            <a:r>
              <a:rPr lang="en-US" dirty="0" err="1"/>
              <a:t>acestor</a:t>
            </a:r>
            <a:r>
              <a:rPr lang="en-US" dirty="0"/>
              <a:t> </a:t>
            </a:r>
            <a:r>
              <a:rPr lang="en-US" dirty="0" err="1"/>
              <a:t>țări</a:t>
            </a:r>
            <a:r>
              <a:rPr lang="en-US" dirty="0"/>
              <a:t>, </a:t>
            </a:r>
            <a:r>
              <a:rPr lang="en-US" dirty="0" err="1"/>
              <a:t>ceea</a:t>
            </a:r>
            <a:r>
              <a:rPr lang="en-US" dirty="0"/>
              <a:t> </a:t>
            </a:r>
            <a:r>
              <a:rPr lang="en-US" dirty="0" err="1"/>
              <a:t>ce</a:t>
            </a:r>
            <a:r>
              <a:rPr lang="en-US" dirty="0"/>
              <a:t> se </a:t>
            </a:r>
            <a:r>
              <a:rPr lang="en-US" dirty="0" err="1"/>
              <a:t>reflectă</a:t>
            </a:r>
            <a:r>
              <a:rPr lang="en-US" dirty="0"/>
              <a:t> </a:t>
            </a:r>
            <a:r>
              <a:rPr lang="en-US" dirty="0" err="1"/>
              <a:t>în</a:t>
            </a:r>
            <a:r>
              <a:rPr lang="en-US" dirty="0"/>
              <a:t> </a:t>
            </a:r>
            <a:r>
              <a:rPr lang="en-US" dirty="0" err="1"/>
              <a:t>așa-numitele</a:t>
            </a:r>
            <a:r>
              <a:rPr lang="en-US" dirty="0"/>
              <a:t> </a:t>
            </a:r>
            <a:r>
              <a:rPr lang="en-US" dirty="0" err="1"/>
              <a:t>concepte</a:t>
            </a:r>
            <a:r>
              <a:rPr lang="en-US" dirty="0"/>
              <a:t> de </a:t>
            </a:r>
            <a:r>
              <a:rPr lang="en-US" dirty="0" err="1"/>
              <a:t>securitate</a:t>
            </a:r>
            <a:r>
              <a:rPr lang="en-US" dirty="0"/>
              <a:t> </a:t>
            </a:r>
            <a:r>
              <a:rPr lang="en-US" dirty="0" err="1"/>
              <a:t>națională</a:t>
            </a:r>
            <a:r>
              <a:rPr lang="en-US" dirty="0"/>
              <a:t>.  </a:t>
            </a:r>
            <a:r>
              <a:rPr lang="en-US" dirty="0" err="1"/>
              <a:t>În</a:t>
            </a:r>
            <a:r>
              <a:rPr lang="en-US" dirty="0"/>
              <a:t> </a:t>
            </a:r>
            <a:r>
              <a:rPr lang="en-US" dirty="0" err="1"/>
              <a:t>condițiile</a:t>
            </a:r>
            <a:r>
              <a:rPr lang="en-US" dirty="0"/>
              <a:t> </a:t>
            </a:r>
            <a:r>
              <a:rPr lang="en-US" dirty="0" err="1"/>
              <a:t>moderne</a:t>
            </a:r>
            <a:r>
              <a:rPr lang="en-US" dirty="0"/>
              <a:t>, </a:t>
            </a:r>
            <a:r>
              <a:rPr lang="en-US" dirty="0" err="1"/>
              <a:t>este</a:t>
            </a:r>
            <a:r>
              <a:rPr lang="en-US" dirty="0"/>
              <a:t> </a:t>
            </a:r>
            <a:r>
              <a:rPr lang="en-US" dirty="0" err="1"/>
              <a:t>necesar</a:t>
            </a:r>
            <a:r>
              <a:rPr lang="en-US" dirty="0"/>
              <a:t> un </a:t>
            </a:r>
            <a:r>
              <a:rPr lang="en-US" dirty="0" err="1"/>
              <a:t>mecanism</a:t>
            </a:r>
            <a:r>
              <a:rPr lang="en-US" dirty="0"/>
              <a:t> </a:t>
            </a:r>
            <a:r>
              <a:rPr lang="en-US" dirty="0" err="1"/>
              <a:t>pentru</a:t>
            </a:r>
            <a:r>
              <a:rPr lang="en-US" dirty="0"/>
              <a:t> a </a:t>
            </a:r>
            <a:r>
              <a:rPr lang="en-US" dirty="0" err="1"/>
              <a:t>asigura</a:t>
            </a:r>
            <a:r>
              <a:rPr lang="en-US" dirty="0"/>
              <a:t> </a:t>
            </a:r>
            <a:r>
              <a:rPr lang="en-US" dirty="0" err="1"/>
              <a:t>securitatea</a:t>
            </a:r>
            <a:r>
              <a:rPr lang="en-US" dirty="0"/>
              <a:t> </a:t>
            </a:r>
            <a:r>
              <a:rPr lang="en-US" dirty="0" err="1"/>
              <a:t>statelor</a:t>
            </a:r>
            <a:r>
              <a:rPr lang="en-US" dirty="0"/>
              <a:t> non-</a:t>
            </a:r>
            <a:r>
              <a:rPr lang="en-US" dirty="0" err="1"/>
              <a:t>occidentale</a:t>
            </a:r>
            <a:r>
              <a:rPr lang="en-US" dirty="0"/>
              <a:t>, </a:t>
            </a:r>
            <a:r>
              <a:rPr lang="en-US" dirty="0" err="1"/>
              <a:t>în</a:t>
            </a:r>
            <a:r>
              <a:rPr lang="en-US" dirty="0"/>
              <a:t> </a:t>
            </a:r>
            <a:r>
              <a:rPr lang="en-US" dirty="0" err="1"/>
              <a:t>timpul</a:t>
            </a:r>
            <a:r>
              <a:rPr lang="en-US" dirty="0"/>
              <a:t> </a:t>
            </a:r>
            <a:r>
              <a:rPr lang="en-US" dirty="0" err="1"/>
              <a:t>cărora</a:t>
            </a:r>
            <a:r>
              <a:rPr lang="en-US" dirty="0"/>
              <a:t> se </a:t>
            </a:r>
            <a:r>
              <a:rPr lang="en-US" dirty="0" err="1"/>
              <a:t>recomandă</a:t>
            </a:r>
            <a:r>
              <a:rPr lang="en-US" dirty="0"/>
              <a:t> </a:t>
            </a:r>
            <a:r>
              <a:rPr lang="en-US" dirty="0" err="1"/>
              <a:t>utilizarea</a:t>
            </a:r>
            <a:r>
              <a:rPr lang="en-US" dirty="0"/>
              <a:t> </a:t>
            </a:r>
            <a:r>
              <a:rPr lang="en-US" dirty="0" err="1"/>
              <a:t>altor</a:t>
            </a:r>
            <a:r>
              <a:rPr lang="en-US" dirty="0"/>
              <a:t> </a:t>
            </a:r>
            <a:r>
              <a:rPr lang="en-US" dirty="0" err="1"/>
              <a:t>metode</a:t>
            </a:r>
            <a:r>
              <a:rPr lang="en-US" dirty="0"/>
              <a:t> </a:t>
            </a:r>
            <a:r>
              <a:rPr lang="en-US" dirty="0" err="1"/>
              <a:t>decât</a:t>
            </a:r>
            <a:r>
              <a:rPr lang="en-US" dirty="0"/>
              <a:t> </a:t>
            </a:r>
            <a:r>
              <a:rPr lang="en-US" dirty="0" err="1"/>
              <a:t>cele</a:t>
            </a:r>
            <a:r>
              <a:rPr lang="en-US" dirty="0"/>
              <a:t> </a:t>
            </a:r>
            <a:r>
              <a:rPr lang="en-US" dirty="0" err="1"/>
              <a:t>utilizate</a:t>
            </a:r>
            <a:r>
              <a:rPr lang="en-US" dirty="0"/>
              <a:t> </a:t>
            </a:r>
            <a:r>
              <a:rPr lang="en-US" dirty="0" err="1"/>
              <a:t>în</a:t>
            </a:r>
            <a:r>
              <a:rPr lang="en-US" dirty="0"/>
              <a:t> </a:t>
            </a:r>
            <a:r>
              <a:rPr lang="en-US" dirty="0" err="1"/>
              <a:t>conceptele</a:t>
            </a:r>
            <a:r>
              <a:rPr lang="en-US" dirty="0"/>
              <a:t> de </a:t>
            </a:r>
            <a:r>
              <a:rPr lang="en-US" dirty="0" err="1"/>
              <a:t>securitate</a:t>
            </a:r>
            <a:r>
              <a:rPr lang="en-US" dirty="0"/>
              <a:t> </a:t>
            </a:r>
            <a:r>
              <a:rPr lang="en-US" dirty="0" err="1"/>
              <a:t>națională</a:t>
            </a:r>
            <a:r>
              <a:rPr lang="en-US" dirty="0"/>
              <a:t>.  </a:t>
            </a:r>
            <a:r>
              <a:rPr lang="en-US" dirty="0" err="1"/>
              <a:t>Această</a:t>
            </a:r>
            <a:r>
              <a:rPr lang="en-US" dirty="0"/>
              <a:t> </a:t>
            </a:r>
            <a:r>
              <a:rPr lang="en-US" dirty="0" err="1"/>
              <a:t>abordare</a:t>
            </a:r>
            <a:r>
              <a:rPr lang="en-US" dirty="0"/>
              <a:t> </a:t>
            </a:r>
            <a:r>
              <a:rPr lang="en-US" dirty="0" err="1"/>
              <a:t>poate</a:t>
            </a:r>
            <a:r>
              <a:rPr lang="en-US" dirty="0"/>
              <a:t> </a:t>
            </a:r>
            <a:r>
              <a:rPr lang="en-US" dirty="0" err="1"/>
              <a:t>provoca</a:t>
            </a:r>
            <a:r>
              <a:rPr lang="en-US" dirty="0"/>
              <a:t> </a:t>
            </a:r>
            <a:r>
              <a:rPr lang="en-US" dirty="0" err="1"/>
              <a:t>sentimente</a:t>
            </a:r>
            <a:r>
              <a:rPr lang="en-US" dirty="0"/>
              <a:t> </a:t>
            </a:r>
            <a:r>
              <a:rPr lang="en-US" dirty="0" err="1"/>
              <a:t>și</a:t>
            </a:r>
            <a:r>
              <a:rPr lang="en-US" dirty="0"/>
              <a:t> </a:t>
            </a:r>
            <a:r>
              <a:rPr lang="en-US" dirty="0" err="1"/>
              <a:t>contradicții</a:t>
            </a:r>
            <a:r>
              <a:rPr lang="en-US" dirty="0"/>
              <a:t> </a:t>
            </a:r>
            <a:r>
              <a:rPr lang="en-US" dirty="0" err="1"/>
              <a:t>separatiste</a:t>
            </a:r>
            <a:r>
              <a:rPr lang="en-US" dirty="0"/>
              <a:t> </a:t>
            </a:r>
            <a:r>
              <a:rPr lang="en-US" dirty="0" err="1"/>
              <a:t>în</a:t>
            </a:r>
            <a:r>
              <a:rPr lang="en-US" dirty="0"/>
              <a:t> </a:t>
            </a:r>
            <a:r>
              <a:rPr lang="en-US" dirty="0" err="1"/>
              <a:t>definirea</a:t>
            </a:r>
            <a:r>
              <a:rPr lang="en-US" dirty="0"/>
              <a:t> </a:t>
            </a:r>
            <a:r>
              <a:rPr lang="en-US" dirty="0" err="1"/>
              <a:t>sarcinii</a:t>
            </a:r>
            <a:r>
              <a:rPr lang="en-US" dirty="0"/>
              <a:t> </a:t>
            </a:r>
            <a:r>
              <a:rPr lang="en-US" dirty="0" err="1"/>
              <a:t>în</a:t>
            </a:r>
            <a:r>
              <a:rPr lang="en-US" dirty="0"/>
              <a:t> </a:t>
            </a:r>
            <a:r>
              <a:rPr lang="en-US" dirty="0" err="1"/>
              <a:t>asigurarea</a:t>
            </a:r>
            <a:r>
              <a:rPr lang="en-US" dirty="0"/>
              <a:t> </a:t>
            </a:r>
            <a:r>
              <a:rPr lang="en-US" dirty="0" err="1"/>
              <a:t>securității</a:t>
            </a:r>
            <a:r>
              <a:rPr lang="en-US" dirty="0"/>
              <a:t> </a:t>
            </a:r>
            <a:r>
              <a:rPr lang="en-US" dirty="0" err="1"/>
              <a:t>regiunilor</a:t>
            </a:r>
            <a:r>
              <a:rPr lang="en-US" dirty="0"/>
              <a:t> </a:t>
            </a:r>
            <a:r>
              <a:rPr lang="en-US" dirty="0" err="1"/>
              <a:t>Statelor</a:t>
            </a:r>
            <a:r>
              <a:rPr lang="en-US" dirty="0"/>
              <a:t> </a:t>
            </a:r>
            <a:r>
              <a:rPr lang="en-US" dirty="0" err="1"/>
              <a:t>multinaționale.Ulterior</a:t>
            </a:r>
            <a:r>
              <a:rPr lang="en-US" dirty="0"/>
              <a:t>, din </a:t>
            </a:r>
            <a:r>
              <a:rPr lang="en-US" dirty="0" err="1"/>
              <a:t>cele</a:t>
            </a:r>
            <a:r>
              <a:rPr lang="en-US" dirty="0"/>
              <a:t> de </a:t>
            </a:r>
            <a:r>
              <a:rPr lang="en-US" dirty="0" err="1"/>
              <a:t>mai</a:t>
            </a:r>
            <a:r>
              <a:rPr lang="en-US" dirty="0"/>
              <a:t> </a:t>
            </a:r>
            <a:r>
              <a:rPr lang="en-US" dirty="0" err="1"/>
              <a:t>sus</a:t>
            </a:r>
            <a:r>
              <a:rPr lang="en-US" dirty="0"/>
              <a:t>, </a:t>
            </a:r>
            <a:r>
              <a:rPr lang="en-US" dirty="0" err="1"/>
              <a:t>putem</a:t>
            </a:r>
            <a:r>
              <a:rPr lang="en-US" dirty="0"/>
              <a:t> </a:t>
            </a:r>
            <a:r>
              <a:rPr lang="en-US" dirty="0" err="1"/>
              <a:t>ințelege</a:t>
            </a:r>
            <a:r>
              <a:rPr lang="en-US" dirty="0"/>
              <a:t> ca </a:t>
            </a:r>
            <a:r>
              <a:rPr lang="en-US" dirty="0" err="1"/>
              <a:t>statul</a:t>
            </a:r>
            <a:r>
              <a:rPr lang="en-US" dirty="0"/>
              <a:t> are un </a:t>
            </a:r>
            <a:r>
              <a:rPr lang="en-US" dirty="0" err="1"/>
              <a:t>rol</a:t>
            </a:r>
            <a:r>
              <a:rPr lang="en-US" dirty="0"/>
              <a:t> </a:t>
            </a:r>
            <a:r>
              <a:rPr lang="en-US" dirty="0" err="1"/>
              <a:t>extrem</a:t>
            </a:r>
            <a:r>
              <a:rPr lang="en-US" dirty="0"/>
              <a:t> de important </a:t>
            </a:r>
            <a:r>
              <a:rPr lang="en-US" dirty="0" err="1"/>
              <a:t>în</a:t>
            </a:r>
            <a:r>
              <a:rPr lang="en-US" dirty="0"/>
              <a:t> </a:t>
            </a:r>
            <a:r>
              <a:rPr lang="en-US" dirty="0" err="1"/>
              <a:t>asigurarea</a:t>
            </a:r>
            <a:r>
              <a:rPr lang="en-US" dirty="0"/>
              <a:t> </a:t>
            </a:r>
            <a:r>
              <a:rPr lang="en-US" dirty="0" err="1"/>
              <a:t>securității</a:t>
            </a:r>
            <a:r>
              <a:rPr lang="en-US" dirty="0"/>
              <a:t> </a:t>
            </a:r>
            <a:r>
              <a:rPr lang="en-US" dirty="0" err="1"/>
              <a:t>internaționale</a:t>
            </a:r>
            <a:r>
              <a:rPr lang="en-US" dirty="0"/>
              <a:t> </a:t>
            </a:r>
            <a:r>
              <a:rPr lang="en-US" dirty="0" err="1"/>
              <a:t>deoarece</a:t>
            </a:r>
            <a:r>
              <a:rPr lang="en-US" dirty="0"/>
              <a:t> </a:t>
            </a:r>
            <a:r>
              <a:rPr lang="en-US" dirty="0" err="1"/>
              <a:t>deși</a:t>
            </a:r>
            <a:r>
              <a:rPr lang="en-US" dirty="0"/>
              <a:t> in </a:t>
            </a:r>
            <a:r>
              <a:rPr lang="en-US" dirty="0" err="1"/>
              <a:t>prezent</a:t>
            </a:r>
            <a:r>
              <a:rPr lang="en-US" dirty="0"/>
              <a:t> </a:t>
            </a:r>
            <a:r>
              <a:rPr lang="en-US" dirty="0" err="1"/>
              <a:t>noi</a:t>
            </a:r>
            <a:r>
              <a:rPr lang="en-US" dirty="0"/>
              <a:t> </a:t>
            </a:r>
            <a:r>
              <a:rPr lang="en-US" dirty="0" err="1"/>
              <a:t>trăim</a:t>
            </a:r>
            <a:r>
              <a:rPr lang="en-US" dirty="0"/>
              <a:t> in o era a </a:t>
            </a:r>
            <a:r>
              <a:rPr lang="en-US" dirty="0" err="1"/>
              <a:t>globalizării</a:t>
            </a:r>
            <a:r>
              <a:rPr lang="en-US" dirty="0"/>
              <a:t>, </a:t>
            </a:r>
            <a:r>
              <a:rPr lang="en-US" dirty="0" err="1"/>
              <a:t>principalii</a:t>
            </a:r>
            <a:r>
              <a:rPr lang="en-US" dirty="0"/>
              <a:t> </a:t>
            </a:r>
            <a:r>
              <a:rPr lang="en-US" dirty="0" err="1"/>
              <a:t>furnizori</a:t>
            </a:r>
            <a:r>
              <a:rPr lang="en-US" dirty="0"/>
              <a:t> de Securitate </a:t>
            </a:r>
            <a:r>
              <a:rPr lang="en-US" dirty="0" err="1"/>
              <a:t>rămân</a:t>
            </a:r>
            <a:r>
              <a:rPr lang="en-US" dirty="0"/>
              <a:t> </a:t>
            </a:r>
            <a:r>
              <a:rPr lang="en-US" dirty="0" err="1"/>
              <a:t>statele</a:t>
            </a:r>
            <a:r>
              <a:rPr lang="en-US" dirty="0"/>
              <a:t> </a:t>
            </a:r>
            <a:r>
              <a:rPr lang="en-US" dirty="0" err="1"/>
              <a:t>și</a:t>
            </a:r>
            <a:r>
              <a:rPr lang="en-US" dirty="0"/>
              <a:t> </a:t>
            </a:r>
            <a:r>
              <a:rPr lang="en-US" dirty="0" err="1"/>
              <a:t>instituțiile</a:t>
            </a:r>
            <a:r>
              <a:rPr lang="en-US" dirty="0"/>
              <a:t> sale </a:t>
            </a:r>
            <a:r>
              <a:rPr lang="en-US" dirty="0" err="1"/>
              <a:t>lăsând</a:t>
            </a:r>
            <a:r>
              <a:rPr lang="en-US" dirty="0"/>
              <a:t> </a:t>
            </a:r>
            <a:r>
              <a:rPr lang="en-US" dirty="0" err="1"/>
              <a:t>organizațiilor</a:t>
            </a:r>
            <a:r>
              <a:rPr lang="en-US" dirty="0"/>
              <a:t> </a:t>
            </a:r>
            <a:r>
              <a:rPr lang="en-US" dirty="0" err="1"/>
              <a:t>internaționale</a:t>
            </a:r>
            <a:r>
              <a:rPr lang="en-US" dirty="0"/>
              <a:t> un </a:t>
            </a:r>
            <a:r>
              <a:rPr lang="en-US" dirty="0" err="1"/>
              <a:t>rol</a:t>
            </a:r>
            <a:r>
              <a:rPr lang="en-US" dirty="0"/>
              <a:t> </a:t>
            </a:r>
            <a:r>
              <a:rPr lang="en-US" dirty="0" err="1"/>
              <a:t>mai</a:t>
            </a:r>
            <a:r>
              <a:rPr lang="en-US" dirty="0"/>
              <a:t> </a:t>
            </a:r>
            <a:r>
              <a:rPr lang="en-US" dirty="0" err="1"/>
              <a:t>mult</a:t>
            </a:r>
            <a:r>
              <a:rPr lang="en-US" dirty="0"/>
              <a:t> de </a:t>
            </a:r>
            <a:r>
              <a:rPr lang="en-US" dirty="0" err="1"/>
              <a:t>observator</a:t>
            </a:r>
            <a:r>
              <a:rPr lang="en-US" dirty="0"/>
              <a:t> </a:t>
            </a:r>
            <a:r>
              <a:rPr lang="en-US" dirty="0" err="1"/>
              <a:t>decât</a:t>
            </a:r>
            <a:r>
              <a:rPr lang="en-US" dirty="0"/>
              <a:t> de </a:t>
            </a:r>
            <a:r>
              <a:rPr lang="en-US" dirty="0" err="1"/>
              <a:t>furnizor</a:t>
            </a:r>
            <a:r>
              <a:rPr lang="en-US" dirty="0"/>
              <a:t> direct al </a:t>
            </a:r>
            <a:r>
              <a:rPr lang="en-US" dirty="0" err="1"/>
              <a:t>securității</a:t>
            </a:r>
            <a:r>
              <a:rPr lang="en-US" dirty="0"/>
              <a:t>.</a:t>
            </a:r>
            <a:endParaRPr lang="ru-RU" dirty="0"/>
          </a:p>
          <a:p>
            <a:pPr marL="0" indent="0" algn="just">
              <a:buNone/>
            </a:pPr>
            <a:endParaRPr lang="ru-RU" dirty="0"/>
          </a:p>
        </p:txBody>
      </p:sp>
    </p:spTree>
    <p:extLst>
      <p:ext uri="{BB962C8B-B14F-4D97-AF65-F5344CB8AC3E}">
        <p14:creationId xmlns:p14="http://schemas.microsoft.com/office/powerpoint/2010/main" val="2531903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66413" y="296213"/>
            <a:ext cx="9692640" cy="828437"/>
          </a:xfrm>
        </p:spPr>
        <p:txBody>
          <a:bodyPr/>
          <a:lstStyle/>
          <a:p>
            <a:pPr algn="ctr"/>
            <a:r>
              <a:rPr lang="ru-RU" b="1" dirty="0"/>
              <a:t> </a:t>
            </a:r>
            <a:r>
              <a:rPr lang="en-US" b="1" dirty="0"/>
              <a:t>BIBLIOGRAFIE</a:t>
            </a:r>
            <a:endParaRPr lang="ru-RU" dirty="0"/>
          </a:p>
        </p:txBody>
      </p:sp>
      <p:sp>
        <p:nvSpPr>
          <p:cNvPr id="3" name="Объект 2"/>
          <p:cNvSpPr>
            <a:spLocks noGrp="1"/>
          </p:cNvSpPr>
          <p:nvPr>
            <p:ph idx="1"/>
          </p:nvPr>
        </p:nvSpPr>
        <p:spPr>
          <a:xfrm>
            <a:off x="373487" y="1493950"/>
            <a:ext cx="10637950" cy="4686188"/>
          </a:xfrm>
        </p:spPr>
        <p:txBody>
          <a:bodyPr>
            <a:normAutofit lnSpcReduction="10000"/>
          </a:bodyPr>
          <a:lstStyle/>
          <a:p>
            <a:r>
              <a:rPr lang="ro-RO" dirty="0"/>
              <a:t>1.</a:t>
            </a:r>
            <a:r>
              <a:rPr lang="ru-MD" dirty="0" err="1"/>
              <a:t>Ghai</a:t>
            </a:r>
            <a:r>
              <a:rPr lang="ru-MD" dirty="0"/>
              <a:t>, K. (</a:t>
            </a:r>
            <a:r>
              <a:rPr lang="ru-MD" dirty="0" err="1"/>
              <a:t>s.f</a:t>
            </a:r>
            <a:r>
              <a:rPr lang="ru-MD" dirty="0"/>
              <a:t>.) 9 основных различий между государством и нацией. </a:t>
            </a:r>
            <a:r>
              <a:rPr lang="ru-MD" i="1" dirty="0"/>
              <a:t>Ваша статья</a:t>
            </a:r>
            <a:r>
              <a:rPr lang="en-US" i="1" dirty="0"/>
              <a:t> Library</a:t>
            </a:r>
            <a:r>
              <a:rPr lang="en-US" dirty="0"/>
              <a:t>. </a:t>
            </a:r>
            <a:r>
              <a:rPr lang="ru-MD" dirty="0"/>
              <a:t>Получено с</a:t>
            </a:r>
            <a:r>
              <a:rPr lang="en-US" dirty="0"/>
              <a:t> yourarticlelibrary.com.</a:t>
            </a:r>
            <a:endParaRPr lang="ru-RU" dirty="0"/>
          </a:p>
          <a:p>
            <a:r>
              <a:rPr lang="en-US" dirty="0"/>
              <a:t>2.Borshchevsky G. A (2012). </a:t>
            </a:r>
            <a:r>
              <a:rPr lang="en-US" dirty="0" err="1"/>
              <a:t>Rolul</a:t>
            </a:r>
            <a:r>
              <a:rPr lang="en-US" dirty="0"/>
              <a:t> </a:t>
            </a:r>
            <a:r>
              <a:rPr lang="en-US" dirty="0" err="1"/>
              <a:t>statului</a:t>
            </a:r>
            <a:r>
              <a:rPr lang="en-US" dirty="0"/>
              <a:t> </a:t>
            </a:r>
            <a:r>
              <a:rPr lang="en-US" dirty="0" err="1"/>
              <a:t>în</a:t>
            </a:r>
            <a:r>
              <a:rPr lang="en-US" dirty="0"/>
              <a:t> </a:t>
            </a:r>
            <a:r>
              <a:rPr lang="en-US" dirty="0" err="1"/>
              <a:t>formarea</a:t>
            </a:r>
            <a:r>
              <a:rPr lang="en-US" dirty="0"/>
              <a:t> </a:t>
            </a:r>
            <a:r>
              <a:rPr lang="en-US" dirty="0" err="1"/>
              <a:t>unei</a:t>
            </a:r>
            <a:r>
              <a:rPr lang="en-US" dirty="0"/>
              <a:t> </a:t>
            </a:r>
            <a:r>
              <a:rPr lang="en-US" dirty="0" err="1"/>
              <a:t>conștiințe</a:t>
            </a:r>
            <a:r>
              <a:rPr lang="en-US" dirty="0"/>
              <a:t> </a:t>
            </a:r>
            <a:r>
              <a:rPr lang="en-US" dirty="0" err="1"/>
              <a:t>istorice</a:t>
            </a:r>
            <a:r>
              <a:rPr lang="en-US" dirty="0"/>
              <a:t> </a:t>
            </a:r>
            <a:r>
              <a:rPr lang="en-US" dirty="0" err="1"/>
              <a:t>succesive</a:t>
            </a:r>
            <a:r>
              <a:rPr lang="en-US" dirty="0"/>
              <a:t> </a:t>
            </a:r>
            <a:r>
              <a:rPr lang="en-US" dirty="0" err="1"/>
              <a:t>în</a:t>
            </a:r>
            <a:r>
              <a:rPr lang="en-US" dirty="0"/>
              <a:t> </a:t>
            </a:r>
            <a:r>
              <a:rPr lang="en-US" dirty="0" err="1"/>
              <a:t>contextul</a:t>
            </a:r>
            <a:r>
              <a:rPr lang="en-US" dirty="0"/>
              <a:t> </a:t>
            </a:r>
            <a:r>
              <a:rPr lang="en-US" dirty="0" err="1"/>
              <a:t>problemei</a:t>
            </a:r>
            <a:r>
              <a:rPr lang="en-US" dirty="0"/>
              <a:t> </a:t>
            </a:r>
            <a:r>
              <a:rPr lang="en-US" dirty="0" err="1"/>
              <a:t>asigurării</a:t>
            </a:r>
            <a:r>
              <a:rPr lang="en-US" dirty="0"/>
              <a:t> </a:t>
            </a:r>
            <a:r>
              <a:rPr lang="en-US" dirty="0" err="1"/>
              <a:t>securității</a:t>
            </a:r>
            <a:r>
              <a:rPr lang="en-US" dirty="0"/>
              <a:t>.</a:t>
            </a:r>
            <a:endParaRPr lang="ru-RU" dirty="0"/>
          </a:p>
          <a:p>
            <a:r>
              <a:rPr lang="en-US" dirty="0"/>
              <a:t>3.Farah, Paolo </a:t>
            </a:r>
            <a:r>
              <a:rPr lang="en-US" dirty="0" err="1"/>
              <a:t>Davide</a:t>
            </a:r>
            <a:r>
              <a:rPr lang="en-US" dirty="0"/>
              <a:t> (2015). „</a:t>
            </a:r>
            <a:r>
              <a:rPr lang="en-US" dirty="0" err="1"/>
              <a:t>Investiții</a:t>
            </a:r>
            <a:r>
              <a:rPr lang="en-US" dirty="0"/>
              <a:t> </a:t>
            </a:r>
            <a:r>
              <a:rPr lang="en-US" dirty="0" err="1"/>
              <a:t>în</a:t>
            </a:r>
            <a:r>
              <a:rPr lang="en-US" dirty="0"/>
              <a:t> </a:t>
            </a:r>
            <a:r>
              <a:rPr lang="en-US" dirty="0" err="1"/>
              <a:t>energie</a:t>
            </a:r>
            <a:r>
              <a:rPr lang="en-US" dirty="0"/>
              <a:t> </a:t>
            </a:r>
            <a:r>
              <a:rPr lang="en-US" dirty="0" err="1"/>
              <a:t>durabilă</a:t>
            </a:r>
            <a:r>
              <a:rPr lang="en-US" dirty="0"/>
              <a:t> </a:t>
            </a:r>
            <a:r>
              <a:rPr lang="en-US" dirty="0" err="1"/>
              <a:t>și</a:t>
            </a:r>
            <a:r>
              <a:rPr lang="en-US" dirty="0"/>
              <a:t> </a:t>
            </a:r>
            <a:r>
              <a:rPr lang="en-US" dirty="0" err="1"/>
              <a:t>securitate</a:t>
            </a:r>
            <a:r>
              <a:rPr lang="en-US" dirty="0"/>
              <a:t> </a:t>
            </a:r>
            <a:r>
              <a:rPr lang="en-US" dirty="0" err="1"/>
              <a:t>națională</a:t>
            </a:r>
            <a:r>
              <a:rPr lang="en-US" dirty="0"/>
              <a:t>: </a:t>
            </a:r>
            <a:r>
              <a:rPr lang="en-US" dirty="0" err="1"/>
              <a:t>probleme</a:t>
            </a:r>
            <a:r>
              <a:rPr lang="en-US" dirty="0"/>
              <a:t> de </a:t>
            </a:r>
            <a:r>
              <a:rPr lang="en-US" dirty="0" err="1"/>
              <a:t>arbitraj</a:t>
            </a:r>
            <a:r>
              <a:rPr lang="en-US" dirty="0"/>
              <a:t> </a:t>
            </a:r>
            <a:r>
              <a:rPr lang="en-US" dirty="0" err="1"/>
              <a:t>și</a:t>
            </a:r>
            <a:r>
              <a:rPr lang="en-US" dirty="0"/>
              <a:t> </a:t>
            </a:r>
            <a:r>
              <a:rPr lang="en-US" dirty="0" err="1"/>
              <a:t>negocieri</a:t>
            </a:r>
            <a:r>
              <a:rPr lang="en-US" dirty="0"/>
              <a:t>”. Journal of World Energy Law and Business.</a:t>
            </a:r>
            <a:endParaRPr lang="ru-RU" dirty="0"/>
          </a:p>
          <a:p>
            <a:r>
              <a:rPr lang="en-US" dirty="0"/>
              <a:t>4.FCNL (2015). „Pace </a:t>
            </a:r>
            <a:r>
              <a:rPr lang="en-US" dirty="0" err="1"/>
              <a:t>prin</a:t>
            </a:r>
            <a:r>
              <a:rPr lang="en-US" dirty="0"/>
              <a:t> </a:t>
            </a:r>
            <a:r>
              <a:rPr lang="en-US" dirty="0" err="1"/>
              <a:t>securitate</a:t>
            </a:r>
            <a:r>
              <a:rPr lang="en-US" dirty="0"/>
              <a:t> </a:t>
            </a:r>
            <a:r>
              <a:rPr lang="en-US" dirty="0" err="1"/>
              <a:t>comună</a:t>
            </a:r>
            <a:r>
              <a:rPr lang="en-US" dirty="0"/>
              <a:t>”</a:t>
            </a:r>
            <a:endParaRPr lang="ru-RU" dirty="0"/>
          </a:p>
          <a:p>
            <a:r>
              <a:rPr lang="en-US" dirty="0"/>
              <a:t>5.Friedeburg, Robert von (2011). </a:t>
            </a:r>
            <a:r>
              <a:rPr lang="en-US" dirty="0" err="1"/>
              <a:t>Forme</a:t>
            </a:r>
            <a:r>
              <a:rPr lang="en-US" dirty="0"/>
              <a:t> de stat </a:t>
            </a:r>
            <a:r>
              <a:rPr lang="en-US" dirty="0" err="1"/>
              <a:t>și</a:t>
            </a:r>
            <a:r>
              <a:rPr lang="en-US" dirty="0"/>
              <a:t> </a:t>
            </a:r>
            <a:r>
              <a:rPr lang="en-US" dirty="0" err="1"/>
              <a:t>sisteme</a:t>
            </a:r>
            <a:r>
              <a:rPr lang="en-US" dirty="0"/>
              <a:t> de stat </a:t>
            </a:r>
            <a:r>
              <a:rPr lang="en-US" dirty="0" err="1"/>
              <a:t>în</a:t>
            </a:r>
            <a:r>
              <a:rPr lang="en-US" dirty="0"/>
              <a:t> Europa </a:t>
            </a:r>
            <a:r>
              <a:rPr lang="en-US" dirty="0" err="1"/>
              <a:t>modernă</a:t>
            </a:r>
            <a:r>
              <a:rPr lang="en-US" dirty="0"/>
              <a:t>. </a:t>
            </a:r>
            <a:r>
              <a:rPr lang="en-US" dirty="0" err="1"/>
              <a:t>Institutul</a:t>
            </a:r>
            <a:r>
              <a:rPr lang="en-US" dirty="0"/>
              <a:t> de </a:t>
            </a:r>
            <a:r>
              <a:rPr lang="en-US" dirty="0" err="1"/>
              <a:t>Istorie</a:t>
            </a:r>
            <a:r>
              <a:rPr lang="en-US" dirty="0"/>
              <a:t> </a:t>
            </a:r>
            <a:r>
              <a:rPr lang="en-US" dirty="0" err="1"/>
              <a:t>Europeană</a:t>
            </a:r>
            <a:r>
              <a:rPr lang="en-US" dirty="0"/>
              <a:t>.</a:t>
            </a:r>
            <a:endParaRPr lang="ru-RU" dirty="0"/>
          </a:p>
          <a:p>
            <a:r>
              <a:rPr lang="en-US" dirty="0"/>
              <a:t>6.Ikenberry G. J. After Victory. Institutions, </a:t>
            </a:r>
            <a:r>
              <a:rPr lang="en-US" dirty="0" err="1"/>
              <a:t>StrategicRestraint</a:t>
            </a:r>
            <a:r>
              <a:rPr lang="en-US" dirty="0"/>
              <a:t>, and the Rebuilding of Order After </a:t>
            </a:r>
            <a:r>
              <a:rPr lang="en-US" dirty="0" err="1"/>
              <a:t>MajorWars</a:t>
            </a:r>
            <a:r>
              <a:rPr lang="en-US" dirty="0"/>
              <a:t>. Princeton</a:t>
            </a:r>
            <a:r>
              <a:rPr lang="ru-RU" dirty="0"/>
              <a:t>, 2001.</a:t>
            </a:r>
          </a:p>
          <a:p>
            <a:r>
              <a:rPr lang="ru-RU" dirty="0"/>
              <a:t> </a:t>
            </a:r>
            <a:r>
              <a:rPr lang="ro-RO" dirty="0" smtClean="0"/>
              <a:t>7.</a:t>
            </a:r>
            <a:r>
              <a:rPr lang="ru-MD" dirty="0" err="1"/>
              <a:t>Olson</a:t>
            </a:r>
            <a:r>
              <a:rPr lang="ru-MD" dirty="0"/>
              <a:t>, L. (</a:t>
            </a:r>
            <a:r>
              <a:rPr lang="ru-MD" dirty="0" err="1"/>
              <a:t>s.f</a:t>
            </a:r>
            <a:r>
              <a:rPr lang="ru-MD" dirty="0"/>
              <a:t>.) Критерии, которые определяют страну, независимое государство и нацию. </a:t>
            </a:r>
            <a:r>
              <a:rPr lang="en-US" i="1" dirty="0" err="1"/>
              <a:t>Infoplease</a:t>
            </a:r>
            <a:r>
              <a:rPr lang="en-US" dirty="0"/>
              <a:t>. </a:t>
            </a:r>
            <a:r>
              <a:rPr lang="ru-MD" dirty="0"/>
              <a:t>Получено с</a:t>
            </a:r>
            <a:r>
              <a:rPr lang="en-US" dirty="0"/>
              <a:t> infoplease.com.</a:t>
            </a:r>
            <a:endParaRPr lang="ru-RU" dirty="0"/>
          </a:p>
          <a:p>
            <a:pPr marL="0" indent="0">
              <a:buNone/>
            </a:pPr>
            <a:endParaRPr lang="ru-RU" dirty="0"/>
          </a:p>
        </p:txBody>
      </p:sp>
    </p:spTree>
    <p:extLst>
      <p:ext uri="{BB962C8B-B14F-4D97-AF65-F5344CB8AC3E}">
        <p14:creationId xmlns:p14="http://schemas.microsoft.com/office/powerpoint/2010/main" val="2076601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792" y="0"/>
            <a:ext cx="9692640" cy="1325562"/>
          </a:xfrm>
        </p:spPr>
        <p:txBody>
          <a:bodyPr/>
          <a:lstStyle/>
          <a:p>
            <a:pPr algn="ctr"/>
            <a:r>
              <a:rPr lang="ro-RO" dirty="0" smtClean="0"/>
              <a:t>CUPRINS</a:t>
            </a:r>
            <a:endParaRPr lang="ru-RU" dirty="0"/>
          </a:p>
        </p:txBody>
      </p:sp>
      <p:sp>
        <p:nvSpPr>
          <p:cNvPr id="3" name="Объект 2"/>
          <p:cNvSpPr>
            <a:spLocks noGrp="1"/>
          </p:cNvSpPr>
          <p:nvPr>
            <p:ph idx="1"/>
          </p:nvPr>
        </p:nvSpPr>
        <p:spPr>
          <a:xfrm>
            <a:off x="748392" y="1429555"/>
            <a:ext cx="9303440" cy="4351337"/>
          </a:xfrm>
        </p:spPr>
        <p:txBody>
          <a:bodyPr>
            <a:noAutofit/>
          </a:bodyPr>
          <a:lstStyle/>
          <a:p>
            <a:pPr marL="0" indent="0">
              <a:buNone/>
            </a:pPr>
            <a:r>
              <a:rPr lang="ru-RU" dirty="0"/>
              <a:t> </a:t>
            </a:r>
          </a:p>
          <a:p>
            <a:pPr marL="0" indent="0" algn="ctr">
              <a:buNone/>
            </a:pPr>
            <a:r>
              <a:rPr lang="en-US" b="1" dirty="0"/>
              <a:t>INTRODUCERE</a:t>
            </a:r>
            <a:endParaRPr lang="ru-RU" dirty="0"/>
          </a:p>
          <a:p>
            <a:pPr marL="0" indent="0" algn="ctr">
              <a:buNone/>
            </a:pPr>
            <a:r>
              <a:rPr lang="ru-MD" b="1" dirty="0" smtClean="0"/>
              <a:t>1.</a:t>
            </a:r>
            <a:r>
              <a:rPr lang="en-US" b="1" dirty="0" err="1"/>
              <a:t>Statul</a:t>
            </a:r>
            <a:r>
              <a:rPr lang="en-US" b="1" dirty="0"/>
              <a:t> ca </a:t>
            </a:r>
            <a:r>
              <a:rPr lang="en-US" b="1" dirty="0" err="1"/>
              <a:t>obiect</a:t>
            </a:r>
            <a:r>
              <a:rPr lang="en-US" b="1" dirty="0"/>
              <a:t> al </a:t>
            </a:r>
            <a:r>
              <a:rPr lang="en-US" b="1" dirty="0" err="1"/>
              <a:t>securit</a:t>
            </a:r>
            <a:r>
              <a:rPr lang="ru-MD" b="1" dirty="0" err="1"/>
              <a:t>ăţ</a:t>
            </a:r>
            <a:r>
              <a:rPr lang="en-US" b="1" dirty="0"/>
              <a:t>ii </a:t>
            </a:r>
            <a:r>
              <a:rPr lang="en-US" b="1" dirty="0" err="1"/>
              <a:t>interna</a:t>
            </a:r>
            <a:r>
              <a:rPr lang="ru-MD" b="1" dirty="0"/>
              <a:t>ţ</a:t>
            </a:r>
            <a:r>
              <a:rPr lang="en-US" b="1" dirty="0" err="1"/>
              <a:t>ionale</a:t>
            </a:r>
            <a:endParaRPr lang="ru-RU" dirty="0"/>
          </a:p>
          <a:p>
            <a:pPr marL="0" indent="0" algn="ctr">
              <a:buNone/>
            </a:pPr>
            <a:r>
              <a:rPr lang="en-US" b="1" dirty="0"/>
              <a:t>2.Complexitatea </a:t>
            </a:r>
            <a:r>
              <a:rPr lang="en-US" b="1" dirty="0" err="1"/>
              <a:t>relaţiilor</a:t>
            </a:r>
            <a:r>
              <a:rPr lang="en-US" b="1" dirty="0"/>
              <a:t> </a:t>
            </a:r>
            <a:r>
              <a:rPr lang="en-US" b="1" dirty="0" err="1"/>
              <a:t>naţiune</a:t>
            </a:r>
            <a:r>
              <a:rPr lang="en-US" b="1" dirty="0"/>
              <a:t> – stat </a:t>
            </a:r>
            <a:r>
              <a:rPr lang="en-US" b="1" dirty="0" err="1"/>
              <a:t>şi</a:t>
            </a:r>
            <a:r>
              <a:rPr lang="en-US" b="1" dirty="0"/>
              <a:t> stat– </a:t>
            </a:r>
            <a:r>
              <a:rPr lang="en-US" b="1" dirty="0" err="1"/>
              <a:t>naţiune</a:t>
            </a:r>
            <a:endParaRPr lang="ru-RU" dirty="0"/>
          </a:p>
          <a:p>
            <a:pPr marL="0" indent="0" algn="ctr">
              <a:buNone/>
            </a:pPr>
            <a:r>
              <a:rPr lang="en-US" b="1" dirty="0"/>
              <a:t>3.Principiile </a:t>
            </a:r>
            <a:r>
              <a:rPr lang="en-US" b="1" dirty="0" err="1"/>
              <a:t>dreptului</a:t>
            </a:r>
            <a:r>
              <a:rPr lang="en-US" b="1" dirty="0"/>
              <a:t> </a:t>
            </a:r>
            <a:r>
              <a:rPr lang="en-US" b="1" dirty="0" err="1"/>
              <a:t>internațional</a:t>
            </a:r>
            <a:r>
              <a:rPr lang="en-US" b="1" dirty="0"/>
              <a:t> de Securitate</a:t>
            </a:r>
            <a:endParaRPr lang="ru-RU" dirty="0"/>
          </a:p>
          <a:p>
            <a:pPr marL="0" indent="0" algn="ctr">
              <a:buNone/>
            </a:pPr>
            <a:r>
              <a:rPr lang="en-US" b="1" dirty="0"/>
              <a:t>4.Statul </a:t>
            </a:r>
            <a:r>
              <a:rPr lang="en-US" b="1" dirty="0" err="1"/>
              <a:t>şi</a:t>
            </a:r>
            <a:r>
              <a:rPr lang="en-US" b="1" dirty="0"/>
              <a:t> </a:t>
            </a:r>
            <a:r>
              <a:rPr lang="en-US" b="1" dirty="0" err="1"/>
              <a:t>atribuţiile</a:t>
            </a:r>
            <a:r>
              <a:rPr lang="en-US" b="1" dirty="0"/>
              <a:t> sale</a:t>
            </a:r>
            <a:endParaRPr lang="ru-RU" dirty="0"/>
          </a:p>
          <a:p>
            <a:pPr marL="0" indent="0" algn="ctr">
              <a:buNone/>
            </a:pPr>
            <a:r>
              <a:rPr lang="en-US" b="1" dirty="0"/>
              <a:t>5.Tangibilitatea </a:t>
            </a:r>
            <a:r>
              <a:rPr lang="en-US" b="1" dirty="0" err="1"/>
              <a:t>instituţiilor</a:t>
            </a:r>
            <a:r>
              <a:rPr lang="en-US" b="1" dirty="0"/>
              <a:t> </a:t>
            </a:r>
            <a:r>
              <a:rPr lang="en-US" b="1" dirty="0" err="1"/>
              <a:t>statale</a:t>
            </a:r>
            <a:r>
              <a:rPr lang="en-US" b="1" dirty="0"/>
              <a:t> </a:t>
            </a:r>
            <a:r>
              <a:rPr lang="en-US" b="1" dirty="0" err="1"/>
              <a:t>și</a:t>
            </a:r>
            <a:r>
              <a:rPr lang="en-US" b="1" dirty="0"/>
              <a:t> </a:t>
            </a:r>
            <a:r>
              <a:rPr lang="en-US" b="1" dirty="0" err="1"/>
              <a:t>factorii</a:t>
            </a:r>
            <a:r>
              <a:rPr lang="en-US" b="1" dirty="0"/>
              <a:t> de </a:t>
            </a:r>
            <a:r>
              <a:rPr lang="en-US" b="1" dirty="0" err="1"/>
              <a:t>influenţă</a:t>
            </a:r>
            <a:r>
              <a:rPr lang="en-US" b="1" dirty="0"/>
              <a:t> </a:t>
            </a:r>
            <a:r>
              <a:rPr lang="en-US" b="1" dirty="0" err="1"/>
              <a:t>asupra</a:t>
            </a:r>
            <a:r>
              <a:rPr lang="en-US" b="1" dirty="0"/>
              <a:t> </a:t>
            </a:r>
            <a:r>
              <a:rPr lang="en-US" b="1" dirty="0" err="1"/>
              <a:t>securităţii</a:t>
            </a:r>
            <a:r>
              <a:rPr lang="en-US" b="1" dirty="0"/>
              <a:t> </a:t>
            </a:r>
            <a:r>
              <a:rPr lang="en-US" b="1" dirty="0" err="1" smtClean="0"/>
              <a:t>statale</a:t>
            </a:r>
            <a:r>
              <a:rPr lang="en-US" dirty="0"/>
              <a:t> </a:t>
            </a:r>
            <a:endParaRPr lang="ru-RU" dirty="0"/>
          </a:p>
          <a:p>
            <a:pPr marL="0" indent="0" algn="ctr">
              <a:buNone/>
            </a:pPr>
            <a:r>
              <a:rPr lang="en-US" b="1" dirty="0"/>
              <a:t>CONCLUZII</a:t>
            </a:r>
            <a:endParaRPr lang="ru-RU" dirty="0"/>
          </a:p>
          <a:p>
            <a:pPr marL="0" indent="0" algn="ctr">
              <a:buNone/>
            </a:pPr>
            <a:r>
              <a:rPr lang="en-US" b="1" dirty="0"/>
              <a:t>BIBLIOGRAFIE</a:t>
            </a:r>
            <a:endParaRPr lang="ru-RU" sz="1600" dirty="0"/>
          </a:p>
        </p:txBody>
      </p:sp>
    </p:spTree>
    <p:extLst>
      <p:ext uri="{BB962C8B-B14F-4D97-AF65-F5344CB8AC3E}">
        <p14:creationId xmlns:p14="http://schemas.microsoft.com/office/powerpoint/2010/main" val="484311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807" y="558943"/>
            <a:ext cx="9692640" cy="1325562"/>
          </a:xfrm>
        </p:spPr>
        <p:txBody>
          <a:bodyPr/>
          <a:lstStyle/>
          <a:p>
            <a:pPr algn="ctr"/>
            <a:r>
              <a:rPr lang="en-US" b="1" dirty="0"/>
              <a:t>INTRODUCERE</a:t>
            </a:r>
            <a:r>
              <a:rPr lang="ru-RU" dirty="0"/>
              <a:t/>
            </a:r>
            <a:br>
              <a:rPr lang="ru-RU" dirty="0"/>
            </a:br>
            <a:endParaRPr lang="ru-RU" dirty="0"/>
          </a:p>
        </p:txBody>
      </p:sp>
      <p:sp>
        <p:nvSpPr>
          <p:cNvPr id="3" name="Объект 2"/>
          <p:cNvSpPr>
            <a:spLocks noGrp="1"/>
          </p:cNvSpPr>
          <p:nvPr>
            <p:ph idx="1"/>
          </p:nvPr>
        </p:nvSpPr>
        <p:spPr>
          <a:xfrm>
            <a:off x="399245" y="1790163"/>
            <a:ext cx="10599313" cy="4351337"/>
          </a:xfrm>
        </p:spPr>
        <p:txBody>
          <a:bodyPr>
            <a:normAutofit/>
          </a:bodyPr>
          <a:lstStyle/>
          <a:p>
            <a:pPr marL="0" indent="0" algn="just">
              <a:buNone/>
            </a:pPr>
            <a:r>
              <a:rPr lang="en-US" dirty="0" err="1">
                <a:latin typeface="Times New Roman" panose="02020603050405020304" pitchFamily="18" charset="0"/>
                <a:cs typeface="Times New Roman" panose="02020603050405020304" pitchFamily="18" charset="0"/>
              </a:rPr>
              <a:t>Baza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problemelor</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fost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întotdeauna</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sistem</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viziuni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asupra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lumii</a:t>
            </a:r>
            <a:r>
              <a:rPr lang="en-US" dirty="0">
                <a:latin typeface="Times New Roman" panose="02020603050405020304" pitchFamily="18" charset="0"/>
                <a:cs typeface="Times New Roman" panose="02020603050405020304" pitchFamily="18" charset="0"/>
              </a:rPr>
              <a:t>, care </a:t>
            </a:r>
            <a:r>
              <a:rPr lang="en-US" dirty="0" err="1">
                <a:latin typeface="Times New Roman" panose="02020603050405020304" pitchFamily="18" charset="0"/>
                <a:cs typeface="Times New Roman" panose="02020603050405020304" pitchFamily="18" charset="0"/>
              </a:rPr>
              <a:t>joacă</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rol</a:t>
            </a:r>
            <a:r>
              <a:rPr lang="en-US" dirty="0">
                <a:latin typeface="Times New Roman" panose="02020603050405020304" pitchFamily="18" charset="0"/>
                <a:cs typeface="Times New Roman" panose="02020603050405020304" pitchFamily="18" charset="0"/>
              </a:rPr>
              <a:t> important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determinarea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obiectivelor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direcțiilor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sarcinilor</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interes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național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națională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fenomene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primesc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descrieri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evaluări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diferite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lucrările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oamenilor</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știință</a:t>
            </a:r>
            <a:r>
              <a:rPr lang="en-US" dirty="0">
                <a:latin typeface="Times New Roman" panose="02020603050405020304" pitchFamily="18" charset="0"/>
                <a:cs typeface="Times New Roman" panose="02020603050405020304" pitchFamily="18" charset="0"/>
              </a:rPr>
              <a:t> care </a:t>
            </a:r>
            <a:r>
              <a:rPr lang="en-US" dirty="0" err="1">
                <a:latin typeface="Times New Roman" panose="02020603050405020304" pitchFamily="18" charset="0"/>
                <a:cs typeface="Times New Roman" panose="02020603050405020304" pitchFamily="18" charset="0"/>
              </a:rPr>
              <a:t>aderă</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diferite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poziții</a:t>
            </a:r>
            <a:r>
              <a:rPr lang="en-US" dirty="0">
                <a:latin typeface="Times New Roman" panose="02020603050405020304" pitchFamily="18" charset="0"/>
                <a:cs typeface="Times New Roman" panose="02020603050405020304" pitchFamily="18" charset="0"/>
              </a:rPr>
              <a:t> ale </a:t>
            </a:r>
            <a:r>
              <a:rPr lang="en-US" dirty="0" err="1">
                <a:latin typeface="Times New Roman" panose="02020603050405020304" pitchFamily="18" charset="0"/>
                <a:cs typeface="Times New Roman" panose="02020603050405020304" pitchFamily="18" charset="0"/>
              </a:rPr>
              <a:t>viziunii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asupra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lumii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consecință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considerare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opiniilor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autorilor</a:t>
            </a:r>
            <a:r>
              <a:rPr lang="en-US" dirty="0">
                <a:latin typeface="Times New Roman" panose="02020603050405020304" pitchFamily="18" charset="0"/>
                <a:cs typeface="Times New Roman" panose="02020603050405020304" pitchFamily="18" charset="0"/>
              </a:rPr>
              <a:t> cu </a:t>
            </a:r>
            <a:r>
              <a:rPr lang="en-US" dirty="0" err="1">
                <a:latin typeface="Times New Roman" panose="02020603050405020304" pitchFamily="18" charset="0"/>
                <a:cs typeface="Times New Roman" panose="02020603050405020304" pitchFamily="18" charset="0"/>
              </a:rPr>
              <a:t>privire</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problemele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existenței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omenirii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ajuta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majoritatea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cazurilor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explice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diferite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interpretări</a:t>
            </a:r>
            <a:r>
              <a:rPr lang="en-US" dirty="0">
                <a:latin typeface="Times New Roman" panose="02020603050405020304" pitchFamily="18" charset="0"/>
                <a:cs typeface="Times New Roman" panose="02020603050405020304" pitchFamily="18" charset="0"/>
              </a:rPr>
              <a:t> ale </a:t>
            </a:r>
            <a:r>
              <a:rPr lang="en-US" dirty="0" err="1">
                <a:latin typeface="Times New Roman" panose="02020603050405020304" pitchFamily="18" charset="0"/>
                <a:cs typeface="Times New Roman" panose="02020603050405020304" pitchFamily="18" charset="0"/>
              </a:rPr>
              <a:t>evenimentelor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gamă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largă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rețete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rezolvarea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problemelor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dezvoltate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analizei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aceluiași</a:t>
            </a:r>
            <a:r>
              <a:rPr lang="en-US" dirty="0">
                <a:latin typeface="Times New Roman" panose="02020603050405020304" pitchFamily="18" charset="0"/>
                <a:cs typeface="Times New Roman" panose="02020603050405020304" pitchFamily="18" charset="0"/>
              </a:rPr>
              <a:t> material </a:t>
            </a:r>
            <a:r>
              <a:rPr lang="en-US" dirty="0" err="1" smtClean="0">
                <a:latin typeface="Times New Roman" panose="02020603050405020304" pitchFamily="18" charset="0"/>
                <a:cs typeface="Times New Roman" panose="02020603050405020304" pitchFamily="18" charset="0"/>
              </a:rPr>
              <a:t>faptic.Abordările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cercetării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care </a:t>
            </a:r>
            <a:r>
              <a:rPr lang="en-US" dirty="0" err="1">
                <a:latin typeface="Times New Roman" panose="02020603050405020304" pitchFamily="18" charset="0"/>
                <a:cs typeface="Times New Roman" panose="02020603050405020304" pitchFamily="18" charset="0"/>
              </a:rPr>
              <a:t>există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astăzi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luminează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același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fenomen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fiecare</a:t>
            </a:r>
            <a:r>
              <a:rPr lang="en-US" dirty="0">
                <a:latin typeface="Times New Roman" panose="02020603050405020304" pitchFamily="18" charset="0"/>
                <a:cs typeface="Times New Roman" panose="02020603050405020304" pitchFamily="18" charset="0"/>
              </a:rPr>
              <a:t> din </a:t>
            </a:r>
            <a:r>
              <a:rPr lang="en-US" dirty="0" err="1">
                <a:latin typeface="Times New Roman" panose="02020603050405020304" pitchFamily="18" charset="0"/>
                <a:cs typeface="Times New Roman" panose="02020603050405020304" pitchFamily="18" charset="0"/>
              </a:rPr>
              <a:t>unghiul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propriu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capabile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rezolve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problemele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numai</a:t>
            </a:r>
            <a:r>
              <a:rPr lang="en-US" dirty="0">
                <a:latin typeface="Times New Roman" panose="02020603050405020304" pitchFamily="18" charset="0"/>
                <a:cs typeface="Times New Roman" panose="02020603050405020304" pitchFamily="18" charset="0"/>
              </a:rPr>
              <a:t> ale </a:t>
            </a:r>
            <a:r>
              <a:rPr lang="en-US" dirty="0" err="1">
                <a:latin typeface="Times New Roman" panose="02020603050405020304" pitchFamily="18" charset="0"/>
                <a:cs typeface="Times New Roman" panose="02020603050405020304" pitchFamily="18" charset="0"/>
              </a:rPr>
              <a:t>unui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anumit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spectru</a:t>
            </a:r>
            <a:r>
              <a:rPr lang="en-US" dirty="0">
                <a:latin typeface="Times New Roman" panose="02020603050405020304" pitchFamily="18" charset="0"/>
                <a:cs typeface="Times New Roman" panose="02020603050405020304" pitchFamily="18" charset="0"/>
              </a:rPr>
              <a:t> al </a:t>
            </a:r>
            <a:r>
              <a:rPr lang="en-US" dirty="0" err="1">
                <a:latin typeface="Times New Roman" panose="02020603050405020304" pitchFamily="18" charset="0"/>
                <a:cs typeface="Times New Roman" panose="02020603050405020304" pitchFamily="18" charset="0"/>
              </a:rPr>
              <a:t>sferei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Esența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securității</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manifestă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diferite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forme</a:t>
            </a:r>
            <a:r>
              <a:rPr lang="en-US" dirty="0">
                <a:latin typeface="Times New Roman" panose="02020603050405020304" pitchFamily="18" charset="0"/>
                <a:cs typeface="Times New Roman" panose="02020603050405020304" pitchFamily="18" charset="0"/>
              </a:rPr>
              <a:t>, cum </a:t>
            </a:r>
            <a:r>
              <a:rPr lang="en-US" dirty="0" err="1">
                <a:latin typeface="Times New Roman" panose="02020603050405020304" pitchFamily="18" charset="0"/>
                <a:cs typeface="Times New Roman" panose="02020603050405020304" pitchFamily="18" charset="0"/>
              </a:rPr>
              <a:t>ar</a:t>
            </a:r>
            <a:r>
              <a:rPr lang="en-US" dirty="0">
                <a:latin typeface="Times New Roman" panose="02020603050405020304" pitchFamily="18" charset="0"/>
                <a:cs typeface="Times New Roman" panose="02020603050405020304" pitchFamily="18" charset="0"/>
              </a:rPr>
              <a:t> fi </a:t>
            </a:r>
            <a:r>
              <a:rPr lang="en-US" dirty="0" err="1">
                <a:latin typeface="Times New Roman" panose="02020603050405020304" pitchFamily="18" charset="0"/>
                <a:cs typeface="Times New Roman" panose="02020603050405020304" pitchFamily="18" charset="0"/>
              </a:rPr>
              <a:t>proiecțiile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obiect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într</a:t>
            </a:r>
            <a:r>
              <a:rPr lang="en-US" dirty="0">
                <a:latin typeface="Times New Roman" panose="02020603050405020304" pitchFamily="18" charset="0"/>
                <a:cs typeface="Times New Roman" panose="02020603050405020304" pitchFamily="18" charset="0"/>
              </a:rPr>
              <a:t>-un </a:t>
            </a:r>
            <a:r>
              <a:rPr lang="en-US" dirty="0" err="1">
                <a:latin typeface="Times New Roman" panose="02020603050405020304" pitchFamily="18" charset="0"/>
                <a:cs typeface="Times New Roman" panose="02020603050405020304" pitchFamily="18" charset="0"/>
              </a:rPr>
              <a:t>sistem</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coordonate</a:t>
            </a:r>
            <a:r>
              <a:rPr lang="en-US" dirty="0">
                <a:latin typeface="Times New Roman" panose="02020603050405020304" pitchFamily="18" charset="0"/>
                <a:cs typeface="Times New Roman" panose="02020603050405020304" pitchFamily="18" charset="0"/>
              </a:rPr>
              <a:t> tridimensional. </a:t>
            </a:r>
            <a:r>
              <a:rPr lang="en-US" dirty="0" err="1">
                <a:latin typeface="Times New Roman" panose="02020603050405020304" pitchFamily="18" charset="0"/>
                <a:cs typeface="Times New Roman" panose="02020603050405020304" pitchFamily="18" charset="0"/>
              </a:rPr>
              <a:t>Compararea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proiecțiilor</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existente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analiza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cunoștințelor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despre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ne permit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înțelegem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esența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acesteia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precum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ajutăm</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descrierea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conținutului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formelor</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identificarea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modelelor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comune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domeniu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prezent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detaliat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studiu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teoretic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metodologic</a:t>
            </a:r>
            <a:r>
              <a:rPr lang="en-US" dirty="0">
                <a:latin typeface="Times New Roman" panose="02020603050405020304" pitchFamily="18" charset="0"/>
                <a:cs typeface="Times New Roman" panose="02020603050405020304" pitchFamily="18" charset="0"/>
              </a:rPr>
              <a:t> al </a:t>
            </a:r>
            <a:r>
              <a:rPr lang="en-US" dirty="0" err="1">
                <a:latin typeface="Times New Roman" panose="02020603050405020304" pitchFamily="18" charset="0"/>
                <a:cs typeface="Times New Roman" panose="02020603050405020304" pitchFamily="18" charset="0"/>
              </a:rPr>
              <a:t>diferitelor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aspecte</a:t>
            </a:r>
            <a:r>
              <a:rPr lang="en-US" dirty="0">
                <a:latin typeface="Times New Roman" panose="02020603050405020304" pitchFamily="18" charset="0"/>
                <a:cs typeface="Times New Roman" panose="02020603050405020304" pitchFamily="18" charset="0"/>
              </a:rPr>
              <a:t> ale </a:t>
            </a:r>
            <a:r>
              <a:rPr lang="en-US" dirty="0" err="1">
                <a:latin typeface="Times New Roman" panose="02020603050405020304" pitchFamily="18" charset="0"/>
                <a:cs typeface="Times New Roman" panose="02020603050405020304" pitchFamily="18" charset="0"/>
              </a:rPr>
              <a:t>studiului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statului</a:t>
            </a:r>
            <a:r>
              <a:rPr lang="en-US" dirty="0">
                <a:latin typeface="Times New Roman" panose="02020603050405020304" pitchFamily="18" charset="0"/>
                <a:cs typeface="Times New Roman" panose="02020603050405020304" pitchFamily="18" charset="0"/>
              </a:rPr>
              <a:t> ca </a:t>
            </a:r>
            <a:r>
              <a:rPr lang="en-US" dirty="0" err="1">
                <a:latin typeface="Times New Roman" panose="02020603050405020304" pitchFamily="18" charset="0"/>
                <a:cs typeface="Times New Roman" panose="02020603050405020304" pitchFamily="18" charset="0"/>
              </a:rPr>
              <a:t>obiect</a:t>
            </a:r>
            <a:r>
              <a:rPr lang="en-US" dirty="0">
                <a:latin typeface="Times New Roman" panose="02020603050405020304" pitchFamily="18" charset="0"/>
                <a:cs typeface="Times New Roman" panose="02020603050405020304" pitchFamily="18" charset="0"/>
              </a:rPr>
              <a:t> al </a:t>
            </a:r>
            <a:r>
              <a:rPr lang="en-US" dirty="0" err="1">
                <a:latin typeface="Times New Roman" panose="02020603050405020304" pitchFamily="18" charset="0"/>
                <a:cs typeface="Times New Roman" panose="02020603050405020304" pitchFamily="18" charset="0"/>
              </a:rPr>
              <a:t>securității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conține</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abordare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bazată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categoriile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interes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național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națională</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843762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3232" y="700611"/>
            <a:ext cx="9692640" cy="1325562"/>
          </a:xfrm>
        </p:spPr>
        <p:txBody>
          <a:bodyPr>
            <a:normAutofit fontScale="90000"/>
          </a:bodyPr>
          <a:lstStyle/>
          <a:p>
            <a:r>
              <a:rPr lang="ru-MD" b="1" dirty="0"/>
              <a:t>1.</a:t>
            </a:r>
            <a:r>
              <a:rPr lang="en-US" b="1" dirty="0" err="1"/>
              <a:t>Statul</a:t>
            </a:r>
            <a:r>
              <a:rPr lang="en-US" b="1" dirty="0"/>
              <a:t> ca </a:t>
            </a:r>
            <a:r>
              <a:rPr lang="en-US" b="1" dirty="0" err="1"/>
              <a:t>obiect</a:t>
            </a:r>
            <a:r>
              <a:rPr lang="en-US" b="1" dirty="0"/>
              <a:t> al </a:t>
            </a:r>
            <a:r>
              <a:rPr lang="en-US" b="1" dirty="0" err="1"/>
              <a:t>securit</a:t>
            </a:r>
            <a:r>
              <a:rPr lang="ru-MD" b="1" dirty="0" err="1"/>
              <a:t>ăţ</a:t>
            </a:r>
            <a:r>
              <a:rPr lang="en-US" b="1" dirty="0"/>
              <a:t>ii </a:t>
            </a:r>
            <a:r>
              <a:rPr lang="en-US" b="1" dirty="0" err="1"/>
              <a:t>interna</a:t>
            </a:r>
            <a:r>
              <a:rPr lang="ru-MD" b="1" dirty="0"/>
              <a:t>ţ</a:t>
            </a:r>
            <a:r>
              <a:rPr lang="en-US" b="1" dirty="0" err="1"/>
              <a:t>ionale</a:t>
            </a:r>
            <a:r>
              <a:rPr lang="ru-RU" dirty="0"/>
              <a:t/>
            </a:r>
            <a:br>
              <a:rPr lang="ru-RU" dirty="0"/>
            </a:br>
            <a:endParaRPr lang="ru-RU" dirty="0"/>
          </a:p>
        </p:txBody>
      </p:sp>
      <p:sp>
        <p:nvSpPr>
          <p:cNvPr id="3" name="Объект 2"/>
          <p:cNvSpPr>
            <a:spLocks noGrp="1"/>
          </p:cNvSpPr>
          <p:nvPr>
            <p:ph idx="1"/>
          </p:nvPr>
        </p:nvSpPr>
        <p:spPr>
          <a:xfrm>
            <a:off x="476517" y="1828800"/>
            <a:ext cx="10444767" cy="4351337"/>
          </a:xfrm>
        </p:spPr>
        <p:txBody>
          <a:bodyPr>
            <a:normAutofit lnSpcReduction="10000"/>
          </a:bodyPr>
          <a:lstStyle/>
          <a:p>
            <a:pPr marL="0" indent="0" algn="just">
              <a:buNone/>
            </a:pPr>
            <a:r>
              <a:rPr lang="en-US" dirty="0" err="1">
                <a:latin typeface="Times New Roman" panose="02020603050405020304" pitchFamily="18" charset="0"/>
                <a:cs typeface="Times New Roman" panose="02020603050405020304" pitchFamily="18" charset="0"/>
              </a:rPr>
              <a:t>Membrii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comunității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mondiale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numele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comune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de o parte, </a:t>
            </a:r>
            <a:r>
              <a:rPr lang="en-US" dirty="0" err="1">
                <a:latin typeface="Times New Roman" panose="02020603050405020304" pitchFamily="18" charset="0"/>
                <a:cs typeface="Times New Roman" panose="02020603050405020304" pitchFamily="18" charset="0"/>
              </a:rPr>
              <a:t>caută</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organizare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rezonabilă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optimă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corectă</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comunității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mondiale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altă</a:t>
            </a:r>
            <a:r>
              <a:rPr lang="en-US" dirty="0">
                <a:latin typeface="Times New Roman" panose="02020603050405020304" pitchFamily="18" charset="0"/>
                <a:cs typeface="Times New Roman" panose="02020603050405020304" pitchFamily="18" charset="0"/>
              </a:rPr>
              <a:t> parte, o </a:t>
            </a:r>
            <a:r>
              <a:rPr lang="en-US" dirty="0" err="1">
                <a:latin typeface="Times New Roman" panose="02020603050405020304" pitchFamily="18" charset="0"/>
                <a:cs typeface="Times New Roman" panose="02020603050405020304" pitchFamily="18" charset="0"/>
              </a:rPr>
              <a:t>variantă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corectă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acceptabilă</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sistemului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colectivă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toți</a:t>
            </a:r>
            <a:r>
              <a:rPr lang="en-US" dirty="0">
                <a:latin typeface="Times New Roman" panose="02020603050405020304" pitchFamily="18" charset="0"/>
                <a:cs typeface="Times New Roman" panose="02020603050405020304" pitchFamily="18" charset="0"/>
              </a:rPr>
              <a:t>. Conform </a:t>
            </a:r>
            <a:r>
              <a:rPr lang="en-US" dirty="0" err="1">
                <a:latin typeface="Times New Roman" panose="02020603050405020304" pitchFamily="18" charset="0"/>
                <a:cs typeface="Times New Roman" panose="02020603050405020304" pitchFamily="18" charset="0"/>
              </a:rPr>
              <a:t>teoriei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luării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deciziilor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cooperare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există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două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abordări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compararea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alegerea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lor</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unei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opțiuni</a:t>
            </a:r>
            <a:r>
              <a:rPr lang="en-US" dirty="0">
                <a:latin typeface="Times New Roman" panose="02020603050405020304" pitchFamily="18" charset="0"/>
                <a:cs typeface="Times New Roman" panose="02020603050405020304" pitchFamily="18" charset="0"/>
              </a:rPr>
              <a:t> complete, </a:t>
            </a:r>
            <a:r>
              <a:rPr lang="en-US" dirty="0" err="1">
                <a:latin typeface="Times New Roman" panose="02020603050405020304" pitchFamily="18" charset="0"/>
                <a:cs typeface="Times New Roman" panose="02020603050405020304" pitchFamily="18" charset="0"/>
              </a:rPr>
              <a:t>consecvente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acceptabile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membrii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săi</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egalitariste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utilitare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Membrii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comunității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internaționale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conformitate</a:t>
            </a:r>
            <a:r>
              <a:rPr lang="en-US" dirty="0">
                <a:latin typeface="Times New Roman" panose="02020603050405020304" pitchFamily="18" charset="0"/>
                <a:cs typeface="Times New Roman" panose="02020603050405020304" pitchFamily="18" charset="0"/>
              </a:rPr>
              <a:t> cu Carta ONU, se </a:t>
            </a:r>
            <a:r>
              <a:rPr lang="en-US" dirty="0" err="1">
                <a:latin typeface="Times New Roman" panose="02020603050405020304" pitchFamily="18" charset="0"/>
                <a:cs typeface="Times New Roman" panose="02020603050405020304" pitchFamily="18" charset="0"/>
              </a:rPr>
              <a:t>angajează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adere</a:t>
            </a:r>
            <a:r>
              <a:rPr lang="en-US" dirty="0">
                <a:latin typeface="Times New Roman" panose="02020603050405020304" pitchFamily="18" charset="0"/>
                <a:cs typeface="Times New Roman" panose="02020603050405020304" pitchFamily="18" charset="0"/>
              </a:rPr>
              <a:t> la o </a:t>
            </a:r>
            <a:r>
              <a:rPr lang="en-US" dirty="0" err="1">
                <a:latin typeface="Times New Roman" panose="02020603050405020304" pitchFamily="18" charset="0"/>
                <a:cs typeface="Times New Roman" panose="02020603050405020304" pitchFamily="18" charset="0"/>
              </a:rPr>
              <a:t>abordare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egalitară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asigurarea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internaționale</a:t>
            </a:r>
            <a:r>
              <a:rPr lang="en-US" dirty="0">
                <a:latin typeface="Times New Roman" panose="02020603050405020304" pitchFamily="18" charset="0"/>
                <a:cs typeface="Times New Roman" panose="02020603050405020304" pitchFamily="18" charset="0"/>
              </a:rPr>
              <a:t>. Cu </a:t>
            </a:r>
            <a:r>
              <a:rPr lang="en-US" dirty="0" err="1">
                <a:latin typeface="Times New Roman" panose="02020603050405020304" pitchFamily="18" charset="0"/>
                <a:cs typeface="Times New Roman" panose="02020603050405020304" pitchFamily="18" charset="0"/>
              </a:rPr>
              <a:t>toate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statele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conducere</a:t>
            </a:r>
            <a:r>
              <a:rPr lang="en-US" dirty="0">
                <a:latin typeface="Times New Roman" panose="02020603050405020304" pitchFamily="18" charset="0"/>
                <a:cs typeface="Times New Roman" panose="02020603050405020304" pitchFamily="18" charset="0"/>
              </a:rPr>
              <a:t> cred </a:t>
            </a:r>
            <a:r>
              <a:rPr lang="en-US" dirty="0" err="1">
                <a:latin typeface="Times New Roman" panose="02020603050405020304" pitchFamily="18" charset="0"/>
                <a:cs typeface="Times New Roman" panose="02020603050405020304" pitchFamily="18" charset="0"/>
              </a:rPr>
              <a:t>adesea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că</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nivel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ridicat</a:t>
            </a:r>
            <a:r>
              <a:rPr lang="en-US" dirty="0">
                <a:latin typeface="Times New Roman" panose="02020603050405020304" pitchFamily="18" charset="0"/>
                <a:cs typeface="Times New Roman" panose="02020603050405020304" pitchFamily="18" charset="0"/>
              </a:rPr>
              <a:t> al </a:t>
            </a:r>
            <a:r>
              <a:rPr lang="en-US" dirty="0" err="1">
                <a:latin typeface="Times New Roman" panose="02020603050405020304" pitchFamily="18" charset="0"/>
                <a:cs typeface="Times New Roman" panose="02020603050405020304" pitchFamily="18" charset="0"/>
              </a:rPr>
              <a:t>propriei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securități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asigura</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nivel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acceptabil</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internațională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securitatea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altor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membri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comunității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mondiale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Într</a:t>
            </a:r>
            <a:r>
              <a:rPr lang="en-US" dirty="0">
                <a:latin typeface="Times New Roman" panose="02020603050405020304" pitchFamily="18" charset="0"/>
                <a:cs typeface="Times New Roman" panose="02020603050405020304" pitchFamily="18" charset="0"/>
              </a:rPr>
              <a:t>-o </a:t>
            </a:r>
            <a:r>
              <a:rPr lang="en-US" dirty="0" err="1">
                <a:latin typeface="Times New Roman" panose="02020603050405020304" pitchFamily="18" charset="0"/>
                <a:cs typeface="Times New Roman" panose="02020603050405020304" pitchFamily="18" charset="0"/>
              </a:rPr>
              <a:t>lume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interdependentă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din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dificil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găsești</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echilibru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acceptabil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între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libertate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stabilitate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dezvoltare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deschidere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către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păstrarea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identității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cuiva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Apar</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serie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dileme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principala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fiind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dilema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securitate-democrație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Poate</a:t>
            </a:r>
            <a:r>
              <a:rPr lang="en-US" dirty="0">
                <a:latin typeface="Times New Roman" panose="02020603050405020304" pitchFamily="18" charset="0"/>
                <a:cs typeface="Times New Roman" panose="02020603050405020304" pitchFamily="18" charset="0"/>
              </a:rPr>
              <a:t> fi </a:t>
            </a:r>
            <a:r>
              <a:rPr lang="en-US" dirty="0" err="1">
                <a:latin typeface="Times New Roman" panose="02020603050405020304" pitchFamily="18" charset="0"/>
                <a:cs typeface="Times New Roman" panose="02020603050405020304" pitchFamily="18" charset="0"/>
              </a:rPr>
              <a:t>rezolvată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două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moduri</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dorința</a:t>
            </a:r>
            <a:r>
              <a:rPr lang="en-US" dirty="0">
                <a:latin typeface="Times New Roman" panose="02020603050405020304" pitchFamily="18" charset="0"/>
                <a:cs typeface="Times New Roman" panose="02020603050405020304" pitchFamily="18" charset="0"/>
              </a:rPr>
              <a:t> de a -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sacrifica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identitatea</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dragul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procedurilor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democratice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invers-</a:t>
            </a:r>
            <a:r>
              <a:rPr lang="en-US" dirty="0" err="1">
                <a:latin typeface="Times New Roman" panose="02020603050405020304" pitchFamily="18" charset="0"/>
                <a:cs typeface="Times New Roman" panose="02020603050405020304" pitchFamily="18" charset="0"/>
              </a:rPr>
              <a:t>dorința</a:t>
            </a:r>
            <a:r>
              <a:rPr lang="en-US" dirty="0">
                <a:latin typeface="Times New Roman" panose="02020603050405020304" pitchFamily="18" charset="0"/>
                <a:cs typeface="Times New Roman" panose="02020603050405020304" pitchFamily="18" charset="0"/>
              </a:rPr>
              <a:t> de a le </a:t>
            </a:r>
            <a:r>
              <a:rPr lang="en-US" dirty="0" err="1">
                <a:latin typeface="Times New Roman" panose="02020603050405020304" pitchFamily="18" charset="0"/>
                <a:cs typeface="Times New Roman" panose="02020603050405020304" pitchFamily="18" charset="0"/>
              </a:rPr>
              <a:t>sacrifica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numele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securității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Evenimentele</a:t>
            </a:r>
            <a:r>
              <a:rPr lang="en-US" dirty="0">
                <a:latin typeface="Times New Roman" panose="02020603050405020304" pitchFamily="18" charset="0"/>
                <a:cs typeface="Times New Roman" panose="02020603050405020304" pitchFamily="18" charset="0"/>
              </a:rPr>
              <a:t> din 1917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sfârșitul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anilor</a:t>
            </a:r>
            <a:r>
              <a:rPr lang="en-US" dirty="0">
                <a:latin typeface="Times New Roman" panose="02020603050405020304" pitchFamily="18" charset="0"/>
                <a:cs typeface="Times New Roman" panose="02020603050405020304" pitchFamily="18" charset="0"/>
              </a:rPr>
              <a:t> 80-începutul </a:t>
            </a:r>
            <a:r>
              <a:rPr lang="en-US" dirty="0" err="1">
                <a:latin typeface="Times New Roman" panose="02020603050405020304" pitchFamily="18" charset="0"/>
                <a:cs typeface="Times New Roman" panose="02020603050405020304" pitchFamily="18" charset="0"/>
              </a:rPr>
              <a:t>anilor</a:t>
            </a:r>
            <a:r>
              <a:rPr lang="en-US" dirty="0">
                <a:latin typeface="Times New Roman" panose="02020603050405020304" pitchFamily="18" charset="0"/>
                <a:cs typeface="Times New Roman" panose="02020603050405020304" pitchFamily="18" charset="0"/>
              </a:rPr>
              <a:t> 90, care au </a:t>
            </a:r>
            <a:r>
              <a:rPr lang="en-US" dirty="0" err="1">
                <a:latin typeface="Times New Roman" panose="02020603050405020304" pitchFamily="18" charset="0"/>
                <a:cs typeface="Times New Roman" panose="02020603050405020304" pitchFamily="18" charset="0"/>
              </a:rPr>
              <a:t>avut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loc</a:t>
            </a:r>
            <a:r>
              <a:rPr lang="en-US" dirty="0">
                <a:latin typeface="Times New Roman" panose="02020603050405020304" pitchFamily="18" charset="0"/>
                <a:cs typeface="Times New Roman" panose="02020603050405020304" pitchFamily="18" charset="0"/>
              </a:rPr>
              <a:t> ca </a:t>
            </a:r>
            <a:r>
              <a:rPr lang="en-US" dirty="0" err="1">
                <a:latin typeface="Times New Roman" panose="02020603050405020304" pitchFamily="18" charset="0"/>
                <a:cs typeface="Times New Roman" panose="02020603050405020304" pitchFamily="18" charset="0"/>
              </a:rPr>
              <a:t>urmare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schimbării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priorităților</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către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Rusia</a:t>
            </a:r>
            <a:r>
              <a:rPr lang="en-US" dirty="0">
                <a:latin typeface="Times New Roman" panose="02020603050405020304" pitchFamily="18" charset="0"/>
                <a:cs typeface="Times New Roman" panose="02020603050405020304" pitchFamily="18" charset="0"/>
              </a:rPr>
              <a:t>/URSS, </a:t>
            </a:r>
            <a:r>
              <a:rPr lang="en-US" dirty="0" err="1">
                <a:latin typeface="Times New Roman" panose="02020603050405020304" pitchFamily="18" charset="0"/>
                <a:cs typeface="Times New Roman" panose="02020603050405020304" pitchFamily="18" charset="0"/>
              </a:rPr>
              <a:t>oferă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hrană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bogată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astfel</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reflecții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generalizări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Întrucât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libertatea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vorbește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favoarea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abordări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utilitare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egalitatea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presupune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egalitară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există</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ciocnire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principiilor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egalității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libertății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principiul</a:t>
            </a:r>
            <a:r>
              <a:rPr lang="en-US" dirty="0">
                <a:latin typeface="Times New Roman" panose="02020603050405020304" pitchFamily="18" charset="0"/>
                <a:cs typeface="Times New Roman" panose="02020603050405020304" pitchFamily="18" charset="0"/>
              </a:rPr>
              <a:t> democratic al </a:t>
            </a:r>
            <a:r>
              <a:rPr lang="en-US" dirty="0" err="1">
                <a:latin typeface="Times New Roman" panose="02020603050405020304" pitchFamily="18" charset="0"/>
                <a:cs typeface="Times New Roman" panose="02020603050405020304" pitchFamily="18" charset="0"/>
              </a:rPr>
              <a:t>fraternității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presupune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coexistența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pașnică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fără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conflicte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națiunilor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statelor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cadrul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comunității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mondiale</a:t>
            </a:r>
            <a:endParaRPr lang="ru-RU" dirty="0">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2146238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61872" y="1004552"/>
            <a:ext cx="9388956" cy="5175585"/>
          </a:xfrm>
        </p:spPr>
        <p:txBody>
          <a:bodyPr>
            <a:noAutofit/>
          </a:bodyPr>
          <a:lstStyle/>
          <a:p>
            <a:pPr marL="0" indent="0" algn="just">
              <a:buNone/>
            </a:pPr>
            <a:r>
              <a:rPr lang="en-US" sz="2400" dirty="0" err="1">
                <a:latin typeface="Times New Roman" panose="02020603050405020304" pitchFamily="18" charset="0"/>
                <a:cs typeface="Times New Roman" panose="02020603050405020304" pitchFamily="18" charset="0"/>
              </a:rPr>
              <a:t>Contradicțiile</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mai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sunt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prevăzute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în</a:t>
            </a:r>
            <a:r>
              <a:rPr lang="en-US" sz="2400" dirty="0">
                <a:latin typeface="Times New Roman" panose="02020603050405020304" pitchFamily="18" charset="0"/>
                <a:cs typeface="Times New Roman" panose="02020603050405020304" pitchFamily="18" charset="0"/>
              </a:rPr>
              <a:t> Carta ONU </a:t>
            </a:r>
            <a:r>
              <a:rPr lang="en-US" sz="2400" dirty="0" err="1">
                <a:latin typeface="Times New Roman" panose="02020603050405020304" pitchFamily="18" charset="0"/>
                <a:cs typeface="Times New Roman" panose="02020603050405020304" pitchFamily="18" charset="0"/>
              </a:rPr>
              <a:t>și</a:t>
            </a:r>
            <a:r>
              <a:rPr lang="en-US" sz="2400" dirty="0">
                <a:latin typeface="Times New Roman" panose="02020603050405020304" pitchFamily="18" charset="0"/>
                <a:cs typeface="Times New Roman" panose="02020603050405020304" pitchFamily="18" charset="0"/>
              </a:rPr>
              <a:t> o </a:t>
            </a:r>
            <a:r>
              <a:rPr lang="en-US" sz="2400" dirty="0" err="1">
                <a:latin typeface="Times New Roman" panose="02020603050405020304" pitchFamily="18" charset="0"/>
                <a:cs typeface="Times New Roman" panose="02020603050405020304" pitchFamily="18" charset="0"/>
              </a:rPr>
              <a:t>serie</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documente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juridice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internaționale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menite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reglementeze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relațiile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dintre</a:t>
            </a:r>
            <a:r>
              <a:rPr lang="en-US" sz="2400" dirty="0">
                <a:latin typeface="Times New Roman" panose="02020603050405020304" pitchFamily="18" charset="0"/>
                <a:cs typeface="Times New Roman" panose="02020603050405020304" pitchFamily="18" charset="0"/>
              </a:rPr>
              <a:t> state </a:t>
            </a:r>
            <a:r>
              <a:rPr lang="en-US" sz="2400" dirty="0" err="1">
                <a:latin typeface="Times New Roman" panose="02020603050405020304" pitchFamily="18" charset="0"/>
                <a:cs typeface="Times New Roman" panose="02020603050405020304" pitchFamily="18" charset="0"/>
              </a:rPr>
              <a:t>în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numele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securității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internaționale</a:t>
            </a:r>
            <a:r>
              <a:rPr lang="en-US" sz="2400" dirty="0">
                <a:latin typeface="Times New Roman" panose="02020603050405020304" pitchFamily="18" charset="0"/>
                <a:cs typeface="Times New Roman" panose="02020603050405020304" pitchFamily="18" charset="0"/>
              </a:rPr>
              <a:t>. O </a:t>
            </a:r>
            <a:r>
              <a:rPr lang="en-US" sz="2400" dirty="0" err="1">
                <a:latin typeface="Times New Roman" panose="02020603050405020304" pitchFamily="18" charset="0"/>
                <a:cs typeface="Times New Roman" panose="02020603050405020304" pitchFamily="18" charset="0"/>
              </a:rPr>
              <a:t>dilemă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derivată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este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dilema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securitate-suveranitate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Fiind</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principiul</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bază</a:t>
            </a:r>
            <a:r>
              <a:rPr lang="en-US" sz="2400" dirty="0">
                <a:latin typeface="Times New Roman" panose="02020603050405020304" pitchFamily="18" charset="0"/>
                <a:cs typeface="Times New Roman" panose="02020603050405020304" pitchFamily="18" charset="0"/>
              </a:rPr>
              <a:t> al </a:t>
            </a:r>
            <a:r>
              <a:rPr lang="en-US" sz="2400" dirty="0" err="1">
                <a:latin typeface="Times New Roman" panose="02020603050405020304" pitchFamily="18" charset="0"/>
                <a:cs typeface="Times New Roman" panose="02020603050405020304" pitchFamily="18" charset="0"/>
              </a:rPr>
              <a:t>sistemului</a:t>
            </a:r>
            <a:r>
              <a:rPr lang="en-US" sz="2400" dirty="0">
                <a:latin typeface="Times New Roman" panose="02020603050405020304" pitchFamily="18" charset="0"/>
                <a:cs typeface="Times New Roman" panose="02020603050405020304" pitchFamily="18" charset="0"/>
              </a:rPr>
              <a:t> existent de </a:t>
            </a:r>
            <a:r>
              <a:rPr lang="en-US" sz="2400" dirty="0" err="1">
                <a:latin typeface="Times New Roman" panose="02020603050405020304" pitchFamily="18" charset="0"/>
                <a:cs typeface="Times New Roman" panose="02020603050405020304" pitchFamily="18" charset="0"/>
              </a:rPr>
              <a:t>Relații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Internaționale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suveranitatea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este</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fapt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considerată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sinonimă</a:t>
            </a:r>
            <a:r>
              <a:rPr lang="en-US" sz="2400" dirty="0">
                <a:latin typeface="Times New Roman" panose="02020603050405020304" pitchFamily="18" charset="0"/>
                <a:cs typeface="Times New Roman" panose="02020603050405020304" pitchFamily="18" charset="0"/>
              </a:rPr>
              <a:t> cu </a:t>
            </a:r>
            <a:r>
              <a:rPr lang="en-US" sz="2400" dirty="0" err="1">
                <a:latin typeface="Times New Roman" panose="02020603050405020304" pitchFamily="18" charset="0"/>
                <a:cs typeface="Times New Roman" panose="02020603050405020304" pitchFamily="18" charset="0"/>
              </a:rPr>
              <a:t>securitatea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în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practică</a:t>
            </a:r>
            <a:r>
              <a:rPr lang="en-US" sz="2400" dirty="0">
                <a:latin typeface="Times New Roman" panose="02020603050405020304" pitchFamily="18" charset="0"/>
                <a:cs typeface="Times New Roman" panose="02020603050405020304" pitchFamily="18" charset="0"/>
              </a:rPr>
              <a:t> nu </a:t>
            </a:r>
            <a:r>
              <a:rPr lang="en-US" sz="2400" dirty="0" err="1">
                <a:latin typeface="Times New Roman" panose="02020603050405020304" pitchFamily="18" charset="0"/>
                <a:cs typeface="Times New Roman" panose="02020603050405020304" pitchFamily="18" charset="0"/>
              </a:rPr>
              <a:t>este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cazul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Structura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reglementările</a:t>
            </a:r>
            <a:r>
              <a:rPr lang="en-US" sz="2400" dirty="0">
                <a:latin typeface="Times New Roman" panose="02020603050405020304" pitchFamily="18" charset="0"/>
                <a:cs typeface="Times New Roman" panose="02020603050405020304" pitchFamily="18" charset="0"/>
              </a:rPr>
              <a:t> ONU </a:t>
            </a:r>
            <a:r>
              <a:rPr lang="en-US" sz="2400" dirty="0" err="1">
                <a:latin typeface="Times New Roman" panose="02020603050405020304" pitchFamily="18" charset="0"/>
                <a:cs typeface="Times New Roman" panose="02020603050405020304" pitchFamily="18" charset="0"/>
              </a:rPr>
              <a:t>sunt</a:t>
            </a:r>
            <a:r>
              <a:rPr lang="en-US" sz="2400" dirty="0">
                <a:latin typeface="Times New Roman" panose="02020603050405020304" pitchFamily="18" charset="0"/>
                <a:cs typeface="Times New Roman" panose="02020603050405020304" pitchFamily="18" charset="0"/>
              </a:rPr>
              <a:t> o </a:t>
            </a:r>
            <a:r>
              <a:rPr lang="en-US" sz="2400" dirty="0" err="1">
                <a:latin typeface="Times New Roman" panose="02020603050405020304" pitchFamily="18" charset="0"/>
                <a:cs typeface="Times New Roman" panose="02020603050405020304" pitchFamily="18" charset="0"/>
              </a:rPr>
              <a:t>confirmare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clară</a:t>
            </a:r>
            <a:r>
              <a:rPr lang="en-US" sz="2400" dirty="0">
                <a:latin typeface="Times New Roman" panose="02020603050405020304" pitchFamily="18" charset="0"/>
                <a:cs typeface="Times New Roman" panose="02020603050405020304" pitchFamily="18" charset="0"/>
              </a:rPr>
              <a:t> a </a:t>
            </a:r>
            <a:r>
              <a:rPr lang="en-US" sz="2400" dirty="0" err="1">
                <a:latin typeface="Times New Roman" panose="02020603050405020304" pitchFamily="18" charset="0"/>
                <a:cs typeface="Times New Roman" panose="02020603050405020304" pitchFamily="18" charset="0"/>
              </a:rPr>
              <a:t>acestui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fapt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Concluzie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astfel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dilema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securitate-suveranitate</a:t>
            </a:r>
            <a:r>
              <a:rPr lang="en-US" sz="2400" dirty="0">
                <a:latin typeface="Times New Roman" panose="02020603050405020304" pitchFamily="18" charset="0"/>
                <a:cs typeface="Times New Roman" panose="02020603050405020304" pitchFamily="18" charset="0"/>
              </a:rPr>
              <a:t>", la </a:t>
            </a:r>
            <a:r>
              <a:rPr lang="en-US" sz="2400" dirty="0" err="1">
                <a:latin typeface="Times New Roman" panose="02020603050405020304" pitchFamily="18" charset="0"/>
                <a:cs typeface="Times New Roman" panose="02020603050405020304" pitchFamily="18" charset="0"/>
              </a:rPr>
              <a:t>rândul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naștere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dilemei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prizonierului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sau</a:t>
            </a:r>
            <a:r>
              <a:rPr lang="en-US" sz="2400" dirty="0">
                <a:latin typeface="Times New Roman" panose="02020603050405020304" pitchFamily="18" charset="0"/>
                <a:cs typeface="Times New Roman" panose="02020603050405020304" pitchFamily="18" charset="0"/>
              </a:rPr>
              <a:t> cum se </a:t>
            </a:r>
            <a:r>
              <a:rPr lang="en-US" sz="2400" dirty="0" err="1">
                <a:latin typeface="Times New Roman" panose="02020603050405020304" pitchFamily="18" charset="0"/>
                <a:cs typeface="Times New Roman" panose="02020603050405020304" pitchFamily="18" charset="0"/>
              </a:rPr>
              <a:t>numește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altfel"dilema</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bază</a:t>
            </a:r>
            <a:r>
              <a:rPr lang="en-US" sz="2400" dirty="0">
                <a:latin typeface="Times New Roman" panose="02020603050405020304" pitchFamily="18" charset="0"/>
                <a:cs typeface="Times New Roman" panose="02020603050405020304" pitchFamily="18" charset="0"/>
              </a:rPr>
              <a:t> a </a:t>
            </a:r>
            <a:r>
              <a:rPr lang="en-US" sz="2400" dirty="0" err="1">
                <a:latin typeface="Times New Roman" panose="02020603050405020304" pitchFamily="18" charset="0"/>
                <a:cs typeface="Times New Roman" panose="02020603050405020304" pitchFamily="18" charset="0"/>
              </a:rPr>
              <a:t>securității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Încercarea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unui</a:t>
            </a:r>
            <a:r>
              <a:rPr lang="en-US" sz="2400" dirty="0">
                <a:latin typeface="Times New Roman" panose="02020603050405020304" pitchFamily="18" charset="0"/>
                <a:cs typeface="Times New Roman" panose="02020603050405020304" pitchFamily="18" charset="0"/>
              </a:rPr>
              <a:t> Stat de a se </a:t>
            </a:r>
            <a:r>
              <a:rPr lang="en-US" sz="2400" dirty="0" err="1">
                <a:latin typeface="Times New Roman" panose="02020603050405020304" pitchFamily="18" charset="0"/>
                <a:cs typeface="Times New Roman" panose="02020603050405020304" pitchFamily="18" charset="0"/>
              </a:rPr>
              <a:t>asigura</a:t>
            </a:r>
            <a:r>
              <a:rPr lang="en-US" sz="2400" dirty="0">
                <a:latin typeface="Times New Roman" panose="02020603050405020304" pitchFamily="18" charset="0"/>
                <a:cs typeface="Times New Roman" panose="02020603050405020304" pitchFamily="18" charset="0"/>
              </a:rPr>
              <a:t> cu un </a:t>
            </a:r>
            <a:r>
              <a:rPr lang="en-US" sz="2400" dirty="0" err="1">
                <a:latin typeface="Times New Roman" panose="02020603050405020304" pitchFamily="18" charset="0"/>
                <a:cs typeface="Times New Roman" panose="02020603050405020304" pitchFamily="18" charset="0"/>
              </a:rPr>
              <a:t>nivel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crescut</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forțele</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securitate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alții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măsuri</a:t>
            </a:r>
            <a:r>
              <a:rPr lang="en-US" sz="2400" dirty="0">
                <a:latin typeface="Times New Roman" panose="02020603050405020304" pitchFamily="18" charset="0"/>
                <a:cs typeface="Times New Roman" panose="02020603050405020304" pitchFamily="18" charset="0"/>
              </a:rPr>
              <a:t> de </a:t>
            </a:r>
            <a:r>
              <a:rPr lang="en-US" sz="2400" dirty="0" err="1">
                <a:latin typeface="Times New Roman" panose="02020603050405020304" pitchFamily="18" charset="0"/>
                <a:cs typeface="Times New Roman" panose="02020603050405020304" pitchFamily="18" charset="0"/>
              </a:rPr>
              <a:t>retorsiune</a:t>
            </a:r>
            <a:r>
              <a:rPr lang="en-US" sz="2400" dirty="0">
                <a:latin typeface="Times New Roman" panose="02020603050405020304" pitchFamily="18" charset="0"/>
                <a:cs typeface="Times New Roman" panose="02020603050405020304" pitchFamily="18" charset="0"/>
              </a:rPr>
              <a:t>, care </a:t>
            </a:r>
            <a:r>
              <a:rPr lang="en-US" sz="2400" dirty="0" err="1">
                <a:latin typeface="Times New Roman" panose="02020603050405020304" pitchFamily="18" charset="0"/>
                <a:cs typeface="Times New Roman" panose="02020603050405020304" pitchFamily="18" charset="0"/>
              </a:rPr>
              <a:t>vizează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reducerea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acestui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decalaj</a:t>
            </a:r>
            <a:r>
              <a:rPr lang="en-US" sz="2400" dirty="0">
                <a:latin typeface="Times New Roman" panose="02020603050405020304" pitchFamily="18" charset="0"/>
                <a:cs typeface="Times New Roman" panose="02020603050405020304" pitchFamily="18" charset="0"/>
              </a:rPr>
              <a:t>, care </a:t>
            </a:r>
            <a:r>
              <a:rPr lang="en-US" sz="2400" dirty="0" err="1">
                <a:latin typeface="Times New Roman" panose="02020603050405020304" pitchFamily="18" charset="0"/>
                <a:cs typeface="Times New Roman" panose="02020603050405020304" pitchFamily="18" charset="0"/>
              </a:rPr>
              <a:t>poate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provoca</a:t>
            </a:r>
            <a:r>
              <a:rPr lang="en-US" sz="2400" dirty="0">
                <a:latin typeface="Times New Roman" panose="02020603050405020304" pitchFamily="18" charset="0"/>
                <a:cs typeface="Times New Roman" panose="02020603050405020304" pitchFamily="18" charset="0"/>
              </a:rPr>
              <a:t> o </a:t>
            </a:r>
            <a:r>
              <a:rPr lang="en-US" sz="2400" dirty="0" err="1">
                <a:latin typeface="Times New Roman" panose="02020603050405020304" pitchFamily="18" charset="0"/>
                <a:cs typeface="Times New Roman" panose="02020603050405020304" pitchFamily="18" charset="0"/>
              </a:rPr>
              <a:t>cursă</a:t>
            </a:r>
            <a:r>
              <a:rPr lang="en-US" sz="2400" dirty="0">
                <a:latin typeface="Times New Roman" panose="02020603050405020304" pitchFamily="18" charset="0"/>
                <a:cs typeface="Times New Roman" panose="02020603050405020304" pitchFamily="18" charset="0"/>
              </a:rPr>
              <a:t> a </a:t>
            </a:r>
            <a:r>
              <a:rPr lang="en-US" sz="2400" dirty="0" err="1">
                <a:latin typeface="Times New Roman" panose="02020603050405020304" pitchFamily="18" charset="0"/>
                <a:cs typeface="Times New Roman" panose="02020603050405020304" pitchFamily="18" charset="0"/>
              </a:rPr>
              <a:t>înarmărilor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confruntare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și</a:t>
            </a:r>
            <a:r>
              <a:rPr lang="en-US" sz="2400" dirty="0">
                <a:latin typeface="Times New Roman" panose="02020603050405020304" pitchFamily="18" charset="0"/>
                <a:cs typeface="Times New Roman" panose="02020603050405020304" pitchFamily="18" charset="0"/>
              </a:rPr>
              <a:t>, ca </a:t>
            </a:r>
            <a:r>
              <a:rPr lang="en-US" sz="2400" dirty="0" err="1">
                <a:latin typeface="Times New Roman" panose="02020603050405020304" pitchFamily="18" charset="0"/>
                <a:cs typeface="Times New Roman" panose="02020603050405020304" pitchFamily="18" charset="0"/>
              </a:rPr>
              <a:t>urmare</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agravează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securitatea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tuturor</a:t>
            </a:r>
            <a:r>
              <a:rPr lang="en-US" sz="2400" dirty="0">
                <a:latin typeface="Times New Roman" panose="02020603050405020304" pitchFamily="18" charset="0"/>
                <a:cs typeface="Times New Roman" panose="02020603050405020304" pitchFamily="18" charset="0"/>
              </a:rPr>
              <a:t>. O </a:t>
            </a:r>
            <a:r>
              <a:rPr lang="en-US" sz="2400" dirty="0" err="1">
                <a:latin typeface="Times New Roman" panose="02020603050405020304" pitchFamily="18" charset="0"/>
                <a:cs typeface="Times New Roman" panose="02020603050405020304" pitchFamily="18" charset="0"/>
              </a:rPr>
              <a:t>strategie</a:t>
            </a:r>
            <a:r>
              <a:rPr lang="en-US" sz="2400" dirty="0">
                <a:latin typeface="Times New Roman" panose="02020603050405020304" pitchFamily="18" charset="0"/>
                <a:cs typeface="Times New Roman" panose="02020603050405020304" pitchFamily="18" charset="0"/>
              </a:rPr>
              <a:t> care </a:t>
            </a:r>
            <a:r>
              <a:rPr lang="en-US" sz="2400" dirty="0" err="1">
                <a:latin typeface="Times New Roman" panose="02020603050405020304" pitchFamily="18" charset="0"/>
                <a:cs typeface="Times New Roman" panose="02020603050405020304" pitchFamily="18" charset="0"/>
              </a:rPr>
              <a:t>beneficiază</a:t>
            </a:r>
            <a:r>
              <a:rPr lang="en-US" sz="2400" dirty="0">
                <a:latin typeface="Times New Roman" panose="02020603050405020304" pitchFamily="18" charset="0"/>
                <a:cs typeface="Times New Roman" panose="02020603050405020304" pitchFamily="18" charset="0"/>
              </a:rPr>
              <a:t> de o parte </a:t>
            </a:r>
            <a:r>
              <a:rPr lang="en-US" sz="2400" dirty="0" err="1">
                <a:latin typeface="Times New Roman" panose="02020603050405020304" pitchFamily="18" charset="0"/>
                <a:cs typeface="Times New Roman" panose="02020603050405020304" pitchFamily="18" charset="0"/>
              </a:rPr>
              <a:t>poate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transforma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statul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într</a:t>
            </a:r>
            <a:r>
              <a:rPr lang="en-US" sz="2400" dirty="0">
                <a:latin typeface="Times New Roman" panose="02020603050405020304" pitchFamily="18" charset="0"/>
                <a:cs typeface="Times New Roman" panose="02020603050405020304" pitchFamily="18" charset="0"/>
              </a:rPr>
              <a:t>-o" </a:t>
            </a:r>
            <a:r>
              <a:rPr lang="en-US" sz="2400" dirty="0" err="1">
                <a:latin typeface="Times New Roman" panose="02020603050405020304" pitchFamily="18" charset="0"/>
                <a:cs typeface="Times New Roman" panose="02020603050405020304" pitchFamily="18" charset="0"/>
              </a:rPr>
              <a:t>cetate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asediată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ceea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ce</a:t>
            </a:r>
            <a:r>
              <a:rPr lang="en-US" sz="2400" dirty="0">
                <a:latin typeface="Times New Roman" panose="02020603050405020304" pitchFamily="18" charset="0"/>
                <a:cs typeface="Times New Roman" panose="02020603050405020304" pitchFamily="18" charset="0"/>
              </a:rPr>
              <a:t> duce la o </a:t>
            </a:r>
            <a:r>
              <a:rPr lang="en-US" sz="2400" dirty="0" err="1">
                <a:latin typeface="Times New Roman" panose="02020603050405020304" pitchFamily="18" charset="0"/>
                <a:cs typeface="Times New Roman" panose="02020603050405020304" pitchFamily="18" charset="0"/>
              </a:rPr>
              <a:t>pierdere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colectivă</a:t>
            </a:r>
            <a:r>
              <a:rPr lang="en-US" sz="2400" dirty="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7455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75505" y="661974"/>
            <a:ext cx="9692640" cy="1325562"/>
          </a:xfrm>
        </p:spPr>
        <p:txBody>
          <a:bodyPr>
            <a:normAutofit fontScale="90000"/>
          </a:bodyPr>
          <a:lstStyle/>
          <a:p>
            <a:r>
              <a:rPr lang="en-US" b="1" dirty="0"/>
              <a:t>2.Complexitatea </a:t>
            </a:r>
            <a:r>
              <a:rPr lang="en-US" b="1" dirty="0" err="1"/>
              <a:t>relaţiilor</a:t>
            </a:r>
            <a:r>
              <a:rPr lang="en-US" b="1" dirty="0"/>
              <a:t> </a:t>
            </a:r>
            <a:r>
              <a:rPr lang="en-US" b="1" dirty="0" err="1"/>
              <a:t>naţiune</a:t>
            </a:r>
            <a:r>
              <a:rPr lang="en-US" b="1" dirty="0"/>
              <a:t> – stat </a:t>
            </a:r>
            <a:r>
              <a:rPr lang="en-US" b="1" dirty="0" err="1"/>
              <a:t>şi</a:t>
            </a:r>
            <a:r>
              <a:rPr lang="en-US" b="1" dirty="0"/>
              <a:t> stat– </a:t>
            </a:r>
            <a:r>
              <a:rPr lang="en-US" b="1" dirty="0" err="1"/>
              <a:t>naţiune</a:t>
            </a:r>
            <a:r>
              <a:rPr lang="ru-RU" dirty="0"/>
              <a:t/>
            </a:r>
            <a:br>
              <a:rPr lang="ru-RU" dirty="0"/>
            </a:br>
            <a:endParaRPr lang="ru-RU" dirty="0"/>
          </a:p>
        </p:txBody>
      </p:sp>
      <p:sp>
        <p:nvSpPr>
          <p:cNvPr id="3" name="Объект 2"/>
          <p:cNvSpPr>
            <a:spLocks noGrp="1"/>
          </p:cNvSpPr>
          <p:nvPr>
            <p:ph idx="1"/>
          </p:nvPr>
        </p:nvSpPr>
        <p:spPr>
          <a:xfrm>
            <a:off x="579549" y="1828800"/>
            <a:ext cx="10264462" cy="4351337"/>
          </a:xfrm>
        </p:spPr>
        <p:txBody>
          <a:bodyPr>
            <a:normAutofit lnSpcReduction="10000"/>
          </a:bodyPr>
          <a:lstStyle/>
          <a:p>
            <a:pPr marL="0" indent="0" algn="just">
              <a:buNone/>
            </a:pPr>
            <a:r>
              <a:rPr lang="en-US" dirty="0"/>
              <a:t>"</a:t>
            </a:r>
            <a:r>
              <a:rPr lang="en-US" dirty="0" err="1"/>
              <a:t>Națiune</a:t>
            </a:r>
            <a:r>
              <a:rPr lang="en-US" dirty="0"/>
              <a:t>" </a:t>
            </a:r>
            <a:r>
              <a:rPr lang="en-US" dirty="0" err="1"/>
              <a:t>este</a:t>
            </a:r>
            <a:r>
              <a:rPr lang="en-US" dirty="0"/>
              <a:t> un </a:t>
            </a:r>
            <a:r>
              <a:rPr lang="en-US" dirty="0" err="1"/>
              <a:t>termen</a:t>
            </a:r>
            <a:r>
              <a:rPr lang="en-US" dirty="0"/>
              <a:t> </a:t>
            </a:r>
            <a:r>
              <a:rPr lang="en-US" dirty="0" err="1"/>
              <a:t>în</a:t>
            </a:r>
            <a:r>
              <a:rPr lang="en-US" dirty="0"/>
              <a:t> </a:t>
            </a:r>
            <a:r>
              <a:rPr lang="en-US" dirty="0" err="1"/>
              <a:t>cele</a:t>
            </a:r>
            <a:r>
              <a:rPr lang="en-US" dirty="0"/>
              <a:t> din </a:t>
            </a:r>
            <a:r>
              <a:rPr lang="en-US" dirty="0" err="1"/>
              <a:t>urmă</a:t>
            </a:r>
            <a:r>
              <a:rPr lang="en-US" dirty="0"/>
              <a:t> </a:t>
            </a:r>
            <a:r>
              <a:rPr lang="en-US" dirty="0" err="1"/>
              <a:t>derivat</a:t>
            </a:r>
            <a:r>
              <a:rPr lang="en-US" dirty="0"/>
              <a:t> din </a:t>
            </a:r>
            <a:r>
              <a:rPr lang="en-US" dirty="0" err="1"/>
              <a:t>cuvântul</a:t>
            </a:r>
            <a:r>
              <a:rPr lang="en-US" dirty="0"/>
              <a:t> "natal" </a:t>
            </a:r>
            <a:r>
              <a:rPr lang="en-US" dirty="0" err="1"/>
              <a:t>sau</a:t>
            </a:r>
            <a:r>
              <a:rPr lang="en-US" dirty="0"/>
              <a:t> "</a:t>
            </a:r>
            <a:r>
              <a:rPr lang="en-US" dirty="0" err="1"/>
              <a:t>naștere</a:t>
            </a:r>
            <a:r>
              <a:rPr lang="en-US" dirty="0"/>
              <a:t>". </a:t>
            </a:r>
            <a:r>
              <a:rPr lang="en-US" dirty="0" err="1"/>
              <a:t>Conceptul</a:t>
            </a:r>
            <a:r>
              <a:rPr lang="en-US" dirty="0"/>
              <a:t> de "</a:t>
            </a:r>
            <a:r>
              <a:rPr lang="en-US" dirty="0" err="1"/>
              <a:t>națiune</a:t>
            </a:r>
            <a:r>
              <a:rPr lang="en-US" dirty="0"/>
              <a:t>" </a:t>
            </a:r>
            <a:r>
              <a:rPr lang="en-US" dirty="0" err="1"/>
              <a:t>este</a:t>
            </a:r>
            <a:r>
              <a:rPr lang="en-US" dirty="0"/>
              <a:t>, </a:t>
            </a:r>
            <a:r>
              <a:rPr lang="en-US" dirty="0" err="1"/>
              <a:t>în</a:t>
            </a:r>
            <a:r>
              <a:rPr lang="en-US" dirty="0"/>
              <a:t> </a:t>
            </a:r>
            <a:r>
              <a:rPr lang="en-US" dirty="0" err="1"/>
              <a:t>fapt</a:t>
            </a:r>
            <a:r>
              <a:rPr lang="en-US" dirty="0"/>
              <a:t>, un concept politic, cu </a:t>
            </a:r>
            <a:r>
              <a:rPr lang="en-US" dirty="0" err="1"/>
              <a:t>intenția</a:t>
            </a:r>
            <a:r>
              <a:rPr lang="en-US" dirty="0"/>
              <a:t> de a se </a:t>
            </a:r>
            <a:r>
              <a:rPr lang="en-US" dirty="0" err="1"/>
              <a:t>opune</a:t>
            </a:r>
            <a:r>
              <a:rPr lang="en-US" dirty="0"/>
              <a:t> "</a:t>
            </a:r>
            <a:r>
              <a:rPr lang="en-US" dirty="0" err="1"/>
              <a:t>Noi</a:t>
            </a:r>
            <a:r>
              <a:rPr lang="en-US" dirty="0"/>
              <a:t>" la "I" - </a:t>
            </a:r>
            <a:r>
              <a:rPr lang="en-US" dirty="0" err="1"/>
              <a:t>rețineți</a:t>
            </a:r>
            <a:r>
              <a:rPr lang="en-US" dirty="0"/>
              <a:t> </a:t>
            </a:r>
            <a:r>
              <a:rPr lang="en-US" dirty="0" err="1"/>
              <a:t>că</a:t>
            </a:r>
            <a:r>
              <a:rPr lang="en-US" dirty="0"/>
              <a:t> </a:t>
            </a:r>
            <a:r>
              <a:rPr lang="en-US" dirty="0" err="1"/>
              <a:t>închisoarea</a:t>
            </a:r>
            <a:r>
              <a:rPr lang="en-US" dirty="0"/>
              <a:t> </a:t>
            </a:r>
            <a:r>
              <a:rPr lang="en-US" dirty="0" err="1"/>
              <a:t>colectiv</a:t>
            </a:r>
            <a:r>
              <a:rPr lang="en-US" dirty="0"/>
              <a:t> de </a:t>
            </a:r>
            <a:r>
              <a:rPr lang="en-US" dirty="0" err="1"/>
              <a:t>asteptare</a:t>
            </a:r>
            <a:r>
              <a:rPr lang="en-US" dirty="0"/>
              <a:t> el </a:t>
            </a:r>
            <a:r>
              <a:rPr lang="en-US" dirty="0" err="1"/>
              <a:t>însuși</a:t>
            </a:r>
            <a:r>
              <a:rPr lang="en-US" dirty="0"/>
              <a:t> "Arian" </a:t>
            </a:r>
            <a:r>
              <a:rPr lang="en-US" dirty="0" err="1"/>
              <a:t>este</a:t>
            </a:r>
            <a:r>
              <a:rPr lang="en-US" dirty="0"/>
              <a:t> o </a:t>
            </a:r>
            <a:r>
              <a:rPr lang="en-US" dirty="0" err="1"/>
              <a:t>încercare</a:t>
            </a:r>
            <a:r>
              <a:rPr lang="en-US" dirty="0"/>
              <a:t> </a:t>
            </a:r>
            <a:r>
              <a:rPr lang="en-US" dirty="0" err="1"/>
              <a:t>deliberată</a:t>
            </a:r>
            <a:r>
              <a:rPr lang="en-US" dirty="0"/>
              <a:t> de a forma o </a:t>
            </a:r>
            <a:r>
              <a:rPr lang="en-US" dirty="0" err="1"/>
              <a:t>astfel</a:t>
            </a:r>
            <a:r>
              <a:rPr lang="en-US" dirty="0"/>
              <a:t> de </a:t>
            </a:r>
            <a:r>
              <a:rPr lang="en-US" dirty="0" err="1"/>
              <a:t>grupare</a:t>
            </a:r>
            <a:r>
              <a:rPr lang="en-US" dirty="0"/>
              <a:t>. </a:t>
            </a:r>
            <a:r>
              <a:rPr lang="en-US" dirty="0" err="1"/>
              <a:t>În</a:t>
            </a:r>
            <a:r>
              <a:rPr lang="en-US" dirty="0"/>
              <a:t> </a:t>
            </a:r>
            <a:r>
              <a:rPr lang="en-US" dirty="0" err="1"/>
              <a:t>sociologie</a:t>
            </a:r>
            <a:r>
              <a:rPr lang="en-US" dirty="0"/>
              <a:t>, </a:t>
            </a:r>
            <a:r>
              <a:rPr lang="en-US" dirty="0" err="1"/>
              <a:t>există</a:t>
            </a:r>
            <a:r>
              <a:rPr lang="en-US" dirty="0"/>
              <a:t> o </a:t>
            </a:r>
            <a:r>
              <a:rPr lang="en-US" dirty="0" err="1"/>
              <a:t>ierarhie</a:t>
            </a:r>
            <a:r>
              <a:rPr lang="en-US" dirty="0"/>
              <a:t> a </a:t>
            </a:r>
            <a:r>
              <a:rPr lang="en-US" dirty="0" err="1"/>
              <a:t>grupurilor</a:t>
            </a:r>
            <a:r>
              <a:rPr lang="en-US" dirty="0"/>
              <a:t>" </a:t>
            </a:r>
            <a:r>
              <a:rPr lang="en-US" dirty="0" err="1"/>
              <a:t>generice</a:t>
            </a:r>
            <a:r>
              <a:rPr lang="en-US" dirty="0"/>
              <a:t>": </a:t>
            </a:r>
            <a:r>
              <a:rPr lang="en-US" dirty="0" err="1"/>
              <a:t>familie</a:t>
            </a:r>
            <a:r>
              <a:rPr lang="en-US" dirty="0"/>
              <a:t>, </a:t>
            </a:r>
            <a:r>
              <a:rPr lang="en-US" dirty="0" err="1"/>
              <a:t>familie</a:t>
            </a:r>
            <a:r>
              <a:rPr lang="en-US" dirty="0"/>
              <a:t> </a:t>
            </a:r>
            <a:r>
              <a:rPr lang="en-US" dirty="0" err="1"/>
              <a:t>extinsă</a:t>
            </a:r>
            <a:r>
              <a:rPr lang="en-US" dirty="0"/>
              <a:t>, </a:t>
            </a:r>
            <a:r>
              <a:rPr lang="en-US" dirty="0" err="1"/>
              <a:t>trib</a:t>
            </a:r>
            <a:r>
              <a:rPr lang="en-US" dirty="0"/>
              <a:t>, </a:t>
            </a:r>
            <a:r>
              <a:rPr lang="en-US" dirty="0" err="1"/>
              <a:t>confederație</a:t>
            </a:r>
            <a:r>
              <a:rPr lang="en-US" dirty="0"/>
              <a:t> </a:t>
            </a:r>
            <a:r>
              <a:rPr lang="en-US" dirty="0" err="1"/>
              <a:t>tribală</a:t>
            </a:r>
            <a:r>
              <a:rPr lang="en-US" dirty="0"/>
              <a:t>, </a:t>
            </a:r>
            <a:r>
              <a:rPr lang="en-US" dirty="0" err="1"/>
              <a:t>națiune</a:t>
            </a:r>
            <a:r>
              <a:rPr lang="en-US" dirty="0"/>
              <a:t>. </a:t>
            </a:r>
            <a:r>
              <a:rPr lang="en-US" dirty="0" err="1"/>
              <a:t>În</a:t>
            </a:r>
            <a:r>
              <a:rPr lang="en-US" dirty="0"/>
              <a:t> </a:t>
            </a:r>
            <a:r>
              <a:rPr lang="en-US" dirty="0" err="1"/>
              <a:t>termeni</a:t>
            </a:r>
            <a:r>
              <a:rPr lang="en-US" dirty="0"/>
              <a:t> </a:t>
            </a:r>
            <a:r>
              <a:rPr lang="en-US" dirty="0" err="1"/>
              <a:t>moderni</a:t>
            </a:r>
            <a:r>
              <a:rPr lang="en-US" dirty="0"/>
              <a:t>, </a:t>
            </a:r>
            <a:r>
              <a:rPr lang="en-US" dirty="0" err="1"/>
              <a:t>naționalitatea</a:t>
            </a:r>
            <a:r>
              <a:rPr lang="en-US" dirty="0"/>
              <a:t> </a:t>
            </a:r>
            <a:r>
              <a:rPr lang="en-US" dirty="0" err="1"/>
              <a:t>este</a:t>
            </a:r>
            <a:r>
              <a:rPr lang="en-US" dirty="0"/>
              <a:t> </a:t>
            </a:r>
            <a:r>
              <a:rPr lang="en-US" dirty="0" err="1"/>
              <a:t>definită</a:t>
            </a:r>
            <a:r>
              <a:rPr lang="en-US" dirty="0"/>
              <a:t> </a:t>
            </a:r>
            <a:r>
              <a:rPr lang="en-US" dirty="0" err="1"/>
              <a:t>în</a:t>
            </a:r>
            <a:r>
              <a:rPr lang="en-US" dirty="0"/>
              <a:t> </a:t>
            </a:r>
            <a:r>
              <a:rPr lang="en-US" dirty="0" err="1"/>
              <a:t>două</a:t>
            </a:r>
            <a:r>
              <a:rPr lang="en-US" dirty="0"/>
              <a:t> </a:t>
            </a:r>
            <a:r>
              <a:rPr lang="en-US" dirty="0" err="1"/>
              <a:t>moduri</a:t>
            </a:r>
            <a:r>
              <a:rPr lang="en-US" dirty="0"/>
              <a:t> - de stat, de </a:t>
            </a:r>
            <a:r>
              <a:rPr lang="en-US" dirty="0" err="1"/>
              <a:t>individ</a:t>
            </a:r>
            <a:r>
              <a:rPr lang="en-US" dirty="0"/>
              <a:t>. </a:t>
            </a:r>
            <a:r>
              <a:rPr lang="en-US" dirty="0" err="1"/>
              <a:t>În</a:t>
            </a:r>
            <a:r>
              <a:rPr lang="en-US" dirty="0"/>
              <a:t> </a:t>
            </a:r>
            <a:r>
              <a:rPr lang="en-US" dirty="0" err="1"/>
              <a:t>Spania</a:t>
            </a:r>
            <a:r>
              <a:rPr lang="en-US" dirty="0"/>
              <a:t>, </a:t>
            </a:r>
            <a:r>
              <a:rPr lang="en-US" dirty="0" err="1"/>
              <a:t>există</a:t>
            </a:r>
            <a:r>
              <a:rPr lang="en-US" dirty="0"/>
              <a:t> un </a:t>
            </a:r>
            <a:r>
              <a:rPr lang="en-US" dirty="0" err="1"/>
              <a:t>guvern</a:t>
            </a:r>
            <a:r>
              <a:rPr lang="en-US" dirty="0"/>
              <a:t> care </a:t>
            </a:r>
            <a:r>
              <a:rPr lang="en-US" dirty="0" err="1"/>
              <a:t>definește</a:t>
            </a:r>
            <a:r>
              <a:rPr lang="en-US" dirty="0"/>
              <a:t> </a:t>
            </a:r>
            <a:r>
              <a:rPr lang="en-US" dirty="0" err="1"/>
              <a:t>cetățenia</a:t>
            </a:r>
            <a:r>
              <a:rPr lang="en-US" dirty="0"/>
              <a:t> </a:t>
            </a:r>
            <a:r>
              <a:rPr lang="en-US" dirty="0" err="1"/>
              <a:t>unui</a:t>
            </a:r>
            <a:r>
              <a:rPr lang="en-US" dirty="0"/>
              <a:t> "</a:t>
            </a:r>
            <a:r>
              <a:rPr lang="en-US" dirty="0" err="1"/>
              <a:t>spaniol</a:t>
            </a:r>
            <a:r>
              <a:rPr lang="en-US" dirty="0"/>
              <a:t>", care include </a:t>
            </a:r>
            <a:r>
              <a:rPr lang="en-US" dirty="0" err="1"/>
              <a:t>toate</a:t>
            </a:r>
            <a:r>
              <a:rPr lang="en-US" dirty="0"/>
              <a:t> </a:t>
            </a:r>
            <a:r>
              <a:rPr lang="en-US" dirty="0" err="1"/>
              <a:t>persoanele</a:t>
            </a:r>
            <a:r>
              <a:rPr lang="en-US" dirty="0"/>
              <a:t> care </a:t>
            </a:r>
            <a:r>
              <a:rPr lang="en-US" dirty="0" err="1"/>
              <a:t>sunt</a:t>
            </a:r>
            <a:r>
              <a:rPr lang="en-US" dirty="0"/>
              <a:t> </a:t>
            </a:r>
            <a:r>
              <a:rPr lang="en-US" dirty="0" err="1"/>
              <a:t>cetățeni</a:t>
            </a:r>
            <a:r>
              <a:rPr lang="en-US" dirty="0"/>
              <a:t> (</a:t>
            </a:r>
            <a:r>
              <a:rPr lang="en-US" dirty="0" err="1"/>
              <a:t>și</a:t>
            </a:r>
            <a:r>
              <a:rPr lang="en-US" dirty="0"/>
              <a:t>, eventual, </a:t>
            </a:r>
            <a:r>
              <a:rPr lang="en-US" dirty="0" err="1"/>
              <a:t>unii"expați</a:t>
            </a:r>
            <a:r>
              <a:rPr lang="en-US" dirty="0"/>
              <a:t>"). </a:t>
            </a:r>
            <a:r>
              <a:rPr lang="en-US" dirty="0" smtClean="0"/>
              <a:t>Cu </a:t>
            </a:r>
            <a:r>
              <a:rPr lang="en-US" dirty="0" err="1"/>
              <a:t>toate</a:t>
            </a:r>
            <a:r>
              <a:rPr lang="en-US" dirty="0"/>
              <a:t> </a:t>
            </a:r>
            <a:r>
              <a:rPr lang="en-US" dirty="0" err="1"/>
              <a:t>acestea</a:t>
            </a:r>
            <a:r>
              <a:rPr lang="en-US" dirty="0"/>
              <a:t>, </a:t>
            </a:r>
            <a:r>
              <a:rPr lang="en-US" dirty="0" err="1"/>
              <a:t>diferitele</a:t>
            </a:r>
            <a:r>
              <a:rPr lang="en-US" dirty="0"/>
              <a:t> </a:t>
            </a:r>
            <a:r>
              <a:rPr lang="en-US" dirty="0" err="1"/>
              <a:t>popoare</a:t>
            </a:r>
            <a:r>
              <a:rPr lang="en-US" dirty="0"/>
              <a:t> din </a:t>
            </a:r>
            <a:r>
              <a:rPr lang="en-US" dirty="0" err="1"/>
              <a:t>Spania</a:t>
            </a:r>
            <a:r>
              <a:rPr lang="en-US" dirty="0"/>
              <a:t> nu </a:t>
            </a:r>
            <a:r>
              <a:rPr lang="en-US" dirty="0" err="1"/>
              <a:t>sunt</a:t>
            </a:r>
            <a:r>
              <a:rPr lang="en-US" dirty="0"/>
              <a:t> de </a:t>
            </a:r>
            <a:r>
              <a:rPr lang="en-US" dirty="0" err="1"/>
              <a:t>acord</a:t>
            </a:r>
            <a:r>
              <a:rPr lang="en-US" dirty="0"/>
              <a:t> </a:t>
            </a:r>
            <a:r>
              <a:rPr lang="en-US" dirty="0" err="1"/>
              <a:t>unul</a:t>
            </a:r>
            <a:r>
              <a:rPr lang="en-US" dirty="0"/>
              <a:t> cu </a:t>
            </a:r>
            <a:r>
              <a:rPr lang="en-US" dirty="0" err="1"/>
              <a:t>celălalt</a:t>
            </a:r>
            <a:r>
              <a:rPr lang="en-US" dirty="0"/>
              <a:t>. </a:t>
            </a:r>
            <a:r>
              <a:rPr lang="en-US" dirty="0" err="1"/>
              <a:t>Există</a:t>
            </a:r>
            <a:r>
              <a:rPr lang="en-US" dirty="0"/>
              <a:t> un </a:t>
            </a:r>
            <a:r>
              <a:rPr lang="en-US" dirty="0" err="1"/>
              <a:t>număr</a:t>
            </a:r>
            <a:r>
              <a:rPr lang="en-US" dirty="0"/>
              <a:t> mare de </a:t>
            </a:r>
            <a:r>
              <a:rPr lang="en-US" dirty="0" err="1"/>
              <a:t>cetățeni</a:t>
            </a:r>
            <a:r>
              <a:rPr lang="en-US" dirty="0"/>
              <a:t> "</a:t>
            </a:r>
            <a:r>
              <a:rPr lang="en-US" dirty="0" err="1"/>
              <a:t>spanioli</a:t>
            </a:r>
            <a:r>
              <a:rPr lang="en-US" dirty="0"/>
              <a:t>" care se </a:t>
            </a:r>
            <a:r>
              <a:rPr lang="en-US" dirty="0" err="1"/>
              <a:t>consideră</a:t>
            </a:r>
            <a:r>
              <a:rPr lang="en-US" dirty="0"/>
              <a:t> "nu" </a:t>
            </a:r>
            <a:r>
              <a:rPr lang="en-US" dirty="0" err="1"/>
              <a:t>spanioli</a:t>
            </a:r>
            <a:r>
              <a:rPr lang="en-US" dirty="0"/>
              <a:t>. </a:t>
            </a:r>
            <a:r>
              <a:rPr lang="en-US" dirty="0" err="1"/>
              <a:t>Catalanii</a:t>
            </a:r>
            <a:r>
              <a:rPr lang="en-US" dirty="0"/>
              <a:t> </a:t>
            </a:r>
            <a:r>
              <a:rPr lang="en-US" dirty="0" err="1"/>
              <a:t>sunt</a:t>
            </a:r>
            <a:r>
              <a:rPr lang="en-US" dirty="0"/>
              <a:t> </a:t>
            </a:r>
            <a:r>
              <a:rPr lang="en-US" dirty="0" err="1"/>
              <a:t>cel</a:t>
            </a:r>
            <a:r>
              <a:rPr lang="en-US" dirty="0"/>
              <a:t> </a:t>
            </a:r>
            <a:r>
              <a:rPr lang="en-US" dirty="0" err="1"/>
              <a:t>mai</a:t>
            </a:r>
            <a:r>
              <a:rPr lang="en-US" dirty="0"/>
              <a:t> mare </a:t>
            </a:r>
            <a:r>
              <a:rPr lang="en-US" dirty="0" err="1"/>
              <a:t>astfel</a:t>
            </a:r>
            <a:r>
              <a:rPr lang="en-US" dirty="0"/>
              <a:t> de </a:t>
            </a:r>
            <a:r>
              <a:rPr lang="en-US" dirty="0" err="1"/>
              <a:t>grup</a:t>
            </a:r>
            <a:r>
              <a:rPr lang="en-US" dirty="0"/>
              <a:t> cu </a:t>
            </a:r>
            <a:r>
              <a:rPr lang="en-US" dirty="0" err="1"/>
              <a:t>autoidentificarea</a:t>
            </a:r>
            <a:r>
              <a:rPr lang="en-US" dirty="0"/>
              <a:t> "nu </a:t>
            </a:r>
            <a:r>
              <a:rPr lang="en-US" dirty="0" err="1"/>
              <a:t>spanioli</a:t>
            </a:r>
            <a:r>
              <a:rPr lang="en-US" dirty="0"/>
              <a:t>". </a:t>
            </a:r>
            <a:r>
              <a:rPr lang="en-US" dirty="0" err="1"/>
              <a:t>Bascii</a:t>
            </a:r>
            <a:r>
              <a:rPr lang="en-US" dirty="0"/>
              <a:t> </a:t>
            </a:r>
            <a:r>
              <a:rPr lang="en-US" dirty="0" err="1"/>
              <a:t>sunt</a:t>
            </a:r>
            <a:r>
              <a:rPr lang="en-US" dirty="0"/>
              <a:t> o </a:t>
            </a:r>
            <a:r>
              <a:rPr lang="en-US" dirty="0" err="1"/>
              <a:t>altă</a:t>
            </a:r>
            <a:r>
              <a:rPr lang="en-US" dirty="0"/>
              <a:t> </a:t>
            </a:r>
            <a:r>
              <a:rPr lang="en-US" dirty="0" err="1"/>
              <a:t>astfel</a:t>
            </a:r>
            <a:r>
              <a:rPr lang="en-US" dirty="0"/>
              <a:t> de </a:t>
            </a:r>
            <a:r>
              <a:rPr lang="en-US" dirty="0" err="1"/>
              <a:t>politică</a:t>
            </a:r>
            <a:r>
              <a:rPr lang="en-US" dirty="0"/>
              <a:t>. </a:t>
            </a:r>
            <a:r>
              <a:rPr lang="en-US" dirty="0" err="1"/>
              <a:t>Primul</a:t>
            </a:r>
            <a:r>
              <a:rPr lang="en-US" dirty="0"/>
              <a:t> a </a:t>
            </a:r>
            <a:r>
              <a:rPr lang="en-US" dirty="0" err="1"/>
              <a:t>inițiat</a:t>
            </a:r>
            <a:r>
              <a:rPr lang="en-US" dirty="0"/>
              <a:t> </a:t>
            </a:r>
            <a:r>
              <a:rPr lang="en-US" dirty="0" err="1"/>
              <a:t>efectiv</a:t>
            </a:r>
            <a:r>
              <a:rPr lang="en-US" dirty="0"/>
              <a:t> </a:t>
            </a:r>
            <a:r>
              <a:rPr lang="en-US" dirty="0" err="1"/>
              <a:t>eforturile</a:t>
            </a:r>
            <a:r>
              <a:rPr lang="en-US" dirty="0"/>
              <a:t> de </a:t>
            </a:r>
            <a:r>
              <a:rPr lang="en-US" dirty="0" err="1"/>
              <a:t>retragere</a:t>
            </a:r>
            <a:r>
              <a:rPr lang="en-US" dirty="0"/>
              <a:t> din </a:t>
            </a:r>
            <a:r>
              <a:rPr lang="en-US" dirty="0" err="1"/>
              <a:t>statul</a:t>
            </a:r>
            <a:r>
              <a:rPr lang="en-US" dirty="0"/>
              <a:t> </a:t>
            </a:r>
            <a:r>
              <a:rPr lang="en-US" dirty="0" err="1"/>
              <a:t>spaniol</a:t>
            </a:r>
            <a:r>
              <a:rPr lang="en-US" dirty="0"/>
              <a:t>, al </a:t>
            </a:r>
            <a:r>
              <a:rPr lang="en-US" dirty="0" err="1"/>
              <a:t>doilea</a:t>
            </a:r>
            <a:r>
              <a:rPr lang="en-US" dirty="0"/>
              <a:t> are un </a:t>
            </a:r>
            <a:r>
              <a:rPr lang="en-US" dirty="0" err="1"/>
              <a:t>subgrup</a:t>
            </a:r>
            <a:r>
              <a:rPr lang="en-US" dirty="0"/>
              <a:t> care </a:t>
            </a:r>
            <a:r>
              <a:rPr lang="en-US" dirty="0" err="1"/>
              <a:t>inițiază</a:t>
            </a:r>
            <a:r>
              <a:rPr lang="en-US" dirty="0"/>
              <a:t> </a:t>
            </a:r>
            <a:r>
              <a:rPr lang="en-US" dirty="0" err="1" smtClean="0"/>
              <a:t>violența</a:t>
            </a:r>
            <a:r>
              <a:rPr lang="ro-RO" dirty="0" smtClean="0"/>
              <a:t>. </a:t>
            </a:r>
            <a:r>
              <a:rPr lang="en-US" dirty="0" err="1"/>
              <a:t>Există</a:t>
            </a:r>
            <a:r>
              <a:rPr lang="en-US" dirty="0"/>
              <a:t> </a:t>
            </a:r>
            <a:r>
              <a:rPr lang="en-US" dirty="0" err="1"/>
              <a:t>mai</a:t>
            </a:r>
            <a:r>
              <a:rPr lang="en-US" dirty="0"/>
              <a:t> </a:t>
            </a:r>
            <a:r>
              <a:rPr lang="en-US" dirty="0" err="1"/>
              <a:t>multe</a:t>
            </a:r>
            <a:r>
              <a:rPr lang="en-US" dirty="0"/>
              <a:t> </a:t>
            </a:r>
            <a:r>
              <a:rPr lang="en-US" dirty="0" err="1"/>
              <a:t>astfel</a:t>
            </a:r>
            <a:r>
              <a:rPr lang="en-US" dirty="0"/>
              <a:t> de </a:t>
            </a:r>
            <a:r>
              <a:rPr lang="en-US" dirty="0" err="1"/>
              <a:t>situații</a:t>
            </a:r>
            <a:r>
              <a:rPr lang="en-US" dirty="0"/>
              <a:t> </a:t>
            </a:r>
            <a:r>
              <a:rPr lang="en-US" dirty="0" err="1"/>
              <a:t>în</a:t>
            </a:r>
            <a:r>
              <a:rPr lang="en-US" dirty="0"/>
              <a:t> Europa. </a:t>
            </a:r>
            <a:r>
              <a:rPr lang="en-US" dirty="0" err="1"/>
              <a:t>Belgia</a:t>
            </a:r>
            <a:r>
              <a:rPr lang="en-US" dirty="0"/>
              <a:t> cu </a:t>
            </a:r>
            <a:r>
              <a:rPr lang="en-US" dirty="0" err="1"/>
              <a:t>flamanzi</a:t>
            </a:r>
            <a:r>
              <a:rPr lang="en-US" dirty="0"/>
              <a:t> </a:t>
            </a:r>
            <a:r>
              <a:rPr lang="en-US" dirty="0" err="1"/>
              <a:t>și</a:t>
            </a:r>
            <a:r>
              <a:rPr lang="en-US" dirty="0"/>
              <a:t> </a:t>
            </a:r>
            <a:r>
              <a:rPr lang="en-US" dirty="0" err="1"/>
              <a:t>valoni</a:t>
            </a:r>
            <a:r>
              <a:rPr lang="en-US" dirty="0"/>
              <a:t>, </a:t>
            </a:r>
            <a:r>
              <a:rPr lang="en-US" dirty="0" err="1"/>
              <a:t>Franța</a:t>
            </a:r>
            <a:r>
              <a:rPr lang="en-US" dirty="0"/>
              <a:t> cu </a:t>
            </a:r>
            <a:r>
              <a:rPr lang="en-US" dirty="0" err="1"/>
              <a:t>bretoni</a:t>
            </a:r>
            <a:r>
              <a:rPr lang="en-US" dirty="0"/>
              <a:t> </a:t>
            </a:r>
            <a:r>
              <a:rPr lang="en-US" dirty="0" err="1"/>
              <a:t>și</a:t>
            </a:r>
            <a:r>
              <a:rPr lang="en-US" dirty="0"/>
              <a:t> </a:t>
            </a:r>
            <a:r>
              <a:rPr lang="en-US" dirty="0" err="1"/>
              <a:t>alsacieni</a:t>
            </a:r>
            <a:r>
              <a:rPr lang="en-US" dirty="0"/>
              <a:t>, </a:t>
            </a:r>
            <a:r>
              <a:rPr lang="en-US" dirty="0" err="1"/>
              <a:t>Marea</a:t>
            </a:r>
            <a:r>
              <a:rPr lang="en-US" dirty="0"/>
              <a:t> Britanie cu </a:t>
            </a:r>
            <a:r>
              <a:rPr lang="en-US" dirty="0" err="1"/>
              <a:t>scoțieni</a:t>
            </a:r>
            <a:r>
              <a:rPr lang="en-US" dirty="0"/>
              <a:t>, </a:t>
            </a:r>
            <a:r>
              <a:rPr lang="en-US" dirty="0" err="1"/>
              <a:t>galeză</a:t>
            </a:r>
            <a:r>
              <a:rPr lang="en-US" dirty="0"/>
              <a:t> </a:t>
            </a:r>
            <a:r>
              <a:rPr lang="en-US" dirty="0" err="1"/>
              <a:t>și</a:t>
            </a:r>
            <a:r>
              <a:rPr lang="en-US" dirty="0"/>
              <a:t> </a:t>
            </a:r>
            <a:r>
              <a:rPr lang="en-US" dirty="0" err="1"/>
              <a:t>irlandeză</a:t>
            </a:r>
            <a:r>
              <a:rPr lang="en-US" dirty="0"/>
              <a:t> din Ulster, </a:t>
            </a:r>
            <a:r>
              <a:rPr lang="en-US" dirty="0" err="1"/>
              <a:t>Statele</a:t>
            </a:r>
            <a:r>
              <a:rPr lang="en-US" dirty="0"/>
              <a:t> </a:t>
            </a:r>
            <a:r>
              <a:rPr lang="en-US" dirty="0" err="1"/>
              <a:t>scandinave</a:t>
            </a:r>
            <a:r>
              <a:rPr lang="en-US" dirty="0"/>
              <a:t> au </a:t>
            </a:r>
            <a:r>
              <a:rPr lang="en-US" dirty="0" err="1"/>
              <a:t>propria</a:t>
            </a:r>
            <a:r>
              <a:rPr lang="en-US" dirty="0"/>
              <a:t> </a:t>
            </a:r>
            <a:r>
              <a:rPr lang="en-US" dirty="0" err="1"/>
              <a:t>lor</a:t>
            </a:r>
            <a:r>
              <a:rPr lang="en-US" dirty="0"/>
              <a:t> </a:t>
            </a:r>
            <a:r>
              <a:rPr lang="en-US" dirty="0" err="1"/>
              <a:t>minoritate</a:t>
            </a:r>
            <a:r>
              <a:rPr lang="en-US" dirty="0"/>
              <a:t> </a:t>
            </a:r>
            <a:r>
              <a:rPr lang="en-US" dirty="0" err="1"/>
              <a:t>etnică</a:t>
            </a:r>
            <a:r>
              <a:rPr lang="en-US" dirty="0"/>
              <a:t>. Sami, </a:t>
            </a:r>
            <a:r>
              <a:rPr lang="en-US" dirty="0" err="1"/>
              <a:t>deși</a:t>
            </a:r>
            <a:r>
              <a:rPr lang="en-US" dirty="0"/>
              <a:t> </a:t>
            </a:r>
            <a:r>
              <a:rPr lang="en-US" dirty="0" err="1"/>
              <a:t>această</a:t>
            </a:r>
            <a:r>
              <a:rPr lang="en-US" dirty="0"/>
              <a:t> </a:t>
            </a:r>
            <a:r>
              <a:rPr lang="en-US" dirty="0" err="1"/>
              <a:t>populație</a:t>
            </a:r>
            <a:r>
              <a:rPr lang="en-US" dirty="0"/>
              <a:t> </a:t>
            </a:r>
            <a:r>
              <a:rPr lang="en-US" dirty="0" err="1"/>
              <a:t>lingvistică</a:t>
            </a:r>
            <a:r>
              <a:rPr lang="en-US" dirty="0"/>
              <a:t>, nu se </a:t>
            </a:r>
            <a:r>
              <a:rPr lang="en-US" dirty="0" err="1"/>
              <a:t>poate</a:t>
            </a:r>
            <a:r>
              <a:rPr lang="en-US" dirty="0"/>
              <a:t> </a:t>
            </a:r>
            <a:r>
              <a:rPr lang="en-US" dirty="0" err="1"/>
              <a:t>considera</a:t>
            </a:r>
            <a:r>
              <a:rPr lang="en-US" dirty="0"/>
              <a:t> o" </a:t>
            </a:r>
            <a:r>
              <a:rPr lang="en-US" dirty="0" err="1"/>
              <a:t>națiune</a:t>
            </a:r>
            <a:r>
              <a:rPr lang="en-US" dirty="0"/>
              <a:t> " </a:t>
            </a:r>
            <a:r>
              <a:rPr lang="en-US" dirty="0" err="1"/>
              <a:t>separată</a:t>
            </a:r>
            <a:r>
              <a:rPr lang="en-US" dirty="0"/>
              <a:t> de </a:t>
            </a:r>
            <a:r>
              <a:rPr lang="en-US" dirty="0" err="1"/>
              <a:t>scandinavi</a:t>
            </a:r>
            <a:r>
              <a:rPr lang="en-US" dirty="0"/>
              <a:t>. Scandinavia </a:t>
            </a:r>
            <a:r>
              <a:rPr lang="en-US" dirty="0" err="1"/>
              <a:t>este</a:t>
            </a:r>
            <a:r>
              <a:rPr lang="en-US" dirty="0"/>
              <a:t> o stare </a:t>
            </a:r>
            <a:r>
              <a:rPr lang="en-US" dirty="0" err="1"/>
              <a:t>interesantă</a:t>
            </a:r>
            <a:r>
              <a:rPr lang="en-US" dirty="0"/>
              <a:t> a </a:t>
            </a:r>
            <a:r>
              <a:rPr lang="en-US" dirty="0" err="1"/>
              <a:t>mai</a:t>
            </a:r>
            <a:r>
              <a:rPr lang="en-US" dirty="0"/>
              <a:t> </a:t>
            </a:r>
            <a:r>
              <a:rPr lang="en-US" dirty="0" err="1"/>
              <a:t>multor</a:t>
            </a:r>
            <a:r>
              <a:rPr lang="en-US" dirty="0"/>
              <a:t> state, </a:t>
            </a:r>
            <a:r>
              <a:rPr lang="en-US" dirty="0" err="1"/>
              <a:t>dar</a:t>
            </a:r>
            <a:r>
              <a:rPr lang="en-US" dirty="0"/>
              <a:t> o "</a:t>
            </a:r>
            <a:r>
              <a:rPr lang="en-US" dirty="0" err="1"/>
              <a:t>națiune</a:t>
            </a:r>
            <a:r>
              <a:rPr lang="en-US" dirty="0"/>
              <a:t>". </a:t>
            </a:r>
            <a:r>
              <a:rPr lang="en-US" dirty="0" err="1"/>
              <a:t>În</a:t>
            </a:r>
            <a:r>
              <a:rPr lang="en-US" dirty="0"/>
              <a:t> mod similar, </a:t>
            </a:r>
            <a:r>
              <a:rPr lang="en-US" dirty="0" err="1"/>
              <a:t>există</a:t>
            </a:r>
            <a:r>
              <a:rPr lang="en-US" dirty="0"/>
              <a:t> </a:t>
            </a:r>
            <a:r>
              <a:rPr lang="en-US" dirty="0" err="1"/>
              <a:t>mai</a:t>
            </a:r>
            <a:r>
              <a:rPr lang="en-US" dirty="0"/>
              <a:t> </a:t>
            </a:r>
            <a:r>
              <a:rPr lang="en-US" dirty="0" err="1"/>
              <a:t>multe</a:t>
            </a:r>
            <a:r>
              <a:rPr lang="en-US" dirty="0"/>
              <a:t> state din </a:t>
            </a:r>
            <a:r>
              <a:rPr lang="en-US" dirty="0" err="1"/>
              <a:t>Orientul</a:t>
            </a:r>
            <a:r>
              <a:rPr lang="en-US" dirty="0"/>
              <a:t> </a:t>
            </a:r>
            <a:r>
              <a:rPr lang="en-US" dirty="0" err="1"/>
              <a:t>Mijlociu</a:t>
            </a:r>
            <a:r>
              <a:rPr lang="en-US" dirty="0"/>
              <a:t> ale </a:t>
            </a:r>
            <a:r>
              <a:rPr lang="en-US" dirty="0" err="1"/>
              <a:t>căror</a:t>
            </a:r>
            <a:r>
              <a:rPr lang="en-US" dirty="0"/>
              <a:t> </a:t>
            </a:r>
            <a:r>
              <a:rPr lang="en-US" dirty="0" err="1"/>
              <a:t>populații</a:t>
            </a:r>
            <a:r>
              <a:rPr lang="en-US" dirty="0"/>
              <a:t> se </a:t>
            </a:r>
            <a:r>
              <a:rPr lang="en-US" dirty="0" err="1"/>
              <a:t>consideră</a:t>
            </a:r>
            <a:r>
              <a:rPr lang="en-US" dirty="0"/>
              <a:t> </a:t>
            </a:r>
            <a:r>
              <a:rPr lang="en-US" dirty="0" err="1"/>
              <a:t>membre</a:t>
            </a:r>
            <a:r>
              <a:rPr lang="en-US" dirty="0"/>
              <a:t> ale </a:t>
            </a:r>
            <a:r>
              <a:rPr lang="en-US" dirty="0" err="1"/>
              <a:t>națiunii</a:t>
            </a:r>
            <a:r>
              <a:rPr lang="en-US" dirty="0"/>
              <a:t> </a:t>
            </a:r>
            <a:r>
              <a:rPr lang="en-US" dirty="0" err="1"/>
              <a:t>arabe</a:t>
            </a:r>
            <a:r>
              <a:rPr lang="en-US" dirty="0"/>
              <a:t>. </a:t>
            </a:r>
            <a:r>
              <a:rPr lang="en-US" dirty="0" err="1"/>
              <a:t>Statele</a:t>
            </a:r>
            <a:r>
              <a:rPr lang="en-US" dirty="0"/>
              <a:t>, </a:t>
            </a:r>
            <a:r>
              <a:rPr lang="en-US" dirty="0" err="1"/>
              <a:t>pe</a:t>
            </a:r>
            <a:r>
              <a:rPr lang="en-US" dirty="0"/>
              <a:t> de </a:t>
            </a:r>
            <a:r>
              <a:rPr lang="en-US" dirty="0" err="1"/>
              <a:t>altă</a:t>
            </a:r>
            <a:r>
              <a:rPr lang="en-US" dirty="0"/>
              <a:t> parte, </a:t>
            </a:r>
            <a:r>
              <a:rPr lang="en-US" dirty="0" err="1"/>
              <a:t>reprezintă</a:t>
            </a:r>
            <a:r>
              <a:rPr lang="en-US" dirty="0"/>
              <a:t> diverse </a:t>
            </a:r>
            <a:r>
              <a:rPr lang="en-US" dirty="0" err="1"/>
              <a:t>construcții</a:t>
            </a:r>
            <a:r>
              <a:rPr lang="en-US" dirty="0"/>
              <a:t> </a:t>
            </a:r>
            <a:r>
              <a:rPr lang="en-US" dirty="0" err="1"/>
              <a:t>politice</a:t>
            </a:r>
            <a:r>
              <a:rPr lang="en-US" dirty="0"/>
              <a:t>. </a:t>
            </a:r>
            <a:endParaRPr lang="ru-RU" dirty="0"/>
          </a:p>
        </p:txBody>
      </p:sp>
    </p:spTree>
    <p:extLst>
      <p:ext uri="{BB962C8B-B14F-4D97-AF65-F5344CB8AC3E}">
        <p14:creationId xmlns:p14="http://schemas.microsoft.com/office/powerpoint/2010/main" val="3206881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222835455"/>
              </p:ext>
            </p:extLst>
          </p:nvPr>
        </p:nvGraphicFramePr>
        <p:xfrm>
          <a:off x="914333" y="1828800"/>
          <a:ext cx="9800889"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1468193" y="642802"/>
            <a:ext cx="7688686" cy="523220"/>
          </a:xfrm>
          <a:prstGeom prst="rect">
            <a:avLst/>
          </a:prstGeom>
        </p:spPr>
        <p:txBody>
          <a:bodyPr wrap="square">
            <a:spAutoFit/>
          </a:bodyPr>
          <a:lstStyle/>
          <a:p>
            <a:pPr algn="ctr"/>
            <a:r>
              <a:rPr lang="en-US" sz="2800" b="1" dirty="0">
                <a:latin typeface="Times New Roman" panose="02020603050405020304" pitchFamily="18" charset="0"/>
                <a:ea typeface="Times New Roman" panose="02020603050405020304" pitchFamily="18" charset="0"/>
              </a:rPr>
              <a:t>Cum </a:t>
            </a:r>
            <a:r>
              <a:rPr lang="en-US" sz="2800" b="1" dirty="0" err="1">
                <a:latin typeface="Times New Roman" panose="02020603050405020304" pitchFamily="18" charset="0"/>
                <a:ea typeface="Times New Roman" panose="02020603050405020304" pitchFamily="18" charset="0"/>
              </a:rPr>
              <a:t>este</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națiunea</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legată</a:t>
            </a:r>
            <a:r>
              <a:rPr lang="en-US" sz="2800" b="1" dirty="0">
                <a:latin typeface="Times New Roman" panose="02020603050405020304" pitchFamily="18" charset="0"/>
                <a:ea typeface="Times New Roman" panose="02020603050405020304" pitchFamily="18" charset="0"/>
              </a:rPr>
              <a:t> de stat? </a:t>
            </a:r>
            <a:endParaRPr lang="ru-RU" sz="2800" dirty="0"/>
          </a:p>
        </p:txBody>
      </p:sp>
    </p:spTree>
    <p:extLst>
      <p:ext uri="{BB962C8B-B14F-4D97-AF65-F5344CB8AC3E}">
        <p14:creationId xmlns:p14="http://schemas.microsoft.com/office/powerpoint/2010/main" val="3101153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 3.Principiile </a:t>
            </a:r>
            <a:r>
              <a:rPr lang="en-US" b="1" dirty="0" err="1"/>
              <a:t>dreptului</a:t>
            </a:r>
            <a:r>
              <a:rPr lang="en-US" b="1" dirty="0"/>
              <a:t> </a:t>
            </a:r>
            <a:r>
              <a:rPr lang="en-US" b="1" dirty="0" err="1"/>
              <a:t>internațional</a:t>
            </a:r>
            <a:r>
              <a:rPr lang="en-US" b="1" dirty="0"/>
              <a:t> de </a:t>
            </a:r>
            <a:r>
              <a:rPr lang="en-US" b="1" dirty="0" err="1"/>
              <a:t>securitate</a:t>
            </a:r>
            <a:endParaRPr lang="ru-RU" dirty="0"/>
          </a:p>
        </p:txBody>
      </p:sp>
      <p:sp>
        <p:nvSpPr>
          <p:cNvPr id="5" name="Объект 4"/>
          <p:cNvSpPr>
            <a:spLocks noGrp="1"/>
          </p:cNvSpPr>
          <p:nvPr>
            <p:ph idx="1"/>
          </p:nvPr>
        </p:nvSpPr>
        <p:spPr/>
        <p:txBody>
          <a:bodyPr/>
          <a:lstStyle/>
          <a:p>
            <a:pPr marL="0" indent="0" algn="just">
              <a:buNone/>
            </a:pPr>
            <a:r>
              <a:rPr lang="en-US" dirty="0" err="1"/>
              <a:t>Legea</a:t>
            </a:r>
            <a:r>
              <a:rPr lang="en-US" dirty="0"/>
              <a:t> </a:t>
            </a:r>
            <a:r>
              <a:rPr lang="en-US" dirty="0" err="1"/>
              <a:t>securității</a:t>
            </a:r>
            <a:r>
              <a:rPr lang="en-US" dirty="0"/>
              <a:t> </a:t>
            </a:r>
            <a:r>
              <a:rPr lang="en-US" dirty="0" err="1"/>
              <a:t>internaționale</a:t>
            </a:r>
            <a:r>
              <a:rPr lang="en-US" dirty="0"/>
              <a:t> se </a:t>
            </a:r>
            <a:r>
              <a:rPr lang="en-US" dirty="0" err="1"/>
              <a:t>bazează</a:t>
            </a:r>
            <a:r>
              <a:rPr lang="en-US" dirty="0"/>
              <a:t> </a:t>
            </a:r>
            <a:r>
              <a:rPr lang="en-US" dirty="0" err="1"/>
              <a:t>pe</a:t>
            </a:r>
            <a:r>
              <a:rPr lang="en-US" dirty="0"/>
              <a:t> </a:t>
            </a:r>
            <a:r>
              <a:rPr lang="en-US" dirty="0" err="1"/>
              <a:t>principiile</a:t>
            </a:r>
            <a:r>
              <a:rPr lang="en-US" dirty="0"/>
              <a:t> </a:t>
            </a:r>
            <a:r>
              <a:rPr lang="en-US" dirty="0" err="1"/>
              <a:t>generale</a:t>
            </a:r>
            <a:r>
              <a:rPr lang="en-US" dirty="0"/>
              <a:t> ale </a:t>
            </a:r>
            <a:r>
              <a:rPr lang="en-US" dirty="0" err="1"/>
              <a:t>dreptului</a:t>
            </a:r>
            <a:r>
              <a:rPr lang="en-US" dirty="0"/>
              <a:t> </a:t>
            </a:r>
            <a:r>
              <a:rPr lang="en-US" dirty="0" err="1"/>
              <a:t>internațional</a:t>
            </a:r>
            <a:r>
              <a:rPr lang="en-US" dirty="0"/>
              <a:t> modern, </a:t>
            </a:r>
            <a:r>
              <a:rPr lang="en-US" dirty="0" err="1"/>
              <a:t>printre</a:t>
            </a:r>
            <a:r>
              <a:rPr lang="en-US" dirty="0"/>
              <a:t> care </a:t>
            </a:r>
            <a:r>
              <a:rPr lang="en-US" dirty="0" err="1"/>
              <a:t>principiul</a:t>
            </a:r>
            <a:r>
              <a:rPr lang="en-US" dirty="0"/>
              <a:t> </a:t>
            </a:r>
            <a:r>
              <a:rPr lang="en-US" dirty="0" err="1"/>
              <a:t>neutilizării</a:t>
            </a:r>
            <a:r>
              <a:rPr lang="en-US" dirty="0"/>
              <a:t> </a:t>
            </a:r>
            <a:r>
              <a:rPr lang="en-US" dirty="0" err="1"/>
              <a:t>forței</a:t>
            </a:r>
            <a:r>
              <a:rPr lang="en-US" dirty="0"/>
              <a:t> </a:t>
            </a:r>
            <a:r>
              <a:rPr lang="en-US" dirty="0" err="1"/>
              <a:t>sau</a:t>
            </a:r>
            <a:r>
              <a:rPr lang="en-US" dirty="0"/>
              <a:t> </a:t>
            </a:r>
            <a:r>
              <a:rPr lang="en-US" dirty="0" err="1"/>
              <a:t>amenințarea</a:t>
            </a:r>
            <a:r>
              <a:rPr lang="en-US" dirty="0"/>
              <a:t> </a:t>
            </a:r>
            <a:r>
              <a:rPr lang="en-US" dirty="0" err="1"/>
              <a:t>forței</a:t>
            </a:r>
            <a:r>
              <a:rPr lang="en-US" dirty="0"/>
              <a:t>, </a:t>
            </a:r>
            <a:r>
              <a:rPr lang="en-US" dirty="0" err="1"/>
              <a:t>principiul</a:t>
            </a:r>
            <a:r>
              <a:rPr lang="en-US" dirty="0"/>
              <a:t> </a:t>
            </a:r>
            <a:r>
              <a:rPr lang="en-US" dirty="0" err="1"/>
              <a:t>soluționării</a:t>
            </a:r>
            <a:r>
              <a:rPr lang="en-US" dirty="0"/>
              <a:t> </a:t>
            </a:r>
            <a:r>
              <a:rPr lang="en-US" dirty="0" err="1"/>
              <a:t>pașnice</a:t>
            </a:r>
            <a:r>
              <a:rPr lang="en-US" dirty="0"/>
              <a:t> a </a:t>
            </a:r>
            <a:r>
              <a:rPr lang="en-US" dirty="0" err="1"/>
              <a:t>litigiilor</a:t>
            </a:r>
            <a:r>
              <a:rPr lang="en-US" dirty="0"/>
              <a:t>, </a:t>
            </a:r>
            <a:r>
              <a:rPr lang="en-US" dirty="0" err="1"/>
              <a:t>principiile</a:t>
            </a:r>
            <a:r>
              <a:rPr lang="en-US" dirty="0"/>
              <a:t> </a:t>
            </a:r>
            <a:r>
              <a:rPr lang="en-US" dirty="0" err="1"/>
              <a:t>integrității</a:t>
            </a:r>
            <a:r>
              <a:rPr lang="en-US" dirty="0"/>
              <a:t> </a:t>
            </a:r>
            <a:r>
              <a:rPr lang="en-US" dirty="0" err="1"/>
              <a:t>teritoriale</a:t>
            </a:r>
            <a:r>
              <a:rPr lang="en-US" dirty="0"/>
              <a:t> </a:t>
            </a:r>
            <a:r>
              <a:rPr lang="en-US" dirty="0" err="1"/>
              <a:t>și</a:t>
            </a:r>
            <a:r>
              <a:rPr lang="en-US" dirty="0"/>
              <a:t> </a:t>
            </a:r>
            <a:r>
              <a:rPr lang="en-US" dirty="0" err="1"/>
              <a:t>inviolabilitatea</a:t>
            </a:r>
            <a:r>
              <a:rPr lang="en-US" dirty="0"/>
              <a:t> </a:t>
            </a:r>
            <a:r>
              <a:rPr lang="en-US" dirty="0" err="1"/>
              <a:t>frontierelor</a:t>
            </a:r>
            <a:r>
              <a:rPr lang="en-US" dirty="0"/>
              <a:t> au o </a:t>
            </a:r>
            <a:r>
              <a:rPr lang="en-US" dirty="0" err="1"/>
              <a:t>importanță</a:t>
            </a:r>
            <a:r>
              <a:rPr lang="en-US" dirty="0"/>
              <a:t> </a:t>
            </a:r>
            <a:r>
              <a:rPr lang="en-US" dirty="0" err="1"/>
              <a:t>deosebită</a:t>
            </a:r>
            <a:endParaRPr lang="ru-RU" dirty="0"/>
          </a:p>
        </p:txBody>
      </p:sp>
      <p:graphicFrame>
        <p:nvGraphicFramePr>
          <p:cNvPr id="6" name="Схема 5"/>
          <p:cNvGraphicFramePr/>
          <p:nvPr>
            <p:extLst>
              <p:ext uri="{D42A27DB-BD31-4B8C-83A1-F6EECF244321}">
                <p14:modId xmlns:p14="http://schemas.microsoft.com/office/powerpoint/2010/main" val="3948089561"/>
              </p:ext>
            </p:extLst>
          </p:nvPr>
        </p:nvGraphicFramePr>
        <p:xfrm>
          <a:off x="967518" y="2999228"/>
          <a:ext cx="9458960" cy="38587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2296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77526649"/>
              </p:ext>
            </p:extLst>
          </p:nvPr>
        </p:nvGraphicFramePr>
        <p:xfrm>
          <a:off x="1519640" y="412123"/>
          <a:ext cx="8594725" cy="61174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1392317"/>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TM03457515[[fn=Вид]]</Template>
  <TotalTime>38</TotalTime>
  <Words>2109</Words>
  <Application>Microsoft Office PowerPoint</Application>
  <PresentationFormat>Широкоэкранный</PresentationFormat>
  <Paragraphs>45</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Century Schoolbook</vt:lpstr>
      <vt:lpstr>Times New Roman</vt:lpstr>
      <vt:lpstr>Wingdings 2</vt:lpstr>
      <vt:lpstr>View</vt:lpstr>
      <vt:lpstr>ROLUL STATULUI ÎN ASIGURAREA SECURITĂȚII INTERNAŢIONALE </vt:lpstr>
      <vt:lpstr>CUPRINS</vt:lpstr>
      <vt:lpstr>INTRODUCERE </vt:lpstr>
      <vt:lpstr>1.Statul ca obiect al securităţii internaţionale </vt:lpstr>
      <vt:lpstr>Презентация PowerPoint</vt:lpstr>
      <vt:lpstr>2.Complexitatea relaţiilor naţiune – stat şi stat– naţiune </vt:lpstr>
      <vt:lpstr>Презентация PowerPoint</vt:lpstr>
      <vt:lpstr> 3.Principiile dreptului internațional de securitate</vt:lpstr>
      <vt:lpstr>Презентация PowerPoint</vt:lpstr>
      <vt:lpstr>4.Statul şi atribuţiile sale</vt:lpstr>
      <vt:lpstr>Concluzii</vt:lpstr>
      <vt:lpstr> BIBLIOGRAFIE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ROLUL STATULUI ÎN ASIGURAREA SECURITĂȚII INTERNAŢIONALE</dc:title>
  <dc:creator>Пользователь</dc:creator>
  <cp:lastModifiedBy>Пользователь</cp:lastModifiedBy>
  <cp:revision>8</cp:revision>
  <dcterms:created xsi:type="dcterms:W3CDTF">2021-12-10T16:46:46Z</dcterms:created>
  <dcterms:modified xsi:type="dcterms:W3CDTF">2021-12-10T17:25:12Z</dcterms:modified>
</cp:coreProperties>
</file>