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F4C5D2-ECFE-4E4A-AF00-32AA3436C26F}" type="doc">
      <dgm:prSet loTypeId="urn:microsoft.com/office/officeart/2005/8/layout/cycle3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75543-C133-4D46-B077-0824EBBF8F57}">
      <dgm:prSet phldrT="[Текст]"/>
      <dgm:spPr/>
      <dgm:t>
        <a:bodyPr/>
        <a:lstStyle/>
        <a:p>
          <a:r>
            <a:rPr lang="en-US" dirty="0" err="1"/>
            <a:t>Aspectul</a:t>
          </a:r>
          <a:r>
            <a:rPr lang="en-US" dirty="0"/>
            <a:t> </a:t>
          </a:r>
          <a:r>
            <a:rPr lang="en-US" dirty="0" err="1"/>
            <a:t>ameninţărilor</a:t>
          </a:r>
          <a:r>
            <a:rPr lang="en-US" dirty="0"/>
            <a:t> </a:t>
          </a:r>
          <a:r>
            <a:rPr lang="en-US" dirty="0" err="1"/>
            <a:t>sociale</a:t>
          </a:r>
          <a:r>
            <a:rPr lang="en-US" dirty="0"/>
            <a:t> </a:t>
          </a:r>
          <a:r>
            <a:rPr lang="en-US" dirty="0" err="1"/>
            <a:t>şi</a:t>
          </a:r>
          <a:r>
            <a:rPr lang="en-US" dirty="0"/>
            <a:t> </a:t>
          </a:r>
          <a:r>
            <a:rPr lang="en-US" dirty="0" err="1"/>
            <a:t>obiectivele</a:t>
          </a:r>
          <a:r>
            <a:rPr lang="en-US" dirty="0"/>
            <a:t> </a:t>
          </a:r>
          <a:r>
            <a:rPr lang="en-US" dirty="0" err="1"/>
            <a:t>acestora</a:t>
          </a:r>
          <a:r>
            <a:rPr lang="en-US" dirty="0"/>
            <a:t> se </a:t>
          </a:r>
          <a:r>
            <a:rPr lang="en-US" dirty="0" err="1"/>
            <a:t>apropie</a:t>
          </a:r>
          <a:r>
            <a:rPr lang="en-US" dirty="0"/>
            <a:t> de </a:t>
          </a:r>
          <a:r>
            <a:rPr lang="en-US" dirty="0" err="1"/>
            <a:t>cele</a:t>
          </a:r>
          <a:r>
            <a:rPr lang="en-US" dirty="0"/>
            <a:t> </a:t>
          </a:r>
          <a:r>
            <a:rPr lang="en-US" dirty="0" err="1"/>
            <a:t>politice</a:t>
          </a:r>
          <a:r>
            <a:rPr lang="en-US" dirty="0"/>
            <a:t>. </a:t>
          </a:r>
          <a:endParaRPr lang="ru-RU" dirty="0"/>
        </a:p>
      </dgm:t>
    </dgm:pt>
    <dgm:pt modelId="{A038C27B-673F-4003-BE00-33CAFBD2DB58}" type="parTrans" cxnId="{B8643476-3C18-4B63-A042-297D76933361}">
      <dgm:prSet/>
      <dgm:spPr/>
      <dgm:t>
        <a:bodyPr/>
        <a:lstStyle/>
        <a:p>
          <a:endParaRPr lang="ru-RU"/>
        </a:p>
      </dgm:t>
    </dgm:pt>
    <dgm:pt modelId="{3AF84D23-2402-4BDB-A931-26B6CEF30EDA}" type="sibTrans" cxnId="{B8643476-3C18-4B63-A042-297D76933361}">
      <dgm:prSet/>
      <dgm:spPr/>
      <dgm:t>
        <a:bodyPr/>
        <a:lstStyle/>
        <a:p>
          <a:endParaRPr lang="ru-RU"/>
        </a:p>
      </dgm:t>
    </dgm:pt>
    <dgm:pt modelId="{AF69B3F2-171C-4C55-8F5A-90F790445BA2}">
      <dgm:prSet phldrT="[Текст]"/>
      <dgm:spPr/>
      <dgm:t>
        <a:bodyPr/>
        <a:lstStyle/>
        <a:p>
          <a:r>
            <a:rPr lang="ro-MD" dirty="0"/>
            <a:t>A</a:t>
          </a:r>
          <a:r>
            <a:rPr lang="en-US" dirty="0" err="1"/>
            <a:t>meninţările</a:t>
          </a:r>
          <a:r>
            <a:rPr lang="en-US" dirty="0"/>
            <a:t> </a:t>
          </a:r>
          <a:r>
            <a:rPr lang="en-US" dirty="0" err="1"/>
            <a:t>externe</a:t>
          </a:r>
          <a:r>
            <a:rPr lang="en-US" dirty="0"/>
            <a:t> de </a:t>
          </a:r>
          <a:r>
            <a:rPr lang="en-US" dirty="0" err="1"/>
            <a:t>natură</a:t>
          </a:r>
          <a:r>
            <a:rPr lang="en-US" dirty="0"/>
            <a:t> </a:t>
          </a:r>
          <a:r>
            <a:rPr lang="en-US" dirty="0" err="1"/>
            <a:t>socială</a:t>
          </a:r>
          <a:r>
            <a:rPr lang="en-US" dirty="0"/>
            <a:t> au </a:t>
          </a:r>
          <a:r>
            <a:rPr lang="en-US" dirty="0" err="1"/>
            <a:t>degenerat</a:t>
          </a:r>
          <a:r>
            <a:rPr lang="en-US" dirty="0"/>
            <a:t> </a:t>
          </a:r>
          <a:r>
            <a:rPr lang="en-US" dirty="0" err="1"/>
            <a:t>până</a:t>
          </a:r>
          <a:r>
            <a:rPr lang="en-US" dirty="0"/>
            <a:t> la </a:t>
          </a:r>
          <a:r>
            <a:rPr lang="en-US" dirty="0" err="1"/>
            <a:t>atacuri</a:t>
          </a:r>
          <a:r>
            <a:rPr lang="en-US" dirty="0"/>
            <a:t> la </a:t>
          </a:r>
          <a:r>
            <a:rPr lang="en-US" dirty="0" err="1"/>
            <a:t>adresa</a:t>
          </a:r>
          <a:r>
            <a:rPr lang="en-US" dirty="0"/>
            <a:t> </a:t>
          </a:r>
          <a:r>
            <a:rPr lang="en-US" dirty="0" err="1"/>
            <a:t>identităţii</a:t>
          </a:r>
          <a:r>
            <a:rPr lang="en-US" dirty="0"/>
            <a:t> </a:t>
          </a:r>
          <a:r>
            <a:rPr lang="en-US" dirty="0" err="1"/>
            <a:t>naţionale</a:t>
          </a:r>
          <a:r>
            <a:rPr lang="en-US" dirty="0"/>
            <a:t>, </a:t>
          </a:r>
          <a:r>
            <a:rPr lang="en-US" dirty="0" err="1"/>
            <a:t>implicându</a:t>
          </a:r>
          <a:r>
            <a:rPr lang="en-US" dirty="0"/>
            <a:t>-le, </a:t>
          </a:r>
          <a:r>
            <a:rPr lang="en-US" dirty="0" err="1"/>
            <a:t>în</a:t>
          </a:r>
          <a:r>
            <a:rPr lang="en-US" dirty="0"/>
            <a:t> mod direct, </a:t>
          </a:r>
          <a:r>
            <a:rPr lang="en-US" dirty="0" err="1"/>
            <a:t>în</a:t>
          </a:r>
          <a:r>
            <a:rPr lang="en-US" dirty="0"/>
            <a:t> </a:t>
          </a:r>
          <a:r>
            <a:rPr lang="en-US" dirty="0" err="1"/>
            <a:t>domeniul</a:t>
          </a:r>
          <a:r>
            <a:rPr lang="en-US" dirty="0"/>
            <a:t> politic.</a:t>
          </a:r>
          <a:endParaRPr lang="ru-RU" dirty="0"/>
        </a:p>
      </dgm:t>
    </dgm:pt>
    <dgm:pt modelId="{9EB2C76F-72A1-4978-99D0-3E83FEEEE6F2}" type="parTrans" cxnId="{0E5C7805-5F1D-426B-87EE-7073DC6110CB}">
      <dgm:prSet/>
      <dgm:spPr/>
      <dgm:t>
        <a:bodyPr/>
        <a:lstStyle/>
        <a:p>
          <a:endParaRPr lang="ru-RU"/>
        </a:p>
      </dgm:t>
    </dgm:pt>
    <dgm:pt modelId="{8C7A7E58-DF58-4D2C-BBDD-DF7E910D2D4E}" type="sibTrans" cxnId="{0E5C7805-5F1D-426B-87EE-7073DC6110CB}">
      <dgm:prSet/>
      <dgm:spPr/>
      <dgm:t>
        <a:bodyPr/>
        <a:lstStyle/>
        <a:p>
          <a:endParaRPr lang="ru-RU"/>
        </a:p>
      </dgm:t>
    </dgm:pt>
    <dgm:pt modelId="{82C7FE46-5D94-41B4-974F-3463AC290040}">
      <dgm:prSet phldrT="[Текст]"/>
      <dgm:spPr/>
      <dgm:t>
        <a:bodyPr/>
        <a:lstStyle/>
        <a:p>
          <a:r>
            <a:rPr lang="ro-MD" dirty="0"/>
            <a:t>M</a:t>
          </a:r>
          <a:r>
            <a:rPr lang="en-US" dirty="0" err="1"/>
            <a:t>ajoritatea</a:t>
          </a:r>
          <a:r>
            <a:rPr lang="en-US" dirty="0"/>
            <a:t> </a:t>
          </a:r>
          <a:r>
            <a:rPr lang="en-US" dirty="0" err="1"/>
            <a:t>ameninţărilor</a:t>
          </a:r>
          <a:r>
            <a:rPr lang="en-US" dirty="0"/>
            <a:t> </a:t>
          </a:r>
          <a:r>
            <a:rPr lang="en-US" dirty="0" err="1"/>
            <a:t>sociale</a:t>
          </a:r>
          <a:r>
            <a:rPr lang="en-US" dirty="0"/>
            <a:t> au </a:t>
          </a:r>
          <a:r>
            <a:rPr lang="en-US" dirty="0" err="1"/>
            <a:t>sursa</a:t>
          </a:r>
          <a:r>
            <a:rPr lang="en-US" dirty="0"/>
            <a:t> </a:t>
          </a:r>
          <a:r>
            <a:rPr lang="en-US" dirty="0" err="1"/>
            <a:t>în</a:t>
          </a:r>
          <a:r>
            <a:rPr lang="en-US" dirty="0"/>
            <a:t> </a:t>
          </a:r>
          <a:r>
            <a:rPr lang="en-US" dirty="0" err="1"/>
            <a:t>interiorul</a:t>
          </a:r>
          <a:r>
            <a:rPr lang="en-US" dirty="0"/>
            <a:t> </a:t>
          </a:r>
          <a:r>
            <a:rPr lang="en-US" dirty="0" err="1"/>
            <a:t>statelor</a:t>
          </a:r>
          <a:r>
            <a:rPr lang="en-US" dirty="0"/>
            <a:t>. </a:t>
          </a:r>
          <a:r>
            <a:rPr lang="en-US" dirty="0" err="1"/>
            <a:t>Ele</a:t>
          </a:r>
          <a:r>
            <a:rPr lang="en-US" dirty="0"/>
            <a:t> se </a:t>
          </a:r>
          <a:r>
            <a:rPr lang="en-US" dirty="0" err="1"/>
            <a:t>produc</a:t>
          </a:r>
          <a:r>
            <a:rPr lang="en-US" dirty="0"/>
            <a:t> pe </a:t>
          </a:r>
          <a:r>
            <a:rPr lang="en-US" dirty="0" err="1"/>
            <a:t>fondul</a:t>
          </a:r>
          <a:r>
            <a:rPr lang="en-US" dirty="0"/>
            <a:t> </a:t>
          </a:r>
          <a:r>
            <a:rPr lang="en-US" dirty="0" err="1"/>
            <a:t>nemulţumirilor</a:t>
          </a:r>
          <a:r>
            <a:rPr lang="en-US" dirty="0"/>
            <a:t> </a:t>
          </a:r>
          <a:r>
            <a:rPr lang="en-US" dirty="0" err="1"/>
            <a:t>sociale</a:t>
          </a:r>
          <a:r>
            <a:rPr lang="en-US" dirty="0"/>
            <a:t> de </a:t>
          </a:r>
          <a:r>
            <a:rPr lang="en-US" dirty="0" err="1"/>
            <a:t>orice</a:t>
          </a:r>
          <a:r>
            <a:rPr lang="en-US" dirty="0"/>
            <a:t> </a:t>
          </a:r>
          <a:r>
            <a:rPr lang="en-US" dirty="0" err="1"/>
            <a:t>natură</a:t>
          </a:r>
          <a:r>
            <a:rPr lang="en-US" dirty="0"/>
            <a:t>.</a:t>
          </a:r>
          <a:endParaRPr lang="ru-RU" dirty="0"/>
        </a:p>
      </dgm:t>
    </dgm:pt>
    <dgm:pt modelId="{0A545C5C-8DE2-492C-BAF4-B7A0B32336DE}" type="parTrans" cxnId="{EEDF20FA-9BA8-4ABA-86C1-80C1AFB9FAE8}">
      <dgm:prSet/>
      <dgm:spPr/>
      <dgm:t>
        <a:bodyPr/>
        <a:lstStyle/>
        <a:p>
          <a:endParaRPr lang="ru-RU"/>
        </a:p>
      </dgm:t>
    </dgm:pt>
    <dgm:pt modelId="{C866E3A1-BDB4-45E0-ACC3-4F0D89553D5E}" type="sibTrans" cxnId="{EEDF20FA-9BA8-4ABA-86C1-80C1AFB9FAE8}">
      <dgm:prSet/>
      <dgm:spPr/>
      <dgm:t>
        <a:bodyPr/>
        <a:lstStyle/>
        <a:p>
          <a:endParaRPr lang="ru-RU"/>
        </a:p>
      </dgm:t>
    </dgm:pt>
    <dgm:pt modelId="{CF7B2AC8-49BF-46E9-BFE6-0FEEF2E46599}">
      <dgm:prSet phldrT="[Текст]"/>
      <dgm:spPr/>
      <dgm:t>
        <a:bodyPr/>
        <a:lstStyle/>
        <a:p>
          <a:r>
            <a:rPr lang="en-US" dirty="0" err="1"/>
            <a:t>Nerezolvarea</a:t>
          </a:r>
          <a:r>
            <a:rPr lang="en-US" dirty="0"/>
            <a:t> </a:t>
          </a:r>
          <a:r>
            <a:rPr lang="en-US" dirty="0" err="1"/>
            <a:t>soluţionării</a:t>
          </a:r>
          <a:r>
            <a:rPr lang="en-US" dirty="0"/>
            <a:t> </a:t>
          </a:r>
          <a:r>
            <a:rPr lang="en-US" dirty="0" err="1"/>
            <a:t>conflictelor</a:t>
          </a:r>
          <a:r>
            <a:rPr lang="en-US" dirty="0"/>
            <a:t> de </a:t>
          </a:r>
          <a:r>
            <a:rPr lang="en-US" dirty="0" err="1"/>
            <a:t>muncă</a:t>
          </a:r>
          <a:r>
            <a:rPr lang="en-US" dirty="0"/>
            <a:t>, a </a:t>
          </a:r>
          <a:r>
            <a:rPr lang="en-US" dirty="0" err="1"/>
            <a:t>conflictelor</a:t>
          </a:r>
          <a:r>
            <a:rPr lang="en-US" dirty="0"/>
            <a:t> </a:t>
          </a:r>
          <a:r>
            <a:rPr lang="en-US" dirty="0" err="1"/>
            <a:t>interetnice</a:t>
          </a:r>
          <a:r>
            <a:rPr lang="en-US" dirty="0"/>
            <a:t> </a:t>
          </a:r>
          <a:r>
            <a:rPr lang="en-US" dirty="0" err="1"/>
            <a:t>sau</a:t>
          </a:r>
          <a:r>
            <a:rPr lang="en-US" dirty="0"/>
            <a:t> </a:t>
          </a:r>
          <a:r>
            <a:rPr lang="en-US" dirty="0" err="1"/>
            <a:t>interconfesionale</a:t>
          </a:r>
          <a:r>
            <a:rPr lang="en-US" dirty="0"/>
            <a:t> </a:t>
          </a:r>
          <a:r>
            <a:rPr lang="en-US" dirty="0" err="1"/>
            <a:t>constituie</a:t>
          </a:r>
          <a:r>
            <a:rPr lang="en-US" dirty="0"/>
            <a:t> tot </a:t>
          </a:r>
          <a:r>
            <a:rPr lang="en-US" dirty="0" err="1"/>
            <a:t>atâtea</a:t>
          </a:r>
          <a:r>
            <a:rPr lang="en-US" dirty="0"/>
            <a:t> </a:t>
          </a:r>
          <a:r>
            <a:rPr lang="en-US" dirty="0" err="1"/>
            <a:t>surse</a:t>
          </a:r>
          <a:r>
            <a:rPr lang="en-US" dirty="0"/>
            <a:t> de </a:t>
          </a:r>
          <a:r>
            <a:rPr lang="en-US" dirty="0" err="1"/>
            <a:t>ameninţare</a:t>
          </a:r>
          <a:r>
            <a:rPr lang="en-US" dirty="0"/>
            <a:t> la </a:t>
          </a:r>
          <a:r>
            <a:rPr lang="en-US" dirty="0" err="1"/>
            <a:t>adresa</a:t>
          </a:r>
          <a:r>
            <a:rPr lang="en-US" dirty="0"/>
            <a:t> </a:t>
          </a:r>
          <a:r>
            <a:rPr lang="en-US" dirty="0" err="1"/>
            <a:t>securităţii</a:t>
          </a:r>
          <a:r>
            <a:rPr lang="en-US" dirty="0"/>
            <a:t> </a:t>
          </a:r>
          <a:r>
            <a:rPr lang="en-US" dirty="0" err="1"/>
            <a:t>naţionale</a:t>
          </a:r>
          <a:r>
            <a:rPr lang="en-US" dirty="0"/>
            <a:t>.</a:t>
          </a:r>
          <a:endParaRPr lang="ru-RU" dirty="0"/>
        </a:p>
      </dgm:t>
    </dgm:pt>
    <dgm:pt modelId="{5831F233-C275-4B15-AC27-CDD43C8FEC5E}" type="parTrans" cxnId="{A86B3EA4-5169-4E85-9EBB-AA9A5D4AEF85}">
      <dgm:prSet/>
      <dgm:spPr/>
      <dgm:t>
        <a:bodyPr/>
        <a:lstStyle/>
        <a:p>
          <a:endParaRPr lang="ru-RU"/>
        </a:p>
      </dgm:t>
    </dgm:pt>
    <dgm:pt modelId="{A8B78385-CAFB-40CF-89F0-DA87DDB4E135}" type="sibTrans" cxnId="{A86B3EA4-5169-4E85-9EBB-AA9A5D4AEF85}">
      <dgm:prSet/>
      <dgm:spPr/>
      <dgm:t>
        <a:bodyPr/>
        <a:lstStyle/>
        <a:p>
          <a:endParaRPr lang="ru-RU"/>
        </a:p>
      </dgm:t>
    </dgm:pt>
    <dgm:pt modelId="{BF996BB5-00B9-4AE7-8C9D-7E906D99906B}">
      <dgm:prSet phldrT="[Текст]"/>
      <dgm:spPr/>
      <dgm:t>
        <a:bodyPr/>
        <a:lstStyle/>
        <a:p>
          <a:r>
            <a:rPr lang="en-US" dirty="0" err="1"/>
            <a:t>În</a:t>
          </a:r>
          <a:r>
            <a:rPr lang="en-US" dirty="0"/>
            <a:t> </a:t>
          </a:r>
          <a:r>
            <a:rPr lang="en-US" dirty="0" err="1"/>
            <a:t>condiţiile</a:t>
          </a:r>
          <a:r>
            <a:rPr lang="en-US" dirty="0"/>
            <a:t> </a:t>
          </a:r>
          <a:r>
            <a:rPr lang="en-US" dirty="0" err="1"/>
            <a:t>în</a:t>
          </a:r>
          <a:r>
            <a:rPr lang="en-US" dirty="0"/>
            <a:t> care </a:t>
          </a:r>
          <a:r>
            <a:rPr lang="en-US" dirty="0" err="1"/>
            <a:t>securitatea</a:t>
          </a:r>
          <a:r>
            <a:rPr lang="en-US" dirty="0"/>
            <a:t> </a:t>
          </a:r>
          <a:r>
            <a:rPr lang="en-US" dirty="0" err="1"/>
            <a:t>socială</a:t>
          </a:r>
          <a:r>
            <a:rPr lang="en-US" dirty="0"/>
            <a:t> </a:t>
          </a:r>
          <a:r>
            <a:rPr lang="en-US" dirty="0" err="1"/>
            <a:t>depinde</a:t>
          </a:r>
          <a:r>
            <a:rPr lang="en-US" dirty="0"/>
            <a:t> de </a:t>
          </a:r>
          <a:r>
            <a:rPr lang="en-US" dirty="0" err="1"/>
            <a:t>capacitatea</a:t>
          </a:r>
          <a:r>
            <a:rPr lang="en-US" dirty="0"/>
            <a:t> </a:t>
          </a:r>
          <a:r>
            <a:rPr lang="en-US" dirty="0" err="1"/>
            <a:t>statelor</a:t>
          </a:r>
          <a:r>
            <a:rPr lang="en-US" dirty="0"/>
            <a:t> de </a:t>
          </a:r>
          <a:r>
            <a:rPr lang="en-US" dirty="0" err="1"/>
            <a:t>susţinere</a:t>
          </a:r>
          <a:r>
            <a:rPr lang="en-US" dirty="0"/>
            <a:t> a </a:t>
          </a:r>
          <a:r>
            <a:rPr lang="en-US" dirty="0" err="1"/>
            <a:t>structurilor</a:t>
          </a:r>
          <a:r>
            <a:rPr lang="en-US" dirty="0"/>
            <a:t> </a:t>
          </a:r>
          <a:r>
            <a:rPr lang="en-US" dirty="0" err="1"/>
            <a:t>tradiţionale</a:t>
          </a:r>
          <a:r>
            <a:rPr lang="en-US" dirty="0"/>
            <a:t> de </a:t>
          </a:r>
          <a:r>
            <a:rPr lang="en-US" dirty="0" err="1"/>
            <a:t>limbă</a:t>
          </a:r>
          <a:r>
            <a:rPr lang="en-US" dirty="0"/>
            <a:t>, </a:t>
          </a:r>
          <a:r>
            <a:rPr lang="en-US" dirty="0" err="1"/>
            <a:t>cultură</a:t>
          </a:r>
          <a:r>
            <a:rPr lang="en-US" dirty="0"/>
            <a:t>, </a:t>
          </a:r>
          <a:r>
            <a:rPr lang="en-US" dirty="0" err="1"/>
            <a:t>identitate</a:t>
          </a:r>
          <a:r>
            <a:rPr lang="en-US" dirty="0"/>
            <a:t> </a:t>
          </a:r>
          <a:r>
            <a:rPr lang="en-US" dirty="0" err="1"/>
            <a:t>etnică</a:t>
          </a:r>
          <a:r>
            <a:rPr lang="en-US" dirty="0"/>
            <a:t> </a:t>
          </a:r>
          <a:r>
            <a:rPr lang="en-US" dirty="0" err="1"/>
            <a:t>şi</a:t>
          </a:r>
          <a:r>
            <a:rPr lang="en-US" dirty="0"/>
            <a:t> </a:t>
          </a:r>
          <a:r>
            <a:rPr lang="en-US" dirty="0" err="1"/>
            <a:t>religioasă</a:t>
          </a:r>
          <a:r>
            <a:rPr lang="en-US" dirty="0"/>
            <a:t>, </a:t>
          </a:r>
          <a:r>
            <a:rPr lang="en-US" dirty="0" err="1"/>
            <a:t>ameninţările</a:t>
          </a:r>
          <a:r>
            <a:rPr lang="en-US" dirty="0"/>
            <a:t> </a:t>
          </a:r>
          <a:r>
            <a:rPr lang="en-US" dirty="0" err="1"/>
            <a:t>acestor</a:t>
          </a:r>
          <a:r>
            <a:rPr lang="en-US" dirty="0"/>
            <a:t> </a:t>
          </a:r>
          <a:r>
            <a:rPr lang="en-US" dirty="0" err="1"/>
            <a:t>valori</a:t>
          </a:r>
          <a:r>
            <a:rPr lang="en-US" dirty="0"/>
            <a:t> </a:t>
          </a:r>
          <a:r>
            <a:rPr lang="en-US" dirty="0" err="1"/>
            <a:t>provin</a:t>
          </a:r>
          <a:r>
            <a:rPr lang="en-US" dirty="0"/>
            <a:t>, </a:t>
          </a:r>
          <a:r>
            <a:rPr lang="en-US" dirty="0" err="1"/>
            <a:t>în</a:t>
          </a:r>
          <a:r>
            <a:rPr lang="en-US" dirty="0"/>
            <a:t> </a:t>
          </a:r>
          <a:r>
            <a:rPr lang="en-US" dirty="0" err="1"/>
            <a:t>cea</a:t>
          </a:r>
          <a:r>
            <a:rPr lang="en-US" dirty="0"/>
            <a:t> </a:t>
          </a:r>
          <a:r>
            <a:rPr lang="en-US" dirty="0" err="1"/>
            <a:t>mai</a:t>
          </a:r>
          <a:r>
            <a:rPr lang="en-US" dirty="0"/>
            <a:t> mare </a:t>
          </a:r>
          <a:r>
            <a:rPr lang="en-US" dirty="0" err="1"/>
            <a:t>parte</a:t>
          </a:r>
          <a:r>
            <a:rPr lang="en-US" dirty="0"/>
            <a:t>, din </a:t>
          </a:r>
          <a:r>
            <a:rPr lang="en-US" dirty="0" err="1"/>
            <a:t>exteriorul</a:t>
          </a:r>
          <a:r>
            <a:rPr lang="en-US" dirty="0"/>
            <a:t> </a:t>
          </a:r>
          <a:r>
            <a:rPr lang="en-US" dirty="0" err="1"/>
            <a:t>statului</a:t>
          </a:r>
          <a:r>
            <a:rPr lang="en-US" dirty="0"/>
            <a:t>, </a:t>
          </a:r>
          <a:r>
            <a:rPr lang="en-US" dirty="0" err="1"/>
            <a:t>putând</a:t>
          </a:r>
          <a:r>
            <a:rPr lang="en-US" dirty="0"/>
            <a:t> fi </a:t>
          </a:r>
          <a:r>
            <a:rPr lang="en-US" dirty="0" err="1"/>
            <a:t>folosite</a:t>
          </a:r>
          <a:r>
            <a:rPr lang="en-US" dirty="0"/>
            <a:t> </a:t>
          </a:r>
          <a:r>
            <a:rPr lang="en-US" dirty="0" err="1"/>
            <a:t>şi</a:t>
          </a:r>
          <a:r>
            <a:rPr lang="en-US" dirty="0"/>
            <a:t> </a:t>
          </a:r>
          <a:r>
            <a:rPr lang="en-US" dirty="0" err="1"/>
            <a:t>căi</a:t>
          </a:r>
          <a:r>
            <a:rPr lang="en-US" dirty="0"/>
            <a:t> </a:t>
          </a:r>
          <a:r>
            <a:rPr lang="en-US" dirty="0" err="1"/>
            <a:t>interioare</a:t>
          </a:r>
          <a:endParaRPr lang="ru-RU" dirty="0"/>
        </a:p>
      </dgm:t>
    </dgm:pt>
    <dgm:pt modelId="{9A7D4DA3-DBC1-4D66-8242-8004EFB0F685}" type="parTrans" cxnId="{8B1ECA80-424D-4609-8CC7-A2A0B955688E}">
      <dgm:prSet/>
      <dgm:spPr/>
      <dgm:t>
        <a:bodyPr/>
        <a:lstStyle/>
        <a:p>
          <a:endParaRPr lang="ru-RU"/>
        </a:p>
      </dgm:t>
    </dgm:pt>
    <dgm:pt modelId="{884BC1A0-8661-4A8C-87C8-0A7AC9F8D5EE}" type="sibTrans" cxnId="{8B1ECA80-424D-4609-8CC7-A2A0B955688E}">
      <dgm:prSet/>
      <dgm:spPr/>
      <dgm:t>
        <a:bodyPr/>
        <a:lstStyle/>
        <a:p>
          <a:endParaRPr lang="ru-RU"/>
        </a:p>
      </dgm:t>
    </dgm:pt>
    <dgm:pt modelId="{9E7DEB6B-CF68-463D-8ADA-63BDB837C2DF}" type="pres">
      <dgm:prSet presAssocID="{0EF4C5D2-ECFE-4E4A-AF00-32AA3436C26F}" presName="Name0" presStyleCnt="0">
        <dgm:presLayoutVars>
          <dgm:dir/>
          <dgm:resizeHandles val="exact"/>
        </dgm:presLayoutVars>
      </dgm:prSet>
      <dgm:spPr/>
    </dgm:pt>
    <dgm:pt modelId="{D3A34171-7049-448F-BA81-E6BA67635D74}" type="pres">
      <dgm:prSet presAssocID="{0EF4C5D2-ECFE-4E4A-AF00-32AA3436C26F}" presName="cycle" presStyleCnt="0"/>
      <dgm:spPr/>
    </dgm:pt>
    <dgm:pt modelId="{04941DA8-FC51-4E7B-903A-00AA9EE57C95}" type="pres">
      <dgm:prSet presAssocID="{33F75543-C133-4D46-B077-0824EBBF8F57}" presName="nodeFirstNode" presStyleLbl="node1" presStyleIdx="0" presStyleCnt="5">
        <dgm:presLayoutVars>
          <dgm:bulletEnabled val="1"/>
        </dgm:presLayoutVars>
      </dgm:prSet>
      <dgm:spPr/>
    </dgm:pt>
    <dgm:pt modelId="{21658493-89DB-405A-9E1D-52D17B2A52E9}" type="pres">
      <dgm:prSet presAssocID="{3AF84D23-2402-4BDB-A931-26B6CEF30EDA}" presName="sibTransFirstNode" presStyleLbl="bgShp" presStyleIdx="0" presStyleCnt="1"/>
      <dgm:spPr/>
    </dgm:pt>
    <dgm:pt modelId="{137D7D52-F4CA-4A8B-B71D-A5B6C7EBAEBD}" type="pres">
      <dgm:prSet presAssocID="{AF69B3F2-171C-4C55-8F5A-90F790445BA2}" presName="nodeFollowingNodes" presStyleLbl="node1" presStyleIdx="1" presStyleCnt="5" custScaleX="163626" custScaleY="110414">
        <dgm:presLayoutVars>
          <dgm:bulletEnabled val="1"/>
        </dgm:presLayoutVars>
      </dgm:prSet>
      <dgm:spPr/>
    </dgm:pt>
    <dgm:pt modelId="{3398FF91-09FA-4F18-9BFF-EF0645359F25}" type="pres">
      <dgm:prSet presAssocID="{82C7FE46-5D94-41B4-974F-3463AC290040}" presName="nodeFollowingNodes" presStyleLbl="node1" presStyleIdx="2" presStyleCnt="5">
        <dgm:presLayoutVars>
          <dgm:bulletEnabled val="1"/>
        </dgm:presLayoutVars>
      </dgm:prSet>
      <dgm:spPr/>
    </dgm:pt>
    <dgm:pt modelId="{8B846A64-9D67-47A7-9865-4F608EF261C6}" type="pres">
      <dgm:prSet presAssocID="{CF7B2AC8-49BF-46E9-BFE6-0FEEF2E46599}" presName="nodeFollowingNodes" presStyleLbl="node1" presStyleIdx="3" presStyleCnt="5">
        <dgm:presLayoutVars>
          <dgm:bulletEnabled val="1"/>
        </dgm:presLayoutVars>
      </dgm:prSet>
      <dgm:spPr/>
    </dgm:pt>
    <dgm:pt modelId="{09E2C75A-B5A9-41D0-91BE-71B4D826D8C9}" type="pres">
      <dgm:prSet presAssocID="{BF996BB5-00B9-4AE7-8C9D-7E906D99906B}" presName="nodeFollowingNodes" presStyleLbl="node1" presStyleIdx="4" presStyleCnt="5" custScaleX="148283" custScaleY="106067">
        <dgm:presLayoutVars>
          <dgm:bulletEnabled val="1"/>
        </dgm:presLayoutVars>
      </dgm:prSet>
      <dgm:spPr/>
    </dgm:pt>
  </dgm:ptLst>
  <dgm:cxnLst>
    <dgm:cxn modelId="{0E5C7805-5F1D-426B-87EE-7073DC6110CB}" srcId="{0EF4C5D2-ECFE-4E4A-AF00-32AA3436C26F}" destId="{AF69B3F2-171C-4C55-8F5A-90F790445BA2}" srcOrd="1" destOrd="0" parTransId="{9EB2C76F-72A1-4978-99D0-3E83FEEEE6F2}" sibTransId="{8C7A7E58-DF58-4D2C-BBDD-DF7E910D2D4E}"/>
    <dgm:cxn modelId="{DCB24C13-F2CC-4043-9506-AEE04101EB8C}" type="presOf" srcId="{82C7FE46-5D94-41B4-974F-3463AC290040}" destId="{3398FF91-09FA-4F18-9BFF-EF0645359F25}" srcOrd="0" destOrd="0" presId="urn:microsoft.com/office/officeart/2005/8/layout/cycle3"/>
    <dgm:cxn modelId="{61253916-6128-461B-8C15-40BD85AF3B58}" type="presOf" srcId="{3AF84D23-2402-4BDB-A931-26B6CEF30EDA}" destId="{21658493-89DB-405A-9E1D-52D17B2A52E9}" srcOrd="0" destOrd="0" presId="urn:microsoft.com/office/officeart/2005/8/layout/cycle3"/>
    <dgm:cxn modelId="{1F73DD5F-5ED1-4B2B-900F-BFE1AF22AD7E}" type="presOf" srcId="{0EF4C5D2-ECFE-4E4A-AF00-32AA3436C26F}" destId="{9E7DEB6B-CF68-463D-8ADA-63BDB837C2DF}" srcOrd="0" destOrd="0" presId="urn:microsoft.com/office/officeart/2005/8/layout/cycle3"/>
    <dgm:cxn modelId="{B8643476-3C18-4B63-A042-297D76933361}" srcId="{0EF4C5D2-ECFE-4E4A-AF00-32AA3436C26F}" destId="{33F75543-C133-4D46-B077-0824EBBF8F57}" srcOrd="0" destOrd="0" parTransId="{A038C27B-673F-4003-BE00-33CAFBD2DB58}" sibTransId="{3AF84D23-2402-4BDB-A931-26B6CEF30EDA}"/>
    <dgm:cxn modelId="{6F079A7C-D4C5-4C0D-8A8D-2679A92DC2DB}" type="presOf" srcId="{33F75543-C133-4D46-B077-0824EBBF8F57}" destId="{04941DA8-FC51-4E7B-903A-00AA9EE57C95}" srcOrd="0" destOrd="0" presId="urn:microsoft.com/office/officeart/2005/8/layout/cycle3"/>
    <dgm:cxn modelId="{8B1ECA80-424D-4609-8CC7-A2A0B955688E}" srcId="{0EF4C5D2-ECFE-4E4A-AF00-32AA3436C26F}" destId="{BF996BB5-00B9-4AE7-8C9D-7E906D99906B}" srcOrd="4" destOrd="0" parTransId="{9A7D4DA3-DBC1-4D66-8242-8004EFB0F685}" sibTransId="{884BC1A0-8661-4A8C-87C8-0A7AC9F8D5EE}"/>
    <dgm:cxn modelId="{68478F94-4A6B-4D3D-A32E-442F16C70663}" type="presOf" srcId="{BF996BB5-00B9-4AE7-8C9D-7E906D99906B}" destId="{09E2C75A-B5A9-41D0-91BE-71B4D826D8C9}" srcOrd="0" destOrd="0" presId="urn:microsoft.com/office/officeart/2005/8/layout/cycle3"/>
    <dgm:cxn modelId="{A86B3EA4-5169-4E85-9EBB-AA9A5D4AEF85}" srcId="{0EF4C5D2-ECFE-4E4A-AF00-32AA3436C26F}" destId="{CF7B2AC8-49BF-46E9-BFE6-0FEEF2E46599}" srcOrd="3" destOrd="0" parTransId="{5831F233-C275-4B15-AC27-CDD43C8FEC5E}" sibTransId="{A8B78385-CAFB-40CF-89F0-DA87DDB4E135}"/>
    <dgm:cxn modelId="{703EEED3-7C7D-4B32-B2F7-272AF69B6D79}" type="presOf" srcId="{AF69B3F2-171C-4C55-8F5A-90F790445BA2}" destId="{137D7D52-F4CA-4A8B-B71D-A5B6C7EBAEBD}" srcOrd="0" destOrd="0" presId="urn:microsoft.com/office/officeart/2005/8/layout/cycle3"/>
    <dgm:cxn modelId="{EEDF20FA-9BA8-4ABA-86C1-80C1AFB9FAE8}" srcId="{0EF4C5D2-ECFE-4E4A-AF00-32AA3436C26F}" destId="{82C7FE46-5D94-41B4-974F-3463AC290040}" srcOrd="2" destOrd="0" parTransId="{0A545C5C-8DE2-492C-BAF4-B7A0B32336DE}" sibTransId="{C866E3A1-BDB4-45E0-ACC3-4F0D89553D5E}"/>
    <dgm:cxn modelId="{781AB3FA-F8E0-4665-97C3-4D4F00EDEB30}" type="presOf" srcId="{CF7B2AC8-49BF-46E9-BFE6-0FEEF2E46599}" destId="{8B846A64-9D67-47A7-9865-4F608EF261C6}" srcOrd="0" destOrd="0" presId="urn:microsoft.com/office/officeart/2005/8/layout/cycle3"/>
    <dgm:cxn modelId="{33E09A87-FA41-4C37-854C-7D798AFABC09}" type="presParOf" srcId="{9E7DEB6B-CF68-463D-8ADA-63BDB837C2DF}" destId="{D3A34171-7049-448F-BA81-E6BA67635D74}" srcOrd="0" destOrd="0" presId="urn:microsoft.com/office/officeart/2005/8/layout/cycle3"/>
    <dgm:cxn modelId="{988A31AA-514E-4AEA-B4D3-016F257A4B69}" type="presParOf" srcId="{D3A34171-7049-448F-BA81-E6BA67635D74}" destId="{04941DA8-FC51-4E7B-903A-00AA9EE57C95}" srcOrd="0" destOrd="0" presId="urn:microsoft.com/office/officeart/2005/8/layout/cycle3"/>
    <dgm:cxn modelId="{16B4751C-BCD1-419F-8DEB-656C4546EE65}" type="presParOf" srcId="{D3A34171-7049-448F-BA81-E6BA67635D74}" destId="{21658493-89DB-405A-9E1D-52D17B2A52E9}" srcOrd="1" destOrd="0" presId="urn:microsoft.com/office/officeart/2005/8/layout/cycle3"/>
    <dgm:cxn modelId="{1256AA44-1730-4386-BF33-423B6A500403}" type="presParOf" srcId="{D3A34171-7049-448F-BA81-E6BA67635D74}" destId="{137D7D52-F4CA-4A8B-B71D-A5B6C7EBAEBD}" srcOrd="2" destOrd="0" presId="urn:microsoft.com/office/officeart/2005/8/layout/cycle3"/>
    <dgm:cxn modelId="{8DE0F4B5-804D-4B9F-9F2F-A2B967AF96E9}" type="presParOf" srcId="{D3A34171-7049-448F-BA81-E6BA67635D74}" destId="{3398FF91-09FA-4F18-9BFF-EF0645359F25}" srcOrd="3" destOrd="0" presId="urn:microsoft.com/office/officeart/2005/8/layout/cycle3"/>
    <dgm:cxn modelId="{0B883CD6-F0CE-48CE-A3E5-646B82829A96}" type="presParOf" srcId="{D3A34171-7049-448F-BA81-E6BA67635D74}" destId="{8B846A64-9D67-47A7-9865-4F608EF261C6}" srcOrd="4" destOrd="0" presId="urn:microsoft.com/office/officeart/2005/8/layout/cycle3"/>
    <dgm:cxn modelId="{A750FDDB-90F7-4878-88D2-A4657E93D1EC}" type="presParOf" srcId="{D3A34171-7049-448F-BA81-E6BA67635D74}" destId="{09E2C75A-B5A9-41D0-91BE-71B4D826D8C9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B9DAFC-76BE-41F0-93C9-4D32741B6A7C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DF910F-0498-4C6F-BA96-B770FCF9F535}">
      <dgm:prSet phldrT="[Текст]" custT="1"/>
      <dgm:spPr/>
      <dgm:t>
        <a:bodyPr/>
        <a:lstStyle/>
        <a:p>
          <a:r>
            <a:rPr lang="ro-MD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Amenințările de ordin social fiind </a:t>
          </a:r>
          <a:r>
            <a:rPr lang="pt-B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drept o caracteristică a mediului actual de securitate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creşterea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numărului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conflicte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natură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etnico-religioasă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determinat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abordarea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mai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atentă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acestui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domeniu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F1443D-593D-48AF-9FCE-CEB2658666F9}" type="parTrans" cxnId="{B9B360A4-B5AC-4243-A795-F85A5CADEA8F}">
      <dgm:prSet/>
      <dgm:spPr/>
      <dgm:t>
        <a:bodyPr/>
        <a:lstStyle/>
        <a:p>
          <a:endParaRPr lang="ru-RU"/>
        </a:p>
      </dgm:t>
    </dgm:pt>
    <dgm:pt modelId="{508069BF-74DE-4EA1-89B8-163BE39DD402}" type="sibTrans" cxnId="{B9B360A4-B5AC-4243-A795-F85A5CADEA8F}">
      <dgm:prSet/>
      <dgm:spPr/>
      <dgm:t>
        <a:bodyPr/>
        <a:lstStyle/>
        <a:p>
          <a:endParaRPr lang="ru-RU"/>
        </a:p>
      </dgm:t>
    </dgm:pt>
    <dgm:pt modelId="{338988F4-2329-421F-9D9F-E7EE0BCA7D61}">
      <dgm:prSet phldrT="[Текст]" custT="1"/>
      <dgm:spPr/>
      <dgm:t>
        <a:bodyPr/>
        <a:lstStyle/>
        <a:p>
          <a:r>
            <a:rPr lang="ro-M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unoaşterea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factorului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etnico-religios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este</a:t>
          </a:r>
          <a:r>
            <a:rPr lang="ro-M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esenţială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pentru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stabilitatea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</a:t>
          </a:r>
          <a:r>
            <a:rPr lang="fr-FR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ării</a:t>
          </a:r>
          <a:r>
            <a:rPr lang="fr-F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fr-FR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securitate</a:t>
          </a:r>
          <a:r>
            <a:rPr lang="fr-F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fr-F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anumite</a:t>
          </a:r>
          <a:r>
            <a:rPr lang="fr-F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spaţii</a:t>
          </a:r>
          <a:r>
            <a:rPr lang="fr-F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ro-M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t-IT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în diferite momente ale derul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ărilor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internaţionale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48E919-AAC6-4246-A6F8-293ED1ABE439}" type="parTrans" cxnId="{ED47DEF6-F758-47C7-ACCA-B8C4B1E4DAF0}">
      <dgm:prSet/>
      <dgm:spPr/>
      <dgm:t>
        <a:bodyPr/>
        <a:lstStyle/>
        <a:p>
          <a:endParaRPr lang="ru-RU"/>
        </a:p>
      </dgm:t>
    </dgm:pt>
    <dgm:pt modelId="{35B42BC7-33D7-42B6-A4EE-1462D076D090}" type="sibTrans" cxnId="{ED47DEF6-F758-47C7-ACCA-B8C4B1E4DAF0}">
      <dgm:prSet/>
      <dgm:spPr/>
      <dgm:t>
        <a:bodyPr/>
        <a:lstStyle/>
        <a:p>
          <a:endParaRPr lang="ru-RU"/>
        </a:p>
      </dgm:t>
    </dgm:pt>
    <dgm:pt modelId="{3B4488CB-B5AC-4E89-A173-A27B12F5A4A1}">
      <dgm:prSet phldrT="[Текст]" custT="1"/>
      <dgm:spPr/>
      <dgm:t>
        <a:bodyPr/>
        <a:lstStyle/>
        <a:p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Faptul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că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un conflict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implică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o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minoritate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etnoreligioasă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schimbă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dinamica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conflictului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conflictele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religioase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nivelul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discriminărilor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şi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al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revendic</a:t>
          </a:r>
          <a:r>
            <a:rPr lang="ro-MD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ărilor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natur</a:t>
          </a:r>
          <a:r>
            <a:rPr lang="ro-MD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ă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politică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şi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culturală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este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ridicat</a:t>
          </a:r>
          <a:r>
            <a:rPr lang="ro-MD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fiecare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dintre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acestea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putând</a:t>
          </a:r>
          <a:r>
            <a:rPr lang="ro-MD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constitui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cauzele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unui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protest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etnic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sau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ale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mobilizării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grupului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31F935-0BCC-4DC1-A7C3-45CC22220871}" type="parTrans" cxnId="{D51F3BDA-A4C2-40DE-837A-ABF933A90329}">
      <dgm:prSet/>
      <dgm:spPr/>
      <dgm:t>
        <a:bodyPr/>
        <a:lstStyle/>
        <a:p>
          <a:endParaRPr lang="ru-RU"/>
        </a:p>
      </dgm:t>
    </dgm:pt>
    <dgm:pt modelId="{0CD29481-216E-4A3D-841E-D2BE8DEB72CD}" type="sibTrans" cxnId="{D51F3BDA-A4C2-40DE-837A-ABF933A90329}">
      <dgm:prSet/>
      <dgm:spPr/>
      <dgm:t>
        <a:bodyPr/>
        <a:lstStyle/>
        <a:p>
          <a:endParaRPr lang="ru-RU"/>
        </a:p>
      </dgm:t>
    </dgm:pt>
    <dgm:pt modelId="{327772C2-DDC1-4B61-8C6B-EE066808D319}">
      <dgm:prSet phldrT="[Текст]"/>
      <dgm:spPr/>
      <dgm:t>
        <a:bodyPr/>
        <a:lstStyle/>
        <a:p>
          <a:r>
            <a:rPr lang="es-ES" dirty="0"/>
            <a:t>Un </a:t>
          </a:r>
          <a:r>
            <a:rPr lang="es-ES" dirty="0" err="1"/>
            <a:t>alt</a:t>
          </a:r>
          <a:r>
            <a:rPr lang="es-ES" dirty="0"/>
            <a:t> </a:t>
          </a:r>
          <a:r>
            <a:rPr lang="es-ES" dirty="0" err="1"/>
            <a:t>aspect</a:t>
          </a:r>
          <a:r>
            <a:rPr lang="es-ES" dirty="0"/>
            <a:t> </a:t>
          </a:r>
          <a:r>
            <a:rPr lang="es-ES" dirty="0" err="1"/>
            <a:t>implicat</a:t>
          </a:r>
          <a:r>
            <a:rPr lang="es-ES" dirty="0"/>
            <a:t> este </a:t>
          </a:r>
          <a:r>
            <a:rPr lang="es-ES" dirty="0" err="1"/>
            <a:t>acela</a:t>
          </a:r>
          <a:r>
            <a:rPr lang="es-ES" dirty="0"/>
            <a:t> al </a:t>
          </a:r>
          <a:r>
            <a:rPr lang="es-ES" dirty="0" err="1"/>
            <a:t>autodetermin</a:t>
          </a:r>
          <a:r>
            <a:rPr lang="en-US" dirty="0" err="1"/>
            <a:t>ării</a:t>
          </a:r>
          <a:r>
            <a:rPr lang="en-US" dirty="0"/>
            <a:t>, care </a:t>
          </a:r>
          <a:r>
            <a:rPr lang="en-US" dirty="0" err="1"/>
            <a:t>poate</a:t>
          </a:r>
          <a:r>
            <a:rPr lang="ro-MD" dirty="0"/>
            <a:t>  </a:t>
          </a:r>
          <a:r>
            <a:rPr lang="en-US" dirty="0" err="1"/>
            <a:t>constitui</a:t>
          </a:r>
          <a:r>
            <a:rPr lang="en-US" dirty="0"/>
            <a:t> </a:t>
          </a:r>
          <a:r>
            <a:rPr lang="en-US" dirty="0" err="1"/>
            <a:t>cauza</a:t>
          </a:r>
          <a:r>
            <a:rPr lang="en-US" dirty="0"/>
            <a:t> </a:t>
          </a:r>
          <a:r>
            <a:rPr lang="en-US" dirty="0" err="1"/>
            <a:t>primară</a:t>
          </a:r>
          <a:r>
            <a:rPr lang="en-US" dirty="0"/>
            <a:t> a </a:t>
          </a:r>
          <a:r>
            <a:rPr lang="en-US" dirty="0" err="1"/>
            <a:t>conflictului</a:t>
          </a:r>
          <a:r>
            <a:rPr lang="en-US" dirty="0"/>
            <a:t> </a:t>
          </a:r>
          <a:r>
            <a:rPr lang="en-US" dirty="0" err="1"/>
            <a:t>etnico-religios</a:t>
          </a:r>
          <a:r>
            <a:rPr lang="en-US" dirty="0"/>
            <a:t>. </a:t>
          </a:r>
          <a:endParaRPr lang="ro-MD" dirty="0"/>
        </a:p>
        <a:p>
          <a:r>
            <a:rPr lang="ro-MD" dirty="0"/>
            <a:t>M</a:t>
          </a:r>
          <a:r>
            <a:rPr lang="en-US" dirty="0" err="1"/>
            <a:t>ultă</a:t>
          </a:r>
          <a:r>
            <a:rPr lang="en-US" dirty="0"/>
            <a:t> </a:t>
          </a:r>
          <a:r>
            <a:rPr lang="en-US" dirty="0" err="1"/>
            <a:t>vreme</a:t>
          </a:r>
          <a:r>
            <a:rPr lang="en-US" dirty="0"/>
            <a:t> </a:t>
          </a:r>
          <a:r>
            <a:rPr lang="en-US" dirty="0" err="1"/>
            <a:t>factorul</a:t>
          </a:r>
          <a:r>
            <a:rPr lang="en-US" dirty="0"/>
            <a:t> </a:t>
          </a:r>
          <a:r>
            <a:rPr lang="en-US" dirty="0" err="1"/>
            <a:t>etnic</a:t>
          </a:r>
          <a:r>
            <a:rPr lang="en-US" dirty="0"/>
            <a:t> </a:t>
          </a:r>
          <a:r>
            <a:rPr lang="en-US" dirty="0" err="1"/>
            <a:t>şi</a:t>
          </a:r>
          <a:r>
            <a:rPr lang="en-US" dirty="0"/>
            <a:t> </a:t>
          </a:r>
          <a:r>
            <a:rPr lang="en-US" dirty="0" err="1"/>
            <a:t>cel</a:t>
          </a:r>
          <a:r>
            <a:rPr lang="en-US" dirty="0"/>
            <a:t> </a:t>
          </a:r>
          <a:r>
            <a:rPr lang="en-US" dirty="0" err="1"/>
            <a:t>religios</a:t>
          </a:r>
          <a:r>
            <a:rPr lang="en-US" dirty="0"/>
            <a:t> nu au </a:t>
          </a:r>
          <a:r>
            <a:rPr lang="en-US" dirty="0" err="1"/>
            <a:t>fost</a:t>
          </a:r>
          <a:r>
            <a:rPr lang="en-US" dirty="0"/>
            <a:t> considerate </a:t>
          </a:r>
          <a:r>
            <a:rPr lang="en-US" dirty="0" err="1"/>
            <a:t>adevărate</a:t>
          </a:r>
          <a:r>
            <a:rPr lang="en-US" dirty="0"/>
            <a:t> </a:t>
          </a:r>
          <a:r>
            <a:rPr lang="en-US" dirty="0" err="1"/>
            <a:t>probleme</a:t>
          </a:r>
          <a:r>
            <a:rPr lang="en-US" dirty="0"/>
            <a:t> ale </a:t>
          </a:r>
          <a:r>
            <a:rPr lang="en-US" dirty="0" err="1"/>
            <a:t>securităţii</a:t>
          </a:r>
          <a:r>
            <a:rPr lang="en-US" dirty="0"/>
            <a:t> </a:t>
          </a:r>
          <a:r>
            <a:rPr lang="en-US" dirty="0" err="1"/>
            <a:t>naţionale</a:t>
          </a:r>
          <a:endParaRPr lang="ru-RU" dirty="0"/>
        </a:p>
      </dgm:t>
    </dgm:pt>
    <dgm:pt modelId="{1BEF7016-36F1-4499-92A6-9BF703E388C6}" type="parTrans" cxnId="{C28C3999-FB92-42FA-995D-1F1934C3E69A}">
      <dgm:prSet/>
      <dgm:spPr/>
      <dgm:t>
        <a:bodyPr/>
        <a:lstStyle/>
        <a:p>
          <a:endParaRPr lang="ru-RU"/>
        </a:p>
      </dgm:t>
    </dgm:pt>
    <dgm:pt modelId="{D353D31B-144A-4EFC-AE37-CA63A8036C04}" type="sibTrans" cxnId="{C28C3999-FB92-42FA-995D-1F1934C3E69A}">
      <dgm:prSet/>
      <dgm:spPr/>
      <dgm:t>
        <a:bodyPr/>
        <a:lstStyle/>
        <a:p>
          <a:endParaRPr lang="ru-RU"/>
        </a:p>
      </dgm:t>
    </dgm:pt>
    <dgm:pt modelId="{D6D8FE9D-83FC-4CBD-893C-69BF45016F0E}">
      <dgm:prSet phldrT="[Текст]"/>
      <dgm:spPr/>
      <dgm:t>
        <a:bodyPr/>
        <a:lstStyle/>
        <a:p>
          <a:r>
            <a:rPr lang="ro-MD" dirty="0"/>
            <a:t>L</a:t>
          </a:r>
          <a:r>
            <a:rPr lang="en-US" dirty="0"/>
            <a:t>a </a:t>
          </a:r>
          <a:r>
            <a:rPr lang="en-US" dirty="0" err="1"/>
            <a:t>momentul</a:t>
          </a:r>
          <a:r>
            <a:rPr lang="en-US" dirty="0"/>
            <a:t> </a:t>
          </a:r>
          <a:r>
            <a:rPr lang="en-US" dirty="0" err="1"/>
            <a:t>în</a:t>
          </a:r>
          <a:r>
            <a:rPr lang="en-US" dirty="0"/>
            <a:t> care s-a </a:t>
          </a:r>
          <a:r>
            <a:rPr lang="en-US" dirty="0" err="1"/>
            <a:t>constatat</a:t>
          </a:r>
          <a:r>
            <a:rPr lang="en-US" dirty="0"/>
            <a:t> </a:t>
          </a:r>
          <a:r>
            <a:rPr lang="en-US" dirty="0" err="1"/>
            <a:t>că</a:t>
          </a:r>
          <a:r>
            <a:rPr lang="en-US" dirty="0"/>
            <a:t> </a:t>
          </a:r>
          <a:r>
            <a:rPr lang="en-US" dirty="0" err="1"/>
            <a:t>aveau</a:t>
          </a:r>
          <a:r>
            <a:rPr lang="en-US" dirty="0"/>
            <a:t> </a:t>
          </a:r>
          <a:r>
            <a:rPr lang="en-US" dirty="0" err="1"/>
            <a:t>potenţial</a:t>
          </a:r>
          <a:r>
            <a:rPr lang="en-US" dirty="0"/>
            <a:t> de a </a:t>
          </a:r>
          <a:r>
            <a:rPr lang="en-US" dirty="0" err="1"/>
            <a:t>inflama</a:t>
          </a:r>
          <a:r>
            <a:rPr lang="en-US" dirty="0"/>
            <a:t> o stare de </a:t>
          </a:r>
          <a:r>
            <a:rPr lang="en-US" dirty="0" err="1"/>
            <a:t>tensiune</a:t>
          </a:r>
          <a:r>
            <a:rPr lang="en-US" dirty="0"/>
            <a:t> </a:t>
          </a:r>
          <a:r>
            <a:rPr lang="en-US" dirty="0" err="1"/>
            <a:t>sau</a:t>
          </a:r>
          <a:r>
            <a:rPr lang="en-US" dirty="0"/>
            <a:t> conflict </a:t>
          </a:r>
          <a:r>
            <a:rPr lang="en-US" dirty="0" err="1"/>
            <a:t>între</a:t>
          </a:r>
          <a:r>
            <a:rPr lang="en-US" dirty="0"/>
            <a:t> state, </a:t>
          </a:r>
          <a:r>
            <a:rPr lang="en-US" dirty="0" err="1"/>
            <a:t>modul</a:t>
          </a:r>
          <a:r>
            <a:rPr lang="en-US" dirty="0"/>
            <a:t> de </a:t>
          </a:r>
          <a:r>
            <a:rPr lang="en-US" dirty="0" err="1"/>
            <a:t>abordare</a:t>
          </a:r>
          <a:r>
            <a:rPr lang="en-US" dirty="0"/>
            <a:t> a </a:t>
          </a:r>
          <a:r>
            <a:rPr lang="en-US" dirty="0" err="1"/>
            <a:t>acestor</a:t>
          </a:r>
          <a:r>
            <a:rPr lang="en-US" dirty="0"/>
            <a:t> </a:t>
          </a:r>
          <a:r>
            <a:rPr lang="en-US" dirty="0" err="1"/>
            <a:t>factori</a:t>
          </a:r>
          <a:r>
            <a:rPr lang="en-US" dirty="0"/>
            <a:t> a </a:t>
          </a:r>
          <a:r>
            <a:rPr lang="en-US" dirty="0" err="1"/>
            <a:t>fost</a:t>
          </a:r>
          <a:r>
            <a:rPr lang="en-US" dirty="0"/>
            <a:t> </a:t>
          </a:r>
          <a:r>
            <a:rPr lang="en-US" dirty="0" err="1"/>
            <a:t>reconsiderat</a:t>
          </a:r>
          <a:r>
            <a:rPr lang="ro-MD" dirty="0"/>
            <a:t>.</a:t>
          </a:r>
        </a:p>
        <a:p>
          <a:r>
            <a:rPr lang="en-US" dirty="0" err="1"/>
            <a:t>Primul</a:t>
          </a:r>
          <a:r>
            <a:rPr lang="en-US" dirty="0"/>
            <a:t> </a:t>
          </a:r>
          <a:r>
            <a:rPr lang="en-US" dirty="0" err="1"/>
            <a:t>şoc</a:t>
          </a:r>
          <a:r>
            <a:rPr lang="en-US" dirty="0"/>
            <a:t> major a </a:t>
          </a:r>
          <a:r>
            <a:rPr lang="en-US" dirty="0" err="1"/>
            <a:t>fost</a:t>
          </a:r>
          <a:r>
            <a:rPr lang="en-US" dirty="0"/>
            <a:t> la </a:t>
          </a:r>
          <a:r>
            <a:rPr lang="en-US" dirty="0" err="1"/>
            <a:t>momentul</a:t>
          </a:r>
          <a:r>
            <a:rPr lang="en-US" dirty="0"/>
            <a:t> </a:t>
          </a:r>
          <a:r>
            <a:rPr lang="en-US" dirty="0" err="1"/>
            <a:t>revoluţiei</a:t>
          </a:r>
          <a:r>
            <a:rPr lang="en-US" dirty="0"/>
            <a:t> </a:t>
          </a:r>
          <a:r>
            <a:rPr lang="en-US" dirty="0" err="1"/>
            <a:t>islamice</a:t>
          </a:r>
          <a:r>
            <a:rPr lang="en-US" dirty="0"/>
            <a:t> </a:t>
          </a:r>
          <a:r>
            <a:rPr lang="en-US" dirty="0" err="1"/>
            <a:t>iraniene</a:t>
          </a:r>
          <a:r>
            <a:rPr lang="en-US" dirty="0"/>
            <a:t>, </a:t>
          </a:r>
          <a:r>
            <a:rPr lang="en-US" dirty="0" err="1"/>
            <a:t>iar</a:t>
          </a:r>
          <a:r>
            <a:rPr lang="en-US" dirty="0"/>
            <a:t> de </a:t>
          </a:r>
          <a:r>
            <a:rPr lang="en-US" dirty="0" err="1"/>
            <a:t>atunci</a:t>
          </a:r>
          <a:r>
            <a:rPr lang="en-US" dirty="0"/>
            <a:t> a </a:t>
          </a:r>
          <a:r>
            <a:rPr lang="en-US" dirty="0" err="1"/>
            <a:t>început</a:t>
          </a:r>
          <a:r>
            <a:rPr lang="en-US" dirty="0"/>
            <a:t> </a:t>
          </a:r>
          <a:r>
            <a:rPr lang="en-US" dirty="0" err="1"/>
            <a:t>să</a:t>
          </a:r>
          <a:r>
            <a:rPr lang="en-US" dirty="0"/>
            <a:t> </a:t>
          </a:r>
          <a:r>
            <a:rPr lang="en-US" dirty="0" err="1"/>
            <a:t>devină</a:t>
          </a:r>
          <a:r>
            <a:rPr lang="en-US" dirty="0"/>
            <a:t> </a:t>
          </a:r>
          <a:r>
            <a:rPr lang="en-US" dirty="0" err="1"/>
            <a:t>limpede</a:t>
          </a:r>
          <a:r>
            <a:rPr lang="en-US" dirty="0"/>
            <a:t> </a:t>
          </a:r>
          <a:r>
            <a:rPr lang="en-US" dirty="0" err="1"/>
            <a:t>că</a:t>
          </a:r>
          <a:r>
            <a:rPr lang="en-US" dirty="0"/>
            <a:t> </a:t>
          </a:r>
          <a:r>
            <a:rPr lang="en-US" dirty="0" err="1"/>
            <a:t>religia</a:t>
          </a:r>
          <a:r>
            <a:rPr lang="en-US" dirty="0"/>
            <a:t>, ca factor </a:t>
          </a:r>
          <a:r>
            <a:rPr lang="en-US" dirty="0" err="1"/>
            <a:t>în</a:t>
          </a:r>
          <a:r>
            <a:rPr lang="en-US" dirty="0"/>
            <a:t> conflict, </a:t>
          </a:r>
          <a:r>
            <a:rPr lang="en-US" dirty="0" err="1"/>
            <a:t>începe</a:t>
          </a:r>
          <a:r>
            <a:rPr lang="en-US" dirty="0"/>
            <a:t> </a:t>
          </a:r>
          <a:r>
            <a:rPr lang="en-US" dirty="0" err="1"/>
            <a:t>să</a:t>
          </a:r>
          <a:r>
            <a:rPr lang="en-US" dirty="0"/>
            <a:t> </a:t>
          </a:r>
          <a:r>
            <a:rPr lang="en-US" dirty="0" err="1"/>
            <a:t>joace</a:t>
          </a:r>
          <a:r>
            <a:rPr lang="en-US" dirty="0"/>
            <a:t> un </a:t>
          </a:r>
          <a:r>
            <a:rPr lang="en-US" dirty="0" err="1"/>
            <a:t>rol</a:t>
          </a:r>
          <a:r>
            <a:rPr lang="en-US" dirty="0"/>
            <a:t> important, </a:t>
          </a:r>
          <a:r>
            <a:rPr lang="en-US" dirty="0" err="1"/>
            <a:t>dacă</a:t>
          </a:r>
          <a:r>
            <a:rPr lang="en-US" dirty="0"/>
            <a:t> nu </a:t>
          </a:r>
          <a:r>
            <a:rPr lang="en-US" dirty="0" err="1"/>
            <a:t>în</a:t>
          </a:r>
          <a:r>
            <a:rPr lang="en-US" dirty="0"/>
            <a:t> </a:t>
          </a:r>
          <a:r>
            <a:rPr lang="en-US" dirty="0" err="1"/>
            <a:t>provocarea</a:t>
          </a:r>
          <a:r>
            <a:rPr lang="en-US" dirty="0"/>
            <a:t> </a:t>
          </a:r>
          <a:r>
            <a:rPr lang="en-US" dirty="0" err="1"/>
            <a:t>unor</a:t>
          </a:r>
          <a:r>
            <a:rPr lang="en-US" dirty="0"/>
            <a:t> </a:t>
          </a:r>
          <a:r>
            <a:rPr lang="en-US" dirty="0" err="1"/>
            <a:t>conflicte</a:t>
          </a:r>
          <a:r>
            <a:rPr lang="en-US" dirty="0"/>
            <a:t>, </a:t>
          </a:r>
          <a:r>
            <a:rPr lang="en-US" dirty="0" err="1"/>
            <a:t>atunci</a:t>
          </a:r>
          <a:r>
            <a:rPr lang="en-US" dirty="0"/>
            <a:t> </a:t>
          </a:r>
          <a:r>
            <a:rPr lang="en-US" dirty="0" err="1"/>
            <a:t>în</a:t>
          </a:r>
          <a:r>
            <a:rPr lang="en-US" dirty="0"/>
            <a:t> </a:t>
          </a:r>
          <a:r>
            <a:rPr lang="en-US" dirty="0" err="1"/>
            <a:t>exprimarea</a:t>
          </a:r>
          <a:r>
            <a:rPr lang="en-US" dirty="0"/>
            <a:t> lor</a:t>
          </a:r>
          <a:r>
            <a:rPr lang="ro-MD" dirty="0"/>
            <a:t>.</a:t>
          </a:r>
          <a:endParaRPr lang="ru-RU" dirty="0"/>
        </a:p>
      </dgm:t>
    </dgm:pt>
    <dgm:pt modelId="{A178EC20-6295-450B-B834-EA1DAF2EA95C}" type="parTrans" cxnId="{39BCC7A4-9E71-4BE1-B439-4C9A3D2B898C}">
      <dgm:prSet/>
      <dgm:spPr/>
      <dgm:t>
        <a:bodyPr/>
        <a:lstStyle/>
        <a:p>
          <a:endParaRPr lang="ru-RU"/>
        </a:p>
      </dgm:t>
    </dgm:pt>
    <dgm:pt modelId="{BBD862B7-BC88-4437-8601-A2EA147C7862}" type="sibTrans" cxnId="{39BCC7A4-9E71-4BE1-B439-4C9A3D2B898C}">
      <dgm:prSet/>
      <dgm:spPr/>
      <dgm:t>
        <a:bodyPr/>
        <a:lstStyle/>
        <a:p>
          <a:endParaRPr lang="ru-RU"/>
        </a:p>
      </dgm:t>
    </dgm:pt>
    <dgm:pt modelId="{05BE5403-9B6C-4846-ACFE-A9F221865FEE}" type="pres">
      <dgm:prSet presAssocID="{64B9DAFC-76BE-41F0-93C9-4D32741B6A7C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11B183D-434D-4DB1-A0BE-490680F1278C}" type="pres">
      <dgm:prSet presAssocID="{64B9DAFC-76BE-41F0-93C9-4D32741B6A7C}" presName="matrix" presStyleCnt="0"/>
      <dgm:spPr/>
    </dgm:pt>
    <dgm:pt modelId="{8205A362-4093-41E5-8F4D-1B92DEE3E83D}" type="pres">
      <dgm:prSet presAssocID="{64B9DAFC-76BE-41F0-93C9-4D32741B6A7C}" presName="tile1" presStyleLbl="node1" presStyleIdx="0" presStyleCnt="4"/>
      <dgm:spPr/>
    </dgm:pt>
    <dgm:pt modelId="{0D688341-A0DF-4C6E-83DD-A55ED38C8D42}" type="pres">
      <dgm:prSet presAssocID="{64B9DAFC-76BE-41F0-93C9-4D32741B6A7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31613A4-458D-42F1-84C1-33F96410014A}" type="pres">
      <dgm:prSet presAssocID="{64B9DAFC-76BE-41F0-93C9-4D32741B6A7C}" presName="tile2" presStyleLbl="node1" presStyleIdx="1" presStyleCnt="4"/>
      <dgm:spPr/>
    </dgm:pt>
    <dgm:pt modelId="{3AC9B6A8-F9B6-45BB-9EA3-13C9D4576B42}" type="pres">
      <dgm:prSet presAssocID="{64B9DAFC-76BE-41F0-93C9-4D32741B6A7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0139E3B-08DC-4743-847D-9D453B4DB513}" type="pres">
      <dgm:prSet presAssocID="{64B9DAFC-76BE-41F0-93C9-4D32741B6A7C}" presName="tile3" presStyleLbl="node1" presStyleIdx="2" presStyleCnt="4"/>
      <dgm:spPr/>
    </dgm:pt>
    <dgm:pt modelId="{7099325F-B915-4CF5-819B-1A97AE58269D}" type="pres">
      <dgm:prSet presAssocID="{64B9DAFC-76BE-41F0-93C9-4D32741B6A7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418DB43-AD89-4C8A-B181-99C1E1693106}" type="pres">
      <dgm:prSet presAssocID="{64B9DAFC-76BE-41F0-93C9-4D32741B6A7C}" presName="tile4" presStyleLbl="node1" presStyleIdx="3" presStyleCnt="4"/>
      <dgm:spPr/>
    </dgm:pt>
    <dgm:pt modelId="{DF6FE2E0-208C-4F76-A697-351809ED465A}" type="pres">
      <dgm:prSet presAssocID="{64B9DAFC-76BE-41F0-93C9-4D32741B6A7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BDB0FE8-8612-4376-A016-949858C0554C}" type="pres">
      <dgm:prSet presAssocID="{64B9DAFC-76BE-41F0-93C9-4D32741B6A7C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085B9608-39BE-46BB-873A-D792FE847BCA}" type="presOf" srcId="{338988F4-2329-421F-9D9F-E7EE0BCA7D61}" destId="{0D688341-A0DF-4C6E-83DD-A55ED38C8D42}" srcOrd="1" destOrd="0" presId="urn:microsoft.com/office/officeart/2005/8/layout/matrix1"/>
    <dgm:cxn modelId="{3BD85F71-9484-43D9-AC53-14DAF808107F}" type="presOf" srcId="{3B4488CB-B5AC-4E89-A173-A27B12F5A4A1}" destId="{3AC9B6A8-F9B6-45BB-9EA3-13C9D4576B42}" srcOrd="1" destOrd="0" presId="urn:microsoft.com/office/officeart/2005/8/layout/matrix1"/>
    <dgm:cxn modelId="{47A3B67D-E523-43FE-9D83-371C91341B64}" type="presOf" srcId="{327772C2-DDC1-4B61-8C6B-EE066808D319}" destId="{E0139E3B-08DC-4743-847D-9D453B4DB513}" srcOrd="0" destOrd="0" presId="urn:microsoft.com/office/officeart/2005/8/layout/matrix1"/>
    <dgm:cxn modelId="{C8C38C7E-E147-4667-831D-E26F40C200FA}" type="presOf" srcId="{D6D8FE9D-83FC-4CBD-893C-69BF45016F0E}" destId="{DF6FE2E0-208C-4F76-A697-351809ED465A}" srcOrd="1" destOrd="0" presId="urn:microsoft.com/office/officeart/2005/8/layout/matrix1"/>
    <dgm:cxn modelId="{C28C3999-FB92-42FA-995D-1F1934C3E69A}" srcId="{D4DF910F-0498-4C6F-BA96-B770FCF9F535}" destId="{327772C2-DDC1-4B61-8C6B-EE066808D319}" srcOrd="2" destOrd="0" parTransId="{1BEF7016-36F1-4499-92A6-9BF703E388C6}" sibTransId="{D353D31B-144A-4EFC-AE37-CA63A8036C04}"/>
    <dgm:cxn modelId="{B9B360A4-B5AC-4243-A795-F85A5CADEA8F}" srcId="{64B9DAFC-76BE-41F0-93C9-4D32741B6A7C}" destId="{D4DF910F-0498-4C6F-BA96-B770FCF9F535}" srcOrd="0" destOrd="0" parTransId="{9DF1443D-593D-48AF-9FCE-CEB2658666F9}" sibTransId="{508069BF-74DE-4EA1-89B8-163BE39DD402}"/>
    <dgm:cxn modelId="{39BCC7A4-9E71-4BE1-B439-4C9A3D2B898C}" srcId="{D4DF910F-0498-4C6F-BA96-B770FCF9F535}" destId="{D6D8FE9D-83FC-4CBD-893C-69BF45016F0E}" srcOrd="3" destOrd="0" parTransId="{A178EC20-6295-450B-B834-EA1DAF2EA95C}" sibTransId="{BBD862B7-BC88-4437-8601-A2EA147C7862}"/>
    <dgm:cxn modelId="{920363AC-DDB2-4568-BC5C-024E8807617C}" type="presOf" srcId="{338988F4-2329-421F-9D9F-E7EE0BCA7D61}" destId="{8205A362-4093-41E5-8F4D-1B92DEE3E83D}" srcOrd="0" destOrd="0" presId="urn:microsoft.com/office/officeart/2005/8/layout/matrix1"/>
    <dgm:cxn modelId="{72DB43AD-3535-45C6-AAB0-4083CB302618}" type="presOf" srcId="{3B4488CB-B5AC-4E89-A173-A27B12F5A4A1}" destId="{431613A4-458D-42F1-84C1-33F96410014A}" srcOrd="0" destOrd="0" presId="urn:microsoft.com/office/officeart/2005/8/layout/matrix1"/>
    <dgm:cxn modelId="{380854AE-72D7-475F-98F2-BEDAC030CBD4}" type="presOf" srcId="{64B9DAFC-76BE-41F0-93C9-4D32741B6A7C}" destId="{05BE5403-9B6C-4846-ACFE-A9F221865FEE}" srcOrd="0" destOrd="0" presId="urn:microsoft.com/office/officeart/2005/8/layout/matrix1"/>
    <dgm:cxn modelId="{6CC75FCF-3C30-4793-AA29-C488838FC7CD}" type="presOf" srcId="{327772C2-DDC1-4B61-8C6B-EE066808D319}" destId="{7099325F-B915-4CF5-819B-1A97AE58269D}" srcOrd="1" destOrd="0" presId="urn:microsoft.com/office/officeart/2005/8/layout/matrix1"/>
    <dgm:cxn modelId="{D51F3BDA-A4C2-40DE-837A-ABF933A90329}" srcId="{D4DF910F-0498-4C6F-BA96-B770FCF9F535}" destId="{3B4488CB-B5AC-4E89-A173-A27B12F5A4A1}" srcOrd="1" destOrd="0" parTransId="{9C31F935-0BCC-4DC1-A7C3-45CC22220871}" sibTransId="{0CD29481-216E-4A3D-841E-D2BE8DEB72CD}"/>
    <dgm:cxn modelId="{FA034AED-5F29-4835-AA76-FA6F5A16A6DD}" type="presOf" srcId="{D6D8FE9D-83FC-4CBD-893C-69BF45016F0E}" destId="{E418DB43-AD89-4C8A-B181-99C1E1693106}" srcOrd="0" destOrd="0" presId="urn:microsoft.com/office/officeart/2005/8/layout/matrix1"/>
    <dgm:cxn modelId="{57CC91EE-EE97-47FC-B88B-C3A607F78323}" type="presOf" srcId="{D4DF910F-0498-4C6F-BA96-B770FCF9F535}" destId="{8BDB0FE8-8612-4376-A016-949858C0554C}" srcOrd="0" destOrd="0" presId="urn:microsoft.com/office/officeart/2005/8/layout/matrix1"/>
    <dgm:cxn modelId="{ED47DEF6-F758-47C7-ACCA-B8C4B1E4DAF0}" srcId="{D4DF910F-0498-4C6F-BA96-B770FCF9F535}" destId="{338988F4-2329-421F-9D9F-E7EE0BCA7D61}" srcOrd="0" destOrd="0" parTransId="{0648E919-AAC6-4246-A6F8-293ED1ABE439}" sibTransId="{35B42BC7-33D7-42B6-A4EE-1462D076D090}"/>
    <dgm:cxn modelId="{A5CCA35D-0AA0-4508-A341-4131D205B3ED}" type="presParOf" srcId="{05BE5403-9B6C-4846-ACFE-A9F221865FEE}" destId="{111B183D-434D-4DB1-A0BE-490680F1278C}" srcOrd="0" destOrd="0" presId="urn:microsoft.com/office/officeart/2005/8/layout/matrix1"/>
    <dgm:cxn modelId="{1522725D-4E8F-42F6-880E-5A3CD5955454}" type="presParOf" srcId="{111B183D-434D-4DB1-A0BE-490680F1278C}" destId="{8205A362-4093-41E5-8F4D-1B92DEE3E83D}" srcOrd="0" destOrd="0" presId="urn:microsoft.com/office/officeart/2005/8/layout/matrix1"/>
    <dgm:cxn modelId="{6A607D84-D5A5-4117-B396-9A78DA38DB14}" type="presParOf" srcId="{111B183D-434D-4DB1-A0BE-490680F1278C}" destId="{0D688341-A0DF-4C6E-83DD-A55ED38C8D42}" srcOrd="1" destOrd="0" presId="urn:microsoft.com/office/officeart/2005/8/layout/matrix1"/>
    <dgm:cxn modelId="{468719AA-5290-4562-89CB-6900DCF056C5}" type="presParOf" srcId="{111B183D-434D-4DB1-A0BE-490680F1278C}" destId="{431613A4-458D-42F1-84C1-33F96410014A}" srcOrd="2" destOrd="0" presId="urn:microsoft.com/office/officeart/2005/8/layout/matrix1"/>
    <dgm:cxn modelId="{F268D5F1-4705-4737-ACA5-D37D55C01CF0}" type="presParOf" srcId="{111B183D-434D-4DB1-A0BE-490680F1278C}" destId="{3AC9B6A8-F9B6-45BB-9EA3-13C9D4576B42}" srcOrd="3" destOrd="0" presId="urn:microsoft.com/office/officeart/2005/8/layout/matrix1"/>
    <dgm:cxn modelId="{981D26C2-16E9-4985-8F08-5CBD50ADB09C}" type="presParOf" srcId="{111B183D-434D-4DB1-A0BE-490680F1278C}" destId="{E0139E3B-08DC-4743-847D-9D453B4DB513}" srcOrd="4" destOrd="0" presId="urn:microsoft.com/office/officeart/2005/8/layout/matrix1"/>
    <dgm:cxn modelId="{33DD4F0B-B388-474D-8CAE-8A3D55C85554}" type="presParOf" srcId="{111B183D-434D-4DB1-A0BE-490680F1278C}" destId="{7099325F-B915-4CF5-819B-1A97AE58269D}" srcOrd="5" destOrd="0" presId="urn:microsoft.com/office/officeart/2005/8/layout/matrix1"/>
    <dgm:cxn modelId="{822EFCCE-2DC7-4FA7-8135-90D074F22A82}" type="presParOf" srcId="{111B183D-434D-4DB1-A0BE-490680F1278C}" destId="{E418DB43-AD89-4C8A-B181-99C1E1693106}" srcOrd="6" destOrd="0" presId="urn:microsoft.com/office/officeart/2005/8/layout/matrix1"/>
    <dgm:cxn modelId="{561EEAC6-689E-494E-B512-12E27EF6476C}" type="presParOf" srcId="{111B183D-434D-4DB1-A0BE-490680F1278C}" destId="{DF6FE2E0-208C-4F76-A697-351809ED465A}" srcOrd="7" destOrd="0" presId="urn:microsoft.com/office/officeart/2005/8/layout/matrix1"/>
    <dgm:cxn modelId="{CB64F434-0922-499D-BC2F-F59A369951F9}" type="presParOf" srcId="{05BE5403-9B6C-4846-ACFE-A9F221865FEE}" destId="{8BDB0FE8-8612-4376-A016-949858C0554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56C119-9BEA-4F49-93B2-F9BACD8E86B5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372096-C238-4A40-978C-F4A26C6B83EB}">
      <dgm:prSet phldrT="[Текст]"/>
      <dgm:spPr/>
      <dgm:t>
        <a:bodyPr/>
        <a:lstStyle/>
        <a:p>
          <a:r>
            <a:rPr lang="en-US" dirty="0" err="1"/>
            <a:t>Conflictul</a:t>
          </a:r>
          <a:r>
            <a:rPr lang="en-US" dirty="0"/>
            <a:t> a </a:t>
          </a:r>
          <a:r>
            <a:rPr lang="en-US" dirty="0" err="1"/>
            <a:t>existat</a:t>
          </a:r>
          <a:r>
            <a:rPr lang="en-US" dirty="0"/>
            <a:t> </a:t>
          </a:r>
          <a:r>
            <a:rPr lang="en-US" dirty="0" err="1"/>
            <a:t>și</a:t>
          </a:r>
          <a:r>
            <a:rPr lang="en-US" dirty="0"/>
            <a:t> </a:t>
          </a:r>
          <a:r>
            <a:rPr lang="en-US" dirty="0" err="1"/>
            <a:t>va</a:t>
          </a:r>
          <a:r>
            <a:rPr lang="en-US" dirty="0"/>
            <a:t> </a:t>
          </a:r>
          <a:r>
            <a:rPr lang="en-US" dirty="0" err="1"/>
            <a:t>exista</a:t>
          </a:r>
          <a:r>
            <a:rPr lang="en-US" dirty="0"/>
            <a:t> </a:t>
          </a:r>
          <a:r>
            <a:rPr lang="en-US" dirty="0" err="1"/>
            <a:t>întotdeauna</a:t>
          </a:r>
          <a:r>
            <a:rPr lang="en-US" dirty="0"/>
            <a:t> </a:t>
          </a:r>
          <a:r>
            <a:rPr lang="en-US" dirty="0" err="1"/>
            <a:t>între</a:t>
          </a:r>
          <a:r>
            <a:rPr lang="en-US" dirty="0"/>
            <a:t> </a:t>
          </a:r>
          <a:r>
            <a:rPr lang="en-US" dirty="0" err="1"/>
            <a:t>oameni</a:t>
          </a:r>
          <a:r>
            <a:rPr lang="en-US" dirty="0"/>
            <a:t>, fie </a:t>
          </a:r>
          <a:r>
            <a:rPr lang="en-US" dirty="0" err="1"/>
            <a:t>separat</a:t>
          </a:r>
          <a:r>
            <a:rPr lang="en-US" dirty="0"/>
            <a:t> , fie </a:t>
          </a:r>
          <a:r>
            <a:rPr lang="en-US" dirty="0" err="1"/>
            <a:t>în</a:t>
          </a:r>
          <a:r>
            <a:rPr lang="en-US" dirty="0"/>
            <a:t> </a:t>
          </a:r>
          <a:r>
            <a:rPr lang="en-US" dirty="0" err="1"/>
            <a:t>echipe</a:t>
          </a:r>
          <a:r>
            <a:rPr lang="en-US" dirty="0"/>
            <a:t> </a:t>
          </a:r>
          <a:r>
            <a:rPr lang="en-US" dirty="0" err="1"/>
            <a:t>manageriale</a:t>
          </a:r>
          <a:r>
            <a:rPr lang="en-US" dirty="0"/>
            <a:t>.</a:t>
          </a:r>
          <a:endParaRPr lang="ru-RU" dirty="0"/>
        </a:p>
      </dgm:t>
    </dgm:pt>
    <dgm:pt modelId="{97C9B191-B420-47BD-AB3B-99DD9EFFC5D9}" type="parTrans" cxnId="{3CF4E9DA-97D9-462A-94D3-48844CEFF16D}">
      <dgm:prSet/>
      <dgm:spPr/>
      <dgm:t>
        <a:bodyPr/>
        <a:lstStyle/>
        <a:p>
          <a:endParaRPr lang="ru-RU"/>
        </a:p>
      </dgm:t>
    </dgm:pt>
    <dgm:pt modelId="{87A3B11B-9172-4C94-811D-6EEDA129CD26}" type="sibTrans" cxnId="{3CF4E9DA-97D9-462A-94D3-48844CEFF16D}">
      <dgm:prSet/>
      <dgm:spPr/>
      <dgm:t>
        <a:bodyPr/>
        <a:lstStyle/>
        <a:p>
          <a:endParaRPr lang="ru-RU"/>
        </a:p>
      </dgm:t>
    </dgm:pt>
    <dgm:pt modelId="{61AD8073-FF71-464C-A6B7-3B0E0DAD0523}">
      <dgm:prSet phldrT="[Текст]"/>
      <dgm:spPr/>
      <dgm:t>
        <a:bodyPr/>
        <a:lstStyle/>
        <a:p>
          <a:r>
            <a:rPr lang="en-US" dirty="0" err="1"/>
            <a:t>Conflictul</a:t>
          </a:r>
          <a:r>
            <a:rPr lang="en-US" dirty="0"/>
            <a:t> </a:t>
          </a:r>
          <a:r>
            <a:rPr lang="en-US" dirty="0" err="1"/>
            <a:t>este</a:t>
          </a:r>
          <a:r>
            <a:rPr lang="en-US" dirty="0"/>
            <a:t> o </a:t>
          </a:r>
          <a:r>
            <a:rPr lang="en-US" dirty="0" err="1"/>
            <a:t>parte</a:t>
          </a:r>
          <a:r>
            <a:rPr lang="en-US" dirty="0"/>
            <a:t> </a:t>
          </a:r>
          <a:r>
            <a:rPr lang="en-US" dirty="0" err="1"/>
            <a:t>importantă</a:t>
          </a:r>
          <a:r>
            <a:rPr lang="en-US" dirty="0"/>
            <a:t> a </a:t>
          </a:r>
          <a:r>
            <a:rPr lang="en-US" dirty="0" err="1"/>
            <a:t>vieții</a:t>
          </a:r>
          <a:r>
            <a:rPr lang="en-US" dirty="0"/>
            <a:t> </a:t>
          </a:r>
          <a:r>
            <a:rPr lang="en-US" dirty="0" err="1"/>
            <a:t>organizaționale</a:t>
          </a:r>
          <a:r>
            <a:rPr lang="en-US" dirty="0"/>
            <a:t> </a:t>
          </a:r>
          <a:r>
            <a:rPr lang="en-US" dirty="0" err="1"/>
            <a:t>iar</a:t>
          </a:r>
          <a:r>
            <a:rPr lang="en-US" dirty="0"/>
            <a:t> </a:t>
          </a:r>
          <a:r>
            <a:rPr lang="en-US" dirty="0" err="1"/>
            <a:t>motivațiile</a:t>
          </a:r>
          <a:r>
            <a:rPr lang="en-US" dirty="0"/>
            <a:t> </a:t>
          </a:r>
          <a:r>
            <a:rPr lang="en-US" dirty="0" err="1"/>
            <a:t>pentru</a:t>
          </a:r>
          <a:r>
            <a:rPr lang="en-US" dirty="0"/>
            <a:t> care </a:t>
          </a:r>
          <a:r>
            <a:rPr lang="en-US" dirty="0" err="1"/>
            <a:t>resursele</a:t>
          </a:r>
          <a:r>
            <a:rPr lang="en-US" dirty="0"/>
            <a:t> </a:t>
          </a:r>
          <a:r>
            <a:rPr lang="en-US" dirty="0" err="1"/>
            <a:t>umane</a:t>
          </a:r>
          <a:r>
            <a:rPr lang="ro-MD" dirty="0"/>
            <a:t> </a:t>
          </a:r>
          <a:r>
            <a:rPr lang="en-US" dirty="0" err="1"/>
            <a:t>intră</a:t>
          </a:r>
          <a:r>
            <a:rPr lang="en-US" dirty="0"/>
            <a:t> </a:t>
          </a:r>
          <a:r>
            <a:rPr lang="en-US" dirty="0" err="1"/>
            <a:t>în</a:t>
          </a:r>
          <a:r>
            <a:rPr lang="ro-MD" dirty="0"/>
            <a:t> </a:t>
          </a:r>
          <a:r>
            <a:rPr lang="en-US" dirty="0"/>
            <a:t>conflict sunt infinite</a:t>
          </a:r>
          <a:endParaRPr lang="ru-RU" dirty="0"/>
        </a:p>
      </dgm:t>
    </dgm:pt>
    <dgm:pt modelId="{91E287DE-B648-4F1A-A8E8-92725B0564EB}" type="parTrans" cxnId="{E1FB0A99-5F45-441D-81D1-942D22F9DDEE}">
      <dgm:prSet/>
      <dgm:spPr/>
      <dgm:t>
        <a:bodyPr/>
        <a:lstStyle/>
        <a:p>
          <a:endParaRPr lang="ru-RU"/>
        </a:p>
      </dgm:t>
    </dgm:pt>
    <dgm:pt modelId="{06A2DC7A-663A-4CF7-BC95-6D6CAC8FB174}" type="sibTrans" cxnId="{E1FB0A99-5F45-441D-81D1-942D22F9DDEE}">
      <dgm:prSet/>
      <dgm:spPr/>
      <dgm:t>
        <a:bodyPr/>
        <a:lstStyle/>
        <a:p>
          <a:endParaRPr lang="ru-RU"/>
        </a:p>
      </dgm:t>
    </dgm:pt>
    <dgm:pt modelId="{93B170A0-3598-43CD-9DB7-23E288EFB2EA}">
      <dgm:prSet phldrT="[Текст]"/>
      <dgm:spPr/>
      <dgm:t>
        <a:bodyPr/>
        <a:lstStyle/>
        <a:p>
          <a:r>
            <a:rPr lang="ro-MD" dirty="0"/>
            <a:t>C</a:t>
          </a:r>
          <a:r>
            <a:rPr lang="en-US" dirty="0" err="1"/>
            <a:t>onflictele</a:t>
          </a:r>
          <a:r>
            <a:rPr lang="en-US" dirty="0"/>
            <a:t> sunt </a:t>
          </a:r>
          <a:r>
            <a:rPr lang="en-US" dirty="0" err="1"/>
            <a:t>stări</a:t>
          </a:r>
          <a:r>
            <a:rPr lang="en-US" dirty="0"/>
            <a:t> </a:t>
          </a:r>
          <a:r>
            <a:rPr lang="en-US" dirty="0" err="1"/>
            <a:t>anormale</a:t>
          </a:r>
          <a:r>
            <a:rPr lang="en-US" dirty="0"/>
            <a:t> </a:t>
          </a:r>
          <a:r>
            <a:rPr lang="en-US" dirty="0" err="1"/>
            <a:t>în</a:t>
          </a:r>
          <a:r>
            <a:rPr lang="en-US" dirty="0"/>
            <a:t> </a:t>
          </a:r>
          <a:r>
            <a:rPr lang="en-US" dirty="0" err="1"/>
            <a:t>activitate</a:t>
          </a:r>
          <a:r>
            <a:rPr lang="en-US" dirty="0"/>
            <a:t>, </a:t>
          </a:r>
          <a:r>
            <a:rPr lang="en-US" dirty="0" err="1"/>
            <a:t>având</a:t>
          </a:r>
          <a:r>
            <a:rPr lang="en-US" dirty="0"/>
            <a:t> un </a:t>
          </a:r>
          <a:r>
            <a:rPr lang="en-US" dirty="0" err="1"/>
            <a:t>profund</a:t>
          </a:r>
          <a:r>
            <a:rPr lang="en-US" dirty="0"/>
            <a:t> </a:t>
          </a:r>
          <a:r>
            <a:rPr lang="en-US" dirty="0" err="1"/>
            <a:t>caracter</a:t>
          </a:r>
          <a:r>
            <a:rPr lang="en-US" dirty="0"/>
            <a:t> </a:t>
          </a:r>
          <a:r>
            <a:rPr lang="en-US" dirty="0" err="1"/>
            <a:t>disfuncțional</a:t>
          </a:r>
          <a:r>
            <a:rPr lang="en-US" dirty="0"/>
            <a:t>. Pe de </a:t>
          </a:r>
          <a:r>
            <a:rPr lang="en-US" dirty="0" err="1"/>
            <a:t>altă</a:t>
          </a:r>
          <a:r>
            <a:rPr lang="en-US" dirty="0"/>
            <a:t> </a:t>
          </a:r>
          <a:r>
            <a:rPr lang="en-US" dirty="0" err="1"/>
            <a:t>parte</a:t>
          </a:r>
          <a:r>
            <a:rPr lang="en-US" dirty="0"/>
            <a:t>, </a:t>
          </a:r>
          <a:r>
            <a:rPr lang="en-US" dirty="0" err="1"/>
            <a:t>conflictele</a:t>
          </a:r>
          <a:r>
            <a:rPr lang="en-US" dirty="0"/>
            <a:t> sunt </a:t>
          </a:r>
          <a:r>
            <a:rPr lang="en-US" dirty="0" err="1"/>
            <a:t>aspecte</a:t>
          </a:r>
          <a:r>
            <a:rPr lang="en-US" dirty="0"/>
            <a:t> </a:t>
          </a:r>
          <a:r>
            <a:rPr lang="en-US" dirty="0" err="1"/>
            <a:t>firești</a:t>
          </a:r>
          <a:r>
            <a:rPr lang="en-US" dirty="0"/>
            <a:t> de </a:t>
          </a:r>
          <a:r>
            <a:rPr lang="en-US" dirty="0" err="1"/>
            <a:t>existență</a:t>
          </a:r>
          <a:r>
            <a:rPr lang="en-US" dirty="0"/>
            <a:t> </a:t>
          </a:r>
          <a:r>
            <a:rPr lang="en-US" dirty="0" err="1"/>
            <a:t>și</a:t>
          </a:r>
          <a:r>
            <a:rPr lang="en-US" dirty="0"/>
            <a:t> </a:t>
          </a:r>
          <a:r>
            <a:rPr lang="en-US" dirty="0" err="1"/>
            <a:t>evoluție</a:t>
          </a:r>
          <a:r>
            <a:rPr lang="en-US" dirty="0"/>
            <a:t> a </a:t>
          </a:r>
          <a:r>
            <a:rPr lang="en-US" dirty="0" err="1"/>
            <a:t>afacerilor</a:t>
          </a:r>
          <a:r>
            <a:rPr lang="en-US" dirty="0"/>
            <a:t>, </a:t>
          </a:r>
          <a:r>
            <a:rPr lang="en-US" dirty="0" err="1"/>
            <a:t>funcțional</a:t>
          </a:r>
          <a:r>
            <a:rPr lang="en-US" dirty="0"/>
            <a:t> </a:t>
          </a:r>
          <a:r>
            <a:rPr lang="en-US" dirty="0" err="1"/>
            <a:t>având</a:t>
          </a:r>
          <a:r>
            <a:rPr lang="en-US" dirty="0"/>
            <a:t> un </a:t>
          </a:r>
          <a:r>
            <a:rPr lang="en-US" dirty="0" err="1"/>
            <a:t>rezultat</a:t>
          </a:r>
          <a:r>
            <a:rPr lang="en-US" dirty="0"/>
            <a:t> </a:t>
          </a:r>
          <a:r>
            <a:rPr lang="en-US" dirty="0" err="1"/>
            <a:t>pozitiv</a:t>
          </a:r>
          <a:r>
            <a:rPr lang="en-US" dirty="0"/>
            <a:t>.</a:t>
          </a:r>
          <a:endParaRPr lang="ru-RU" dirty="0"/>
        </a:p>
      </dgm:t>
    </dgm:pt>
    <dgm:pt modelId="{06D8E7D8-5F25-4FD6-B5D8-72E51C55A2D6}" type="parTrans" cxnId="{8BD645E8-8DEC-455E-BB1E-FF9B91C6D574}">
      <dgm:prSet/>
      <dgm:spPr/>
      <dgm:t>
        <a:bodyPr/>
        <a:lstStyle/>
        <a:p>
          <a:endParaRPr lang="ru-RU"/>
        </a:p>
      </dgm:t>
    </dgm:pt>
    <dgm:pt modelId="{A112419C-E2B5-4226-AA4F-F525C2FF1267}" type="sibTrans" cxnId="{8BD645E8-8DEC-455E-BB1E-FF9B91C6D574}">
      <dgm:prSet/>
      <dgm:spPr/>
      <dgm:t>
        <a:bodyPr/>
        <a:lstStyle/>
        <a:p>
          <a:endParaRPr lang="ru-RU"/>
        </a:p>
      </dgm:t>
    </dgm:pt>
    <dgm:pt modelId="{75CBD0F7-C12A-4E7D-8F31-FA3255411973}">
      <dgm:prSet phldrT="[Текст]"/>
      <dgm:spPr/>
      <dgm:t>
        <a:bodyPr/>
        <a:lstStyle/>
        <a:p>
          <a:r>
            <a:rPr lang="it-IT" dirty="0"/>
            <a:t>Conflictele necontrolate conduc spre violență și insubordonare.</a:t>
          </a:r>
          <a:endParaRPr lang="ru-RU" dirty="0"/>
        </a:p>
      </dgm:t>
    </dgm:pt>
    <dgm:pt modelId="{DA6F83B6-C3AC-4284-BB81-1EBBED4B73DB}" type="parTrans" cxnId="{464EE4D4-1183-48D3-8122-6AEF7999EE8E}">
      <dgm:prSet/>
      <dgm:spPr/>
      <dgm:t>
        <a:bodyPr/>
        <a:lstStyle/>
        <a:p>
          <a:endParaRPr lang="ru-RU"/>
        </a:p>
      </dgm:t>
    </dgm:pt>
    <dgm:pt modelId="{CEE2D14C-55CC-406A-869C-DF050E5E939F}" type="sibTrans" cxnId="{464EE4D4-1183-48D3-8122-6AEF7999EE8E}">
      <dgm:prSet/>
      <dgm:spPr/>
      <dgm:t>
        <a:bodyPr/>
        <a:lstStyle/>
        <a:p>
          <a:endParaRPr lang="ru-RU"/>
        </a:p>
      </dgm:t>
    </dgm:pt>
    <dgm:pt modelId="{CEC2602B-F8D7-4265-96BC-55DF30A134A6}">
      <dgm:prSet phldrT="[Текст]"/>
      <dgm:spPr/>
      <dgm:t>
        <a:bodyPr/>
        <a:lstStyle/>
        <a:p>
          <a:r>
            <a:rPr lang="en-US" dirty="0" err="1"/>
            <a:t>Respectiv</a:t>
          </a:r>
          <a:r>
            <a:rPr lang="en-US" dirty="0"/>
            <a:t>, o </a:t>
          </a:r>
          <a:r>
            <a:rPr lang="en-US" dirty="0" err="1"/>
            <a:t>dominanță</a:t>
          </a:r>
          <a:r>
            <a:rPr lang="en-US" dirty="0"/>
            <a:t> a </a:t>
          </a:r>
          <a:r>
            <a:rPr lang="en-US" dirty="0" err="1"/>
            <a:t>conflictelor</a:t>
          </a:r>
          <a:r>
            <a:rPr lang="en-US" dirty="0"/>
            <a:t> la </a:t>
          </a:r>
          <a:r>
            <a:rPr lang="en-US" dirty="0" err="1"/>
            <a:t>locul</a:t>
          </a:r>
          <a:r>
            <a:rPr lang="en-US" dirty="0"/>
            <a:t> de </a:t>
          </a:r>
          <a:r>
            <a:rPr lang="en-US" dirty="0" err="1"/>
            <a:t>muncă</a:t>
          </a:r>
          <a:r>
            <a:rPr lang="en-US" dirty="0"/>
            <a:t> </a:t>
          </a:r>
          <a:r>
            <a:rPr lang="en-US" dirty="0" err="1"/>
            <a:t>duc</a:t>
          </a:r>
          <a:r>
            <a:rPr lang="en-US" dirty="0"/>
            <a:t> </a:t>
          </a:r>
          <a:r>
            <a:rPr lang="en-US" dirty="0" err="1"/>
            <a:t>spre</a:t>
          </a:r>
          <a:r>
            <a:rPr lang="en-US" dirty="0"/>
            <a:t> o </a:t>
          </a:r>
          <a:r>
            <a:rPr lang="en-US" dirty="0" err="1"/>
            <a:t>disfuncție</a:t>
          </a:r>
          <a:r>
            <a:rPr lang="en-US" dirty="0"/>
            <a:t> a </a:t>
          </a:r>
          <a:r>
            <a:rPr lang="en-US" dirty="0" err="1"/>
            <a:t>organizațiilor</a:t>
          </a:r>
          <a:r>
            <a:rPr lang="en-US" dirty="0"/>
            <a:t> </a:t>
          </a:r>
          <a:r>
            <a:rPr lang="en-US" dirty="0" err="1"/>
            <a:t>și</a:t>
          </a:r>
          <a:r>
            <a:rPr lang="en-US" dirty="0"/>
            <a:t> </a:t>
          </a:r>
          <a:r>
            <a:rPr lang="en-US" dirty="0" err="1"/>
            <a:t>întreprindelor</a:t>
          </a:r>
          <a:r>
            <a:rPr lang="en-US" dirty="0"/>
            <a:t>, </a:t>
          </a:r>
          <a:r>
            <a:rPr lang="en-US" dirty="0" err="1"/>
            <a:t>cât</a:t>
          </a:r>
          <a:r>
            <a:rPr lang="en-US" dirty="0"/>
            <a:t> </a:t>
          </a:r>
          <a:r>
            <a:rPr lang="en-US" dirty="0" err="1"/>
            <a:t>și</a:t>
          </a:r>
          <a:r>
            <a:rPr lang="en-US" dirty="0"/>
            <a:t> pot </a:t>
          </a:r>
          <a:r>
            <a:rPr lang="en-US" dirty="0" err="1"/>
            <a:t>cauza</a:t>
          </a:r>
          <a:r>
            <a:rPr lang="en-US" dirty="0"/>
            <a:t> </a:t>
          </a:r>
          <a:r>
            <a:rPr lang="en-US" dirty="0" err="1"/>
            <a:t>greșeli</a:t>
          </a:r>
          <a:r>
            <a:rPr lang="en-US" dirty="0"/>
            <a:t> </a:t>
          </a:r>
          <a:r>
            <a:rPr lang="en-US" dirty="0" err="1"/>
            <a:t>esențiale</a:t>
          </a:r>
          <a:r>
            <a:rPr lang="en-US" dirty="0"/>
            <a:t> </a:t>
          </a:r>
          <a:r>
            <a:rPr lang="en-US" dirty="0" err="1"/>
            <a:t>în</a:t>
          </a:r>
          <a:r>
            <a:rPr lang="en-US" dirty="0"/>
            <a:t> </a:t>
          </a:r>
          <a:r>
            <a:rPr lang="en-US" dirty="0" err="1"/>
            <a:t>domeniul</a:t>
          </a:r>
          <a:r>
            <a:rPr lang="en-US" dirty="0"/>
            <a:t> </a:t>
          </a:r>
          <a:r>
            <a:rPr lang="en-US" dirty="0" err="1"/>
            <a:t>partineriatelor</a:t>
          </a:r>
          <a:r>
            <a:rPr lang="en-US" dirty="0"/>
            <a:t>.</a:t>
          </a:r>
          <a:endParaRPr lang="ru-RU" dirty="0"/>
        </a:p>
      </dgm:t>
    </dgm:pt>
    <dgm:pt modelId="{36606AE4-AC99-425E-B054-8B0F7BAD1F88}" type="parTrans" cxnId="{F09C48A5-FE3C-4B7C-AF9C-EA40CCD951BC}">
      <dgm:prSet/>
      <dgm:spPr/>
      <dgm:t>
        <a:bodyPr/>
        <a:lstStyle/>
        <a:p>
          <a:endParaRPr lang="ru-RU"/>
        </a:p>
      </dgm:t>
    </dgm:pt>
    <dgm:pt modelId="{B34579C6-6598-4896-9364-98715E46A75F}" type="sibTrans" cxnId="{F09C48A5-FE3C-4B7C-AF9C-EA40CCD951BC}">
      <dgm:prSet/>
      <dgm:spPr/>
      <dgm:t>
        <a:bodyPr/>
        <a:lstStyle/>
        <a:p>
          <a:endParaRPr lang="ru-RU"/>
        </a:p>
      </dgm:t>
    </dgm:pt>
    <dgm:pt modelId="{7175CA52-D206-4DAB-8E22-9F4F2C7093DA}" type="pres">
      <dgm:prSet presAssocID="{9656C119-9BEA-4F49-93B2-F9BACD8E86B5}" presName="cycle" presStyleCnt="0">
        <dgm:presLayoutVars>
          <dgm:dir/>
          <dgm:resizeHandles val="exact"/>
        </dgm:presLayoutVars>
      </dgm:prSet>
      <dgm:spPr/>
    </dgm:pt>
    <dgm:pt modelId="{092767D9-CF87-4171-AEDF-86FDD9209B20}" type="pres">
      <dgm:prSet presAssocID="{DD372096-C238-4A40-978C-F4A26C6B83EB}" presName="node" presStyleLbl="node1" presStyleIdx="0" presStyleCnt="5" custScaleX="129558" custScaleY="92050">
        <dgm:presLayoutVars>
          <dgm:bulletEnabled val="1"/>
        </dgm:presLayoutVars>
      </dgm:prSet>
      <dgm:spPr/>
    </dgm:pt>
    <dgm:pt modelId="{90FC57A9-75BB-4195-B753-F4F193004E80}" type="pres">
      <dgm:prSet presAssocID="{DD372096-C238-4A40-978C-F4A26C6B83EB}" presName="spNode" presStyleCnt="0"/>
      <dgm:spPr/>
    </dgm:pt>
    <dgm:pt modelId="{AFEC54E4-B104-4E56-905E-3F73B2EABFBA}" type="pres">
      <dgm:prSet presAssocID="{87A3B11B-9172-4C94-811D-6EEDA129CD26}" presName="sibTrans" presStyleLbl="sibTrans1D1" presStyleIdx="0" presStyleCnt="5"/>
      <dgm:spPr/>
    </dgm:pt>
    <dgm:pt modelId="{F44E3FEC-44AA-449C-AFE4-D722669C654C}" type="pres">
      <dgm:prSet presAssocID="{61AD8073-FF71-464C-A6B7-3B0E0DAD0523}" presName="node" presStyleLbl="node1" presStyleIdx="1" presStyleCnt="5" custScaleX="144790" custScaleY="145890">
        <dgm:presLayoutVars>
          <dgm:bulletEnabled val="1"/>
        </dgm:presLayoutVars>
      </dgm:prSet>
      <dgm:spPr/>
    </dgm:pt>
    <dgm:pt modelId="{C0D11DD8-18FA-4ADF-844D-1E01F8F10048}" type="pres">
      <dgm:prSet presAssocID="{61AD8073-FF71-464C-A6B7-3B0E0DAD0523}" presName="spNode" presStyleCnt="0"/>
      <dgm:spPr/>
    </dgm:pt>
    <dgm:pt modelId="{84BFF9A6-83FE-411D-8E5C-D66084FB56DE}" type="pres">
      <dgm:prSet presAssocID="{06A2DC7A-663A-4CF7-BC95-6D6CAC8FB174}" presName="sibTrans" presStyleLbl="sibTrans1D1" presStyleIdx="1" presStyleCnt="5"/>
      <dgm:spPr/>
    </dgm:pt>
    <dgm:pt modelId="{0855B5F1-F0B8-47E6-9DBA-A1474F3FF170}" type="pres">
      <dgm:prSet presAssocID="{93B170A0-3598-43CD-9DB7-23E288EFB2EA}" presName="node" presStyleLbl="node1" presStyleIdx="2" presStyleCnt="5" custScaleX="126633" custScaleY="198669">
        <dgm:presLayoutVars>
          <dgm:bulletEnabled val="1"/>
        </dgm:presLayoutVars>
      </dgm:prSet>
      <dgm:spPr/>
    </dgm:pt>
    <dgm:pt modelId="{2FBE06F8-2317-484C-AB9F-3745D09A1DA1}" type="pres">
      <dgm:prSet presAssocID="{93B170A0-3598-43CD-9DB7-23E288EFB2EA}" presName="spNode" presStyleCnt="0"/>
      <dgm:spPr/>
    </dgm:pt>
    <dgm:pt modelId="{90480784-2390-4164-93B6-EFC347D3C879}" type="pres">
      <dgm:prSet presAssocID="{A112419C-E2B5-4226-AA4F-F525C2FF1267}" presName="sibTrans" presStyleLbl="sibTrans1D1" presStyleIdx="2" presStyleCnt="5"/>
      <dgm:spPr/>
    </dgm:pt>
    <dgm:pt modelId="{23640418-F7F3-4E6A-A5F4-67FB132CDB49}" type="pres">
      <dgm:prSet presAssocID="{75CBD0F7-C12A-4E7D-8F31-FA3255411973}" presName="node" presStyleLbl="node1" presStyleIdx="3" presStyleCnt="5" custScaleX="114008" custScaleY="189126">
        <dgm:presLayoutVars>
          <dgm:bulletEnabled val="1"/>
        </dgm:presLayoutVars>
      </dgm:prSet>
      <dgm:spPr/>
    </dgm:pt>
    <dgm:pt modelId="{8ABAAF20-1F32-4171-9623-24D31F84360E}" type="pres">
      <dgm:prSet presAssocID="{75CBD0F7-C12A-4E7D-8F31-FA3255411973}" presName="spNode" presStyleCnt="0"/>
      <dgm:spPr/>
    </dgm:pt>
    <dgm:pt modelId="{73E6D332-990A-4523-B0C8-C7BDD9A10C8C}" type="pres">
      <dgm:prSet presAssocID="{CEE2D14C-55CC-406A-869C-DF050E5E939F}" presName="sibTrans" presStyleLbl="sibTrans1D1" presStyleIdx="3" presStyleCnt="5"/>
      <dgm:spPr/>
    </dgm:pt>
    <dgm:pt modelId="{2A0E94A4-5230-4FFC-8181-F8CFD420FE2B}" type="pres">
      <dgm:prSet presAssocID="{CEC2602B-F8D7-4265-96BC-55DF30A134A6}" presName="node" presStyleLbl="node1" presStyleIdx="4" presStyleCnt="5" custScaleX="139098" custScaleY="145591">
        <dgm:presLayoutVars>
          <dgm:bulletEnabled val="1"/>
        </dgm:presLayoutVars>
      </dgm:prSet>
      <dgm:spPr/>
    </dgm:pt>
    <dgm:pt modelId="{603A78CA-B571-4C68-90A5-B40A657C2EA0}" type="pres">
      <dgm:prSet presAssocID="{CEC2602B-F8D7-4265-96BC-55DF30A134A6}" presName="spNode" presStyleCnt="0"/>
      <dgm:spPr/>
    </dgm:pt>
    <dgm:pt modelId="{799E0040-CC60-469C-8DEB-6495F612E3A9}" type="pres">
      <dgm:prSet presAssocID="{B34579C6-6598-4896-9364-98715E46A75F}" presName="sibTrans" presStyleLbl="sibTrans1D1" presStyleIdx="4" presStyleCnt="5"/>
      <dgm:spPr/>
    </dgm:pt>
  </dgm:ptLst>
  <dgm:cxnLst>
    <dgm:cxn modelId="{20BEB912-1721-45D8-B5C8-035292EA9156}" type="presOf" srcId="{87A3B11B-9172-4C94-811D-6EEDA129CD26}" destId="{AFEC54E4-B104-4E56-905E-3F73B2EABFBA}" srcOrd="0" destOrd="0" presId="urn:microsoft.com/office/officeart/2005/8/layout/cycle6"/>
    <dgm:cxn modelId="{D683EE28-77C2-4C83-A9ED-DF30665C4539}" type="presOf" srcId="{DD372096-C238-4A40-978C-F4A26C6B83EB}" destId="{092767D9-CF87-4171-AEDF-86FDD9209B20}" srcOrd="0" destOrd="0" presId="urn:microsoft.com/office/officeart/2005/8/layout/cycle6"/>
    <dgm:cxn modelId="{F05E6935-7697-489B-A04B-F5697F966E0C}" type="presOf" srcId="{06A2DC7A-663A-4CF7-BC95-6D6CAC8FB174}" destId="{84BFF9A6-83FE-411D-8E5C-D66084FB56DE}" srcOrd="0" destOrd="0" presId="urn:microsoft.com/office/officeart/2005/8/layout/cycle6"/>
    <dgm:cxn modelId="{CD779B40-079A-4E0C-9C85-5E2293BC3ACB}" type="presOf" srcId="{93B170A0-3598-43CD-9DB7-23E288EFB2EA}" destId="{0855B5F1-F0B8-47E6-9DBA-A1474F3FF170}" srcOrd="0" destOrd="0" presId="urn:microsoft.com/office/officeart/2005/8/layout/cycle6"/>
    <dgm:cxn modelId="{BCBAD85A-F34D-4896-8F35-FE15F70EF80E}" type="presOf" srcId="{CEE2D14C-55CC-406A-869C-DF050E5E939F}" destId="{73E6D332-990A-4523-B0C8-C7BDD9A10C8C}" srcOrd="0" destOrd="0" presId="urn:microsoft.com/office/officeart/2005/8/layout/cycle6"/>
    <dgm:cxn modelId="{FCC09E92-166B-4A67-8213-9822C31DEDF0}" type="presOf" srcId="{75CBD0F7-C12A-4E7D-8F31-FA3255411973}" destId="{23640418-F7F3-4E6A-A5F4-67FB132CDB49}" srcOrd="0" destOrd="0" presId="urn:microsoft.com/office/officeart/2005/8/layout/cycle6"/>
    <dgm:cxn modelId="{E1FB0A99-5F45-441D-81D1-942D22F9DDEE}" srcId="{9656C119-9BEA-4F49-93B2-F9BACD8E86B5}" destId="{61AD8073-FF71-464C-A6B7-3B0E0DAD0523}" srcOrd="1" destOrd="0" parTransId="{91E287DE-B648-4F1A-A8E8-92725B0564EB}" sibTransId="{06A2DC7A-663A-4CF7-BC95-6D6CAC8FB174}"/>
    <dgm:cxn modelId="{F09C48A5-FE3C-4B7C-AF9C-EA40CCD951BC}" srcId="{9656C119-9BEA-4F49-93B2-F9BACD8E86B5}" destId="{CEC2602B-F8D7-4265-96BC-55DF30A134A6}" srcOrd="4" destOrd="0" parTransId="{36606AE4-AC99-425E-B054-8B0F7BAD1F88}" sibTransId="{B34579C6-6598-4896-9364-98715E46A75F}"/>
    <dgm:cxn modelId="{BADCA6BD-0CA8-4E38-B2BB-B9D51480ADB5}" type="presOf" srcId="{CEC2602B-F8D7-4265-96BC-55DF30A134A6}" destId="{2A0E94A4-5230-4FFC-8181-F8CFD420FE2B}" srcOrd="0" destOrd="0" presId="urn:microsoft.com/office/officeart/2005/8/layout/cycle6"/>
    <dgm:cxn modelId="{A668D9C6-B519-4F84-BCEF-564A9B582DC7}" type="presOf" srcId="{61AD8073-FF71-464C-A6B7-3B0E0DAD0523}" destId="{F44E3FEC-44AA-449C-AFE4-D722669C654C}" srcOrd="0" destOrd="0" presId="urn:microsoft.com/office/officeart/2005/8/layout/cycle6"/>
    <dgm:cxn modelId="{464EE4D4-1183-48D3-8122-6AEF7999EE8E}" srcId="{9656C119-9BEA-4F49-93B2-F9BACD8E86B5}" destId="{75CBD0F7-C12A-4E7D-8F31-FA3255411973}" srcOrd="3" destOrd="0" parTransId="{DA6F83B6-C3AC-4284-BB81-1EBBED4B73DB}" sibTransId="{CEE2D14C-55CC-406A-869C-DF050E5E939F}"/>
    <dgm:cxn modelId="{57133DD6-90CA-40FC-AC78-40690CEA78AD}" type="presOf" srcId="{A112419C-E2B5-4226-AA4F-F525C2FF1267}" destId="{90480784-2390-4164-93B6-EFC347D3C879}" srcOrd="0" destOrd="0" presId="urn:microsoft.com/office/officeart/2005/8/layout/cycle6"/>
    <dgm:cxn modelId="{3CF4E9DA-97D9-462A-94D3-48844CEFF16D}" srcId="{9656C119-9BEA-4F49-93B2-F9BACD8E86B5}" destId="{DD372096-C238-4A40-978C-F4A26C6B83EB}" srcOrd="0" destOrd="0" parTransId="{97C9B191-B420-47BD-AB3B-99DD9EFFC5D9}" sibTransId="{87A3B11B-9172-4C94-811D-6EEDA129CD26}"/>
    <dgm:cxn modelId="{291F0EE5-48BB-4731-B9FB-85BB0600C873}" type="presOf" srcId="{9656C119-9BEA-4F49-93B2-F9BACD8E86B5}" destId="{7175CA52-D206-4DAB-8E22-9F4F2C7093DA}" srcOrd="0" destOrd="0" presId="urn:microsoft.com/office/officeart/2005/8/layout/cycle6"/>
    <dgm:cxn modelId="{5106D7E7-494E-4B72-A2C0-418B3B1DA7F5}" type="presOf" srcId="{B34579C6-6598-4896-9364-98715E46A75F}" destId="{799E0040-CC60-469C-8DEB-6495F612E3A9}" srcOrd="0" destOrd="0" presId="urn:microsoft.com/office/officeart/2005/8/layout/cycle6"/>
    <dgm:cxn modelId="{8BD645E8-8DEC-455E-BB1E-FF9B91C6D574}" srcId="{9656C119-9BEA-4F49-93B2-F9BACD8E86B5}" destId="{93B170A0-3598-43CD-9DB7-23E288EFB2EA}" srcOrd="2" destOrd="0" parTransId="{06D8E7D8-5F25-4FD6-B5D8-72E51C55A2D6}" sibTransId="{A112419C-E2B5-4226-AA4F-F525C2FF1267}"/>
    <dgm:cxn modelId="{0D6A9EF5-2C9B-4355-9D6D-97DC0A1424CC}" type="presParOf" srcId="{7175CA52-D206-4DAB-8E22-9F4F2C7093DA}" destId="{092767D9-CF87-4171-AEDF-86FDD9209B20}" srcOrd="0" destOrd="0" presId="urn:microsoft.com/office/officeart/2005/8/layout/cycle6"/>
    <dgm:cxn modelId="{94FE5DFC-E9ED-4C4A-B428-A38F14512957}" type="presParOf" srcId="{7175CA52-D206-4DAB-8E22-9F4F2C7093DA}" destId="{90FC57A9-75BB-4195-B753-F4F193004E80}" srcOrd="1" destOrd="0" presId="urn:microsoft.com/office/officeart/2005/8/layout/cycle6"/>
    <dgm:cxn modelId="{60EF235C-D903-4734-A7F9-FB6BBB7E4D43}" type="presParOf" srcId="{7175CA52-D206-4DAB-8E22-9F4F2C7093DA}" destId="{AFEC54E4-B104-4E56-905E-3F73B2EABFBA}" srcOrd="2" destOrd="0" presId="urn:microsoft.com/office/officeart/2005/8/layout/cycle6"/>
    <dgm:cxn modelId="{CDB048C6-457E-474B-A7BC-A371FBE0EDF2}" type="presParOf" srcId="{7175CA52-D206-4DAB-8E22-9F4F2C7093DA}" destId="{F44E3FEC-44AA-449C-AFE4-D722669C654C}" srcOrd="3" destOrd="0" presId="urn:microsoft.com/office/officeart/2005/8/layout/cycle6"/>
    <dgm:cxn modelId="{AA97CF22-0E95-418E-881A-0046E124D3A0}" type="presParOf" srcId="{7175CA52-D206-4DAB-8E22-9F4F2C7093DA}" destId="{C0D11DD8-18FA-4ADF-844D-1E01F8F10048}" srcOrd="4" destOrd="0" presId="urn:microsoft.com/office/officeart/2005/8/layout/cycle6"/>
    <dgm:cxn modelId="{0EB45342-5FBE-4142-89B2-D21DA5485D19}" type="presParOf" srcId="{7175CA52-D206-4DAB-8E22-9F4F2C7093DA}" destId="{84BFF9A6-83FE-411D-8E5C-D66084FB56DE}" srcOrd="5" destOrd="0" presId="urn:microsoft.com/office/officeart/2005/8/layout/cycle6"/>
    <dgm:cxn modelId="{5A9D5588-B5C9-4D9F-A930-97871EBE940D}" type="presParOf" srcId="{7175CA52-D206-4DAB-8E22-9F4F2C7093DA}" destId="{0855B5F1-F0B8-47E6-9DBA-A1474F3FF170}" srcOrd="6" destOrd="0" presId="urn:microsoft.com/office/officeart/2005/8/layout/cycle6"/>
    <dgm:cxn modelId="{919981AE-1936-40FA-8579-0CE6D2BF8A2A}" type="presParOf" srcId="{7175CA52-D206-4DAB-8E22-9F4F2C7093DA}" destId="{2FBE06F8-2317-484C-AB9F-3745D09A1DA1}" srcOrd="7" destOrd="0" presId="urn:microsoft.com/office/officeart/2005/8/layout/cycle6"/>
    <dgm:cxn modelId="{BE98E8D3-3914-4314-B640-3CDF4076AA68}" type="presParOf" srcId="{7175CA52-D206-4DAB-8E22-9F4F2C7093DA}" destId="{90480784-2390-4164-93B6-EFC347D3C879}" srcOrd="8" destOrd="0" presId="urn:microsoft.com/office/officeart/2005/8/layout/cycle6"/>
    <dgm:cxn modelId="{8581BA85-DCB6-453B-AFF0-A0BD1460B79A}" type="presParOf" srcId="{7175CA52-D206-4DAB-8E22-9F4F2C7093DA}" destId="{23640418-F7F3-4E6A-A5F4-67FB132CDB49}" srcOrd="9" destOrd="0" presId="urn:microsoft.com/office/officeart/2005/8/layout/cycle6"/>
    <dgm:cxn modelId="{8AC86142-8283-428A-98D7-57CE7F10E528}" type="presParOf" srcId="{7175CA52-D206-4DAB-8E22-9F4F2C7093DA}" destId="{8ABAAF20-1F32-4171-9623-24D31F84360E}" srcOrd="10" destOrd="0" presId="urn:microsoft.com/office/officeart/2005/8/layout/cycle6"/>
    <dgm:cxn modelId="{A42C5416-53A4-4D71-9239-409320EBCBC5}" type="presParOf" srcId="{7175CA52-D206-4DAB-8E22-9F4F2C7093DA}" destId="{73E6D332-990A-4523-B0C8-C7BDD9A10C8C}" srcOrd="11" destOrd="0" presId="urn:microsoft.com/office/officeart/2005/8/layout/cycle6"/>
    <dgm:cxn modelId="{0FE039D0-49DB-42DE-A883-CD85D63D0ED1}" type="presParOf" srcId="{7175CA52-D206-4DAB-8E22-9F4F2C7093DA}" destId="{2A0E94A4-5230-4FFC-8181-F8CFD420FE2B}" srcOrd="12" destOrd="0" presId="urn:microsoft.com/office/officeart/2005/8/layout/cycle6"/>
    <dgm:cxn modelId="{11DD6872-34B0-4C0F-A277-60806743BD6D}" type="presParOf" srcId="{7175CA52-D206-4DAB-8E22-9F4F2C7093DA}" destId="{603A78CA-B571-4C68-90A5-B40A657C2EA0}" srcOrd="13" destOrd="0" presId="urn:microsoft.com/office/officeart/2005/8/layout/cycle6"/>
    <dgm:cxn modelId="{709434EB-30B2-4ABF-8CF8-EB8A25910A27}" type="presParOf" srcId="{7175CA52-D206-4DAB-8E22-9F4F2C7093DA}" destId="{799E0040-CC60-469C-8DEB-6495F612E3A9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1D8453-DB51-4C5A-90CC-BCDAD05AEE6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6223AB-7B48-46CA-A314-612F74899A79}">
      <dgm:prSet phldrT="[Текст]"/>
      <dgm:spPr/>
      <dgm:t>
        <a:bodyPr/>
        <a:lstStyle/>
        <a:p>
          <a:r>
            <a:rPr lang="ro-MD" dirty="0"/>
            <a:t>Actulamente, </a:t>
          </a:r>
          <a:r>
            <a:rPr lang="fr-FR" dirty="0" err="1"/>
            <a:t>sunt</a:t>
          </a:r>
          <a:r>
            <a:rPr lang="fr-FR" dirty="0"/>
            <a:t> </a:t>
          </a:r>
          <a:r>
            <a:rPr lang="fr-FR" dirty="0" err="1"/>
            <a:t>din</a:t>
          </a:r>
          <a:r>
            <a:rPr lang="fr-FR" dirty="0"/>
            <a:t> ce </a:t>
          </a:r>
          <a:r>
            <a:rPr lang="fr-FR" dirty="0" err="1"/>
            <a:t>în</a:t>
          </a:r>
          <a:r>
            <a:rPr lang="fr-FR" dirty="0"/>
            <a:t> ce mai </a:t>
          </a:r>
          <a:r>
            <a:rPr lang="fr-FR" dirty="0" err="1"/>
            <a:t>multe</a:t>
          </a:r>
          <a:r>
            <a:rPr lang="fr-FR" dirty="0"/>
            <a:t> </a:t>
          </a:r>
          <a:r>
            <a:rPr lang="fr-FR" dirty="0" err="1"/>
            <a:t>conflicte</a:t>
          </a:r>
          <a:r>
            <a:rPr lang="fr-FR" dirty="0"/>
            <a:t> </a:t>
          </a:r>
          <a:r>
            <a:rPr lang="fr-FR" dirty="0" err="1"/>
            <a:t>interetnice</a:t>
          </a:r>
          <a:r>
            <a:rPr lang="ro-MD" dirty="0"/>
            <a:t>. </a:t>
          </a:r>
          <a:r>
            <a:rPr lang="en-US" dirty="0" err="1"/>
            <a:t>Oamenii</a:t>
          </a:r>
          <a:r>
            <a:rPr lang="en-US" dirty="0"/>
            <a:t> </a:t>
          </a:r>
          <a:r>
            <a:rPr lang="en-US" dirty="0" err="1"/>
            <a:t>recurg</a:t>
          </a:r>
          <a:r>
            <a:rPr lang="en-US" dirty="0"/>
            <a:t> la </a:t>
          </a:r>
          <a:r>
            <a:rPr lang="en-US" dirty="0" err="1"/>
            <a:t>utilizarea</a:t>
          </a:r>
          <a:r>
            <a:rPr lang="en-US" dirty="0"/>
            <a:t> </a:t>
          </a:r>
          <a:r>
            <a:rPr lang="en-US" dirty="0" err="1"/>
            <a:t>diferitelor</a:t>
          </a:r>
          <a:r>
            <a:rPr lang="en-US" dirty="0"/>
            <a:t> </a:t>
          </a:r>
          <a:r>
            <a:rPr lang="en-US" dirty="0" err="1"/>
            <a:t>mijloace</a:t>
          </a:r>
          <a:r>
            <a:rPr lang="ro-MD" dirty="0"/>
            <a:t>, </a:t>
          </a:r>
          <a:r>
            <a:rPr lang="en-US" dirty="0" err="1"/>
            <a:t>pentru</a:t>
          </a:r>
          <a:r>
            <a:rPr lang="en-US" dirty="0"/>
            <a:t> a </a:t>
          </a:r>
          <a:r>
            <a:rPr lang="en-US" dirty="0" err="1"/>
            <a:t>stabili</a:t>
          </a:r>
          <a:r>
            <a:rPr lang="en-US" dirty="0"/>
            <a:t> o </a:t>
          </a:r>
          <a:r>
            <a:rPr lang="en-US" dirty="0" err="1"/>
            <a:t>poziție</a:t>
          </a:r>
          <a:r>
            <a:rPr lang="en-US" dirty="0"/>
            <a:t> </a:t>
          </a:r>
          <a:r>
            <a:rPr lang="en-US" dirty="0" err="1"/>
            <a:t>dominantă</a:t>
          </a:r>
          <a:r>
            <a:rPr lang="en-US" dirty="0"/>
            <a:t> </a:t>
          </a:r>
          <a:r>
            <a:rPr lang="en-US" dirty="0" err="1"/>
            <a:t>în</a:t>
          </a:r>
          <a:r>
            <a:rPr lang="en-US" dirty="0"/>
            <a:t> </a:t>
          </a:r>
          <a:r>
            <a:rPr lang="en-US" dirty="0" err="1"/>
            <a:t>ceea</a:t>
          </a:r>
          <a:r>
            <a:rPr lang="en-US" dirty="0"/>
            <a:t> </a:t>
          </a:r>
          <a:r>
            <a:rPr lang="en-US" dirty="0" err="1"/>
            <a:t>ce</a:t>
          </a:r>
          <a:r>
            <a:rPr lang="en-US" dirty="0"/>
            <a:t> </a:t>
          </a:r>
          <a:r>
            <a:rPr lang="en-US" dirty="0" err="1"/>
            <a:t>privește</a:t>
          </a:r>
          <a:r>
            <a:rPr lang="en-US" dirty="0"/>
            <a:t> </a:t>
          </a:r>
          <a:r>
            <a:rPr lang="en-US" dirty="0" err="1"/>
            <a:t>alți</a:t>
          </a:r>
          <a:r>
            <a:rPr lang="en-US" dirty="0"/>
            <a:t> </a:t>
          </a:r>
          <a:r>
            <a:rPr lang="en-US" dirty="0" err="1"/>
            <a:t>rezidenți</a:t>
          </a:r>
          <a:r>
            <a:rPr lang="en-US" dirty="0"/>
            <a:t> ai </a:t>
          </a:r>
          <a:r>
            <a:rPr lang="en-US" dirty="0" err="1"/>
            <a:t>planetei</a:t>
          </a:r>
          <a:r>
            <a:rPr lang="en-US" dirty="0"/>
            <a:t>.</a:t>
          </a:r>
          <a:endParaRPr lang="ru-RU" dirty="0"/>
        </a:p>
      </dgm:t>
    </dgm:pt>
    <dgm:pt modelId="{C023BF46-C91A-4522-B806-4D47FEC79141}" type="parTrans" cxnId="{FACFB273-0BA3-4B88-9F6A-66DF182192F9}">
      <dgm:prSet/>
      <dgm:spPr/>
      <dgm:t>
        <a:bodyPr/>
        <a:lstStyle/>
        <a:p>
          <a:endParaRPr lang="ru-RU"/>
        </a:p>
      </dgm:t>
    </dgm:pt>
    <dgm:pt modelId="{735FD3E8-5525-4998-95E3-B46AD64E182F}" type="sibTrans" cxnId="{FACFB273-0BA3-4B88-9F6A-66DF182192F9}">
      <dgm:prSet/>
      <dgm:spPr/>
      <dgm:t>
        <a:bodyPr/>
        <a:lstStyle/>
        <a:p>
          <a:endParaRPr lang="ru-RU"/>
        </a:p>
      </dgm:t>
    </dgm:pt>
    <dgm:pt modelId="{5242D045-3AEB-4EE9-ADCB-5082A6E068DF}">
      <dgm:prSet phldrT="[Текст]"/>
      <dgm:spPr/>
      <dgm:t>
        <a:bodyPr/>
        <a:lstStyle/>
        <a:p>
          <a:r>
            <a:rPr lang="en-US" dirty="0"/>
            <a:t>Pe </a:t>
          </a:r>
          <a:r>
            <a:rPr lang="en-US" dirty="0" err="1"/>
            <a:t>baza</a:t>
          </a:r>
          <a:r>
            <a:rPr lang="en-US" dirty="0"/>
            <a:t> </a:t>
          </a:r>
          <a:r>
            <a:rPr lang="en-US" dirty="0" err="1"/>
            <a:t>conflictelor</a:t>
          </a:r>
          <a:r>
            <a:rPr lang="en-US" dirty="0"/>
            <a:t> locale apar </a:t>
          </a:r>
          <a:r>
            <a:rPr lang="en-US" dirty="0" err="1"/>
            <a:t>revolte</a:t>
          </a:r>
          <a:r>
            <a:rPr lang="en-US" dirty="0"/>
            <a:t> </a:t>
          </a:r>
          <a:r>
            <a:rPr lang="en-US" dirty="0" err="1"/>
            <a:t>și</a:t>
          </a:r>
          <a:r>
            <a:rPr lang="en-US" dirty="0"/>
            <a:t> </a:t>
          </a:r>
          <a:r>
            <a:rPr lang="en-US" dirty="0" err="1"/>
            <a:t>război</a:t>
          </a:r>
          <a:r>
            <a:rPr lang="en-US" dirty="0"/>
            <a:t> </a:t>
          </a:r>
          <a:r>
            <a:rPr lang="en-US" dirty="0" err="1"/>
            <a:t>armate</a:t>
          </a:r>
          <a:r>
            <a:rPr lang="en-US" dirty="0"/>
            <a:t>, </a:t>
          </a:r>
          <a:r>
            <a:rPr lang="en-US" dirty="0" err="1"/>
            <a:t>ceea</a:t>
          </a:r>
          <a:r>
            <a:rPr lang="en-US" dirty="0"/>
            <a:t> </a:t>
          </a:r>
          <a:r>
            <a:rPr lang="en-US" dirty="0" err="1"/>
            <a:t>ce</a:t>
          </a:r>
          <a:r>
            <a:rPr lang="en-US" dirty="0"/>
            <a:t> duce la </a:t>
          </a:r>
          <a:r>
            <a:rPr lang="en-US" dirty="0" err="1"/>
            <a:t>moartea</a:t>
          </a:r>
          <a:r>
            <a:rPr lang="en-US" dirty="0"/>
            <a:t> </a:t>
          </a:r>
          <a:r>
            <a:rPr lang="en-US" dirty="0" err="1"/>
            <a:t>cetățenilor</a:t>
          </a:r>
          <a:r>
            <a:rPr lang="en-US" dirty="0"/>
            <a:t> </a:t>
          </a:r>
          <a:r>
            <a:rPr lang="en-US" dirty="0" err="1"/>
            <a:t>obișnuiți</a:t>
          </a:r>
          <a:r>
            <a:rPr lang="en-US" dirty="0"/>
            <a:t>.</a:t>
          </a:r>
          <a:endParaRPr lang="ru-RU" dirty="0"/>
        </a:p>
      </dgm:t>
    </dgm:pt>
    <dgm:pt modelId="{1C0B6FED-DB08-48D1-B52E-00D7EE7129EA}" type="parTrans" cxnId="{5EF646A2-4C10-4021-BCBB-F04A7A70D268}">
      <dgm:prSet/>
      <dgm:spPr/>
      <dgm:t>
        <a:bodyPr/>
        <a:lstStyle/>
        <a:p>
          <a:endParaRPr lang="ru-RU"/>
        </a:p>
      </dgm:t>
    </dgm:pt>
    <dgm:pt modelId="{8006595E-73F5-4590-8E53-17186D6A7453}" type="sibTrans" cxnId="{5EF646A2-4C10-4021-BCBB-F04A7A70D268}">
      <dgm:prSet/>
      <dgm:spPr/>
      <dgm:t>
        <a:bodyPr/>
        <a:lstStyle/>
        <a:p>
          <a:endParaRPr lang="ru-RU"/>
        </a:p>
      </dgm:t>
    </dgm:pt>
    <dgm:pt modelId="{7439BB69-56EE-4747-8BF9-79A36F8FFDE1}">
      <dgm:prSet phldrT="[Текст]"/>
      <dgm:spPr/>
      <dgm:t>
        <a:bodyPr/>
        <a:lstStyle/>
        <a:p>
          <a:r>
            <a:rPr lang="en-US" dirty="0" err="1"/>
            <a:t>Adesea</a:t>
          </a:r>
          <a:r>
            <a:rPr lang="en-US" dirty="0"/>
            <a:t>, a </a:t>
          </a:r>
          <a:r>
            <a:rPr lang="en-US" dirty="0" err="1"/>
            <a:t>treia</a:t>
          </a:r>
          <a:r>
            <a:rPr lang="en-US" dirty="0"/>
            <a:t> </a:t>
          </a:r>
          <a:r>
            <a:rPr lang="en-US" dirty="0" err="1"/>
            <a:t>forță</a:t>
          </a:r>
          <a:r>
            <a:rPr lang="en-US" dirty="0"/>
            <a:t> </a:t>
          </a:r>
          <a:r>
            <a:rPr lang="en-US" dirty="0" err="1"/>
            <a:t>interferează</a:t>
          </a:r>
          <a:r>
            <a:rPr lang="en-US" dirty="0"/>
            <a:t> cu </a:t>
          </a:r>
          <a:r>
            <a:rPr lang="en-US" dirty="0" err="1"/>
            <a:t>disputa</a:t>
          </a:r>
          <a:r>
            <a:rPr lang="en-US" dirty="0"/>
            <a:t> a </a:t>
          </a:r>
          <a:r>
            <a:rPr lang="en-US" dirty="0" err="1"/>
            <a:t>două</a:t>
          </a:r>
          <a:r>
            <a:rPr lang="en-US" dirty="0"/>
            <a:t> </a:t>
          </a:r>
          <a:r>
            <a:rPr lang="en-US" dirty="0" err="1"/>
            <a:t>popoare</a:t>
          </a:r>
          <a:r>
            <a:rPr lang="en-US" dirty="0"/>
            <a:t>, care </a:t>
          </a:r>
          <a:r>
            <a:rPr lang="en-US" dirty="0" err="1"/>
            <a:t>susține</a:t>
          </a:r>
          <a:r>
            <a:rPr lang="en-US" dirty="0"/>
            <a:t> </a:t>
          </a:r>
          <a:r>
            <a:rPr lang="en-US" dirty="0" err="1"/>
            <a:t>unul</a:t>
          </a:r>
          <a:r>
            <a:rPr lang="en-US" dirty="0"/>
            <a:t> </a:t>
          </a:r>
          <a:r>
            <a:rPr lang="en-US" dirty="0" err="1"/>
            <a:t>sau</a:t>
          </a:r>
          <a:r>
            <a:rPr lang="en-US" dirty="0"/>
            <a:t> </a:t>
          </a:r>
          <a:r>
            <a:rPr lang="en-US" dirty="0" err="1"/>
            <a:t>altul</a:t>
          </a:r>
          <a:r>
            <a:rPr lang="en-US" dirty="0"/>
            <a:t>. </a:t>
          </a:r>
          <a:r>
            <a:rPr lang="en-US" dirty="0" err="1"/>
            <a:t>Dacă</a:t>
          </a:r>
          <a:r>
            <a:rPr lang="en-US" dirty="0"/>
            <a:t> </a:t>
          </a:r>
          <a:r>
            <a:rPr lang="en-US" dirty="0" err="1"/>
            <a:t>partea</a:t>
          </a:r>
          <a:r>
            <a:rPr lang="en-US" dirty="0"/>
            <a:t> </a:t>
          </a:r>
          <a:r>
            <a:rPr lang="en-US" dirty="0" err="1"/>
            <a:t>mediatorului</a:t>
          </a:r>
          <a:r>
            <a:rPr lang="en-US" dirty="0"/>
            <a:t> </a:t>
          </a:r>
          <a:r>
            <a:rPr lang="en-US" dirty="0" err="1"/>
            <a:t>vizează</a:t>
          </a:r>
          <a:r>
            <a:rPr lang="en-US" dirty="0"/>
            <a:t> </a:t>
          </a:r>
          <a:r>
            <a:rPr lang="en-US" dirty="0" err="1"/>
            <a:t>realizarea</a:t>
          </a:r>
          <a:r>
            <a:rPr lang="en-US" dirty="0"/>
            <a:t> </a:t>
          </a:r>
          <a:r>
            <a:rPr lang="en-US" dirty="0" err="1"/>
            <a:t>unui</a:t>
          </a:r>
          <a:r>
            <a:rPr lang="en-US" dirty="0"/>
            <a:t> </a:t>
          </a:r>
          <a:r>
            <a:rPr lang="en-US" dirty="0" err="1"/>
            <a:t>rezultat</a:t>
          </a:r>
          <a:r>
            <a:rPr lang="en-US" dirty="0"/>
            <a:t> </a:t>
          </a:r>
          <a:r>
            <a:rPr lang="en-US" dirty="0" err="1"/>
            <a:t>în</a:t>
          </a:r>
          <a:r>
            <a:rPr lang="en-US" dirty="0"/>
            <a:t> </a:t>
          </a:r>
          <a:r>
            <a:rPr lang="en-US" dirty="0" err="1"/>
            <a:t>vreun</a:t>
          </a:r>
          <a:r>
            <a:rPr lang="en-US" dirty="0"/>
            <a:t> </a:t>
          </a:r>
          <a:r>
            <a:rPr lang="en-US" dirty="0" err="1"/>
            <a:t>fel</a:t>
          </a:r>
          <a:r>
            <a:rPr lang="en-US" dirty="0"/>
            <a:t>, </a:t>
          </a:r>
          <a:r>
            <a:rPr lang="en-US" dirty="0" err="1"/>
            <a:t>conflictul</a:t>
          </a:r>
          <a:r>
            <a:rPr lang="en-US" dirty="0"/>
            <a:t> se </a:t>
          </a:r>
          <a:r>
            <a:rPr lang="en-US" dirty="0" err="1"/>
            <a:t>dezvoltă</a:t>
          </a:r>
          <a:r>
            <a:rPr lang="en-US" dirty="0"/>
            <a:t> </a:t>
          </a:r>
          <a:r>
            <a:rPr lang="en-US" dirty="0" err="1"/>
            <a:t>adesea</a:t>
          </a:r>
          <a:r>
            <a:rPr lang="en-US" dirty="0"/>
            <a:t> </a:t>
          </a:r>
          <a:r>
            <a:rPr lang="en-US" dirty="0" err="1"/>
            <a:t>într</a:t>
          </a:r>
          <a:r>
            <a:rPr lang="en-US" dirty="0"/>
            <a:t>-o </a:t>
          </a:r>
          <a:r>
            <a:rPr lang="en-US" dirty="0" err="1"/>
            <a:t>ciocnire</a:t>
          </a:r>
          <a:r>
            <a:rPr lang="en-US" dirty="0"/>
            <a:t> </a:t>
          </a:r>
          <a:r>
            <a:rPr lang="en-US" dirty="0" err="1"/>
            <a:t>armată</a:t>
          </a:r>
          <a:r>
            <a:rPr lang="en-US" dirty="0"/>
            <a:t>, </a:t>
          </a:r>
          <a:r>
            <a:rPr lang="en-US" dirty="0" err="1"/>
            <a:t>război</a:t>
          </a:r>
          <a:r>
            <a:rPr lang="en-US" dirty="0"/>
            <a:t>. </a:t>
          </a:r>
          <a:endParaRPr lang="ru-RU" dirty="0"/>
        </a:p>
      </dgm:t>
    </dgm:pt>
    <dgm:pt modelId="{2D87BFE0-8993-4925-A8F0-01F0F90E2D29}" type="parTrans" cxnId="{30D21A2D-93F4-418C-8B89-EC01B6192B86}">
      <dgm:prSet/>
      <dgm:spPr/>
      <dgm:t>
        <a:bodyPr/>
        <a:lstStyle/>
        <a:p>
          <a:endParaRPr lang="ru-RU"/>
        </a:p>
      </dgm:t>
    </dgm:pt>
    <dgm:pt modelId="{820A954C-9895-4E7B-8F7E-F243ED3CA3AB}" type="sibTrans" cxnId="{30D21A2D-93F4-418C-8B89-EC01B6192B86}">
      <dgm:prSet/>
      <dgm:spPr/>
      <dgm:t>
        <a:bodyPr/>
        <a:lstStyle/>
        <a:p>
          <a:endParaRPr lang="ru-RU"/>
        </a:p>
      </dgm:t>
    </dgm:pt>
    <dgm:pt modelId="{531C7C9E-F159-4802-969B-8CAF97BC9249}">
      <dgm:prSet phldrT="[Текст]"/>
      <dgm:spPr/>
      <dgm:t>
        <a:bodyPr/>
        <a:lstStyle/>
        <a:p>
          <a:r>
            <a:rPr lang="en-US" dirty="0" err="1"/>
            <a:t>Dacă</a:t>
          </a:r>
          <a:r>
            <a:rPr lang="en-US" dirty="0"/>
            <a:t> </a:t>
          </a:r>
          <a:r>
            <a:rPr lang="en-US" dirty="0" err="1"/>
            <a:t>scopul</a:t>
          </a:r>
          <a:r>
            <a:rPr lang="en-US" dirty="0"/>
            <a:t> </a:t>
          </a:r>
          <a:r>
            <a:rPr lang="en-US" dirty="0" err="1"/>
            <a:t>său</a:t>
          </a:r>
          <a:r>
            <a:rPr lang="en-US" dirty="0"/>
            <a:t> </a:t>
          </a:r>
          <a:r>
            <a:rPr lang="en-US" dirty="0" err="1"/>
            <a:t>este</a:t>
          </a:r>
          <a:r>
            <a:rPr lang="en-US" dirty="0"/>
            <a:t> o </a:t>
          </a:r>
          <a:r>
            <a:rPr lang="en-US" dirty="0" err="1"/>
            <a:t>soluționare</a:t>
          </a:r>
          <a:r>
            <a:rPr lang="en-US" dirty="0"/>
            <a:t> </a:t>
          </a:r>
          <a:r>
            <a:rPr lang="en-US" dirty="0" err="1"/>
            <a:t>pașnică</a:t>
          </a:r>
          <a:r>
            <a:rPr lang="en-US" dirty="0"/>
            <a:t> a </a:t>
          </a:r>
          <a:r>
            <a:rPr lang="en-US" dirty="0" err="1"/>
            <a:t>litigiului</a:t>
          </a:r>
          <a:r>
            <a:rPr lang="en-US" dirty="0"/>
            <a:t>, </a:t>
          </a:r>
          <a:r>
            <a:rPr lang="en-US" dirty="0" err="1"/>
            <a:t>asistența</a:t>
          </a:r>
          <a:r>
            <a:rPr lang="en-US" dirty="0"/>
            <a:t> </a:t>
          </a:r>
          <a:r>
            <a:rPr lang="en-US" dirty="0" err="1"/>
            <a:t>diplomatică</a:t>
          </a:r>
          <a:r>
            <a:rPr lang="en-US" dirty="0"/>
            <a:t>, </a:t>
          </a:r>
          <a:r>
            <a:rPr lang="en-US" dirty="0" err="1"/>
            <a:t>atunci</a:t>
          </a:r>
          <a:r>
            <a:rPr lang="en-US" dirty="0"/>
            <a:t> </a:t>
          </a:r>
          <a:r>
            <a:rPr lang="en-US" dirty="0" err="1"/>
            <a:t>sângele</a:t>
          </a:r>
          <a:r>
            <a:rPr lang="en-US" dirty="0"/>
            <a:t> nu se </a:t>
          </a:r>
          <a:r>
            <a:rPr lang="en-US" dirty="0" err="1"/>
            <a:t>întâmplă</a:t>
          </a:r>
          <a:endParaRPr lang="ru-RU" dirty="0"/>
        </a:p>
      </dgm:t>
    </dgm:pt>
    <dgm:pt modelId="{E7F0CF44-C91F-4368-8B76-7955A0944781}" type="parTrans" cxnId="{F7446A64-2D8C-48E6-8D4C-1AD71911C464}">
      <dgm:prSet/>
      <dgm:spPr/>
      <dgm:t>
        <a:bodyPr/>
        <a:lstStyle/>
        <a:p>
          <a:endParaRPr lang="ru-RU"/>
        </a:p>
      </dgm:t>
    </dgm:pt>
    <dgm:pt modelId="{0026600B-0004-4787-80CA-1E9122B8B6E4}" type="sibTrans" cxnId="{F7446A64-2D8C-48E6-8D4C-1AD71911C464}">
      <dgm:prSet/>
      <dgm:spPr/>
      <dgm:t>
        <a:bodyPr/>
        <a:lstStyle/>
        <a:p>
          <a:endParaRPr lang="ru-RU"/>
        </a:p>
      </dgm:t>
    </dgm:pt>
    <dgm:pt modelId="{08AA21B9-FB87-47D4-A86D-CF53A692455A}" type="pres">
      <dgm:prSet presAssocID="{DE1D8453-DB51-4C5A-90CC-BCDAD05AEE68}" presName="matrix" presStyleCnt="0">
        <dgm:presLayoutVars>
          <dgm:chMax val="1"/>
          <dgm:dir/>
          <dgm:resizeHandles val="exact"/>
        </dgm:presLayoutVars>
      </dgm:prSet>
      <dgm:spPr/>
    </dgm:pt>
    <dgm:pt modelId="{E249598F-01C7-4338-BF9B-53F1D3C121B6}" type="pres">
      <dgm:prSet presAssocID="{DE1D8453-DB51-4C5A-90CC-BCDAD05AEE68}" presName="diamond" presStyleLbl="bgShp" presStyleIdx="0" presStyleCnt="1"/>
      <dgm:spPr/>
    </dgm:pt>
    <dgm:pt modelId="{67604DD1-A85F-4ECA-B2C2-979E8CD5A3BE}" type="pres">
      <dgm:prSet presAssocID="{DE1D8453-DB51-4C5A-90CC-BCDAD05AEE68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AEC25E3-6C34-45F2-A047-276EECE44BE5}" type="pres">
      <dgm:prSet presAssocID="{DE1D8453-DB51-4C5A-90CC-BCDAD05AEE6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62C2412-7901-4252-A1C4-31BF1C9836D1}" type="pres">
      <dgm:prSet presAssocID="{DE1D8453-DB51-4C5A-90CC-BCDAD05AEE68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4C32E2A-B811-432A-BEB7-462E17AC82C8}" type="pres">
      <dgm:prSet presAssocID="{DE1D8453-DB51-4C5A-90CC-BCDAD05AEE6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0D21A2D-93F4-418C-8B89-EC01B6192B86}" srcId="{DE1D8453-DB51-4C5A-90CC-BCDAD05AEE68}" destId="{7439BB69-56EE-4747-8BF9-79A36F8FFDE1}" srcOrd="2" destOrd="0" parTransId="{2D87BFE0-8993-4925-A8F0-01F0F90E2D29}" sibTransId="{820A954C-9895-4E7B-8F7E-F243ED3CA3AB}"/>
    <dgm:cxn modelId="{E110E062-93F2-437C-AC3C-C4BA3DF088D4}" type="presOf" srcId="{7439BB69-56EE-4747-8BF9-79A36F8FFDE1}" destId="{562C2412-7901-4252-A1C4-31BF1C9836D1}" srcOrd="0" destOrd="0" presId="urn:microsoft.com/office/officeart/2005/8/layout/matrix3"/>
    <dgm:cxn modelId="{F7446A64-2D8C-48E6-8D4C-1AD71911C464}" srcId="{DE1D8453-DB51-4C5A-90CC-BCDAD05AEE68}" destId="{531C7C9E-F159-4802-969B-8CAF97BC9249}" srcOrd="3" destOrd="0" parTransId="{E7F0CF44-C91F-4368-8B76-7955A0944781}" sibTransId="{0026600B-0004-4787-80CA-1E9122B8B6E4}"/>
    <dgm:cxn modelId="{1AE42371-2810-4B2C-92BF-7D9D1D56D271}" type="presOf" srcId="{DE1D8453-DB51-4C5A-90CC-BCDAD05AEE68}" destId="{08AA21B9-FB87-47D4-A86D-CF53A692455A}" srcOrd="0" destOrd="0" presId="urn:microsoft.com/office/officeart/2005/8/layout/matrix3"/>
    <dgm:cxn modelId="{FACFB273-0BA3-4B88-9F6A-66DF182192F9}" srcId="{DE1D8453-DB51-4C5A-90CC-BCDAD05AEE68}" destId="{576223AB-7B48-46CA-A314-612F74899A79}" srcOrd="0" destOrd="0" parTransId="{C023BF46-C91A-4522-B806-4D47FEC79141}" sibTransId="{735FD3E8-5525-4998-95E3-B46AD64E182F}"/>
    <dgm:cxn modelId="{7CE22D8A-DB43-45DF-8B3E-9911599B2FFB}" type="presOf" srcId="{576223AB-7B48-46CA-A314-612F74899A79}" destId="{67604DD1-A85F-4ECA-B2C2-979E8CD5A3BE}" srcOrd="0" destOrd="0" presId="urn:microsoft.com/office/officeart/2005/8/layout/matrix3"/>
    <dgm:cxn modelId="{ED657F94-7931-42E0-BFD4-52FFA6CA8CC8}" type="presOf" srcId="{531C7C9E-F159-4802-969B-8CAF97BC9249}" destId="{B4C32E2A-B811-432A-BEB7-462E17AC82C8}" srcOrd="0" destOrd="0" presId="urn:microsoft.com/office/officeart/2005/8/layout/matrix3"/>
    <dgm:cxn modelId="{5EF646A2-4C10-4021-BCBB-F04A7A70D268}" srcId="{DE1D8453-DB51-4C5A-90CC-BCDAD05AEE68}" destId="{5242D045-3AEB-4EE9-ADCB-5082A6E068DF}" srcOrd="1" destOrd="0" parTransId="{1C0B6FED-DB08-48D1-B52E-00D7EE7129EA}" sibTransId="{8006595E-73F5-4590-8E53-17186D6A7453}"/>
    <dgm:cxn modelId="{992B7AD9-95CD-4B1B-AA89-FE5E5EFA67FC}" type="presOf" srcId="{5242D045-3AEB-4EE9-ADCB-5082A6E068DF}" destId="{9AEC25E3-6C34-45F2-A047-276EECE44BE5}" srcOrd="0" destOrd="0" presId="urn:microsoft.com/office/officeart/2005/8/layout/matrix3"/>
    <dgm:cxn modelId="{A8D59A0B-0DC8-47FB-8412-79601D8C081C}" type="presParOf" srcId="{08AA21B9-FB87-47D4-A86D-CF53A692455A}" destId="{E249598F-01C7-4338-BF9B-53F1D3C121B6}" srcOrd="0" destOrd="0" presId="urn:microsoft.com/office/officeart/2005/8/layout/matrix3"/>
    <dgm:cxn modelId="{9FEBBAB8-F978-4B5F-B7FC-3ADA91878DFB}" type="presParOf" srcId="{08AA21B9-FB87-47D4-A86D-CF53A692455A}" destId="{67604DD1-A85F-4ECA-B2C2-979E8CD5A3BE}" srcOrd="1" destOrd="0" presId="urn:microsoft.com/office/officeart/2005/8/layout/matrix3"/>
    <dgm:cxn modelId="{5CDEF0C0-79BB-4516-B075-B848A2B09C83}" type="presParOf" srcId="{08AA21B9-FB87-47D4-A86D-CF53A692455A}" destId="{9AEC25E3-6C34-45F2-A047-276EECE44BE5}" srcOrd="2" destOrd="0" presId="urn:microsoft.com/office/officeart/2005/8/layout/matrix3"/>
    <dgm:cxn modelId="{BED493A0-9676-4806-96A2-647F76CC1C53}" type="presParOf" srcId="{08AA21B9-FB87-47D4-A86D-CF53A692455A}" destId="{562C2412-7901-4252-A1C4-31BF1C9836D1}" srcOrd="3" destOrd="0" presId="urn:microsoft.com/office/officeart/2005/8/layout/matrix3"/>
    <dgm:cxn modelId="{6B9A44D2-90B2-43C5-B3E9-4C71CA2EDEFC}" type="presParOf" srcId="{08AA21B9-FB87-47D4-A86D-CF53A692455A}" destId="{B4C32E2A-B811-432A-BEB7-462E17AC82C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20D3EB-5C28-4E43-873D-88AE86E4B4C5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10029E-16C0-4175-BE00-7671998F3813}">
      <dgm:prSet phldrT="[Текст]"/>
      <dgm:spPr/>
      <dgm:t>
        <a:bodyPr/>
        <a:lstStyle/>
        <a:p>
          <a:r>
            <a:rPr lang="it-IT" dirty="0"/>
            <a:t>Ultimul deceniu al  secolului XX a fost scena unor modificari profunde in in viata internationala, prin dispariția URSS</a:t>
          </a:r>
          <a:r>
            <a:rPr lang="ro-MD" dirty="0"/>
            <a:t>. Iar, l</a:t>
          </a:r>
          <a:r>
            <a:rPr lang="it-IT" dirty="0"/>
            <a:t>a prima vedere, aceasta a creat iluzia începerii unei perioade de pace pe glob.</a:t>
          </a:r>
          <a:endParaRPr lang="ru-RU" dirty="0"/>
        </a:p>
      </dgm:t>
    </dgm:pt>
    <dgm:pt modelId="{C1DCC456-4507-474F-9AB9-B5C04D280130}" type="parTrans" cxnId="{1807F7F6-7CBB-4DE5-8F99-AECBF5883810}">
      <dgm:prSet/>
      <dgm:spPr/>
      <dgm:t>
        <a:bodyPr/>
        <a:lstStyle/>
        <a:p>
          <a:endParaRPr lang="ru-RU"/>
        </a:p>
      </dgm:t>
    </dgm:pt>
    <dgm:pt modelId="{B059BD9B-8C31-4E83-B0D1-F7F92EA7CE82}" type="sibTrans" cxnId="{1807F7F6-7CBB-4DE5-8F99-AECBF5883810}">
      <dgm:prSet/>
      <dgm:spPr/>
      <dgm:t>
        <a:bodyPr/>
        <a:lstStyle/>
        <a:p>
          <a:endParaRPr lang="ru-RU"/>
        </a:p>
      </dgm:t>
    </dgm:pt>
    <dgm:pt modelId="{E517BBAB-5B09-47EB-9D39-AF0489E37348}">
      <dgm:prSet phldrT="[Текст]"/>
      <dgm:spPr/>
      <dgm:t>
        <a:bodyPr/>
        <a:lstStyle/>
        <a:p>
          <a:r>
            <a:rPr lang="en-US" dirty="0"/>
            <a:t>Dar </a:t>
          </a:r>
          <a:r>
            <a:rPr lang="en-US" dirty="0" err="1"/>
            <a:t>aceasta</a:t>
          </a:r>
          <a:r>
            <a:rPr lang="en-US" dirty="0"/>
            <a:t> </a:t>
          </a:r>
          <a:r>
            <a:rPr lang="en-US" dirty="0" err="1"/>
            <a:t>iluzie</a:t>
          </a:r>
          <a:r>
            <a:rPr lang="en-US" dirty="0"/>
            <a:t> a </a:t>
          </a:r>
          <a:r>
            <a:rPr lang="en-US" dirty="0" err="1"/>
            <a:t>fost</a:t>
          </a:r>
          <a:r>
            <a:rPr lang="en-US" dirty="0"/>
            <a:t> </a:t>
          </a:r>
          <a:r>
            <a:rPr lang="en-US" dirty="0" err="1"/>
            <a:t>contrazisă</a:t>
          </a:r>
          <a:r>
            <a:rPr lang="ro-MD" dirty="0"/>
            <a:t> de </a:t>
          </a:r>
          <a:r>
            <a:rPr lang="en-US" dirty="0" err="1"/>
            <a:t>conflictul</a:t>
          </a:r>
          <a:r>
            <a:rPr lang="en-US" dirty="0"/>
            <a:t> </a:t>
          </a:r>
          <a:r>
            <a:rPr lang="en-US" dirty="0" err="1"/>
            <a:t>izbucnit</a:t>
          </a:r>
          <a:r>
            <a:rPr lang="en-US" dirty="0"/>
            <a:t> </a:t>
          </a:r>
          <a:r>
            <a:rPr lang="en-US" dirty="0" err="1"/>
            <a:t>între</a:t>
          </a:r>
          <a:r>
            <a:rPr lang="en-US" dirty="0"/>
            <a:t> </a:t>
          </a:r>
          <a:r>
            <a:rPr lang="en-US" dirty="0" err="1"/>
            <a:t>republicile</a:t>
          </a:r>
          <a:r>
            <a:rPr lang="en-US" dirty="0"/>
            <a:t> </a:t>
          </a:r>
          <a:r>
            <a:rPr lang="en-US" dirty="0" err="1"/>
            <a:t>fostei</a:t>
          </a:r>
          <a:r>
            <a:rPr lang="en-US" dirty="0"/>
            <a:t> </a:t>
          </a:r>
          <a:r>
            <a:rPr lang="en-US" dirty="0" err="1"/>
            <a:t>federații</a:t>
          </a:r>
          <a:r>
            <a:rPr lang="en-US" dirty="0"/>
            <a:t> </a:t>
          </a:r>
          <a:r>
            <a:rPr lang="en-US" dirty="0" err="1"/>
            <a:t>iugoslave</a:t>
          </a:r>
          <a:r>
            <a:rPr lang="en-US" dirty="0"/>
            <a:t>, </a:t>
          </a:r>
          <a:r>
            <a:rPr lang="en-US" dirty="0" err="1"/>
            <a:t>urmat</a:t>
          </a:r>
          <a:r>
            <a:rPr lang="en-US" dirty="0"/>
            <a:t> de </a:t>
          </a:r>
          <a:r>
            <a:rPr lang="en-US" dirty="0" err="1"/>
            <a:t>conflictele</a:t>
          </a:r>
          <a:r>
            <a:rPr lang="en-US" dirty="0"/>
            <a:t> </a:t>
          </a:r>
          <a:r>
            <a:rPr lang="en-US" dirty="0" err="1"/>
            <a:t>între</a:t>
          </a:r>
          <a:r>
            <a:rPr lang="en-US" dirty="0"/>
            <a:t> </a:t>
          </a:r>
          <a:r>
            <a:rPr lang="en-US" dirty="0" err="1"/>
            <a:t>comunitățile</a:t>
          </a:r>
          <a:r>
            <a:rPr lang="en-US" dirty="0"/>
            <a:t> </a:t>
          </a:r>
          <a:r>
            <a:rPr lang="en-US" dirty="0" err="1"/>
            <a:t>etnice</a:t>
          </a:r>
          <a:r>
            <a:rPr lang="en-US" dirty="0"/>
            <a:t> </a:t>
          </a:r>
          <a:r>
            <a:rPr lang="en-US" dirty="0" err="1"/>
            <a:t>sau</a:t>
          </a:r>
          <a:r>
            <a:rPr lang="en-US" dirty="0"/>
            <a:t> </a:t>
          </a:r>
          <a:r>
            <a:rPr lang="en-US" dirty="0" err="1"/>
            <a:t>religioase</a:t>
          </a:r>
          <a:r>
            <a:rPr lang="en-US" dirty="0"/>
            <a:t> </a:t>
          </a:r>
          <a:r>
            <a:rPr lang="en-US" dirty="0" err="1"/>
            <a:t>în</a:t>
          </a:r>
          <a:r>
            <a:rPr lang="en-US" dirty="0"/>
            <a:t> </a:t>
          </a:r>
          <a:r>
            <a:rPr lang="en-US" dirty="0" err="1"/>
            <a:t>interiorul</a:t>
          </a:r>
          <a:r>
            <a:rPr lang="en-US" dirty="0"/>
            <a:t> </a:t>
          </a:r>
          <a:r>
            <a:rPr lang="en-US" dirty="0" err="1"/>
            <a:t>acestei</a:t>
          </a:r>
          <a:r>
            <a:rPr lang="en-US" dirty="0"/>
            <a:t> </a:t>
          </a:r>
          <a:r>
            <a:rPr lang="en-US" dirty="0" err="1"/>
            <a:t>regiuni</a:t>
          </a:r>
          <a:r>
            <a:rPr lang="en-US" dirty="0"/>
            <a:t>, de </a:t>
          </a:r>
          <a:r>
            <a:rPr lang="en-US" dirty="0" err="1"/>
            <a:t>exemplu</a:t>
          </a:r>
          <a:r>
            <a:rPr lang="en-US" dirty="0"/>
            <a:t> </a:t>
          </a:r>
          <a:r>
            <a:rPr lang="en-US" dirty="0" err="1"/>
            <a:t>cazul</a:t>
          </a:r>
          <a:r>
            <a:rPr lang="en-US" dirty="0"/>
            <a:t> </a:t>
          </a:r>
          <a:r>
            <a:rPr lang="en-US" dirty="0" err="1"/>
            <a:t>Bosniei-Herțegovina</a:t>
          </a:r>
          <a:r>
            <a:rPr lang="en-US" dirty="0"/>
            <a:t>. </a:t>
          </a:r>
          <a:r>
            <a:rPr lang="en-US" dirty="0" err="1"/>
            <a:t>Acesta</a:t>
          </a:r>
          <a:r>
            <a:rPr lang="en-US" dirty="0"/>
            <a:t> </a:t>
          </a:r>
          <a:r>
            <a:rPr lang="ro-MD" dirty="0"/>
            <a:t>fiind</a:t>
          </a:r>
          <a:r>
            <a:rPr lang="en-US" dirty="0"/>
            <a:t> </a:t>
          </a:r>
          <a:r>
            <a:rPr lang="en-US" dirty="0" err="1"/>
            <a:t>urmat</a:t>
          </a:r>
          <a:r>
            <a:rPr lang="en-US" dirty="0"/>
            <a:t> de </a:t>
          </a:r>
          <a:r>
            <a:rPr lang="en-US" dirty="0" err="1"/>
            <a:t>evenimentele</a:t>
          </a:r>
          <a:r>
            <a:rPr lang="ro-MD" dirty="0"/>
            <a:t> </a:t>
          </a:r>
          <a:r>
            <a:rPr lang="en-US" dirty="0"/>
            <a:t>din Kosovo.</a:t>
          </a:r>
          <a:endParaRPr lang="ru-RU" dirty="0"/>
        </a:p>
      </dgm:t>
    </dgm:pt>
    <dgm:pt modelId="{7258158E-3E7D-4BA2-B7FC-BADBBD9BAABE}" type="parTrans" cxnId="{5D471D0A-BEF1-423B-9727-FB3A7AC245E0}">
      <dgm:prSet/>
      <dgm:spPr/>
      <dgm:t>
        <a:bodyPr/>
        <a:lstStyle/>
        <a:p>
          <a:endParaRPr lang="ru-RU"/>
        </a:p>
      </dgm:t>
    </dgm:pt>
    <dgm:pt modelId="{C71F39DD-C8CD-4429-B487-E785426C1A5E}" type="sibTrans" cxnId="{5D471D0A-BEF1-423B-9727-FB3A7AC245E0}">
      <dgm:prSet/>
      <dgm:spPr/>
      <dgm:t>
        <a:bodyPr/>
        <a:lstStyle/>
        <a:p>
          <a:endParaRPr lang="ru-RU"/>
        </a:p>
      </dgm:t>
    </dgm:pt>
    <dgm:pt modelId="{747AB0D8-FD75-4903-B6B5-8653469BF33B}">
      <dgm:prSet phldrT="[Текст]"/>
      <dgm:spPr/>
      <dgm:t>
        <a:bodyPr/>
        <a:lstStyle/>
        <a:p>
          <a:r>
            <a:rPr lang="en-US" dirty="0" err="1"/>
            <a:t>Cautarea</a:t>
          </a:r>
          <a:r>
            <a:rPr lang="en-US" dirty="0"/>
            <a:t> </a:t>
          </a:r>
          <a:r>
            <a:rPr lang="en-US" dirty="0" err="1"/>
            <a:t>identității</a:t>
          </a:r>
          <a:r>
            <a:rPr lang="en-US" dirty="0"/>
            <a:t> </a:t>
          </a:r>
          <a:r>
            <a:rPr lang="en-US" dirty="0" err="1"/>
            <a:t>culturale</a:t>
          </a:r>
          <a:r>
            <a:rPr lang="en-US" dirty="0"/>
            <a:t>, </a:t>
          </a:r>
          <a:r>
            <a:rPr lang="en-US" dirty="0" err="1"/>
            <a:t>aceea</a:t>
          </a:r>
          <a:r>
            <a:rPr lang="en-US" dirty="0"/>
            <a:t> a </a:t>
          </a:r>
          <a:r>
            <a:rPr lang="en-US" dirty="0" err="1"/>
            <a:t>grupului</a:t>
          </a:r>
          <a:r>
            <a:rPr lang="en-US" dirty="0"/>
            <a:t> </a:t>
          </a:r>
          <a:r>
            <a:rPr lang="en-US" dirty="0" err="1"/>
            <a:t>etnic</a:t>
          </a:r>
          <a:r>
            <a:rPr lang="en-US" dirty="0"/>
            <a:t> </a:t>
          </a:r>
          <a:r>
            <a:rPr lang="en-US" dirty="0" err="1"/>
            <a:t>sau</a:t>
          </a:r>
          <a:r>
            <a:rPr lang="en-US" dirty="0"/>
            <a:t> </a:t>
          </a:r>
          <a:r>
            <a:rPr lang="en-US" dirty="0" err="1"/>
            <a:t>religios</a:t>
          </a:r>
          <a:r>
            <a:rPr lang="en-US" dirty="0"/>
            <a:t> </a:t>
          </a:r>
          <a:r>
            <a:rPr lang="en-US" dirty="0" err="1"/>
            <a:t>reprezintă</a:t>
          </a:r>
          <a:r>
            <a:rPr lang="en-US" dirty="0"/>
            <a:t> o </a:t>
          </a:r>
          <a:r>
            <a:rPr lang="en-US" dirty="0" err="1"/>
            <a:t>criză</a:t>
          </a:r>
          <a:r>
            <a:rPr lang="en-US" dirty="0"/>
            <a:t>. </a:t>
          </a:r>
          <a:r>
            <a:rPr lang="en-US" dirty="0" err="1"/>
            <a:t>Proiectul</a:t>
          </a:r>
          <a:r>
            <a:rPr lang="en-US" dirty="0"/>
            <a:t> </a:t>
          </a:r>
          <a:r>
            <a:rPr lang="en-US" dirty="0" err="1"/>
            <a:t>unificator</a:t>
          </a:r>
          <a:r>
            <a:rPr lang="en-US" dirty="0"/>
            <a:t> </a:t>
          </a:r>
          <a:r>
            <a:rPr lang="en-US" dirty="0" err="1"/>
            <a:t>în</a:t>
          </a:r>
          <a:r>
            <a:rPr lang="en-US" dirty="0"/>
            <a:t> </a:t>
          </a:r>
          <a:r>
            <a:rPr lang="en-US" dirty="0" err="1"/>
            <a:t>cazul</a:t>
          </a:r>
          <a:r>
            <a:rPr lang="en-US" dirty="0"/>
            <a:t> </a:t>
          </a:r>
          <a:r>
            <a:rPr lang="en-US" dirty="0" err="1"/>
            <a:t>Iugoslaviei</a:t>
          </a:r>
          <a:r>
            <a:rPr lang="en-US" dirty="0"/>
            <a:t> </a:t>
          </a:r>
          <a:r>
            <a:rPr lang="en-US" dirty="0" err="1"/>
            <a:t>și</a:t>
          </a:r>
          <a:r>
            <a:rPr lang="en-US" dirty="0"/>
            <a:t> a </a:t>
          </a:r>
          <a:r>
            <a:rPr lang="en-US" dirty="0" err="1"/>
            <a:t>altor</a:t>
          </a:r>
          <a:r>
            <a:rPr lang="en-US" dirty="0"/>
            <a:t> </a:t>
          </a:r>
          <a:r>
            <a:rPr lang="en-US" dirty="0" err="1"/>
            <a:t>țări</a:t>
          </a:r>
          <a:r>
            <a:rPr lang="en-US" dirty="0"/>
            <a:t> era </a:t>
          </a:r>
          <a:r>
            <a:rPr lang="en-US" dirty="0" err="1"/>
            <a:t>construirea</a:t>
          </a:r>
          <a:r>
            <a:rPr lang="en-US" dirty="0"/>
            <a:t> </a:t>
          </a:r>
          <a:r>
            <a:rPr lang="en-US" dirty="0" err="1"/>
            <a:t>unor</a:t>
          </a:r>
          <a:r>
            <a:rPr lang="en-US" dirty="0"/>
            <a:t> </a:t>
          </a:r>
          <a:r>
            <a:rPr lang="en-US" dirty="0" err="1"/>
            <a:t>societăți</a:t>
          </a:r>
          <a:r>
            <a:rPr lang="en-US" dirty="0"/>
            <a:t> </a:t>
          </a:r>
          <a:r>
            <a:rPr lang="en-US" dirty="0" err="1"/>
            <a:t>prospere</a:t>
          </a:r>
          <a:r>
            <a:rPr lang="en-US" dirty="0"/>
            <a:t>. </a:t>
          </a:r>
          <a:r>
            <a:rPr lang="en-US" dirty="0" err="1"/>
            <a:t>Vulnerabilitatea</a:t>
          </a:r>
          <a:r>
            <a:rPr lang="en-US" dirty="0"/>
            <a:t> </a:t>
          </a:r>
          <a:r>
            <a:rPr lang="en-US" dirty="0" err="1"/>
            <a:t>acestui</a:t>
          </a:r>
          <a:r>
            <a:rPr lang="en-US" dirty="0"/>
            <a:t> </a:t>
          </a:r>
          <a:r>
            <a:rPr lang="en-US" dirty="0" err="1"/>
            <a:t>proiect</a:t>
          </a:r>
          <a:r>
            <a:rPr lang="en-US" dirty="0"/>
            <a:t> era </a:t>
          </a:r>
          <a:r>
            <a:rPr lang="en-US" dirty="0" err="1"/>
            <a:t>generată</a:t>
          </a:r>
          <a:r>
            <a:rPr lang="en-US" dirty="0"/>
            <a:t> de </a:t>
          </a:r>
          <a:r>
            <a:rPr lang="en-US" dirty="0" err="1"/>
            <a:t>caracterul</a:t>
          </a:r>
          <a:r>
            <a:rPr lang="en-US" dirty="0"/>
            <a:t> </a:t>
          </a:r>
          <a:r>
            <a:rPr lang="en-US" dirty="0" err="1"/>
            <a:t>ei</a:t>
          </a:r>
          <a:r>
            <a:rPr lang="en-US" dirty="0"/>
            <a:t> ideologic, cultural. </a:t>
          </a:r>
          <a:endParaRPr lang="ru-RU" dirty="0"/>
        </a:p>
      </dgm:t>
    </dgm:pt>
    <dgm:pt modelId="{50E5046B-CB10-4946-815B-851BE5510223}" type="parTrans" cxnId="{6FE2A497-29B8-40EE-A55D-1D335A0EFF5F}">
      <dgm:prSet/>
      <dgm:spPr/>
      <dgm:t>
        <a:bodyPr/>
        <a:lstStyle/>
        <a:p>
          <a:endParaRPr lang="ru-RU"/>
        </a:p>
      </dgm:t>
    </dgm:pt>
    <dgm:pt modelId="{F43A9956-1104-4D1A-99CE-6370062C02AF}" type="sibTrans" cxnId="{6FE2A497-29B8-40EE-A55D-1D335A0EFF5F}">
      <dgm:prSet/>
      <dgm:spPr/>
      <dgm:t>
        <a:bodyPr/>
        <a:lstStyle/>
        <a:p>
          <a:endParaRPr lang="ru-RU"/>
        </a:p>
      </dgm:t>
    </dgm:pt>
    <dgm:pt modelId="{D5DE86C0-B952-4971-9172-FA1A69942B03}">
      <dgm:prSet phldrT="[Текст]"/>
      <dgm:spPr/>
      <dgm:t>
        <a:bodyPr/>
        <a:lstStyle/>
        <a:p>
          <a:r>
            <a:rPr lang="en-US" dirty="0" err="1"/>
            <a:t>Respectiv</a:t>
          </a:r>
          <a:r>
            <a:rPr lang="en-US" dirty="0"/>
            <a:t> nu se </a:t>
          </a:r>
          <a:r>
            <a:rPr lang="en-US" dirty="0" err="1"/>
            <a:t>poate</a:t>
          </a:r>
          <a:r>
            <a:rPr lang="en-US" dirty="0"/>
            <a:t> </a:t>
          </a:r>
          <a:r>
            <a:rPr lang="en-US" dirty="0" err="1"/>
            <a:t>construi</a:t>
          </a:r>
          <a:r>
            <a:rPr lang="en-US" dirty="0"/>
            <a:t> </a:t>
          </a:r>
          <a:r>
            <a:rPr lang="en-US" dirty="0" err="1"/>
            <a:t>civilizație</a:t>
          </a:r>
          <a:r>
            <a:rPr lang="en-US" dirty="0"/>
            <a:t> pe </a:t>
          </a:r>
          <a:r>
            <a:rPr lang="en-US" dirty="0" err="1"/>
            <a:t>cultură</a:t>
          </a:r>
          <a:r>
            <a:rPr lang="en-US" dirty="0"/>
            <a:t>. </a:t>
          </a:r>
          <a:r>
            <a:rPr lang="en-US" dirty="0" err="1"/>
            <a:t>Considerand</a:t>
          </a:r>
          <a:r>
            <a:rPr lang="en-US" dirty="0"/>
            <a:t> </a:t>
          </a:r>
          <a:r>
            <a:rPr lang="en-US" dirty="0" err="1"/>
            <a:t>cultura</a:t>
          </a:r>
          <a:r>
            <a:rPr lang="en-US" dirty="0"/>
            <a:t> ca loc al </a:t>
          </a:r>
          <a:r>
            <a:rPr lang="en-US" dirty="0" err="1"/>
            <a:t>valorilor</a:t>
          </a:r>
          <a:r>
            <a:rPr lang="en-US" dirty="0"/>
            <a:t> </a:t>
          </a:r>
          <a:r>
            <a:rPr lang="en-US" dirty="0" err="1"/>
            <a:t>proprii</a:t>
          </a:r>
          <a:r>
            <a:rPr lang="en-US" dirty="0"/>
            <a:t>, al </a:t>
          </a:r>
          <a:r>
            <a:rPr lang="en-US" dirty="0" err="1"/>
            <a:t>credintelor</a:t>
          </a:r>
          <a:r>
            <a:rPr lang="en-US" dirty="0"/>
            <a:t>, </a:t>
          </a:r>
          <a:r>
            <a:rPr lang="en-US" dirty="0" err="1"/>
            <a:t>traditiilor</a:t>
          </a:r>
          <a:r>
            <a:rPr lang="en-US" dirty="0"/>
            <a:t> care </a:t>
          </a:r>
          <a:r>
            <a:rPr lang="en-US" dirty="0" err="1"/>
            <a:t>despart</a:t>
          </a:r>
          <a:r>
            <a:rPr lang="en-US" dirty="0"/>
            <a:t> pe </a:t>
          </a:r>
          <a:r>
            <a:rPr lang="en-US" dirty="0" err="1"/>
            <a:t>oameni</a:t>
          </a:r>
          <a:r>
            <a:rPr lang="en-US" dirty="0"/>
            <a:t>, </a:t>
          </a:r>
          <a:r>
            <a:rPr lang="en-US" dirty="0" err="1"/>
            <a:t>conferind</a:t>
          </a:r>
          <a:r>
            <a:rPr lang="en-US" dirty="0"/>
            <a:t> </a:t>
          </a:r>
          <a:r>
            <a:rPr lang="en-US" dirty="0" err="1"/>
            <a:t>fiecaruia</a:t>
          </a:r>
          <a:r>
            <a:rPr lang="en-US" dirty="0"/>
            <a:t> o </a:t>
          </a:r>
          <a:r>
            <a:rPr lang="en-US" dirty="0" err="1"/>
            <a:t>identitate</a:t>
          </a:r>
          <a:r>
            <a:rPr lang="en-US" dirty="0"/>
            <a:t> pot duce la </a:t>
          </a:r>
          <a:r>
            <a:rPr lang="en-US" dirty="0" err="1"/>
            <a:t>conflicte</a:t>
          </a:r>
          <a:r>
            <a:rPr lang="en-US" dirty="0"/>
            <a:t> </a:t>
          </a:r>
          <a:r>
            <a:rPr lang="en-US" dirty="0" err="1"/>
            <a:t>culturale</a:t>
          </a:r>
          <a:r>
            <a:rPr lang="en-US" dirty="0"/>
            <a:t>.</a:t>
          </a:r>
          <a:endParaRPr lang="ru-RU" dirty="0"/>
        </a:p>
      </dgm:t>
    </dgm:pt>
    <dgm:pt modelId="{64FBD724-98FE-46BF-AE0C-2B9C8403016D}" type="parTrans" cxnId="{D943D5C9-AFEB-492D-B6B1-C3504302A6A4}">
      <dgm:prSet/>
      <dgm:spPr/>
      <dgm:t>
        <a:bodyPr/>
        <a:lstStyle/>
        <a:p>
          <a:endParaRPr lang="ru-RU"/>
        </a:p>
      </dgm:t>
    </dgm:pt>
    <dgm:pt modelId="{015FAEE3-C9D7-4B83-8697-34AA8D135610}" type="sibTrans" cxnId="{D943D5C9-AFEB-492D-B6B1-C3504302A6A4}">
      <dgm:prSet/>
      <dgm:spPr/>
      <dgm:t>
        <a:bodyPr/>
        <a:lstStyle/>
        <a:p>
          <a:endParaRPr lang="ru-RU"/>
        </a:p>
      </dgm:t>
    </dgm:pt>
    <dgm:pt modelId="{6074B0D2-C9D5-4B91-B074-AF6FA1E5DE14}" type="pres">
      <dgm:prSet presAssocID="{6220D3EB-5C28-4E43-873D-88AE86E4B4C5}" presName="matrix" presStyleCnt="0">
        <dgm:presLayoutVars>
          <dgm:chMax val="1"/>
          <dgm:dir/>
          <dgm:resizeHandles val="exact"/>
        </dgm:presLayoutVars>
      </dgm:prSet>
      <dgm:spPr/>
    </dgm:pt>
    <dgm:pt modelId="{E6819D04-2F9F-4F9F-B52C-DD1345A40A5A}" type="pres">
      <dgm:prSet presAssocID="{6220D3EB-5C28-4E43-873D-88AE86E4B4C5}" presName="axisShape" presStyleLbl="bgShp" presStyleIdx="0" presStyleCnt="1"/>
      <dgm:spPr/>
    </dgm:pt>
    <dgm:pt modelId="{9DA43627-6721-484C-87C4-AEE4715BB0BF}" type="pres">
      <dgm:prSet presAssocID="{6220D3EB-5C28-4E43-873D-88AE86E4B4C5}" presName="rect1" presStyleLbl="node1" presStyleIdx="0" presStyleCnt="4" custScaleX="133513">
        <dgm:presLayoutVars>
          <dgm:chMax val="0"/>
          <dgm:chPref val="0"/>
          <dgm:bulletEnabled val="1"/>
        </dgm:presLayoutVars>
      </dgm:prSet>
      <dgm:spPr/>
    </dgm:pt>
    <dgm:pt modelId="{C2DD0676-3215-4DFD-AA4C-6E3FDE09D7E6}" type="pres">
      <dgm:prSet presAssocID="{6220D3EB-5C28-4E43-873D-88AE86E4B4C5}" presName="rect2" presStyleLbl="node1" presStyleIdx="1" presStyleCnt="4" custScaleX="108551">
        <dgm:presLayoutVars>
          <dgm:chMax val="0"/>
          <dgm:chPref val="0"/>
          <dgm:bulletEnabled val="1"/>
        </dgm:presLayoutVars>
      </dgm:prSet>
      <dgm:spPr/>
    </dgm:pt>
    <dgm:pt modelId="{4FD4B216-F060-45BE-8E25-ED3D3DDFE259}" type="pres">
      <dgm:prSet presAssocID="{6220D3EB-5C28-4E43-873D-88AE86E4B4C5}" presName="rect3" presStyleLbl="node1" presStyleIdx="2" presStyleCnt="4" custScaleX="135259" custScaleY="107977">
        <dgm:presLayoutVars>
          <dgm:chMax val="0"/>
          <dgm:chPref val="0"/>
          <dgm:bulletEnabled val="1"/>
        </dgm:presLayoutVars>
      </dgm:prSet>
      <dgm:spPr/>
    </dgm:pt>
    <dgm:pt modelId="{7B640E99-35CF-4243-880F-BB043DF090E8}" type="pres">
      <dgm:prSet presAssocID="{6220D3EB-5C28-4E43-873D-88AE86E4B4C5}" presName="rect4" presStyleLbl="node1" presStyleIdx="3" presStyleCnt="4" custScaleX="117259" custScaleY="110456">
        <dgm:presLayoutVars>
          <dgm:chMax val="0"/>
          <dgm:chPref val="0"/>
          <dgm:bulletEnabled val="1"/>
        </dgm:presLayoutVars>
      </dgm:prSet>
      <dgm:spPr/>
    </dgm:pt>
  </dgm:ptLst>
  <dgm:cxnLst>
    <dgm:cxn modelId="{5D471D0A-BEF1-423B-9727-FB3A7AC245E0}" srcId="{6220D3EB-5C28-4E43-873D-88AE86E4B4C5}" destId="{E517BBAB-5B09-47EB-9D39-AF0489E37348}" srcOrd="1" destOrd="0" parTransId="{7258158E-3E7D-4BA2-B7FC-BADBBD9BAABE}" sibTransId="{C71F39DD-C8CD-4429-B487-E785426C1A5E}"/>
    <dgm:cxn modelId="{6E4B472C-D96A-42C0-83EF-020CBFEF5AC2}" type="presOf" srcId="{6220D3EB-5C28-4E43-873D-88AE86E4B4C5}" destId="{6074B0D2-C9D5-4B91-B074-AF6FA1E5DE14}" srcOrd="0" destOrd="0" presId="urn:microsoft.com/office/officeart/2005/8/layout/matrix2"/>
    <dgm:cxn modelId="{5A327986-93C3-4207-8778-F72E790A531E}" type="presOf" srcId="{D5DE86C0-B952-4971-9172-FA1A69942B03}" destId="{7B640E99-35CF-4243-880F-BB043DF090E8}" srcOrd="0" destOrd="0" presId="urn:microsoft.com/office/officeart/2005/8/layout/matrix2"/>
    <dgm:cxn modelId="{6FE2A497-29B8-40EE-A55D-1D335A0EFF5F}" srcId="{6220D3EB-5C28-4E43-873D-88AE86E4B4C5}" destId="{747AB0D8-FD75-4903-B6B5-8653469BF33B}" srcOrd="2" destOrd="0" parTransId="{50E5046B-CB10-4946-815B-851BE5510223}" sibTransId="{F43A9956-1104-4D1A-99CE-6370062C02AF}"/>
    <dgm:cxn modelId="{4AAE29C7-C02B-4135-AF60-D8B33A039087}" type="presOf" srcId="{E517BBAB-5B09-47EB-9D39-AF0489E37348}" destId="{C2DD0676-3215-4DFD-AA4C-6E3FDE09D7E6}" srcOrd="0" destOrd="0" presId="urn:microsoft.com/office/officeart/2005/8/layout/matrix2"/>
    <dgm:cxn modelId="{D943D5C9-AFEB-492D-B6B1-C3504302A6A4}" srcId="{6220D3EB-5C28-4E43-873D-88AE86E4B4C5}" destId="{D5DE86C0-B952-4971-9172-FA1A69942B03}" srcOrd="3" destOrd="0" parTransId="{64FBD724-98FE-46BF-AE0C-2B9C8403016D}" sibTransId="{015FAEE3-C9D7-4B83-8697-34AA8D135610}"/>
    <dgm:cxn modelId="{FDCA0DD1-6EFD-4AFD-BCA4-A4A3DBC73985}" type="presOf" srcId="{747AB0D8-FD75-4903-B6B5-8653469BF33B}" destId="{4FD4B216-F060-45BE-8E25-ED3D3DDFE259}" srcOrd="0" destOrd="0" presId="urn:microsoft.com/office/officeart/2005/8/layout/matrix2"/>
    <dgm:cxn modelId="{2CE163E3-0FBA-4359-92C4-10CE26E7B523}" type="presOf" srcId="{3410029E-16C0-4175-BE00-7671998F3813}" destId="{9DA43627-6721-484C-87C4-AEE4715BB0BF}" srcOrd="0" destOrd="0" presId="urn:microsoft.com/office/officeart/2005/8/layout/matrix2"/>
    <dgm:cxn modelId="{1807F7F6-7CBB-4DE5-8F99-AECBF5883810}" srcId="{6220D3EB-5C28-4E43-873D-88AE86E4B4C5}" destId="{3410029E-16C0-4175-BE00-7671998F3813}" srcOrd="0" destOrd="0" parTransId="{C1DCC456-4507-474F-9AB9-B5C04D280130}" sibTransId="{B059BD9B-8C31-4E83-B0D1-F7F92EA7CE82}"/>
    <dgm:cxn modelId="{FC5BBC94-7E03-447E-BD90-B6705666C313}" type="presParOf" srcId="{6074B0D2-C9D5-4B91-B074-AF6FA1E5DE14}" destId="{E6819D04-2F9F-4F9F-B52C-DD1345A40A5A}" srcOrd="0" destOrd="0" presId="urn:microsoft.com/office/officeart/2005/8/layout/matrix2"/>
    <dgm:cxn modelId="{DE6EC889-32EA-4C8E-89A8-FF66E67F708F}" type="presParOf" srcId="{6074B0D2-C9D5-4B91-B074-AF6FA1E5DE14}" destId="{9DA43627-6721-484C-87C4-AEE4715BB0BF}" srcOrd="1" destOrd="0" presId="urn:microsoft.com/office/officeart/2005/8/layout/matrix2"/>
    <dgm:cxn modelId="{3F96B154-59A5-4BB6-BD22-4EDD6391CB0E}" type="presParOf" srcId="{6074B0D2-C9D5-4B91-B074-AF6FA1E5DE14}" destId="{C2DD0676-3215-4DFD-AA4C-6E3FDE09D7E6}" srcOrd="2" destOrd="0" presId="urn:microsoft.com/office/officeart/2005/8/layout/matrix2"/>
    <dgm:cxn modelId="{F55C7711-D629-45D1-AFBC-5DE0C42E604A}" type="presParOf" srcId="{6074B0D2-C9D5-4B91-B074-AF6FA1E5DE14}" destId="{4FD4B216-F060-45BE-8E25-ED3D3DDFE259}" srcOrd="3" destOrd="0" presId="urn:microsoft.com/office/officeart/2005/8/layout/matrix2"/>
    <dgm:cxn modelId="{3313EC83-957F-4BD7-BCB3-2000A7C35BAD}" type="presParOf" srcId="{6074B0D2-C9D5-4B91-B074-AF6FA1E5DE14}" destId="{7B640E99-35CF-4243-880F-BB043DF090E8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BDA32B-744F-4BE1-B820-9A7AF535BEAD}" type="doc">
      <dgm:prSet loTypeId="urn:microsoft.com/office/officeart/2005/8/layout/hProcess3" loCatId="process" qsTypeId="urn:microsoft.com/office/officeart/2005/8/quickstyle/3d3" qsCatId="3D" csTypeId="urn:microsoft.com/office/officeart/2005/8/colors/accent1_2" csCatId="accent1" phldr="1"/>
      <dgm:spPr/>
    </dgm:pt>
    <dgm:pt modelId="{1D4ADBA3-E5AB-454C-8791-A7CC8DE7B869}">
      <dgm:prSet phldrT="[Текст]"/>
      <dgm:spPr/>
      <dgm:t>
        <a:bodyPr/>
        <a:lstStyle/>
        <a:p>
          <a:r>
            <a:rPr lang="en-US" dirty="0" err="1"/>
            <a:t>Analiza</a:t>
          </a:r>
          <a:r>
            <a:rPr lang="en-US" dirty="0"/>
            <a:t> </a:t>
          </a:r>
          <a:r>
            <a:rPr lang="en-US" dirty="0" err="1"/>
            <a:t>multidimensională</a:t>
          </a:r>
          <a:r>
            <a:rPr lang="en-US" dirty="0"/>
            <a:t> a </a:t>
          </a:r>
          <a:r>
            <a:rPr lang="en-US" dirty="0" err="1"/>
            <a:t>unor</a:t>
          </a:r>
          <a:r>
            <a:rPr lang="en-US" dirty="0"/>
            <a:t> </a:t>
          </a:r>
          <a:r>
            <a:rPr lang="en-US" dirty="0" err="1"/>
            <a:t>astfel</a:t>
          </a:r>
          <a:r>
            <a:rPr lang="en-US" dirty="0"/>
            <a:t> de </a:t>
          </a:r>
          <a:r>
            <a:rPr lang="en-US" dirty="0" err="1"/>
            <a:t>confruntări</a:t>
          </a:r>
          <a:r>
            <a:rPr lang="en-US" dirty="0"/>
            <a:t> a </a:t>
          </a:r>
          <a:r>
            <a:rPr lang="en-US" dirty="0" err="1"/>
            <a:t>condus</a:t>
          </a:r>
          <a:r>
            <a:rPr lang="en-US" dirty="0"/>
            <a:t> la </a:t>
          </a:r>
          <a:r>
            <a:rPr lang="en-US" dirty="0" err="1"/>
            <a:t>elaborarea</a:t>
          </a:r>
          <a:r>
            <a:rPr lang="en-US" dirty="0"/>
            <a:t> de </a:t>
          </a:r>
          <a:r>
            <a:rPr lang="en-US" dirty="0" err="1"/>
            <a:t>către</a:t>
          </a:r>
          <a:r>
            <a:rPr lang="en-US" dirty="0"/>
            <a:t> </a:t>
          </a:r>
          <a:r>
            <a:rPr lang="en-US" dirty="0" err="1"/>
            <a:t>comunitatea</a:t>
          </a:r>
          <a:r>
            <a:rPr lang="en-US" dirty="0"/>
            <a:t> </a:t>
          </a:r>
          <a:r>
            <a:rPr lang="en-US" dirty="0" err="1"/>
            <a:t>internaţională</a:t>
          </a:r>
          <a:r>
            <a:rPr lang="en-US" dirty="0"/>
            <a:t> a </a:t>
          </a:r>
          <a:r>
            <a:rPr lang="en-US" dirty="0" err="1"/>
            <a:t>unor</a:t>
          </a:r>
          <a:r>
            <a:rPr lang="en-US" dirty="0"/>
            <a:t> </a:t>
          </a:r>
          <a:r>
            <a:rPr lang="en-US" dirty="0" err="1"/>
            <a:t>strategii</a:t>
          </a:r>
          <a:r>
            <a:rPr lang="en-US" dirty="0"/>
            <a:t> </a:t>
          </a:r>
          <a:r>
            <a:rPr lang="en-US" dirty="0" err="1"/>
            <a:t>şi</a:t>
          </a:r>
          <a:r>
            <a:rPr lang="en-US" dirty="0"/>
            <a:t> </a:t>
          </a:r>
          <a:r>
            <a:rPr lang="en-US" dirty="0" err="1"/>
            <a:t>tactici</a:t>
          </a:r>
          <a:r>
            <a:rPr lang="en-US" dirty="0"/>
            <a:t> </a:t>
          </a:r>
          <a:r>
            <a:rPr lang="en-US" dirty="0" err="1"/>
            <a:t>pentru</a:t>
          </a:r>
          <a:r>
            <a:rPr lang="en-US" dirty="0"/>
            <a:t> </a:t>
          </a:r>
          <a:r>
            <a:rPr lang="en-US" dirty="0" err="1"/>
            <a:t>rezolvarea</a:t>
          </a:r>
          <a:r>
            <a:rPr lang="en-US" dirty="0"/>
            <a:t> </a:t>
          </a:r>
          <a:r>
            <a:rPr lang="en-US" dirty="0" err="1"/>
            <a:t>conflictelor</a:t>
          </a:r>
          <a:r>
            <a:rPr lang="en-US" dirty="0"/>
            <a:t> </a:t>
          </a:r>
          <a:r>
            <a:rPr lang="en-US" dirty="0" err="1"/>
            <a:t>emergente</a:t>
          </a:r>
          <a:r>
            <a:rPr lang="en-US" dirty="0"/>
            <a:t> </a:t>
          </a:r>
          <a:r>
            <a:rPr lang="en-US" dirty="0" err="1"/>
            <a:t>sau</a:t>
          </a:r>
          <a:r>
            <a:rPr lang="en-US" dirty="0"/>
            <a:t> </a:t>
          </a:r>
          <a:r>
            <a:rPr lang="en-US" dirty="0" err="1"/>
            <a:t>în</a:t>
          </a:r>
          <a:r>
            <a:rPr lang="en-US" dirty="0"/>
            <a:t> curs de </a:t>
          </a:r>
          <a:r>
            <a:rPr lang="en-US" dirty="0" err="1"/>
            <a:t>desfăşurare</a:t>
          </a:r>
          <a:r>
            <a:rPr lang="en-US" dirty="0"/>
            <a:t>. </a:t>
          </a:r>
          <a:endParaRPr lang="ru-RU" dirty="0"/>
        </a:p>
      </dgm:t>
    </dgm:pt>
    <dgm:pt modelId="{0AA3F0D2-EA05-4E2C-91D9-B9C51220B3AE}" type="parTrans" cxnId="{2F42D2A5-5537-42C0-A4C4-7C0E01E59BFD}">
      <dgm:prSet/>
      <dgm:spPr/>
      <dgm:t>
        <a:bodyPr/>
        <a:lstStyle/>
        <a:p>
          <a:endParaRPr lang="ru-RU"/>
        </a:p>
      </dgm:t>
    </dgm:pt>
    <dgm:pt modelId="{02DD7456-717C-4398-B84E-E74BEFB43107}" type="sibTrans" cxnId="{2F42D2A5-5537-42C0-A4C4-7C0E01E59BFD}">
      <dgm:prSet/>
      <dgm:spPr/>
      <dgm:t>
        <a:bodyPr/>
        <a:lstStyle/>
        <a:p>
          <a:endParaRPr lang="ru-RU"/>
        </a:p>
      </dgm:t>
    </dgm:pt>
    <dgm:pt modelId="{4350E4F2-20F4-4ACD-9C05-B37E85C16489}">
      <dgm:prSet phldrT="[Текст]"/>
      <dgm:spPr/>
      <dgm:t>
        <a:bodyPr/>
        <a:lstStyle/>
        <a:p>
          <a:r>
            <a:rPr lang="en-US" dirty="0" err="1"/>
            <a:t>Principala</a:t>
          </a:r>
          <a:r>
            <a:rPr lang="en-US" dirty="0"/>
            <a:t> lor </a:t>
          </a:r>
          <a:r>
            <a:rPr lang="en-US" dirty="0" err="1"/>
            <a:t>caracteristică</a:t>
          </a:r>
          <a:r>
            <a:rPr lang="en-US" dirty="0"/>
            <a:t> o </a:t>
          </a:r>
          <a:r>
            <a:rPr lang="en-US" dirty="0" err="1"/>
            <a:t>constituie</a:t>
          </a:r>
          <a:r>
            <a:rPr lang="en-US" dirty="0"/>
            <a:t> </a:t>
          </a:r>
          <a:r>
            <a:rPr lang="en-US" dirty="0" err="1"/>
            <a:t>perfecţionarea</a:t>
          </a:r>
          <a:r>
            <a:rPr lang="en-US" dirty="0"/>
            <a:t> </a:t>
          </a:r>
          <a:r>
            <a:rPr lang="en-US" dirty="0" err="1"/>
            <a:t>continuă</a:t>
          </a:r>
          <a:r>
            <a:rPr lang="en-US" dirty="0"/>
            <a:t> </a:t>
          </a:r>
          <a:r>
            <a:rPr lang="en-US" dirty="0" err="1"/>
            <a:t>şi</a:t>
          </a:r>
          <a:r>
            <a:rPr lang="en-US" dirty="0"/>
            <a:t> </a:t>
          </a:r>
          <a:r>
            <a:rPr lang="en-US" dirty="0" err="1"/>
            <a:t>adaptarea</a:t>
          </a:r>
          <a:r>
            <a:rPr lang="en-US" dirty="0"/>
            <a:t> </a:t>
          </a:r>
          <a:r>
            <a:rPr lang="en-US" dirty="0" err="1"/>
            <a:t>permanentă</a:t>
          </a:r>
          <a:r>
            <a:rPr lang="en-US" dirty="0"/>
            <a:t> la </a:t>
          </a:r>
          <a:r>
            <a:rPr lang="en-US" dirty="0" err="1"/>
            <a:t>sursele</a:t>
          </a:r>
          <a:r>
            <a:rPr lang="en-US" dirty="0"/>
            <a:t> de </a:t>
          </a:r>
          <a:r>
            <a:rPr lang="en-US" dirty="0" err="1"/>
            <a:t>instabilitate</a:t>
          </a:r>
          <a:r>
            <a:rPr lang="en-US" dirty="0"/>
            <a:t>.</a:t>
          </a:r>
          <a:endParaRPr lang="ru-RU" dirty="0"/>
        </a:p>
      </dgm:t>
    </dgm:pt>
    <dgm:pt modelId="{A5311FC4-9B45-434F-B200-E1076DC2CB81}" type="parTrans" cxnId="{80466B52-83C8-4926-914D-33A852661C7F}">
      <dgm:prSet/>
      <dgm:spPr/>
      <dgm:t>
        <a:bodyPr/>
        <a:lstStyle/>
        <a:p>
          <a:endParaRPr lang="ru-RU"/>
        </a:p>
      </dgm:t>
    </dgm:pt>
    <dgm:pt modelId="{6227FB23-F17E-4FB7-B6C8-2B8F2229D375}" type="sibTrans" cxnId="{80466B52-83C8-4926-914D-33A852661C7F}">
      <dgm:prSet/>
      <dgm:spPr/>
      <dgm:t>
        <a:bodyPr/>
        <a:lstStyle/>
        <a:p>
          <a:endParaRPr lang="ru-RU"/>
        </a:p>
      </dgm:t>
    </dgm:pt>
    <dgm:pt modelId="{8F00C9F6-1BD0-40E9-BE7C-57C894B4F2E2}">
      <dgm:prSet phldrT="[Текст]"/>
      <dgm:spPr/>
      <dgm:t>
        <a:bodyPr/>
        <a:lstStyle/>
        <a:p>
          <a:r>
            <a:rPr lang="en-US" dirty="0" err="1"/>
            <a:t>În</a:t>
          </a:r>
          <a:r>
            <a:rPr lang="en-US" dirty="0"/>
            <a:t> </a:t>
          </a:r>
          <a:r>
            <a:rPr lang="en-US" dirty="0" err="1"/>
            <a:t>felul</a:t>
          </a:r>
          <a:r>
            <a:rPr lang="en-US" dirty="0"/>
            <a:t> </a:t>
          </a:r>
          <a:r>
            <a:rPr lang="en-US" dirty="0" err="1"/>
            <a:t>acesta</a:t>
          </a:r>
          <a:r>
            <a:rPr lang="en-US" dirty="0"/>
            <a:t> se </a:t>
          </a:r>
          <a:r>
            <a:rPr lang="en-US" dirty="0" err="1"/>
            <a:t>caută</a:t>
          </a:r>
          <a:r>
            <a:rPr lang="en-US" dirty="0"/>
            <a:t> </a:t>
          </a:r>
          <a:r>
            <a:rPr lang="en-US" dirty="0" err="1"/>
            <a:t>şi</a:t>
          </a:r>
          <a:r>
            <a:rPr lang="en-US" dirty="0"/>
            <a:t> de </a:t>
          </a:r>
          <a:r>
            <a:rPr lang="en-US" dirty="0" err="1"/>
            <a:t>multe</a:t>
          </a:r>
          <a:r>
            <a:rPr lang="en-US" dirty="0"/>
            <a:t> </a:t>
          </a:r>
          <a:r>
            <a:rPr lang="en-US" dirty="0" err="1"/>
            <a:t>ori</a:t>
          </a:r>
          <a:r>
            <a:rPr lang="en-US" dirty="0"/>
            <a:t> se </a:t>
          </a:r>
          <a:r>
            <a:rPr lang="en-US" dirty="0" err="1"/>
            <a:t>reuşeşte</a:t>
          </a:r>
          <a:r>
            <a:rPr lang="en-US" dirty="0"/>
            <a:t> ca </a:t>
          </a:r>
          <a:r>
            <a:rPr lang="en-US" dirty="0" err="1"/>
            <a:t>sursele</a:t>
          </a:r>
          <a:r>
            <a:rPr lang="en-US" dirty="0"/>
            <a:t> de </a:t>
          </a:r>
          <a:r>
            <a:rPr lang="en-US" dirty="0" err="1"/>
            <a:t>tensiune</a:t>
          </a:r>
          <a:r>
            <a:rPr lang="en-US" dirty="0"/>
            <a:t> </a:t>
          </a:r>
          <a:r>
            <a:rPr lang="en-US" dirty="0" err="1"/>
            <a:t>şi</a:t>
          </a:r>
          <a:r>
            <a:rPr lang="en-US" dirty="0"/>
            <a:t> implicit </a:t>
          </a:r>
          <a:r>
            <a:rPr lang="en-US" dirty="0" err="1"/>
            <a:t>ameninţările</a:t>
          </a:r>
          <a:r>
            <a:rPr lang="en-US" dirty="0"/>
            <a:t> de </a:t>
          </a:r>
          <a:r>
            <a:rPr lang="en-US" dirty="0" err="1"/>
            <a:t>natură</a:t>
          </a:r>
          <a:r>
            <a:rPr lang="en-US" dirty="0"/>
            <a:t> </a:t>
          </a:r>
          <a:r>
            <a:rPr lang="en-US" dirty="0" err="1"/>
            <a:t>socială</a:t>
          </a:r>
          <a:r>
            <a:rPr lang="en-US" dirty="0"/>
            <a:t> la </a:t>
          </a:r>
          <a:r>
            <a:rPr lang="en-US" dirty="0" err="1"/>
            <a:t>adresa</a:t>
          </a:r>
          <a:r>
            <a:rPr lang="en-US" dirty="0"/>
            <a:t> </a:t>
          </a:r>
          <a:r>
            <a:rPr lang="en-US" dirty="0" err="1"/>
            <a:t>securităţii</a:t>
          </a:r>
          <a:r>
            <a:rPr lang="en-US" dirty="0"/>
            <a:t> </a:t>
          </a:r>
          <a:r>
            <a:rPr lang="en-US" dirty="0" err="1"/>
            <a:t>naţionale</a:t>
          </a:r>
          <a:r>
            <a:rPr lang="en-US" dirty="0"/>
            <a:t> cu </a:t>
          </a:r>
          <a:r>
            <a:rPr lang="en-US" dirty="0" err="1"/>
            <a:t>implicaţii</a:t>
          </a:r>
          <a:r>
            <a:rPr lang="en-US" dirty="0"/>
            <a:t> </a:t>
          </a:r>
          <a:r>
            <a:rPr lang="en-US" dirty="0" err="1"/>
            <a:t>directe</a:t>
          </a:r>
          <a:r>
            <a:rPr lang="en-US" dirty="0"/>
            <a:t> </a:t>
          </a:r>
          <a:r>
            <a:rPr lang="en-US" dirty="0" err="1"/>
            <a:t>asupra</a:t>
          </a:r>
          <a:r>
            <a:rPr lang="en-US" dirty="0"/>
            <a:t> </a:t>
          </a:r>
          <a:r>
            <a:rPr lang="en-US" dirty="0" err="1"/>
            <a:t>celei</a:t>
          </a:r>
          <a:r>
            <a:rPr lang="en-US" dirty="0"/>
            <a:t> </a:t>
          </a:r>
          <a:r>
            <a:rPr lang="en-US" dirty="0" err="1"/>
            <a:t>internaţionale</a:t>
          </a:r>
          <a:r>
            <a:rPr lang="en-US" dirty="0"/>
            <a:t> </a:t>
          </a:r>
          <a:r>
            <a:rPr lang="en-US" dirty="0" err="1"/>
            <a:t>să</a:t>
          </a:r>
          <a:r>
            <a:rPr lang="en-US" dirty="0"/>
            <a:t> se </a:t>
          </a:r>
          <a:r>
            <a:rPr lang="en-US" dirty="0" err="1"/>
            <a:t>reducă</a:t>
          </a:r>
          <a:r>
            <a:rPr lang="en-US" dirty="0"/>
            <a:t> </a:t>
          </a:r>
          <a:r>
            <a:rPr lang="en-US" dirty="0" err="1"/>
            <a:t>semnificativ</a:t>
          </a:r>
          <a:r>
            <a:rPr lang="en-US" dirty="0"/>
            <a:t>.</a:t>
          </a:r>
          <a:endParaRPr lang="ru-RU" dirty="0"/>
        </a:p>
      </dgm:t>
    </dgm:pt>
    <dgm:pt modelId="{14D8D782-B3A7-4246-915D-1752A8CC5FED}" type="parTrans" cxnId="{9F112862-DD89-4100-86F9-38761777F3E7}">
      <dgm:prSet/>
      <dgm:spPr/>
      <dgm:t>
        <a:bodyPr/>
        <a:lstStyle/>
        <a:p>
          <a:endParaRPr lang="ru-RU"/>
        </a:p>
      </dgm:t>
    </dgm:pt>
    <dgm:pt modelId="{0ABFCE2D-A18F-41D2-8591-4AE75F47683C}" type="sibTrans" cxnId="{9F112862-DD89-4100-86F9-38761777F3E7}">
      <dgm:prSet/>
      <dgm:spPr/>
      <dgm:t>
        <a:bodyPr/>
        <a:lstStyle/>
        <a:p>
          <a:endParaRPr lang="ru-RU"/>
        </a:p>
      </dgm:t>
    </dgm:pt>
    <dgm:pt modelId="{3609C1CE-4611-4D9F-A843-09ACA32D01D7}" type="pres">
      <dgm:prSet presAssocID="{94BDA32B-744F-4BE1-B820-9A7AF535BEAD}" presName="Name0" presStyleCnt="0">
        <dgm:presLayoutVars>
          <dgm:dir/>
          <dgm:animLvl val="lvl"/>
          <dgm:resizeHandles val="exact"/>
        </dgm:presLayoutVars>
      </dgm:prSet>
      <dgm:spPr/>
    </dgm:pt>
    <dgm:pt modelId="{0F68D234-2E2B-47CF-A8A5-C3F4824D19A8}" type="pres">
      <dgm:prSet presAssocID="{94BDA32B-744F-4BE1-B820-9A7AF535BEAD}" presName="dummy" presStyleCnt="0"/>
      <dgm:spPr/>
    </dgm:pt>
    <dgm:pt modelId="{E2C8CF48-1D5B-4894-9A8D-042474510536}" type="pres">
      <dgm:prSet presAssocID="{94BDA32B-744F-4BE1-B820-9A7AF535BEAD}" presName="linH" presStyleCnt="0"/>
      <dgm:spPr/>
    </dgm:pt>
    <dgm:pt modelId="{9962DAA9-7DC5-4A08-A8B1-608824FD7C14}" type="pres">
      <dgm:prSet presAssocID="{94BDA32B-744F-4BE1-B820-9A7AF535BEAD}" presName="padding1" presStyleCnt="0"/>
      <dgm:spPr/>
    </dgm:pt>
    <dgm:pt modelId="{E3B8FDE6-8DBD-4E70-B9BB-E2E93D61B797}" type="pres">
      <dgm:prSet presAssocID="{1D4ADBA3-E5AB-454C-8791-A7CC8DE7B869}" presName="linV" presStyleCnt="0"/>
      <dgm:spPr/>
    </dgm:pt>
    <dgm:pt modelId="{2D076496-4DFE-471A-A473-4183D242ACDF}" type="pres">
      <dgm:prSet presAssocID="{1D4ADBA3-E5AB-454C-8791-A7CC8DE7B869}" presName="spVertical1" presStyleCnt="0"/>
      <dgm:spPr/>
    </dgm:pt>
    <dgm:pt modelId="{AEFEAC33-BAE9-47E3-894C-40B4D78030AA}" type="pres">
      <dgm:prSet presAssocID="{1D4ADBA3-E5AB-454C-8791-A7CC8DE7B869}" presName="parTx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FBDA348-8658-4AD8-A78F-39C7CE93341E}" type="pres">
      <dgm:prSet presAssocID="{1D4ADBA3-E5AB-454C-8791-A7CC8DE7B869}" presName="spVertical2" presStyleCnt="0"/>
      <dgm:spPr/>
    </dgm:pt>
    <dgm:pt modelId="{510AEFFC-1AFC-4DF6-A44D-5D7F94E5004D}" type="pres">
      <dgm:prSet presAssocID="{1D4ADBA3-E5AB-454C-8791-A7CC8DE7B869}" presName="spVertical3" presStyleCnt="0"/>
      <dgm:spPr/>
    </dgm:pt>
    <dgm:pt modelId="{01D1DB0F-C0BC-442C-A3CB-E25B1A6AFBA7}" type="pres">
      <dgm:prSet presAssocID="{02DD7456-717C-4398-B84E-E74BEFB43107}" presName="space" presStyleCnt="0"/>
      <dgm:spPr/>
    </dgm:pt>
    <dgm:pt modelId="{0B776A8E-F1F1-44FB-81E5-54C150E72FDD}" type="pres">
      <dgm:prSet presAssocID="{4350E4F2-20F4-4ACD-9C05-B37E85C16489}" presName="linV" presStyleCnt="0"/>
      <dgm:spPr/>
    </dgm:pt>
    <dgm:pt modelId="{952FD49C-5012-497A-900A-EB32CA2364DF}" type="pres">
      <dgm:prSet presAssocID="{4350E4F2-20F4-4ACD-9C05-B37E85C16489}" presName="spVertical1" presStyleCnt="0"/>
      <dgm:spPr/>
    </dgm:pt>
    <dgm:pt modelId="{CFA081BD-5295-4FF2-B16B-7DD1D91282A1}" type="pres">
      <dgm:prSet presAssocID="{4350E4F2-20F4-4ACD-9C05-B37E85C16489}" presName="parTx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50A00E6-8002-4D08-8BCB-35A8D19A011C}" type="pres">
      <dgm:prSet presAssocID="{4350E4F2-20F4-4ACD-9C05-B37E85C16489}" presName="spVertical2" presStyleCnt="0"/>
      <dgm:spPr/>
    </dgm:pt>
    <dgm:pt modelId="{83D33BD0-AE15-4FFB-B83F-35A59D387BD3}" type="pres">
      <dgm:prSet presAssocID="{4350E4F2-20F4-4ACD-9C05-B37E85C16489}" presName="spVertical3" presStyleCnt="0"/>
      <dgm:spPr/>
    </dgm:pt>
    <dgm:pt modelId="{BD5806A4-B468-4ED7-AB16-E31533C9A6ED}" type="pres">
      <dgm:prSet presAssocID="{6227FB23-F17E-4FB7-B6C8-2B8F2229D375}" presName="space" presStyleCnt="0"/>
      <dgm:spPr/>
    </dgm:pt>
    <dgm:pt modelId="{D993DCBF-8BE0-4AA6-A8F4-EAAE5B3A483C}" type="pres">
      <dgm:prSet presAssocID="{8F00C9F6-1BD0-40E9-BE7C-57C894B4F2E2}" presName="linV" presStyleCnt="0"/>
      <dgm:spPr/>
    </dgm:pt>
    <dgm:pt modelId="{6C895AFA-DB20-43BA-AF28-7B6D1B32BD79}" type="pres">
      <dgm:prSet presAssocID="{8F00C9F6-1BD0-40E9-BE7C-57C894B4F2E2}" presName="spVertical1" presStyleCnt="0"/>
      <dgm:spPr/>
    </dgm:pt>
    <dgm:pt modelId="{F17D225B-6955-4E86-BC86-0ED26D7BFD0A}" type="pres">
      <dgm:prSet presAssocID="{8F00C9F6-1BD0-40E9-BE7C-57C894B4F2E2}" presName="par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0DE7F7C-80FE-4420-9FA3-3BAB05956D36}" type="pres">
      <dgm:prSet presAssocID="{8F00C9F6-1BD0-40E9-BE7C-57C894B4F2E2}" presName="spVertical2" presStyleCnt="0"/>
      <dgm:spPr/>
    </dgm:pt>
    <dgm:pt modelId="{E081982B-6301-46BE-8DA9-DFBA99AE4D14}" type="pres">
      <dgm:prSet presAssocID="{8F00C9F6-1BD0-40E9-BE7C-57C894B4F2E2}" presName="spVertical3" presStyleCnt="0"/>
      <dgm:spPr/>
    </dgm:pt>
    <dgm:pt modelId="{7168138A-4F11-4FE4-A1A6-18A01C8C9EAF}" type="pres">
      <dgm:prSet presAssocID="{94BDA32B-744F-4BE1-B820-9A7AF535BEAD}" presName="padding2" presStyleCnt="0"/>
      <dgm:spPr/>
    </dgm:pt>
    <dgm:pt modelId="{24395308-B9CD-44F1-BDF3-281DC15B66E6}" type="pres">
      <dgm:prSet presAssocID="{94BDA32B-744F-4BE1-B820-9A7AF535BEAD}" presName="negArrow" presStyleCnt="0"/>
      <dgm:spPr/>
    </dgm:pt>
    <dgm:pt modelId="{094A16DA-A25E-4E6D-AB00-88877BB95426}" type="pres">
      <dgm:prSet presAssocID="{94BDA32B-744F-4BE1-B820-9A7AF535BEAD}" presName="backgroundArrow" presStyleLbl="node1" presStyleIdx="0" presStyleCnt="1"/>
      <dgm:spPr/>
    </dgm:pt>
  </dgm:ptLst>
  <dgm:cxnLst>
    <dgm:cxn modelId="{FDFCFE28-9A40-418E-91DC-3A25F964E150}" type="presOf" srcId="{94BDA32B-744F-4BE1-B820-9A7AF535BEAD}" destId="{3609C1CE-4611-4D9F-A843-09ACA32D01D7}" srcOrd="0" destOrd="0" presId="urn:microsoft.com/office/officeart/2005/8/layout/hProcess3"/>
    <dgm:cxn modelId="{9F112862-DD89-4100-86F9-38761777F3E7}" srcId="{94BDA32B-744F-4BE1-B820-9A7AF535BEAD}" destId="{8F00C9F6-1BD0-40E9-BE7C-57C894B4F2E2}" srcOrd="2" destOrd="0" parTransId="{14D8D782-B3A7-4246-915D-1752A8CC5FED}" sibTransId="{0ABFCE2D-A18F-41D2-8591-4AE75F47683C}"/>
    <dgm:cxn modelId="{81D00349-43FD-4F90-BE22-E904B4116F7D}" type="presOf" srcId="{4350E4F2-20F4-4ACD-9C05-B37E85C16489}" destId="{CFA081BD-5295-4FF2-B16B-7DD1D91282A1}" srcOrd="0" destOrd="0" presId="urn:microsoft.com/office/officeart/2005/8/layout/hProcess3"/>
    <dgm:cxn modelId="{80466B52-83C8-4926-914D-33A852661C7F}" srcId="{94BDA32B-744F-4BE1-B820-9A7AF535BEAD}" destId="{4350E4F2-20F4-4ACD-9C05-B37E85C16489}" srcOrd="1" destOrd="0" parTransId="{A5311FC4-9B45-434F-B200-E1076DC2CB81}" sibTransId="{6227FB23-F17E-4FB7-B6C8-2B8F2229D375}"/>
    <dgm:cxn modelId="{2F42D2A5-5537-42C0-A4C4-7C0E01E59BFD}" srcId="{94BDA32B-744F-4BE1-B820-9A7AF535BEAD}" destId="{1D4ADBA3-E5AB-454C-8791-A7CC8DE7B869}" srcOrd="0" destOrd="0" parTransId="{0AA3F0D2-EA05-4E2C-91D9-B9C51220B3AE}" sibTransId="{02DD7456-717C-4398-B84E-E74BEFB43107}"/>
    <dgm:cxn modelId="{7E51DED2-501F-4D48-9647-DEE35D8F5EEB}" type="presOf" srcId="{8F00C9F6-1BD0-40E9-BE7C-57C894B4F2E2}" destId="{F17D225B-6955-4E86-BC86-0ED26D7BFD0A}" srcOrd="0" destOrd="0" presId="urn:microsoft.com/office/officeart/2005/8/layout/hProcess3"/>
    <dgm:cxn modelId="{99E871E9-8B90-405A-973A-E9E1AF08D996}" type="presOf" srcId="{1D4ADBA3-E5AB-454C-8791-A7CC8DE7B869}" destId="{AEFEAC33-BAE9-47E3-894C-40B4D78030AA}" srcOrd="0" destOrd="0" presId="urn:microsoft.com/office/officeart/2005/8/layout/hProcess3"/>
    <dgm:cxn modelId="{758958DF-FB63-4318-AC78-A4F95C80ED60}" type="presParOf" srcId="{3609C1CE-4611-4D9F-A843-09ACA32D01D7}" destId="{0F68D234-2E2B-47CF-A8A5-C3F4824D19A8}" srcOrd="0" destOrd="0" presId="urn:microsoft.com/office/officeart/2005/8/layout/hProcess3"/>
    <dgm:cxn modelId="{0D7DCF64-1001-4D45-83CC-9CDB1D70F29D}" type="presParOf" srcId="{3609C1CE-4611-4D9F-A843-09ACA32D01D7}" destId="{E2C8CF48-1D5B-4894-9A8D-042474510536}" srcOrd="1" destOrd="0" presId="urn:microsoft.com/office/officeart/2005/8/layout/hProcess3"/>
    <dgm:cxn modelId="{40004D56-C0C6-4D51-911B-A6A7B61D0A4A}" type="presParOf" srcId="{E2C8CF48-1D5B-4894-9A8D-042474510536}" destId="{9962DAA9-7DC5-4A08-A8B1-608824FD7C14}" srcOrd="0" destOrd="0" presId="urn:microsoft.com/office/officeart/2005/8/layout/hProcess3"/>
    <dgm:cxn modelId="{337F4776-968E-4922-B9DE-EAC62E59C3AC}" type="presParOf" srcId="{E2C8CF48-1D5B-4894-9A8D-042474510536}" destId="{E3B8FDE6-8DBD-4E70-B9BB-E2E93D61B797}" srcOrd="1" destOrd="0" presId="urn:microsoft.com/office/officeart/2005/8/layout/hProcess3"/>
    <dgm:cxn modelId="{AF711734-6FF6-4D97-88F0-78331E1E403F}" type="presParOf" srcId="{E3B8FDE6-8DBD-4E70-B9BB-E2E93D61B797}" destId="{2D076496-4DFE-471A-A473-4183D242ACDF}" srcOrd="0" destOrd="0" presId="urn:microsoft.com/office/officeart/2005/8/layout/hProcess3"/>
    <dgm:cxn modelId="{B077132A-BC64-4E2A-9208-76EEF487F931}" type="presParOf" srcId="{E3B8FDE6-8DBD-4E70-B9BB-E2E93D61B797}" destId="{AEFEAC33-BAE9-47E3-894C-40B4D78030AA}" srcOrd="1" destOrd="0" presId="urn:microsoft.com/office/officeart/2005/8/layout/hProcess3"/>
    <dgm:cxn modelId="{C0BB44BA-E311-465A-8EFD-4350FA703E7F}" type="presParOf" srcId="{E3B8FDE6-8DBD-4E70-B9BB-E2E93D61B797}" destId="{EFBDA348-8658-4AD8-A78F-39C7CE93341E}" srcOrd="2" destOrd="0" presId="urn:microsoft.com/office/officeart/2005/8/layout/hProcess3"/>
    <dgm:cxn modelId="{A699B6C9-CA10-420D-A1C0-95800FD29407}" type="presParOf" srcId="{E3B8FDE6-8DBD-4E70-B9BB-E2E93D61B797}" destId="{510AEFFC-1AFC-4DF6-A44D-5D7F94E5004D}" srcOrd="3" destOrd="0" presId="urn:microsoft.com/office/officeart/2005/8/layout/hProcess3"/>
    <dgm:cxn modelId="{B884FCF6-2FBD-4A13-8FA3-2CDB897F5CB0}" type="presParOf" srcId="{E2C8CF48-1D5B-4894-9A8D-042474510536}" destId="{01D1DB0F-C0BC-442C-A3CB-E25B1A6AFBA7}" srcOrd="2" destOrd="0" presId="urn:microsoft.com/office/officeart/2005/8/layout/hProcess3"/>
    <dgm:cxn modelId="{C1D9E1BE-E38F-42E6-A5E6-9977D5DB6E2E}" type="presParOf" srcId="{E2C8CF48-1D5B-4894-9A8D-042474510536}" destId="{0B776A8E-F1F1-44FB-81E5-54C150E72FDD}" srcOrd="3" destOrd="0" presId="urn:microsoft.com/office/officeart/2005/8/layout/hProcess3"/>
    <dgm:cxn modelId="{7FD078E8-FA9E-4FB5-9E71-5B05FAE1BA9B}" type="presParOf" srcId="{0B776A8E-F1F1-44FB-81E5-54C150E72FDD}" destId="{952FD49C-5012-497A-900A-EB32CA2364DF}" srcOrd="0" destOrd="0" presId="urn:microsoft.com/office/officeart/2005/8/layout/hProcess3"/>
    <dgm:cxn modelId="{0BB5A82F-8190-42A7-9165-B661129F960F}" type="presParOf" srcId="{0B776A8E-F1F1-44FB-81E5-54C150E72FDD}" destId="{CFA081BD-5295-4FF2-B16B-7DD1D91282A1}" srcOrd="1" destOrd="0" presId="urn:microsoft.com/office/officeart/2005/8/layout/hProcess3"/>
    <dgm:cxn modelId="{02DA400B-E34B-4AF4-9DC8-2886F34A36ED}" type="presParOf" srcId="{0B776A8E-F1F1-44FB-81E5-54C150E72FDD}" destId="{B50A00E6-8002-4D08-8BCB-35A8D19A011C}" srcOrd="2" destOrd="0" presId="urn:microsoft.com/office/officeart/2005/8/layout/hProcess3"/>
    <dgm:cxn modelId="{B15E3576-D0D3-4C51-BF4F-FABC3AFD774D}" type="presParOf" srcId="{0B776A8E-F1F1-44FB-81E5-54C150E72FDD}" destId="{83D33BD0-AE15-4FFB-B83F-35A59D387BD3}" srcOrd="3" destOrd="0" presId="urn:microsoft.com/office/officeart/2005/8/layout/hProcess3"/>
    <dgm:cxn modelId="{B0653EC0-964D-4CB1-A8C2-0FAA34F40689}" type="presParOf" srcId="{E2C8CF48-1D5B-4894-9A8D-042474510536}" destId="{BD5806A4-B468-4ED7-AB16-E31533C9A6ED}" srcOrd="4" destOrd="0" presId="urn:microsoft.com/office/officeart/2005/8/layout/hProcess3"/>
    <dgm:cxn modelId="{5404F4FA-DC10-4F4A-9133-7872DB5F50DE}" type="presParOf" srcId="{E2C8CF48-1D5B-4894-9A8D-042474510536}" destId="{D993DCBF-8BE0-4AA6-A8F4-EAAE5B3A483C}" srcOrd="5" destOrd="0" presId="urn:microsoft.com/office/officeart/2005/8/layout/hProcess3"/>
    <dgm:cxn modelId="{C2750945-FD7E-483E-B353-20F21DB0699E}" type="presParOf" srcId="{D993DCBF-8BE0-4AA6-A8F4-EAAE5B3A483C}" destId="{6C895AFA-DB20-43BA-AF28-7B6D1B32BD79}" srcOrd="0" destOrd="0" presId="urn:microsoft.com/office/officeart/2005/8/layout/hProcess3"/>
    <dgm:cxn modelId="{09EEA21E-0AAB-4FAE-B494-FA53AA82111A}" type="presParOf" srcId="{D993DCBF-8BE0-4AA6-A8F4-EAAE5B3A483C}" destId="{F17D225B-6955-4E86-BC86-0ED26D7BFD0A}" srcOrd="1" destOrd="0" presId="urn:microsoft.com/office/officeart/2005/8/layout/hProcess3"/>
    <dgm:cxn modelId="{973E5F37-7F67-4259-A225-7F44ED8B4BA5}" type="presParOf" srcId="{D993DCBF-8BE0-4AA6-A8F4-EAAE5B3A483C}" destId="{B0DE7F7C-80FE-4420-9FA3-3BAB05956D36}" srcOrd="2" destOrd="0" presId="urn:microsoft.com/office/officeart/2005/8/layout/hProcess3"/>
    <dgm:cxn modelId="{DC67CB99-7285-4F3A-A02E-D732A6D7B7CD}" type="presParOf" srcId="{D993DCBF-8BE0-4AA6-A8F4-EAAE5B3A483C}" destId="{E081982B-6301-46BE-8DA9-DFBA99AE4D14}" srcOrd="3" destOrd="0" presId="urn:microsoft.com/office/officeart/2005/8/layout/hProcess3"/>
    <dgm:cxn modelId="{37C020AD-BF01-4723-9853-F91CBC249873}" type="presParOf" srcId="{E2C8CF48-1D5B-4894-9A8D-042474510536}" destId="{7168138A-4F11-4FE4-A1A6-18A01C8C9EAF}" srcOrd="6" destOrd="0" presId="urn:microsoft.com/office/officeart/2005/8/layout/hProcess3"/>
    <dgm:cxn modelId="{2E9D1982-ED6F-47C5-AAFA-D487A1BDDBA6}" type="presParOf" srcId="{E2C8CF48-1D5B-4894-9A8D-042474510536}" destId="{24395308-B9CD-44F1-BDF3-281DC15B66E6}" srcOrd="7" destOrd="0" presId="urn:microsoft.com/office/officeart/2005/8/layout/hProcess3"/>
    <dgm:cxn modelId="{8FE52FCB-B236-464C-AEA7-4950D9CF435F}" type="presParOf" srcId="{E2C8CF48-1D5B-4894-9A8D-042474510536}" destId="{094A16DA-A25E-4E6D-AB00-88877BB95426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58493-89DB-405A-9E1D-52D17B2A52E9}">
      <dsp:nvSpPr>
        <dsp:cNvPr id="0" name=""/>
        <dsp:cNvSpPr/>
      </dsp:nvSpPr>
      <dsp:spPr>
        <a:xfrm>
          <a:off x="3017365" y="-35019"/>
          <a:ext cx="5407114" cy="5407114"/>
        </a:xfrm>
        <a:prstGeom prst="circularArrow">
          <a:avLst>
            <a:gd name="adj1" fmla="val 5544"/>
            <a:gd name="adj2" fmla="val 330680"/>
            <a:gd name="adj3" fmla="val 13723496"/>
            <a:gd name="adj4" fmla="val 17417955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941DA8-FC51-4E7B-903A-00AA9EE57C95}">
      <dsp:nvSpPr>
        <dsp:cNvPr id="0" name=""/>
        <dsp:cNvSpPr/>
      </dsp:nvSpPr>
      <dsp:spPr>
        <a:xfrm>
          <a:off x="4426432" y="2658"/>
          <a:ext cx="2588978" cy="12944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Aspectul</a:t>
          </a:r>
          <a:r>
            <a:rPr lang="en-US" sz="1400" kern="1200" dirty="0"/>
            <a:t> </a:t>
          </a:r>
          <a:r>
            <a:rPr lang="en-US" sz="1400" kern="1200" dirty="0" err="1"/>
            <a:t>ameninţărilor</a:t>
          </a:r>
          <a:r>
            <a:rPr lang="en-US" sz="1400" kern="1200" dirty="0"/>
            <a:t> </a:t>
          </a:r>
          <a:r>
            <a:rPr lang="en-US" sz="1400" kern="1200" dirty="0" err="1"/>
            <a:t>sociale</a:t>
          </a:r>
          <a:r>
            <a:rPr lang="en-US" sz="1400" kern="1200" dirty="0"/>
            <a:t> </a:t>
          </a:r>
          <a:r>
            <a:rPr lang="en-US" sz="1400" kern="1200" dirty="0" err="1"/>
            <a:t>şi</a:t>
          </a:r>
          <a:r>
            <a:rPr lang="en-US" sz="1400" kern="1200" dirty="0"/>
            <a:t> </a:t>
          </a:r>
          <a:r>
            <a:rPr lang="en-US" sz="1400" kern="1200" dirty="0" err="1"/>
            <a:t>obiectivele</a:t>
          </a:r>
          <a:r>
            <a:rPr lang="en-US" sz="1400" kern="1200" dirty="0"/>
            <a:t> </a:t>
          </a:r>
          <a:r>
            <a:rPr lang="en-US" sz="1400" kern="1200" dirty="0" err="1"/>
            <a:t>acestora</a:t>
          </a:r>
          <a:r>
            <a:rPr lang="en-US" sz="1400" kern="1200" dirty="0"/>
            <a:t> se </a:t>
          </a:r>
          <a:r>
            <a:rPr lang="en-US" sz="1400" kern="1200" dirty="0" err="1"/>
            <a:t>apropie</a:t>
          </a:r>
          <a:r>
            <a:rPr lang="en-US" sz="1400" kern="1200" dirty="0"/>
            <a:t> de </a:t>
          </a:r>
          <a:r>
            <a:rPr lang="en-US" sz="1400" kern="1200" dirty="0" err="1"/>
            <a:t>cele</a:t>
          </a:r>
          <a:r>
            <a:rPr lang="en-US" sz="1400" kern="1200" dirty="0"/>
            <a:t> </a:t>
          </a:r>
          <a:r>
            <a:rPr lang="en-US" sz="1400" kern="1200" dirty="0" err="1"/>
            <a:t>politice</a:t>
          </a:r>
          <a:r>
            <a:rPr lang="en-US" sz="1400" kern="1200" dirty="0"/>
            <a:t>. </a:t>
          </a:r>
          <a:endParaRPr lang="ru-RU" sz="1400" kern="1200" dirty="0"/>
        </a:p>
      </dsp:txBody>
      <dsp:txXfrm>
        <a:off x="4489624" y="65850"/>
        <a:ext cx="2462594" cy="1168105"/>
      </dsp:txXfrm>
    </dsp:sp>
    <dsp:sp modelId="{137D7D52-F4CA-4A8B-B71D-A5B6C7EBAEBD}">
      <dsp:nvSpPr>
        <dsp:cNvPr id="0" name=""/>
        <dsp:cNvSpPr/>
      </dsp:nvSpPr>
      <dsp:spPr>
        <a:xfrm>
          <a:off x="5795752" y="1528527"/>
          <a:ext cx="4236242" cy="14292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1400" kern="1200" dirty="0"/>
            <a:t>A</a:t>
          </a:r>
          <a:r>
            <a:rPr lang="en-US" sz="1400" kern="1200" dirty="0" err="1"/>
            <a:t>meninţările</a:t>
          </a:r>
          <a:r>
            <a:rPr lang="en-US" sz="1400" kern="1200" dirty="0"/>
            <a:t> </a:t>
          </a:r>
          <a:r>
            <a:rPr lang="en-US" sz="1400" kern="1200" dirty="0" err="1"/>
            <a:t>externe</a:t>
          </a:r>
          <a:r>
            <a:rPr lang="en-US" sz="1400" kern="1200" dirty="0"/>
            <a:t> de </a:t>
          </a:r>
          <a:r>
            <a:rPr lang="en-US" sz="1400" kern="1200" dirty="0" err="1"/>
            <a:t>natură</a:t>
          </a:r>
          <a:r>
            <a:rPr lang="en-US" sz="1400" kern="1200" dirty="0"/>
            <a:t> </a:t>
          </a:r>
          <a:r>
            <a:rPr lang="en-US" sz="1400" kern="1200" dirty="0" err="1"/>
            <a:t>socială</a:t>
          </a:r>
          <a:r>
            <a:rPr lang="en-US" sz="1400" kern="1200" dirty="0"/>
            <a:t> au </a:t>
          </a:r>
          <a:r>
            <a:rPr lang="en-US" sz="1400" kern="1200" dirty="0" err="1"/>
            <a:t>degenerat</a:t>
          </a:r>
          <a:r>
            <a:rPr lang="en-US" sz="1400" kern="1200" dirty="0"/>
            <a:t> </a:t>
          </a:r>
          <a:r>
            <a:rPr lang="en-US" sz="1400" kern="1200" dirty="0" err="1"/>
            <a:t>până</a:t>
          </a:r>
          <a:r>
            <a:rPr lang="en-US" sz="1400" kern="1200" dirty="0"/>
            <a:t> la </a:t>
          </a:r>
          <a:r>
            <a:rPr lang="en-US" sz="1400" kern="1200" dirty="0" err="1"/>
            <a:t>atacuri</a:t>
          </a:r>
          <a:r>
            <a:rPr lang="en-US" sz="1400" kern="1200" dirty="0"/>
            <a:t> la </a:t>
          </a:r>
          <a:r>
            <a:rPr lang="en-US" sz="1400" kern="1200" dirty="0" err="1"/>
            <a:t>adresa</a:t>
          </a:r>
          <a:r>
            <a:rPr lang="en-US" sz="1400" kern="1200" dirty="0"/>
            <a:t> </a:t>
          </a:r>
          <a:r>
            <a:rPr lang="en-US" sz="1400" kern="1200" dirty="0" err="1"/>
            <a:t>identităţii</a:t>
          </a:r>
          <a:r>
            <a:rPr lang="en-US" sz="1400" kern="1200" dirty="0"/>
            <a:t> </a:t>
          </a:r>
          <a:r>
            <a:rPr lang="en-US" sz="1400" kern="1200" dirty="0" err="1"/>
            <a:t>naţionale</a:t>
          </a:r>
          <a:r>
            <a:rPr lang="en-US" sz="1400" kern="1200" dirty="0"/>
            <a:t>, </a:t>
          </a:r>
          <a:r>
            <a:rPr lang="en-US" sz="1400" kern="1200" dirty="0" err="1"/>
            <a:t>implicându</a:t>
          </a:r>
          <a:r>
            <a:rPr lang="en-US" sz="1400" kern="1200" dirty="0"/>
            <a:t>-le, </a:t>
          </a:r>
          <a:r>
            <a:rPr lang="en-US" sz="1400" kern="1200" dirty="0" err="1"/>
            <a:t>în</a:t>
          </a:r>
          <a:r>
            <a:rPr lang="en-US" sz="1400" kern="1200" dirty="0"/>
            <a:t> mod direct, </a:t>
          </a:r>
          <a:r>
            <a:rPr lang="en-US" sz="1400" kern="1200" dirty="0" err="1"/>
            <a:t>în</a:t>
          </a:r>
          <a:r>
            <a:rPr lang="en-US" sz="1400" kern="1200" dirty="0"/>
            <a:t> </a:t>
          </a:r>
          <a:r>
            <a:rPr lang="en-US" sz="1400" kern="1200" dirty="0" err="1"/>
            <a:t>domeniul</a:t>
          </a:r>
          <a:r>
            <a:rPr lang="en-US" sz="1400" kern="1200" dirty="0"/>
            <a:t> politic.</a:t>
          </a:r>
          <a:endParaRPr lang="ru-RU" sz="1400" kern="1200" dirty="0"/>
        </a:p>
      </dsp:txBody>
      <dsp:txXfrm>
        <a:off x="5865525" y="1598300"/>
        <a:ext cx="4096696" cy="1289751"/>
      </dsp:txXfrm>
    </dsp:sp>
    <dsp:sp modelId="{3398FF91-09FA-4F18-9BFF-EF0645359F25}">
      <dsp:nvSpPr>
        <dsp:cNvPr id="0" name=""/>
        <dsp:cNvSpPr/>
      </dsp:nvSpPr>
      <dsp:spPr>
        <a:xfrm>
          <a:off x="5781751" y="4173900"/>
          <a:ext cx="2588978" cy="12944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1400" kern="1200" dirty="0"/>
            <a:t>M</a:t>
          </a:r>
          <a:r>
            <a:rPr lang="en-US" sz="1400" kern="1200" dirty="0" err="1"/>
            <a:t>ajoritatea</a:t>
          </a:r>
          <a:r>
            <a:rPr lang="en-US" sz="1400" kern="1200" dirty="0"/>
            <a:t> </a:t>
          </a:r>
          <a:r>
            <a:rPr lang="en-US" sz="1400" kern="1200" dirty="0" err="1"/>
            <a:t>ameninţărilor</a:t>
          </a:r>
          <a:r>
            <a:rPr lang="en-US" sz="1400" kern="1200" dirty="0"/>
            <a:t> </a:t>
          </a:r>
          <a:r>
            <a:rPr lang="en-US" sz="1400" kern="1200" dirty="0" err="1"/>
            <a:t>sociale</a:t>
          </a:r>
          <a:r>
            <a:rPr lang="en-US" sz="1400" kern="1200" dirty="0"/>
            <a:t> au </a:t>
          </a:r>
          <a:r>
            <a:rPr lang="en-US" sz="1400" kern="1200" dirty="0" err="1"/>
            <a:t>sursa</a:t>
          </a:r>
          <a:r>
            <a:rPr lang="en-US" sz="1400" kern="1200" dirty="0"/>
            <a:t> </a:t>
          </a:r>
          <a:r>
            <a:rPr lang="en-US" sz="1400" kern="1200" dirty="0" err="1"/>
            <a:t>în</a:t>
          </a:r>
          <a:r>
            <a:rPr lang="en-US" sz="1400" kern="1200" dirty="0"/>
            <a:t> </a:t>
          </a:r>
          <a:r>
            <a:rPr lang="en-US" sz="1400" kern="1200" dirty="0" err="1"/>
            <a:t>interiorul</a:t>
          </a:r>
          <a:r>
            <a:rPr lang="en-US" sz="1400" kern="1200" dirty="0"/>
            <a:t> </a:t>
          </a:r>
          <a:r>
            <a:rPr lang="en-US" sz="1400" kern="1200" dirty="0" err="1"/>
            <a:t>statelor</a:t>
          </a:r>
          <a:r>
            <a:rPr lang="en-US" sz="1400" kern="1200" dirty="0"/>
            <a:t>. </a:t>
          </a:r>
          <a:r>
            <a:rPr lang="en-US" sz="1400" kern="1200" dirty="0" err="1"/>
            <a:t>Ele</a:t>
          </a:r>
          <a:r>
            <a:rPr lang="en-US" sz="1400" kern="1200" dirty="0"/>
            <a:t> se </a:t>
          </a:r>
          <a:r>
            <a:rPr lang="en-US" sz="1400" kern="1200" dirty="0" err="1"/>
            <a:t>produc</a:t>
          </a:r>
          <a:r>
            <a:rPr lang="en-US" sz="1400" kern="1200" dirty="0"/>
            <a:t> pe </a:t>
          </a:r>
          <a:r>
            <a:rPr lang="en-US" sz="1400" kern="1200" dirty="0" err="1"/>
            <a:t>fondul</a:t>
          </a:r>
          <a:r>
            <a:rPr lang="en-US" sz="1400" kern="1200" dirty="0"/>
            <a:t> </a:t>
          </a:r>
          <a:r>
            <a:rPr lang="en-US" sz="1400" kern="1200" dirty="0" err="1"/>
            <a:t>nemulţumirilor</a:t>
          </a:r>
          <a:r>
            <a:rPr lang="en-US" sz="1400" kern="1200" dirty="0"/>
            <a:t> </a:t>
          </a:r>
          <a:r>
            <a:rPr lang="en-US" sz="1400" kern="1200" dirty="0" err="1"/>
            <a:t>sociale</a:t>
          </a:r>
          <a:r>
            <a:rPr lang="en-US" sz="1400" kern="1200" dirty="0"/>
            <a:t> de </a:t>
          </a:r>
          <a:r>
            <a:rPr lang="en-US" sz="1400" kern="1200" dirty="0" err="1"/>
            <a:t>orice</a:t>
          </a:r>
          <a:r>
            <a:rPr lang="en-US" sz="1400" kern="1200" dirty="0"/>
            <a:t> </a:t>
          </a:r>
          <a:r>
            <a:rPr lang="en-US" sz="1400" kern="1200" dirty="0" err="1"/>
            <a:t>natură</a:t>
          </a:r>
          <a:r>
            <a:rPr lang="en-US" sz="1400" kern="1200" dirty="0"/>
            <a:t>.</a:t>
          </a:r>
          <a:endParaRPr lang="ru-RU" sz="1400" kern="1200" dirty="0"/>
        </a:p>
      </dsp:txBody>
      <dsp:txXfrm>
        <a:off x="5844943" y="4237092"/>
        <a:ext cx="2462594" cy="1168105"/>
      </dsp:txXfrm>
    </dsp:sp>
    <dsp:sp modelId="{8B846A64-9D67-47A7-9865-4F608EF261C6}">
      <dsp:nvSpPr>
        <dsp:cNvPr id="0" name=""/>
        <dsp:cNvSpPr/>
      </dsp:nvSpPr>
      <dsp:spPr>
        <a:xfrm>
          <a:off x="3071114" y="4173900"/>
          <a:ext cx="2588978" cy="12944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Nerezolvarea</a:t>
          </a:r>
          <a:r>
            <a:rPr lang="en-US" sz="1400" kern="1200" dirty="0"/>
            <a:t> </a:t>
          </a:r>
          <a:r>
            <a:rPr lang="en-US" sz="1400" kern="1200" dirty="0" err="1"/>
            <a:t>soluţionării</a:t>
          </a:r>
          <a:r>
            <a:rPr lang="en-US" sz="1400" kern="1200" dirty="0"/>
            <a:t> </a:t>
          </a:r>
          <a:r>
            <a:rPr lang="en-US" sz="1400" kern="1200" dirty="0" err="1"/>
            <a:t>conflictelor</a:t>
          </a:r>
          <a:r>
            <a:rPr lang="en-US" sz="1400" kern="1200" dirty="0"/>
            <a:t> de </a:t>
          </a:r>
          <a:r>
            <a:rPr lang="en-US" sz="1400" kern="1200" dirty="0" err="1"/>
            <a:t>muncă</a:t>
          </a:r>
          <a:r>
            <a:rPr lang="en-US" sz="1400" kern="1200" dirty="0"/>
            <a:t>, a </a:t>
          </a:r>
          <a:r>
            <a:rPr lang="en-US" sz="1400" kern="1200" dirty="0" err="1"/>
            <a:t>conflictelor</a:t>
          </a:r>
          <a:r>
            <a:rPr lang="en-US" sz="1400" kern="1200" dirty="0"/>
            <a:t> </a:t>
          </a:r>
          <a:r>
            <a:rPr lang="en-US" sz="1400" kern="1200" dirty="0" err="1"/>
            <a:t>interetnice</a:t>
          </a:r>
          <a:r>
            <a:rPr lang="en-US" sz="1400" kern="1200" dirty="0"/>
            <a:t> </a:t>
          </a:r>
          <a:r>
            <a:rPr lang="en-US" sz="1400" kern="1200" dirty="0" err="1"/>
            <a:t>sau</a:t>
          </a:r>
          <a:r>
            <a:rPr lang="en-US" sz="1400" kern="1200" dirty="0"/>
            <a:t> </a:t>
          </a:r>
          <a:r>
            <a:rPr lang="en-US" sz="1400" kern="1200" dirty="0" err="1"/>
            <a:t>interconfesionale</a:t>
          </a:r>
          <a:r>
            <a:rPr lang="en-US" sz="1400" kern="1200" dirty="0"/>
            <a:t> </a:t>
          </a:r>
          <a:r>
            <a:rPr lang="en-US" sz="1400" kern="1200" dirty="0" err="1"/>
            <a:t>constituie</a:t>
          </a:r>
          <a:r>
            <a:rPr lang="en-US" sz="1400" kern="1200" dirty="0"/>
            <a:t> tot </a:t>
          </a:r>
          <a:r>
            <a:rPr lang="en-US" sz="1400" kern="1200" dirty="0" err="1"/>
            <a:t>atâtea</a:t>
          </a:r>
          <a:r>
            <a:rPr lang="en-US" sz="1400" kern="1200" dirty="0"/>
            <a:t> </a:t>
          </a:r>
          <a:r>
            <a:rPr lang="en-US" sz="1400" kern="1200" dirty="0" err="1"/>
            <a:t>surse</a:t>
          </a:r>
          <a:r>
            <a:rPr lang="en-US" sz="1400" kern="1200" dirty="0"/>
            <a:t> de </a:t>
          </a:r>
          <a:r>
            <a:rPr lang="en-US" sz="1400" kern="1200" dirty="0" err="1"/>
            <a:t>ameninţare</a:t>
          </a:r>
          <a:r>
            <a:rPr lang="en-US" sz="1400" kern="1200" dirty="0"/>
            <a:t> la </a:t>
          </a:r>
          <a:r>
            <a:rPr lang="en-US" sz="1400" kern="1200" dirty="0" err="1"/>
            <a:t>adresa</a:t>
          </a:r>
          <a:r>
            <a:rPr lang="en-US" sz="1400" kern="1200" dirty="0"/>
            <a:t> </a:t>
          </a:r>
          <a:r>
            <a:rPr lang="en-US" sz="1400" kern="1200" dirty="0" err="1"/>
            <a:t>securităţii</a:t>
          </a:r>
          <a:r>
            <a:rPr lang="en-US" sz="1400" kern="1200" dirty="0"/>
            <a:t> </a:t>
          </a:r>
          <a:r>
            <a:rPr lang="en-US" sz="1400" kern="1200" dirty="0" err="1"/>
            <a:t>naţionale</a:t>
          </a:r>
          <a:r>
            <a:rPr lang="en-US" sz="1400" kern="1200" dirty="0"/>
            <a:t>.</a:t>
          </a:r>
          <a:endParaRPr lang="ru-RU" sz="1400" kern="1200" dirty="0"/>
        </a:p>
      </dsp:txBody>
      <dsp:txXfrm>
        <a:off x="3134306" y="4237092"/>
        <a:ext cx="2462594" cy="1168105"/>
      </dsp:txXfrm>
    </dsp:sp>
    <dsp:sp modelId="{09E2C75A-B5A9-41D0-91BE-71B4D826D8C9}">
      <dsp:nvSpPr>
        <dsp:cNvPr id="0" name=""/>
        <dsp:cNvSpPr/>
      </dsp:nvSpPr>
      <dsp:spPr>
        <a:xfrm>
          <a:off x="1608462" y="1556663"/>
          <a:ext cx="3839015" cy="13730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În</a:t>
          </a:r>
          <a:r>
            <a:rPr lang="en-US" sz="1400" kern="1200" dirty="0"/>
            <a:t> </a:t>
          </a:r>
          <a:r>
            <a:rPr lang="en-US" sz="1400" kern="1200" dirty="0" err="1"/>
            <a:t>condiţiile</a:t>
          </a:r>
          <a:r>
            <a:rPr lang="en-US" sz="1400" kern="1200" dirty="0"/>
            <a:t> </a:t>
          </a:r>
          <a:r>
            <a:rPr lang="en-US" sz="1400" kern="1200" dirty="0" err="1"/>
            <a:t>în</a:t>
          </a:r>
          <a:r>
            <a:rPr lang="en-US" sz="1400" kern="1200" dirty="0"/>
            <a:t> care </a:t>
          </a:r>
          <a:r>
            <a:rPr lang="en-US" sz="1400" kern="1200" dirty="0" err="1"/>
            <a:t>securitatea</a:t>
          </a:r>
          <a:r>
            <a:rPr lang="en-US" sz="1400" kern="1200" dirty="0"/>
            <a:t> </a:t>
          </a:r>
          <a:r>
            <a:rPr lang="en-US" sz="1400" kern="1200" dirty="0" err="1"/>
            <a:t>socială</a:t>
          </a:r>
          <a:r>
            <a:rPr lang="en-US" sz="1400" kern="1200" dirty="0"/>
            <a:t> </a:t>
          </a:r>
          <a:r>
            <a:rPr lang="en-US" sz="1400" kern="1200" dirty="0" err="1"/>
            <a:t>depinde</a:t>
          </a:r>
          <a:r>
            <a:rPr lang="en-US" sz="1400" kern="1200" dirty="0"/>
            <a:t> de </a:t>
          </a:r>
          <a:r>
            <a:rPr lang="en-US" sz="1400" kern="1200" dirty="0" err="1"/>
            <a:t>capacitatea</a:t>
          </a:r>
          <a:r>
            <a:rPr lang="en-US" sz="1400" kern="1200" dirty="0"/>
            <a:t> </a:t>
          </a:r>
          <a:r>
            <a:rPr lang="en-US" sz="1400" kern="1200" dirty="0" err="1"/>
            <a:t>statelor</a:t>
          </a:r>
          <a:r>
            <a:rPr lang="en-US" sz="1400" kern="1200" dirty="0"/>
            <a:t> de </a:t>
          </a:r>
          <a:r>
            <a:rPr lang="en-US" sz="1400" kern="1200" dirty="0" err="1"/>
            <a:t>susţinere</a:t>
          </a:r>
          <a:r>
            <a:rPr lang="en-US" sz="1400" kern="1200" dirty="0"/>
            <a:t> a </a:t>
          </a:r>
          <a:r>
            <a:rPr lang="en-US" sz="1400" kern="1200" dirty="0" err="1"/>
            <a:t>structurilor</a:t>
          </a:r>
          <a:r>
            <a:rPr lang="en-US" sz="1400" kern="1200" dirty="0"/>
            <a:t> </a:t>
          </a:r>
          <a:r>
            <a:rPr lang="en-US" sz="1400" kern="1200" dirty="0" err="1"/>
            <a:t>tradiţionale</a:t>
          </a:r>
          <a:r>
            <a:rPr lang="en-US" sz="1400" kern="1200" dirty="0"/>
            <a:t> de </a:t>
          </a:r>
          <a:r>
            <a:rPr lang="en-US" sz="1400" kern="1200" dirty="0" err="1"/>
            <a:t>limbă</a:t>
          </a:r>
          <a:r>
            <a:rPr lang="en-US" sz="1400" kern="1200" dirty="0"/>
            <a:t>, </a:t>
          </a:r>
          <a:r>
            <a:rPr lang="en-US" sz="1400" kern="1200" dirty="0" err="1"/>
            <a:t>cultură</a:t>
          </a:r>
          <a:r>
            <a:rPr lang="en-US" sz="1400" kern="1200" dirty="0"/>
            <a:t>, </a:t>
          </a:r>
          <a:r>
            <a:rPr lang="en-US" sz="1400" kern="1200" dirty="0" err="1"/>
            <a:t>identitate</a:t>
          </a:r>
          <a:r>
            <a:rPr lang="en-US" sz="1400" kern="1200" dirty="0"/>
            <a:t> </a:t>
          </a:r>
          <a:r>
            <a:rPr lang="en-US" sz="1400" kern="1200" dirty="0" err="1"/>
            <a:t>etnică</a:t>
          </a:r>
          <a:r>
            <a:rPr lang="en-US" sz="1400" kern="1200" dirty="0"/>
            <a:t> </a:t>
          </a:r>
          <a:r>
            <a:rPr lang="en-US" sz="1400" kern="1200" dirty="0" err="1"/>
            <a:t>şi</a:t>
          </a:r>
          <a:r>
            <a:rPr lang="en-US" sz="1400" kern="1200" dirty="0"/>
            <a:t> </a:t>
          </a:r>
          <a:r>
            <a:rPr lang="en-US" sz="1400" kern="1200" dirty="0" err="1"/>
            <a:t>religioasă</a:t>
          </a:r>
          <a:r>
            <a:rPr lang="en-US" sz="1400" kern="1200" dirty="0"/>
            <a:t>, </a:t>
          </a:r>
          <a:r>
            <a:rPr lang="en-US" sz="1400" kern="1200" dirty="0" err="1"/>
            <a:t>ameninţările</a:t>
          </a:r>
          <a:r>
            <a:rPr lang="en-US" sz="1400" kern="1200" dirty="0"/>
            <a:t> </a:t>
          </a:r>
          <a:r>
            <a:rPr lang="en-US" sz="1400" kern="1200" dirty="0" err="1"/>
            <a:t>acestor</a:t>
          </a:r>
          <a:r>
            <a:rPr lang="en-US" sz="1400" kern="1200" dirty="0"/>
            <a:t> </a:t>
          </a:r>
          <a:r>
            <a:rPr lang="en-US" sz="1400" kern="1200" dirty="0" err="1"/>
            <a:t>valori</a:t>
          </a:r>
          <a:r>
            <a:rPr lang="en-US" sz="1400" kern="1200" dirty="0"/>
            <a:t> </a:t>
          </a:r>
          <a:r>
            <a:rPr lang="en-US" sz="1400" kern="1200" dirty="0" err="1"/>
            <a:t>provin</a:t>
          </a:r>
          <a:r>
            <a:rPr lang="en-US" sz="1400" kern="1200" dirty="0"/>
            <a:t>, </a:t>
          </a:r>
          <a:r>
            <a:rPr lang="en-US" sz="1400" kern="1200" dirty="0" err="1"/>
            <a:t>în</a:t>
          </a:r>
          <a:r>
            <a:rPr lang="en-US" sz="1400" kern="1200" dirty="0"/>
            <a:t> </a:t>
          </a:r>
          <a:r>
            <a:rPr lang="en-US" sz="1400" kern="1200" dirty="0" err="1"/>
            <a:t>cea</a:t>
          </a:r>
          <a:r>
            <a:rPr lang="en-US" sz="1400" kern="1200" dirty="0"/>
            <a:t> </a:t>
          </a:r>
          <a:r>
            <a:rPr lang="en-US" sz="1400" kern="1200" dirty="0" err="1"/>
            <a:t>mai</a:t>
          </a:r>
          <a:r>
            <a:rPr lang="en-US" sz="1400" kern="1200" dirty="0"/>
            <a:t> mare </a:t>
          </a:r>
          <a:r>
            <a:rPr lang="en-US" sz="1400" kern="1200" dirty="0" err="1"/>
            <a:t>parte</a:t>
          </a:r>
          <a:r>
            <a:rPr lang="en-US" sz="1400" kern="1200" dirty="0"/>
            <a:t>, din </a:t>
          </a:r>
          <a:r>
            <a:rPr lang="en-US" sz="1400" kern="1200" dirty="0" err="1"/>
            <a:t>exteriorul</a:t>
          </a:r>
          <a:r>
            <a:rPr lang="en-US" sz="1400" kern="1200" dirty="0"/>
            <a:t> </a:t>
          </a:r>
          <a:r>
            <a:rPr lang="en-US" sz="1400" kern="1200" dirty="0" err="1"/>
            <a:t>statului</a:t>
          </a:r>
          <a:r>
            <a:rPr lang="en-US" sz="1400" kern="1200" dirty="0"/>
            <a:t>, </a:t>
          </a:r>
          <a:r>
            <a:rPr lang="en-US" sz="1400" kern="1200" dirty="0" err="1"/>
            <a:t>putând</a:t>
          </a:r>
          <a:r>
            <a:rPr lang="en-US" sz="1400" kern="1200" dirty="0"/>
            <a:t> fi </a:t>
          </a:r>
          <a:r>
            <a:rPr lang="en-US" sz="1400" kern="1200" dirty="0" err="1"/>
            <a:t>folosite</a:t>
          </a:r>
          <a:r>
            <a:rPr lang="en-US" sz="1400" kern="1200" dirty="0"/>
            <a:t> </a:t>
          </a:r>
          <a:r>
            <a:rPr lang="en-US" sz="1400" kern="1200" dirty="0" err="1"/>
            <a:t>şi</a:t>
          </a:r>
          <a:r>
            <a:rPr lang="en-US" sz="1400" kern="1200" dirty="0"/>
            <a:t> </a:t>
          </a:r>
          <a:r>
            <a:rPr lang="en-US" sz="1400" kern="1200" dirty="0" err="1"/>
            <a:t>căi</a:t>
          </a:r>
          <a:r>
            <a:rPr lang="en-US" sz="1400" kern="1200" dirty="0"/>
            <a:t> </a:t>
          </a:r>
          <a:r>
            <a:rPr lang="en-US" sz="1400" kern="1200" dirty="0" err="1"/>
            <a:t>interioare</a:t>
          </a:r>
          <a:endParaRPr lang="ru-RU" sz="1400" kern="1200" dirty="0"/>
        </a:p>
      </dsp:txBody>
      <dsp:txXfrm>
        <a:off x="1675488" y="1623689"/>
        <a:ext cx="3704963" cy="12389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5A362-4093-41E5-8F4D-1B92DEE3E83D}">
      <dsp:nvSpPr>
        <dsp:cNvPr id="0" name=""/>
        <dsp:cNvSpPr/>
      </dsp:nvSpPr>
      <dsp:spPr>
        <a:xfrm rot="16200000">
          <a:off x="1447591" y="-1447591"/>
          <a:ext cx="2859732" cy="575491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unoaşterea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factorului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etnico-religios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este</a:t>
          </a:r>
          <a:r>
            <a:rPr lang="ro-M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esenţială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pentru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stabilitatea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</a:t>
          </a:r>
          <a:r>
            <a:rPr lang="fr-FR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ării</a:t>
          </a:r>
          <a:r>
            <a:rPr lang="fr-F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fr-FR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securitate</a:t>
          </a:r>
          <a:r>
            <a:rPr lang="fr-F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fr-F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anumite</a:t>
          </a:r>
          <a:r>
            <a:rPr lang="fr-F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spaţii</a:t>
          </a:r>
          <a:r>
            <a:rPr lang="fr-F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ro-M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t-IT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în diferite momente ale derul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ărilor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internaţionale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0" y="0"/>
        <a:ext cx="5754914" cy="2144799"/>
      </dsp:txXfrm>
    </dsp:sp>
    <dsp:sp modelId="{431613A4-458D-42F1-84C1-33F96410014A}">
      <dsp:nvSpPr>
        <dsp:cNvPr id="0" name=""/>
        <dsp:cNvSpPr/>
      </dsp:nvSpPr>
      <dsp:spPr>
        <a:xfrm>
          <a:off x="5754914" y="0"/>
          <a:ext cx="5754914" cy="285973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Faptul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că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un conflict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implică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o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minoritate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etnoreligioasă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schimbă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dinamica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conflictului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conflictele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religioase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nivelul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discriminărilor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şi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al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revendic</a:t>
          </a:r>
          <a:r>
            <a:rPr lang="ro-MD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ărilor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natur</a:t>
          </a:r>
          <a:r>
            <a:rPr lang="ro-MD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ă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politică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şi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culturală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este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ridicat</a:t>
          </a:r>
          <a:r>
            <a:rPr lang="ro-MD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fiecare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dintre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acestea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putând</a:t>
          </a:r>
          <a:r>
            <a:rPr lang="ro-MD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constitui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cauzele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unui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protest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etnic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sau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ale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mobilizării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grupului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54914" y="0"/>
        <a:ext cx="5754914" cy="2144799"/>
      </dsp:txXfrm>
    </dsp:sp>
    <dsp:sp modelId="{E0139E3B-08DC-4743-847D-9D453B4DB513}">
      <dsp:nvSpPr>
        <dsp:cNvPr id="0" name=""/>
        <dsp:cNvSpPr/>
      </dsp:nvSpPr>
      <dsp:spPr>
        <a:xfrm rot="10800000">
          <a:off x="0" y="2859732"/>
          <a:ext cx="5754914" cy="285973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Un </a:t>
          </a:r>
          <a:r>
            <a:rPr lang="es-ES" sz="1800" kern="1200" dirty="0" err="1"/>
            <a:t>alt</a:t>
          </a:r>
          <a:r>
            <a:rPr lang="es-ES" sz="1800" kern="1200" dirty="0"/>
            <a:t> </a:t>
          </a:r>
          <a:r>
            <a:rPr lang="es-ES" sz="1800" kern="1200" dirty="0" err="1"/>
            <a:t>aspect</a:t>
          </a:r>
          <a:r>
            <a:rPr lang="es-ES" sz="1800" kern="1200" dirty="0"/>
            <a:t> </a:t>
          </a:r>
          <a:r>
            <a:rPr lang="es-ES" sz="1800" kern="1200" dirty="0" err="1"/>
            <a:t>implicat</a:t>
          </a:r>
          <a:r>
            <a:rPr lang="es-ES" sz="1800" kern="1200" dirty="0"/>
            <a:t> este </a:t>
          </a:r>
          <a:r>
            <a:rPr lang="es-ES" sz="1800" kern="1200" dirty="0" err="1"/>
            <a:t>acela</a:t>
          </a:r>
          <a:r>
            <a:rPr lang="es-ES" sz="1800" kern="1200" dirty="0"/>
            <a:t> al </a:t>
          </a:r>
          <a:r>
            <a:rPr lang="es-ES" sz="1800" kern="1200" dirty="0" err="1"/>
            <a:t>autodetermin</a:t>
          </a:r>
          <a:r>
            <a:rPr lang="en-US" sz="1800" kern="1200" dirty="0" err="1"/>
            <a:t>ării</a:t>
          </a:r>
          <a:r>
            <a:rPr lang="en-US" sz="1800" kern="1200" dirty="0"/>
            <a:t>, care </a:t>
          </a:r>
          <a:r>
            <a:rPr lang="en-US" sz="1800" kern="1200" dirty="0" err="1"/>
            <a:t>poate</a:t>
          </a:r>
          <a:r>
            <a:rPr lang="ro-MD" sz="1800" kern="1200" dirty="0"/>
            <a:t>  </a:t>
          </a:r>
          <a:r>
            <a:rPr lang="en-US" sz="1800" kern="1200" dirty="0" err="1"/>
            <a:t>constitui</a:t>
          </a:r>
          <a:r>
            <a:rPr lang="en-US" sz="1800" kern="1200" dirty="0"/>
            <a:t> </a:t>
          </a:r>
          <a:r>
            <a:rPr lang="en-US" sz="1800" kern="1200" dirty="0" err="1"/>
            <a:t>cauza</a:t>
          </a:r>
          <a:r>
            <a:rPr lang="en-US" sz="1800" kern="1200" dirty="0"/>
            <a:t> </a:t>
          </a:r>
          <a:r>
            <a:rPr lang="en-US" sz="1800" kern="1200" dirty="0" err="1"/>
            <a:t>primară</a:t>
          </a:r>
          <a:r>
            <a:rPr lang="en-US" sz="1800" kern="1200" dirty="0"/>
            <a:t> a </a:t>
          </a:r>
          <a:r>
            <a:rPr lang="en-US" sz="1800" kern="1200" dirty="0" err="1"/>
            <a:t>conflictului</a:t>
          </a:r>
          <a:r>
            <a:rPr lang="en-US" sz="1800" kern="1200" dirty="0"/>
            <a:t> </a:t>
          </a:r>
          <a:r>
            <a:rPr lang="en-US" sz="1800" kern="1200" dirty="0" err="1"/>
            <a:t>etnico-religios</a:t>
          </a:r>
          <a:r>
            <a:rPr lang="en-US" sz="1800" kern="1200" dirty="0"/>
            <a:t>. </a:t>
          </a:r>
          <a:endParaRPr lang="ro-MD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1800" kern="1200" dirty="0"/>
            <a:t>M</a:t>
          </a:r>
          <a:r>
            <a:rPr lang="en-US" sz="1800" kern="1200" dirty="0" err="1"/>
            <a:t>ultă</a:t>
          </a:r>
          <a:r>
            <a:rPr lang="en-US" sz="1800" kern="1200" dirty="0"/>
            <a:t> </a:t>
          </a:r>
          <a:r>
            <a:rPr lang="en-US" sz="1800" kern="1200" dirty="0" err="1"/>
            <a:t>vreme</a:t>
          </a:r>
          <a:r>
            <a:rPr lang="en-US" sz="1800" kern="1200" dirty="0"/>
            <a:t> </a:t>
          </a:r>
          <a:r>
            <a:rPr lang="en-US" sz="1800" kern="1200" dirty="0" err="1"/>
            <a:t>factorul</a:t>
          </a:r>
          <a:r>
            <a:rPr lang="en-US" sz="1800" kern="1200" dirty="0"/>
            <a:t> </a:t>
          </a:r>
          <a:r>
            <a:rPr lang="en-US" sz="1800" kern="1200" dirty="0" err="1"/>
            <a:t>etnic</a:t>
          </a:r>
          <a:r>
            <a:rPr lang="en-US" sz="1800" kern="1200" dirty="0"/>
            <a:t> </a:t>
          </a:r>
          <a:r>
            <a:rPr lang="en-US" sz="1800" kern="1200" dirty="0" err="1"/>
            <a:t>şi</a:t>
          </a:r>
          <a:r>
            <a:rPr lang="en-US" sz="1800" kern="1200" dirty="0"/>
            <a:t> </a:t>
          </a:r>
          <a:r>
            <a:rPr lang="en-US" sz="1800" kern="1200" dirty="0" err="1"/>
            <a:t>cel</a:t>
          </a:r>
          <a:r>
            <a:rPr lang="en-US" sz="1800" kern="1200" dirty="0"/>
            <a:t> </a:t>
          </a:r>
          <a:r>
            <a:rPr lang="en-US" sz="1800" kern="1200" dirty="0" err="1"/>
            <a:t>religios</a:t>
          </a:r>
          <a:r>
            <a:rPr lang="en-US" sz="1800" kern="1200" dirty="0"/>
            <a:t> nu au </a:t>
          </a:r>
          <a:r>
            <a:rPr lang="en-US" sz="1800" kern="1200" dirty="0" err="1"/>
            <a:t>fost</a:t>
          </a:r>
          <a:r>
            <a:rPr lang="en-US" sz="1800" kern="1200" dirty="0"/>
            <a:t> considerate </a:t>
          </a:r>
          <a:r>
            <a:rPr lang="en-US" sz="1800" kern="1200" dirty="0" err="1"/>
            <a:t>adevărate</a:t>
          </a:r>
          <a:r>
            <a:rPr lang="en-US" sz="1800" kern="1200" dirty="0"/>
            <a:t> </a:t>
          </a:r>
          <a:r>
            <a:rPr lang="en-US" sz="1800" kern="1200" dirty="0" err="1"/>
            <a:t>probleme</a:t>
          </a:r>
          <a:r>
            <a:rPr lang="en-US" sz="1800" kern="1200" dirty="0"/>
            <a:t> ale </a:t>
          </a:r>
          <a:r>
            <a:rPr lang="en-US" sz="1800" kern="1200" dirty="0" err="1"/>
            <a:t>securităţii</a:t>
          </a:r>
          <a:r>
            <a:rPr lang="en-US" sz="1800" kern="1200" dirty="0"/>
            <a:t> </a:t>
          </a:r>
          <a:r>
            <a:rPr lang="en-US" sz="1800" kern="1200" dirty="0" err="1"/>
            <a:t>naţionale</a:t>
          </a:r>
          <a:endParaRPr lang="ru-RU" sz="1800" kern="1200" dirty="0"/>
        </a:p>
      </dsp:txBody>
      <dsp:txXfrm rot="10800000">
        <a:off x="0" y="3574665"/>
        <a:ext cx="5754914" cy="2144799"/>
      </dsp:txXfrm>
    </dsp:sp>
    <dsp:sp modelId="{E418DB43-AD89-4C8A-B181-99C1E1693106}">
      <dsp:nvSpPr>
        <dsp:cNvPr id="0" name=""/>
        <dsp:cNvSpPr/>
      </dsp:nvSpPr>
      <dsp:spPr>
        <a:xfrm rot="5400000">
          <a:off x="7202505" y="1412141"/>
          <a:ext cx="2859732" cy="575491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1800" kern="1200" dirty="0"/>
            <a:t>L</a:t>
          </a:r>
          <a:r>
            <a:rPr lang="en-US" sz="1800" kern="1200" dirty="0"/>
            <a:t>a </a:t>
          </a:r>
          <a:r>
            <a:rPr lang="en-US" sz="1800" kern="1200" dirty="0" err="1"/>
            <a:t>momentul</a:t>
          </a:r>
          <a:r>
            <a:rPr lang="en-US" sz="1800" kern="1200" dirty="0"/>
            <a:t> </a:t>
          </a:r>
          <a:r>
            <a:rPr lang="en-US" sz="1800" kern="1200" dirty="0" err="1"/>
            <a:t>în</a:t>
          </a:r>
          <a:r>
            <a:rPr lang="en-US" sz="1800" kern="1200" dirty="0"/>
            <a:t> care s-a </a:t>
          </a:r>
          <a:r>
            <a:rPr lang="en-US" sz="1800" kern="1200" dirty="0" err="1"/>
            <a:t>constatat</a:t>
          </a:r>
          <a:r>
            <a:rPr lang="en-US" sz="1800" kern="1200" dirty="0"/>
            <a:t> </a:t>
          </a:r>
          <a:r>
            <a:rPr lang="en-US" sz="1800" kern="1200" dirty="0" err="1"/>
            <a:t>că</a:t>
          </a:r>
          <a:r>
            <a:rPr lang="en-US" sz="1800" kern="1200" dirty="0"/>
            <a:t> </a:t>
          </a:r>
          <a:r>
            <a:rPr lang="en-US" sz="1800" kern="1200" dirty="0" err="1"/>
            <a:t>aveau</a:t>
          </a:r>
          <a:r>
            <a:rPr lang="en-US" sz="1800" kern="1200" dirty="0"/>
            <a:t> </a:t>
          </a:r>
          <a:r>
            <a:rPr lang="en-US" sz="1800" kern="1200" dirty="0" err="1"/>
            <a:t>potenţial</a:t>
          </a:r>
          <a:r>
            <a:rPr lang="en-US" sz="1800" kern="1200" dirty="0"/>
            <a:t> de a </a:t>
          </a:r>
          <a:r>
            <a:rPr lang="en-US" sz="1800" kern="1200" dirty="0" err="1"/>
            <a:t>inflama</a:t>
          </a:r>
          <a:r>
            <a:rPr lang="en-US" sz="1800" kern="1200" dirty="0"/>
            <a:t> o stare de </a:t>
          </a:r>
          <a:r>
            <a:rPr lang="en-US" sz="1800" kern="1200" dirty="0" err="1"/>
            <a:t>tensiune</a:t>
          </a:r>
          <a:r>
            <a:rPr lang="en-US" sz="1800" kern="1200" dirty="0"/>
            <a:t> </a:t>
          </a:r>
          <a:r>
            <a:rPr lang="en-US" sz="1800" kern="1200" dirty="0" err="1"/>
            <a:t>sau</a:t>
          </a:r>
          <a:r>
            <a:rPr lang="en-US" sz="1800" kern="1200" dirty="0"/>
            <a:t> conflict </a:t>
          </a:r>
          <a:r>
            <a:rPr lang="en-US" sz="1800" kern="1200" dirty="0" err="1"/>
            <a:t>între</a:t>
          </a:r>
          <a:r>
            <a:rPr lang="en-US" sz="1800" kern="1200" dirty="0"/>
            <a:t> state, </a:t>
          </a:r>
          <a:r>
            <a:rPr lang="en-US" sz="1800" kern="1200" dirty="0" err="1"/>
            <a:t>modul</a:t>
          </a:r>
          <a:r>
            <a:rPr lang="en-US" sz="1800" kern="1200" dirty="0"/>
            <a:t> de </a:t>
          </a:r>
          <a:r>
            <a:rPr lang="en-US" sz="1800" kern="1200" dirty="0" err="1"/>
            <a:t>abordare</a:t>
          </a:r>
          <a:r>
            <a:rPr lang="en-US" sz="1800" kern="1200" dirty="0"/>
            <a:t> a </a:t>
          </a:r>
          <a:r>
            <a:rPr lang="en-US" sz="1800" kern="1200" dirty="0" err="1"/>
            <a:t>acestor</a:t>
          </a:r>
          <a:r>
            <a:rPr lang="en-US" sz="1800" kern="1200" dirty="0"/>
            <a:t> </a:t>
          </a:r>
          <a:r>
            <a:rPr lang="en-US" sz="1800" kern="1200" dirty="0" err="1"/>
            <a:t>factori</a:t>
          </a:r>
          <a:r>
            <a:rPr lang="en-US" sz="1800" kern="1200" dirty="0"/>
            <a:t> a </a:t>
          </a:r>
          <a:r>
            <a:rPr lang="en-US" sz="1800" kern="1200" dirty="0" err="1"/>
            <a:t>fost</a:t>
          </a:r>
          <a:r>
            <a:rPr lang="en-US" sz="1800" kern="1200" dirty="0"/>
            <a:t> </a:t>
          </a:r>
          <a:r>
            <a:rPr lang="en-US" sz="1800" kern="1200" dirty="0" err="1"/>
            <a:t>reconsiderat</a:t>
          </a:r>
          <a:r>
            <a:rPr lang="ro-MD" sz="1800" kern="1200" dirty="0"/>
            <a:t>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Primul</a:t>
          </a:r>
          <a:r>
            <a:rPr lang="en-US" sz="1800" kern="1200" dirty="0"/>
            <a:t> </a:t>
          </a:r>
          <a:r>
            <a:rPr lang="en-US" sz="1800" kern="1200" dirty="0" err="1"/>
            <a:t>şoc</a:t>
          </a:r>
          <a:r>
            <a:rPr lang="en-US" sz="1800" kern="1200" dirty="0"/>
            <a:t> major a </a:t>
          </a:r>
          <a:r>
            <a:rPr lang="en-US" sz="1800" kern="1200" dirty="0" err="1"/>
            <a:t>fost</a:t>
          </a:r>
          <a:r>
            <a:rPr lang="en-US" sz="1800" kern="1200" dirty="0"/>
            <a:t> la </a:t>
          </a:r>
          <a:r>
            <a:rPr lang="en-US" sz="1800" kern="1200" dirty="0" err="1"/>
            <a:t>momentul</a:t>
          </a:r>
          <a:r>
            <a:rPr lang="en-US" sz="1800" kern="1200" dirty="0"/>
            <a:t> </a:t>
          </a:r>
          <a:r>
            <a:rPr lang="en-US" sz="1800" kern="1200" dirty="0" err="1"/>
            <a:t>revoluţiei</a:t>
          </a:r>
          <a:r>
            <a:rPr lang="en-US" sz="1800" kern="1200" dirty="0"/>
            <a:t> </a:t>
          </a:r>
          <a:r>
            <a:rPr lang="en-US" sz="1800" kern="1200" dirty="0" err="1"/>
            <a:t>islamice</a:t>
          </a:r>
          <a:r>
            <a:rPr lang="en-US" sz="1800" kern="1200" dirty="0"/>
            <a:t> </a:t>
          </a:r>
          <a:r>
            <a:rPr lang="en-US" sz="1800" kern="1200" dirty="0" err="1"/>
            <a:t>iraniene</a:t>
          </a:r>
          <a:r>
            <a:rPr lang="en-US" sz="1800" kern="1200" dirty="0"/>
            <a:t>, </a:t>
          </a:r>
          <a:r>
            <a:rPr lang="en-US" sz="1800" kern="1200" dirty="0" err="1"/>
            <a:t>iar</a:t>
          </a:r>
          <a:r>
            <a:rPr lang="en-US" sz="1800" kern="1200" dirty="0"/>
            <a:t> de </a:t>
          </a:r>
          <a:r>
            <a:rPr lang="en-US" sz="1800" kern="1200" dirty="0" err="1"/>
            <a:t>atunci</a:t>
          </a:r>
          <a:r>
            <a:rPr lang="en-US" sz="1800" kern="1200" dirty="0"/>
            <a:t> a </a:t>
          </a:r>
          <a:r>
            <a:rPr lang="en-US" sz="1800" kern="1200" dirty="0" err="1"/>
            <a:t>început</a:t>
          </a:r>
          <a:r>
            <a:rPr lang="en-US" sz="1800" kern="1200" dirty="0"/>
            <a:t> </a:t>
          </a:r>
          <a:r>
            <a:rPr lang="en-US" sz="1800" kern="1200" dirty="0" err="1"/>
            <a:t>să</a:t>
          </a:r>
          <a:r>
            <a:rPr lang="en-US" sz="1800" kern="1200" dirty="0"/>
            <a:t> </a:t>
          </a:r>
          <a:r>
            <a:rPr lang="en-US" sz="1800" kern="1200" dirty="0" err="1"/>
            <a:t>devină</a:t>
          </a:r>
          <a:r>
            <a:rPr lang="en-US" sz="1800" kern="1200" dirty="0"/>
            <a:t> </a:t>
          </a:r>
          <a:r>
            <a:rPr lang="en-US" sz="1800" kern="1200" dirty="0" err="1"/>
            <a:t>limpede</a:t>
          </a:r>
          <a:r>
            <a:rPr lang="en-US" sz="1800" kern="1200" dirty="0"/>
            <a:t> </a:t>
          </a:r>
          <a:r>
            <a:rPr lang="en-US" sz="1800" kern="1200" dirty="0" err="1"/>
            <a:t>că</a:t>
          </a:r>
          <a:r>
            <a:rPr lang="en-US" sz="1800" kern="1200" dirty="0"/>
            <a:t> </a:t>
          </a:r>
          <a:r>
            <a:rPr lang="en-US" sz="1800" kern="1200" dirty="0" err="1"/>
            <a:t>religia</a:t>
          </a:r>
          <a:r>
            <a:rPr lang="en-US" sz="1800" kern="1200" dirty="0"/>
            <a:t>, ca factor </a:t>
          </a:r>
          <a:r>
            <a:rPr lang="en-US" sz="1800" kern="1200" dirty="0" err="1"/>
            <a:t>în</a:t>
          </a:r>
          <a:r>
            <a:rPr lang="en-US" sz="1800" kern="1200" dirty="0"/>
            <a:t> conflict, </a:t>
          </a:r>
          <a:r>
            <a:rPr lang="en-US" sz="1800" kern="1200" dirty="0" err="1"/>
            <a:t>începe</a:t>
          </a:r>
          <a:r>
            <a:rPr lang="en-US" sz="1800" kern="1200" dirty="0"/>
            <a:t> </a:t>
          </a:r>
          <a:r>
            <a:rPr lang="en-US" sz="1800" kern="1200" dirty="0" err="1"/>
            <a:t>să</a:t>
          </a:r>
          <a:r>
            <a:rPr lang="en-US" sz="1800" kern="1200" dirty="0"/>
            <a:t> </a:t>
          </a:r>
          <a:r>
            <a:rPr lang="en-US" sz="1800" kern="1200" dirty="0" err="1"/>
            <a:t>joace</a:t>
          </a:r>
          <a:r>
            <a:rPr lang="en-US" sz="1800" kern="1200" dirty="0"/>
            <a:t> un </a:t>
          </a:r>
          <a:r>
            <a:rPr lang="en-US" sz="1800" kern="1200" dirty="0" err="1"/>
            <a:t>rol</a:t>
          </a:r>
          <a:r>
            <a:rPr lang="en-US" sz="1800" kern="1200" dirty="0"/>
            <a:t> important, </a:t>
          </a:r>
          <a:r>
            <a:rPr lang="en-US" sz="1800" kern="1200" dirty="0" err="1"/>
            <a:t>dacă</a:t>
          </a:r>
          <a:r>
            <a:rPr lang="en-US" sz="1800" kern="1200" dirty="0"/>
            <a:t> nu </a:t>
          </a:r>
          <a:r>
            <a:rPr lang="en-US" sz="1800" kern="1200" dirty="0" err="1"/>
            <a:t>în</a:t>
          </a:r>
          <a:r>
            <a:rPr lang="en-US" sz="1800" kern="1200" dirty="0"/>
            <a:t> </a:t>
          </a:r>
          <a:r>
            <a:rPr lang="en-US" sz="1800" kern="1200" dirty="0" err="1"/>
            <a:t>provocarea</a:t>
          </a:r>
          <a:r>
            <a:rPr lang="en-US" sz="1800" kern="1200" dirty="0"/>
            <a:t> </a:t>
          </a:r>
          <a:r>
            <a:rPr lang="en-US" sz="1800" kern="1200" dirty="0" err="1"/>
            <a:t>unor</a:t>
          </a:r>
          <a:r>
            <a:rPr lang="en-US" sz="1800" kern="1200" dirty="0"/>
            <a:t> </a:t>
          </a:r>
          <a:r>
            <a:rPr lang="en-US" sz="1800" kern="1200" dirty="0" err="1"/>
            <a:t>conflicte</a:t>
          </a:r>
          <a:r>
            <a:rPr lang="en-US" sz="1800" kern="1200" dirty="0"/>
            <a:t>, </a:t>
          </a:r>
          <a:r>
            <a:rPr lang="en-US" sz="1800" kern="1200" dirty="0" err="1"/>
            <a:t>atunci</a:t>
          </a:r>
          <a:r>
            <a:rPr lang="en-US" sz="1800" kern="1200" dirty="0"/>
            <a:t> </a:t>
          </a:r>
          <a:r>
            <a:rPr lang="en-US" sz="1800" kern="1200" dirty="0" err="1"/>
            <a:t>în</a:t>
          </a:r>
          <a:r>
            <a:rPr lang="en-US" sz="1800" kern="1200" dirty="0"/>
            <a:t> </a:t>
          </a:r>
          <a:r>
            <a:rPr lang="en-US" sz="1800" kern="1200" dirty="0" err="1"/>
            <a:t>exprimarea</a:t>
          </a:r>
          <a:r>
            <a:rPr lang="en-US" sz="1800" kern="1200" dirty="0"/>
            <a:t> lor</a:t>
          </a:r>
          <a:r>
            <a:rPr lang="ro-MD" sz="1800" kern="1200" dirty="0"/>
            <a:t>.</a:t>
          </a:r>
          <a:endParaRPr lang="ru-RU" sz="1800" kern="1200" dirty="0"/>
        </a:p>
      </dsp:txBody>
      <dsp:txXfrm rot="-5400000">
        <a:off x="5754915" y="3574665"/>
        <a:ext cx="5754914" cy="2144799"/>
      </dsp:txXfrm>
    </dsp:sp>
    <dsp:sp modelId="{8BDB0FE8-8612-4376-A016-949858C0554C}">
      <dsp:nvSpPr>
        <dsp:cNvPr id="0" name=""/>
        <dsp:cNvSpPr/>
      </dsp:nvSpPr>
      <dsp:spPr>
        <a:xfrm>
          <a:off x="4028440" y="2144799"/>
          <a:ext cx="3452948" cy="142986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Amenințările de ordin social fiind </a:t>
          </a:r>
          <a:r>
            <a:rPr lang="pt-B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drept o caracteristică a mediului actual de securitate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creşterea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numărului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conflicte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natură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etnico-religioasă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determinat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abordarea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mai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atentă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acestui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domeniu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98240" y="2214599"/>
        <a:ext cx="3313348" cy="12902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767D9-CF87-4171-AEDF-86FDD9209B20}">
      <dsp:nvSpPr>
        <dsp:cNvPr id="0" name=""/>
        <dsp:cNvSpPr/>
      </dsp:nvSpPr>
      <dsp:spPr>
        <a:xfrm>
          <a:off x="4656407" y="-227708"/>
          <a:ext cx="2367630" cy="10934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Conflictul</a:t>
          </a:r>
          <a:r>
            <a:rPr lang="en-US" sz="1400" kern="1200" dirty="0"/>
            <a:t> a </a:t>
          </a:r>
          <a:r>
            <a:rPr lang="en-US" sz="1400" kern="1200" dirty="0" err="1"/>
            <a:t>existat</a:t>
          </a:r>
          <a:r>
            <a:rPr lang="en-US" sz="1400" kern="1200" dirty="0"/>
            <a:t> </a:t>
          </a:r>
          <a:r>
            <a:rPr lang="en-US" sz="1400" kern="1200" dirty="0" err="1"/>
            <a:t>și</a:t>
          </a:r>
          <a:r>
            <a:rPr lang="en-US" sz="1400" kern="1200" dirty="0"/>
            <a:t> </a:t>
          </a:r>
          <a:r>
            <a:rPr lang="en-US" sz="1400" kern="1200" dirty="0" err="1"/>
            <a:t>va</a:t>
          </a:r>
          <a:r>
            <a:rPr lang="en-US" sz="1400" kern="1200" dirty="0"/>
            <a:t> </a:t>
          </a:r>
          <a:r>
            <a:rPr lang="en-US" sz="1400" kern="1200" dirty="0" err="1"/>
            <a:t>exista</a:t>
          </a:r>
          <a:r>
            <a:rPr lang="en-US" sz="1400" kern="1200" dirty="0"/>
            <a:t> </a:t>
          </a:r>
          <a:r>
            <a:rPr lang="en-US" sz="1400" kern="1200" dirty="0" err="1"/>
            <a:t>întotdeauna</a:t>
          </a:r>
          <a:r>
            <a:rPr lang="en-US" sz="1400" kern="1200" dirty="0"/>
            <a:t> </a:t>
          </a:r>
          <a:r>
            <a:rPr lang="en-US" sz="1400" kern="1200" dirty="0" err="1"/>
            <a:t>între</a:t>
          </a:r>
          <a:r>
            <a:rPr lang="en-US" sz="1400" kern="1200" dirty="0"/>
            <a:t> </a:t>
          </a:r>
          <a:r>
            <a:rPr lang="en-US" sz="1400" kern="1200" dirty="0" err="1"/>
            <a:t>oameni</a:t>
          </a:r>
          <a:r>
            <a:rPr lang="en-US" sz="1400" kern="1200" dirty="0"/>
            <a:t>, fie </a:t>
          </a:r>
          <a:r>
            <a:rPr lang="en-US" sz="1400" kern="1200" dirty="0" err="1"/>
            <a:t>separat</a:t>
          </a:r>
          <a:r>
            <a:rPr lang="en-US" sz="1400" kern="1200" dirty="0"/>
            <a:t> , fie </a:t>
          </a:r>
          <a:r>
            <a:rPr lang="en-US" sz="1400" kern="1200" dirty="0" err="1"/>
            <a:t>în</a:t>
          </a:r>
          <a:r>
            <a:rPr lang="en-US" sz="1400" kern="1200" dirty="0"/>
            <a:t> </a:t>
          </a:r>
          <a:r>
            <a:rPr lang="en-US" sz="1400" kern="1200" dirty="0" err="1"/>
            <a:t>echipe</a:t>
          </a:r>
          <a:r>
            <a:rPr lang="en-US" sz="1400" kern="1200" dirty="0"/>
            <a:t> </a:t>
          </a:r>
          <a:r>
            <a:rPr lang="en-US" sz="1400" kern="1200" dirty="0" err="1"/>
            <a:t>manageriale</a:t>
          </a:r>
          <a:r>
            <a:rPr lang="en-US" sz="1400" kern="1200" dirty="0"/>
            <a:t>.</a:t>
          </a:r>
          <a:endParaRPr lang="ru-RU" sz="1400" kern="1200" dirty="0"/>
        </a:p>
      </dsp:txBody>
      <dsp:txXfrm>
        <a:off x="4709783" y="-174332"/>
        <a:ext cx="2260878" cy="986667"/>
      </dsp:txXfrm>
    </dsp:sp>
    <dsp:sp modelId="{AFEC54E4-B104-4E56-905E-3F73B2EABFBA}">
      <dsp:nvSpPr>
        <dsp:cNvPr id="0" name=""/>
        <dsp:cNvSpPr/>
      </dsp:nvSpPr>
      <dsp:spPr>
        <a:xfrm>
          <a:off x="3468418" y="319001"/>
          <a:ext cx="4743608" cy="4743608"/>
        </a:xfrm>
        <a:custGeom>
          <a:avLst/>
          <a:gdLst/>
          <a:ahLst/>
          <a:cxnLst/>
          <a:rect l="0" t="0" r="0" b="0"/>
          <a:pathLst>
            <a:path>
              <a:moveTo>
                <a:pt x="3561921" y="320201"/>
              </a:moveTo>
              <a:arcTo wR="2371804" hR="2371804" stAng="18007059" swAng="10382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E3FEC-44AA-449C-AFE4-D722669C654C}">
      <dsp:nvSpPr>
        <dsp:cNvPr id="0" name=""/>
        <dsp:cNvSpPr/>
      </dsp:nvSpPr>
      <dsp:spPr>
        <a:xfrm>
          <a:off x="6772947" y="1091397"/>
          <a:ext cx="2645989" cy="17329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Conflictul</a:t>
          </a:r>
          <a:r>
            <a:rPr lang="en-US" sz="1400" kern="1200" dirty="0"/>
            <a:t> </a:t>
          </a:r>
          <a:r>
            <a:rPr lang="en-US" sz="1400" kern="1200" dirty="0" err="1"/>
            <a:t>este</a:t>
          </a:r>
          <a:r>
            <a:rPr lang="en-US" sz="1400" kern="1200" dirty="0"/>
            <a:t> o </a:t>
          </a:r>
          <a:r>
            <a:rPr lang="en-US" sz="1400" kern="1200" dirty="0" err="1"/>
            <a:t>parte</a:t>
          </a:r>
          <a:r>
            <a:rPr lang="en-US" sz="1400" kern="1200" dirty="0"/>
            <a:t> </a:t>
          </a:r>
          <a:r>
            <a:rPr lang="en-US" sz="1400" kern="1200" dirty="0" err="1"/>
            <a:t>importantă</a:t>
          </a:r>
          <a:r>
            <a:rPr lang="en-US" sz="1400" kern="1200" dirty="0"/>
            <a:t> a </a:t>
          </a:r>
          <a:r>
            <a:rPr lang="en-US" sz="1400" kern="1200" dirty="0" err="1"/>
            <a:t>vieții</a:t>
          </a:r>
          <a:r>
            <a:rPr lang="en-US" sz="1400" kern="1200" dirty="0"/>
            <a:t> </a:t>
          </a:r>
          <a:r>
            <a:rPr lang="en-US" sz="1400" kern="1200" dirty="0" err="1"/>
            <a:t>organizaționale</a:t>
          </a:r>
          <a:r>
            <a:rPr lang="en-US" sz="1400" kern="1200" dirty="0"/>
            <a:t> </a:t>
          </a:r>
          <a:r>
            <a:rPr lang="en-US" sz="1400" kern="1200" dirty="0" err="1"/>
            <a:t>iar</a:t>
          </a:r>
          <a:r>
            <a:rPr lang="en-US" sz="1400" kern="1200" dirty="0"/>
            <a:t> </a:t>
          </a:r>
          <a:r>
            <a:rPr lang="en-US" sz="1400" kern="1200" dirty="0" err="1"/>
            <a:t>motivațiile</a:t>
          </a:r>
          <a:r>
            <a:rPr lang="en-US" sz="1400" kern="1200" dirty="0"/>
            <a:t> </a:t>
          </a:r>
          <a:r>
            <a:rPr lang="en-US" sz="1400" kern="1200" dirty="0" err="1"/>
            <a:t>pentru</a:t>
          </a:r>
          <a:r>
            <a:rPr lang="en-US" sz="1400" kern="1200" dirty="0"/>
            <a:t> care </a:t>
          </a:r>
          <a:r>
            <a:rPr lang="en-US" sz="1400" kern="1200" dirty="0" err="1"/>
            <a:t>resursele</a:t>
          </a:r>
          <a:r>
            <a:rPr lang="en-US" sz="1400" kern="1200" dirty="0"/>
            <a:t> </a:t>
          </a:r>
          <a:r>
            <a:rPr lang="en-US" sz="1400" kern="1200" dirty="0" err="1"/>
            <a:t>umane</a:t>
          </a:r>
          <a:r>
            <a:rPr lang="ro-MD" sz="1400" kern="1200" dirty="0"/>
            <a:t> </a:t>
          </a:r>
          <a:r>
            <a:rPr lang="en-US" sz="1400" kern="1200" dirty="0" err="1"/>
            <a:t>intră</a:t>
          </a:r>
          <a:r>
            <a:rPr lang="en-US" sz="1400" kern="1200" dirty="0"/>
            <a:t> </a:t>
          </a:r>
          <a:r>
            <a:rPr lang="en-US" sz="1400" kern="1200" dirty="0" err="1"/>
            <a:t>în</a:t>
          </a:r>
          <a:r>
            <a:rPr lang="ro-MD" sz="1400" kern="1200" dirty="0"/>
            <a:t> </a:t>
          </a:r>
          <a:r>
            <a:rPr lang="en-US" sz="1400" kern="1200" dirty="0"/>
            <a:t>conflict sunt infinite</a:t>
          </a:r>
          <a:endParaRPr lang="ru-RU" sz="1400" kern="1200" dirty="0"/>
        </a:p>
      </dsp:txBody>
      <dsp:txXfrm>
        <a:off x="6857543" y="1175993"/>
        <a:ext cx="2476797" cy="1563767"/>
      </dsp:txXfrm>
    </dsp:sp>
    <dsp:sp modelId="{84BFF9A6-83FE-411D-8E5C-D66084FB56DE}">
      <dsp:nvSpPr>
        <dsp:cNvPr id="0" name=""/>
        <dsp:cNvSpPr/>
      </dsp:nvSpPr>
      <dsp:spPr>
        <a:xfrm>
          <a:off x="3468418" y="319001"/>
          <a:ext cx="4743608" cy="4743608"/>
        </a:xfrm>
        <a:custGeom>
          <a:avLst/>
          <a:gdLst/>
          <a:ahLst/>
          <a:cxnLst/>
          <a:rect l="0" t="0" r="0" b="0"/>
          <a:pathLst>
            <a:path>
              <a:moveTo>
                <a:pt x="4739491" y="2511506"/>
              </a:moveTo>
              <a:arcTo wR="2371804" hR="2371804" stAng="202605" swAng="87754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55B5F1-F0B8-47E6-9DBA-A1474F3FF170}">
      <dsp:nvSpPr>
        <dsp:cNvPr id="0" name=""/>
        <dsp:cNvSpPr/>
      </dsp:nvSpPr>
      <dsp:spPr>
        <a:xfrm>
          <a:off x="6077245" y="3429687"/>
          <a:ext cx="2314176" cy="23598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1400" kern="1200" dirty="0"/>
            <a:t>C</a:t>
          </a:r>
          <a:r>
            <a:rPr lang="en-US" sz="1400" kern="1200" dirty="0" err="1"/>
            <a:t>onflictele</a:t>
          </a:r>
          <a:r>
            <a:rPr lang="en-US" sz="1400" kern="1200" dirty="0"/>
            <a:t> sunt </a:t>
          </a:r>
          <a:r>
            <a:rPr lang="en-US" sz="1400" kern="1200" dirty="0" err="1"/>
            <a:t>stări</a:t>
          </a:r>
          <a:r>
            <a:rPr lang="en-US" sz="1400" kern="1200" dirty="0"/>
            <a:t> </a:t>
          </a:r>
          <a:r>
            <a:rPr lang="en-US" sz="1400" kern="1200" dirty="0" err="1"/>
            <a:t>anormale</a:t>
          </a:r>
          <a:r>
            <a:rPr lang="en-US" sz="1400" kern="1200" dirty="0"/>
            <a:t> </a:t>
          </a:r>
          <a:r>
            <a:rPr lang="en-US" sz="1400" kern="1200" dirty="0" err="1"/>
            <a:t>în</a:t>
          </a:r>
          <a:r>
            <a:rPr lang="en-US" sz="1400" kern="1200" dirty="0"/>
            <a:t> </a:t>
          </a:r>
          <a:r>
            <a:rPr lang="en-US" sz="1400" kern="1200" dirty="0" err="1"/>
            <a:t>activitate</a:t>
          </a:r>
          <a:r>
            <a:rPr lang="en-US" sz="1400" kern="1200" dirty="0"/>
            <a:t>, </a:t>
          </a:r>
          <a:r>
            <a:rPr lang="en-US" sz="1400" kern="1200" dirty="0" err="1"/>
            <a:t>având</a:t>
          </a:r>
          <a:r>
            <a:rPr lang="en-US" sz="1400" kern="1200" dirty="0"/>
            <a:t> un </a:t>
          </a:r>
          <a:r>
            <a:rPr lang="en-US" sz="1400" kern="1200" dirty="0" err="1"/>
            <a:t>profund</a:t>
          </a:r>
          <a:r>
            <a:rPr lang="en-US" sz="1400" kern="1200" dirty="0"/>
            <a:t> </a:t>
          </a:r>
          <a:r>
            <a:rPr lang="en-US" sz="1400" kern="1200" dirty="0" err="1"/>
            <a:t>caracter</a:t>
          </a:r>
          <a:r>
            <a:rPr lang="en-US" sz="1400" kern="1200" dirty="0"/>
            <a:t> </a:t>
          </a:r>
          <a:r>
            <a:rPr lang="en-US" sz="1400" kern="1200" dirty="0" err="1"/>
            <a:t>disfuncțional</a:t>
          </a:r>
          <a:r>
            <a:rPr lang="en-US" sz="1400" kern="1200" dirty="0"/>
            <a:t>. Pe de </a:t>
          </a:r>
          <a:r>
            <a:rPr lang="en-US" sz="1400" kern="1200" dirty="0" err="1"/>
            <a:t>altă</a:t>
          </a:r>
          <a:r>
            <a:rPr lang="en-US" sz="1400" kern="1200" dirty="0"/>
            <a:t> </a:t>
          </a:r>
          <a:r>
            <a:rPr lang="en-US" sz="1400" kern="1200" dirty="0" err="1"/>
            <a:t>parte</a:t>
          </a:r>
          <a:r>
            <a:rPr lang="en-US" sz="1400" kern="1200" dirty="0"/>
            <a:t>, </a:t>
          </a:r>
          <a:r>
            <a:rPr lang="en-US" sz="1400" kern="1200" dirty="0" err="1"/>
            <a:t>conflictele</a:t>
          </a:r>
          <a:r>
            <a:rPr lang="en-US" sz="1400" kern="1200" dirty="0"/>
            <a:t> sunt </a:t>
          </a:r>
          <a:r>
            <a:rPr lang="en-US" sz="1400" kern="1200" dirty="0" err="1"/>
            <a:t>aspecte</a:t>
          </a:r>
          <a:r>
            <a:rPr lang="en-US" sz="1400" kern="1200" dirty="0"/>
            <a:t> </a:t>
          </a:r>
          <a:r>
            <a:rPr lang="en-US" sz="1400" kern="1200" dirty="0" err="1"/>
            <a:t>firești</a:t>
          </a:r>
          <a:r>
            <a:rPr lang="en-US" sz="1400" kern="1200" dirty="0"/>
            <a:t> de </a:t>
          </a:r>
          <a:r>
            <a:rPr lang="en-US" sz="1400" kern="1200" dirty="0" err="1"/>
            <a:t>existență</a:t>
          </a:r>
          <a:r>
            <a:rPr lang="en-US" sz="1400" kern="1200" dirty="0"/>
            <a:t> </a:t>
          </a:r>
          <a:r>
            <a:rPr lang="en-US" sz="1400" kern="1200" dirty="0" err="1"/>
            <a:t>și</a:t>
          </a:r>
          <a:r>
            <a:rPr lang="en-US" sz="1400" kern="1200" dirty="0"/>
            <a:t> </a:t>
          </a:r>
          <a:r>
            <a:rPr lang="en-US" sz="1400" kern="1200" dirty="0" err="1"/>
            <a:t>evoluție</a:t>
          </a:r>
          <a:r>
            <a:rPr lang="en-US" sz="1400" kern="1200" dirty="0"/>
            <a:t> a </a:t>
          </a:r>
          <a:r>
            <a:rPr lang="en-US" sz="1400" kern="1200" dirty="0" err="1"/>
            <a:t>afacerilor</a:t>
          </a:r>
          <a:r>
            <a:rPr lang="en-US" sz="1400" kern="1200" dirty="0"/>
            <a:t>, </a:t>
          </a:r>
          <a:r>
            <a:rPr lang="en-US" sz="1400" kern="1200" dirty="0" err="1"/>
            <a:t>funcțional</a:t>
          </a:r>
          <a:r>
            <a:rPr lang="en-US" sz="1400" kern="1200" dirty="0"/>
            <a:t> </a:t>
          </a:r>
          <a:r>
            <a:rPr lang="en-US" sz="1400" kern="1200" dirty="0" err="1"/>
            <a:t>având</a:t>
          </a:r>
          <a:r>
            <a:rPr lang="en-US" sz="1400" kern="1200" dirty="0"/>
            <a:t> un </a:t>
          </a:r>
          <a:r>
            <a:rPr lang="en-US" sz="1400" kern="1200" dirty="0" err="1"/>
            <a:t>rezultat</a:t>
          </a:r>
          <a:r>
            <a:rPr lang="en-US" sz="1400" kern="1200" dirty="0"/>
            <a:t> </a:t>
          </a:r>
          <a:r>
            <a:rPr lang="en-US" sz="1400" kern="1200" dirty="0" err="1"/>
            <a:t>pozitiv</a:t>
          </a:r>
          <a:r>
            <a:rPr lang="en-US" sz="1400" kern="1200" dirty="0"/>
            <a:t>.</a:t>
          </a:r>
          <a:endParaRPr lang="ru-RU" sz="1400" kern="1200" dirty="0"/>
        </a:p>
      </dsp:txBody>
      <dsp:txXfrm>
        <a:off x="6190214" y="3542656"/>
        <a:ext cx="2088238" cy="2133959"/>
      </dsp:txXfrm>
    </dsp:sp>
    <dsp:sp modelId="{90480784-2390-4164-93B6-EFC347D3C879}">
      <dsp:nvSpPr>
        <dsp:cNvPr id="0" name=""/>
        <dsp:cNvSpPr/>
      </dsp:nvSpPr>
      <dsp:spPr>
        <a:xfrm>
          <a:off x="3468418" y="319001"/>
          <a:ext cx="4743608" cy="4743608"/>
        </a:xfrm>
        <a:custGeom>
          <a:avLst/>
          <a:gdLst/>
          <a:ahLst/>
          <a:cxnLst/>
          <a:rect l="0" t="0" r="0" b="0"/>
          <a:pathLst>
            <a:path>
              <a:moveTo>
                <a:pt x="2602960" y="4732317"/>
              </a:moveTo>
              <a:arcTo wR="2371804" hR="2371804" stAng="5064424" swAng="8396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640418-F7F3-4E6A-A5F4-67FB132CDB49}">
      <dsp:nvSpPr>
        <dsp:cNvPr id="0" name=""/>
        <dsp:cNvSpPr/>
      </dsp:nvSpPr>
      <dsp:spPr>
        <a:xfrm>
          <a:off x="3404381" y="3486365"/>
          <a:ext cx="2083458" cy="2246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Conflictele necontrolate conduc spre violență și insubordonare.</a:t>
          </a:r>
          <a:endParaRPr lang="ru-RU" sz="1400" kern="1200" dirty="0"/>
        </a:p>
      </dsp:txBody>
      <dsp:txXfrm>
        <a:off x="3506087" y="3588071"/>
        <a:ext cx="1880046" cy="2043128"/>
      </dsp:txXfrm>
    </dsp:sp>
    <dsp:sp modelId="{73E6D332-990A-4523-B0C8-C7BDD9A10C8C}">
      <dsp:nvSpPr>
        <dsp:cNvPr id="0" name=""/>
        <dsp:cNvSpPr/>
      </dsp:nvSpPr>
      <dsp:spPr>
        <a:xfrm>
          <a:off x="3468418" y="319001"/>
          <a:ext cx="4743608" cy="4743608"/>
        </a:xfrm>
        <a:custGeom>
          <a:avLst/>
          <a:gdLst/>
          <a:ahLst/>
          <a:cxnLst/>
          <a:rect l="0" t="0" r="0" b="0"/>
          <a:pathLst>
            <a:path>
              <a:moveTo>
                <a:pt x="135142" y="3160982"/>
              </a:moveTo>
              <a:arcTo wR="2371804" hR="2371804" stAng="9633915" swAng="9651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E94A4-5230-4FFC-8181-F8CFD420FE2B}">
      <dsp:nvSpPr>
        <dsp:cNvPr id="0" name=""/>
        <dsp:cNvSpPr/>
      </dsp:nvSpPr>
      <dsp:spPr>
        <a:xfrm>
          <a:off x="2313517" y="1093173"/>
          <a:ext cx="2541970" cy="17294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Respectiv</a:t>
          </a:r>
          <a:r>
            <a:rPr lang="en-US" sz="1400" kern="1200" dirty="0"/>
            <a:t>, o </a:t>
          </a:r>
          <a:r>
            <a:rPr lang="en-US" sz="1400" kern="1200" dirty="0" err="1"/>
            <a:t>dominanță</a:t>
          </a:r>
          <a:r>
            <a:rPr lang="en-US" sz="1400" kern="1200" dirty="0"/>
            <a:t> a </a:t>
          </a:r>
          <a:r>
            <a:rPr lang="en-US" sz="1400" kern="1200" dirty="0" err="1"/>
            <a:t>conflictelor</a:t>
          </a:r>
          <a:r>
            <a:rPr lang="en-US" sz="1400" kern="1200" dirty="0"/>
            <a:t> la </a:t>
          </a:r>
          <a:r>
            <a:rPr lang="en-US" sz="1400" kern="1200" dirty="0" err="1"/>
            <a:t>locul</a:t>
          </a:r>
          <a:r>
            <a:rPr lang="en-US" sz="1400" kern="1200" dirty="0"/>
            <a:t> de </a:t>
          </a:r>
          <a:r>
            <a:rPr lang="en-US" sz="1400" kern="1200" dirty="0" err="1"/>
            <a:t>muncă</a:t>
          </a:r>
          <a:r>
            <a:rPr lang="en-US" sz="1400" kern="1200" dirty="0"/>
            <a:t> </a:t>
          </a:r>
          <a:r>
            <a:rPr lang="en-US" sz="1400" kern="1200" dirty="0" err="1"/>
            <a:t>duc</a:t>
          </a:r>
          <a:r>
            <a:rPr lang="en-US" sz="1400" kern="1200" dirty="0"/>
            <a:t> </a:t>
          </a:r>
          <a:r>
            <a:rPr lang="en-US" sz="1400" kern="1200" dirty="0" err="1"/>
            <a:t>spre</a:t>
          </a:r>
          <a:r>
            <a:rPr lang="en-US" sz="1400" kern="1200" dirty="0"/>
            <a:t> o </a:t>
          </a:r>
          <a:r>
            <a:rPr lang="en-US" sz="1400" kern="1200" dirty="0" err="1"/>
            <a:t>disfuncție</a:t>
          </a:r>
          <a:r>
            <a:rPr lang="en-US" sz="1400" kern="1200" dirty="0"/>
            <a:t> a </a:t>
          </a:r>
          <a:r>
            <a:rPr lang="en-US" sz="1400" kern="1200" dirty="0" err="1"/>
            <a:t>organizațiilor</a:t>
          </a:r>
          <a:r>
            <a:rPr lang="en-US" sz="1400" kern="1200" dirty="0"/>
            <a:t> </a:t>
          </a:r>
          <a:r>
            <a:rPr lang="en-US" sz="1400" kern="1200" dirty="0" err="1"/>
            <a:t>și</a:t>
          </a:r>
          <a:r>
            <a:rPr lang="en-US" sz="1400" kern="1200" dirty="0"/>
            <a:t> </a:t>
          </a:r>
          <a:r>
            <a:rPr lang="en-US" sz="1400" kern="1200" dirty="0" err="1"/>
            <a:t>întreprindelor</a:t>
          </a:r>
          <a:r>
            <a:rPr lang="en-US" sz="1400" kern="1200" dirty="0"/>
            <a:t>, </a:t>
          </a:r>
          <a:r>
            <a:rPr lang="en-US" sz="1400" kern="1200" dirty="0" err="1"/>
            <a:t>cât</a:t>
          </a:r>
          <a:r>
            <a:rPr lang="en-US" sz="1400" kern="1200" dirty="0"/>
            <a:t> </a:t>
          </a:r>
          <a:r>
            <a:rPr lang="en-US" sz="1400" kern="1200" dirty="0" err="1"/>
            <a:t>și</a:t>
          </a:r>
          <a:r>
            <a:rPr lang="en-US" sz="1400" kern="1200" dirty="0"/>
            <a:t> pot </a:t>
          </a:r>
          <a:r>
            <a:rPr lang="en-US" sz="1400" kern="1200" dirty="0" err="1"/>
            <a:t>cauza</a:t>
          </a:r>
          <a:r>
            <a:rPr lang="en-US" sz="1400" kern="1200" dirty="0"/>
            <a:t> </a:t>
          </a:r>
          <a:r>
            <a:rPr lang="en-US" sz="1400" kern="1200" dirty="0" err="1"/>
            <a:t>greșeli</a:t>
          </a:r>
          <a:r>
            <a:rPr lang="en-US" sz="1400" kern="1200" dirty="0"/>
            <a:t> </a:t>
          </a:r>
          <a:r>
            <a:rPr lang="en-US" sz="1400" kern="1200" dirty="0" err="1"/>
            <a:t>esențiale</a:t>
          </a:r>
          <a:r>
            <a:rPr lang="en-US" sz="1400" kern="1200" dirty="0"/>
            <a:t> </a:t>
          </a:r>
          <a:r>
            <a:rPr lang="en-US" sz="1400" kern="1200" dirty="0" err="1"/>
            <a:t>în</a:t>
          </a:r>
          <a:r>
            <a:rPr lang="en-US" sz="1400" kern="1200" dirty="0"/>
            <a:t> </a:t>
          </a:r>
          <a:r>
            <a:rPr lang="en-US" sz="1400" kern="1200" dirty="0" err="1"/>
            <a:t>domeniul</a:t>
          </a:r>
          <a:r>
            <a:rPr lang="en-US" sz="1400" kern="1200" dirty="0"/>
            <a:t> </a:t>
          </a:r>
          <a:r>
            <a:rPr lang="en-US" sz="1400" kern="1200" dirty="0" err="1"/>
            <a:t>partineriatelor</a:t>
          </a:r>
          <a:r>
            <a:rPr lang="en-US" sz="1400" kern="1200" dirty="0"/>
            <a:t>.</a:t>
          </a:r>
          <a:endParaRPr lang="ru-RU" sz="1400" kern="1200" dirty="0"/>
        </a:p>
      </dsp:txBody>
      <dsp:txXfrm>
        <a:off x="2397940" y="1177596"/>
        <a:ext cx="2373124" cy="1560562"/>
      </dsp:txXfrm>
    </dsp:sp>
    <dsp:sp modelId="{799E0040-CC60-469C-8DEB-6495F612E3A9}">
      <dsp:nvSpPr>
        <dsp:cNvPr id="0" name=""/>
        <dsp:cNvSpPr/>
      </dsp:nvSpPr>
      <dsp:spPr>
        <a:xfrm>
          <a:off x="3468418" y="319001"/>
          <a:ext cx="4743608" cy="4743608"/>
        </a:xfrm>
        <a:custGeom>
          <a:avLst/>
          <a:gdLst/>
          <a:ahLst/>
          <a:cxnLst/>
          <a:rect l="0" t="0" r="0" b="0"/>
          <a:pathLst>
            <a:path>
              <a:moveTo>
                <a:pt x="623726" y="768782"/>
              </a:moveTo>
              <a:arcTo wR="2371804" hR="2371804" stAng="13351287" swAng="104162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9598F-01C7-4338-BF9B-53F1D3C121B6}">
      <dsp:nvSpPr>
        <dsp:cNvPr id="0" name=""/>
        <dsp:cNvSpPr/>
      </dsp:nvSpPr>
      <dsp:spPr>
        <a:xfrm>
          <a:off x="3014951" y="0"/>
          <a:ext cx="5702553" cy="570255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04DD1-A85F-4ECA-B2C2-979E8CD5A3BE}">
      <dsp:nvSpPr>
        <dsp:cNvPr id="0" name=""/>
        <dsp:cNvSpPr/>
      </dsp:nvSpPr>
      <dsp:spPr>
        <a:xfrm>
          <a:off x="3556693" y="541742"/>
          <a:ext cx="2223995" cy="2223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1400" kern="1200" dirty="0"/>
            <a:t>Actulamente, </a:t>
          </a:r>
          <a:r>
            <a:rPr lang="fr-FR" sz="1400" kern="1200" dirty="0" err="1"/>
            <a:t>sunt</a:t>
          </a:r>
          <a:r>
            <a:rPr lang="fr-FR" sz="1400" kern="1200" dirty="0"/>
            <a:t> </a:t>
          </a:r>
          <a:r>
            <a:rPr lang="fr-FR" sz="1400" kern="1200" dirty="0" err="1"/>
            <a:t>din</a:t>
          </a:r>
          <a:r>
            <a:rPr lang="fr-FR" sz="1400" kern="1200" dirty="0"/>
            <a:t> ce </a:t>
          </a:r>
          <a:r>
            <a:rPr lang="fr-FR" sz="1400" kern="1200" dirty="0" err="1"/>
            <a:t>în</a:t>
          </a:r>
          <a:r>
            <a:rPr lang="fr-FR" sz="1400" kern="1200" dirty="0"/>
            <a:t> ce mai </a:t>
          </a:r>
          <a:r>
            <a:rPr lang="fr-FR" sz="1400" kern="1200" dirty="0" err="1"/>
            <a:t>multe</a:t>
          </a:r>
          <a:r>
            <a:rPr lang="fr-FR" sz="1400" kern="1200" dirty="0"/>
            <a:t> </a:t>
          </a:r>
          <a:r>
            <a:rPr lang="fr-FR" sz="1400" kern="1200" dirty="0" err="1"/>
            <a:t>conflicte</a:t>
          </a:r>
          <a:r>
            <a:rPr lang="fr-FR" sz="1400" kern="1200" dirty="0"/>
            <a:t> </a:t>
          </a:r>
          <a:r>
            <a:rPr lang="fr-FR" sz="1400" kern="1200" dirty="0" err="1"/>
            <a:t>interetnice</a:t>
          </a:r>
          <a:r>
            <a:rPr lang="ro-MD" sz="1400" kern="1200" dirty="0"/>
            <a:t>. </a:t>
          </a:r>
          <a:r>
            <a:rPr lang="en-US" sz="1400" kern="1200" dirty="0" err="1"/>
            <a:t>Oamenii</a:t>
          </a:r>
          <a:r>
            <a:rPr lang="en-US" sz="1400" kern="1200" dirty="0"/>
            <a:t> </a:t>
          </a:r>
          <a:r>
            <a:rPr lang="en-US" sz="1400" kern="1200" dirty="0" err="1"/>
            <a:t>recurg</a:t>
          </a:r>
          <a:r>
            <a:rPr lang="en-US" sz="1400" kern="1200" dirty="0"/>
            <a:t> la </a:t>
          </a:r>
          <a:r>
            <a:rPr lang="en-US" sz="1400" kern="1200" dirty="0" err="1"/>
            <a:t>utilizarea</a:t>
          </a:r>
          <a:r>
            <a:rPr lang="en-US" sz="1400" kern="1200" dirty="0"/>
            <a:t> </a:t>
          </a:r>
          <a:r>
            <a:rPr lang="en-US" sz="1400" kern="1200" dirty="0" err="1"/>
            <a:t>diferitelor</a:t>
          </a:r>
          <a:r>
            <a:rPr lang="en-US" sz="1400" kern="1200" dirty="0"/>
            <a:t> </a:t>
          </a:r>
          <a:r>
            <a:rPr lang="en-US" sz="1400" kern="1200" dirty="0" err="1"/>
            <a:t>mijloace</a:t>
          </a:r>
          <a:r>
            <a:rPr lang="ro-MD" sz="1400" kern="1200" dirty="0"/>
            <a:t>, </a:t>
          </a:r>
          <a:r>
            <a:rPr lang="en-US" sz="1400" kern="1200" dirty="0" err="1"/>
            <a:t>pentru</a:t>
          </a:r>
          <a:r>
            <a:rPr lang="en-US" sz="1400" kern="1200" dirty="0"/>
            <a:t> a </a:t>
          </a:r>
          <a:r>
            <a:rPr lang="en-US" sz="1400" kern="1200" dirty="0" err="1"/>
            <a:t>stabili</a:t>
          </a:r>
          <a:r>
            <a:rPr lang="en-US" sz="1400" kern="1200" dirty="0"/>
            <a:t> o </a:t>
          </a:r>
          <a:r>
            <a:rPr lang="en-US" sz="1400" kern="1200" dirty="0" err="1"/>
            <a:t>poziție</a:t>
          </a:r>
          <a:r>
            <a:rPr lang="en-US" sz="1400" kern="1200" dirty="0"/>
            <a:t> </a:t>
          </a:r>
          <a:r>
            <a:rPr lang="en-US" sz="1400" kern="1200" dirty="0" err="1"/>
            <a:t>dominantă</a:t>
          </a:r>
          <a:r>
            <a:rPr lang="en-US" sz="1400" kern="1200" dirty="0"/>
            <a:t> </a:t>
          </a:r>
          <a:r>
            <a:rPr lang="en-US" sz="1400" kern="1200" dirty="0" err="1"/>
            <a:t>în</a:t>
          </a:r>
          <a:r>
            <a:rPr lang="en-US" sz="1400" kern="1200" dirty="0"/>
            <a:t> </a:t>
          </a:r>
          <a:r>
            <a:rPr lang="en-US" sz="1400" kern="1200" dirty="0" err="1"/>
            <a:t>ceea</a:t>
          </a:r>
          <a:r>
            <a:rPr lang="en-US" sz="1400" kern="1200" dirty="0"/>
            <a:t> </a:t>
          </a:r>
          <a:r>
            <a:rPr lang="en-US" sz="1400" kern="1200" dirty="0" err="1"/>
            <a:t>ce</a:t>
          </a:r>
          <a:r>
            <a:rPr lang="en-US" sz="1400" kern="1200" dirty="0"/>
            <a:t> </a:t>
          </a:r>
          <a:r>
            <a:rPr lang="en-US" sz="1400" kern="1200" dirty="0" err="1"/>
            <a:t>privește</a:t>
          </a:r>
          <a:r>
            <a:rPr lang="en-US" sz="1400" kern="1200" dirty="0"/>
            <a:t> </a:t>
          </a:r>
          <a:r>
            <a:rPr lang="en-US" sz="1400" kern="1200" dirty="0" err="1"/>
            <a:t>alți</a:t>
          </a:r>
          <a:r>
            <a:rPr lang="en-US" sz="1400" kern="1200" dirty="0"/>
            <a:t> </a:t>
          </a:r>
          <a:r>
            <a:rPr lang="en-US" sz="1400" kern="1200" dirty="0" err="1"/>
            <a:t>rezidenți</a:t>
          </a:r>
          <a:r>
            <a:rPr lang="en-US" sz="1400" kern="1200" dirty="0"/>
            <a:t> ai </a:t>
          </a:r>
          <a:r>
            <a:rPr lang="en-US" sz="1400" kern="1200" dirty="0" err="1"/>
            <a:t>planetei</a:t>
          </a:r>
          <a:r>
            <a:rPr lang="en-US" sz="1400" kern="1200" dirty="0"/>
            <a:t>.</a:t>
          </a:r>
          <a:endParaRPr lang="ru-RU" sz="1400" kern="1200" dirty="0"/>
        </a:p>
      </dsp:txBody>
      <dsp:txXfrm>
        <a:off x="3665259" y="650308"/>
        <a:ext cx="2006863" cy="2006863"/>
      </dsp:txXfrm>
    </dsp:sp>
    <dsp:sp modelId="{9AEC25E3-6C34-45F2-A047-276EECE44BE5}">
      <dsp:nvSpPr>
        <dsp:cNvPr id="0" name=""/>
        <dsp:cNvSpPr/>
      </dsp:nvSpPr>
      <dsp:spPr>
        <a:xfrm>
          <a:off x="5951765" y="541742"/>
          <a:ext cx="2223995" cy="2223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 </a:t>
          </a:r>
          <a:r>
            <a:rPr lang="en-US" sz="1400" kern="1200" dirty="0" err="1"/>
            <a:t>baza</a:t>
          </a:r>
          <a:r>
            <a:rPr lang="en-US" sz="1400" kern="1200" dirty="0"/>
            <a:t> </a:t>
          </a:r>
          <a:r>
            <a:rPr lang="en-US" sz="1400" kern="1200" dirty="0" err="1"/>
            <a:t>conflictelor</a:t>
          </a:r>
          <a:r>
            <a:rPr lang="en-US" sz="1400" kern="1200" dirty="0"/>
            <a:t> locale apar </a:t>
          </a:r>
          <a:r>
            <a:rPr lang="en-US" sz="1400" kern="1200" dirty="0" err="1"/>
            <a:t>revolte</a:t>
          </a:r>
          <a:r>
            <a:rPr lang="en-US" sz="1400" kern="1200" dirty="0"/>
            <a:t> </a:t>
          </a:r>
          <a:r>
            <a:rPr lang="en-US" sz="1400" kern="1200" dirty="0" err="1"/>
            <a:t>și</a:t>
          </a:r>
          <a:r>
            <a:rPr lang="en-US" sz="1400" kern="1200" dirty="0"/>
            <a:t> </a:t>
          </a:r>
          <a:r>
            <a:rPr lang="en-US" sz="1400" kern="1200" dirty="0" err="1"/>
            <a:t>război</a:t>
          </a:r>
          <a:r>
            <a:rPr lang="en-US" sz="1400" kern="1200" dirty="0"/>
            <a:t> </a:t>
          </a:r>
          <a:r>
            <a:rPr lang="en-US" sz="1400" kern="1200" dirty="0" err="1"/>
            <a:t>armate</a:t>
          </a:r>
          <a:r>
            <a:rPr lang="en-US" sz="1400" kern="1200" dirty="0"/>
            <a:t>, </a:t>
          </a:r>
          <a:r>
            <a:rPr lang="en-US" sz="1400" kern="1200" dirty="0" err="1"/>
            <a:t>ceea</a:t>
          </a:r>
          <a:r>
            <a:rPr lang="en-US" sz="1400" kern="1200" dirty="0"/>
            <a:t> </a:t>
          </a:r>
          <a:r>
            <a:rPr lang="en-US" sz="1400" kern="1200" dirty="0" err="1"/>
            <a:t>ce</a:t>
          </a:r>
          <a:r>
            <a:rPr lang="en-US" sz="1400" kern="1200" dirty="0"/>
            <a:t> duce la </a:t>
          </a:r>
          <a:r>
            <a:rPr lang="en-US" sz="1400" kern="1200" dirty="0" err="1"/>
            <a:t>moartea</a:t>
          </a:r>
          <a:r>
            <a:rPr lang="en-US" sz="1400" kern="1200" dirty="0"/>
            <a:t> </a:t>
          </a:r>
          <a:r>
            <a:rPr lang="en-US" sz="1400" kern="1200" dirty="0" err="1"/>
            <a:t>cetățenilor</a:t>
          </a:r>
          <a:r>
            <a:rPr lang="en-US" sz="1400" kern="1200" dirty="0"/>
            <a:t> </a:t>
          </a:r>
          <a:r>
            <a:rPr lang="en-US" sz="1400" kern="1200" dirty="0" err="1"/>
            <a:t>obișnuiți</a:t>
          </a:r>
          <a:r>
            <a:rPr lang="en-US" sz="1400" kern="1200" dirty="0"/>
            <a:t>.</a:t>
          </a:r>
          <a:endParaRPr lang="ru-RU" sz="1400" kern="1200" dirty="0"/>
        </a:p>
      </dsp:txBody>
      <dsp:txXfrm>
        <a:off x="6060331" y="650308"/>
        <a:ext cx="2006863" cy="2006863"/>
      </dsp:txXfrm>
    </dsp:sp>
    <dsp:sp modelId="{562C2412-7901-4252-A1C4-31BF1C9836D1}">
      <dsp:nvSpPr>
        <dsp:cNvPr id="0" name=""/>
        <dsp:cNvSpPr/>
      </dsp:nvSpPr>
      <dsp:spPr>
        <a:xfrm>
          <a:off x="3556693" y="2936814"/>
          <a:ext cx="2223995" cy="2223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Adesea</a:t>
          </a:r>
          <a:r>
            <a:rPr lang="en-US" sz="1400" kern="1200" dirty="0"/>
            <a:t>, a </a:t>
          </a:r>
          <a:r>
            <a:rPr lang="en-US" sz="1400" kern="1200" dirty="0" err="1"/>
            <a:t>treia</a:t>
          </a:r>
          <a:r>
            <a:rPr lang="en-US" sz="1400" kern="1200" dirty="0"/>
            <a:t> </a:t>
          </a:r>
          <a:r>
            <a:rPr lang="en-US" sz="1400" kern="1200" dirty="0" err="1"/>
            <a:t>forță</a:t>
          </a:r>
          <a:r>
            <a:rPr lang="en-US" sz="1400" kern="1200" dirty="0"/>
            <a:t> </a:t>
          </a:r>
          <a:r>
            <a:rPr lang="en-US" sz="1400" kern="1200" dirty="0" err="1"/>
            <a:t>interferează</a:t>
          </a:r>
          <a:r>
            <a:rPr lang="en-US" sz="1400" kern="1200" dirty="0"/>
            <a:t> cu </a:t>
          </a:r>
          <a:r>
            <a:rPr lang="en-US" sz="1400" kern="1200" dirty="0" err="1"/>
            <a:t>disputa</a:t>
          </a:r>
          <a:r>
            <a:rPr lang="en-US" sz="1400" kern="1200" dirty="0"/>
            <a:t> a </a:t>
          </a:r>
          <a:r>
            <a:rPr lang="en-US" sz="1400" kern="1200" dirty="0" err="1"/>
            <a:t>două</a:t>
          </a:r>
          <a:r>
            <a:rPr lang="en-US" sz="1400" kern="1200" dirty="0"/>
            <a:t> </a:t>
          </a:r>
          <a:r>
            <a:rPr lang="en-US" sz="1400" kern="1200" dirty="0" err="1"/>
            <a:t>popoare</a:t>
          </a:r>
          <a:r>
            <a:rPr lang="en-US" sz="1400" kern="1200" dirty="0"/>
            <a:t>, care </a:t>
          </a:r>
          <a:r>
            <a:rPr lang="en-US" sz="1400" kern="1200" dirty="0" err="1"/>
            <a:t>susține</a:t>
          </a:r>
          <a:r>
            <a:rPr lang="en-US" sz="1400" kern="1200" dirty="0"/>
            <a:t> </a:t>
          </a:r>
          <a:r>
            <a:rPr lang="en-US" sz="1400" kern="1200" dirty="0" err="1"/>
            <a:t>unul</a:t>
          </a:r>
          <a:r>
            <a:rPr lang="en-US" sz="1400" kern="1200" dirty="0"/>
            <a:t> </a:t>
          </a:r>
          <a:r>
            <a:rPr lang="en-US" sz="1400" kern="1200" dirty="0" err="1"/>
            <a:t>sau</a:t>
          </a:r>
          <a:r>
            <a:rPr lang="en-US" sz="1400" kern="1200" dirty="0"/>
            <a:t> </a:t>
          </a:r>
          <a:r>
            <a:rPr lang="en-US" sz="1400" kern="1200" dirty="0" err="1"/>
            <a:t>altul</a:t>
          </a:r>
          <a:r>
            <a:rPr lang="en-US" sz="1400" kern="1200" dirty="0"/>
            <a:t>. </a:t>
          </a:r>
          <a:r>
            <a:rPr lang="en-US" sz="1400" kern="1200" dirty="0" err="1"/>
            <a:t>Dacă</a:t>
          </a:r>
          <a:r>
            <a:rPr lang="en-US" sz="1400" kern="1200" dirty="0"/>
            <a:t> </a:t>
          </a:r>
          <a:r>
            <a:rPr lang="en-US" sz="1400" kern="1200" dirty="0" err="1"/>
            <a:t>partea</a:t>
          </a:r>
          <a:r>
            <a:rPr lang="en-US" sz="1400" kern="1200" dirty="0"/>
            <a:t> </a:t>
          </a:r>
          <a:r>
            <a:rPr lang="en-US" sz="1400" kern="1200" dirty="0" err="1"/>
            <a:t>mediatorului</a:t>
          </a:r>
          <a:r>
            <a:rPr lang="en-US" sz="1400" kern="1200" dirty="0"/>
            <a:t> </a:t>
          </a:r>
          <a:r>
            <a:rPr lang="en-US" sz="1400" kern="1200" dirty="0" err="1"/>
            <a:t>vizează</a:t>
          </a:r>
          <a:r>
            <a:rPr lang="en-US" sz="1400" kern="1200" dirty="0"/>
            <a:t> </a:t>
          </a:r>
          <a:r>
            <a:rPr lang="en-US" sz="1400" kern="1200" dirty="0" err="1"/>
            <a:t>realizarea</a:t>
          </a:r>
          <a:r>
            <a:rPr lang="en-US" sz="1400" kern="1200" dirty="0"/>
            <a:t> </a:t>
          </a:r>
          <a:r>
            <a:rPr lang="en-US" sz="1400" kern="1200" dirty="0" err="1"/>
            <a:t>unui</a:t>
          </a:r>
          <a:r>
            <a:rPr lang="en-US" sz="1400" kern="1200" dirty="0"/>
            <a:t> </a:t>
          </a:r>
          <a:r>
            <a:rPr lang="en-US" sz="1400" kern="1200" dirty="0" err="1"/>
            <a:t>rezultat</a:t>
          </a:r>
          <a:r>
            <a:rPr lang="en-US" sz="1400" kern="1200" dirty="0"/>
            <a:t> </a:t>
          </a:r>
          <a:r>
            <a:rPr lang="en-US" sz="1400" kern="1200" dirty="0" err="1"/>
            <a:t>în</a:t>
          </a:r>
          <a:r>
            <a:rPr lang="en-US" sz="1400" kern="1200" dirty="0"/>
            <a:t> </a:t>
          </a:r>
          <a:r>
            <a:rPr lang="en-US" sz="1400" kern="1200" dirty="0" err="1"/>
            <a:t>vreun</a:t>
          </a:r>
          <a:r>
            <a:rPr lang="en-US" sz="1400" kern="1200" dirty="0"/>
            <a:t> </a:t>
          </a:r>
          <a:r>
            <a:rPr lang="en-US" sz="1400" kern="1200" dirty="0" err="1"/>
            <a:t>fel</a:t>
          </a:r>
          <a:r>
            <a:rPr lang="en-US" sz="1400" kern="1200" dirty="0"/>
            <a:t>, </a:t>
          </a:r>
          <a:r>
            <a:rPr lang="en-US" sz="1400" kern="1200" dirty="0" err="1"/>
            <a:t>conflictul</a:t>
          </a:r>
          <a:r>
            <a:rPr lang="en-US" sz="1400" kern="1200" dirty="0"/>
            <a:t> se </a:t>
          </a:r>
          <a:r>
            <a:rPr lang="en-US" sz="1400" kern="1200" dirty="0" err="1"/>
            <a:t>dezvoltă</a:t>
          </a:r>
          <a:r>
            <a:rPr lang="en-US" sz="1400" kern="1200" dirty="0"/>
            <a:t> </a:t>
          </a:r>
          <a:r>
            <a:rPr lang="en-US" sz="1400" kern="1200" dirty="0" err="1"/>
            <a:t>adesea</a:t>
          </a:r>
          <a:r>
            <a:rPr lang="en-US" sz="1400" kern="1200" dirty="0"/>
            <a:t> </a:t>
          </a:r>
          <a:r>
            <a:rPr lang="en-US" sz="1400" kern="1200" dirty="0" err="1"/>
            <a:t>într</a:t>
          </a:r>
          <a:r>
            <a:rPr lang="en-US" sz="1400" kern="1200" dirty="0"/>
            <a:t>-o </a:t>
          </a:r>
          <a:r>
            <a:rPr lang="en-US" sz="1400" kern="1200" dirty="0" err="1"/>
            <a:t>ciocnire</a:t>
          </a:r>
          <a:r>
            <a:rPr lang="en-US" sz="1400" kern="1200" dirty="0"/>
            <a:t> </a:t>
          </a:r>
          <a:r>
            <a:rPr lang="en-US" sz="1400" kern="1200" dirty="0" err="1"/>
            <a:t>armată</a:t>
          </a:r>
          <a:r>
            <a:rPr lang="en-US" sz="1400" kern="1200" dirty="0"/>
            <a:t>, </a:t>
          </a:r>
          <a:r>
            <a:rPr lang="en-US" sz="1400" kern="1200" dirty="0" err="1"/>
            <a:t>război</a:t>
          </a:r>
          <a:r>
            <a:rPr lang="en-US" sz="1400" kern="1200" dirty="0"/>
            <a:t>. </a:t>
          </a:r>
          <a:endParaRPr lang="ru-RU" sz="1400" kern="1200" dirty="0"/>
        </a:p>
      </dsp:txBody>
      <dsp:txXfrm>
        <a:off x="3665259" y="3045380"/>
        <a:ext cx="2006863" cy="2006863"/>
      </dsp:txXfrm>
    </dsp:sp>
    <dsp:sp modelId="{B4C32E2A-B811-432A-BEB7-462E17AC82C8}">
      <dsp:nvSpPr>
        <dsp:cNvPr id="0" name=""/>
        <dsp:cNvSpPr/>
      </dsp:nvSpPr>
      <dsp:spPr>
        <a:xfrm>
          <a:off x="5951765" y="2936814"/>
          <a:ext cx="2223995" cy="2223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Dacă</a:t>
          </a:r>
          <a:r>
            <a:rPr lang="en-US" sz="1400" kern="1200" dirty="0"/>
            <a:t> </a:t>
          </a:r>
          <a:r>
            <a:rPr lang="en-US" sz="1400" kern="1200" dirty="0" err="1"/>
            <a:t>scopul</a:t>
          </a:r>
          <a:r>
            <a:rPr lang="en-US" sz="1400" kern="1200" dirty="0"/>
            <a:t> </a:t>
          </a:r>
          <a:r>
            <a:rPr lang="en-US" sz="1400" kern="1200" dirty="0" err="1"/>
            <a:t>său</a:t>
          </a:r>
          <a:r>
            <a:rPr lang="en-US" sz="1400" kern="1200" dirty="0"/>
            <a:t> </a:t>
          </a:r>
          <a:r>
            <a:rPr lang="en-US" sz="1400" kern="1200" dirty="0" err="1"/>
            <a:t>este</a:t>
          </a:r>
          <a:r>
            <a:rPr lang="en-US" sz="1400" kern="1200" dirty="0"/>
            <a:t> o </a:t>
          </a:r>
          <a:r>
            <a:rPr lang="en-US" sz="1400" kern="1200" dirty="0" err="1"/>
            <a:t>soluționare</a:t>
          </a:r>
          <a:r>
            <a:rPr lang="en-US" sz="1400" kern="1200" dirty="0"/>
            <a:t> </a:t>
          </a:r>
          <a:r>
            <a:rPr lang="en-US" sz="1400" kern="1200" dirty="0" err="1"/>
            <a:t>pașnică</a:t>
          </a:r>
          <a:r>
            <a:rPr lang="en-US" sz="1400" kern="1200" dirty="0"/>
            <a:t> a </a:t>
          </a:r>
          <a:r>
            <a:rPr lang="en-US" sz="1400" kern="1200" dirty="0" err="1"/>
            <a:t>litigiului</a:t>
          </a:r>
          <a:r>
            <a:rPr lang="en-US" sz="1400" kern="1200" dirty="0"/>
            <a:t>, </a:t>
          </a:r>
          <a:r>
            <a:rPr lang="en-US" sz="1400" kern="1200" dirty="0" err="1"/>
            <a:t>asistența</a:t>
          </a:r>
          <a:r>
            <a:rPr lang="en-US" sz="1400" kern="1200" dirty="0"/>
            <a:t> </a:t>
          </a:r>
          <a:r>
            <a:rPr lang="en-US" sz="1400" kern="1200" dirty="0" err="1"/>
            <a:t>diplomatică</a:t>
          </a:r>
          <a:r>
            <a:rPr lang="en-US" sz="1400" kern="1200" dirty="0"/>
            <a:t>, </a:t>
          </a:r>
          <a:r>
            <a:rPr lang="en-US" sz="1400" kern="1200" dirty="0" err="1"/>
            <a:t>atunci</a:t>
          </a:r>
          <a:r>
            <a:rPr lang="en-US" sz="1400" kern="1200" dirty="0"/>
            <a:t> </a:t>
          </a:r>
          <a:r>
            <a:rPr lang="en-US" sz="1400" kern="1200" dirty="0" err="1"/>
            <a:t>sângele</a:t>
          </a:r>
          <a:r>
            <a:rPr lang="en-US" sz="1400" kern="1200" dirty="0"/>
            <a:t> nu se </a:t>
          </a:r>
          <a:r>
            <a:rPr lang="en-US" sz="1400" kern="1200" dirty="0" err="1"/>
            <a:t>întâmplă</a:t>
          </a:r>
          <a:endParaRPr lang="ru-RU" sz="1400" kern="1200" dirty="0"/>
        </a:p>
      </dsp:txBody>
      <dsp:txXfrm>
        <a:off x="6060331" y="3045380"/>
        <a:ext cx="2006863" cy="20068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19D04-2F9F-4F9F-B52C-DD1345A40A5A}">
      <dsp:nvSpPr>
        <dsp:cNvPr id="0" name=""/>
        <dsp:cNvSpPr/>
      </dsp:nvSpPr>
      <dsp:spPr>
        <a:xfrm>
          <a:off x="3051708" y="0"/>
          <a:ext cx="5674418" cy="567441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43627-6721-484C-87C4-AEE4715BB0BF}">
      <dsp:nvSpPr>
        <dsp:cNvPr id="0" name=""/>
        <dsp:cNvSpPr/>
      </dsp:nvSpPr>
      <dsp:spPr>
        <a:xfrm>
          <a:off x="3040211" y="368837"/>
          <a:ext cx="3030434" cy="22697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Ultimul deceniu al  secolului XX a fost scena unor modificari profunde in in viata internationala, prin dispariția URSS</a:t>
          </a:r>
          <a:r>
            <a:rPr lang="ro-MD" sz="1300" kern="1200" dirty="0"/>
            <a:t>. Iar, l</a:t>
          </a:r>
          <a:r>
            <a:rPr lang="it-IT" sz="1300" kern="1200" dirty="0"/>
            <a:t>a prima vedere, aceasta a creat iluzia începerii unei perioade de pace pe glob.</a:t>
          </a:r>
          <a:endParaRPr lang="ru-RU" sz="1300" kern="1200" dirty="0"/>
        </a:p>
      </dsp:txBody>
      <dsp:txXfrm>
        <a:off x="3151012" y="479638"/>
        <a:ext cx="2808832" cy="2048165"/>
      </dsp:txXfrm>
    </dsp:sp>
    <dsp:sp modelId="{C2DD0676-3215-4DFD-AA4C-6E3FDE09D7E6}">
      <dsp:nvSpPr>
        <dsp:cNvPr id="0" name=""/>
        <dsp:cNvSpPr/>
      </dsp:nvSpPr>
      <dsp:spPr>
        <a:xfrm>
          <a:off x="5990477" y="368837"/>
          <a:ext cx="2463854" cy="22697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Dar </a:t>
          </a:r>
          <a:r>
            <a:rPr lang="en-US" sz="1300" kern="1200" dirty="0" err="1"/>
            <a:t>aceasta</a:t>
          </a:r>
          <a:r>
            <a:rPr lang="en-US" sz="1300" kern="1200" dirty="0"/>
            <a:t> </a:t>
          </a:r>
          <a:r>
            <a:rPr lang="en-US" sz="1300" kern="1200" dirty="0" err="1"/>
            <a:t>iluzie</a:t>
          </a:r>
          <a:r>
            <a:rPr lang="en-US" sz="1300" kern="1200" dirty="0"/>
            <a:t> a </a:t>
          </a:r>
          <a:r>
            <a:rPr lang="en-US" sz="1300" kern="1200" dirty="0" err="1"/>
            <a:t>fost</a:t>
          </a:r>
          <a:r>
            <a:rPr lang="en-US" sz="1300" kern="1200" dirty="0"/>
            <a:t> </a:t>
          </a:r>
          <a:r>
            <a:rPr lang="en-US" sz="1300" kern="1200" dirty="0" err="1"/>
            <a:t>contrazisă</a:t>
          </a:r>
          <a:r>
            <a:rPr lang="ro-MD" sz="1300" kern="1200" dirty="0"/>
            <a:t> de </a:t>
          </a:r>
          <a:r>
            <a:rPr lang="en-US" sz="1300" kern="1200" dirty="0" err="1"/>
            <a:t>conflictul</a:t>
          </a:r>
          <a:r>
            <a:rPr lang="en-US" sz="1300" kern="1200" dirty="0"/>
            <a:t> </a:t>
          </a:r>
          <a:r>
            <a:rPr lang="en-US" sz="1300" kern="1200" dirty="0" err="1"/>
            <a:t>izbucnit</a:t>
          </a:r>
          <a:r>
            <a:rPr lang="en-US" sz="1300" kern="1200" dirty="0"/>
            <a:t> </a:t>
          </a:r>
          <a:r>
            <a:rPr lang="en-US" sz="1300" kern="1200" dirty="0" err="1"/>
            <a:t>între</a:t>
          </a:r>
          <a:r>
            <a:rPr lang="en-US" sz="1300" kern="1200" dirty="0"/>
            <a:t> </a:t>
          </a:r>
          <a:r>
            <a:rPr lang="en-US" sz="1300" kern="1200" dirty="0" err="1"/>
            <a:t>republicile</a:t>
          </a:r>
          <a:r>
            <a:rPr lang="en-US" sz="1300" kern="1200" dirty="0"/>
            <a:t> </a:t>
          </a:r>
          <a:r>
            <a:rPr lang="en-US" sz="1300" kern="1200" dirty="0" err="1"/>
            <a:t>fostei</a:t>
          </a:r>
          <a:r>
            <a:rPr lang="en-US" sz="1300" kern="1200" dirty="0"/>
            <a:t> </a:t>
          </a:r>
          <a:r>
            <a:rPr lang="en-US" sz="1300" kern="1200" dirty="0" err="1"/>
            <a:t>federații</a:t>
          </a:r>
          <a:r>
            <a:rPr lang="en-US" sz="1300" kern="1200" dirty="0"/>
            <a:t> </a:t>
          </a:r>
          <a:r>
            <a:rPr lang="en-US" sz="1300" kern="1200" dirty="0" err="1"/>
            <a:t>iugoslave</a:t>
          </a:r>
          <a:r>
            <a:rPr lang="en-US" sz="1300" kern="1200" dirty="0"/>
            <a:t>, </a:t>
          </a:r>
          <a:r>
            <a:rPr lang="en-US" sz="1300" kern="1200" dirty="0" err="1"/>
            <a:t>urmat</a:t>
          </a:r>
          <a:r>
            <a:rPr lang="en-US" sz="1300" kern="1200" dirty="0"/>
            <a:t> de </a:t>
          </a:r>
          <a:r>
            <a:rPr lang="en-US" sz="1300" kern="1200" dirty="0" err="1"/>
            <a:t>conflictele</a:t>
          </a:r>
          <a:r>
            <a:rPr lang="en-US" sz="1300" kern="1200" dirty="0"/>
            <a:t> </a:t>
          </a:r>
          <a:r>
            <a:rPr lang="en-US" sz="1300" kern="1200" dirty="0" err="1"/>
            <a:t>între</a:t>
          </a:r>
          <a:r>
            <a:rPr lang="en-US" sz="1300" kern="1200" dirty="0"/>
            <a:t> </a:t>
          </a:r>
          <a:r>
            <a:rPr lang="en-US" sz="1300" kern="1200" dirty="0" err="1"/>
            <a:t>comunitățile</a:t>
          </a:r>
          <a:r>
            <a:rPr lang="en-US" sz="1300" kern="1200" dirty="0"/>
            <a:t> </a:t>
          </a:r>
          <a:r>
            <a:rPr lang="en-US" sz="1300" kern="1200" dirty="0" err="1"/>
            <a:t>etnice</a:t>
          </a:r>
          <a:r>
            <a:rPr lang="en-US" sz="1300" kern="1200" dirty="0"/>
            <a:t> </a:t>
          </a:r>
          <a:r>
            <a:rPr lang="en-US" sz="1300" kern="1200" dirty="0" err="1"/>
            <a:t>sau</a:t>
          </a:r>
          <a:r>
            <a:rPr lang="en-US" sz="1300" kern="1200" dirty="0"/>
            <a:t> </a:t>
          </a:r>
          <a:r>
            <a:rPr lang="en-US" sz="1300" kern="1200" dirty="0" err="1"/>
            <a:t>religioase</a:t>
          </a:r>
          <a:r>
            <a:rPr lang="en-US" sz="1300" kern="1200" dirty="0"/>
            <a:t> </a:t>
          </a:r>
          <a:r>
            <a:rPr lang="en-US" sz="1300" kern="1200" dirty="0" err="1"/>
            <a:t>în</a:t>
          </a:r>
          <a:r>
            <a:rPr lang="en-US" sz="1300" kern="1200" dirty="0"/>
            <a:t> </a:t>
          </a:r>
          <a:r>
            <a:rPr lang="en-US" sz="1300" kern="1200" dirty="0" err="1"/>
            <a:t>interiorul</a:t>
          </a:r>
          <a:r>
            <a:rPr lang="en-US" sz="1300" kern="1200" dirty="0"/>
            <a:t> </a:t>
          </a:r>
          <a:r>
            <a:rPr lang="en-US" sz="1300" kern="1200" dirty="0" err="1"/>
            <a:t>acestei</a:t>
          </a:r>
          <a:r>
            <a:rPr lang="en-US" sz="1300" kern="1200" dirty="0"/>
            <a:t> </a:t>
          </a:r>
          <a:r>
            <a:rPr lang="en-US" sz="1300" kern="1200" dirty="0" err="1"/>
            <a:t>regiuni</a:t>
          </a:r>
          <a:r>
            <a:rPr lang="en-US" sz="1300" kern="1200" dirty="0"/>
            <a:t>, de </a:t>
          </a:r>
          <a:r>
            <a:rPr lang="en-US" sz="1300" kern="1200" dirty="0" err="1"/>
            <a:t>exemplu</a:t>
          </a:r>
          <a:r>
            <a:rPr lang="en-US" sz="1300" kern="1200" dirty="0"/>
            <a:t> </a:t>
          </a:r>
          <a:r>
            <a:rPr lang="en-US" sz="1300" kern="1200" dirty="0" err="1"/>
            <a:t>cazul</a:t>
          </a:r>
          <a:r>
            <a:rPr lang="en-US" sz="1300" kern="1200" dirty="0"/>
            <a:t> </a:t>
          </a:r>
          <a:r>
            <a:rPr lang="en-US" sz="1300" kern="1200" dirty="0" err="1"/>
            <a:t>Bosniei-Herțegovina</a:t>
          </a:r>
          <a:r>
            <a:rPr lang="en-US" sz="1300" kern="1200" dirty="0"/>
            <a:t>. </a:t>
          </a:r>
          <a:r>
            <a:rPr lang="en-US" sz="1300" kern="1200" dirty="0" err="1"/>
            <a:t>Acesta</a:t>
          </a:r>
          <a:r>
            <a:rPr lang="en-US" sz="1300" kern="1200" dirty="0"/>
            <a:t> </a:t>
          </a:r>
          <a:r>
            <a:rPr lang="ro-MD" sz="1300" kern="1200" dirty="0"/>
            <a:t>fiind</a:t>
          </a:r>
          <a:r>
            <a:rPr lang="en-US" sz="1300" kern="1200" dirty="0"/>
            <a:t> </a:t>
          </a:r>
          <a:r>
            <a:rPr lang="en-US" sz="1300" kern="1200" dirty="0" err="1"/>
            <a:t>urmat</a:t>
          </a:r>
          <a:r>
            <a:rPr lang="en-US" sz="1300" kern="1200" dirty="0"/>
            <a:t> de </a:t>
          </a:r>
          <a:r>
            <a:rPr lang="en-US" sz="1300" kern="1200" dirty="0" err="1"/>
            <a:t>evenimentele</a:t>
          </a:r>
          <a:r>
            <a:rPr lang="ro-MD" sz="1300" kern="1200" dirty="0"/>
            <a:t> </a:t>
          </a:r>
          <a:r>
            <a:rPr lang="en-US" sz="1300" kern="1200" dirty="0"/>
            <a:t>din Kosovo.</a:t>
          </a:r>
          <a:endParaRPr lang="ru-RU" sz="1300" kern="1200" dirty="0"/>
        </a:p>
      </dsp:txBody>
      <dsp:txXfrm>
        <a:off x="6101278" y="479638"/>
        <a:ext cx="2242252" cy="2048165"/>
      </dsp:txXfrm>
    </dsp:sp>
    <dsp:sp modelId="{4FD4B216-F060-45BE-8E25-ED3D3DDFE259}">
      <dsp:nvSpPr>
        <dsp:cNvPr id="0" name=""/>
        <dsp:cNvSpPr/>
      </dsp:nvSpPr>
      <dsp:spPr>
        <a:xfrm>
          <a:off x="3020396" y="2945283"/>
          <a:ext cx="3070064" cy="24508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Cautarea</a:t>
          </a:r>
          <a:r>
            <a:rPr lang="en-US" sz="1300" kern="1200" dirty="0"/>
            <a:t> </a:t>
          </a:r>
          <a:r>
            <a:rPr lang="en-US" sz="1300" kern="1200" dirty="0" err="1"/>
            <a:t>identității</a:t>
          </a:r>
          <a:r>
            <a:rPr lang="en-US" sz="1300" kern="1200" dirty="0"/>
            <a:t> </a:t>
          </a:r>
          <a:r>
            <a:rPr lang="en-US" sz="1300" kern="1200" dirty="0" err="1"/>
            <a:t>culturale</a:t>
          </a:r>
          <a:r>
            <a:rPr lang="en-US" sz="1300" kern="1200" dirty="0"/>
            <a:t>, </a:t>
          </a:r>
          <a:r>
            <a:rPr lang="en-US" sz="1300" kern="1200" dirty="0" err="1"/>
            <a:t>aceea</a:t>
          </a:r>
          <a:r>
            <a:rPr lang="en-US" sz="1300" kern="1200" dirty="0"/>
            <a:t> a </a:t>
          </a:r>
          <a:r>
            <a:rPr lang="en-US" sz="1300" kern="1200" dirty="0" err="1"/>
            <a:t>grupului</a:t>
          </a:r>
          <a:r>
            <a:rPr lang="en-US" sz="1300" kern="1200" dirty="0"/>
            <a:t> </a:t>
          </a:r>
          <a:r>
            <a:rPr lang="en-US" sz="1300" kern="1200" dirty="0" err="1"/>
            <a:t>etnic</a:t>
          </a:r>
          <a:r>
            <a:rPr lang="en-US" sz="1300" kern="1200" dirty="0"/>
            <a:t> </a:t>
          </a:r>
          <a:r>
            <a:rPr lang="en-US" sz="1300" kern="1200" dirty="0" err="1"/>
            <a:t>sau</a:t>
          </a:r>
          <a:r>
            <a:rPr lang="en-US" sz="1300" kern="1200" dirty="0"/>
            <a:t> </a:t>
          </a:r>
          <a:r>
            <a:rPr lang="en-US" sz="1300" kern="1200" dirty="0" err="1"/>
            <a:t>religios</a:t>
          </a:r>
          <a:r>
            <a:rPr lang="en-US" sz="1300" kern="1200" dirty="0"/>
            <a:t> </a:t>
          </a:r>
          <a:r>
            <a:rPr lang="en-US" sz="1300" kern="1200" dirty="0" err="1"/>
            <a:t>reprezintă</a:t>
          </a:r>
          <a:r>
            <a:rPr lang="en-US" sz="1300" kern="1200" dirty="0"/>
            <a:t> o </a:t>
          </a:r>
          <a:r>
            <a:rPr lang="en-US" sz="1300" kern="1200" dirty="0" err="1"/>
            <a:t>criză</a:t>
          </a:r>
          <a:r>
            <a:rPr lang="en-US" sz="1300" kern="1200" dirty="0"/>
            <a:t>. </a:t>
          </a:r>
          <a:r>
            <a:rPr lang="en-US" sz="1300" kern="1200" dirty="0" err="1"/>
            <a:t>Proiectul</a:t>
          </a:r>
          <a:r>
            <a:rPr lang="en-US" sz="1300" kern="1200" dirty="0"/>
            <a:t> </a:t>
          </a:r>
          <a:r>
            <a:rPr lang="en-US" sz="1300" kern="1200" dirty="0" err="1"/>
            <a:t>unificator</a:t>
          </a:r>
          <a:r>
            <a:rPr lang="en-US" sz="1300" kern="1200" dirty="0"/>
            <a:t> </a:t>
          </a:r>
          <a:r>
            <a:rPr lang="en-US" sz="1300" kern="1200" dirty="0" err="1"/>
            <a:t>în</a:t>
          </a:r>
          <a:r>
            <a:rPr lang="en-US" sz="1300" kern="1200" dirty="0"/>
            <a:t> </a:t>
          </a:r>
          <a:r>
            <a:rPr lang="en-US" sz="1300" kern="1200" dirty="0" err="1"/>
            <a:t>cazul</a:t>
          </a:r>
          <a:r>
            <a:rPr lang="en-US" sz="1300" kern="1200" dirty="0"/>
            <a:t> </a:t>
          </a:r>
          <a:r>
            <a:rPr lang="en-US" sz="1300" kern="1200" dirty="0" err="1"/>
            <a:t>Iugoslaviei</a:t>
          </a:r>
          <a:r>
            <a:rPr lang="en-US" sz="1300" kern="1200" dirty="0"/>
            <a:t> </a:t>
          </a:r>
          <a:r>
            <a:rPr lang="en-US" sz="1300" kern="1200" dirty="0" err="1"/>
            <a:t>și</a:t>
          </a:r>
          <a:r>
            <a:rPr lang="en-US" sz="1300" kern="1200" dirty="0"/>
            <a:t> a </a:t>
          </a:r>
          <a:r>
            <a:rPr lang="en-US" sz="1300" kern="1200" dirty="0" err="1"/>
            <a:t>altor</a:t>
          </a:r>
          <a:r>
            <a:rPr lang="en-US" sz="1300" kern="1200" dirty="0"/>
            <a:t> </a:t>
          </a:r>
          <a:r>
            <a:rPr lang="en-US" sz="1300" kern="1200" dirty="0" err="1"/>
            <a:t>țări</a:t>
          </a:r>
          <a:r>
            <a:rPr lang="en-US" sz="1300" kern="1200" dirty="0"/>
            <a:t> era </a:t>
          </a:r>
          <a:r>
            <a:rPr lang="en-US" sz="1300" kern="1200" dirty="0" err="1"/>
            <a:t>construirea</a:t>
          </a:r>
          <a:r>
            <a:rPr lang="en-US" sz="1300" kern="1200" dirty="0"/>
            <a:t> </a:t>
          </a:r>
          <a:r>
            <a:rPr lang="en-US" sz="1300" kern="1200" dirty="0" err="1"/>
            <a:t>unor</a:t>
          </a:r>
          <a:r>
            <a:rPr lang="en-US" sz="1300" kern="1200" dirty="0"/>
            <a:t> </a:t>
          </a:r>
          <a:r>
            <a:rPr lang="en-US" sz="1300" kern="1200" dirty="0" err="1"/>
            <a:t>societăți</a:t>
          </a:r>
          <a:r>
            <a:rPr lang="en-US" sz="1300" kern="1200" dirty="0"/>
            <a:t> </a:t>
          </a:r>
          <a:r>
            <a:rPr lang="en-US" sz="1300" kern="1200" dirty="0" err="1"/>
            <a:t>prospere</a:t>
          </a:r>
          <a:r>
            <a:rPr lang="en-US" sz="1300" kern="1200" dirty="0"/>
            <a:t>. </a:t>
          </a:r>
          <a:r>
            <a:rPr lang="en-US" sz="1300" kern="1200" dirty="0" err="1"/>
            <a:t>Vulnerabilitatea</a:t>
          </a:r>
          <a:r>
            <a:rPr lang="en-US" sz="1300" kern="1200" dirty="0"/>
            <a:t> </a:t>
          </a:r>
          <a:r>
            <a:rPr lang="en-US" sz="1300" kern="1200" dirty="0" err="1"/>
            <a:t>acestui</a:t>
          </a:r>
          <a:r>
            <a:rPr lang="en-US" sz="1300" kern="1200" dirty="0"/>
            <a:t> </a:t>
          </a:r>
          <a:r>
            <a:rPr lang="en-US" sz="1300" kern="1200" dirty="0" err="1"/>
            <a:t>proiect</a:t>
          </a:r>
          <a:r>
            <a:rPr lang="en-US" sz="1300" kern="1200" dirty="0"/>
            <a:t> era </a:t>
          </a:r>
          <a:r>
            <a:rPr lang="en-US" sz="1300" kern="1200" dirty="0" err="1"/>
            <a:t>generată</a:t>
          </a:r>
          <a:r>
            <a:rPr lang="en-US" sz="1300" kern="1200" dirty="0"/>
            <a:t> de </a:t>
          </a:r>
          <a:r>
            <a:rPr lang="en-US" sz="1300" kern="1200" dirty="0" err="1"/>
            <a:t>caracterul</a:t>
          </a:r>
          <a:r>
            <a:rPr lang="en-US" sz="1300" kern="1200" dirty="0"/>
            <a:t> </a:t>
          </a:r>
          <a:r>
            <a:rPr lang="en-US" sz="1300" kern="1200" dirty="0" err="1"/>
            <a:t>ei</a:t>
          </a:r>
          <a:r>
            <a:rPr lang="en-US" sz="1300" kern="1200" dirty="0"/>
            <a:t> ideologic, cultural. </a:t>
          </a:r>
          <a:endParaRPr lang="ru-RU" sz="1300" kern="1200" dirty="0"/>
        </a:p>
      </dsp:txBody>
      <dsp:txXfrm>
        <a:off x="3140035" y="3064922"/>
        <a:ext cx="2830786" cy="2211548"/>
      </dsp:txXfrm>
    </dsp:sp>
    <dsp:sp modelId="{7B640E99-35CF-4243-880F-BB043DF090E8}">
      <dsp:nvSpPr>
        <dsp:cNvPr id="0" name=""/>
        <dsp:cNvSpPr/>
      </dsp:nvSpPr>
      <dsp:spPr>
        <a:xfrm>
          <a:off x="5891652" y="2917150"/>
          <a:ext cx="2661506" cy="25070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Respectiv</a:t>
          </a:r>
          <a:r>
            <a:rPr lang="en-US" sz="1300" kern="1200" dirty="0"/>
            <a:t> nu se </a:t>
          </a:r>
          <a:r>
            <a:rPr lang="en-US" sz="1300" kern="1200" dirty="0" err="1"/>
            <a:t>poate</a:t>
          </a:r>
          <a:r>
            <a:rPr lang="en-US" sz="1300" kern="1200" dirty="0"/>
            <a:t> </a:t>
          </a:r>
          <a:r>
            <a:rPr lang="en-US" sz="1300" kern="1200" dirty="0" err="1"/>
            <a:t>construi</a:t>
          </a:r>
          <a:r>
            <a:rPr lang="en-US" sz="1300" kern="1200" dirty="0"/>
            <a:t> </a:t>
          </a:r>
          <a:r>
            <a:rPr lang="en-US" sz="1300" kern="1200" dirty="0" err="1"/>
            <a:t>civilizație</a:t>
          </a:r>
          <a:r>
            <a:rPr lang="en-US" sz="1300" kern="1200" dirty="0"/>
            <a:t> pe </a:t>
          </a:r>
          <a:r>
            <a:rPr lang="en-US" sz="1300" kern="1200" dirty="0" err="1"/>
            <a:t>cultură</a:t>
          </a:r>
          <a:r>
            <a:rPr lang="en-US" sz="1300" kern="1200" dirty="0"/>
            <a:t>. </a:t>
          </a:r>
          <a:r>
            <a:rPr lang="en-US" sz="1300" kern="1200" dirty="0" err="1"/>
            <a:t>Considerand</a:t>
          </a:r>
          <a:r>
            <a:rPr lang="en-US" sz="1300" kern="1200" dirty="0"/>
            <a:t> </a:t>
          </a:r>
          <a:r>
            <a:rPr lang="en-US" sz="1300" kern="1200" dirty="0" err="1"/>
            <a:t>cultura</a:t>
          </a:r>
          <a:r>
            <a:rPr lang="en-US" sz="1300" kern="1200" dirty="0"/>
            <a:t> ca loc al </a:t>
          </a:r>
          <a:r>
            <a:rPr lang="en-US" sz="1300" kern="1200" dirty="0" err="1"/>
            <a:t>valorilor</a:t>
          </a:r>
          <a:r>
            <a:rPr lang="en-US" sz="1300" kern="1200" dirty="0"/>
            <a:t> </a:t>
          </a:r>
          <a:r>
            <a:rPr lang="en-US" sz="1300" kern="1200" dirty="0" err="1"/>
            <a:t>proprii</a:t>
          </a:r>
          <a:r>
            <a:rPr lang="en-US" sz="1300" kern="1200" dirty="0"/>
            <a:t>, al </a:t>
          </a:r>
          <a:r>
            <a:rPr lang="en-US" sz="1300" kern="1200" dirty="0" err="1"/>
            <a:t>credintelor</a:t>
          </a:r>
          <a:r>
            <a:rPr lang="en-US" sz="1300" kern="1200" dirty="0"/>
            <a:t>, </a:t>
          </a:r>
          <a:r>
            <a:rPr lang="en-US" sz="1300" kern="1200" dirty="0" err="1"/>
            <a:t>traditiilor</a:t>
          </a:r>
          <a:r>
            <a:rPr lang="en-US" sz="1300" kern="1200" dirty="0"/>
            <a:t> care </a:t>
          </a:r>
          <a:r>
            <a:rPr lang="en-US" sz="1300" kern="1200" dirty="0" err="1"/>
            <a:t>despart</a:t>
          </a:r>
          <a:r>
            <a:rPr lang="en-US" sz="1300" kern="1200" dirty="0"/>
            <a:t> pe </a:t>
          </a:r>
          <a:r>
            <a:rPr lang="en-US" sz="1300" kern="1200" dirty="0" err="1"/>
            <a:t>oameni</a:t>
          </a:r>
          <a:r>
            <a:rPr lang="en-US" sz="1300" kern="1200" dirty="0"/>
            <a:t>, </a:t>
          </a:r>
          <a:r>
            <a:rPr lang="en-US" sz="1300" kern="1200" dirty="0" err="1"/>
            <a:t>conferind</a:t>
          </a:r>
          <a:r>
            <a:rPr lang="en-US" sz="1300" kern="1200" dirty="0"/>
            <a:t> </a:t>
          </a:r>
          <a:r>
            <a:rPr lang="en-US" sz="1300" kern="1200" dirty="0" err="1"/>
            <a:t>fiecaruia</a:t>
          </a:r>
          <a:r>
            <a:rPr lang="en-US" sz="1300" kern="1200" dirty="0"/>
            <a:t> o </a:t>
          </a:r>
          <a:r>
            <a:rPr lang="en-US" sz="1300" kern="1200" dirty="0" err="1"/>
            <a:t>identitate</a:t>
          </a:r>
          <a:r>
            <a:rPr lang="en-US" sz="1300" kern="1200" dirty="0"/>
            <a:t> pot duce la </a:t>
          </a:r>
          <a:r>
            <a:rPr lang="en-US" sz="1300" kern="1200" dirty="0" err="1"/>
            <a:t>conflicte</a:t>
          </a:r>
          <a:r>
            <a:rPr lang="en-US" sz="1300" kern="1200" dirty="0"/>
            <a:t> </a:t>
          </a:r>
          <a:r>
            <a:rPr lang="en-US" sz="1300" kern="1200" dirty="0" err="1"/>
            <a:t>culturale</a:t>
          </a:r>
          <a:r>
            <a:rPr lang="en-US" sz="1300" kern="1200" dirty="0"/>
            <a:t>.</a:t>
          </a:r>
          <a:endParaRPr lang="ru-RU" sz="1300" kern="1200" dirty="0"/>
        </a:p>
      </dsp:txBody>
      <dsp:txXfrm>
        <a:off x="6014038" y="3039536"/>
        <a:ext cx="2416734" cy="22623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A16DA-A25E-4E6D-AB00-88877BB95426}">
      <dsp:nvSpPr>
        <dsp:cNvPr id="0" name=""/>
        <dsp:cNvSpPr/>
      </dsp:nvSpPr>
      <dsp:spPr>
        <a:xfrm>
          <a:off x="0" y="426167"/>
          <a:ext cx="11788726" cy="4394913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7D225B-6955-4E86-BC86-0ED26D7BFD0A}">
      <dsp:nvSpPr>
        <dsp:cNvPr id="0" name=""/>
        <dsp:cNvSpPr/>
      </dsp:nvSpPr>
      <dsp:spPr>
        <a:xfrm>
          <a:off x="7769161" y="1524896"/>
          <a:ext cx="2840691" cy="219745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În</a:t>
          </a:r>
          <a:r>
            <a:rPr lang="en-US" sz="1800" kern="1200" dirty="0"/>
            <a:t> </a:t>
          </a:r>
          <a:r>
            <a:rPr lang="en-US" sz="1800" kern="1200" dirty="0" err="1"/>
            <a:t>felul</a:t>
          </a:r>
          <a:r>
            <a:rPr lang="en-US" sz="1800" kern="1200" dirty="0"/>
            <a:t> </a:t>
          </a:r>
          <a:r>
            <a:rPr lang="en-US" sz="1800" kern="1200" dirty="0" err="1"/>
            <a:t>acesta</a:t>
          </a:r>
          <a:r>
            <a:rPr lang="en-US" sz="1800" kern="1200" dirty="0"/>
            <a:t> se </a:t>
          </a:r>
          <a:r>
            <a:rPr lang="en-US" sz="1800" kern="1200" dirty="0" err="1"/>
            <a:t>caută</a:t>
          </a:r>
          <a:r>
            <a:rPr lang="en-US" sz="1800" kern="1200" dirty="0"/>
            <a:t> </a:t>
          </a:r>
          <a:r>
            <a:rPr lang="en-US" sz="1800" kern="1200" dirty="0" err="1"/>
            <a:t>şi</a:t>
          </a:r>
          <a:r>
            <a:rPr lang="en-US" sz="1800" kern="1200" dirty="0"/>
            <a:t> de </a:t>
          </a:r>
          <a:r>
            <a:rPr lang="en-US" sz="1800" kern="1200" dirty="0" err="1"/>
            <a:t>multe</a:t>
          </a:r>
          <a:r>
            <a:rPr lang="en-US" sz="1800" kern="1200" dirty="0"/>
            <a:t> </a:t>
          </a:r>
          <a:r>
            <a:rPr lang="en-US" sz="1800" kern="1200" dirty="0" err="1"/>
            <a:t>ori</a:t>
          </a:r>
          <a:r>
            <a:rPr lang="en-US" sz="1800" kern="1200" dirty="0"/>
            <a:t> se </a:t>
          </a:r>
          <a:r>
            <a:rPr lang="en-US" sz="1800" kern="1200" dirty="0" err="1"/>
            <a:t>reuşeşte</a:t>
          </a:r>
          <a:r>
            <a:rPr lang="en-US" sz="1800" kern="1200" dirty="0"/>
            <a:t> ca </a:t>
          </a:r>
          <a:r>
            <a:rPr lang="en-US" sz="1800" kern="1200" dirty="0" err="1"/>
            <a:t>sursele</a:t>
          </a:r>
          <a:r>
            <a:rPr lang="en-US" sz="1800" kern="1200" dirty="0"/>
            <a:t> de </a:t>
          </a:r>
          <a:r>
            <a:rPr lang="en-US" sz="1800" kern="1200" dirty="0" err="1"/>
            <a:t>tensiune</a:t>
          </a:r>
          <a:r>
            <a:rPr lang="en-US" sz="1800" kern="1200" dirty="0"/>
            <a:t> </a:t>
          </a:r>
          <a:r>
            <a:rPr lang="en-US" sz="1800" kern="1200" dirty="0" err="1"/>
            <a:t>şi</a:t>
          </a:r>
          <a:r>
            <a:rPr lang="en-US" sz="1800" kern="1200" dirty="0"/>
            <a:t> implicit </a:t>
          </a:r>
          <a:r>
            <a:rPr lang="en-US" sz="1800" kern="1200" dirty="0" err="1"/>
            <a:t>ameninţările</a:t>
          </a:r>
          <a:r>
            <a:rPr lang="en-US" sz="1800" kern="1200" dirty="0"/>
            <a:t> de </a:t>
          </a:r>
          <a:r>
            <a:rPr lang="en-US" sz="1800" kern="1200" dirty="0" err="1"/>
            <a:t>natură</a:t>
          </a:r>
          <a:r>
            <a:rPr lang="en-US" sz="1800" kern="1200" dirty="0"/>
            <a:t> </a:t>
          </a:r>
          <a:r>
            <a:rPr lang="en-US" sz="1800" kern="1200" dirty="0" err="1"/>
            <a:t>socială</a:t>
          </a:r>
          <a:r>
            <a:rPr lang="en-US" sz="1800" kern="1200" dirty="0"/>
            <a:t> la </a:t>
          </a:r>
          <a:r>
            <a:rPr lang="en-US" sz="1800" kern="1200" dirty="0" err="1"/>
            <a:t>adresa</a:t>
          </a:r>
          <a:r>
            <a:rPr lang="en-US" sz="1800" kern="1200" dirty="0"/>
            <a:t> </a:t>
          </a:r>
          <a:r>
            <a:rPr lang="en-US" sz="1800" kern="1200" dirty="0" err="1"/>
            <a:t>securităţii</a:t>
          </a:r>
          <a:r>
            <a:rPr lang="en-US" sz="1800" kern="1200" dirty="0"/>
            <a:t> </a:t>
          </a:r>
          <a:r>
            <a:rPr lang="en-US" sz="1800" kern="1200" dirty="0" err="1"/>
            <a:t>naţionale</a:t>
          </a:r>
          <a:r>
            <a:rPr lang="en-US" sz="1800" kern="1200" dirty="0"/>
            <a:t> cu </a:t>
          </a:r>
          <a:r>
            <a:rPr lang="en-US" sz="1800" kern="1200" dirty="0" err="1"/>
            <a:t>implicaţii</a:t>
          </a:r>
          <a:r>
            <a:rPr lang="en-US" sz="1800" kern="1200" dirty="0"/>
            <a:t> </a:t>
          </a:r>
          <a:r>
            <a:rPr lang="en-US" sz="1800" kern="1200" dirty="0" err="1"/>
            <a:t>directe</a:t>
          </a:r>
          <a:r>
            <a:rPr lang="en-US" sz="1800" kern="1200" dirty="0"/>
            <a:t> </a:t>
          </a:r>
          <a:r>
            <a:rPr lang="en-US" sz="1800" kern="1200" dirty="0" err="1"/>
            <a:t>asupra</a:t>
          </a:r>
          <a:r>
            <a:rPr lang="en-US" sz="1800" kern="1200" dirty="0"/>
            <a:t> </a:t>
          </a:r>
          <a:r>
            <a:rPr lang="en-US" sz="1800" kern="1200" dirty="0" err="1"/>
            <a:t>celei</a:t>
          </a:r>
          <a:r>
            <a:rPr lang="en-US" sz="1800" kern="1200" dirty="0"/>
            <a:t> </a:t>
          </a:r>
          <a:r>
            <a:rPr lang="en-US" sz="1800" kern="1200" dirty="0" err="1"/>
            <a:t>internaţionale</a:t>
          </a:r>
          <a:r>
            <a:rPr lang="en-US" sz="1800" kern="1200" dirty="0"/>
            <a:t> </a:t>
          </a:r>
          <a:r>
            <a:rPr lang="en-US" sz="1800" kern="1200" dirty="0" err="1"/>
            <a:t>să</a:t>
          </a:r>
          <a:r>
            <a:rPr lang="en-US" sz="1800" kern="1200" dirty="0"/>
            <a:t> se </a:t>
          </a:r>
          <a:r>
            <a:rPr lang="en-US" sz="1800" kern="1200" dirty="0" err="1"/>
            <a:t>reducă</a:t>
          </a:r>
          <a:r>
            <a:rPr lang="en-US" sz="1800" kern="1200" dirty="0"/>
            <a:t> </a:t>
          </a:r>
          <a:r>
            <a:rPr lang="en-US" sz="1800" kern="1200" dirty="0" err="1"/>
            <a:t>semnificativ</a:t>
          </a:r>
          <a:r>
            <a:rPr lang="en-US" sz="1800" kern="1200" dirty="0"/>
            <a:t>.</a:t>
          </a:r>
          <a:endParaRPr lang="ru-RU" sz="1800" kern="1200" dirty="0"/>
        </a:p>
      </dsp:txBody>
      <dsp:txXfrm>
        <a:off x="7769161" y="1524896"/>
        <a:ext cx="2840691" cy="2197456"/>
      </dsp:txXfrm>
    </dsp:sp>
    <dsp:sp modelId="{CFA081BD-5295-4FF2-B16B-7DD1D91282A1}">
      <dsp:nvSpPr>
        <dsp:cNvPr id="0" name=""/>
        <dsp:cNvSpPr/>
      </dsp:nvSpPr>
      <dsp:spPr>
        <a:xfrm>
          <a:off x="4360332" y="1524896"/>
          <a:ext cx="2840691" cy="219745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Principala</a:t>
          </a:r>
          <a:r>
            <a:rPr lang="en-US" sz="1800" kern="1200" dirty="0"/>
            <a:t> lor </a:t>
          </a:r>
          <a:r>
            <a:rPr lang="en-US" sz="1800" kern="1200" dirty="0" err="1"/>
            <a:t>caracteristică</a:t>
          </a:r>
          <a:r>
            <a:rPr lang="en-US" sz="1800" kern="1200" dirty="0"/>
            <a:t> o </a:t>
          </a:r>
          <a:r>
            <a:rPr lang="en-US" sz="1800" kern="1200" dirty="0" err="1"/>
            <a:t>constituie</a:t>
          </a:r>
          <a:r>
            <a:rPr lang="en-US" sz="1800" kern="1200" dirty="0"/>
            <a:t> </a:t>
          </a:r>
          <a:r>
            <a:rPr lang="en-US" sz="1800" kern="1200" dirty="0" err="1"/>
            <a:t>perfecţionarea</a:t>
          </a:r>
          <a:r>
            <a:rPr lang="en-US" sz="1800" kern="1200" dirty="0"/>
            <a:t> </a:t>
          </a:r>
          <a:r>
            <a:rPr lang="en-US" sz="1800" kern="1200" dirty="0" err="1"/>
            <a:t>continuă</a:t>
          </a:r>
          <a:r>
            <a:rPr lang="en-US" sz="1800" kern="1200" dirty="0"/>
            <a:t> </a:t>
          </a:r>
          <a:r>
            <a:rPr lang="en-US" sz="1800" kern="1200" dirty="0" err="1"/>
            <a:t>şi</a:t>
          </a:r>
          <a:r>
            <a:rPr lang="en-US" sz="1800" kern="1200" dirty="0"/>
            <a:t> </a:t>
          </a:r>
          <a:r>
            <a:rPr lang="en-US" sz="1800" kern="1200" dirty="0" err="1"/>
            <a:t>adaptarea</a:t>
          </a:r>
          <a:r>
            <a:rPr lang="en-US" sz="1800" kern="1200" dirty="0"/>
            <a:t> </a:t>
          </a:r>
          <a:r>
            <a:rPr lang="en-US" sz="1800" kern="1200" dirty="0" err="1"/>
            <a:t>permanentă</a:t>
          </a:r>
          <a:r>
            <a:rPr lang="en-US" sz="1800" kern="1200" dirty="0"/>
            <a:t> la </a:t>
          </a:r>
          <a:r>
            <a:rPr lang="en-US" sz="1800" kern="1200" dirty="0" err="1"/>
            <a:t>sursele</a:t>
          </a:r>
          <a:r>
            <a:rPr lang="en-US" sz="1800" kern="1200" dirty="0"/>
            <a:t> de </a:t>
          </a:r>
          <a:r>
            <a:rPr lang="en-US" sz="1800" kern="1200" dirty="0" err="1"/>
            <a:t>instabilitate</a:t>
          </a:r>
          <a:r>
            <a:rPr lang="en-US" sz="1800" kern="1200" dirty="0"/>
            <a:t>.</a:t>
          </a:r>
          <a:endParaRPr lang="ru-RU" sz="1800" kern="1200" dirty="0"/>
        </a:p>
      </dsp:txBody>
      <dsp:txXfrm>
        <a:off x="4360332" y="1524896"/>
        <a:ext cx="2840691" cy="2197456"/>
      </dsp:txXfrm>
    </dsp:sp>
    <dsp:sp modelId="{AEFEAC33-BAE9-47E3-894C-40B4D78030AA}">
      <dsp:nvSpPr>
        <dsp:cNvPr id="0" name=""/>
        <dsp:cNvSpPr/>
      </dsp:nvSpPr>
      <dsp:spPr>
        <a:xfrm>
          <a:off x="951502" y="1524896"/>
          <a:ext cx="2840691" cy="219745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Analiza</a:t>
          </a:r>
          <a:r>
            <a:rPr lang="en-US" sz="1800" kern="1200" dirty="0"/>
            <a:t> </a:t>
          </a:r>
          <a:r>
            <a:rPr lang="en-US" sz="1800" kern="1200" dirty="0" err="1"/>
            <a:t>multidimensională</a:t>
          </a:r>
          <a:r>
            <a:rPr lang="en-US" sz="1800" kern="1200" dirty="0"/>
            <a:t> a </a:t>
          </a:r>
          <a:r>
            <a:rPr lang="en-US" sz="1800" kern="1200" dirty="0" err="1"/>
            <a:t>unor</a:t>
          </a:r>
          <a:r>
            <a:rPr lang="en-US" sz="1800" kern="1200" dirty="0"/>
            <a:t> </a:t>
          </a:r>
          <a:r>
            <a:rPr lang="en-US" sz="1800" kern="1200" dirty="0" err="1"/>
            <a:t>astfel</a:t>
          </a:r>
          <a:r>
            <a:rPr lang="en-US" sz="1800" kern="1200" dirty="0"/>
            <a:t> de </a:t>
          </a:r>
          <a:r>
            <a:rPr lang="en-US" sz="1800" kern="1200" dirty="0" err="1"/>
            <a:t>confruntări</a:t>
          </a:r>
          <a:r>
            <a:rPr lang="en-US" sz="1800" kern="1200" dirty="0"/>
            <a:t> a </a:t>
          </a:r>
          <a:r>
            <a:rPr lang="en-US" sz="1800" kern="1200" dirty="0" err="1"/>
            <a:t>condus</a:t>
          </a:r>
          <a:r>
            <a:rPr lang="en-US" sz="1800" kern="1200" dirty="0"/>
            <a:t> la </a:t>
          </a:r>
          <a:r>
            <a:rPr lang="en-US" sz="1800" kern="1200" dirty="0" err="1"/>
            <a:t>elaborarea</a:t>
          </a:r>
          <a:r>
            <a:rPr lang="en-US" sz="1800" kern="1200" dirty="0"/>
            <a:t> de </a:t>
          </a:r>
          <a:r>
            <a:rPr lang="en-US" sz="1800" kern="1200" dirty="0" err="1"/>
            <a:t>către</a:t>
          </a:r>
          <a:r>
            <a:rPr lang="en-US" sz="1800" kern="1200" dirty="0"/>
            <a:t> </a:t>
          </a:r>
          <a:r>
            <a:rPr lang="en-US" sz="1800" kern="1200" dirty="0" err="1"/>
            <a:t>comunitatea</a:t>
          </a:r>
          <a:r>
            <a:rPr lang="en-US" sz="1800" kern="1200" dirty="0"/>
            <a:t> </a:t>
          </a:r>
          <a:r>
            <a:rPr lang="en-US" sz="1800" kern="1200" dirty="0" err="1"/>
            <a:t>internaţională</a:t>
          </a:r>
          <a:r>
            <a:rPr lang="en-US" sz="1800" kern="1200" dirty="0"/>
            <a:t> a </a:t>
          </a:r>
          <a:r>
            <a:rPr lang="en-US" sz="1800" kern="1200" dirty="0" err="1"/>
            <a:t>unor</a:t>
          </a:r>
          <a:r>
            <a:rPr lang="en-US" sz="1800" kern="1200" dirty="0"/>
            <a:t> </a:t>
          </a:r>
          <a:r>
            <a:rPr lang="en-US" sz="1800" kern="1200" dirty="0" err="1"/>
            <a:t>strategii</a:t>
          </a:r>
          <a:r>
            <a:rPr lang="en-US" sz="1800" kern="1200" dirty="0"/>
            <a:t> </a:t>
          </a:r>
          <a:r>
            <a:rPr lang="en-US" sz="1800" kern="1200" dirty="0" err="1"/>
            <a:t>şi</a:t>
          </a:r>
          <a:r>
            <a:rPr lang="en-US" sz="1800" kern="1200" dirty="0"/>
            <a:t> </a:t>
          </a:r>
          <a:r>
            <a:rPr lang="en-US" sz="1800" kern="1200" dirty="0" err="1"/>
            <a:t>tactici</a:t>
          </a:r>
          <a:r>
            <a:rPr lang="en-US" sz="1800" kern="1200" dirty="0"/>
            <a:t> </a:t>
          </a:r>
          <a:r>
            <a:rPr lang="en-US" sz="1800" kern="1200" dirty="0" err="1"/>
            <a:t>pentru</a:t>
          </a:r>
          <a:r>
            <a:rPr lang="en-US" sz="1800" kern="1200" dirty="0"/>
            <a:t> </a:t>
          </a:r>
          <a:r>
            <a:rPr lang="en-US" sz="1800" kern="1200" dirty="0" err="1"/>
            <a:t>rezolvarea</a:t>
          </a:r>
          <a:r>
            <a:rPr lang="en-US" sz="1800" kern="1200" dirty="0"/>
            <a:t> </a:t>
          </a:r>
          <a:r>
            <a:rPr lang="en-US" sz="1800" kern="1200" dirty="0" err="1"/>
            <a:t>conflictelor</a:t>
          </a:r>
          <a:r>
            <a:rPr lang="en-US" sz="1800" kern="1200" dirty="0"/>
            <a:t> </a:t>
          </a:r>
          <a:r>
            <a:rPr lang="en-US" sz="1800" kern="1200" dirty="0" err="1"/>
            <a:t>emergente</a:t>
          </a:r>
          <a:r>
            <a:rPr lang="en-US" sz="1800" kern="1200" dirty="0"/>
            <a:t> </a:t>
          </a:r>
          <a:r>
            <a:rPr lang="en-US" sz="1800" kern="1200" dirty="0" err="1"/>
            <a:t>sau</a:t>
          </a:r>
          <a:r>
            <a:rPr lang="en-US" sz="1800" kern="1200" dirty="0"/>
            <a:t> </a:t>
          </a:r>
          <a:r>
            <a:rPr lang="en-US" sz="1800" kern="1200" dirty="0" err="1"/>
            <a:t>în</a:t>
          </a:r>
          <a:r>
            <a:rPr lang="en-US" sz="1800" kern="1200" dirty="0"/>
            <a:t> curs de </a:t>
          </a:r>
          <a:r>
            <a:rPr lang="en-US" sz="1800" kern="1200" dirty="0" err="1"/>
            <a:t>desfăşurare</a:t>
          </a:r>
          <a:r>
            <a:rPr lang="en-US" sz="1800" kern="1200" dirty="0"/>
            <a:t>. </a:t>
          </a:r>
          <a:endParaRPr lang="ru-RU" sz="1800" kern="1200" dirty="0"/>
        </a:p>
      </dsp:txBody>
      <dsp:txXfrm>
        <a:off x="951502" y="1524896"/>
        <a:ext cx="2840691" cy="2197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B66-CEED-4F22-A160-E86BEC005B1A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3049-08C5-4598-B25E-74EA23B26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597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B66-CEED-4F22-A160-E86BEC005B1A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3049-08C5-4598-B25E-74EA23B26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0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B66-CEED-4F22-A160-E86BEC005B1A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3049-08C5-4598-B25E-74EA23B26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33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B66-CEED-4F22-A160-E86BEC005B1A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3049-08C5-4598-B25E-74EA23B26AD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6853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B66-CEED-4F22-A160-E86BEC005B1A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3049-08C5-4598-B25E-74EA23B26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167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B66-CEED-4F22-A160-E86BEC005B1A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3049-08C5-4598-B25E-74EA23B26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341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B66-CEED-4F22-A160-E86BEC005B1A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3049-08C5-4598-B25E-74EA23B26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622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B66-CEED-4F22-A160-E86BEC005B1A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3049-08C5-4598-B25E-74EA23B26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555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B66-CEED-4F22-A160-E86BEC005B1A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3049-08C5-4598-B25E-74EA23B26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948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B66-CEED-4F22-A160-E86BEC005B1A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3049-08C5-4598-B25E-74EA23B26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87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B66-CEED-4F22-A160-E86BEC005B1A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3049-08C5-4598-B25E-74EA23B26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714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B66-CEED-4F22-A160-E86BEC005B1A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3049-08C5-4598-B25E-74EA23B26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19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B66-CEED-4F22-A160-E86BEC005B1A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3049-08C5-4598-B25E-74EA23B26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360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B66-CEED-4F22-A160-E86BEC005B1A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3049-08C5-4598-B25E-74EA23B26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495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B66-CEED-4F22-A160-E86BEC005B1A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3049-08C5-4598-B25E-74EA23B26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903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B66-CEED-4F22-A160-E86BEC005B1A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3049-08C5-4598-B25E-74EA23B26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01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0B66-CEED-4F22-A160-E86BEC005B1A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3049-08C5-4598-B25E-74EA23B26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0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8D0B66-CEED-4F22-A160-E86BEC005B1A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71C3049-08C5-4598-B25E-74EA23B26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30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m.agromassidayu.com/mezhnacionalnie-konflikti-primeri-i-prichini-a-434024" TargetMode="External"/><Relationship Id="rId2" Type="http://schemas.openxmlformats.org/officeDocument/2006/relationships/hyperlink" Target="https://www.dw.com/ro/rolul-culturii-%C3%AEn-conflicte/a-469772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927BD2C-27E2-4953-99C9-6496A117C242}"/>
              </a:ext>
            </a:extLst>
          </p:cNvPr>
          <p:cNvSpPr/>
          <p:nvPr/>
        </p:nvSpPr>
        <p:spPr>
          <a:xfrm>
            <a:off x="917499" y="638628"/>
            <a:ext cx="100957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Amenin</a:t>
            </a:r>
            <a:r>
              <a:rPr lang="ro-MD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țările de ordin social </a:t>
            </a:r>
          </a:p>
          <a:p>
            <a:pPr algn="ctr"/>
            <a:r>
              <a:rPr lang="ro-MD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 adresa securității internaționale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2A609A-5B56-42BF-8241-D940E3AA7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581" y="2392954"/>
            <a:ext cx="5627476" cy="3162671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281A0E9-E8BB-41D4-AC43-CE90FC866B75}"/>
              </a:ext>
            </a:extLst>
          </p:cNvPr>
          <p:cNvSpPr/>
          <p:nvPr/>
        </p:nvSpPr>
        <p:spPr>
          <a:xfrm>
            <a:off x="7224047" y="5152572"/>
            <a:ext cx="4818743" cy="1422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MD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 elaborat: Cujba Cătălin, student FRISPA301</a:t>
            </a:r>
          </a:p>
          <a:p>
            <a:pPr algn="ctr"/>
            <a:r>
              <a:rPr lang="ro-MD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Coordonator Științific: Ilasciuc Andrei, lector universitar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510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2D089FE-3141-49D4-BC66-266CA1C7277D}"/>
              </a:ext>
            </a:extLst>
          </p:cNvPr>
          <p:cNvSpPr/>
          <p:nvPr/>
        </p:nvSpPr>
        <p:spPr>
          <a:xfrm>
            <a:off x="4505797" y="0"/>
            <a:ext cx="2425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MD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Cuprins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Свиток: вертикальный 4">
            <a:extLst>
              <a:ext uri="{FF2B5EF4-FFF2-40B4-BE49-F238E27FC236}">
                <a16:creationId xmlns:a16="http://schemas.microsoft.com/office/drawing/2014/main" id="{44C26959-80B5-4A56-88A6-7236E0B4C801}"/>
              </a:ext>
            </a:extLst>
          </p:cNvPr>
          <p:cNvSpPr/>
          <p:nvPr/>
        </p:nvSpPr>
        <p:spPr>
          <a:xfrm>
            <a:off x="1262742" y="1223889"/>
            <a:ext cx="5039583" cy="5147882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o-MD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Introducere</a:t>
            </a:r>
          </a:p>
          <a:p>
            <a:pPr marL="342900" indent="-342900" algn="ctr">
              <a:buAutoNum type="arabicPeriod"/>
            </a:pPr>
            <a:r>
              <a:rPr lang="ro-MD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Conflictule etnico-religioase</a:t>
            </a:r>
          </a:p>
          <a:p>
            <a:pPr marL="342900" indent="-342900" algn="ctr">
              <a:buAutoNum type="arabicPeriod"/>
            </a:pPr>
            <a:r>
              <a:rPr lang="ro-MD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Conflictele la locul de muncă</a:t>
            </a:r>
          </a:p>
          <a:p>
            <a:pPr marL="342900" indent="-342900" algn="ctr">
              <a:buAutoNum type="arabicPeriod"/>
            </a:pPr>
            <a:r>
              <a:rPr lang="ro-MD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Confclitele interetnice</a:t>
            </a:r>
          </a:p>
          <a:p>
            <a:pPr marL="342900" indent="-342900" algn="ctr">
              <a:buAutoNum type="arabicPeriod"/>
            </a:pPr>
            <a:r>
              <a:rPr lang="ro-MD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Conflictele culturale</a:t>
            </a:r>
          </a:p>
          <a:p>
            <a:pPr marL="342900" indent="-342900" algn="ctr">
              <a:buAutoNum type="arabicPeriod"/>
            </a:pPr>
            <a:r>
              <a:rPr lang="ro-MD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Concluzie</a:t>
            </a:r>
          </a:p>
          <a:p>
            <a:pPr marL="342900" indent="-342900" algn="ctr">
              <a:buAutoNum type="arabicPeriod"/>
            </a:pPr>
            <a:r>
              <a:rPr lang="ro-MD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Bibliografie</a:t>
            </a:r>
          </a:p>
          <a:p>
            <a:pPr marL="342900" indent="-342900" algn="ctr">
              <a:buAutoNum type="arabicPeriod"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7AD6C7-657D-4C23-A876-EF28295CB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325" y="1798334"/>
            <a:ext cx="5466471" cy="445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80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B609472-9CB2-42F3-BB71-1A15993312DB}"/>
              </a:ext>
            </a:extLst>
          </p:cNvPr>
          <p:cNvSpPr/>
          <p:nvPr/>
        </p:nvSpPr>
        <p:spPr>
          <a:xfrm>
            <a:off x="4470610" y="38128"/>
            <a:ext cx="3471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MD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Introducere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E99AD8DA-74D8-493C-9D6A-380B718A5F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2602546"/>
              </p:ext>
            </p:extLst>
          </p:nvPr>
        </p:nvGraphicFramePr>
        <p:xfrm>
          <a:off x="275771" y="1045864"/>
          <a:ext cx="11640458" cy="5471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0504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A459366-3A5F-4540-B944-371A71750AF7}"/>
              </a:ext>
            </a:extLst>
          </p:cNvPr>
          <p:cNvSpPr/>
          <p:nvPr/>
        </p:nvSpPr>
        <p:spPr>
          <a:xfrm>
            <a:off x="1662172" y="180592"/>
            <a:ext cx="8316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MD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Conflictele etnico-religioase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92646B22-AD7E-49A0-ACA9-D26A426AAA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9832040"/>
              </p:ext>
            </p:extLst>
          </p:nvPr>
        </p:nvGraphicFramePr>
        <p:xfrm>
          <a:off x="275771" y="957942"/>
          <a:ext cx="11509829" cy="5719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283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31E8283-AF14-495E-A345-4094771983EF}"/>
              </a:ext>
            </a:extLst>
          </p:cNvPr>
          <p:cNvSpPr/>
          <p:nvPr/>
        </p:nvSpPr>
        <p:spPr>
          <a:xfrm>
            <a:off x="1762922" y="0"/>
            <a:ext cx="8666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MD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Conflictele la locul de muncă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F5CD9831-8722-4983-BC6C-E8982900AC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8145767"/>
              </p:ext>
            </p:extLst>
          </p:nvPr>
        </p:nvGraphicFramePr>
        <p:xfrm>
          <a:off x="154745" y="923330"/>
          <a:ext cx="11732455" cy="5561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1937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CDE84BF-848E-4A7C-900A-41987040D40E}"/>
              </a:ext>
            </a:extLst>
          </p:cNvPr>
          <p:cNvSpPr/>
          <p:nvPr/>
        </p:nvSpPr>
        <p:spPr>
          <a:xfrm>
            <a:off x="2415557" y="0"/>
            <a:ext cx="6488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MD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Conflictele Interetnice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BE8A1D59-BC02-4EA5-B208-D2916FCF4A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3805205"/>
              </p:ext>
            </p:extLst>
          </p:nvPr>
        </p:nvGraphicFramePr>
        <p:xfrm>
          <a:off x="98474" y="923330"/>
          <a:ext cx="11732455" cy="5702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id="{AB37A9C4-84B8-4B41-A0AB-3550DF7A66E2}"/>
              </a:ext>
            </a:extLst>
          </p:cNvPr>
          <p:cNvSpPr/>
          <p:nvPr/>
        </p:nvSpPr>
        <p:spPr>
          <a:xfrm>
            <a:off x="8412480" y="1846660"/>
            <a:ext cx="3404382" cy="4160245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MD" dirty="0"/>
              <a:t>Conflictele interetnice amenință lumea, democrația societății, încalcă principiile libertății universale a cetățenilor și a dreptului lor. În cazul în care armele se vor mișca, un astfel de conflict conduce moartea în masă a civililor, distrugerea caselor, satelor și orașelor.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044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E2329C-1CAE-42A7-AD67-709BD6BE125B}"/>
              </a:ext>
            </a:extLst>
          </p:cNvPr>
          <p:cNvSpPr/>
          <p:nvPr/>
        </p:nvSpPr>
        <p:spPr>
          <a:xfrm>
            <a:off x="2608102" y="0"/>
            <a:ext cx="5991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MD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Conflictele culturale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D4B98783-433B-4AD6-BFF0-D70CB790D5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7356000"/>
              </p:ext>
            </p:extLst>
          </p:nvPr>
        </p:nvGraphicFramePr>
        <p:xfrm>
          <a:off x="154745" y="923330"/>
          <a:ext cx="11746523" cy="5674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9137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72193A5-3BBB-438F-9CD1-59F660EEB369}"/>
              </a:ext>
            </a:extLst>
          </p:cNvPr>
          <p:cNvSpPr/>
          <p:nvPr/>
        </p:nvSpPr>
        <p:spPr>
          <a:xfrm>
            <a:off x="3803465" y="125661"/>
            <a:ext cx="2896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MD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Concluzii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E920DAB1-4D85-4ECE-9154-6F952CFB07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5080971"/>
              </p:ext>
            </p:extLst>
          </p:nvPr>
        </p:nvGraphicFramePr>
        <p:xfrm>
          <a:off x="168812" y="829994"/>
          <a:ext cx="11788726" cy="5247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3627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2850167-2C6F-4AC1-952A-C09AAA43DBD8}"/>
              </a:ext>
            </a:extLst>
          </p:cNvPr>
          <p:cNvSpPr/>
          <p:nvPr/>
        </p:nvSpPr>
        <p:spPr>
          <a:xfrm>
            <a:off x="3432128" y="0"/>
            <a:ext cx="3583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MD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Bibliografie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00BF0ED-8753-4494-9BFB-3A98B215AF46}"/>
              </a:ext>
            </a:extLst>
          </p:cNvPr>
          <p:cNvSpPr/>
          <p:nvPr/>
        </p:nvSpPr>
        <p:spPr>
          <a:xfrm>
            <a:off x="844062" y="1645920"/>
            <a:ext cx="5556738" cy="49940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MD" dirty="0"/>
              <a:t>1.https://cssas.unap.ro/ro/pdf_studii/amenintari_la_adresa_securitatii.pdf</a:t>
            </a:r>
          </a:p>
          <a:p>
            <a:pPr algn="ctr"/>
            <a:r>
              <a:rPr lang="ro-MD" dirty="0"/>
              <a:t>2. </a:t>
            </a:r>
            <a:r>
              <a:rPr lang="ro-MD" dirty="0">
                <a:hlinkClick r:id="rId2"/>
              </a:rPr>
              <a:t>https://www.dw.com/ro/rolul-culturii-%C3%AEn-conflicte/a-4697728</a:t>
            </a:r>
            <a:endParaRPr lang="ro-MD" dirty="0"/>
          </a:p>
          <a:p>
            <a:pPr algn="ctr"/>
            <a:r>
              <a:rPr lang="ro-MD" dirty="0"/>
              <a:t>3. </a:t>
            </a:r>
            <a:r>
              <a:rPr lang="ro-MD" dirty="0">
                <a:hlinkClick r:id="rId3"/>
              </a:rPr>
              <a:t>https://rum.agromassidayu.com/mezhnacionalnie-konflikti-primeri-i-prichini-a-434024</a:t>
            </a:r>
            <a:endParaRPr lang="ro-MD" dirty="0"/>
          </a:p>
          <a:p>
            <a:pPr algn="ctr"/>
            <a:r>
              <a:rPr lang="ro-MD" dirty="0"/>
              <a:t>4. https://www.dw.com/ro/conflictele-etnice-%C5%9Fi-religioase-de-dup%C4%83-r%C4%83zboiul-rece/a-3245238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912118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104</TotalTime>
  <Words>974</Words>
  <Application>Microsoft Office PowerPoint</Application>
  <PresentationFormat>Широкоэкранный</PresentationFormat>
  <Paragraphs>52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3</cp:revision>
  <dcterms:created xsi:type="dcterms:W3CDTF">2021-10-01T07:31:59Z</dcterms:created>
  <dcterms:modified xsi:type="dcterms:W3CDTF">2021-10-08T12:00:27Z</dcterms:modified>
</cp:coreProperties>
</file>