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5" r:id="rId7"/>
    <p:sldId id="266" r:id="rId8"/>
    <p:sldId id="261" r:id="rId9"/>
    <p:sldId id="262" r:id="rId10"/>
    <p:sldId id="263" r:id="rId11"/>
    <p:sldId id="26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6405"/>
  </p:normalViewPr>
  <p:slideViewPr>
    <p:cSldViewPr snapToGrid="0" snapToObjects="1">
      <p:cViewPr varScale="1">
        <p:scale>
          <a:sx n="121" d="100"/>
          <a:sy n="121" d="100"/>
        </p:scale>
        <p:origin x="200" y="3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7AC55C-9103-6949-A65C-921500E71525}" type="doc">
      <dgm:prSet loTypeId="urn:microsoft.com/office/officeart/2005/8/layout/vProcess5" loCatId="" qsTypeId="urn:microsoft.com/office/officeart/2005/8/quickstyle/simple3" qsCatId="simple" csTypeId="urn:microsoft.com/office/officeart/2005/8/colors/accent1_2" csCatId="accent1" phldr="1"/>
      <dgm:spPr/>
      <dgm:t>
        <a:bodyPr/>
        <a:lstStyle/>
        <a:p>
          <a:endParaRPr lang="ru-RU"/>
        </a:p>
      </dgm:t>
    </dgm:pt>
    <dgm:pt modelId="{17DF11D1-95D7-E145-AC60-81579F34CDD6}">
      <dgm:prSet phldrT="[Текст]" custT="1"/>
      <dgm:spPr/>
      <dgm:t>
        <a:bodyPr/>
        <a:lstStyle/>
        <a:p>
          <a:pPr algn="just"/>
          <a:r>
            <a:rPr lang="en-US" sz="1400" b="0" i="0" dirty="0" err="1">
              <a:latin typeface="Times New Roman" panose="02020603050405020304" pitchFamily="18" charset="0"/>
              <a:cs typeface="Times New Roman" panose="02020603050405020304" pitchFamily="18" charset="0"/>
            </a:rPr>
            <a:t>Comunitatea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internațională</a:t>
          </a:r>
          <a:r>
            <a:rPr lang="en-US" sz="1400" b="0" i="0" dirty="0">
              <a:latin typeface="Times New Roman" panose="02020603050405020304" pitchFamily="18" charset="0"/>
              <a:cs typeface="Times New Roman" panose="02020603050405020304" pitchFamily="18" charset="0"/>
            </a:rPr>
            <a:t> se </a:t>
          </a:r>
          <a:r>
            <a:rPr lang="en-US" sz="1400" b="0" i="0" dirty="0" err="1">
              <a:latin typeface="Times New Roman" panose="02020603050405020304" pitchFamily="18" charset="0"/>
              <a:cs typeface="Times New Roman" panose="02020603050405020304" pitchFamily="18" charset="0"/>
            </a:rPr>
            <a:t>confruntă</a:t>
          </a:r>
          <a:r>
            <a:rPr lang="en-US" sz="1400" b="0" i="0" dirty="0">
              <a:latin typeface="Times New Roman" panose="02020603050405020304" pitchFamily="18" charset="0"/>
              <a:cs typeface="Times New Roman" panose="02020603050405020304" pitchFamily="18" charset="0"/>
            </a:rPr>
            <a:t> cu o </a:t>
          </a:r>
          <a:r>
            <a:rPr lang="en-US" sz="1400" b="0" i="0" dirty="0" err="1">
              <a:latin typeface="Times New Roman" panose="02020603050405020304" pitchFamily="18" charset="0"/>
              <a:cs typeface="Times New Roman" panose="02020603050405020304" pitchFamily="18" charset="0"/>
            </a:rPr>
            <a:t>amenințare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în</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evoluție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pentru</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pacea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și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securitatea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globală</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Pacea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este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amenințată</a:t>
          </a:r>
          <a:r>
            <a:rPr lang="en-US" sz="1400" b="0" i="0" dirty="0">
              <a:latin typeface="Times New Roman" panose="02020603050405020304" pitchFamily="18" charset="0"/>
              <a:cs typeface="Times New Roman" panose="02020603050405020304" pitchFamily="18" charset="0"/>
            </a:rPr>
            <a:t> de </a:t>
          </a:r>
          <a:r>
            <a:rPr lang="en-US" sz="1400" b="0" i="0" dirty="0" err="1">
              <a:latin typeface="Times New Roman" panose="02020603050405020304" pitchFamily="18" charset="0"/>
              <a:cs typeface="Times New Roman" panose="02020603050405020304" pitchFamily="18" charset="0"/>
            </a:rPr>
            <a:t>terorism</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război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cibernetic</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crize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economice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arme</a:t>
          </a:r>
          <a:r>
            <a:rPr lang="en-US" sz="1400" b="0" i="0" dirty="0">
              <a:latin typeface="Times New Roman" panose="02020603050405020304" pitchFamily="18" charset="0"/>
              <a:cs typeface="Times New Roman" panose="02020603050405020304" pitchFamily="18" charset="0"/>
            </a:rPr>
            <a:t> de </a:t>
          </a:r>
          <a:r>
            <a:rPr lang="en-US" sz="1400" b="0" i="0" dirty="0" err="1">
              <a:latin typeface="Times New Roman" panose="02020603050405020304" pitchFamily="18" charset="0"/>
              <a:cs typeface="Times New Roman" panose="02020603050405020304" pitchFamily="18" charset="0"/>
            </a:rPr>
            <a:t>distrugere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în</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masă</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și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conflicte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între</a:t>
          </a:r>
          <a:r>
            <a:rPr lang="en-US" sz="1400" b="0" i="0" dirty="0">
              <a:latin typeface="Times New Roman" panose="02020603050405020304" pitchFamily="18" charset="0"/>
              <a:cs typeface="Times New Roman" panose="02020603050405020304" pitchFamily="18" charset="0"/>
            </a:rPr>
            <a:t> state. </a:t>
          </a:r>
          <a:r>
            <a:rPr lang="en-US" sz="1400" b="0" i="0" dirty="0" err="1">
              <a:latin typeface="Times New Roman" panose="02020603050405020304" pitchFamily="18" charset="0"/>
              <a:cs typeface="Times New Roman" panose="02020603050405020304" pitchFamily="18" charset="0"/>
            </a:rPr>
            <a:t>Drept</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urmare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eforturile</a:t>
          </a:r>
          <a:r>
            <a:rPr lang="en-US" sz="1400" b="0" i="0" dirty="0">
              <a:latin typeface="Times New Roman" panose="02020603050405020304" pitchFamily="18" charset="0"/>
              <a:cs typeface="Times New Roman" panose="02020603050405020304" pitchFamily="18" charset="0"/>
            </a:rPr>
            <a:t> de </a:t>
          </a:r>
          <a:r>
            <a:rPr lang="en-US" sz="1400" b="0" i="0" dirty="0" err="1">
              <a:latin typeface="Times New Roman" panose="02020603050405020304" pitchFamily="18" charset="0"/>
              <a:cs typeface="Times New Roman" panose="02020603050405020304" pitchFamily="18" charset="0"/>
            </a:rPr>
            <a:t>securitate</a:t>
          </a:r>
          <a:r>
            <a:rPr lang="en-US" sz="1400" b="0" i="0" dirty="0">
              <a:latin typeface="Times New Roman" panose="02020603050405020304" pitchFamily="18" charset="0"/>
              <a:cs typeface="Times New Roman" panose="02020603050405020304" pitchFamily="18" charset="0"/>
            </a:rPr>
            <a:t> se </a:t>
          </a:r>
          <a:r>
            <a:rPr lang="en-US" sz="1400" b="0" i="0" dirty="0" err="1">
              <a:latin typeface="Times New Roman" panose="02020603050405020304" pitchFamily="18" charset="0"/>
              <a:cs typeface="Times New Roman" panose="02020603050405020304" pitchFamily="18" charset="0"/>
            </a:rPr>
            <a:t>concentrează</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în</a:t>
          </a:r>
          <a:r>
            <a:rPr lang="en-US" sz="1400" b="0" i="0" dirty="0">
              <a:latin typeface="Times New Roman" panose="02020603050405020304" pitchFamily="18" charset="0"/>
              <a:cs typeface="Times New Roman" panose="02020603050405020304" pitchFamily="18" charset="0"/>
            </a:rPr>
            <a:t> principal pe </a:t>
          </a:r>
          <a:r>
            <a:rPr lang="en-US" sz="1400" b="0" i="0" dirty="0" err="1">
              <a:latin typeface="Times New Roman" panose="02020603050405020304" pitchFamily="18" charset="0"/>
              <a:cs typeface="Times New Roman" panose="02020603050405020304" pitchFamily="18" charset="0"/>
            </a:rPr>
            <a:t>aceste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riscuri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mai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cunoscute</a:t>
          </a:r>
          <a:r>
            <a:rPr lang="en-US" sz="1400" b="0" i="0" dirty="0">
              <a:latin typeface="Times New Roman" panose="02020603050405020304" pitchFamily="18" charset="0"/>
              <a:cs typeface="Times New Roman" panose="02020603050405020304" pitchFamily="18" charset="0"/>
            </a:rPr>
            <a:t>.   </a:t>
          </a:r>
          <a:endParaRPr lang="ru-RU" sz="1400" dirty="0">
            <a:latin typeface="Times New Roman" panose="02020603050405020304" pitchFamily="18" charset="0"/>
            <a:cs typeface="Times New Roman" panose="02020603050405020304" pitchFamily="18" charset="0"/>
          </a:endParaRPr>
        </a:p>
      </dgm:t>
    </dgm:pt>
    <dgm:pt modelId="{0C7E989F-F0AD-0C4C-8925-E61A0A0D695A}" type="parTrans" cxnId="{4BFA996F-8D48-9C4D-84BE-DEB5DCE7B5A9}">
      <dgm:prSet/>
      <dgm:spPr/>
      <dgm:t>
        <a:bodyPr/>
        <a:lstStyle/>
        <a:p>
          <a:endParaRPr lang="ru-RU"/>
        </a:p>
      </dgm:t>
    </dgm:pt>
    <dgm:pt modelId="{6406E8EA-71C6-5448-B475-57D06559D7F0}" type="sibTrans" cxnId="{4BFA996F-8D48-9C4D-84BE-DEB5DCE7B5A9}">
      <dgm:prSet>
        <dgm:style>
          <a:lnRef idx="1">
            <a:schemeClr val="accent1"/>
          </a:lnRef>
          <a:fillRef idx="2">
            <a:schemeClr val="accent1"/>
          </a:fillRef>
          <a:effectRef idx="1">
            <a:schemeClr val="accent1"/>
          </a:effectRef>
          <a:fontRef idx="minor">
            <a:schemeClr val="dk1"/>
          </a:fontRef>
        </dgm:style>
      </dgm:prSet>
      <dgm:spPr/>
      <dgm:t>
        <a:bodyPr/>
        <a:lstStyle/>
        <a:p>
          <a:endParaRPr lang="ru-RU"/>
        </a:p>
      </dgm:t>
    </dgm:pt>
    <dgm:pt modelId="{D954547A-5A89-4643-AB2D-24C7D169F9CB}">
      <dgm:prSet custT="1"/>
      <dgm:spPr/>
      <dgm:t>
        <a:bodyPr/>
        <a:lstStyle/>
        <a:p>
          <a:pPr algn="just"/>
          <a:r>
            <a:rPr lang="en-US" sz="1400" b="0" i="0" dirty="0">
              <a:latin typeface="Times New Roman" panose="02020603050405020304" pitchFamily="18" charset="0"/>
              <a:cs typeface="Times New Roman" panose="02020603050405020304" pitchFamily="18" charset="0"/>
            </a:rPr>
            <a:t>Cu </a:t>
          </a:r>
          <a:r>
            <a:rPr lang="en-US" sz="1400" b="0" i="0" dirty="0" err="1">
              <a:latin typeface="Times New Roman" panose="02020603050405020304" pitchFamily="18" charset="0"/>
              <a:cs typeface="Times New Roman" panose="02020603050405020304" pitchFamily="18" charset="0"/>
            </a:rPr>
            <a:t>toate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acestea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grija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pentru</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mediu</a:t>
          </a:r>
          <a:r>
            <a:rPr lang="en-US" sz="1400" b="0" i="0" dirty="0">
              <a:latin typeface="Times New Roman" panose="02020603050405020304" pitchFamily="18" charset="0"/>
              <a:cs typeface="Times New Roman" panose="02020603050405020304" pitchFamily="18" charset="0"/>
            </a:rPr>
            <a:t> nu </a:t>
          </a:r>
          <a:r>
            <a:rPr lang="en-US" sz="1400" b="0" i="0" dirty="0" err="1">
              <a:latin typeface="Times New Roman" panose="02020603050405020304" pitchFamily="18" charset="0"/>
              <a:cs typeface="Times New Roman" panose="02020603050405020304" pitchFamily="18" charset="0"/>
            </a:rPr>
            <a:t>este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mai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puțin</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esențială</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pentru</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securitatea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globală</a:t>
          </a:r>
          <a:r>
            <a:rPr lang="en-US" sz="1400" b="0" i="0" dirty="0">
              <a:latin typeface="Times New Roman" panose="02020603050405020304" pitchFamily="18" charset="0"/>
              <a:cs typeface="Times New Roman" panose="02020603050405020304" pitchFamily="18" charset="0"/>
            </a:rPr>
            <a:t> pe termen lung, </a:t>
          </a:r>
          <a:r>
            <a:rPr lang="en-US" sz="1400" b="0" i="0" dirty="0" err="1">
              <a:latin typeface="Times New Roman" panose="02020603050405020304" pitchFamily="18" charset="0"/>
              <a:cs typeface="Times New Roman" panose="02020603050405020304" pitchFamily="18" charset="0"/>
            </a:rPr>
            <a:t>atât</a:t>
          </a:r>
          <a:r>
            <a:rPr lang="en-US" sz="1400" b="0" i="0" dirty="0">
              <a:latin typeface="Times New Roman" panose="02020603050405020304" pitchFamily="18" charset="0"/>
              <a:cs typeface="Times New Roman" panose="02020603050405020304" pitchFamily="18" charset="0"/>
            </a:rPr>
            <a:t> ca </a:t>
          </a:r>
          <a:r>
            <a:rPr lang="en-US" sz="1400" b="0" i="0" dirty="0" err="1">
              <a:latin typeface="Times New Roman" panose="02020603050405020304" pitchFamily="18" charset="0"/>
              <a:cs typeface="Times New Roman" panose="02020603050405020304" pitchFamily="18" charset="0"/>
            </a:rPr>
            <a:t>provocare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cât</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și</a:t>
          </a:r>
          <a:r>
            <a:rPr lang="en-US" sz="1400" b="0" i="0" dirty="0">
              <a:latin typeface="Times New Roman" panose="02020603050405020304" pitchFamily="18" charset="0"/>
              <a:cs typeface="Times New Roman" panose="02020603050405020304" pitchFamily="18" charset="0"/>
            </a:rPr>
            <a:t> ca instrument emergent </a:t>
          </a:r>
          <a:r>
            <a:rPr lang="en-US" sz="1400" b="0" i="0" dirty="0" err="1">
              <a:latin typeface="Times New Roman" panose="02020603050405020304" pitchFamily="18" charset="0"/>
              <a:cs typeface="Times New Roman" panose="02020603050405020304" pitchFamily="18" charset="0"/>
            </a:rPr>
            <a:t>pentru</a:t>
          </a:r>
          <a:r>
            <a:rPr lang="en-US" sz="1400" b="0" i="0" dirty="0">
              <a:latin typeface="Times New Roman" panose="02020603050405020304" pitchFamily="18" charset="0"/>
              <a:cs typeface="Times New Roman" panose="02020603050405020304" pitchFamily="18" charset="0"/>
            </a:rPr>
            <a:t> pace. </a:t>
          </a:r>
          <a:r>
            <a:rPr lang="en-US" sz="1400" b="0" i="0" dirty="0" err="1">
              <a:latin typeface="Times New Roman" panose="02020603050405020304" pitchFamily="18" charset="0"/>
              <a:cs typeface="Times New Roman" panose="02020603050405020304" pitchFamily="18" charset="0"/>
            </a:rPr>
            <a:t>Atunci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când</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este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asociat</a:t>
          </a:r>
          <a:r>
            <a:rPr lang="en-US" sz="1400" b="0" i="0" dirty="0">
              <a:latin typeface="Times New Roman" panose="02020603050405020304" pitchFamily="18" charset="0"/>
              <a:cs typeface="Times New Roman" panose="02020603050405020304" pitchFamily="18" charset="0"/>
            </a:rPr>
            <a:t> cu </a:t>
          </a:r>
          <a:r>
            <a:rPr lang="en-US" sz="1400" b="0" i="0" dirty="0" err="1">
              <a:latin typeface="Times New Roman" panose="02020603050405020304" pitchFamily="18" charset="0"/>
              <a:cs typeface="Times New Roman" panose="02020603050405020304" pitchFamily="18" charset="0"/>
            </a:rPr>
            <a:t>provocări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economice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și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mecanisme</a:t>
          </a:r>
          <a:r>
            <a:rPr lang="en-US" sz="1400" b="0" i="0" dirty="0">
              <a:latin typeface="Times New Roman" panose="02020603050405020304" pitchFamily="18" charset="0"/>
              <a:cs typeface="Times New Roman" panose="02020603050405020304" pitchFamily="18" charset="0"/>
            </a:rPr>
            <a:t> de </a:t>
          </a:r>
          <a:r>
            <a:rPr lang="en-US" sz="1400" b="0" i="0" dirty="0" err="1">
              <a:latin typeface="Times New Roman" panose="02020603050405020304" pitchFamily="18" charset="0"/>
              <a:cs typeface="Times New Roman" panose="02020603050405020304" pitchFamily="18" charset="0"/>
            </a:rPr>
            <a:t>gestionare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slabe</a:t>
          </a:r>
          <a:r>
            <a:rPr lang="en-US" sz="1400" b="0" i="0" dirty="0">
              <a:latin typeface="Times New Roman" panose="02020603050405020304" pitchFamily="18" charset="0"/>
              <a:cs typeface="Times New Roman" panose="02020603050405020304" pitchFamily="18" charset="0"/>
            </a:rPr>
            <a:t>, de </a:t>
          </a:r>
          <a:r>
            <a:rPr lang="en-US" sz="1400" b="0" i="0" dirty="0" err="1">
              <a:latin typeface="Times New Roman" panose="02020603050405020304" pitchFamily="18" charset="0"/>
              <a:cs typeface="Times New Roman" panose="02020603050405020304" pitchFamily="18" charset="0"/>
            </a:rPr>
            <a:t>exemplu</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daunele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aduse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mediului</a:t>
          </a:r>
          <a:r>
            <a:rPr lang="en-US" sz="1400" b="0" i="0" dirty="0">
              <a:latin typeface="Times New Roman" panose="02020603050405020304" pitchFamily="18" charset="0"/>
              <a:cs typeface="Times New Roman" panose="02020603050405020304" pitchFamily="18" charset="0"/>
            </a:rPr>
            <a:t> pot fi un multiplicator al </a:t>
          </a:r>
          <a:r>
            <a:rPr lang="en-US" sz="1400" b="0" i="0" dirty="0" err="1">
              <a:latin typeface="Times New Roman" panose="02020603050405020304" pitchFamily="18" charset="0"/>
              <a:cs typeface="Times New Roman" panose="02020603050405020304" pitchFamily="18" charset="0"/>
            </a:rPr>
            <a:t>amenințărilor</a:t>
          </a:r>
          <a:r>
            <a:rPr lang="en-US" sz="1400" b="0" i="0" dirty="0">
              <a:latin typeface="Times New Roman" panose="02020603050405020304" pitchFamily="18" charset="0"/>
              <a:cs typeface="Times New Roman" panose="02020603050405020304" pitchFamily="18" charset="0"/>
            </a:rPr>
            <a:t> - </a:t>
          </a:r>
          <a:r>
            <a:rPr lang="en-US" sz="1400" b="0" i="0" dirty="0" err="1">
              <a:latin typeface="Times New Roman" panose="02020603050405020304" pitchFamily="18" charset="0"/>
              <a:cs typeface="Times New Roman" panose="02020603050405020304" pitchFamily="18" charset="0"/>
            </a:rPr>
            <a:t>așa</a:t>
          </a:r>
          <a:r>
            <a:rPr lang="en-US" sz="1400" b="0" i="0" dirty="0">
              <a:latin typeface="Times New Roman" panose="02020603050405020304" pitchFamily="18" charset="0"/>
              <a:cs typeface="Times New Roman" panose="02020603050405020304" pitchFamily="18" charset="0"/>
            </a:rPr>
            <a:t> cum se </a:t>
          </a:r>
          <a:r>
            <a:rPr lang="en-US" sz="1400" b="0" i="0" dirty="0" err="1">
              <a:latin typeface="Times New Roman" panose="02020603050405020304" pitchFamily="18" charset="0"/>
              <a:cs typeface="Times New Roman" panose="02020603050405020304" pitchFamily="18" charset="0"/>
            </a:rPr>
            <a:t>arată</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în</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modul</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în</a:t>
          </a:r>
          <a:r>
            <a:rPr lang="en-US" sz="1400" b="0" i="0" dirty="0">
              <a:latin typeface="Times New Roman" panose="02020603050405020304" pitchFamily="18" charset="0"/>
              <a:cs typeface="Times New Roman" panose="02020603050405020304" pitchFamily="18" charset="0"/>
            </a:rPr>
            <a:t> care </a:t>
          </a:r>
          <a:r>
            <a:rPr lang="en-US" sz="1400" b="0" i="0" dirty="0" err="1">
              <a:latin typeface="Times New Roman" panose="02020603050405020304" pitchFamily="18" charset="0"/>
              <a:cs typeface="Times New Roman" panose="02020603050405020304" pitchFamily="18" charset="0"/>
            </a:rPr>
            <a:t>schimbările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climatice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afectează</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fertilitatea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solului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și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provoacă</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conflicte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asupra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terenurilor</a:t>
          </a:r>
          <a:r>
            <a:rPr lang="en-US" sz="1400" b="0" i="0" dirty="0">
              <a:latin typeface="Times New Roman" panose="02020603050405020304" pitchFamily="18" charset="0"/>
              <a:cs typeface="Times New Roman" panose="02020603050405020304" pitchFamily="18" charset="0"/>
            </a:rPr>
            <a:t> din Somalia. Mai </a:t>
          </a:r>
          <a:r>
            <a:rPr lang="en-US" sz="1400" b="0" i="0" dirty="0" err="1">
              <a:latin typeface="Times New Roman" panose="02020603050405020304" pitchFamily="18" charset="0"/>
              <a:cs typeface="Times New Roman" panose="02020603050405020304" pitchFamily="18" charset="0"/>
            </a:rPr>
            <a:t>mult</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există</a:t>
          </a:r>
          <a:r>
            <a:rPr lang="en-US" sz="1400" b="0" i="0" dirty="0">
              <a:latin typeface="Times New Roman" panose="02020603050405020304" pitchFamily="18" charset="0"/>
              <a:cs typeface="Times New Roman" panose="02020603050405020304" pitchFamily="18" charset="0"/>
            </a:rPr>
            <a:t> o </a:t>
          </a:r>
          <a:r>
            <a:rPr lang="en-US" sz="1400" b="0" i="0" dirty="0" err="1">
              <a:latin typeface="Times New Roman" panose="02020603050405020304" pitchFamily="18" charset="0"/>
              <a:cs typeface="Times New Roman" panose="02020603050405020304" pitchFamily="18" charset="0"/>
            </a:rPr>
            <a:t>corelație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între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zonele</a:t>
          </a:r>
          <a:r>
            <a:rPr lang="en-US" sz="1400" b="0" i="0" dirty="0">
              <a:latin typeface="Times New Roman" panose="02020603050405020304" pitchFamily="18" charset="0"/>
              <a:cs typeface="Times New Roman" panose="02020603050405020304" pitchFamily="18" charset="0"/>
            </a:rPr>
            <a:t> de </a:t>
          </a:r>
          <a:r>
            <a:rPr lang="en-US" sz="1400" b="0" i="0" dirty="0" err="1">
              <a:latin typeface="Times New Roman" panose="02020603050405020304" pitchFamily="18" charset="0"/>
              <a:cs typeface="Times New Roman" panose="02020603050405020304" pitchFamily="18" charset="0"/>
            </a:rPr>
            <a:t>secetă</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și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cele</a:t>
          </a:r>
          <a:r>
            <a:rPr lang="en-US" sz="1400" b="0" i="0" dirty="0">
              <a:latin typeface="Times New Roman" panose="02020603050405020304" pitchFamily="18" charset="0"/>
              <a:cs typeface="Times New Roman" panose="02020603050405020304" pitchFamily="18" charset="0"/>
            </a:rPr>
            <a:t> cu conflict de </a:t>
          </a:r>
          <a:r>
            <a:rPr lang="en-US" sz="1400" b="0" i="0" dirty="0" err="1">
              <a:latin typeface="Times New Roman" panose="02020603050405020304" pitchFamily="18" charset="0"/>
              <a:cs typeface="Times New Roman" panose="02020603050405020304" pitchFamily="18" charset="0"/>
            </a:rPr>
            <a:t>intensitate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scăzută</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Acest</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lucru</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sugerează</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că</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măsurile</a:t>
          </a:r>
          <a:r>
            <a:rPr lang="en-US" sz="1400" b="0" i="0" dirty="0">
              <a:latin typeface="Times New Roman" panose="02020603050405020304" pitchFamily="18" charset="0"/>
              <a:cs typeface="Times New Roman" panose="02020603050405020304" pitchFamily="18" charset="0"/>
            </a:rPr>
            <a:t> de </a:t>
          </a:r>
          <a:r>
            <a:rPr lang="en-US" sz="1400" b="0" i="0" dirty="0" err="1">
              <a:latin typeface="Times New Roman" panose="02020603050405020304" pitchFamily="18" charset="0"/>
              <a:cs typeface="Times New Roman" panose="02020603050405020304" pitchFamily="18" charset="0"/>
            </a:rPr>
            <a:t>gestionare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mai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bună</a:t>
          </a:r>
          <a:r>
            <a:rPr lang="en-US" sz="1400" b="0" i="0" dirty="0">
              <a:latin typeface="Times New Roman" panose="02020603050405020304" pitchFamily="18" charset="0"/>
              <a:cs typeface="Times New Roman" panose="02020603050405020304" pitchFamily="18" charset="0"/>
            </a:rPr>
            <a:t> a </a:t>
          </a:r>
          <a:r>
            <a:rPr lang="en-US" sz="1400" b="0" i="0" dirty="0" err="1">
              <a:latin typeface="Times New Roman" panose="02020603050405020304" pitchFamily="18" charset="0"/>
              <a:cs typeface="Times New Roman" panose="02020603050405020304" pitchFamily="18" charset="0"/>
            </a:rPr>
            <a:t>resurselor</a:t>
          </a:r>
          <a:r>
            <a:rPr lang="en-US" sz="1400" b="0" i="0" dirty="0">
              <a:latin typeface="Times New Roman" panose="02020603050405020304" pitchFamily="18" charset="0"/>
              <a:cs typeface="Times New Roman" panose="02020603050405020304" pitchFamily="18" charset="0"/>
            </a:rPr>
            <a:t> de </a:t>
          </a:r>
          <a:r>
            <a:rPr lang="en-US" sz="1400" b="0" i="0" dirty="0" err="1">
              <a:latin typeface="Times New Roman" panose="02020603050405020304" pitchFamily="18" charset="0"/>
              <a:cs typeface="Times New Roman" panose="02020603050405020304" pitchFamily="18" charset="0"/>
            </a:rPr>
            <a:t>apă</a:t>
          </a:r>
          <a:r>
            <a:rPr lang="en-US" sz="1400" b="0" i="0" dirty="0">
              <a:latin typeface="Times New Roman" panose="02020603050405020304" pitchFamily="18" charset="0"/>
              <a:cs typeface="Times New Roman" panose="02020603050405020304" pitchFamily="18" charset="0"/>
            </a:rPr>
            <a:t>, de </a:t>
          </a:r>
          <a:r>
            <a:rPr lang="en-US" sz="1400" b="0" i="0" dirty="0" err="1">
              <a:latin typeface="Times New Roman" panose="02020603050405020304" pitchFamily="18" charset="0"/>
              <a:cs typeface="Times New Roman" panose="02020603050405020304" pitchFamily="18" charset="0"/>
            </a:rPr>
            <a:t>exemplu</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ar</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putea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ajuta</a:t>
          </a:r>
          <a:r>
            <a:rPr lang="en-US" sz="1400" b="0" i="0" dirty="0">
              <a:latin typeface="Times New Roman" panose="02020603050405020304" pitchFamily="18" charset="0"/>
              <a:cs typeface="Times New Roman" panose="02020603050405020304" pitchFamily="18" charset="0"/>
            </a:rPr>
            <a:t> la </a:t>
          </a:r>
          <a:r>
            <a:rPr lang="en-US" sz="1400" b="0" i="0" dirty="0" err="1">
              <a:latin typeface="Times New Roman" panose="02020603050405020304" pitchFamily="18" charset="0"/>
              <a:cs typeface="Times New Roman" panose="02020603050405020304" pitchFamily="18" charset="0"/>
            </a:rPr>
            <a:t>menținerea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păcii</a:t>
          </a:r>
          <a:r>
            <a:rPr lang="en-US" sz="1400" b="0" i="0" dirty="0">
              <a:latin typeface="Times New Roman" panose="02020603050405020304" pitchFamily="18" charset="0"/>
              <a:cs typeface="Times New Roman" panose="02020603050405020304" pitchFamily="18" charset="0"/>
            </a:rPr>
            <a:t>.  </a:t>
          </a:r>
        </a:p>
      </dgm:t>
    </dgm:pt>
    <dgm:pt modelId="{EFBADC9D-6AC0-EC43-9DF4-9B84F8AB8966}" type="parTrans" cxnId="{3A97689F-F5F6-434A-9BE2-8C80B8524FCE}">
      <dgm:prSet/>
      <dgm:spPr/>
      <dgm:t>
        <a:bodyPr/>
        <a:lstStyle/>
        <a:p>
          <a:endParaRPr lang="ru-RU"/>
        </a:p>
      </dgm:t>
    </dgm:pt>
    <dgm:pt modelId="{EE682C91-C4AE-E44D-AC65-B874DAE28C3E}" type="sibTrans" cxnId="{3A97689F-F5F6-434A-9BE2-8C80B8524FCE}">
      <dgm:prSet>
        <dgm:style>
          <a:lnRef idx="1">
            <a:schemeClr val="accent1"/>
          </a:lnRef>
          <a:fillRef idx="2">
            <a:schemeClr val="accent1"/>
          </a:fillRef>
          <a:effectRef idx="1">
            <a:schemeClr val="accent1"/>
          </a:effectRef>
          <a:fontRef idx="minor">
            <a:schemeClr val="dk1"/>
          </a:fontRef>
        </dgm:style>
      </dgm:prSet>
      <dgm:spPr/>
      <dgm:t>
        <a:bodyPr/>
        <a:lstStyle/>
        <a:p>
          <a:endParaRPr lang="ru-RU"/>
        </a:p>
      </dgm:t>
    </dgm:pt>
    <dgm:pt modelId="{4F9C31BA-D293-6549-B0C8-BB1CB81801D9}">
      <dgm:prSet custT="1"/>
      <dgm:spPr/>
      <dgm:t>
        <a:bodyPr/>
        <a:lstStyle/>
        <a:p>
          <a:pPr algn="just"/>
          <a:r>
            <a:rPr lang="en-US" sz="1400" b="0" i="0" dirty="0" err="1">
              <a:latin typeface="Times New Roman" panose="02020603050405020304" pitchFamily="18" charset="0"/>
              <a:cs typeface="Times New Roman" panose="02020603050405020304" pitchFamily="18" charset="0"/>
            </a:rPr>
            <a:t>Între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timp</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consecințele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conflictelor</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militare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asupra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mediului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depășesc</a:t>
          </a:r>
          <a:r>
            <a:rPr lang="en-US" sz="1400" b="0" i="0" dirty="0">
              <a:latin typeface="Times New Roman" panose="02020603050405020304" pitchFamily="18" charset="0"/>
              <a:cs typeface="Times New Roman" panose="02020603050405020304" pitchFamily="18" charset="0"/>
            </a:rPr>
            <a:t> cu </a:t>
          </a:r>
          <a:r>
            <a:rPr lang="en-US" sz="1400" b="0" i="0" dirty="0" err="1">
              <a:latin typeface="Times New Roman" panose="02020603050405020304" pitchFamily="18" charset="0"/>
              <a:cs typeface="Times New Roman" panose="02020603050405020304" pitchFamily="18" charset="0"/>
            </a:rPr>
            <a:t>mult</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gloanțele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și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bombele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Prezența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substanțelor</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chimice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sau</a:t>
          </a:r>
          <a:r>
            <a:rPr lang="en-US" sz="1400" b="0" i="0" dirty="0">
              <a:latin typeface="Times New Roman" panose="02020603050405020304" pitchFamily="18" charset="0"/>
              <a:cs typeface="Times New Roman" panose="02020603050405020304" pitchFamily="18" charset="0"/>
            </a:rPr>
            <a:t> a </a:t>
          </a:r>
          <a:r>
            <a:rPr lang="en-US" sz="1400" b="0" i="0" dirty="0" err="1">
              <a:latin typeface="Times New Roman" panose="02020603050405020304" pitchFamily="18" charset="0"/>
              <a:cs typeface="Times New Roman" panose="02020603050405020304" pitchFamily="18" charset="0"/>
            </a:rPr>
            <a:t>rafinării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petrolului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într</a:t>
          </a:r>
          <a:r>
            <a:rPr lang="en-US" sz="1400" b="0" i="0" dirty="0">
              <a:latin typeface="Times New Roman" panose="02020603050405020304" pitchFamily="18" charset="0"/>
              <a:cs typeface="Times New Roman" panose="02020603050405020304" pitchFamily="18" charset="0"/>
            </a:rPr>
            <a:t>-o </a:t>
          </a:r>
          <a:r>
            <a:rPr lang="en-US" sz="1400" b="0" i="0" dirty="0" err="1">
              <a:latin typeface="Times New Roman" panose="02020603050405020304" pitchFamily="18" charset="0"/>
              <a:cs typeface="Times New Roman" panose="02020603050405020304" pitchFamily="18" charset="0"/>
            </a:rPr>
            <a:t>zonă</a:t>
          </a:r>
          <a:r>
            <a:rPr lang="en-US" sz="1400" b="0" i="0" dirty="0">
              <a:latin typeface="Times New Roman" panose="02020603050405020304" pitchFamily="18" charset="0"/>
              <a:cs typeface="Times New Roman" panose="02020603050405020304" pitchFamily="18" charset="0"/>
            </a:rPr>
            <a:t> de conflict, care </a:t>
          </a:r>
          <a:r>
            <a:rPr lang="en-US" sz="1400" b="0" i="0" dirty="0" err="1">
              <a:latin typeface="Times New Roman" panose="02020603050405020304" pitchFamily="18" charset="0"/>
              <a:cs typeface="Times New Roman" panose="02020603050405020304" pitchFamily="18" charset="0"/>
            </a:rPr>
            <a:t>poate</a:t>
          </a:r>
          <a:r>
            <a:rPr lang="en-US" sz="1400" b="0" i="0" dirty="0">
              <a:latin typeface="Times New Roman" panose="02020603050405020304" pitchFamily="18" charset="0"/>
              <a:cs typeface="Times New Roman" panose="02020603050405020304" pitchFamily="18" charset="0"/>
            </a:rPr>
            <a:t> fi </a:t>
          </a:r>
          <a:r>
            <a:rPr lang="en-US" sz="1400" b="0" i="0" dirty="0" err="1">
              <a:latin typeface="Times New Roman" panose="02020603050405020304" pitchFamily="18" charset="0"/>
              <a:cs typeface="Times New Roman" panose="02020603050405020304" pitchFamily="18" charset="0"/>
            </a:rPr>
            <a:t>chiar</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pur</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și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simplu</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deteriorată</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și</a:t>
          </a:r>
          <a:r>
            <a:rPr lang="en-US" sz="1400" b="0" i="0" dirty="0">
              <a:latin typeface="Times New Roman" panose="02020603050405020304" pitchFamily="18" charset="0"/>
              <a:cs typeface="Times New Roman" panose="02020603050405020304" pitchFamily="18" charset="0"/>
            </a:rPr>
            <a:t> nu </a:t>
          </a:r>
          <a:r>
            <a:rPr lang="en-US" sz="1400" b="0" i="0" dirty="0" err="1">
              <a:latin typeface="Times New Roman" panose="02020603050405020304" pitchFamily="18" charset="0"/>
              <a:cs typeface="Times New Roman" panose="02020603050405020304" pitchFamily="18" charset="0"/>
            </a:rPr>
            <a:t>distrusă</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poate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provoca</a:t>
          </a:r>
          <a:r>
            <a:rPr lang="en-US" sz="1400" b="0" i="0" dirty="0">
              <a:latin typeface="Times New Roman" panose="02020603050405020304" pitchFamily="18" charset="0"/>
              <a:cs typeface="Times New Roman" panose="02020603050405020304" pitchFamily="18" charset="0"/>
            </a:rPr>
            <a:t> o </a:t>
          </a:r>
          <a:r>
            <a:rPr lang="en-US" sz="1400" b="0" i="0" dirty="0" err="1">
              <a:latin typeface="Times New Roman" panose="02020603050405020304" pitchFamily="18" charset="0"/>
              <a:cs typeface="Times New Roman" panose="02020603050405020304" pitchFamily="18" charset="0"/>
            </a:rPr>
            <a:t>catastrofă</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ecologică</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Prin</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urmare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mediul</a:t>
          </a:r>
          <a:r>
            <a:rPr lang="en-US" sz="1400" b="0" i="0" dirty="0">
              <a:latin typeface="Times New Roman" panose="02020603050405020304" pitchFamily="18" charset="0"/>
              <a:cs typeface="Times New Roman" panose="02020603050405020304" pitchFamily="18" charset="0"/>
            </a:rPr>
            <a:t> nu </a:t>
          </a:r>
          <a:r>
            <a:rPr lang="en-US" sz="1400" b="0" i="0" dirty="0" err="1">
              <a:latin typeface="Times New Roman" panose="02020603050405020304" pitchFamily="18" charset="0"/>
              <a:cs typeface="Times New Roman" panose="02020603050405020304" pitchFamily="18" charset="0"/>
            </a:rPr>
            <a:t>trebuie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uitat</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în</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timpul</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eforturilor</a:t>
          </a:r>
          <a:r>
            <a:rPr lang="en-US" sz="1400" b="0" i="0" dirty="0">
              <a:latin typeface="Times New Roman" panose="02020603050405020304" pitchFamily="18" charset="0"/>
              <a:cs typeface="Times New Roman" panose="02020603050405020304" pitchFamily="18" charset="0"/>
            </a:rPr>
            <a:t> de </a:t>
          </a:r>
          <a:r>
            <a:rPr lang="en-US" sz="1400" b="0" i="0" dirty="0" err="1">
              <a:latin typeface="Times New Roman" panose="02020603050405020304" pitchFamily="18" charset="0"/>
              <a:cs typeface="Times New Roman" panose="02020603050405020304" pitchFamily="18" charset="0"/>
            </a:rPr>
            <a:t>recuperare</a:t>
          </a:r>
          <a:r>
            <a:rPr lang="en-US" sz="1400" b="0" i="0" dirty="0">
              <a:latin typeface="Times New Roman" panose="02020603050405020304" pitchFamily="18" charset="0"/>
              <a:cs typeface="Times New Roman" panose="02020603050405020304" pitchFamily="18" charset="0"/>
            </a:rPr>
            <a:t> din conflict. </a:t>
          </a:r>
        </a:p>
      </dgm:t>
    </dgm:pt>
    <dgm:pt modelId="{13654B85-F1C9-7E4F-BF6E-B611E1739C07}" type="parTrans" cxnId="{343BB948-3D9F-C94D-B164-A2156D40D4BC}">
      <dgm:prSet/>
      <dgm:spPr/>
      <dgm:t>
        <a:bodyPr/>
        <a:lstStyle/>
        <a:p>
          <a:endParaRPr lang="ru-RU"/>
        </a:p>
      </dgm:t>
    </dgm:pt>
    <dgm:pt modelId="{E26C9BAA-C0C7-504C-815D-794807C27C4F}" type="sibTrans" cxnId="{343BB948-3D9F-C94D-B164-A2156D40D4BC}">
      <dgm:prSet/>
      <dgm:spPr/>
      <dgm:t>
        <a:bodyPr/>
        <a:lstStyle/>
        <a:p>
          <a:endParaRPr lang="ru-RU"/>
        </a:p>
      </dgm:t>
    </dgm:pt>
    <dgm:pt modelId="{735CBDF8-802F-044F-AA78-070C0D06509F}" type="pres">
      <dgm:prSet presAssocID="{D87AC55C-9103-6949-A65C-921500E71525}" presName="outerComposite" presStyleCnt="0">
        <dgm:presLayoutVars>
          <dgm:chMax val="5"/>
          <dgm:dir/>
          <dgm:resizeHandles val="exact"/>
        </dgm:presLayoutVars>
      </dgm:prSet>
      <dgm:spPr/>
    </dgm:pt>
    <dgm:pt modelId="{CFEE13E9-082F-CD41-BAB5-F7491A77045A}" type="pres">
      <dgm:prSet presAssocID="{D87AC55C-9103-6949-A65C-921500E71525}" presName="dummyMaxCanvas" presStyleCnt="0">
        <dgm:presLayoutVars/>
      </dgm:prSet>
      <dgm:spPr/>
    </dgm:pt>
    <dgm:pt modelId="{533C4B5E-781A-F342-8C71-1D350573BF98}" type="pres">
      <dgm:prSet presAssocID="{D87AC55C-9103-6949-A65C-921500E71525}" presName="ThreeNodes_1" presStyleLbl="node1" presStyleIdx="0" presStyleCnt="3">
        <dgm:presLayoutVars>
          <dgm:bulletEnabled val="1"/>
        </dgm:presLayoutVars>
      </dgm:prSet>
      <dgm:spPr/>
    </dgm:pt>
    <dgm:pt modelId="{47C24B8E-6DF1-6843-B7F5-92E4B0E4C404}" type="pres">
      <dgm:prSet presAssocID="{D87AC55C-9103-6949-A65C-921500E71525}" presName="ThreeNodes_2" presStyleLbl="node1" presStyleIdx="1" presStyleCnt="3">
        <dgm:presLayoutVars>
          <dgm:bulletEnabled val="1"/>
        </dgm:presLayoutVars>
      </dgm:prSet>
      <dgm:spPr/>
    </dgm:pt>
    <dgm:pt modelId="{2DC63DC9-6655-4349-B4A0-D1875D089C58}" type="pres">
      <dgm:prSet presAssocID="{D87AC55C-9103-6949-A65C-921500E71525}" presName="ThreeNodes_3" presStyleLbl="node1" presStyleIdx="2" presStyleCnt="3">
        <dgm:presLayoutVars>
          <dgm:bulletEnabled val="1"/>
        </dgm:presLayoutVars>
      </dgm:prSet>
      <dgm:spPr/>
    </dgm:pt>
    <dgm:pt modelId="{9AFBAD21-BDFC-D044-A3D4-EF6629121DCE}" type="pres">
      <dgm:prSet presAssocID="{D87AC55C-9103-6949-A65C-921500E71525}" presName="ThreeConn_1-2" presStyleLbl="fgAccFollowNode1" presStyleIdx="0" presStyleCnt="2">
        <dgm:presLayoutVars>
          <dgm:bulletEnabled val="1"/>
        </dgm:presLayoutVars>
      </dgm:prSet>
      <dgm:spPr/>
    </dgm:pt>
    <dgm:pt modelId="{0B24287B-BC68-6E46-80C3-E69DCB47C8BB}" type="pres">
      <dgm:prSet presAssocID="{D87AC55C-9103-6949-A65C-921500E71525}" presName="ThreeConn_2-3" presStyleLbl="fgAccFollowNode1" presStyleIdx="1" presStyleCnt="2">
        <dgm:presLayoutVars>
          <dgm:bulletEnabled val="1"/>
        </dgm:presLayoutVars>
      </dgm:prSet>
      <dgm:spPr/>
    </dgm:pt>
    <dgm:pt modelId="{9E2C4246-9DC7-CC43-890D-0EE0D9778231}" type="pres">
      <dgm:prSet presAssocID="{D87AC55C-9103-6949-A65C-921500E71525}" presName="ThreeNodes_1_text" presStyleLbl="node1" presStyleIdx="2" presStyleCnt="3">
        <dgm:presLayoutVars>
          <dgm:bulletEnabled val="1"/>
        </dgm:presLayoutVars>
      </dgm:prSet>
      <dgm:spPr/>
    </dgm:pt>
    <dgm:pt modelId="{19C28CEA-4972-6F4A-9B0C-7FFE55FD9DC8}" type="pres">
      <dgm:prSet presAssocID="{D87AC55C-9103-6949-A65C-921500E71525}" presName="ThreeNodes_2_text" presStyleLbl="node1" presStyleIdx="2" presStyleCnt="3">
        <dgm:presLayoutVars>
          <dgm:bulletEnabled val="1"/>
        </dgm:presLayoutVars>
      </dgm:prSet>
      <dgm:spPr/>
    </dgm:pt>
    <dgm:pt modelId="{6D295A00-5693-9B4B-A86B-0F7D54A853BE}" type="pres">
      <dgm:prSet presAssocID="{D87AC55C-9103-6949-A65C-921500E71525}" presName="ThreeNodes_3_text" presStyleLbl="node1" presStyleIdx="2" presStyleCnt="3">
        <dgm:presLayoutVars>
          <dgm:bulletEnabled val="1"/>
        </dgm:presLayoutVars>
      </dgm:prSet>
      <dgm:spPr/>
    </dgm:pt>
  </dgm:ptLst>
  <dgm:cxnLst>
    <dgm:cxn modelId="{2A5DCE03-92E1-C74D-B7FA-3921744AE5E1}" type="presOf" srcId="{D87AC55C-9103-6949-A65C-921500E71525}" destId="{735CBDF8-802F-044F-AA78-070C0D06509F}" srcOrd="0" destOrd="0" presId="urn:microsoft.com/office/officeart/2005/8/layout/vProcess5"/>
    <dgm:cxn modelId="{9E560C0D-EC9E-F242-A8F1-D2ABFD90CF39}" type="presOf" srcId="{4F9C31BA-D293-6549-B0C8-BB1CB81801D9}" destId="{2DC63DC9-6655-4349-B4A0-D1875D089C58}" srcOrd="0" destOrd="0" presId="urn:microsoft.com/office/officeart/2005/8/layout/vProcess5"/>
    <dgm:cxn modelId="{4B8D8C0D-B338-E546-93A1-9B2657E480EE}" type="presOf" srcId="{6406E8EA-71C6-5448-B475-57D06559D7F0}" destId="{9AFBAD21-BDFC-D044-A3D4-EF6629121DCE}" srcOrd="0" destOrd="0" presId="urn:microsoft.com/office/officeart/2005/8/layout/vProcess5"/>
    <dgm:cxn modelId="{E3792D0E-3107-D144-98A5-336C15C82BE0}" type="presOf" srcId="{17DF11D1-95D7-E145-AC60-81579F34CDD6}" destId="{9E2C4246-9DC7-CC43-890D-0EE0D9778231}" srcOrd="1" destOrd="0" presId="urn:microsoft.com/office/officeart/2005/8/layout/vProcess5"/>
    <dgm:cxn modelId="{343BB948-3D9F-C94D-B164-A2156D40D4BC}" srcId="{D87AC55C-9103-6949-A65C-921500E71525}" destId="{4F9C31BA-D293-6549-B0C8-BB1CB81801D9}" srcOrd="2" destOrd="0" parTransId="{13654B85-F1C9-7E4F-BF6E-B611E1739C07}" sibTransId="{E26C9BAA-C0C7-504C-815D-794807C27C4F}"/>
    <dgm:cxn modelId="{DEA2AE4F-9A4E-D54E-B485-B9A606CCA150}" type="presOf" srcId="{D954547A-5A89-4643-AB2D-24C7D169F9CB}" destId="{19C28CEA-4972-6F4A-9B0C-7FFE55FD9DC8}" srcOrd="1" destOrd="0" presId="urn:microsoft.com/office/officeart/2005/8/layout/vProcess5"/>
    <dgm:cxn modelId="{4BFA996F-8D48-9C4D-84BE-DEB5DCE7B5A9}" srcId="{D87AC55C-9103-6949-A65C-921500E71525}" destId="{17DF11D1-95D7-E145-AC60-81579F34CDD6}" srcOrd="0" destOrd="0" parTransId="{0C7E989F-F0AD-0C4C-8925-E61A0A0D695A}" sibTransId="{6406E8EA-71C6-5448-B475-57D06559D7F0}"/>
    <dgm:cxn modelId="{3A97689F-F5F6-434A-9BE2-8C80B8524FCE}" srcId="{D87AC55C-9103-6949-A65C-921500E71525}" destId="{D954547A-5A89-4643-AB2D-24C7D169F9CB}" srcOrd="1" destOrd="0" parTransId="{EFBADC9D-6AC0-EC43-9DF4-9B84F8AB8966}" sibTransId="{EE682C91-C4AE-E44D-AC65-B874DAE28C3E}"/>
    <dgm:cxn modelId="{51138FA6-2217-F047-BE16-216C6582EA8B}" type="presOf" srcId="{EE682C91-C4AE-E44D-AC65-B874DAE28C3E}" destId="{0B24287B-BC68-6E46-80C3-E69DCB47C8BB}" srcOrd="0" destOrd="0" presId="urn:microsoft.com/office/officeart/2005/8/layout/vProcess5"/>
    <dgm:cxn modelId="{95B8E8A6-95E4-1345-8AC6-FE07A2C7B317}" type="presOf" srcId="{17DF11D1-95D7-E145-AC60-81579F34CDD6}" destId="{533C4B5E-781A-F342-8C71-1D350573BF98}" srcOrd="0" destOrd="0" presId="urn:microsoft.com/office/officeart/2005/8/layout/vProcess5"/>
    <dgm:cxn modelId="{984632D9-BD36-5C40-BC1B-5CD3DA01E781}" type="presOf" srcId="{4F9C31BA-D293-6549-B0C8-BB1CB81801D9}" destId="{6D295A00-5693-9B4B-A86B-0F7D54A853BE}" srcOrd="1" destOrd="0" presId="urn:microsoft.com/office/officeart/2005/8/layout/vProcess5"/>
    <dgm:cxn modelId="{05D940F7-8295-8145-AF40-A98FA90EBB40}" type="presOf" srcId="{D954547A-5A89-4643-AB2D-24C7D169F9CB}" destId="{47C24B8E-6DF1-6843-B7F5-92E4B0E4C404}" srcOrd="0" destOrd="0" presId="urn:microsoft.com/office/officeart/2005/8/layout/vProcess5"/>
    <dgm:cxn modelId="{1D699E1C-4CA7-8A4F-9030-1A66BEE96967}" type="presParOf" srcId="{735CBDF8-802F-044F-AA78-070C0D06509F}" destId="{CFEE13E9-082F-CD41-BAB5-F7491A77045A}" srcOrd="0" destOrd="0" presId="urn:microsoft.com/office/officeart/2005/8/layout/vProcess5"/>
    <dgm:cxn modelId="{E3E42C08-96E9-A94B-A571-842DDBB587C3}" type="presParOf" srcId="{735CBDF8-802F-044F-AA78-070C0D06509F}" destId="{533C4B5E-781A-F342-8C71-1D350573BF98}" srcOrd="1" destOrd="0" presId="urn:microsoft.com/office/officeart/2005/8/layout/vProcess5"/>
    <dgm:cxn modelId="{1F5C2FA1-1E96-3A43-A6F3-9D1646B182D0}" type="presParOf" srcId="{735CBDF8-802F-044F-AA78-070C0D06509F}" destId="{47C24B8E-6DF1-6843-B7F5-92E4B0E4C404}" srcOrd="2" destOrd="0" presId="urn:microsoft.com/office/officeart/2005/8/layout/vProcess5"/>
    <dgm:cxn modelId="{DBC0CF5A-5092-E24A-BADA-262955FCA272}" type="presParOf" srcId="{735CBDF8-802F-044F-AA78-070C0D06509F}" destId="{2DC63DC9-6655-4349-B4A0-D1875D089C58}" srcOrd="3" destOrd="0" presId="urn:microsoft.com/office/officeart/2005/8/layout/vProcess5"/>
    <dgm:cxn modelId="{B92BCA17-4E4B-7E4C-AFC3-01968C50CF1B}" type="presParOf" srcId="{735CBDF8-802F-044F-AA78-070C0D06509F}" destId="{9AFBAD21-BDFC-D044-A3D4-EF6629121DCE}" srcOrd="4" destOrd="0" presId="urn:microsoft.com/office/officeart/2005/8/layout/vProcess5"/>
    <dgm:cxn modelId="{848B21B9-FEFB-564B-9BD0-625EE211544B}" type="presParOf" srcId="{735CBDF8-802F-044F-AA78-070C0D06509F}" destId="{0B24287B-BC68-6E46-80C3-E69DCB47C8BB}" srcOrd="5" destOrd="0" presId="urn:microsoft.com/office/officeart/2005/8/layout/vProcess5"/>
    <dgm:cxn modelId="{21798353-086B-BE4E-976A-F19E25731E20}" type="presParOf" srcId="{735CBDF8-802F-044F-AA78-070C0D06509F}" destId="{9E2C4246-9DC7-CC43-890D-0EE0D9778231}" srcOrd="6" destOrd="0" presId="urn:microsoft.com/office/officeart/2005/8/layout/vProcess5"/>
    <dgm:cxn modelId="{80865207-0DF6-8842-97D7-9C00245C3C78}" type="presParOf" srcId="{735CBDF8-802F-044F-AA78-070C0D06509F}" destId="{19C28CEA-4972-6F4A-9B0C-7FFE55FD9DC8}" srcOrd="7" destOrd="0" presId="urn:microsoft.com/office/officeart/2005/8/layout/vProcess5"/>
    <dgm:cxn modelId="{24B7D81D-71B3-3B4B-88D1-3A3CF763E34D}" type="presParOf" srcId="{735CBDF8-802F-044F-AA78-070C0D06509F}" destId="{6D295A00-5693-9B4B-A86B-0F7D54A853BE}"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D03F53-3447-1B49-AE46-CAF8F1B31EF9}" type="doc">
      <dgm:prSet loTypeId="urn:microsoft.com/office/officeart/2005/8/layout/StepDownProcess" loCatId="" qsTypeId="urn:microsoft.com/office/officeart/2005/8/quickstyle/simple3" qsCatId="simple" csTypeId="urn:microsoft.com/office/officeart/2005/8/colors/accent5_2" csCatId="accent5" phldr="1"/>
      <dgm:spPr/>
      <dgm:t>
        <a:bodyPr/>
        <a:lstStyle/>
        <a:p>
          <a:endParaRPr lang="ru-RU"/>
        </a:p>
      </dgm:t>
    </dgm:pt>
    <dgm:pt modelId="{06B3161E-0E4E-CD47-AF4B-B5FDE5C594C2}">
      <dgm:prSet phldrT="[Текст]" custT="1"/>
      <dgm:spPr/>
      <dgm:t>
        <a:bodyPr/>
        <a:lstStyle/>
        <a:p>
          <a:r>
            <a:rPr lang="en-US" sz="1400" dirty="0" err="1">
              <a:latin typeface="Times New Roman" panose="02020603050405020304" pitchFamily="18" charset="0"/>
              <a:cs typeface="Times New Roman" panose="02020603050405020304" pitchFamily="18" charset="0"/>
            </a:rPr>
            <a:t>Principalele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cauze</a:t>
          </a:r>
          <a:r>
            <a:rPr lang="en-US" sz="1400" dirty="0">
              <a:latin typeface="Times New Roman" panose="02020603050405020304" pitchFamily="18" charset="0"/>
              <a:cs typeface="Times New Roman" panose="02020603050405020304" pitchFamily="18" charset="0"/>
            </a:rPr>
            <a:t> ale </a:t>
          </a:r>
          <a:r>
            <a:rPr lang="en-US" sz="1400" dirty="0" err="1">
              <a:latin typeface="Times New Roman" panose="02020603050405020304" pitchFamily="18" charset="0"/>
              <a:cs typeface="Times New Roman" panose="02020603050405020304" pitchFamily="18" charset="0"/>
            </a:rPr>
            <a:t>apariției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problemelor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ecologice</a:t>
          </a:r>
          <a:r>
            <a:rPr lang="en-US" sz="1400" dirty="0">
              <a:latin typeface="Times New Roman" panose="02020603050405020304" pitchFamily="18" charset="0"/>
              <a:cs typeface="Times New Roman" panose="02020603050405020304" pitchFamily="18" charset="0"/>
            </a:rPr>
            <a:t> sunt:</a:t>
          </a:r>
          <a:endParaRPr lang="ru-RU" sz="1400" dirty="0">
            <a:latin typeface="Times New Roman" panose="02020603050405020304" pitchFamily="18" charset="0"/>
            <a:cs typeface="Times New Roman" panose="02020603050405020304" pitchFamily="18" charset="0"/>
          </a:endParaRPr>
        </a:p>
      </dgm:t>
    </dgm:pt>
    <dgm:pt modelId="{754EF398-C749-FC4B-AE56-D53CCB6BB5DD}" type="parTrans" cxnId="{74C54DCA-D4CA-1542-B4F7-71DAF5C20613}">
      <dgm:prSet/>
      <dgm:spPr/>
      <dgm:t>
        <a:bodyPr/>
        <a:lstStyle/>
        <a:p>
          <a:endParaRPr lang="ru-RU"/>
        </a:p>
      </dgm:t>
    </dgm:pt>
    <dgm:pt modelId="{00B6E097-06F6-BD44-A515-934274D508C6}" type="sibTrans" cxnId="{74C54DCA-D4CA-1542-B4F7-71DAF5C20613}">
      <dgm:prSet/>
      <dgm:spPr/>
      <dgm:t>
        <a:bodyPr/>
        <a:lstStyle/>
        <a:p>
          <a:endParaRPr lang="ru-RU"/>
        </a:p>
      </dgm:t>
    </dgm:pt>
    <dgm:pt modelId="{BFA91F3F-DC9B-CD46-8157-69238585B387}">
      <dgm:prSet custT="1"/>
      <dgm:spPr/>
      <dgm:t>
        <a:bodyPr/>
        <a:lstStyle/>
        <a:p>
          <a:r>
            <a:rPr lang="en-US" sz="1400" dirty="0" err="1">
              <a:latin typeface="Times New Roman" panose="02020603050405020304" pitchFamily="18" charset="0"/>
              <a:cs typeface="Times New Roman" panose="02020603050405020304" pitchFamily="18" charset="0"/>
            </a:rPr>
            <a:t>utilizarea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necontrolată</a:t>
          </a:r>
          <a:r>
            <a:rPr lang="en-US" sz="1400" dirty="0">
              <a:latin typeface="Times New Roman" panose="02020603050405020304" pitchFamily="18" charset="0"/>
              <a:cs typeface="Times New Roman" panose="02020603050405020304" pitchFamily="18" charset="0"/>
            </a:rPr>
            <a:t> pe termen lung </a:t>
          </a:r>
          <a:r>
            <a:rPr lang="en-US" sz="1400" dirty="0" err="1">
              <a:latin typeface="Times New Roman" panose="02020603050405020304" pitchFamily="18" charset="0"/>
              <a:cs typeface="Times New Roman" panose="02020603050405020304" pitchFamily="18" charset="0"/>
            </a:rPr>
            <a:t>și</a:t>
          </a:r>
          <a:r>
            <a:rPr lang="en-US" sz="1400" dirty="0">
              <a:latin typeface="Times New Roman" panose="02020603050405020304" pitchFamily="18" charset="0"/>
              <a:cs typeface="Times New Roman" panose="02020603050405020304" pitchFamily="18" charset="0"/>
            </a:rPr>
            <a:t> nu </a:t>
          </a:r>
          <a:r>
            <a:rPr lang="en-US" sz="1400" dirty="0" err="1">
              <a:latin typeface="Times New Roman" panose="02020603050405020304" pitchFamily="18" charset="0"/>
              <a:cs typeface="Times New Roman" panose="02020603050405020304" pitchFamily="18" charset="0"/>
            </a:rPr>
            <a:t>întotdeauna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justificată</a:t>
          </a:r>
          <a:r>
            <a:rPr lang="en-US" sz="1400" dirty="0">
              <a:latin typeface="Times New Roman" panose="02020603050405020304" pitchFamily="18" charset="0"/>
              <a:cs typeface="Times New Roman" panose="02020603050405020304" pitchFamily="18" charset="0"/>
            </a:rPr>
            <a:t> a </a:t>
          </a:r>
          <a:r>
            <a:rPr lang="en-US" sz="1400" dirty="0" err="1">
              <a:latin typeface="Times New Roman" panose="02020603050405020304" pitchFamily="18" charset="0"/>
              <a:cs typeface="Times New Roman" panose="02020603050405020304" pitchFamily="18" charset="0"/>
            </a:rPr>
            <a:t>resurselor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naturale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minerit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defrișări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industriale</a:t>
          </a:r>
          <a:r>
            <a:rPr lang="en-US" sz="1400" dirty="0">
              <a:latin typeface="Times New Roman" panose="02020603050405020304" pitchFamily="18" charset="0"/>
              <a:cs typeface="Times New Roman" panose="02020603050405020304" pitchFamily="18" charset="0"/>
            </a:rPr>
            <a:t> etc.);</a:t>
          </a:r>
        </a:p>
      </dgm:t>
    </dgm:pt>
    <dgm:pt modelId="{E44B7E48-36F7-B94A-8435-295CE3F9BD59}" type="parTrans" cxnId="{41D792B5-0C05-1F4D-BFC4-A1FD71F61B38}">
      <dgm:prSet/>
      <dgm:spPr/>
      <dgm:t>
        <a:bodyPr/>
        <a:lstStyle/>
        <a:p>
          <a:endParaRPr lang="ru-RU"/>
        </a:p>
      </dgm:t>
    </dgm:pt>
    <dgm:pt modelId="{FE6D7827-B095-1A4E-8268-DA3FABF5A694}" type="sibTrans" cxnId="{41D792B5-0C05-1F4D-BFC4-A1FD71F61B38}">
      <dgm:prSet/>
      <dgm:spPr/>
      <dgm:t>
        <a:bodyPr/>
        <a:lstStyle/>
        <a:p>
          <a:endParaRPr lang="ru-RU"/>
        </a:p>
      </dgm:t>
    </dgm:pt>
    <dgm:pt modelId="{E0C07FE2-CAA7-6445-9FEF-17EB0B8CB471}">
      <dgm:prSet custT="1"/>
      <dgm:spPr/>
      <dgm:t>
        <a:bodyPr/>
        <a:lstStyle/>
        <a:p>
          <a:r>
            <a:rPr lang="en-US" sz="1400" dirty="0" err="1">
              <a:latin typeface="Times New Roman" panose="02020603050405020304" pitchFamily="18" charset="0"/>
              <a:cs typeface="Times New Roman" panose="02020603050405020304" pitchFamily="18" charset="0"/>
            </a:rPr>
            <a:t>industrializarea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economiei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apariția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unui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număr</a:t>
          </a:r>
          <a:r>
            <a:rPr lang="en-US" sz="1400" dirty="0">
              <a:latin typeface="Times New Roman" panose="02020603050405020304" pitchFamily="18" charset="0"/>
              <a:cs typeface="Times New Roman" panose="02020603050405020304" pitchFamily="18" charset="0"/>
            </a:rPr>
            <a:t> mare de </a:t>
          </a:r>
          <a:r>
            <a:rPr lang="en-US" sz="1400" dirty="0" err="1">
              <a:latin typeface="Times New Roman" panose="02020603050405020304" pitchFamily="18" charset="0"/>
              <a:cs typeface="Times New Roman" panose="02020603050405020304" pitchFamily="18" charset="0"/>
            </a:rPr>
            <a:t>industrii</a:t>
          </a:r>
          <a:r>
            <a:rPr lang="en-US" sz="1400" dirty="0">
              <a:latin typeface="Times New Roman" panose="02020603050405020304" pitchFamily="18" charset="0"/>
              <a:cs typeface="Times New Roman" panose="02020603050405020304" pitchFamily="18" charset="0"/>
            </a:rPr>
            <a:t> care emit </a:t>
          </a:r>
          <a:r>
            <a:rPr lang="en-US" sz="1400" dirty="0" err="1">
              <a:latin typeface="Times New Roman" panose="02020603050405020304" pitchFamily="18" charset="0"/>
              <a:cs typeface="Times New Roman" panose="02020603050405020304" pitchFamily="18" charset="0"/>
            </a:rPr>
            <a:t>substanțe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nocive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în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mediu</a:t>
          </a:r>
          <a:r>
            <a:rPr lang="en-US" sz="1400" dirty="0">
              <a:latin typeface="Times New Roman" panose="02020603050405020304" pitchFamily="18" charset="0"/>
              <a:cs typeface="Times New Roman" panose="02020603050405020304" pitchFamily="18" charset="0"/>
            </a:rPr>
            <a:t>);</a:t>
          </a:r>
        </a:p>
      </dgm:t>
    </dgm:pt>
    <dgm:pt modelId="{5B2AAF8D-316B-CA49-99DA-B86F424FB61F}" type="parTrans" cxnId="{7508114A-644B-0E40-B711-63BCF630AF03}">
      <dgm:prSet/>
      <dgm:spPr/>
      <dgm:t>
        <a:bodyPr/>
        <a:lstStyle/>
        <a:p>
          <a:endParaRPr lang="ru-RU"/>
        </a:p>
      </dgm:t>
    </dgm:pt>
    <dgm:pt modelId="{F86A0218-4BC8-A845-B9E6-832B2E51C30C}" type="sibTrans" cxnId="{7508114A-644B-0E40-B711-63BCF630AF03}">
      <dgm:prSet/>
      <dgm:spPr/>
      <dgm:t>
        <a:bodyPr/>
        <a:lstStyle/>
        <a:p>
          <a:endParaRPr lang="ru-RU"/>
        </a:p>
      </dgm:t>
    </dgm:pt>
    <dgm:pt modelId="{528999E6-F02C-964D-9B7F-D9AAF846424A}">
      <dgm:prSet custT="1"/>
      <dgm:spPr/>
      <dgm:t>
        <a:bodyPr/>
        <a:lstStyle/>
        <a:p>
          <a:r>
            <a:rPr lang="en-US" sz="1400" dirty="0" err="1">
              <a:latin typeface="Times New Roman" panose="02020603050405020304" pitchFamily="18" charset="0"/>
              <a:cs typeface="Times New Roman" panose="02020603050405020304" pitchFamily="18" charset="0"/>
            </a:rPr>
            <a:t>creșterea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populației</a:t>
          </a:r>
          <a:r>
            <a:rPr lang="en-US" sz="1400" dirty="0">
              <a:latin typeface="Times New Roman" panose="02020603050405020304" pitchFamily="18" charset="0"/>
              <a:cs typeface="Times New Roman" panose="02020603050405020304" pitchFamily="18" charset="0"/>
            </a:rPr>
            <a:t> pe glob </a:t>
          </a:r>
          <a:r>
            <a:rPr lang="en-US" sz="1400" dirty="0" err="1">
              <a:latin typeface="Times New Roman" panose="02020603050405020304" pitchFamily="18" charset="0"/>
              <a:cs typeface="Times New Roman" panose="02020603050405020304" pitchFamily="18" charset="0"/>
            </a:rPr>
            <a:t>și</a:t>
          </a:r>
          <a:r>
            <a:rPr lang="en-US" sz="1400" dirty="0">
              <a:latin typeface="Times New Roman" panose="02020603050405020304" pitchFamily="18" charset="0"/>
              <a:cs typeface="Times New Roman" panose="02020603050405020304" pitchFamily="18" charset="0"/>
            </a:rPr>
            <a:t> a </a:t>
          </a:r>
          <a:r>
            <a:rPr lang="en-US" sz="1400" dirty="0" err="1">
              <a:latin typeface="Times New Roman" panose="02020603050405020304" pitchFamily="18" charset="0"/>
              <a:cs typeface="Times New Roman" panose="02020603050405020304" pitchFamily="18" charset="0"/>
            </a:rPr>
            <a:t>nevoilor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acestora</a:t>
          </a:r>
          <a:r>
            <a:rPr lang="en-US" sz="1400" dirty="0">
              <a:latin typeface="Times New Roman" panose="02020603050405020304" pitchFamily="18" charset="0"/>
              <a:cs typeface="Times New Roman" panose="02020603050405020304" pitchFamily="18" charset="0"/>
            </a:rPr>
            <a:t> etc.</a:t>
          </a:r>
        </a:p>
      </dgm:t>
    </dgm:pt>
    <dgm:pt modelId="{F937799F-FE25-7842-94EB-EDD7F3B36FC4}" type="parTrans" cxnId="{C6634621-2987-E44D-A2DB-F9986D0F88BA}">
      <dgm:prSet/>
      <dgm:spPr/>
      <dgm:t>
        <a:bodyPr/>
        <a:lstStyle/>
        <a:p>
          <a:endParaRPr lang="ru-RU"/>
        </a:p>
      </dgm:t>
    </dgm:pt>
    <dgm:pt modelId="{8E3FC9FF-09A7-BA48-8E1C-07C7667D4458}" type="sibTrans" cxnId="{C6634621-2987-E44D-A2DB-F9986D0F88BA}">
      <dgm:prSet/>
      <dgm:spPr/>
      <dgm:t>
        <a:bodyPr/>
        <a:lstStyle/>
        <a:p>
          <a:endParaRPr lang="ru-RU"/>
        </a:p>
      </dgm:t>
    </dgm:pt>
    <dgm:pt modelId="{EF147F1B-C592-3B4F-BABC-88933CC495B9}">
      <dgm:prSet custT="1"/>
      <dgm:spPr/>
      <dgm:t>
        <a:bodyPr/>
        <a:lstStyle/>
        <a:p>
          <a:r>
            <a:rPr lang="en-US" sz="1400" dirty="0" err="1">
              <a:latin typeface="Times New Roman" panose="02020603050405020304" pitchFamily="18" charset="0"/>
              <a:cs typeface="Times New Roman" panose="02020603050405020304" pitchFamily="18" charset="0"/>
            </a:rPr>
            <a:t>Provocările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majore</a:t>
          </a:r>
          <a:r>
            <a:rPr lang="en-US" sz="1400" dirty="0">
              <a:latin typeface="Times New Roman" panose="02020603050405020304" pitchFamily="18" charset="0"/>
              <a:cs typeface="Times New Roman" panose="02020603050405020304" pitchFamily="18" charset="0"/>
            </a:rPr>
            <a:t> de </a:t>
          </a:r>
          <a:r>
            <a:rPr lang="en-US" sz="1400" dirty="0" err="1">
              <a:latin typeface="Times New Roman" panose="02020603050405020304" pitchFamily="18" charset="0"/>
              <a:cs typeface="Times New Roman" panose="02020603050405020304" pitchFamily="18" charset="0"/>
            </a:rPr>
            <a:t>mediu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includ</a:t>
          </a:r>
          <a:r>
            <a:rPr lang="en-US" sz="1400" dirty="0">
              <a:latin typeface="Times New Roman" panose="02020603050405020304" pitchFamily="18" charset="0"/>
              <a:cs typeface="Times New Roman" panose="02020603050405020304" pitchFamily="18" charset="0"/>
            </a:rPr>
            <a:t>:</a:t>
          </a:r>
          <a:endParaRPr lang="ru-MD" sz="1400" dirty="0">
            <a:latin typeface="Times New Roman" panose="02020603050405020304" pitchFamily="18" charset="0"/>
            <a:cs typeface="Times New Roman" panose="02020603050405020304" pitchFamily="18" charset="0"/>
          </a:endParaRPr>
        </a:p>
      </dgm:t>
    </dgm:pt>
    <dgm:pt modelId="{F671322D-4B17-774D-880C-B9C7E34F2484}" type="parTrans" cxnId="{0BC8DC08-780E-A84E-A5CF-9A0925F42266}">
      <dgm:prSet/>
      <dgm:spPr/>
      <dgm:t>
        <a:bodyPr/>
        <a:lstStyle/>
        <a:p>
          <a:endParaRPr lang="ru-RU"/>
        </a:p>
      </dgm:t>
    </dgm:pt>
    <dgm:pt modelId="{0AE8D29D-3D40-A84D-B1B8-4127DCC8BD59}" type="sibTrans" cxnId="{0BC8DC08-780E-A84E-A5CF-9A0925F42266}">
      <dgm:prSet/>
      <dgm:spPr/>
      <dgm:t>
        <a:bodyPr/>
        <a:lstStyle/>
        <a:p>
          <a:endParaRPr lang="ru-RU"/>
        </a:p>
      </dgm:t>
    </dgm:pt>
    <dgm:pt modelId="{06B947DA-3169-9242-97CF-983DDE0B8C40}">
      <dgm:prSet custT="1"/>
      <dgm:spPr/>
      <dgm:t>
        <a:bodyPr/>
        <a:lstStyle/>
        <a:p>
          <a:r>
            <a:rPr lang="en-US" sz="1400" dirty="0" err="1">
              <a:latin typeface="Times New Roman" panose="02020603050405020304" pitchFamily="18" charset="0"/>
              <a:cs typeface="Times New Roman" panose="02020603050405020304" pitchFamily="18" charset="0"/>
            </a:rPr>
            <a:t>Reducerea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stratului</a:t>
          </a:r>
          <a:r>
            <a:rPr lang="en-US" sz="1400" dirty="0">
              <a:latin typeface="Times New Roman" panose="02020603050405020304" pitchFamily="18" charset="0"/>
              <a:cs typeface="Times New Roman" panose="02020603050405020304" pitchFamily="18" charset="0"/>
            </a:rPr>
            <a:t> de </a:t>
          </a:r>
          <a:r>
            <a:rPr lang="en-US" sz="1400" dirty="0" err="1">
              <a:latin typeface="Times New Roman" panose="02020603050405020304" pitchFamily="18" charset="0"/>
              <a:cs typeface="Times New Roman" panose="02020603050405020304" pitchFamily="18" charset="0"/>
            </a:rPr>
            <a:t>ozon</a:t>
          </a:r>
          <a:r>
            <a:rPr lang="en-US" sz="1400" dirty="0">
              <a:latin typeface="Times New Roman" panose="02020603050405020304" pitchFamily="18" charset="0"/>
              <a:cs typeface="Times New Roman" panose="02020603050405020304" pitchFamily="18" charset="0"/>
            </a:rPr>
            <a:t>, </a:t>
          </a:r>
          <a:endParaRPr lang="ru-MD" sz="1400" dirty="0">
            <a:latin typeface="Times New Roman" panose="02020603050405020304" pitchFamily="18" charset="0"/>
            <a:cs typeface="Times New Roman" panose="02020603050405020304" pitchFamily="18" charset="0"/>
          </a:endParaRPr>
        </a:p>
      </dgm:t>
    </dgm:pt>
    <dgm:pt modelId="{557BCE5E-BE94-014E-989A-3CCD59943EF3}" type="parTrans" cxnId="{27AF0A4B-077B-1442-BD6A-EB5CD064494A}">
      <dgm:prSet/>
      <dgm:spPr/>
      <dgm:t>
        <a:bodyPr/>
        <a:lstStyle/>
        <a:p>
          <a:endParaRPr lang="ru-RU"/>
        </a:p>
      </dgm:t>
    </dgm:pt>
    <dgm:pt modelId="{5C6DA135-07EF-444C-9678-005651E6E863}" type="sibTrans" cxnId="{27AF0A4B-077B-1442-BD6A-EB5CD064494A}">
      <dgm:prSet/>
      <dgm:spPr/>
      <dgm:t>
        <a:bodyPr/>
        <a:lstStyle/>
        <a:p>
          <a:endParaRPr lang="ru-RU"/>
        </a:p>
      </dgm:t>
    </dgm:pt>
    <dgm:pt modelId="{D2751033-EBFC-6E44-BC34-A025086C5F0D}">
      <dgm:prSet custT="1"/>
      <dgm:spPr/>
      <dgm:t>
        <a:bodyPr/>
        <a:lstStyle/>
        <a:p>
          <a:r>
            <a:rPr lang="en-US" sz="1400" dirty="0" err="1">
              <a:latin typeface="Times New Roman" panose="02020603050405020304" pitchFamily="18" charset="0"/>
              <a:cs typeface="Times New Roman" panose="02020603050405020304" pitchFamily="18" charset="0"/>
            </a:rPr>
            <a:t>încălzirea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globală</a:t>
          </a:r>
          <a:r>
            <a:rPr lang="en-US" sz="1400" dirty="0">
              <a:latin typeface="Times New Roman" panose="02020603050405020304" pitchFamily="18" charset="0"/>
              <a:cs typeface="Times New Roman" panose="02020603050405020304" pitchFamily="18" charset="0"/>
            </a:rPr>
            <a:t>, </a:t>
          </a:r>
          <a:endParaRPr lang="ru-MD" sz="1400" dirty="0">
            <a:latin typeface="Times New Roman" panose="02020603050405020304" pitchFamily="18" charset="0"/>
            <a:cs typeface="Times New Roman" panose="02020603050405020304" pitchFamily="18" charset="0"/>
          </a:endParaRPr>
        </a:p>
      </dgm:t>
    </dgm:pt>
    <dgm:pt modelId="{0DF7F328-B3C9-1649-ACA5-703D17082C28}" type="parTrans" cxnId="{9C9DDCF3-3C7D-7B47-9554-59A99E7F0214}">
      <dgm:prSet/>
      <dgm:spPr/>
      <dgm:t>
        <a:bodyPr/>
        <a:lstStyle/>
        <a:p>
          <a:endParaRPr lang="ru-RU"/>
        </a:p>
      </dgm:t>
    </dgm:pt>
    <dgm:pt modelId="{302EC639-2321-EB48-8701-67661CE221C4}" type="sibTrans" cxnId="{9C9DDCF3-3C7D-7B47-9554-59A99E7F0214}">
      <dgm:prSet/>
      <dgm:spPr/>
      <dgm:t>
        <a:bodyPr/>
        <a:lstStyle/>
        <a:p>
          <a:endParaRPr lang="ru-RU"/>
        </a:p>
      </dgm:t>
    </dgm:pt>
    <dgm:pt modelId="{0EA2FD0D-88D1-3D41-A554-5516CE19574B}">
      <dgm:prSet custT="1"/>
      <dgm:spPr/>
      <dgm:t>
        <a:bodyPr/>
        <a:lstStyle/>
        <a:p>
          <a:r>
            <a:rPr lang="en-US" sz="1400" dirty="0" err="1">
              <a:latin typeface="Times New Roman" panose="02020603050405020304" pitchFamily="18" charset="0"/>
              <a:cs typeface="Times New Roman" panose="02020603050405020304" pitchFamily="18" charset="0"/>
            </a:rPr>
            <a:t>poluarea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atmosferică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și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efectul</a:t>
          </a:r>
          <a:r>
            <a:rPr lang="en-US" sz="1400" dirty="0">
              <a:latin typeface="Times New Roman" panose="02020603050405020304" pitchFamily="18" charset="0"/>
              <a:cs typeface="Times New Roman" panose="02020603050405020304" pitchFamily="18" charset="0"/>
            </a:rPr>
            <a:t> de </a:t>
          </a:r>
          <a:r>
            <a:rPr lang="en-US" sz="1400" dirty="0" err="1">
              <a:latin typeface="Times New Roman" panose="02020603050405020304" pitchFamily="18" charset="0"/>
              <a:cs typeface="Times New Roman" panose="02020603050405020304" pitchFamily="18" charset="0"/>
            </a:rPr>
            <a:t>seră</a:t>
          </a:r>
          <a:r>
            <a:rPr lang="en-US" sz="1400" dirty="0">
              <a:latin typeface="Times New Roman" panose="02020603050405020304" pitchFamily="18" charset="0"/>
              <a:cs typeface="Times New Roman" panose="02020603050405020304" pitchFamily="18" charset="0"/>
            </a:rPr>
            <a:t>, </a:t>
          </a:r>
          <a:endParaRPr lang="ru-MD" sz="1400" dirty="0">
            <a:latin typeface="Times New Roman" panose="02020603050405020304" pitchFamily="18" charset="0"/>
            <a:cs typeface="Times New Roman" panose="02020603050405020304" pitchFamily="18" charset="0"/>
          </a:endParaRPr>
        </a:p>
      </dgm:t>
    </dgm:pt>
    <dgm:pt modelId="{9D7BE88C-6F9A-394D-B9B8-B8261AA11534}" type="parTrans" cxnId="{F9676800-18B2-1B45-B937-C6710108BF5F}">
      <dgm:prSet/>
      <dgm:spPr/>
      <dgm:t>
        <a:bodyPr/>
        <a:lstStyle/>
        <a:p>
          <a:endParaRPr lang="ru-RU"/>
        </a:p>
      </dgm:t>
    </dgm:pt>
    <dgm:pt modelId="{1D6BA07B-AE18-EF4E-AD9D-93A0922C5D99}" type="sibTrans" cxnId="{F9676800-18B2-1B45-B937-C6710108BF5F}">
      <dgm:prSet/>
      <dgm:spPr/>
      <dgm:t>
        <a:bodyPr/>
        <a:lstStyle/>
        <a:p>
          <a:endParaRPr lang="ru-RU"/>
        </a:p>
      </dgm:t>
    </dgm:pt>
    <dgm:pt modelId="{2D0829B6-A2A9-AA43-9EAA-9D5A352B6DA4}">
      <dgm:prSet custT="1"/>
      <dgm:spPr/>
      <dgm:t>
        <a:bodyPr/>
        <a:lstStyle/>
        <a:p>
          <a:r>
            <a:rPr lang="en-US" sz="1400" dirty="0" err="1">
              <a:latin typeface="Times New Roman" panose="02020603050405020304" pitchFamily="18" charset="0"/>
              <a:cs typeface="Times New Roman" panose="02020603050405020304" pitchFamily="18" charset="0"/>
            </a:rPr>
            <a:t>poluarea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oceanelor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și</a:t>
          </a:r>
          <a:endParaRPr lang="ru-MD" sz="1400" dirty="0">
            <a:latin typeface="Times New Roman" panose="02020603050405020304" pitchFamily="18" charset="0"/>
            <a:cs typeface="Times New Roman" panose="02020603050405020304" pitchFamily="18" charset="0"/>
          </a:endParaRPr>
        </a:p>
      </dgm:t>
    </dgm:pt>
    <dgm:pt modelId="{43B969D9-EB64-B546-931F-D73DEB052F71}" type="parTrans" cxnId="{64C716A1-0D6E-A147-8696-7FA5C55B8184}">
      <dgm:prSet/>
      <dgm:spPr/>
      <dgm:t>
        <a:bodyPr/>
        <a:lstStyle/>
        <a:p>
          <a:endParaRPr lang="ru-RU"/>
        </a:p>
      </dgm:t>
    </dgm:pt>
    <dgm:pt modelId="{00348453-4B24-4344-9950-9C87998FF06A}" type="sibTrans" cxnId="{64C716A1-0D6E-A147-8696-7FA5C55B8184}">
      <dgm:prSet/>
      <dgm:spPr/>
      <dgm:t>
        <a:bodyPr/>
        <a:lstStyle/>
        <a:p>
          <a:endParaRPr lang="ru-RU"/>
        </a:p>
      </dgm:t>
    </dgm:pt>
    <dgm:pt modelId="{4C4C280C-89CC-6042-8742-9A594E6CAE05}">
      <dgm:prSet custT="1"/>
      <dgm:spPr/>
      <dgm:t>
        <a:bodyPr/>
        <a:lstStyle/>
        <a:p>
          <a:r>
            <a:rPr lang="en-US" sz="1400" dirty="0" err="1">
              <a:latin typeface="Times New Roman" panose="02020603050405020304" pitchFamily="18" charset="0"/>
              <a:cs typeface="Times New Roman" panose="02020603050405020304" pitchFamily="18" charset="0"/>
            </a:rPr>
            <a:t>scăderea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diversității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speciilor</a:t>
          </a:r>
          <a:r>
            <a:rPr lang="en-US" sz="1400" dirty="0">
              <a:latin typeface="Times New Roman" panose="02020603050405020304" pitchFamily="18" charset="0"/>
              <a:cs typeface="Times New Roman" panose="02020603050405020304" pitchFamily="18" charset="0"/>
            </a:rPr>
            <a:t> pe </a:t>
          </a:r>
          <a:r>
            <a:rPr lang="en-US" sz="1400" dirty="0" err="1">
              <a:latin typeface="Times New Roman" panose="02020603050405020304" pitchFamily="18" charset="0"/>
              <a:cs typeface="Times New Roman" panose="02020603050405020304" pitchFamily="18" charset="0"/>
            </a:rPr>
            <a:t>Pământ</a:t>
          </a:r>
          <a:r>
            <a:rPr lang="en-US" sz="1400" dirty="0">
              <a:latin typeface="Times New Roman" panose="02020603050405020304" pitchFamily="18" charset="0"/>
              <a:cs typeface="Times New Roman" panose="02020603050405020304" pitchFamily="18" charset="0"/>
            </a:rPr>
            <a:t>. </a:t>
          </a:r>
          <a:endParaRPr lang="ru-MD" sz="1400" dirty="0">
            <a:latin typeface="Times New Roman" panose="02020603050405020304" pitchFamily="18" charset="0"/>
            <a:cs typeface="Times New Roman" panose="02020603050405020304" pitchFamily="18" charset="0"/>
          </a:endParaRPr>
        </a:p>
      </dgm:t>
    </dgm:pt>
    <dgm:pt modelId="{D5FC4EC0-3E16-2645-A9DF-1C4682D70912}" type="parTrans" cxnId="{C1D00305-BE04-BC42-8C21-00AAEEDDEA43}">
      <dgm:prSet/>
      <dgm:spPr/>
      <dgm:t>
        <a:bodyPr/>
        <a:lstStyle/>
        <a:p>
          <a:endParaRPr lang="ru-RU"/>
        </a:p>
      </dgm:t>
    </dgm:pt>
    <dgm:pt modelId="{7F9CCB21-DEBE-5747-87C9-7E789B15769F}" type="sibTrans" cxnId="{C1D00305-BE04-BC42-8C21-00AAEEDDEA43}">
      <dgm:prSet/>
      <dgm:spPr/>
      <dgm:t>
        <a:bodyPr/>
        <a:lstStyle/>
        <a:p>
          <a:endParaRPr lang="ru-RU"/>
        </a:p>
      </dgm:t>
    </dgm:pt>
    <dgm:pt modelId="{1D27B330-2E0C-A749-A152-8BC57499F8BC}" type="pres">
      <dgm:prSet presAssocID="{3ED03F53-3447-1B49-AE46-CAF8F1B31EF9}" presName="rootnode" presStyleCnt="0">
        <dgm:presLayoutVars>
          <dgm:chMax/>
          <dgm:chPref/>
          <dgm:dir/>
          <dgm:animLvl val="lvl"/>
        </dgm:presLayoutVars>
      </dgm:prSet>
      <dgm:spPr/>
    </dgm:pt>
    <dgm:pt modelId="{58E19B2C-2D6C-8C4D-A8B6-50FC76689C25}" type="pres">
      <dgm:prSet presAssocID="{06B3161E-0E4E-CD47-AF4B-B5FDE5C594C2}" presName="composite" presStyleCnt="0"/>
      <dgm:spPr/>
    </dgm:pt>
    <dgm:pt modelId="{E4AE367F-C01B-3246-B0C0-269C07ABA06F}" type="pres">
      <dgm:prSet presAssocID="{06B3161E-0E4E-CD47-AF4B-B5FDE5C594C2}" presName="bentUpArrow1" presStyleLbl="alignImgPlace1" presStyleIdx="0" presStyleCnt="1" custScaleX="64806" custScaleY="62836" custLinFactNeighborX="58247" custLinFactNeighborY="-29240">
        <dgm:style>
          <a:lnRef idx="1">
            <a:schemeClr val="accent5"/>
          </a:lnRef>
          <a:fillRef idx="2">
            <a:schemeClr val="accent5"/>
          </a:fillRef>
          <a:effectRef idx="1">
            <a:schemeClr val="accent5"/>
          </a:effectRef>
          <a:fontRef idx="minor">
            <a:schemeClr val="dk1"/>
          </a:fontRef>
        </dgm:style>
      </dgm:prSet>
      <dgm:spPr/>
    </dgm:pt>
    <dgm:pt modelId="{F9D097A3-86F8-4C4A-9FE0-C0B91F06E760}" type="pres">
      <dgm:prSet presAssocID="{06B3161E-0E4E-CD47-AF4B-B5FDE5C594C2}" presName="ParentText" presStyleLbl="node1" presStyleIdx="0" presStyleCnt="2" custScaleX="53119" custScaleY="75888" custLinFactNeighborX="17680" custLinFactNeighborY="1620">
        <dgm:presLayoutVars>
          <dgm:chMax val="1"/>
          <dgm:chPref val="1"/>
          <dgm:bulletEnabled val="1"/>
        </dgm:presLayoutVars>
      </dgm:prSet>
      <dgm:spPr/>
    </dgm:pt>
    <dgm:pt modelId="{0D8F4CED-0598-7641-A56C-4C9AF21E0ED4}" type="pres">
      <dgm:prSet presAssocID="{06B3161E-0E4E-CD47-AF4B-B5FDE5C594C2}" presName="ChildText" presStyleLbl="revTx" presStyleIdx="0" presStyleCnt="2">
        <dgm:presLayoutVars>
          <dgm:chMax val="0"/>
          <dgm:chPref val="0"/>
          <dgm:bulletEnabled val="1"/>
        </dgm:presLayoutVars>
      </dgm:prSet>
      <dgm:spPr/>
    </dgm:pt>
    <dgm:pt modelId="{86FD9576-586F-7F47-AE65-ADEC5C2399A4}" type="pres">
      <dgm:prSet presAssocID="{00B6E097-06F6-BD44-A515-934274D508C6}" presName="sibTrans" presStyleCnt="0"/>
      <dgm:spPr/>
    </dgm:pt>
    <dgm:pt modelId="{3A46B911-A309-034B-936F-85F853344146}" type="pres">
      <dgm:prSet presAssocID="{EF147F1B-C592-3B4F-BABC-88933CC495B9}" presName="composite" presStyleCnt="0"/>
      <dgm:spPr/>
    </dgm:pt>
    <dgm:pt modelId="{5065EA35-D477-824E-ACA6-8476F3B487DF}" type="pres">
      <dgm:prSet presAssocID="{EF147F1B-C592-3B4F-BABC-88933CC495B9}" presName="ParentText" presStyleLbl="node1" presStyleIdx="1" presStyleCnt="2" custScaleX="53119" custScaleY="75888" custLinFactNeighborX="18759" custLinFactNeighborY="-1772">
        <dgm:presLayoutVars>
          <dgm:chMax val="1"/>
          <dgm:chPref val="1"/>
          <dgm:bulletEnabled val="1"/>
        </dgm:presLayoutVars>
      </dgm:prSet>
      <dgm:spPr/>
    </dgm:pt>
    <dgm:pt modelId="{76EB98C0-AAC0-6749-A5AF-45FA11B98BA2}" type="pres">
      <dgm:prSet presAssocID="{EF147F1B-C592-3B4F-BABC-88933CC495B9}" presName="FinalChildText" presStyleLbl="revTx" presStyleIdx="1" presStyleCnt="2">
        <dgm:presLayoutVars>
          <dgm:chMax val="0"/>
          <dgm:chPref val="0"/>
          <dgm:bulletEnabled val="1"/>
        </dgm:presLayoutVars>
      </dgm:prSet>
      <dgm:spPr/>
    </dgm:pt>
  </dgm:ptLst>
  <dgm:cxnLst>
    <dgm:cxn modelId="{F9676800-18B2-1B45-B937-C6710108BF5F}" srcId="{EF147F1B-C592-3B4F-BABC-88933CC495B9}" destId="{0EA2FD0D-88D1-3D41-A554-5516CE19574B}" srcOrd="2" destOrd="0" parTransId="{9D7BE88C-6F9A-394D-B9B8-B8261AA11534}" sibTransId="{1D6BA07B-AE18-EF4E-AD9D-93A0922C5D99}"/>
    <dgm:cxn modelId="{C1D00305-BE04-BC42-8C21-00AAEEDDEA43}" srcId="{EF147F1B-C592-3B4F-BABC-88933CC495B9}" destId="{4C4C280C-89CC-6042-8742-9A594E6CAE05}" srcOrd="4" destOrd="0" parTransId="{D5FC4EC0-3E16-2645-A9DF-1C4682D70912}" sibTransId="{7F9CCB21-DEBE-5747-87C9-7E789B15769F}"/>
    <dgm:cxn modelId="{0BC8DC08-780E-A84E-A5CF-9A0925F42266}" srcId="{3ED03F53-3447-1B49-AE46-CAF8F1B31EF9}" destId="{EF147F1B-C592-3B4F-BABC-88933CC495B9}" srcOrd="1" destOrd="0" parTransId="{F671322D-4B17-774D-880C-B9C7E34F2484}" sibTransId="{0AE8D29D-3D40-A84D-B1B8-4127DCC8BD59}"/>
    <dgm:cxn modelId="{C6634621-2987-E44D-A2DB-F9986D0F88BA}" srcId="{06B3161E-0E4E-CD47-AF4B-B5FDE5C594C2}" destId="{528999E6-F02C-964D-9B7F-D9AAF846424A}" srcOrd="2" destOrd="0" parTransId="{F937799F-FE25-7842-94EB-EDD7F3B36FC4}" sibTransId="{8E3FC9FF-09A7-BA48-8E1C-07C7667D4458}"/>
    <dgm:cxn modelId="{7508114A-644B-0E40-B711-63BCF630AF03}" srcId="{06B3161E-0E4E-CD47-AF4B-B5FDE5C594C2}" destId="{E0C07FE2-CAA7-6445-9FEF-17EB0B8CB471}" srcOrd="1" destOrd="0" parTransId="{5B2AAF8D-316B-CA49-99DA-B86F424FB61F}" sibTransId="{F86A0218-4BC8-A845-B9E6-832B2E51C30C}"/>
    <dgm:cxn modelId="{27AF0A4B-077B-1442-BD6A-EB5CD064494A}" srcId="{EF147F1B-C592-3B4F-BABC-88933CC495B9}" destId="{06B947DA-3169-9242-97CF-983DDE0B8C40}" srcOrd="0" destOrd="0" parTransId="{557BCE5E-BE94-014E-989A-3CCD59943EF3}" sibTransId="{5C6DA135-07EF-444C-9678-005651E6E863}"/>
    <dgm:cxn modelId="{88723E51-4E89-1347-BC72-07A62AD225A8}" type="presOf" srcId="{E0C07FE2-CAA7-6445-9FEF-17EB0B8CB471}" destId="{0D8F4CED-0598-7641-A56C-4C9AF21E0ED4}" srcOrd="0" destOrd="1" presId="urn:microsoft.com/office/officeart/2005/8/layout/StepDownProcess"/>
    <dgm:cxn modelId="{65B31657-AA82-1E4A-9A77-B0AB5E07E459}" type="presOf" srcId="{D2751033-EBFC-6E44-BC34-A025086C5F0D}" destId="{76EB98C0-AAC0-6749-A5AF-45FA11B98BA2}" srcOrd="0" destOrd="1" presId="urn:microsoft.com/office/officeart/2005/8/layout/StepDownProcess"/>
    <dgm:cxn modelId="{8BA16364-4F62-A34E-92F1-777FE4E43728}" type="presOf" srcId="{528999E6-F02C-964D-9B7F-D9AAF846424A}" destId="{0D8F4CED-0598-7641-A56C-4C9AF21E0ED4}" srcOrd="0" destOrd="2" presId="urn:microsoft.com/office/officeart/2005/8/layout/StepDownProcess"/>
    <dgm:cxn modelId="{DD6F6574-7B26-4E4C-A0DB-F8855AEC6BF1}" type="presOf" srcId="{4C4C280C-89CC-6042-8742-9A594E6CAE05}" destId="{76EB98C0-AAC0-6749-A5AF-45FA11B98BA2}" srcOrd="0" destOrd="4" presId="urn:microsoft.com/office/officeart/2005/8/layout/StepDownProcess"/>
    <dgm:cxn modelId="{462F7E84-FAE4-0042-847B-9596989D302A}" type="presOf" srcId="{BFA91F3F-DC9B-CD46-8157-69238585B387}" destId="{0D8F4CED-0598-7641-A56C-4C9AF21E0ED4}" srcOrd="0" destOrd="0" presId="urn:microsoft.com/office/officeart/2005/8/layout/StepDownProcess"/>
    <dgm:cxn modelId="{4575458C-C3E3-1A40-871C-8022FE26FF76}" type="presOf" srcId="{2D0829B6-A2A9-AA43-9EAA-9D5A352B6DA4}" destId="{76EB98C0-AAC0-6749-A5AF-45FA11B98BA2}" srcOrd="0" destOrd="3" presId="urn:microsoft.com/office/officeart/2005/8/layout/StepDownProcess"/>
    <dgm:cxn modelId="{64C716A1-0D6E-A147-8696-7FA5C55B8184}" srcId="{EF147F1B-C592-3B4F-BABC-88933CC495B9}" destId="{2D0829B6-A2A9-AA43-9EAA-9D5A352B6DA4}" srcOrd="3" destOrd="0" parTransId="{43B969D9-EB64-B546-931F-D73DEB052F71}" sibTransId="{00348453-4B24-4344-9950-9C87998FF06A}"/>
    <dgm:cxn modelId="{41D792B5-0C05-1F4D-BFC4-A1FD71F61B38}" srcId="{06B3161E-0E4E-CD47-AF4B-B5FDE5C594C2}" destId="{BFA91F3F-DC9B-CD46-8157-69238585B387}" srcOrd="0" destOrd="0" parTransId="{E44B7E48-36F7-B94A-8435-295CE3F9BD59}" sibTransId="{FE6D7827-B095-1A4E-8268-DA3FABF5A694}"/>
    <dgm:cxn modelId="{3E8343C0-FF4A-6248-B677-D5799083E599}" type="presOf" srcId="{06B3161E-0E4E-CD47-AF4B-B5FDE5C594C2}" destId="{F9D097A3-86F8-4C4A-9FE0-C0B91F06E760}" srcOrd="0" destOrd="0" presId="urn:microsoft.com/office/officeart/2005/8/layout/StepDownProcess"/>
    <dgm:cxn modelId="{B522D4C3-E642-6B4E-BB2E-E9680D112716}" type="presOf" srcId="{06B947DA-3169-9242-97CF-983DDE0B8C40}" destId="{76EB98C0-AAC0-6749-A5AF-45FA11B98BA2}" srcOrd="0" destOrd="0" presId="urn:microsoft.com/office/officeart/2005/8/layout/StepDownProcess"/>
    <dgm:cxn modelId="{74C54DCA-D4CA-1542-B4F7-71DAF5C20613}" srcId="{3ED03F53-3447-1B49-AE46-CAF8F1B31EF9}" destId="{06B3161E-0E4E-CD47-AF4B-B5FDE5C594C2}" srcOrd="0" destOrd="0" parTransId="{754EF398-C749-FC4B-AE56-D53CCB6BB5DD}" sibTransId="{00B6E097-06F6-BD44-A515-934274D508C6}"/>
    <dgm:cxn modelId="{4DE484DE-3725-6548-ACCC-584BAE9A249C}" type="presOf" srcId="{EF147F1B-C592-3B4F-BABC-88933CC495B9}" destId="{5065EA35-D477-824E-ACA6-8476F3B487DF}" srcOrd="0" destOrd="0" presId="urn:microsoft.com/office/officeart/2005/8/layout/StepDownProcess"/>
    <dgm:cxn modelId="{EC9D66E7-4722-8F4E-B51A-8E68A86917BB}" type="presOf" srcId="{3ED03F53-3447-1B49-AE46-CAF8F1B31EF9}" destId="{1D27B330-2E0C-A749-A152-8BC57499F8BC}" srcOrd="0" destOrd="0" presId="urn:microsoft.com/office/officeart/2005/8/layout/StepDownProcess"/>
    <dgm:cxn modelId="{084A8BEB-C62E-7249-82EE-3A7E636CB70E}" type="presOf" srcId="{0EA2FD0D-88D1-3D41-A554-5516CE19574B}" destId="{76EB98C0-AAC0-6749-A5AF-45FA11B98BA2}" srcOrd="0" destOrd="2" presId="urn:microsoft.com/office/officeart/2005/8/layout/StepDownProcess"/>
    <dgm:cxn modelId="{9C9DDCF3-3C7D-7B47-9554-59A99E7F0214}" srcId="{EF147F1B-C592-3B4F-BABC-88933CC495B9}" destId="{D2751033-EBFC-6E44-BC34-A025086C5F0D}" srcOrd="1" destOrd="0" parTransId="{0DF7F328-B3C9-1649-ACA5-703D17082C28}" sibTransId="{302EC639-2321-EB48-8701-67661CE221C4}"/>
    <dgm:cxn modelId="{3B0D02D7-E378-F04D-97D7-12EC2BA73952}" type="presParOf" srcId="{1D27B330-2E0C-A749-A152-8BC57499F8BC}" destId="{58E19B2C-2D6C-8C4D-A8B6-50FC76689C25}" srcOrd="0" destOrd="0" presId="urn:microsoft.com/office/officeart/2005/8/layout/StepDownProcess"/>
    <dgm:cxn modelId="{85A42AA9-7A56-454A-ADDA-6C23522E5D1A}" type="presParOf" srcId="{58E19B2C-2D6C-8C4D-A8B6-50FC76689C25}" destId="{E4AE367F-C01B-3246-B0C0-269C07ABA06F}" srcOrd="0" destOrd="0" presId="urn:microsoft.com/office/officeart/2005/8/layout/StepDownProcess"/>
    <dgm:cxn modelId="{437F79E7-D5CF-324C-82C2-B8E49FEFFA97}" type="presParOf" srcId="{58E19B2C-2D6C-8C4D-A8B6-50FC76689C25}" destId="{F9D097A3-86F8-4C4A-9FE0-C0B91F06E760}" srcOrd="1" destOrd="0" presId="urn:microsoft.com/office/officeart/2005/8/layout/StepDownProcess"/>
    <dgm:cxn modelId="{048B3E56-4301-1448-A768-18F948A148F6}" type="presParOf" srcId="{58E19B2C-2D6C-8C4D-A8B6-50FC76689C25}" destId="{0D8F4CED-0598-7641-A56C-4C9AF21E0ED4}" srcOrd="2" destOrd="0" presId="urn:microsoft.com/office/officeart/2005/8/layout/StepDownProcess"/>
    <dgm:cxn modelId="{95F5EFD9-E533-2A49-906D-86FAF07F0F2A}" type="presParOf" srcId="{1D27B330-2E0C-A749-A152-8BC57499F8BC}" destId="{86FD9576-586F-7F47-AE65-ADEC5C2399A4}" srcOrd="1" destOrd="0" presId="urn:microsoft.com/office/officeart/2005/8/layout/StepDownProcess"/>
    <dgm:cxn modelId="{310BC3AB-0D8A-C643-B010-77BDAA67901D}" type="presParOf" srcId="{1D27B330-2E0C-A749-A152-8BC57499F8BC}" destId="{3A46B911-A309-034B-936F-85F853344146}" srcOrd="2" destOrd="0" presId="urn:microsoft.com/office/officeart/2005/8/layout/StepDownProcess"/>
    <dgm:cxn modelId="{2C7D7743-0949-5040-B18B-E968D7B5FFDE}" type="presParOf" srcId="{3A46B911-A309-034B-936F-85F853344146}" destId="{5065EA35-D477-824E-ACA6-8476F3B487DF}" srcOrd="0" destOrd="0" presId="urn:microsoft.com/office/officeart/2005/8/layout/StepDownProcess"/>
    <dgm:cxn modelId="{AE0929B3-0981-D54E-991A-E409839EFDC6}" type="presParOf" srcId="{3A46B911-A309-034B-936F-85F853344146}" destId="{76EB98C0-AAC0-6749-A5AF-45FA11B98BA2}"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EADE34C-5C9A-D647-B262-14B3D9EE044F}" type="doc">
      <dgm:prSet loTypeId="urn:microsoft.com/office/officeart/2005/8/layout/radial6" loCatId="" qsTypeId="urn:microsoft.com/office/officeart/2005/8/quickstyle/simple3" qsCatId="simple" csTypeId="urn:microsoft.com/office/officeart/2005/8/colors/accent4_2" csCatId="accent4" phldr="1"/>
      <dgm:spPr/>
      <dgm:t>
        <a:bodyPr/>
        <a:lstStyle/>
        <a:p>
          <a:endParaRPr lang="ru-RU"/>
        </a:p>
      </dgm:t>
    </dgm:pt>
    <dgm:pt modelId="{C7092783-C903-9548-A57F-3BA3280B91DC}">
      <dgm:prSet phldrT="[Текст]"/>
      <dgm:spPr/>
      <dgm:t>
        <a:bodyPr/>
        <a:lstStyle/>
        <a:p>
          <a:r>
            <a:rPr lang="ro-RO" dirty="0">
              <a:latin typeface="Times New Roman" panose="02020603050405020304" pitchFamily="18" charset="0"/>
              <a:cs typeface="Times New Roman" panose="02020603050405020304" pitchFamily="18" charset="0"/>
            </a:rPr>
            <a:t>Motivele distrugerii stratului de ozon</a:t>
          </a:r>
          <a:endParaRPr lang="ru-RU" dirty="0">
            <a:latin typeface="Times New Roman" panose="02020603050405020304" pitchFamily="18" charset="0"/>
            <a:cs typeface="Times New Roman" panose="02020603050405020304" pitchFamily="18" charset="0"/>
          </a:endParaRPr>
        </a:p>
      </dgm:t>
    </dgm:pt>
    <dgm:pt modelId="{1680C31D-B4A7-2041-A417-2952A3E373B0}" type="parTrans" cxnId="{7EC43777-A00B-A34B-B48E-5B9E5A42F2B3}">
      <dgm:prSet/>
      <dgm:spPr/>
      <dgm:t>
        <a:bodyPr/>
        <a:lstStyle/>
        <a:p>
          <a:endParaRPr lang="ru-RU"/>
        </a:p>
      </dgm:t>
    </dgm:pt>
    <dgm:pt modelId="{E51072BB-F127-9B4B-8902-C97292C04A3F}" type="sibTrans" cxnId="{7EC43777-A00B-A34B-B48E-5B9E5A42F2B3}">
      <dgm:prSet/>
      <dgm:spPr/>
      <dgm:t>
        <a:bodyPr/>
        <a:lstStyle/>
        <a:p>
          <a:endParaRPr lang="ru-RU"/>
        </a:p>
      </dgm:t>
    </dgm:pt>
    <dgm:pt modelId="{5E3194D1-1147-3243-A905-A59D9C8C9449}">
      <dgm:prSet phldrT="[Текст]" custT="1"/>
      <dgm:spPr/>
      <dgm:t>
        <a:bodyPr/>
        <a:lstStyle/>
        <a:p>
          <a:r>
            <a:rPr lang="en-US" sz="1200" dirty="0" err="1">
              <a:latin typeface="Times New Roman" panose="02020603050405020304" pitchFamily="18" charset="0"/>
              <a:cs typeface="Times New Roman" panose="02020603050405020304" pitchFamily="18" charset="0"/>
            </a:rPr>
            <a:t>clorofluorocarburile</a:t>
          </a:r>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freoni</a:t>
          </a:r>
          <a:r>
            <a:rPr lang="en-US" sz="1200" dirty="0">
              <a:latin typeface="Times New Roman" panose="02020603050405020304" pitchFamily="18" charset="0"/>
              <a:cs typeface="Times New Roman" panose="02020603050405020304" pitchFamily="18" charset="0"/>
            </a:rPr>
            <a:t>) </a:t>
          </a:r>
          <a:endParaRPr lang="ru-RU" sz="1200" dirty="0">
            <a:latin typeface="Times New Roman" panose="02020603050405020304" pitchFamily="18" charset="0"/>
            <a:cs typeface="Times New Roman" panose="02020603050405020304" pitchFamily="18" charset="0"/>
          </a:endParaRPr>
        </a:p>
      </dgm:t>
    </dgm:pt>
    <dgm:pt modelId="{0F03ABE4-3529-B841-A696-B00B69C3D114}" type="parTrans" cxnId="{07AEE81A-D224-2B44-88BD-2BB89ED2CB08}">
      <dgm:prSet/>
      <dgm:spPr/>
      <dgm:t>
        <a:bodyPr/>
        <a:lstStyle/>
        <a:p>
          <a:endParaRPr lang="ru-RU"/>
        </a:p>
      </dgm:t>
    </dgm:pt>
    <dgm:pt modelId="{58A9B09C-B31C-6343-A6A6-A724DE54DCFA}" type="sibTrans" cxnId="{07AEE81A-D224-2B44-88BD-2BB89ED2CB08}">
      <dgm:prSet>
        <dgm:style>
          <a:lnRef idx="1">
            <a:schemeClr val="accent4"/>
          </a:lnRef>
          <a:fillRef idx="2">
            <a:schemeClr val="accent4"/>
          </a:fillRef>
          <a:effectRef idx="1">
            <a:schemeClr val="accent4"/>
          </a:effectRef>
          <a:fontRef idx="minor">
            <a:schemeClr val="dk1"/>
          </a:fontRef>
        </dgm:style>
      </dgm:prSet>
      <dgm:spPr/>
      <dgm:t>
        <a:bodyPr/>
        <a:lstStyle/>
        <a:p>
          <a:endParaRPr lang="ru-RU"/>
        </a:p>
      </dgm:t>
    </dgm:pt>
    <dgm:pt modelId="{75982C01-5054-B242-AF2B-FFAFAA5174A4}">
      <dgm:prSet phldrT="[Текст]" custT="1"/>
      <dgm:spPr/>
      <dgm:t>
        <a:bodyPr/>
        <a:lstStyle/>
        <a:p>
          <a:r>
            <a:rPr lang="en-US" sz="1200" dirty="0" err="1">
              <a:latin typeface="Times New Roman" panose="02020603050405020304" pitchFamily="18" charset="0"/>
              <a:cs typeface="Times New Roman" panose="02020603050405020304" pitchFamily="18" charset="0"/>
            </a:rPr>
            <a:t>rachetele</a:t>
          </a:r>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spațiale</a:t>
          </a:r>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și</a:t>
          </a:r>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avioanele</a:t>
          </a:r>
          <a:r>
            <a:rPr lang="en-US" sz="1200" dirty="0">
              <a:latin typeface="Times New Roman" panose="02020603050405020304" pitchFamily="18" charset="0"/>
              <a:cs typeface="Times New Roman" panose="02020603050405020304" pitchFamily="18" charset="0"/>
            </a:rPr>
            <a:t> </a:t>
          </a:r>
          <a:endParaRPr lang="ru-RU" sz="1200" dirty="0">
            <a:latin typeface="Times New Roman" panose="02020603050405020304" pitchFamily="18" charset="0"/>
            <a:cs typeface="Times New Roman" panose="02020603050405020304" pitchFamily="18" charset="0"/>
          </a:endParaRPr>
        </a:p>
      </dgm:t>
    </dgm:pt>
    <dgm:pt modelId="{4453757E-8183-B543-B37D-2D1373246641}" type="parTrans" cxnId="{54DA7690-AC7B-524A-AB70-46A4EE9A2506}">
      <dgm:prSet/>
      <dgm:spPr/>
      <dgm:t>
        <a:bodyPr/>
        <a:lstStyle/>
        <a:p>
          <a:endParaRPr lang="ru-RU"/>
        </a:p>
      </dgm:t>
    </dgm:pt>
    <dgm:pt modelId="{60E45E4E-91A6-E541-99B3-B0FECD55C3C5}" type="sibTrans" cxnId="{54DA7690-AC7B-524A-AB70-46A4EE9A2506}">
      <dgm:prSet>
        <dgm:style>
          <a:lnRef idx="1">
            <a:schemeClr val="accent4"/>
          </a:lnRef>
          <a:fillRef idx="2">
            <a:schemeClr val="accent4"/>
          </a:fillRef>
          <a:effectRef idx="1">
            <a:schemeClr val="accent4"/>
          </a:effectRef>
          <a:fontRef idx="minor">
            <a:schemeClr val="dk1"/>
          </a:fontRef>
        </dgm:style>
      </dgm:prSet>
      <dgm:spPr/>
      <dgm:t>
        <a:bodyPr/>
        <a:lstStyle/>
        <a:p>
          <a:endParaRPr lang="ru-RU"/>
        </a:p>
      </dgm:t>
    </dgm:pt>
    <dgm:pt modelId="{D1FBF5E4-92CF-2743-9D24-426DFAB8BA5D}">
      <dgm:prSet phldrT="[Текст]" custT="1"/>
      <dgm:spPr/>
      <dgm:t>
        <a:bodyPr/>
        <a:lstStyle/>
        <a:p>
          <a:r>
            <a:rPr lang="en-US" sz="1200" dirty="0" err="1">
              <a:latin typeface="Times New Roman" panose="02020603050405020304" pitchFamily="18" charset="0"/>
              <a:cs typeface="Times New Roman" panose="02020603050405020304" pitchFamily="18" charset="0"/>
            </a:rPr>
            <a:t>acțiunea</a:t>
          </a:r>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îngrășămintelor</a:t>
          </a:r>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minerale</a:t>
          </a:r>
          <a:endParaRPr lang="ru-RU" sz="1200" dirty="0">
            <a:latin typeface="Times New Roman" panose="02020603050405020304" pitchFamily="18" charset="0"/>
            <a:cs typeface="Times New Roman" panose="02020603050405020304" pitchFamily="18" charset="0"/>
          </a:endParaRPr>
        </a:p>
      </dgm:t>
    </dgm:pt>
    <dgm:pt modelId="{38E1E520-EA95-A640-8F5A-91EE7B38A52C}" type="parTrans" cxnId="{B784D5EC-C0E1-9044-B146-2B1C7A9662F5}">
      <dgm:prSet/>
      <dgm:spPr/>
      <dgm:t>
        <a:bodyPr/>
        <a:lstStyle/>
        <a:p>
          <a:endParaRPr lang="ru-RU"/>
        </a:p>
      </dgm:t>
    </dgm:pt>
    <dgm:pt modelId="{9447F379-A175-A74D-A195-6AB60E6123E3}" type="sibTrans" cxnId="{B784D5EC-C0E1-9044-B146-2B1C7A9662F5}">
      <dgm:prSet>
        <dgm:style>
          <a:lnRef idx="1">
            <a:schemeClr val="accent4"/>
          </a:lnRef>
          <a:fillRef idx="2">
            <a:schemeClr val="accent4"/>
          </a:fillRef>
          <a:effectRef idx="1">
            <a:schemeClr val="accent4"/>
          </a:effectRef>
          <a:fontRef idx="minor">
            <a:schemeClr val="dk1"/>
          </a:fontRef>
        </dgm:style>
      </dgm:prSet>
      <dgm:spPr/>
      <dgm:t>
        <a:bodyPr/>
        <a:lstStyle/>
        <a:p>
          <a:endParaRPr lang="ru-RU"/>
        </a:p>
      </dgm:t>
    </dgm:pt>
    <dgm:pt modelId="{34E32A28-2CB3-0440-9368-43FB9ED646B5}">
      <dgm:prSet phldrT="[Текст]" custT="1"/>
      <dgm:spPr/>
      <dgm:t>
        <a:bodyPr/>
        <a:lstStyle/>
        <a:p>
          <a:r>
            <a:rPr lang="en-US" sz="1200" dirty="0" err="1">
              <a:latin typeface="Times New Roman" panose="02020603050405020304" pitchFamily="18" charset="0"/>
              <a:cs typeface="Times New Roman" panose="02020603050405020304" pitchFamily="18" charset="0"/>
            </a:rPr>
            <a:t>exploziile</a:t>
          </a:r>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nucleare</a:t>
          </a:r>
          <a:r>
            <a:rPr lang="en-US" sz="1200" dirty="0">
              <a:latin typeface="Times New Roman" panose="02020603050405020304" pitchFamily="18" charset="0"/>
              <a:cs typeface="Times New Roman" panose="02020603050405020304" pitchFamily="18" charset="0"/>
            </a:rPr>
            <a:t> </a:t>
          </a:r>
          <a:endParaRPr lang="ru-RU" sz="1200" dirty="0">
            <a:latin typeface="Times New Roman" panose="02020603050405020304" pitchFamily="18" charset="0"/>
            <a:cs typeface="Times New Roman" panose="02020603050405020304" pitchFamily="18" charset="0"/>
          </a:endParaRPr>
        </a:p>
      </dgm:t>
    </dgm:pt>
    <dgm:pt modelId="{FB569F3F-D8C6-6C47-A4AB-2A26E00B16D0}" type="parTrans" cxnId="{9A946C6C-63A9-A74D-BEB5-603D71215831}">
      <dgm:prSet/>
      <dgm:spPr/>
      <dgm:t>
        <a:bodyPr/>
        <a:lstStyle/>
        <a:p>
          <a:endParaRPr lang="ru-RU"/>
        </a:p>
      </dgm:t>
    </dgm:pt>
    <dgm:pt modelId="{8964C756-AA3F-5046-8DE5-8115A8E2BB95}" type="sibTrans" cxnId="{9A946C6C-63A9-A74D-BEB5-603D71215831}">
      <dgm:prSet>
        <dgm:style>
          <a:lnRef idx="1">
            <a:schemeClr val="accent4"/>
          </a:lnRef>
          <a:fillRef idx="2">
            <a:schemeClr val="accent4"/>
          </a:fillRef>
          <a:effectRef idx="1">
            <a:schemeClr val="accent4"/>
          </a:effectRef>
          <a:fontRef idx="minor">
            <a:schemeClr val="dk1"/>
          </a:fontRef>
        </dgm:style>
      </dgm:prSet>
      <dgm:spPr/>
      <dgm:t>
        <a:bodyPr/>
        <a:lstStyle/>
        <a:p>
          <a:endParaRPr lang="ru-RU"/>
        </a:p>
      </dgm:t>
    </dgm:pt>
    <dgm:pt modelId="{466B4FD3-CD52-9A40-BACB-089668B5DFD6}">
      <dgm:prSet custT="1"/>
      <dgm:spPr/>
      <dgm:t>
        <a:bodyPr/>
        <a:lstStyle/>
        <a:p>
          <a:r>
            <a:rPr lang="ro-RO" sz="1200" dirty="0">
              <a:latin typeface="Times New Roman" panose="02020603050405020304" pitchFamily="18" charset="0"/>
              <a:cs typeface="Times New Roman" panose="02020603050405020304" pitchFamily="18" charset="0"/>
            </a:rPr>
            <a:t>aburii</a:t>
          </a:r>
          <a:endParaRPr lang="ru-RU" sz="1200" dirty="0">
            <a:latin typeface="Times New Roman" panose="02020603050405020304" pitchFamily="18" charset="0"/>
            <a:cs typeface="Times New Roman" panose="02020603050405020304" pitchFamily="18" charset="0"/>
          </a:endParaRPr>
        </a:p>
      </dgm:t>
    </dgm:pt>
    <dgm:pt modelId="{A4739FE4-D597-2B46-A820-E2D8309F88BF}" type="parTrans" cxnId="{DADC8D2F-2AC5-F942-A0F5-EB7F8F1106BE}">
      <dgm:prSet/>
      <dgm:spPr/>
      <dgm:t>
        <a:bodyPr/>
        <a:lstStyle/>
        <a:p>
          <a:endParaRPr lang="ru-RU"/>
        </a:p>
      </dgm:t>
    </dgm:pt>
    <dgm:pt modelId="{AFE342BF-609C-A84D-B506-0B332BD49652}" type="sibTrans" cxnId="{DADC8D2F-2AC5-F942-A0F5-EB7F8F1106BE}">
      <dgm:prSet>
        <dgm:style>
          <a:lnRef idx="1">
            <a:schemeClr val="accent4"/>
          </a:lnRef>
          <a:fillRef idx="2">
            <a:schemeClr val="accent4"/>
          </a:fillRef>
          <a:effectRef idx="1">
            <a:schemeClr val="accent4"/>
          </a:effectRef>
          <a:fontRef idx="minor">
            <a:schemeClr val="dk1"/>
          </a:fontRef>
        </dgm:style>
      </dgm:prSet>
      <dgm:spPr/>
      <dgm:t>
        <a:bodyPr/>
        <a:lstStyle/>
        <a:p>
          <a:endParaRPr lang="ru-RU"/>
        </a:p>
      </dgm:t>
    </dgm:pt>
    <dgm:pt modelId="{EC26E190-B02A-D040-B018-31BF0D12C41F}">
      <dgm:prSet custT="1"/>
      <dgm:spPr/>
      <dgm:t>
        <a:bodyPr/>
        <a:lstStyle/>
        <a:p>
          <a:r>
            <a:rPr lang="en-US" sz="1200" dirty="0" err="1">
              <a:latin typeface="Times New Roman" panose="02020603050405020304" pitchFamily="18" charset="0"/>
              <a:cs typeface="Times New Roman" panose="02020603050405020304" pitchFamily="18" charset="0"/>
            </a:rPr>
            <a:t>circulației</a:t>
          </a:r>
          <a:r>
            <a:rPr lang="en-US" sz="1200" dirty="0">
              <a:latin typeface="Times New Roman" panose="02020603050405020304" pitchFamily="18" charset="0"/>
              <a:cs typeface="Times New Roman" panose="02020603050405020304" pitchFamily="18" charset="0"/>
            </a:rPr>
            <a:t> intense a </a:t>
          </a:r>
          <a:r>
            <a:rPr lang="en-US" sz="1200" dirty="0" err="1">
              <a:latin typeface="Times New Roman" panose="02020603050405020304" pitchFamily="18" charset="0"/>
              <a:cs typeface="Times New Roman" panose="02020603050405020304" pitchFamily="18" charset="0"/>
            </a:rPr>
            <a:t>vortexului</a:t>
          </a:r>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atmosferei</a:t>
          </a:r>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și</a:t>
          </a:r>
          <a:r>
            <a:rPr lang="en-US" sz="1200" dirty="0">
              <a:latin typeface="Times New Roman" panose="02020603050405020304" pitchFamily="18" charset="0"/>
              <a:cs typeface="Times New Roman" panose="02020603050405020304" pitchFamily="18" charset="0"/>
            </a:rPr>
            <a:t> a </a:t>
          </a:r>
          <a:r>
            <a:rPr lang="en-US" sz="1200" dirty="0" err="1">
              <a:latin typeface="Times New Roman" panose="02020603050405020304" pitchFamily="18" charset="0"/>
              <a:cs typeface="Times New Roman" panose="02020603050405020304" pitchFamily="18" charset="0"/>
            </a:rPr>
            <a:t>anomaliilor</a:t>
          </a:r>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termice</a:t>
          </a:r>
          <a:r>
            <a:rPr lang="en-US" sz="1200" dirty="0">
              <a:latin typeface="Times New Roman" panose="02020603050405020304" pitchFamily="18" charset="0"/>
              <a:cs typeface="Times New Roman" panose="02020603050405020304" pitchFamily="18" charset="0"/>
            </a:rPr>
            <a:t> din ocean</a:t>
          </a:r>
          <a:endParaRPr lang="ru-RU" sz="1200" dirty="0">
            <a:latin typeface="Times New Roman" panose="02020603050405020304" pitchFamily="18" charset="0"/>
            <a:cs typeface="Times New Roman" panose="02020603050405020304" pitchFamily="18" charset="0"/>
          </a:endParaRPr>
        </a:p>
      </dgm:t>
    </dgm:pt>
    <dgm:pt modelId="{5D9D6205-2FDB-1648-BA76-0934CC2061EE}" type="parTrans" cxnId="{141DB443-1839-2C4D-AC47-0FF54B566E93}">
      <dgm:prSet/>
      <dgm:spPr/>
      <dgm:t>
        <a:bodyPr/>
        <a:lstStyle/>
        <a:p>
          <a:endParaRPr lang="ru-RU"/>
        </a:p>
      </dgm:t>
    </dgm:pt>
    <dgm:pt modelId="{14DF84D9-FADA-DF4D-BD5C-198AD5823F83}" type="sibTrans" cxnId="{141DB443-1839-2C4D-AC47-0FF54B566E93}">
      <dgm:prSet>
        <dgm:style>
          <a:lnRef idx="1">
            <a:schemeClr val="accent4"/>
          </a:lnRef>
          <a:fillRef idx="2">
            <a:schemeClr val="accent4"/>
          </a:fillRef>
          <a:effectRef idx="1">
            <a:schemeClr val="accent4"/>
          </a:effectRef>
          <a:fontRef idx="minor">
            <a:schemeClr val="dk1"/>
          </a:fontRef>
        </dgm:style>
      </dgm:prSet>
      <dgm:spPr/>
      <dgm:t>
        <a:bodyPr/>
        <a:lstStyle/>
        <a:p>
          <a:endParaRPr lang="ru-RU"/>
        </a:p>
      </dgm:t>
    </dgm:pt>
    <dgm:pt modelId="{5195023A-F099-D540-B5A2-8997BBBB8ED8}">
      <dgm:prSet custT="1"/>
      <dgm:spPr/>
      <dgm:t>
        <a:bodyPr/>
        <a:lstStyle/>
        <a:p>
          <a:r>
            <a:rPr lang="en-US" sz="1200" dirty="0" err="1">
              <a:latin typeface="Times New Roman" panose="02020603050405020304" pitchFamily="18" charset="0"/>
              <a:cs typeface="Times New Roman" panose="02020603050405020304" pitchFamily="18" charset="0"/>
            </a:rPr>
            <a:t>creșterea</a:t>
          </a:r>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activității</a:t>
          </a:r>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solare</a:t>
          </a:r>
          <a:endParaRPr lang="ru-MD" sz="1200" dirty="0">
            <a:latin typeface="Times New Roman" panose="02020603050405020304" pitchFamily="18" charset="0"/>
            <a:cs typeface="Times New Roman" panose="02020603050405020304" pitchFamily="18" charset="0"/>
          </a:endParaRPr>
        </a:p>
      </dgm:t>
    </dgm:pt>
    <dgm:pt modelId="{DAE0A03B-9FFA-AC4A-9A97-B145E6972976}" type="parTrans" cxnId="{BEAF5C25-A554-0145-AD8E-CC1550159A9D}">
      <dgm:prSet/>
      <dgm:spPr/>
      <dgm:t>
        <a:bodyPr/>
        <a:lstStyle/>
        <a:p>
          <a:endParaRPr lang="ru-RU"/>
        </a:p>
      </dgm:t>
    </dgm:pt>
    <dgm:pt modelId="{215D5100-305A-8448-BFA9-E61FD82F874F}" type="sibTrans" cxnId="{BEAF5C25-A554-0145-AD8E-CC1550159A9D}">
      <dgm:prSet>
        <dgm:style>
          <a:lnRef idx="1">
            <a:schemeClr val="accent4"/>
          </a:lnRef>
          <a:fillRef idx="2">
            <a:schemeClr val="accent4"/>
          </a:fillRef>
          <a:effectRef idx="1">
            <a:schemeClr val="accent4"/>
          </a:effectRef>
          <a:fontRef idx="minor">
            <a:schemeClr val="dk1"/>
          </a:fontRef>
        </dgm:style>
      </dgm:prSet>
      <dgm:spPr/>
      <dgm:t>
        <a:bodyPr/>
        <a:lstStyle/>
        <a:p>
          <a:endParaRPr lang="ru-RU"/>
        </a:p>
      </dgm:t>
    </dgm:pt>
    <dgm:pt modelId="{E72FC1CB-D039-8D40-8D18-02B6BE79674E}" type="pres">
      <dgm:prSet presAssocID="{3EADE34C-5C9A-D647-B262-14B3D9EE044F}" presName="Name0" presStyleCnt="0">
        <dgm:presLayoutVars>
          <dgm:chMax val="1"/>
          <dgm:dir/>
          <dgm:animLvl val="ctr"/>
          <dgm:resizeHandles val="exact"/>
        </dgm:presLayoutVars>
      </dgm:prSet>
      <dgm:spPr/>
    </dgm:pt>
    <dgm:pt modelId="{74F60C0F-4247-3F43-A2F8-80B9B0AACD7D}" type="pres">
      <dgm:prSet presAssocID="{C7092783-C903-9548-A57F-3BA3280B91DC}" presName="centerShape" presStyleLbl="node0" presStyleIdx="0" presStyleCnt="1"/>
      <dgm:spPr/>
    </dgm:pt>
    <dgm:pt modelId="{FA073BEC-EA41-F249-9022-614146E006DD}" type="pres">
      <dgm:prSet presAssocID="{5E3194D1-1147-3243-A905-A59D9C8C9449}" presName="node" presStyleLbl="node1" presStyleIdx="0" presStyleCnt="7">
        <dgm:presLayoutVars>
          <dgm:bulletEnabled val="1"/>
        </dgm:presLayoutVars>
      </dgm:prSet>
      <dgm:spPr/>
    </dgm:pt>
    <dgm:pt modelId="{69BA0F59-6058-3D43-911F-9F1BD79A2EE6}" type="pres">
      <dgm:prSet presAssocID="{5E3194D1-1147-3243-A905-A59D9C8C9449}" presName="dummy" presStyleCnt="0"/>
      <dgm:spPr/>
    </dgm:pt>
    <dgm:pt modelId="{476B4362-BBC0-224C-BC70-B62D00B280E5}" type="pres">
      <dgm:prSet presAssocID="{58A9B09C-B31C-6343-A6A6-A724DE54DCFA}" presName="sibTrans" presStyleLbl="sibTrans2D1" presStyleIdx="0" presStyleCnt="7"/>
      <dgm:spPr/>
    </dgm:pt>
    <dgm:pt modelId="{6E978DE6-7B9E-8242-91B8-FFF3B870B7AF}" type="pres">
      <dgm:prSet presAssocID="{75982C01-5054-B242-AF2B-FFAFAA5174A4}" presName="node" presStyleLbl="node1" presStyleIdx="1" presStyleCnt="7">
        <dgm:presLayoutVars>
          <dgm:bulletEnabled val="1"/>
        </dgm:presLayoutVars>
      </dgm:prSet>
      <dgm:spPr/>
    </dgm:pt>
    <dgm:pt modelId="{37D5AE97-DD78-3C45-B1EC-7D783F1024B3}" type="pres">
      <dgm:prSet presAssocID="{75982C01-5054-B242-AF2B-FFAFAA5174A4}" presName="dummy" presStyleCnt="0"/>
      <dgm:spPr/>
    </dgm:pt>
    <dgm:pt modelId="{5E6EC46D-9FD7-4A47-8A46-F699AAEFA5E2}" type="pres">
      <dgm:prSet presAssocID="{60E45E4E-91A6-E541-99B3-B0FECD55C3C5}" presName="sibTrans" presStyleLbl="sibTrans2D1" presStyleIdx="1" presStyleCnt="7"/>
      <dgm:spPr/>
    </dgm:pt>
    <dgm:pt modelId="{B056BE72-7E3D-2C4D-8DB0-5F79187B46AD}" type="pres">
      <dgm:prSet presAssocID="{D1FBF5E4-92CF-2743-9D24-426DFAB8BA5D}" presName="node" presStyleLbl="node1" presStyleIdx="2" presStyleCnt="7">
        <dgm:presLayoutVars>
          <dgm:bulletEnabled val="1"/>
        </dgm:presLayoutVars>
      </dgm:prSet>
      <dgm:spPr/>
    </dgm:pt>
    <dgm:pt modelId="{8E59563D-524F-144F-ABCC-6A4E5A25410B}" type="pres">
      <dgm:prSet presAssocID="{D1FBF5E4-92CF-2743-9D24-426DFAB8BA5D}" presName="dummy" presStyleCnt="0"/>
      <dgm:spPr/>
    </dgm:pt>
    <dgm:pt modelId="{FF3C7E83-A882-1F40-9045-56CD137ED817}" type="pres">
      <dgm:prSet presAssocID="{9447F379-A175-A74D-A195-6AB60E6123E3}" presName="sibTrans" presStyleLbl="sibTrans2D1" presStyleIdx="2" presStyleCnt="7"/>
      <dgm:spPr/>
    </dgm:pt>
    <dgm:pt modelId="{ADCD8F35-9839-BE45-B509-C041D27053FC}" type="pres">
      <dgm:prSet presAssocID="{34E32A28-2CB3-0440-9368-43FB9ED646B5}" presName="node" presStyleLbl="node1" presStyleIdx="3" presStyleCnt="7">
        <dgm:presLayoutVars>
          <dgm:bulletEnabled val="1"/>
        </dgm:presLayoutVars>
      </dgm:prSet>
      <dgm:spPr/>
    </dgm:pt>
    <dgm:pt modelId="{8A65F53E-A1BA-6F47-8B1F-71482605AA21}" type="pres">
      <dgm:prSet presAssocID="{34E32A28-2CB3-0440-9368-43FB9ED646B5}" presName="dummy" presStyleCnt="0"/>
      <dgm:spPr/>
    </dgm:pt>
    <dgm:pt modelId="{E15B9BAD-CBF6-974B-865F-0998F195AC1C}" type="pres">
      <dgm:prSet presAssocID="{8964C756-AA3F-5046-8DE5-8115A8E2BB95}" presName="sibTrans" presStyleLbl="sibTrans2D1" presStyleIdx="3" presStyleCnt="7"/>
      <dgm:spPr/>
    </dgm:pt>
    <dgm:pt modelId="{465670CE-BB56-A542-B644-CB7C1539156B}" type="pres">
      <dgm:prSet presAssocID="{466B4FD3-CD52-9A40-BACB-089668B5DFD6}" presName="node" presStyleLbl="node1" presStyleIdx="4" presStyleCnt="7">
        <dgm:presLayoutVars>
          <dgm:bulletEnabled val="1"/>
        </dgm:presLayoutVars>
      </dgm:prSet>
      <dgm:spPr/>
    </dgm:pt>
    <dgm:pt modelId="{09EEF5FE-345F-0348-82EA-57B278D76F05}" type="pres">
      <dgm:prSet presAssocID="{466B4FD3-CD52-9A40-BACB-089668B5DFD6}" presName="dummy" presStyleCnt="0"/>
      <dgm:spPr/>
    </dgm:pt>
    <dgm:pt modelId="{C993BD2F-B0B0-6443-8A72-C97AF20914C6}" type="pres">
      <dgm:prSet presAssocID="{AFE342BF-609C-A84D-B506-0B332BD49652}" presName="sibTrans" presStyleLbl="sibTrans2D1" presStyleIdx="4" presStyleCnt="7"/>
      <dgm:spPr/>
    </dgm:pt>
    <dgm:pt modelId="{D2F7F014-318D-B241-8C50-A495F5C32A3F}" type="pres">
      <dgm:prSet presAssocID="{EC26E190-B02A-D040-B018-31BF0D12C41F}" presName="node" presStyleLbl="node1" presStyleIdx="5" presStyleCnt="7">
        <dgm:presLayoutVars>
          <dgm:bulletEnabled val="1"/>
        </dgm:presLayoutVars>
      </dgm:prSet>
      <dgm:spPr/>
    </dgm:pt>
    <dgm:pt modelId="{BDC70127-DEB5-4946-8263-A4216594EFB8}" type="pres">
      <dgm:prSet presAssocID="{EC26E190-B02A-D040-B018-31BF0D12C41F}" presName="dummy" presStyleCnt="0"/>
      <dgm:spPr/>
    </dgm:pt>
    <dgm:pt modelId="{9248E5F6-D2EE-C142-A1D9-ECBF27283A48}" type="pres">
      <dgm:prSet presAssocID="{14DF84D9-FADA-DF4D-BD5C-198AD5823F83}" presName="sibTrans" presStyleLbl="sibTrans2D1" presStyleIdx="5" presStyleCnt="7"/>
      <dgm:spPr/>
    </dgm:pt>
    <dgm:pt modelId="{965AF266-C061-E046-9B91-2AEABDC33DBF}" type="pres">
      <dgm:prSet presAssocID="{5195023A-F099-D540-B5A2-8997BBBB8ED8}" presName="node" presStyleLbl="node1" presStyleIdx="6" presStyleCnt="7">
        <dgm:presLayoutVars>
          <dgm:bulletEnabled val="1"/>
        </dgm:presLayoutVars>
      </dgm:prSet>
      <dgm:spPr/>
    </dgm:pt>
    <dgm:pt modelId="{3DDAAF09-5E4C-F942-8CE4-C54AE8CBA87B}" type="pres">
      <dgm:prSet presAssocID="{5195023A-F099-D540-B5A2-8997BBBB8ED8}" presName="dummy" presStyleCnt="0"/>
      <dgm:spPr/>
    </dgm:pt>
    <dgm:pt modelId="{8CFE33B4-EC85-FC4B-BA47-BBC53FB30EE4}" type="pres">
      <dgm:prSet presAssocID="{215D5100-305A-8448-BFA9-E61FD82F874F}" presName="sibTrans" presStyleLbl="sibTrans2D1" presStyleIdx="6" presStyleCnt="7"/>
      <dgm:spPr/>
    </dgm:pt>
  </dgm:ptLst>
  <dgm:cxnLst>
    <dgm:cxn modelId="{CA88C901-0009-B743-8283-383363905B73}" type="presOf" srcId="{C7092783-C903-9548-A57F-3BA3280B91DC}" destId="{74F60C0F-4247-3F43-A2F8-80B9B0AACD7D}" srcOrd="0" destOrd="0" presId="urn:microsoft.com/office/officeart/2005/8/layout/radial6"/>
    <dgm:cxn modelId="{6507FE01-7BA9-4440-94EA-D07B727A62E3}" type="presOf" srcId="{215D5100-305A-8448-BFA9-E61FD82F874F}" destId="{8CFE33B4-EC85-FC4B-BA47-BBC53FB30EE4}" srcOrd="0" destOrd="0" presId="urn:microsoft.com/office/officeart/2005/8/layout/radial6"/>
    <dgm:cxn modelId="{6A30AB0A-4BEC-1C42-99B6-214338230844}" type="presOf" srcId="{75982C01-5054-B242-AF2B-FFAFAA5174A4}" destId="{6E978DE6-7B9E-8242-91B8-FFF3B870B7AF}" srcOrd="0" destOrd="0" presId="urn:microsoft.com/office/officeart/2005/8/layout/radial6"/>
    <dgm:cxn modelId="{4A859613-8F5F-E649-A082-CF8BC183F416}" type="presOf" srcId="{5E3194D1-1147-3243-A905-A59D9C8C9449}" destId="{FA073BEC-EA41-F249-9022-614146E006DD}" srcOrd="0" destOrd="0" presId="urn:microsoft.com/office/officeart/2005/8/layout/radial6"/>
    <dgm:cxn modelId="{07AEE81A-D224-2B44-88BD-2BB89ED2CB08}" srcId="{C7092783-C903-9548-A57F-3BA3280B91DC}" destId="{5E3194D1-1147-3243-A905-A59D9C8C9449}" srcOrd="0" destOrd="0" parTransId="{0F03ABE4-3529-B841-A696-B00B69C3D114}" sibTransId="{58A9B09C-B31C-6343-A6A6-A724DE54DCFA}"/>
    <dgm:cxn modelId="{D3224621-99C6-C341-89D8-668D3FD286E9}" type="presOf" srcId="{AFE342BF-609C-A84D-B506-0B332BD49652}" destId="{C993BD2F-B0B0-6443-8A72-C97AF20914C6}" srcOrd="0" destOrd="0" presId="urn:microsoft.com/office/officeart/2005/8/layout/radial6"/>
    <dgm:cxn modelId="{BEAF5C25-A554-0145-AD8E-CC1550159A9D}" srcId="{C7092783-C903-9548-A57F-3BA3280B91DC}" destId="{5195023A-F099-D540-B5A2-8997BBBB8ED8}" srcOrd="6" destOrd="0" parTransId="{DAE0A03B-9FFA-AC4A-9A97-B145E6972976}" sibTransId="{215D5100-305A-8448-BFA9-E61FD82F874F}"/>
    <dgm:cxn modelId="{FCB1522D-E75E-DD4B-83ED-4BD3F573F277}" type="presOf" srcId="{EC26E190-B02A-D040-B018-31BF0D12C41F}" destId="{D2F7F014-318D-B241-8C50-A495F5C32A3F}" srcOrd="0" destOrd="0" presId="urn:microsoft.com/office/officeart/2005/8/layout/radial6"/>
    <dgm:cxn modelId="{DADC8D2F-2AC5-F942-A0F5-EB7F8F1106BE}" srcId="{C7092783-C903-9548-A57F-3BA3280B91DC}" destId="{466B4FD3-CD52-9A40-BACB-089668B5DFD6}" srcOrd="4" destOrd="0" parTransId="{A4739FE4-D597-2B46-A820-E2D8309F88BF}" sibTransId="{AFE342BF-609C-A84D-B506-0B332BD49652}"/>
    <dgm:cxn modelId="{C6535141-2218-0C42-853B-7EEB8DF688EC}" type="presOf" srcId="{58A9B09C-B31C-6343-A6A6-A724DE54DCFA}" destId="{476B4362-BBC0-224C-BC70-B62D00B280E5}" srcOrd="0" destOrd="0" presId="urn:microsoft.com/office/officeart/2005/8/layout/radial6"/>
    <dgm:cxn modelId="{141DB443-1839-2C4D-AC47-0FF54B566E93}" srcId="{C7092783-C903-9548-A57F-3BA3280B91DC}" destId="{EC26E190-B02A-D040-B018-31BF0D12C41F}" srcOrd="5" destOrd="0" parTransId="{5D9D6205-2FDB-1648-BA76-0934CC2061EE}" sibTransId="{14DF84D9-FADA-DF4D-BD5C-198AD5823F83}"/>
    <dgm:cxn modelId="{02357A5B-29BA-534D-8940-BACFCAC754B6}" type="presOf" srcId="{5195023A-F099-D540-B5A2-8997BBBB8ED8}" destId="{965AF266-C061-E046-9B91-2AEABDC33DBF}" srcOrd="0" destOrd="0" presId="urn:microsoft.com/office/officeart/2005/8/layout/radial6"/>
    <dgm:cxn modelId="{9A946C6C-63A9-A74D-BEB5-603D71215831}" srcId="{C7092783-C903-9548-A57F-3BA3280B91DC}" destId="{34E32A28-2CB3-0440-9368-43FB9ED646B5}" srcOrd="3" destOrd="0" parTransId="{FB569F3F-D8C6-6C47-A4AB-2A26E00B16D0}" sibTransId="{8964C756-AA3F-5046-8DE5-8115A8E2BB95}"/>
    <dgm:cxn modelId="{7EC43777-A00B-A34B-B48E-5B9E5A42F2B3}" srcId="{3EADE34C-5C9A-D647-B262-14B3D9EE044F}" destId="{C7092783-C903-9548-A57F-3BA3280B91DC}" srcOrd="0" destOrd="0" parTransId="{1680C31D-B4A7-2041-A417-2952A3E373B0}" sibTransId="{E51072BB-F127-9B4B-8902-C97292C04A3F}"/>
    <dgm:cxn modelId="{54DA7690-AC7B-524A-AB70-46A4EE9A2506}" srcId="{C7092783-C903-9548-A57F-3BA3280B91DC}" destId="{75982C01-5054-B242-AF2B-FFAFAA5174A4}" srcOrd="1" destOrd="0" parTransId="{4453757E-8183-B543-B37D-2D1373246641}" sibTransId="{60E45E4E-91A6-E541-99B3-B0FECD55C3C5}"/>
    <dgm:cxn modelId="{930E3393-1D13-E440-8649-57D30A1E7D0D}" type="presOf" srcId="{466B4FD3-CD52-9A40-BACB-089668B5DFD6}" destId="{465670CE-BB56-A542-B644-CB7C1539156B}" srcOrd="0" destOrd="0" presId="urn:microsoft.com/office/officeart/2005/8/layout/radial6"/>
    <dgm:cxn modelId="{855F0FB7-DC7E-BC44-B1BD-D7B81070EF29}" type="presOf" srcId="{34E32A28-2CB3-0440-9368-43FB9ED646B5}" destId="{ADCD8F35-9839-BE45-B509-C041D27053FC}" srcOrd="0" destOrd="0" presId="urn:microsoft.com/office/officeart/2005/8/layout/radial6"/>
    <dgm:cxn modelId="{702128C8-A815-0E4D-B9AA-06629A8047FC}" type="presOf" srcId="{8964C756-AA3F-5046-8DE5-8115A8E2BB95}" destId="{E15B9BAD-CBF6-974B-865F-0998F195AC1C}" srcOrd="0" destOrd="0" presId="urn:microsoft.com/office/officeart/2005/8/layout/radial6"/>
    <dgm:cxn modelId="{322CA5CE-EF3F-4B41-A6D9-AEC95786F4D7}" type="presOf" srcId="{60E45E4E-91A6-E541-99B3-B0FECD55C3C5}" destId="{5E6EC46D-9FD7-4A47-8A46-F699AAEFA5E2}" srcOrd="0" destOrd="0" presId="urn:microsoft.com/office/officeart/2005/8/layout/radial6"/>
    <dgm:cxn modelId="{9F23DDDC-8AA2-A940-A200-869D79B84455}" type="presOf" srcId="{14DF84D9-FADA-DF4D-BD5C-198AD5823F83}" destId="{9248E5F6-D2EE-C142-A1D9-ECBF27283A48}" srcOrd="0" destOrd="0" presId="urn:microsoft.com/office/officeart/2005/8/layout/radial6"/>
    <dgm:cxn modelId="{B784D5EC-C0E1-9044-B146-2B1C7A9662F5}" srcId="{C7092783-C903-9548-A57F-3BA3280B91DC}" destId="{D1FBF5E4-92CF-2743-9D24-426DFAB8BA5D}" srcOrd="2" destOrd="0" parTransId="{38E1E520-EA95-A640-8F5A-91EE7B38A52C}" sibTransId="{9447F379-A175-A74D-A195-6AB60E6123E3}"/>
    <dgm:cxn modelId="{CFBD6BED-A692-7547-B1D9-5FC9D432B857}" type="presOf" srcId="{D1FBF5E4-92CF-2743-9D24-426DFAB8BA5D}" destId="{B056BE72-7E3D-2C4D-8DB0-5F79187B46AD}" srcOrd="0" destOrd="0" presId="urn:microsoft.com/office/officeart/2005/8/layout/radial6"/>
    <dgm:cxn modelId="{79C7D5FA-F917-444B-89EA-6B5B6C5356B9}" type="presOf" srcId="{3EADE34C-5C9A-D647-B262-14B3D9EE044F}" destId="{E72FC1CB-D039-8D40-8D18-02B6BE79674E}" srcOrd="0" destOrd="0" presId="urn:microsoft.com/office/officeart/2005/8/layout/radial6"/>
    <dgm:cxn modelId="{5FFB4EFD-7FA7-9A41-8995-28DAE7376C52}" type="presOf" srcId="{9447F379-A175-A74D-A195-6AB60E6123E3}" destId="{FF3C7E83-A882-1F40-9045-56CD137ED817}" srcOrd="0" destOrd="0" presId="urn:microsoft.com/office/officeart/2005/8/layout/radial6"/>
    <dgm:cxn modelId="{824E1E1F-1792-C24A-92CA-9E46E26FDCE4}" type="presParOf" srcId="{E72FC1CB-D039-8D40-8D18-02B6BE79674E}" destId="{74F60C0F-4247-3F43-A2F8-80B9B0AACD7D}" srcOrd="0" destOrd="0" presId="urn:microsoft.com/office/officeart/2005/8/layout/radial6"/>
    <dgm:cxn modelId="{F533F611-0656-FC45-B57C-0662B893E810}" type="presParOf" srcId="{E72FC1CB-D039-8D40-8D18-02B6BE79674E}" destId="{FA073BEC-EA41-F249-9022-614146E006DD}" srcOrd="1" destOrd="0" presId="urn:microsoft.com/office/officeart/2005/8/layout/radial6"/>
    <dgm:cxn modelId="{710E30AB-73DF-8D49-A651-58A8D84A2C92}" type="presParOf" srcId="{E72FC1CB-D039-8D40-8D18-02B6BE79674E}" destId="{69BA0F59-6058-3D43-911F-9F1BD79A2EE6}" srcOrd="2" destOrd="0" presId="urn:microsoft.com/office/officeart/2005/8/layout/radial6"/>
    <dgm:cxn modelId="{39B87DD3-26D3-4C41-8E52-E281F84A854B}" type="presParOf" srcId="{E72FC1CB-D039-8D40-8D18-02B6BE79674E}" destId="{476B4362-BBC0-224C-BC70-B62D00B280E5}" srcOrd="3" destOrd="0" presId="urn:microsoft.com/office/officeart/2005/8/layout/radial6"/>
    <dgm:cxn modelId="{52841AF3-F4AB-3444-A216-37F6F8165EDD}" type="presParOf" srcId="{E72FC1CB-D039-8D40-8D18-02B6BE79674E}" destId="{6E978DE6-7B9E-8242-91B8-FFF3B870B7AF}" srcOrd="4" destOrd="0" presId="urn:microsoft.com/office/officeart/2005/8/layout/radial6"/>
    <dgm:cxn modelId="{0A7F794D-5BFD-4C4B-94BB-6C8CE38AF9BC}" type="presParOf" srcId="{E72FC1CB-D039-8D40-8D18-02B6BE79674E}" destId="{37D5AE97-DD78-3C45-B1EC-7D783F1024B3}" srcOrd="5" destOrd="0" presId="urn:microsoft.com/office/officeart/2005/8/layout/radial6"/>
    <dgm:cxn modelId="{E0B081B9-8E22-454C-895D-85C818196971}" type="presParOf" srcId="{E72FC1CB-D039-8D40-8D18-02B6BE79674E}" destId="{5E6EC46D-9FD7-4A47-8A46-F699AAEFA5E2}" srcOrd="6" destOrd="0" presId="urn:microsoft.com/office/officeart/2005/8/layout/radial6"/>
    <dgm:cxn modelId="{72B33E88-2BE5-934B-BE1E-488FCEDEE8C6}" type="presParOf" srcId="{E72FC1CB-D039-8D40-8D18-02B6BE79674E}" destId="{B056BE72-7E3D-2C4D-8DB0-5F79187B46AD}" srcOrd="7" destOrd="0" presId="urn:microsoft.com/office/officeart/2005/8/layout/radial6"/>
    <dgm:cxn modelId="{E2555FBD-D6F8-0147-9A52-9CEB4D090517}" type="presParOf" srcId="{E72FC1CB-D039-8D40-8D18-02B6BE79674E}" destId="{8E59563D-524F-144F-ABCC-6A4E5A25410B}" srcOrd="8" destOrd="0" presId="urn:microsoft.com/office/officeart/2005/8/layout/radial6"/>
    <dgm:cxn modelId="{53F98799-2B0C-884F-901D-E2660B000811}" type="presParOf" srcId="{E72FC1CB-D039-8D40-8D18-02B6BE79674E}" destId="{FF3C7E83-A882-1F40-9045-56CD137ED817}" srcOrd="9" destOrd="0" presId="urn:microsoft.com/office/officeart/2005/8/layout/radial6"/>
    <dgm:cxn modelId="{C6533389-9915-054A-AF17-8FF056C04BAB}" type="presParOf" srcId="{E72FC1CB-D039-8D40-8D18-02B6BE79674E}" destId="{ADCD8F35-9839-BE45-B509-C041D27053FC}" srcOrd="10" destOrd="0" presId="urn:microsoft.com/office/officeart/2005/8/layout/radial6"/>
    <dgm:cxn modelId="{CE97B1A1-1922-1B41-942E-DF8F650E467A}" type="presParOf" srcId="{E72FC1CB-D039-8D40-8D18-02B6BE79674E}" destId="{8A65F53E-A1BA-6F47-8B1F-71482605AA21}" srcOrd="11" destOrd="0" presId="urn:microsoft.com/office/officeart/2005/8/layout/radial6"/>
    <dgm:cxn modelId="{15261BF4-6E87-254F-9FBC-104EDE958D44}" type="presParOf" srcId="{E72FC1CB-D039-8D40-8D18-02B6BE79674E}" destId="{E15B9BAD-CBF6-974B-865F-0998F195AC1C}" srcOrd="12" destOrd="0" presId="urn:microsoft.com/office/officeart/2005/8/layout/radial6"/>
    <dgm:cxn modelId="{2FB556AA-F224-9341-A929-E3688A74CF7D}" type="presParOf" srcId="{E72FC1CB-D039-8D40-8D18-02B6BE79674E}" destId="{465670CE-BB56-A542-B644-CB7C1539156B}" srcOrd="13" destOrd="0" presId="urn:microsoft.com/office/officeart/2005/8/layout/radial6"/>
    <dgm:cxn modelId="{576AFEB7-187D-594C-B9EA-616DC45B1205}" type="presParOf" srcId="{E72FC1CB-D039-8D40-8D18-02B6BE79674E}" destId="{09EEF5FE-345F-0348-82EA-57B278D76F05}" srcOrd="14" destOrd="0" presId="urn:microsoft.com/office/officeart/2005/8/layout/radial6"/>
    <dgm:cxn modelId="{98D6926C-6AA9-C243-95D6-238B5839F35E}" type="presParOf" srcId="{E72FC1CB-D039-8D40-8D18-02B6BE79674E}" destId="{C993BD2F-B0B0-6443-8A72-C97AF20914C6}" srcOrd="15" destOrd="0" presId="urn:microsoft.com/office/officeart/2005/8/layout/radial6"/>
    <dgm:cxn modelId="{E36A099E-87E5-184B-ADC3-1473B621624F}" type="presParOf" srcId="{E72FC1CB-D039-8D40-8D18-02B6BE79674E}" destId="{D2F7F014-318D-B241-8C50-A495F5C32A3F}" srcOrd="16" destOrd="0" presId="urn:microsoft.com/office/officeart/2005/8/layout/radial6"/>
    <dgm:cxn modelId="{2CE585F6-EB26-D04C-A063-4C62CA7087F0}" type="presParOf" srcId="{E72FC1CB-D039-8D40-8D18-02B6BE79674E}" destId="{BDC70127-DEB5-4946-8263-A4216594EFB8}" srcOrd="17" destOrd="0" presId="urn:microsoft.com/office/officeart/2005/8/layout/radial6"/>
    <dgm:cxn modelId="{2B1CA576-1586-F046-9A6A-BDC61F97D627}" type="presParOf" srcId="{E72FC1CB-D039-8D40-8D18-02B6BE79674E}" destId="{9248E5F6-D2EE-C142-A1D9-ECBF27283A48}" srcOrd="18" destOrd="0" presId="urn:microsoft.com/office/officeart/2005/8/layout/radial6"/>
    <dgm:cxn modelId="{CE273025-8D96-E34B-90AB-9AA358998FD6}" type="presParOf" srcId="{E72FC1CB-D039-8D40-8D18-02B6BE79674E}" destId="{965AF266-C061-E046-9B91-2AEABDC33DBF}" srcOrd="19" destOrd="0" presId="urn:microsoft.com/office/officeart/2005/8/layout/radial6"/>
    <dgm:cxn modelId="{6CAFF4B9-4896-2D40-8522-C452826EE452}" type="presParOf" srcId="{E72FC1CB-D039-8D40-8D18-02B6BE79674E}" destId="{3DDAAF09-5E4C-F942-8CE4-C54AE8CBA87B}" srcOrd="20" destOrd="0" presId="urn:microsoft.com/office/officeart/2005/8/layout/radial6"/>
    <dgm:cxn modelId="{DD599324-AEAE-EB44-81D9-88E733E51F96}" type="presParOf" srcId="{E72FC1CB-D039-8D40-8D18-02B6BE79674E}" destId="{8CFE33B4-EC85-FC4B-BA47-BBC53FB30EE4}" srcOrd="21"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145B3E7-9511-4963-897B-924E29B9FFCE}" type="doc">
      <dgm:prSet loTypeId="urn:microsoft.com/office/officeart/2008/layout/HorizontalMultiLevelHierarchy" loCatId="hierarchy" qsTypeId="urn:microsoft.com/office/officeart/2005/8/quickstyle/simple3" qsCatId="simple" csTypeId="urn:microsoft.com/office/officeart/2005/8/colors/accent6_2" csCatId="accent6" phldr="1"/>
      <dgm:spPr/>
      <dgm:t>
        <a:bodyPr/>
        <a:lstStyle/>
        <a:p>
          <a:endParaRPr lang="ru-RU"/>
        </a:p>
      </dgm:t>
    </dgm:pt>
    <dgm:pt modelId="{E6C3956D-555E-4A44-8516-CCDB78301D84}">
      <dgm:prSet phldrT="[Текст]" custT="1"/>
      <dgm:spPr/>
      <dgm:t>
        <a:bodyPr/>
        <a:lstStyle/>
        <a:p>
          <a:r>
            <a:rPr lang="ro-RO" sz="3600">
              <a:latin typeface="Times New Roman" panose="02020603050405020304" pitchFamily="18" charset="0"/>
              <a:cs typeface="Times New Roman" panose="02020603050405020304" pitchFamily="18" charset="0"/>
            </a:rPr>
            <a:t>Încălzirea globală</a:t>
          </a:r>
          <a:endParaRPr lang="ru-RU" sz="3600" dirty="0">
            <a:latin typeface="Times New Roman" panose="02020603050405020304" pitchFamily="18" charset="0"/>
            <a:cs typeface="Times New Roman" panose="02020603050405020304" pitchFamily="18" charset="0"/>
          </a:endParaRPr>
        </a:p>
      </dgm:t>
    </dgm:pt>
    <dgm:pt modelId="{5770324F-AB09-4C9E-83DE-676201CEEDCF}" type="parTrans" cxnId="{3C7EE55C-462D-4160-8EAA-FF4105D58674}">
      <dgm:prSet/>
      <dgm:spPr/>
      <dgm:t>
        <a:bodyPr/>
        <a:lstStyle/>
        <a:p>
          <a:endParaRPr lang="ru-RU"/>
        </a:p>
      </dgm:t>
    </dgm:pt>
    <dgm:pt modelId="{E8B40C61-60E2-425F-8724-8B3F96FFC864}" type="sibTrans" cxnId="{3C7EE55C-462D-4160-8EAA-FF4105D58674}">
      <dgm:prSet/>
      <dgm:spPr/>
      <dgm:t>
        <a:bodyPr/>
        <a:lstStyle/>
        <a:p>
          <a:endParaRPr lang="ru-RU"/>
        </a:p>
      </dgm:t>
    </dgm:pt>
    <dgm:pt modelId="{00350B9C-04FC-4979-A388-792BD5A08249}">
      <dgm:prSet phldrT="[Текст]" custT="1"/>
      <dgm:spPr/>
      <dgm:t>
        <a:bodyPr/>
        <a:lstStyle/>
        <a:p>
          <a:r>
            <a:rPr lang="ro-MD" sz="1800" dirty="0">
              <a:latin typeface="Times New Roman" panose="02020603050405020304" pitchFamily="18" charset="0"/>
              <a:cs typeface="Times New Roman" panose="02020603050405020304" pitchFamily="18" charset="0"/>
            </a:rPr>
            <a:t>Transformarea problemelor climatice și de mediu din cauza încălzirei gloobale ale Pământului va duce la apariția a milioane de refugiați în viitorul apropiat,ca consecință vor urma conflicte naționale. Astăzi, potrivit ONU, există 25 de milioane de oameni în lume care au devenit refugiați ca urmare a dezastrelor de mediu, iar numărul lor este în creștere.</a:t>
          </a:r>
          <a:endParaRPr lang="ru-RU" sz="1800" dirty="0">
            <a:latin typeface="Times New Roman" panose="02020603050405020304" pitchFamily="18" charset="0"/>
            <a:cs typeface="Times New Roman" panose="02020603050405020304" pitchFamily="18" charset="0"/>
          </a:endParaRPr>
        </a:p>
      </dgm:t>
    </dgm:pt>
    <dgm:pt modelId="{F9952384-7808-4598-88B3-F5BE1B4655DB}" type="parTrans" cxnId="{4B7E7D0A-F503-4702-AC4C-663C79A06184}">
      <dgm:prSet/>
      <dgm:spPr/>
      <dgm:t>
        <a:bodyPr/>
        <a:lstStyle/>
        <a:p>
          <a:endParaRPr lang="ru-RU"/>
        </a:p>
      </dgm:t>
    </dgm:pt>
    <dgm:pt modelId="{D73728CA-C115-402B-97F0-905E455766B6}" type="sibTrans" cxnId="{4B7E7D0A-F503-4702-AC4C-663C79A06184}">
      <dgm:prSet/>
      <dgm:spPr/>
      <dgm:t>
        <a:bodyPr/>
        <a:lstStyle/>
        <a:p>
          <a:endParaRPr lang="ru-RU"/>
        </a:p>
      </dgm:t>
    </dgm:pt>
    <dgm:pt modelId="{23DC3DF3-FDD2-4DEA-844B-ED65A203930E}">
      <dgm:prSet phldrT="[Текст]" custT="1"/>
      <dgm:spPr/>
      <dgm:t>
        <a:bodyPr/>
        <a:lstStyle/>
        <a:p>
          <a:r>
            <a:rPr lang="ro-MD" sz="1800" dirty="0">
              <a:latin typeface="Times New Roman" panose="02020603050405020304" pitchFamily="18" charset="0"/>
              <a:cs typeface="Times New Roman" panose="02020603050405020304" pitchFamily="18" charset="0"/>
            </a:rPr>
            <a:t>În următoarele decenii, încălzirea globală, creșterea deficitului de apă și reducerea terenurilor agricole vor fi un factor decisiv în migrație. Fluxurile de migrație vor fi direcționate în întreaga lume, ceea ce va crea o amenințare reală la adresa securității globale. Alte consecințe grave care amenință securitatea națională și internațională sunt: Acutizarea conflictelor în zonele afectate de dezastre, provocate de schimbările climatice; Probleme privind dependența energetică. </a:t>
          </a:r>
          <a:endParaRPr lang="ru-RU" sz="1800" dirty="0">
            <a:latin typeface="Times New Roman" panose="02020603050405020304" pitchFamily="18" charset="0"/>
            <a:cs typeface="Times New Roman" panose="02020603050405020304" pitchFamily="18" charset="0"/>
          </a:endParaRPr>
        </a:p>
      </dgm:t>
    </dgm:pt>
    <dgm:pt modelId="{E8D9BBD7-6B34-4638-BE59-1389E22AA6DB}" type="parTrans" cxnId="{822E074F-1E40-4718-9B50-B487D06FB4F4}">
      <dgm:prSet/>
      <dgm:spPr/>
      <dgm:t>
        <a:bodyPr/>
        <a:lstStyle/>
        <a:p>
          <a:endParaRPr lang="ru-RU"/>
        </a:p>
      </dgm:t>
    </dgm:pt>
    <dgm:pt modelId="{0180518D-E4D1-4077-B5D6-322B5CFBF532}" type="sibTrans" cxnId="{822E074F-1E40-4718-9B50-B487D06FB4F4}">
      <dgm:prSet/>
      <dgm:spPr/>
      <dgm:t>
        <a:bodyPr/>
        <a:lstStyle/>
        <a:p>
          <a:endParaRPr lang="ru-RU"/>
        </a:p>
      </dgm:t>
    </dgm:pt>
    <dgm:pt modelId="{6A02EDEA-9223-4EE9-AD2F-DBB1ED542807}">
      <dgm:prSet phldrT="[Текст]" custT="1"/>
      <dgm:spPr/>
      <dgm:t>
        <a:bodyPr/>
        <a:lstStyle/>
        <a:p>
          <a:r>
            <a:rPr lang="ro-MD" sz="1800" dirty="0">
              <a:latin typeface="Times New Roman" panose="02020603050405020304" pitchFamily="18" charset="0"/>
              <a:cs typeface="Times New Roman" panose="02020603050405020304" pitchFamily="18" charset="0"/>
            </a:rPr>
            <a:t>Raportul UE privind consecințele încălzirii globale asupra mediului de securitate atrage atenția asupra faptului că topirea ghețarilor arctice ar putea face exploatabile resurse naturale ca pescuitul, sau zăcămintele de gaze naturale și petrol care sunt momentan blocate sub platforma continentală înghețată. Acest lucru ar putea genera divergențe între Rusia, Statele Unite, Canada, Norvegia și Danemarca.</a:t>
          </a:r>
          <a:endParaRPr lang="ru-RU" sz="1800" dirty="0">
            <a:latin typeface="Times New Roman" panose="02020603050405020304" pitchFamily="18" charset="0"/>
            <a:cs typeface="Times New Roman" panose="02020603050405020304" pitchFamily="18" charset="0"/>
          </a:endParaRPr>
        </a:p>
      </dgm:t>
    </dgm:pt>
    <dgm:pt modelId="{CCBB9A88-558E-4D15-9AC6-30E4E12E9C8D}" type="parTrans" cxnId="{08B2B6A4-63E8-45B7-9EB8-62449DD4A50E}">
      <dgm:prSet/>
      <dgm:spPr/>
      <dgm:t>
        <a:bodyPr/>
        <a:lstStyle/>
        <a:p>
          <a:endParaRPr lang="ru-RU"/>
        </a:p>
      </dgm:t>
    </dgm:pt>
    <dgm:pt modelId="{AD920C6B-7D81-4BA5-8431-5FE1D9E683B7}" type="sibTrans" cxnId="{08B2B6A4-63E8-45B7-9EB8-62449DD4A50E}">
      <dgm:prSet/>
      <dgm:spPr/>
      <dgm:t>
        <a:bodyPr/>
        <a:lstStyle/>
        <a:p>
          <a:endParaRPr lang="ru-RU"/>
        </a:p>
      </dgm:t>
    </dgm:pt>
    <dgm:pt modelId="{388DF573-2CC8-4EE3-80CB-DBDD4F51C646}" type="pres">
      <dgm:prSet presAssocID="{C145B3E7-9511-4963-897B-924E29B9FFCE}" presName="Name0" presStyleCnt="0">
        <dgm:presLayoutVars>
          <dgm:chPref val="1"/>
          <dgm:dir/>
          <dgm:animOne val="branch"/>
          <dgm:animLvl val="lvl"/>
          <dgm:resizeHandles val="exact"/>
        </dgm:presLayoutVars>
      </dgm:prSet>
      <dgm:spPr/>
    </dgm:pt>
    <dgm:pt modelId="{AD42B8FB-B55D-431D-B4DD-2BBB48C212D6}" type="pres">
      <dgm:prSet presAssocID="{E6C3956D-555E-4A44-8516-CCDB78301D84}" presName="root1" presStyleCnt="0"/>
      <dgm:spPr/>
    </dgm:pt>
    <dgm:pt modelId="{8222FD5A-4DBB-4892-880C-C32EA9ECD5C5}" type="pres">
      <dgm:prSet presAssocID="{E6C3956D-555E-4A44-8516-CCDB78301D84}" presName="LevelOneTextNode" presStyleLbl="node0" presStyleIdx="0" presStyleCnt="1" custLinFactX="-100000" custLinFactNeighborX="-144230" custLinFactNeighborY="-8116">
        <dgm:presLayoutVars>
          <dgm:chPref val="3"/>
        </dgm:presLayoutVars>
      </dgm:prSet>
      <dgm:spPr/>
    </dgm:pt>
    <dgm:pt modelId="{A0B48DDA-EF4A-4427-9629-0AB6FB4A8968}" type="pres">
      <dgm:prSet presAssocID="{E6C3956D-555E-4A44-8516-CCDB78301D84}" presName="level2hierChild" presStyleCnt="0"/>
      <dgm:spPr/>
    </dgm:pt>
    <dgm:pt modelId="{E9490407-C3D2-4CC5-90AE-E2AE7ADE413A}" type="pres">
      <dgm:prSet presAssocID="{F9952384-7808-4598-88B3-F5BE1B4655DB}" presName="conn2-1" presStyleLbl="parChTrans1D2" presStyleIdx="0" presStyleCnt="3"/>
      <dgm:spPr/>
    </dgm:pt>
    <dgm:pt modelId="{C20EAD45-F52D-49C1-872B-ADB3DC5F5DC7}" type="pres">
      <dgm:prSet presAssocID="{F9952384-7808-4598-88B3-F5BE1B4655DB}" presName="connTx" presStyleLbl="parChTrans1D2" presStyleIdx="0" presStyleCnt="3"/>
      <dgm:spPr/>
    </dgm:pt>
    <dgm:pt modelId="{CAF819EF-8490-449E-9033-8C9704031DD4}" type="pres">
      <dgm:prSet presAssocID="{00350B9C-04FC-4979-A388-792BD5A08249}" presName="root2" presStyleCnt="0"/>
      <dgm:spPr/>
    </dgm:pt>
    <dgm:pt modelId="{A507E380-5334-4D5D-B352-650103408830}" type="pres">
      <dgm:prSet presAssocID="{00350B9C-04FC-4979-A388-792BD5A08249}" presName="LevelTwoTextNode" presStyleLbl="node2" presStyleIdx="0" presStyleCnt="3" custScaleX="222013" custScaleY="132946">
        <dgm:presLayoutVars>
          <dgm:chPref val="3"/>
        </dgm:presLayoutVars>
      </dgm:prSet>
      <dgm:spPr/>
    </dgm:pt>
    <dgm:pt modelId="{74F03B52-AB76-40B7-9128-89B985C86CFB}" type="pres">
      <dgm:prSet presAssocID="{00350B9C-04FC-4979-A388-792BD5A08249}" presName="level3hierChild" presStyleCnt="0"/>
      <dgm:spPr/>
    </dgm:pt>
    <dgm:pt modelId="{3F5EEFD1-2677-47A3-B164-8D3C121C5820}" type="pres">
      <dgm:prSet presAssocID="{E8D9BBD7-6B34-4638-BE59-1389E22AA6DB}" presName="conn2-1" presStyleLbl="parChTrans1D2" presStyleIdx="1" presStyleCnt="3"/>
      <dgm:spPr/>
    </dgm:pt>
    <dgm:pt modelId="{8B4D342E-3A1A-4238-92D9-93087F0A6E6A}" type="pres">
      <dgm:prSet presAssocID="{E8D9BBD7-6B34-4638-BE59-1389E22AA6DB}" presName="connTx" presStyleLbl="parChTrans1D2" presStyleIdx="1" presStyleCnt="3"/>
      <dgm:spPr/>
    </dgm:pt>
    <dgm:pt modelId="{456A5E1B-9038-4A25-86A8-A30CEBBCE401}" type="pres">
      <dgm:prSet presAssocID="{23DC3DF3-FDD2-4DEA-844B-ED65A203930E}" presName="root2" presStyleCnt="0"/>
      <dgm:spPr/>
    </dgm:pt>
    <dgm:pt modelId="{BC6ED012-05DE-458B-A392-0243465743F6}" type="pres">
      <dgm:prSet presAssocID="{23DC3DF3-FDD2-4DEA-844B-ED65A203930E}" presName="LevelTwoTextNode" presStyleLbl="node2" presStyleIdx="1" presStyleCnt="3" custScaleX="238159" custScaleY="158884">
        <dgm:presLayoutVars>
          <dgm:chPref val="3"/>
        </dgm:presLayoutVars>
      </dgm:prSet>
      <dgm:spPr/>
    </dgm:pt>
    <dgm:pt modelId="{F269A444-7BFB-40C4-A9B4-F2115D8F3D1F}" type="pres">
      <dgm:prSet presAssocID="{23DC3DF3-FDD2-4DEA-844B-ED65A203930E}" presName="level3hierChild" presStyleCnt="0"/>
      <dgm:spPr/>
    </dgm:pt>
    <dgm:pt modelId="{E641C43A-0446-447F-9B9C-A94F6E57D57B}" type="pres">
      <dgm:prSet presAssocID="{CCBB9A88-558E-4D15-9AC6-30E4E12E9C8D}" presName="conn2-1" presStyleLbl="parChTrans1D2" presStyleIdx="2" presStyleCnt="3"/>
      <dgm:spPr/>
    </dgm:pt>
    <dgm:pt modelId="{F0F52AFC-3E11-480B-950B-80BE1727EE35}" type="pres">
      <dgm:prSet presAssocID="{CCBB9A88-558E-4D15-9AC6-30E4E12E9C8D}" presName="connTx" presStyleLbl="parChTrans1D2" presStyleIdx="2" presStyleCnt="3"/>
      <dgm:spPr/>
    </dgm:pt>
    <dgm:pt modelId="{418ED13F-C629-4AD7-9C66-2BB6F6F7D73A}" type="pres">
      <dgm:prSet presAssocID="{6A02EDEA-9223-4EE9-AD2F-DBB1ED542807}" presName="root2" presStyleCnt="0"/>
      <dgm:spPr/>
    </dgm:pt>
    <dgm:pt modelId="{3D252D22-28BD-4020-BA58-4F7A5AC68BBC}" type="pres">
      <dgm:prSet presAssocID="{6A02EDEA-9223-4EE9-AD2F-DBB1ED542807}" presName="LevelTwoTextNode" presStyleLbl="node2" presStyleIdx="2" presStyleCnt="3" custScaleX="212905" custScaleY="144755">
        <dgm:presLayoutVars>
          <dgm:chPref val="3"/>
        </dgm:presLayoutVars>
      </dgm:prSet>
      <dgm:spPr/>
    </dgm:pt>
    <dgm:pt modelId="{E3A9B35C-E43F-4A13-8410-90BD23E26B63}" type="pres">
      <dgm:prSet presAssocID="{6A02EDEA-9223-4EE9-AD2F-DBB1ED542807}" presName="level3hierChild" presStyleCnt="0"/>
      <dgm:spPr/>
    </dgm:pt>
  </dgm:ptLst>
  <dgm:cxnLst>
    <dgm:cxn modelId="{4D54AF01-2A14-4051-8728-B8388B47033F}" type="presOf" srcId="{CCBB9A88-558E-4D15-9AC6-30E4E12E9C8D}" destId="{E641C43A-0446-447F-9B9C-A94F6E57D57B}" srcOrd="0" destOrd="0" presId="urn:microsoft.com/office/officeart/2008/layout/HorizontalMultiLevelHierarchy"/>
    <dgm:cxn modelId="{C4E71A03-82C6-476C-BF7D-1E9A441CC3A8}" type="presOf" srcId="{E8D9BBD7-6B34-4638-BE59-1389E22AA6DB}" destId="{8B4D342E-3A1A-4238-92D9-93087F0A6E6A}" srcOrd="1" destOrd="0" presId="urn:microsoft.com/office/officeart/2008/layout/HorizontalMultiLevelHierarchy"/>
    <dgm:cxn modelId="{F8828704-7777-421B-892A-0755A0D82FBC}" type="presOf" srcId="{CCBB9A88-558E-4D15-9AC6-30E4E12E9C8D}" destId="{F0F52AFC-3E11-480B-950B-80BE1727EE35}" srcOrd="1" destOrd="0" presId="urn:microsoft.com/office/officeart/2008/layout/HorizontalMultiLevelHierarchy"/>
    <dgm:cxn modelId="{4B7E7D0A-F503-4702-AC4C-663C79A06184}" srcId="{E6C3956D-555E-4A44-8516-CCDB78301D84}" destId="{00350B9C-04FC-4979-A388-792BD5A08249}" srcOrd="0" destOrd="0" parTransId="{F9952384-7808-4598-88B3-F5BE1B4655DB}" sibTransId="{D73728CA-C115-402B-97F0-905E455766B6}"/>
    <dgm:cxn modelId="{9503671A-91EB-4944-A2F0-6F6857941CE6}" type="presOf" srcId="{E8D9BBD7-6B34-4638-BE59-1389E22AA6DB}" destId="{3F5EEFD1-2677-47A3-B164-8D3C121C5820}" srcOrd="0" destOrd="0" presId="urn:microsoft.com/office/officeart/2008/layout/HorizontalMultiLevelHierarchy"/>
    <dgm:cxn modelId="{5607A731-BDB3-49F2-B3E7-B5DC9F9E9ADF}" type="presOf" srcId="{00350B9C-04FC-4979-A388-792BD5A08249}" destId="{A507E380-5334-4D5D-B352-650103408830}" srcOrd="0" destOrd="0" presId="urn:microsoft.com/office/officeart/2008/layout/HorizontalMultiLevelHierarchy"/>
    <dgm:cxn modelId="{CD55FC38-EE18-4801-AE85-E77445D8107B}" type="presOf" srcId="{E6C3956D-555E-4A44-8516-CCDB78301D84}" destId="{8222FD5A-4DBB-4892-880C-C32EA9ECD5C5}" srcOrd="0" destOrd="0" presId="urn:microsoft.com/office/officeart/2008/layout/HorizontalMultiLevelHierarchy"/>
    <dgm:cxn modelId="{CA008F40-063F-422A-A1EA-4140450128E1}" type="presOf" srcId="{C145B3E7-9511-4963-897B-924E29B9FFCE}" destId="{388DF573-2CC8-4EE3-80CB-DBDD4F51C646}" srcOrd="0" destOrd="0" presId="urn:microsoft.com/office/officeart/2008/layout/HorizontalMultiLevelHierarchy"/>
    <dgm:cxn modelId="{DAA58D44-3F7B-4E4F-92BD-480FC010DE63}" type="presOf" srcId="{6A02EDEA-9223-4EE9-AD2F-DBB1ED542807}" destId="{3D252D22-28BD-4020-BA58-4F7A5AC68BBC}" srcOrd="0" destOrd="0" presId="urn:microsoft.com/office/officeart/2008/layout/HorizontalMultiLevelHierarchy"/>
    <dgm:cxn modelId="{822E074F-1E40-4718-9B50-B487D06FB4F4}" srcId="{E6C3956D-555E-4A44-8516-CCDB78301D84}" destId="{23DC3DF3-FDD2-4DEA-844B-ED65A203930E}" srcOrd="1" destOrd="0" parTransId="{E8D9BBD7-6B34-4638-BE59-1389E22AA6DB}" sibTransId="{0180518D-E4D1-4077-B5D6-322B5CFBF532}"/>
    <dgm:cxn modelId="{3C7EE55C-462D-4160-8EAA-FF4105D58674}" srcId="{C145B3E7-9511-4963-897B-924E29B9FFCE}" destId="{E6C3956D-555E-4A44-8516-CCDB78301D84}" srcOrd="0" destOrd="0" parTransId="{5770324F-AB09-4C9E-83DE-676201CEEDCF}" sibTransId="{E8B40C61-60E2-425F-8724-8B3F96FFC864}"/>
    <dgm:cxn modelId="{1473E75D-8DCD-4E33-8B09-5280FC3DA39D}" type="presOf" srcId="{F9952384-7808-4598-88B3-F5BE1B4655DB}" destId="{E9490407-C3D2-4CC5-90AE-E2AE7ADE413A}" srcOrd="0" destOrd="0" presId="urn:microsoft.com/office/officeart/2008/layout/HorizontalMultiLevelHierarchy"/>
    <dgm:cxn modelId="{08B2B6A4-63E8-45B7-9EB8-62449DD4A50E}" srcId="{E6C3956D-555E-4A44-8516-CCDB78301D84}" destId="{6A02EDEA-9223-4EE9-AD2F-DBB1ED542807}" srcOrd="2" destOrd="0" parTransId="{CCBB9A88-558E-4D15-9AC6-30E4E12E9C8D}" sibTransId="{AD920C6B-7D81-4BA5-8431-5FE1D9E683B7}"/>
    <dgm:cxn modelId="{81B36DE6-2628-478C-8966-F0CDD4626B7A}" type="presOf" srcId="{F9952384-7808-4598-88B3-F5BE1B4655DB}" destId="{C20EAD45-F52D-49C1-872B-ADB3DC5F5DC7}" srcOrd="1" destOrd="0" presId="urn:microsoft.com/office/officeart/2008/layout/HorizontalMultiLevelHierarchy"/>
    <dgm:cxn modelId="{4A5140F5-39E2-4845-9149-1C9935E7E7FB}" type="presOf" srcId="{23DC3DF3-FDD2-4DEA-844B-ED65A203930E}" destId="{BC6ED012-05DE-458B-A392-0243465743F6}" srcOrd="0" destOrd="0" presId="urn:microsoft.com/office/officeart/2008/layout/HorizontalMultiLevelHierarchy"/>
    <dgm:cxn modelId="{08438FE8-F6A2-4E8D-A3B6-90A75DB45816}" type="presParOf" srcId="{388DF573-2CC8-4EE3-80CB-DBDD4F51C646}" destId="{AD42B8FB-B55D-431D-B4DD-2BBB48C212D6}" srcOrd="0" destOrd="0" presId="urn:microsoft.com/office/officeart/2008/layout/HorizontalMultiLevelHierarchy"/>
    <dgm:cxn modelId="{75073EF7-2377-405E-ABB6-397C1762AA89}" type="presParOf" srcId="{AD42B8FB-B55D-431D-B4DD-2BBB48C212D6}" destId="{8222FD5A-4DBB-4892-880C-C32EA9ECD5C5}" srcOrd="0" destOrd="0" presId="urn:microsoft.com/office/officeart/2008/layout/HorizontalMultiLevelHierarchy"/>
    <dgm:cxn modelId="{502B397A-C6AA-42E4-96DA-55814902D66B}" type="presParOf" srcId="{AD42B8FB-B55D-431D-B4DD-2BBB48C212D6}" destId="{A0B48DDA-EF4A-4427-9629-0AB6FB4A8968}" srcOrd="1" destOrd="0" presId="urn:microsoft.com/office/officeart/2008/layout/HorizontalMultiLevelHierarchy"/>
    <dgm:cxn modelId="{5EF96F58-EAF7-42A8-9AB9-B4F7CC7CDE92}" type="presParOf" srcId="{A0B48DDA-EF4A-4427-9629-0AB6FB4A8968}" destId="{E9490407-C3D2-4CC5-90AE-E2AE7ADE413A}" srcOrd="0" destOrd="0" presId="urn:microsoft.com/office/officeart/2008/layout/HorizontalMultiLevelHierarchy"/>
    <dgm:cxn modelId="{D4EEAD81-6514-4706-BE8D-1A06EA4B7805}" type="presParOf" srcId="{E9490407-C3D2-4CC5-90AE-E2AE7ADE413A}" destId="{C20EAD45-F52D-49C1-872B-ADB3DC5F5DC7}" srcOrd="0" destOrd="0" presId="urn:microsoft.com/office/officeart/2008/layout/HorizontalMultiLevelHierarchy"/>
    <dgm:cxn modelId="{BF468703-E805-490E-A7EB-C4C03438A4BF}" type="presParOf" srcId="{A0B48DDA-EF4A-4427-9629-0AB6FB4A8968}" destId="{CAF819EF-8490-449E-9033-8C9704031DD4}" srcOrd="1" destOrd="0" presId="urn:microsoft.com/office/officeart/2008/layout/HorizontalMultiLevelHierarchy"/>
    <dgm:cxn modelId="{BB289118-48BE-47EC-9954-B22149553E2D}" type="presParOf" srcId="{CAF819EF-8490-449E-9033-8C9704031DD4}" destId="{A507E380-5334-4D5D-B352-650103408830}" srcOrd="0" destOrd="0" presId="urn:microsoft.com/office/officeart/2008/layout/HorizontalMultiLevelHierarchy"/>
    <dgm:cxn modelId="{44135090-FDDF-4E96-810D-91D36D1FCD92}" type="presParOf" srcId="{CAF819EF-8490-449E-9033-8C9704031DD4}" destId="{74F03B52-AB76-40B7-9128-89B985C86CFB}" srcOrd="1" destOrd="0" presId="urn:microsoft.com/office/officeart/2008/layout/HorizontalMultiLevelHierarchy"/>
    <dgm:cxn modelId="{2EDFB48C-5034-4D6B-ACD5-E0A1E84355AE}" type="presParOf" srcId="{A0B48DDA-EF4A-4427-9629-0AB6FB4A8968}" destId="{3F5EEFD1-2677-47A3-B164-8D3C121C5820}" srcOrd="2" destOrd="0" presId="urn:microsoft.com/office/officeart/2008/layout/HorizontalMultiLevelHierarchy"/>
    <dgm:cxn modelId="{1AA96F82-0C90-4FFB-AA05-9A9839EE30E1}" type="presParOf" srcId="{3F5EEFD1-2677-47A3-B164-8D3C121C5820}" destId="{8B4D342E-3A1A-4238-92D9-93087F0A6E6A}" srcOrd="0" destOrd="0" presId="urn:microsoft.com/office/officeart/2008/layout/HorizontalMultiLevelHierarchy"/>
    <dgm:cxn modelId="{DF579634-7CAB-47D2-A44F-0962E172561C}" type="presParOf" srcId="{A0B48DDA-EF4A-4427-9629-0AB6FB4A8968}" destId="{456A5E1B-9038-4A25-86A8-A30CEBBCE401}" srcOrd="3" destOrd="0" presId="urn:microsoft.com/office/officeart/2008/layout/HorizontalMultiLevelHierarchy"/>
    <dgm:cxn modelId="{BEA69653-C371-4E29-8927-46F3E46F790F}" type="presParOf" srcId="{456A5E1B-9038-4A25-86A8-A30CEBBCE401}" destId="{BC6ED012-05DE-458B-A392-0243465743F6}" srcOrd="0" destOrd="0" presId="urn:microsoft.com/office/officeart/2008/layout/HorizontalMultiLevelHierarchy"/>
    <dgm:cxn modelId="{F2A722CF-B2AA-4CC9-8F27-E1EA34AA3C82}" type="presParOf" srcId="{456A5E1B-9038-4A25-86A8-A30CEBBCE401}" destId="{F269A444-7BFB-40C4-A9B4-F2115D8F3D1F}" srcOrd="1" destOrd="0" presId="urn:microsoft.com/office/officeart/2008/layout/HorizontalMultiLevelHierarchy"/>
    <dgm:cxn modelId="{9091004B-9B1E-4962-A211-31AF1F38AB26}" type="presParOf" srcId="{A0B48DDA-EF4A-4427-9629-0AB6FB4A8968}" destId="{E641C43A-0446-447F-9B9C-A94F6E57D57B}" srcOrd="4" destOrd="0" presId="urn:microsoft.com/office/officeart/2008/layout/HorizontalMultiLevelHierarchy"/>
    <dgm:cxn modelId="{EB4AB64A-4191-483D-8B70-C9A977D947E1}" type="presParOf" srcId="{E641C43A-0446-447F-9B9C-A94F6E57D57B}" destId="{F0F52AFC-3E11-480B-950B-80BE1727EE35}" srcOrd="0" destOrd="0" presId="urn:microsoft.com/office/officeart/2008/layout/HorizontalMultiLevelHierarchy"/>
    <dgm:cxn modelId="{E4B2111B-7ED7-465A-96C5-36AAEE79E30E}" type="presParOf" srcId="{A0B48DDA-EF4A-4427-9629-0AB6FB4A8968}" destId="{418ED13F-C629-4AD7-9C66-2BB6F6F7D73A}" srcOrd="5" destOrd="0" presId="urn:microsoft.com/office/officeart/2008/layout/HorizontalMultiLevelHierarchy"/>
    <dgm:cxn modelId="{A25F1A1C-4AA0-4DA6-92EF-9A3E7B313034}" type="presParOf" srcId="{418ED13F-C629-4AD7-9C66-2BB6F6F7D73A}" destId="{3D252D22-28BD-4020-BA58-4F7A5AC68BBC}" srcOrd="0" destOrd="0" presId="urn:microsoft.com/office/officeart/2008/layout/HorizontalMultiLevelHierarchy"/>
    <dgm:cxn modelId="{BA9028F7-FE6F-49E5-8E38-11E7A58D7673}" type="presParOf" srcId="{418ED13F-C629-4AD7-9C66-2BB6F6F7D73A}" destId="{E3A9B35C-E43F-4A13-8410-90BD23E26B63}"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407A570-6676-8E40-B730-9BB4E3259D14}" type="doc">
      <dgm:prSet loTypeId="urn:microsoft.com/office/officeart/2005/8/layout/gear1" loCatId="" qsTypeId="urn:microsoft.com/office/officeart/2005/8/quickstyle/simple3" qsCatId="simple" csTypeId="urn:microsoft.com/office/officeart/2005/8/colors/accent5_2" csCatId="accent5" phldr="1"/>
      <dgm:spPr/>
      <dgm:t>
        <a:bodyPr/>
        <a:lstStyle/>
        <a:p>
          <a:endParaRPr lang="ru-RU"/>
        </a:p>
      </dgm:t>
    </dgm:pt>
    <dgm:pt modelId="{F830E8BE-0844-1246-9D14-952EE40CFE8C}">
      <dgm:prSet phldrT="[Текст]" custT="1"/>
      <dgm:spPr/>
      <dgm:t>
        <a:bodyPr/>
        <a:lstStyle/>
        <a:p>
          <a:r>
            <a:rPr lang="en-US" sz="1400" dirty="0" err="1">
              <a:latin typeface="Times New Roman" panose="02020603050405020304" pitchFamily="18" charset="0"/>
              <a:cs typeface="Times New Roman" panose="02020603050405020304" pitchFamily="18" charset="0"/>
            </a:rPr>
            <a:t>Marea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Mediterană</a:t>
          </a:r>
          <a:endParaRPr lang="ru-RU" sz="1400" dirty="0">
            <a:latin typeface="Times New Roman" panose="02020603050405020304" pitchFamily="18" charset="0"/>
            <a:cs typeface="Times New Roman" panose="02020603050405020304" pitchFamily="18" charset="0"/>
          </a:endParaRPr>
        </a:p>
      </dgm:t>
    </dgm:pt>
    <dgm:pt modelId="{FDF96855-F15C-384E-B85E-4AF51C5B4C60}" type="parTrans" cxnId="{381A2F56-A7AB-0041-8052-CCAD060DB49A}">
      <dgm:prSet/>
      <dgm:spPr/>
      <dgm:t>
        <a:bodyPr/>
        <a:lstStyle/>
        <a:p>
          <a:endParaRPr lang="ru-RU"/>
        </a:p>
      </dgm:t>
    </dgm:pt>
    <dgm:pt modelId="{F2D863B9-87FF-5343-BBCB-999731187FA8}" type="sibTrans" cxnId="{381A2F56-A7AB-0041-8052-CCAD060DB49A}">
      <dgm:prSet/>
      <dgm:spPr/>
      <dgm:t>
        <a:bodyPr/>
        <a:lstStyle/>
        <a:p>
          <a:endParaRPr lang="ru-RU"/>
        </a:p>
      </dgm:t>
    </dgm:pt>
    <dgm:pt modelId="{47D37EEA-64A2-C345-BD92-1956B5BBAD67}">
      <dgm:prSet phldrT="[Текст]" custT="1"/>
      <dgm:spPr/>
      <dgm:t>
        <a:bodyPr/>
        <a:lstStyle/>
        <a:p>
          <a:r>
            <a:rPr lang="en-US" sz="1400" dirty="0" err="1">
              <a:latin typeface="Times New Roman" panose="02020603050405020304" pitchFamily="18" charset="0"/>
              <a:cs typeface="Times New Roman" panose="02020603050405020304" pitchFamily="18" charset="0"/>
            </a:rPr>
            <a:t>Echilibrul</a:t>
          </a:r>
          <a:r>
            <a:rPr lang="en-US" sz="1400" dirty="0">
              <a:latin typeface="Times New Roman" panose="02020603050405020304" pitchFamily="18" charset="0"/>
              <a:cs typeface="Times New Roman" panose="02020603050405020304" pitchFamily="18" charset="0"/>
            </a:rPr>
            <a:t> ecologic a </a:t>
          </a:r>
          <a:r>
            <a:rPr lang="en-US" sz="1400" dirty="0" err="1">
              <a:latin typeface="Times New Roman" panose="02020603050405020304" pitchFamily="18" charset="0"/>
              <a:cs typeface="Times New Roman" panose="02020603050405020304" pitchFamily="18" charset="0"/>
            </a:rPr>
            <a:t>fost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perturbat</a:t>
          </a:r>
          <a:r>
            <a:rPr lang="en-US" sz="1400" dirty="0">
              <a:latin typeface="Times New Roman" panose="02020603050405020304" pitchFamily="18" charset="0"/>
              <a:cs typeface="Times New Roman" panose="02020603050405020304" pitchFamily="18" charset="0"/>
            </a:rPr>
            <a:t> din </a:t>
          </a:r>
          <a:r>
            <a:rPr lang="en-US" sz="1400" dirty="0" err="1">
              <a:latin typeface="Times New Roman" panose="02020603050405020304" pitchFamily="18" charset="0"/>
              <a:cs typeface="Times New Roman" panose="02020603050405020304" pitchFamily="18" charset="0"/>
            </a:rPr>
            <a:t>cauza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deversării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deșeurilor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industriale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toxice</a:t>
          </a:r>
          <a:r>
            <a:rPr lang="en-US" sz="1400" dirty="0">
              <a:latin typeface="Times New Roman" panose="02020603050405020304" pitchFamily="18" charset="0"/>
              <a:cs typeface="Times New Roman" panose="02020603050405020304" pitchFamily="18" charset="0"/>
            </a:rPr>
            <a:t> de la o </a:t>
          </a:r>
          <a:r>
            <a:rPr lang="en-US" sz="1400" dirty="0" err="1">
              <a:latin typeface="Times New Roman" panose="02020603050405020304" pitchFamily="18" charset="0"/>
              <a:cs typeface="Times New Roman" panose="02020603050405020304" pitchFamily="18" charset="0"/>
            </a:rPr>
            <a:t>serie</a:t>
          </a:r>
          <a:r>
            <a:rPr lang="en-US" sz="1400" dirty="0">
              <a:latin typeface="Times New Roman" panose="02020603050405020304" pitchFamily="18" charset="0"/>
              <a:cs typeface="Times New Roman" panose="02020603050405020304" pitchFamily="18" charset="0"/>
            </a:rPr>
            <a:t> de </a:t>
          </a:r>
          <a:r>
            <a:rPr lang="en-US" sz="1400" dirty="0" err="1">
              <a:latin typeface="Times New Roman" panose="02020603050405020304" pitchFamily="18" charset="0"/>
              <a:cs typeface="Times New Roman" panose="02020603050405020304" pitchFamily="18" charset="0"/>
            </a:rPr>
            <a:t>întreprinderi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chimice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deținute</a:t>
          </a:r>
          <a:r>
            <a:rPr lang="en-US" sz="1400" dirty="0">
              <a:latin typeface="Times New Roman" panose="02020603050405020304" pitchFamily="18" charset="0"/>
              <a:cs typeface="Times New Roman" panose="02020603050405020304" pitchFamily="18" charset="0"/>
            </a:rPr>
            <a:t> de </a:t>
          </a:r>
          <a:r>
            <a:rPr lang="en-US" sz="1400" dirty="0" err="1">
              <a:latin typeface="Times New Roman" panose="02020603050405020304" pitchFamily="18" charset="0"/>
              <a:cs typeface="Times New Roman" panose="02020603050405020304" pitchFamily="18" charset="0"/>
            </a:rPr>
            <a:t>corporații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transnaționale</a:t>
          </a:r>
          <a:r>
            <a:rPr lang="en-US" sz="1400" dirty="0">
              <a:latin typeface="Times New Roman" panose="02020603050405020304" pitchFamily="18" charset="0"/>
              <a:cs typeface="Times New Roman" panose="02020603050405020304" pitchFamily="18" charset="0"/>
            </a:rPr>
            <a:t>, precum </a:t>
          </a:r>
          <a:r>
            <a:rPr lang="en-US" sz="1400" dirty="0" err="1">
              <a:latin typeface="Times New Roman" panose="02020603050405020304" pitchFamily="18" charset="0"/>
              <a:cs typeface="Times New Roman" panose="02020603050405020304" pitchFamily="18" charset="0"/>
            </a:rPr>
            <a:t>și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datorită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utilizării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metodelor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chimice</a:t>
          </a:r>
          <a:r>
            <a:rPr lang="en-US" sz="1400" dirty="0">
              <a:latin typeface="Times New Roman" panose="02020603050405020304" pitchFamily="18" charset="0"/>
              <a:cs typeface="Times New Roman" panose="02020603050405020304" pitchFamily="18" charset="0"/>
            </a:rPr>
            <a:t> de </a:t>
          </a:r>
          <a:r>
            <a:rPr lang="en-US" sz="1400" dirty="0" err="1">
              <a:latin typeface="Times New Roman" panose="02020603050405020304" pitchFamily="18" charset="0"/>
              <a:cs typeface="Times New Roman" panose="02020603050405020304" pitchFamily="18" charset="0"/>
            </a:rPr>
            <a:t>pescuit</a:t>
          </a:r>
          <a:r>
            <a:rPr lang="en-US" sz="1400" dirty="0">
              <a:latin typeface="Times New Roman" panose="02020603050405020304" pitchFamily="18" charset="0"/>
              <a:cs typeface="Times New Roman" panose="02020603050405020304" pitchFamily="18" charset="0"/>
            </a:rPr>
            <a:t>.</a:t>
          </a:r>
          <a:endParaRPr lang="ru-RU" sz="1400" dirty="0">
            <a:latin typeface="Times New Roman" panose="02020603050405020304" pitchFamily="18" charset="0"/>
            <a:cs typeface="Times New Roman" panose="02020603050405020304" pitchFamily="18" charset="0"/>
          </a:endParaRPr>
        </a:p>
      </dgm:t>
    </dgm:pt>
    <dgm:pt modelId="{726CA767-C49F-F74F-8962-3FDBC2A1477D}" type="parTrans" cxnId="{F4201E40-2499-534D-8592-F43BA89E77CC}">
      <dgm:prSet/>
      <dgm:spPr/>
      <dgm:t>
        <a:bodyPr/>
        <a:lstStyle/>
        <a:p>
          <a:endParaRPr lang="ru-RU"/>
        </a:p>
      </dgm:t>
    </dgm:pt>
    <dgm:pt modelId="{CE3070AC-05AA-8146-A4EF-E00AC91A22FB}" type="sibTrans" cxnId="{F4201E40-2499-534D-8592-F43BA89E77CC}">
      <dgm:prSet/>
      <dgm:spPr/>
      <dgm:t>
        <a:bodyPr/>
        <a:lstStyle/>
        <a:p>
          <a:endParaRPr lang="ru-RU"/>
        </a:p>
      </dgm:t>
    </dgm:pt>
    <dgm:pt modelId="{8D8E9034-CE7F-A948-8AAD-F89F4FDEA1C7}">
      <dgm:prSet phldrT="[Текст]" custT="1"/>
      <dgm:spPr/>
      <dgm:t>
        <a:bodyPr/>
        <a:lstStyle/>
        <a:p>
          <a:r>
            <a:rPr lang="en-US" sz="1400" dirty="0" err="1">
              <a:latin typeface="Times New Roman" panose="02020603050405020304" pitchFamily="18" charset="0"/>
              <a:cs typeface="Times New Roman" panose="02020603050405020304" pitchFamily="18" charset="0"/>
            </a:rPr>
            <a:t>Anual</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aproximativ</a:t>
          </a:r>
          <a:r>
            <a:rPr lang="en-US" sz="1400" dirty="0">
              <a:latin typeface="Times New Roman" panose="02020603050405020304" pitchFamily="18" charset="0"/>
              <a:cs typeface="Times New Roman" panose="02020603050405020304" pitchFamily="18" charset="0"/>
            </a:rPr>
            <a:t> un </a:t>
          </a:r>
          <a:r>
            <a:rPr lang="en-US" sz="1400" dirty="0" err="1">
              <a:latin typeface="Times New Roman" panose="02020603050405020304" pitchFamily="18" charset="0"/>
              <a:cs typeface="Times New Roman" panose="02020603050405020304" pitchFamily="18" charset="0"/>
            </a:rPr>
            <a:t>milion</a:t>
          </a:r>
          <a:r>
            <a:rPr lang="en-US" sz="1400" dirty="0">
              <a:latin typeface="Times New Roman" panose="02020603050405020304" pitchFamily="18" charset="0"/>
              <a:cs typeface="Times New Roman" panose="02020603050405020304" pitchFamily="18" charset="0"/>
            </a:rPr>
            <a:t> de tone de petrol </a:t>
          </a:r>
          <a:r>
            <a:rPr lang="en-US" sz="1400" dirty="0" err="1">
              <a:latin typeface="Times New Roman" panose="02020603050405020304" pitchFamily="18" charset="0"/>
              <a:cs typeface="Times New Roman" panose="02020603050405020304" pitchFamily="18" charset="0"/>
            </a:rPr>
            <a:t>curge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în</a:t>
          </a:r>
          <a:r>
            <a:rPr lang="en-US" sz="1400" dirty="0">
              <a:latin typeface="Times New Roman" panose="02020603050405020304" pitchFamily="18" charset="0"/>
              <a:cs typeface="Times New Roman" panose="02020603050405020304" pitchFamily="18" charset="0"/>
            </a:rPr>
            <a:t> mare de la </a:t>
          </a:r>
          <a:r>
            <a:rPr lang="en-US" sz="1400" dirty="0" err="1">
              <a:latin typeface="Times New Roman" panose="02020603050405020304" pitchFamily="18" charset="0"/>
              <a:cs typeface="Times New Roman" panose="02020603050405020304" pitchFamily="18" charset="0"/>
            </a:rPr>
            <a:t>platformele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petroliere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conducte</a:t>
          </a:r>
          <a:r>
            <a:rPr lang="en-US" sz="1400" dirty="0">
              <a:latin typeface="Times New Roman" panose="02020603050405020304" pitchFamily="18" charset="0"/>
              <a:cs typeface="Times New Roman" panose="02020603050405020304" pitchFamily="18" charset="0"/>
            </a:rPr>
            <a:t> cu </a:t>
          </a:r>
          <a:r>
            <a:rPr lang="en-US" sz="1400" dirty="0" err="1">
              <a:latin typeface="Times New Roman" panose="02020603050405020304" pitchFamily="18" charset="0"/>
              <a:cs typeface="Times New Roman" panose="02020603050405020304" pitchFamily="18" charset="0"/>
            </a:rPr>
            <a:t>scurgeri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porturi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întreprinderi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industriale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și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râuri</a:t>
          </a:r>
          <a:r>
            <a:rPr lang="en-US" sz="1400" dirty="0">
              <a:latin typeface="Times New Roman" panose="02020603050405020304" pitchFamily="18" charset="0"/>
              <a:cs typeface="Times New Roman" panose="02020603050405020304" pitchFamily="18" charset="0"/>
            </a:rPr>
            <a:t>.</a:t>
          </a:r>
          <a:endParaRPr lang="ru-RU" sz="1400" dirty="0">
            <a:latin typeface="Times New Roman" panose="02020603050405020304" pitchFamily="18" charset="0"/>
            <a:cs typeface="Times New Roman" panose="02020603050405020304" pitchFamily="18" charset="0"/>
          </a:endParaRPr>
        </a:p>
      </dgm:t>
    </dgm:pt>
    <dgm:pt modelId="{15FA7440-A02E-C04E-9B1B-3B1DCACB5C20}" type="parTrans" cxnId="{64EF176A-18DE-DB47-B237-CACFBB5A8FF1}">
      <dgm:prSet/>
      <dgm:spPr/>
      <dgm:t>
        <a:bodyPr/>
        <a:lstStyle/>
        <a:p>
          <a:endParaRPr lang="ru-RU"/>
        </a:p>
      </dgm:t>
    </dgm:pt>
    <dgm:pt modelId="{C522182A-0506-B342-A725-0FF01BF58F5A}" type="sibTrans" cxnId="{64EF176A-18DE-DB47-B237-CACFBB5A8FF1}">
      <dgm:prSet/>
      <dgm:spPr/>
      <dgm:t>
        <a:bodyPr/>
        <a:lstStyle/>
        <a:p>
          <a:endParaRPr lang="ru-RU"/>
        </a:p>
      </dgm:t>
    </dgm:pt>
    <dgm:pt modelId="{FE570576-D650-E747-9DFF-6411377AB00D}">
      <dgm:prSet phldrT="[Текст]" custT="1"/>
      <dgm:spPr/>
      <dgm:t>
        <a:bodyPr/>
        <a:lstStyle/>
        <a:p>
          <a:r>
            <a:rPr lang="en-US" sz="1400">
              <a:latin typeface="Times New Roman" panose="02020603050405020304" pitchFamily="18" charset="0"/>
              <a:cs typeface="Times New Roman" panose="02020603050405020304" pitchFamily="18" charset="0"/>
            </a:rPr>
            <a:t>Marea Nordului</a:t>
          </a:r>
          <a:endParaRPr lang="ru-RU" sz="1400" dirty="0">
            <a:latin typeface="Times New Roman" panose="02020603050405020304" pitchFamily="18" charset="0"/>
            <a:cs typeface="Times New Roman" panose="02020603050405020304" pitchFamily="18" charset="0"/>
          </a:endParaRPr>
        </a:p>
      </dgm:t>
    </dgm:pt>
    <dgm:pt modelId="{D74BF2A3-6E68-3042-874A-9B175837FD4A}" type="parTrans" cxnId="{22A5ACB5-DDD6-4C45-B012-2641739E2317}">
      <dgm:prSet/>
      <dgm:spPr/>
      <dgm:t>
        <a:bodyPr/>
        <a:lstStyle/>
        <a:p>
          <a:endParaRPr lang="ru-RU"/>
        </a:p>
      </dgm:t>
    </dgm:pt>
    <dgm:pt modelId="{C5A7252E-B087-A449-B42B-2075B0846E02}" type="sibTrans" cxnId="{22A5ACB5-DDD6-4C45-B012-2641739E2317}">
      <dgm:prSet/>
      <dgm:spPr/>
      <dgm:t>
        <a:bodyPr/>
        <a:lstStyle/>
        <a:p>
          <a:endParaRPr lang="ru-RU"/>
        </a:p>
      </dgm:t>
    </dgm:pt>
    <dgm:pt modelId="{ECD303B7-3C62-F04D-B948-700B9B2100F3}">
      <dgm:prSet phldrT="[Текст]" custT="1"/>
      <dgm:spPr/>
      <dgm:t>
        <a:bodyPr/>
        <a:lstStyle/>
        <a:p>
          <a:r>
            <a:rPr lang="en-US" sz="1400" dirty="0" err="1">
              <a:latin typeface="Times New Roman" panose="02020603050405020304" pitchFamily="18" charset="0"/>
              <a:cs typeface="Times New Roman" panose="02020603050405020304" pitchFamily="18" charset="0"/>
            </a:rPr>
            <a:t>Aici</a:t>
          </a:r>
          <a:r>
            <a:rPr lang="en-US" sz="1400" dirty="0">
              <a:latin typeface="Times New Roman" panose="02020603050405020304" pitchFamily="18" charset="0"/>
              <a:cs typeface="Times New Roman" panose="02020603050405020304" pitchFamily="18" charset="0"/>
            </a:rPr>
            <a:t> mii de </a:t>
          </a:r>
          <a:r>
            <a:rPr lang="en-US" sz="1400" dirty="0" err="1">
              <a:latin typeface="Times New Roman" panose="02020603050405020304" pitchFamily="18" charset="0"/>
              <a:cs typeface="Times New Roman" panose="02020603050405020304" pitchFamily="18" charset="0"/>
            </a:rPr>
            <a:t>metri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cubi</a:t>
          </a:r>
          <a:r>
            <a:rPr lang="en-US" sz="1400" dirty="0">
              <a:latin typeface="Times New Roman" panose="02020603050405020304" pitchFamily="18" charset="0"/>
              <a:cs typeface="Times New Roman" panose="02020603050405020304" pitchFamily="18" charset="0"/>
            </a:rPr>
            <a:t> de </a:t>
          </a:r>
          <a:r>
            <a:rPr lang="en-US" sz="1400" dirty="0" err="1">
              <a:latin typeface="Times New Roman" panose="02020603050405020304" pitchFamily="18" charset="0"/>
              <a:cs typeface="Times New Roman" panose="02020603050405020304" pitchFamily="18" charset="0"/>
            </a:rPr>
            <a:t>canalizare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netratată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deșeuri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industriale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și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menajere</a:t>
          </a:r>
          <a:r>
            <a:rPr lang="en-US" sz="1400" dirty="0">
              <a:latin typeface="Times New Roman" panose="02020603050405020304" pitchFamily="18" charset="0"/>
              <a:cs typeface="Times New Roman" panose="02020603050405020304" pitchFamily="18" charset="0"/>
            </a:rPr>
            <a:t> sunt </a:t>
          </a:r>
          <a:r>
            <a:rPr lang="en-US" sz="1400" dirty="0" err="1">
              <a:latin typeface="Times New Roman" panose="02020603050405020304" pitchFamily="18" charset="0"/>
              <a:cs typeface="Times New Roman" panose="02020603050405020304" pitchFamily="18" charset="0"/>
            </a:rPr>
            <a:t>aruncate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în</a:t>
          </a:r>
          <a:r>
            <a:rPr lang="en-US" sz="1400" dirty="0">
              <a:latin typeface="Times New Roman" panose="02020603050405020304" pitchFamily="18" charset="0"/>
              <a:cs typeface="Times New Roman" panose="02020603050405020304" pitchFamily="18" charset="0"/>
            </a:rPr>
            <a:t> mare, care </a:t>
          </a:r>
          <a:r>
            <a:rPr lang="en-US" sz="1400" dirty="0" err="1">
              <a:latin typeface="Times New Roman" panose="02020603050405020304" pitchFamily="18" charset="0"/>
              <a:cs typeface="Times New Roman" panose="02020603050405020304" pitchFamily="18" charset="0"/>
            </a:rPr>
            <a:t>distrug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încet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inevitabil</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toate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ființele</a:t>
          </a:r>
          <a:r>
            <a:rPr lang="en-US" sz="1400" dirty="0">
              <a:latin typeface="Times New Roman" panose="02020603050405020304" pitchFamily="18" charset="0"/>
              <a:cs typeface="Times New Roman" panose="02020603050405020304" pitchFamily="18" charset="0"/>
            </a:rPr>
            <a:t> vii.</a:t>
          </a:r>
          <a:endParaRPr lang="ru-RU" sz="1400" dirty="0">
            <a:latin typeface="Times New Roman" panose="02020603050405020304" pitchFamily="18" charset="0"/>
            <a:cs typeface="Times New Roman" panose="02020603050405020304" pitchFamily="18" charset="0"/>
          </a:endParaRPr>
        </a:p>
      </dgm:t>
    </dgm:pt>
    <dgm:pt modelId="{F18A4066-B452-884E-BA63-13EDAC28A566}" type="parTrans" cxnId="{7151F123-6FA6-2D46-91BD-34AF97E6E2B5}">
      <dgm:prSet/>
      <dgm:spPr/>
      <dgm:t>
        <a:bodyPr/>
        <a:lstStyle/>
        <a:p>
          <a:endParaRPr lang="ru-RU"/>
        </a:p>
      </dgm:t>
    </dgm:pt>
    <dgm:pt modelId="{D7A6A5C0-A3AA-6C4F-A6D2-72832C1BA65B}" type="sibTrans" cxnId="{7151F123-6FA6-2D46-91BD-34AF97E6E2B5}">
      <dgm:prSet/>
      <dgm:spPr/>
      <dgm:t>
        <a:bodyPr/>
        <a:lstStyle/>
        <a:p>
          <a:endParaRPr lang="ru-RU"/>
        </a:p>
      </dgm:t>
    </dgm:pt>
    <dgm:pt modelId="{C4E75CFD-9D34-134B-8CBD-9CD2A66B5BD8}">
      <dgm:prSet phldrT="[Текст]" custT="1"/>
      <dgm:spPr/>
      <dgm:t>
        <a:bodyPr/>
        <a:lstStyle/>
        <a:p>
          <a:r>
            <a:rPr lang="en-US" sz="1400" dirty="0">
              <a:latin typeface="Times New Roman" panose="02020603050405020304" pitchFamily="18" charset="0"/>
              <a:cs typeface="Times New Roman" panose="02020603050405020304" pitchFamily="18" charset="0"/>
            </a:rPr>
            <a:t>64% din </a:t>
          </a:r>
          <a:r>
            <a:rPr lang="en-US" sz="1400" dirty="0" err="1">
              <a:latin typeface="Times New Roman" panose="02020603050405020304" pitchFamily="18" charset="0"/>
              <a:cs typeface="Times New Roman" panose="02020603050405020304" pitchFamily="18" charset="0"/>
            </a:rPr>
            <a:t>deșeurile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industriale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și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aproape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jumătate</a:t>
          </a:r>
          <a:r>
            <a:rPr lang="en-US" sz="1400" dirty="0">
              <a:latin typeface="Times New Roman" panose="02020603050405020304" pitchFamily="18" charset="0"/>
              <a:cs typeface="Times New Roman" panose="02020603050405020304" pitchFamily="18" charset="0"/>
            </a:rPr>
            <a:t> din </a:t>
          </a:r>
          <a:r>
            <a:rPr lang="en-US" sz="1400" dirty="0" err="1">
              <a:latin typeface="Times New Roman" panose="02020603050405020304" pitchFamily="18" charset="0"/>
              <a:cs typeface="Times New Roman" panose="02020603050405020304" pitchFamily="18" charset="0"/>
            </a:rPr>
            <a:t>deșeurile</a:t>
          </a:r>
          <a:r>
            <a:rPr lang="en-US" sz="1400" dirty="0">
              <a:latin typeface="Times New Roman" panose="02020603050405020304" pitchFamily="18" charset="0"/>
              <a:cs typeface="Times New Roman" panose="02020603050405020304" pitchFamily="18" charset="0"/>
            </a:rPr>
            <a:t> de </a:t>
          </a:r>
          <a:r>
            <a:rPr lang="en-US" sz="1400" dirty="0" err="1">
              <a:latin typeface="Times New Roman" panose="02020603050405020304" pitchFamily="18" charset="0"/>
              <a:cs typeface="Times New Roman" panose="02020603050405020304" pitchFamily="18" charset="0"/>
            </a:rPr>
            <a:t>canalizare</a:t>
          </a:r>
          <a:r>
            <a:rPr lang="en-US" sz="1400" dirty="0">
              <a:latin typeface="Times New Roman" panose="02020603050405020304" pitchFamily="18" charset="0"/>
              <a:cs typeface="Times New Roman" panose="02020603050405020304" pitchFamily="18" charset="0"/>
            </a:rPr>
            <a:t> din Italia sunt </a:t>
          </a:r>
          <a:r>
            <a:rPr lang="en-US" sz="1400" dirty="0" err="1">
              <a:latin typeface="Times New Roman" panose="02020603050405020304" pitchFamily="18" charset="0"/>
              <a:cs typeface="Times New Roman" panose="02020603050405020304" pitchFamily="18" charset="0"/>
            </a:rPr>
            <a:t>aruncate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în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apa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Adriaticii</a:t>
          </a:r>
          <a:r>
            <a:rPr lang="en-US" sz="1400" dirty="0">
              <a:latin typeface="Times New Roman" panose="02020603050405020304" pitchFamily="18" charset="0"/>
              <a:cs typeface="Times New Roman" panose="02020603050405020304" pitchFamily="18" charset="0"/>
            </a:rPr>
            <a:t>.</a:t>
          </a:r>
          <a:endParaRPr lang="ru-RU" sz="1400" dirty="0">
            <a:latin typeface="Times New Roman" panose="02020603050405020304" pitchFamily="18" charset="0"/>
            <a:cs typeface="Times New Roman" panose="02020603050405020304" pitchFamily="18" charset="0"/>
          </a:endParaRPr>
        </a:p>
      </dgm:t>
    </dgm:pt>
    <dgm:pt modelId="{7100CA8A-BCB4-8040-A0AA-DB32B785C523}" type="parTrans" cxnId="{0AB195ED-0431-3349-8003-DAFD86F58698}">
      <dgm:prSet/>
      <dgm:spPr/>
      <dgm:t>
        <a:bodyPr/>
        <a:lstStyle/>
        <a:p>
          <a:endParaRPr lang="ru-RU"/>
        </a:p>
      </dgm:t>
    </dgm:pt>
    <dgm:pt modelId="{16D9BC97-44DA-B94F-93A4-A6737496152A}" type="sibTrans" cxnId="{0AB195ED-0431-3349-8003-DAFD86F58698}">
      <dgm:prSet/>
      <dgm:spPr/>
      <dgm:t>
        <a:bodyPr/>
        <a:lstStyle/>
        <a:p>
          <a:endParaRPr lang="ru-RU"/>
        </a:p>
      </dgm:t>
    </dgm:pt>
    <dgm:pt modelId="{299CE619-6E04-184C-A52A-41DD03146D69}">
      <dgm:prSet phldrT="[Текст]" custT="1"/>
      <dgm:spPr/>
      <dgm:t>
        <a:bodyPr/>
        <a:lstStyle/>
        <a:p>
          <a:r>
            <a:rPr lang="en-US" sz="1400" dirty="0" err="1">
              <a:latin typeface="Times New Roman" panose="02020603050405020304" pitchFamily="18" charset="0"/>
              <a:cs typeface="Times New Roman" panose="02020603050405020304" pitchFamily="18" charset="0"/>
            </a:rPr>
            <a:t>Ploile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spală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în</a:t>
          </a:r>
          <a:r>
            <a:rPr lang="en-US" sz="1400" dirty="0">
              <a:latin typeface="Times New Roman" panose="02020603050405020304" pitchFamily="18" charset="0"/>
              <a:cs typeface="Times New Roman" panose="02020603050405020304" pitchFamily="18" charset="0"/>
            </a:rPr>
            <a:t> mare </a:t>
          </a:r>
          <a:r>
            <a:rPr lang="en-US" sz="1400" dirty="0" err="1">
              <a:latin typeface="Times New Roman" panose="02020603050405020304" pitchFamily="18" charset="0"/>
              <a:cs typeface="Times New Roman" panose="02020603050405020304" pitchFamily="18" charset="0"/>
            </a:rPr>
            <a:t>îngrășăminte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minerale</a:t>
          </a:r>
          <a:r>
            <a:rPr lang="en-US" sz="1400" dirty="0">
              <a:latin typeface="Times New Roman" panose="02020603050405020304" pitchFamily="18" charset="0"/>
              <a:cs typeface="Times New Roman" panose="02020603050405020304" pitchFamily="18" charset="0"/>
            </a:rPr>
            <a:t> de pe </a:t>
          </a:r>
          <a:r>
            <a:rPr lang="en-US" sz="1400" dirty="0" err="1">
              <a:latin typeface="Times New Roman" panose="02020603050405020304" pitchFamily="18" charset="0"/>
              <a:cs typeface="Times New Roman" panose="02020603050405020304" pitchFamily="18" charset="0"/>
            </a:rPr>
            <a:t>câmpuri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și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deșeuri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alimentare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ceștia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în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combinație</a:t>
          </a:r>
          <a:r>
            <a:rPr lang="en-US" sz="1400" dirty="0">
              <a:latin typeface="Times New Roman" panose="02020603050405020304" pitchFamily="18" charset="0"/>
              <a:cs typeface="Times New Roman" panose="02020603050405020304" pitchFamily="18" charset="0"/>
            </a:rPr>
            <a:t> cu </a:t>
          </a:r>
          <a:r>
            <a:rPr lang="en-US" sz="1400" dirty="0" err="1">
              <a:latin typeface="Times New Roman" panose="02020603050405020304" pitchFamily="18" charset="0"/>
              <a:cs typeface="Times New Roman" panose="02020603050405020304" pitchFamily="18" charset="0"/>
            </a:rPr>
            <a:t>căldura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apei</a:t>
          </a:r>
          <a:r>
            <a:rPr lang="en-US" sz="1400" dirty="0">
              <a:latin typeface="Times New Roman" panose="02020603050405020304" pitchFamily="18" charset="0"/>
              <a:cs typeface="Times New Roman" panose="02020603050405020304" pitchFamily="18" charset="0"/>
            </a:rPr>
            <a:t> locale </a:t>
          </a:r>
          <a:r>
            <a:rPr lang="en-US" sz="1400" dirty="0" err="1">
              <a:latin typeface="Times New Roman" panose="02020603050405020304" pitchFamily="18" charset="0"/>
              <a:cs typeface="Times New Roman" panose="02020603050405020304" pitchFamily="18" charset="0"/>
            </a:rPr>
            <a:t>puțin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adânci</a:t>
          </a:r>
          <a:r>
            <a:rPr lang="en-US" sz="1400" dirty="0">
              <a:latin typeface="Times New Roman" panose="02020603050405020304" pitchFamily="18" charset="0"/>
              <a:cs typeface="Times New Roman" panose="02020603050405020304" pitchFamily="18" charset="0"/>
            </a:rPr>
            <a:t>, au </a:t>
          </a:r>
          <a:r>
            <a:rPr lang="en-US" sz="1400" dirty="0" err="1">
              <a:latin typeface="Times New Roman" panose="02020603050405020304" pitchFamily="18" charset="0"/>
              <a:cs typeface="Times New Roman" panose="02020603050405020304" pitchFamily="18" charset="0"/>
            </a:rPr>
            <a:t>provocat</a:t>
          </a:r>
          <a:r>
            <a:rPr lang="en-US" sz="1400" dirty="0">
              <a:latin typeface="Times New Roman" panose="02020603050405020304" pitchFamily="18" charset="0"/>
              <a:cs typeface="Times New Roman" panose="02020603050405020304" pitchFamily="18" charset="0"/>
            </a:rPr>
            <a:t> o </a:t>
          </a:r>
          <a:r>
            <a:rPr lang="en-US" sz="1400" dirty="0" err="1">
              <a:latin typeface="Times New Roman" panose="02020603050405020304" pitchFamily="18" charset="0"/>
              <a:cs typeface="Times New Roman" panose="02020603050405020304" pitchFamily="18" charset="0"/>
            </a:rPr>
            <a:t>explozie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biologică</a:t>
          </a:r>
          <a:r>
            <a:rPr lang="en-US" sz="1400" dirty="0">
              <a:latin typeface="Times New Roman" panose="02020603050405020304" pitchFamily="18" charset="0"/>
              <a:cs typeface="Times New Roman" panose="02020603050405020304" pitchFamily="18" charset="0"/>
            </a:rPr>
            <a:t> - au </a:t>
          </a:r>
          <a:r>
            <a:rPr lang="en-US" sz="1400" dirty="0" err="1">
              <a:latin typeface="Times New Roman" panose="02020603050405020304" pitchFamily="18" charset="0"/>
              <a:cs typeface="Times New Roman" panose="02020603050405020304" pitchFamily="18" charset="0"/>
            </a:rPr>
            <a:t>crescut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alge</a:t>
          </a:r>
          <a:r>
            <a:rPr lang="en-US" sz="1400" dirty="0">
              <a:latin typeface="Times New Roman" panose="02020603050405020304" pitchFamily="18" charset="0"/>
              <a:cs typeface="Times New Roman" panose="02020603050405020304" pitchFamily="18" charset="0"/>
            </a:rPr>
            <a:t>, care absorb </a:t>
          </a:r>
          <a:r>
            <a:rPr lang="en-US" sz="1400" dirty="0" err="1">
              <a:latin typeface="Times New Roman" panose="02020603050405020304" pitchFamily="18" charset="0"/>
              <a:cs typeface="Times New Roman" panose="02020603050405020304" pitchFamily="18" charset="0"/>
            </a:rPr>
            <a:t>oxigenul</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conținut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în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apă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provocând</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sufocarea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peștilor</a:t>
          </a:r>
          <a:r>
            <a:rPr lang="en-US" sz="1400" dirty="0">
              <a:latin typeface="Times New Roman" panose="02020603050405020304" pitchFamily="18" charset="0"/>
              <a:cs typeface="Times New Roman" panose="02020603050405020304" pitchFamily="18" charset="0"/>
            </a:rPr>
            <a:t>.</a:t>
          </a:r>
          <a:endParaRPr lang="ru-RU" sz="1400" dirty="0">
            <a:latin typeface="Times New Roman" panose="02020603050405020304" pitchFamily="18" charset="0"/>
            <a:cs typeface="Times New Roman" panose="02020603050405020304" pitchFamily="18" charset="0"/>
          </a:endParaRPr>
        </a:p>
      </dgm:t>
    </dgm:pt>
    <dgm:pt modelId="{EEED5D99-E8FF-B14A-84C4-FC061FF1FC08}" type="parTrans" cxnId="{AEA3FE42-6EB9-FF43-8D31-54DBF9C94151}">
      <dgm:prSet/>
      <dgm:spPr/>
      <dgm:t>
        <a:bodyPr/>
        <a:lstStyle/>
        <a:p>
          <a:endParaRPr lang="ru-RU"/>
        </a:p>
      </dgm:t>
    </dgm:pt>
    <dgm:pt modelId="{8A558B6C-624F-9144-B36C-EBF1C049B8B5}" type="sibTrans" cxnId="{AEA3FE42-6EB9-FF43-8D31-54DBF9C94151}">
      <dgm:prSet/>
      <dgm:spPr/>
      <dgm:t>
        <a:bodyPr/>
        <a:lstStyle/>
        <a:p>
          <a:endParaRPr lang="ru-RU"/>
        </a:p>
      </dgm:t>
    </dgm:pt>
    <dgm:pt modelId="{C1CB3464-54FC-814F-B7CC-5138638678D1}">
      <dgm:prSet custT="1"/>
      <dgm:spPr/>
      <dgm:t>
        <a:bodyPr/>
        <a:lstStyle/>
        <a:p>
          <a:r>
            <a:rPr lang="en-US" sz="1400">
              <a:latin typeface="Times New Roman" panose="02020603050405020304" pitchFamily="18" charset="0"/>
              <a:cs typeface="Times New Roman" panose="02020603050405020304" pitchFamily="18" charset="0"/>
            </a:rPr>
            <a:t>Marea Adriatică</a:t>
          </a:r>
          <a:endParaRPr lang="ru-RU" sz="1400">
            <a:latin typeface="Times New Roman" panose="02020603050405020304" pitchFamily="18" charset="0"/>
            <a:cs typeface="Times New Roman" panose="02020603050405020304" pitchFamily="18" charset="0"/>
          </a:endParaRPr>
        </a:p>
      </dgm:t>
    </dgm:pt>
    <dgm:pt modelId="{F23C390F-26C0-B645-BD82-B15BBE265EE1}" type="parTrans" cxnId="{0DA31674-4D95-AD44-AFD5-AAC122F14494}">
      <dgm:prSet/>
      <dgm:spPr/>
      <dgm:t>
        <a:bodyPr/>
        <a:lstStyle/>
        <a:p>
          <a:endParaRPr lang="ru-RU"/>
        </a:p>
      </dgm:t>
    </dgm:pt>
    <dgm:pt modelId="{E2107718-AE96-E548-BB74-EAFD1D925BD7}" type="sibTrans" cxnId="{0DA31674-4D95-AD44-AFD5-AAC122F14494}">
      <dgm:prSet/>
      <dgm:spPr/>
      <dgm:t>
        <a:bodyPr/>
        <a:lstStyle/>
        <a:p>
          <a:endParaRPr lang="ru-RU"/>
        </a:p>
      </dgm:t>
    </dgm:pt>
    <dgm:pt modelId="{3E98B9D3-CFD7-8E49-AD3B-BB321EE0DEA1}" type="pres">
      <dgm:prSet presAssocID="{C407A570-6676-8E40-B730-9BB4E3259D14}" presName="composite" presStyleCnt="0">
        <dgm:presLayoutVars>
          <dgm:chMax val="3"/>
          <dgm:animLvl val="lvl"/>
          <dgm:resizeHandles val="exact"/>
        </dgm:presLayoutVars>
      </dgm:prSet>
      <dgm:spPr/>
    </dgm:pt>
    <dgm:pt modelId="{A8BB6627-09F6-A347-BBAB-12D2F1A7FD70}" type="pres">
      <dgm:prSet presAssocID="{F830E8BE-0844-1246-9D14-952EE40CFE8C}" presName="gear1" presStyleLbl="node1" presStyleIdx="0" presStyleCnt="3">
        <dgm:presLayoutVars>
          <dgm:chMax val="1"/>
          <dgm:bulletEnabled val="1"/>
        </dgm:presLayoutVars>
      </dgm:prSet>
      <dgm:spPr/>
    </dgm:pt>
    <dgm:pt modelId="{AEEE8BE2-CDAB-844C-BEFC-D7AD5A1E325B}" type="pres">
      <dgm:prSet presAssocID="{F830E8BE-0844-1246-9D14-952EE40CFE8C}" presName="gear1srcNode" presStyleLbl="node1" presStyleIdx="0" presStyleCnt="3"/>
      <dgm:spPr/>
    </dgm:pt>
    <dgm:pt modelId="{DB56A5A4-C8D9-804D-95CF-989D1D109E50}" type="pres">
      <dgm:prSet presAssocID="{F830E8BE-0844-1246-9D14-952EE40CFE8C}" presName="gear1dstNode" presStyleLbl="node1" presStyleIdx="0" presStyleCnt="3"/>
      <dgm:spPr/>
    </dgm:pt>
    <dgm:pt modelId="{CFD44305-45DC-6440-A001-E9211D5DCCE1}" type="pres">
      <dgm:prSet presAssocID="{F830E8BE-0844-1246-9D14-952EE40CFE8C}" presName="gear1ch" presStyleLbl="fgAcc1" presStyleIdx="0" presStyleCnt="3" custScaleX="271760" custScaleY="230523" custLinFactX="-136892" custLinFactY="-30101" custLinFactNeighborX="-200000" custLinFactNeighborY="-100000">
        <dgm:presLayoutVars>
          <dgm:chMax val="0"/>
          <dgm:bulletEnabled val="1"/>
        </dgm:presLayoutVars>
      </dgm:prSet>
      <dgm:spPr/>
    </dgm:pt>
    <dgm:pt modelId="{E8BBB158-BBD0-8445-8767-25F15447825D}" type="pres">
      <dgm:prSet presAssocID="{FE570576-D650-E747-9DFF-6411377AB00D}" presName="gear2" presStyleLbl="node1" presStyleIdx="1" presStyleCnt="3">
        <dgm:presLayoutVars>
          <dgm:chMax val="1"/>
          <dgm:bulletEnabled val="1"/>
        </dgm:presLayoutVars>
      </dgm:prSet>
      <dgm:spPr/>
    </dgm:pt>
    <dgm:pt modelId="{3971992B-DDD2-2B42-A45D-D55135E27E19}" type="pres">
      <dgm:prSet presAssocID="{FE570576-D650-E747-9DFF-6411377AB00D}" presName="gear2srcNode" presStyleLbl="node1" presStyleIdx="1" presStyleCnt="3"/>
      <dgm:spPr/>
    </dgm:pt>
    <dgm:pt modelId="{43E68EE8-64D3-0440-A5B3-0AD3F286DD64}" type="pres">
      <dgm:prSet presAssocID="{FE570576-D650-E747-9DFF-6411377AB00D}" presName="gear2dstNode" presStyleLbl="node1" presStyleIdx="1" presStyleCnt="3"/>
      <dgm:spPr/>
    </dgm:pt>
    <dgm:pt modelId="{E541C974-AA9E-7141-96F9-606FD3E8A5B1}" type="pres">
      <dgm:prSet presAssocID="{FE570576-D650-E747-9DFF-6411377AB00D}" presName="gear2ch" presStyleLbl="fgAcc1" presStyleIdx="1" presStyleCnt="3" custScaleX="213711" custScaleY="147437" custLinFactX="200000" custLinFactNeighborX="237190" custLinFactNeighborY="80970">
        <dgm:presLayoutVars>
          <dgm:chMax val="0"/>
          <dgm:bulletEnabled val="1"/>
        </dgm:presLayoutVars>
      </dgm:prSet>
      <dgm:spPr/>
    </dgm:pt>
    <dgm:pt modelId="{63F63E68-AB3B-C64F-A1DE-E51B120C5409}" type="pres">
      <dgm:prSet presAssocID="{C1CB3464-54FC-814F-B7CC-5138638678D1}" presName="gear3" presStyleLbl="node1" presStyleIdx="2" presStyleCnt="3"/>
      <dgm:spPr/>
    </dgm:pt>
    <dgm:pt modelId="{79AD156D-45E9-E24D-A095-C95ED0D72D20}" type="pres">
      <dgm:prSet presAssocID="{C1CB3464-54FC-814F-B7CC-5138638678D1}" presName="gear3tx" presStyleLbl="node1" presStyleIdx="2" presStyleCnt="3">
        <dgm:presLayoutVars>
          <dgm:chMax val="1"/>
          <dgm:bulletEnabled val="1"/>
        </dgm:presLayoutVars>
      </dgm:prSet>
      <dgm:spPr/>
    </dgm:pt>
    <dgm:pt modelId="{68B9CBE5-D52F-BA46-AA5F-530F7200E1FE}" type="pres">
      <dgm:prSet presAssocID="{C1CB3464-54FC-814F-B7CC-5138638678D1}" presName="gear3srcNode" presStyleLbl="node1" presStyleIdx="2" presStyleCnt="3"/>
      <dgm:spPr/>
    </dgm:pt>
    <dgm:pt modelId="{6272BA6E-1CF6-2C45-925A-7D8245362220}" type="pres">
      <dgm:prSet presAssocID="{C1CB3464-54FC-814F-B7CC-5138638678D1}" presName="gear3dstNode" presStyleLbl="node1" presStyleIdx="2" presStyleCnt="3"/>
      <dgm:spPr/>
    </dgm:pt>
    <dgm:pt modelId="{000E2CD9-8DD8-0445-9101-7A09EBAEC634}" type="pres">
      <dgm:prSet presAssocID="{C1CB3464-54FC-814F-B7CC-5138638678D1}" presName="gear3ch" presStyleLbl="fgAcc1" presStyleIdx="2" presStyleCnt="3" custScaleX="302711" custScaleY="248020" custLinFactX="100000" custLinFactNeighborX="117288" custLinFactNeighborY="56864">
        <dgm:presLayoutVars>
          <dgm:chMax val="0"/>
          <dgm:bulletEnabled val="1"/>
        </dgm:presLayoutVars>
      </dgm:prSet>
      <dgm:spPr/>
    </dgm:pt>
    <dgm:pt modelId="{2CC05668-593B-B94F-9A43-B8A6D5CF3C9F}" type="pres">
      <dgm:prSet presAssocID="{F2D863B9-87FF-5343-BBCB-999731187FA8}" presName="connector1" presStyleLbl="sibTrans2D1" presStyleIdx="0" presStyleCnt="3"/>
      <dgm:spPr/>
    </dgm:pt>
    <dgm:pt modelId="{33B1F7CF-25CA-D448-87E5-44BB37FE505A}" type="pres">
      <dgm:prSet presAssocID="{C5A7252E-B087-A449-B42B-2075B0846E02}" presName="connector2" presStyleLbl="sibTrans2D1" presStyleIdx="1" presStyleCnt="3"/>
      <dgm:spPr/>
    </dgm:pt>
    <dgm:pt modelId="{BF00D29D-B68B-8F46-96AE-109BA21D8E05}" type="pres">
      <dgm:prSet presAssocID="{E2107718-AE96-E548-BB74-EAFD1D925BD7}" presName="connector3" presStyleLbl="sibTrans2D1" presStyleIdx="2" presStyleCnt="3"/>
      <dgm:spPr/>
    </dgm:pt>
  </dgm:ptLst>
  <dgm:cxnLst>
    <dgm:cxn modelId="{0F25D207-55F3-734A-BAE3-C5531300E326}" type="presOf" srcId="{C1CB3464-54FC-814F-B7CC-5138638678D1}" destId="{68B9CBE5-D52F-BA46-AA5F-530F7200E1FE}" srcOrd="2" destOrd="0" presId="urn:microsoft.com/office/officeart/2005/8/layout/gear1"/>
    <dgm:cxn modelId="{12B0E910-5D77-6C4A-9E04-1D9AC8BEF311}" type="presOf" srcId="{C5A7252E-B087-A449-B42B-2075B0846E02}" destId="{33B1F7CF-25CA-D448-87E5-44BB37FE505A}" srcOrd="0" destOrd="0" presId="urn:microsoft.com/office/officeart/2005/8/layout/gear1"/>
    <dgm:cxn modelId="{8B79341F-F680-7B4A-A809-61963829FD59}" type="presOf" srcId="{C1CB3464-54FC-814F-B7CC-5138638678D1}" destId="{63F63E68-AB3B-C64F-A1DE-E51B120C5409}" srcOrd="0" destOrd="0" presId="urn:microsoft.com/office/officeart/2005/8/layout/gear1"/>
    <dgm:cxn modelId="{6A917020-8EDD-8349-9EE6-165CDE0C4F59}" type="presOf" srcId="{FE570576-D650-E747-9DFF-6411377AB00D}" destId="{3971992B-DDD2-2B42-A45D-D55135E27E19}" srcOrd="1" destOrd="0" presId="urn:microsoft.com/office/officeart/2005/8/layout/gear1"/>
    <dgm:cxn modelId="{7151F123-6FA6-2D46-91BD-34AF97E6E2B5}" srcId="{FE570576-D650-E747-9DFF-6411377AB00D}" destId="{ECD303B7-3C62-F04D-B948-700B9B2100F3}" srcOrd="0" destOrd="0" parTransId="{F18A4066-B452-884E-BA63-13EDAC28A566}" sibTransId="{D7A6A5C0-A3AA-6C4F-A6D2-72832C1BA65B}"/>
    <dgm:cxn modelId="{1F0B372A-525D-414D-BD9A-207A64728269}" type="presOf" srcId="{FE570576-D650-E747-9DFF-6411377AB00D}" destId="{E8BBB158-BBD0-8445-8767-25F15447825D}" srcOrd="0" destOrd="0" presId="urn:microsoft.com/office/officeart/2005/8/layout/gear1"/>
    <dgm:cxn modelId="{A5FE8F2A-496F-D94B-8714-A0D0C398EAA6}" type="presOf" srcId="{F830E8BE-0844-1246-9D14-952EE40CFE8C}" destId="{A8BB6627-09F6-A347-BBAB-12D2F1A7FD70}" srcOrd="0" destOrd="0" presId="urn:microsoft.com/office/officeart/2005/8/layout/gear1"/>
    <dgm:cxn modelId="{25BF683E-212A-934C-90EF-7655D2143774}" type="presOf" srcId="{8D8E9034-CE7F-A948-8AAD-F89F4FDEA1C7}" destId="{CFD44305-45DC-6440-A001-E9211D5DCCE1}" srcOrd="0" destOrd="1" presId="urn:microsoft.com/office/officeart/2005/8/layout/gear1"/>
    <dgm:cxn modelId="{C5EA5D3F-65AC-F047-9CD0-B118C321EA24}" type="presOf" srcId="{C4E75CFD-9D34-134B-8CBD-9CD2A66B5BD8}" destId="{000E2CD9-8DD8-0445-9101-7A09EBAEC634}" srcOrd="0" destOrd="0" presId="urn:microsoft.com/office/officeart/2005/8/layout/gear1"/>
    <dgm:cxn modelId="{F4201E40-2499-534D-8592-F43BA89E77CC}" srcId="{F830E8BE-0844-1246-9D14-952EE40CFE8C}" destId="{47D37EEA-64A2-C345-BD92-1956B5BBAD67}" srcOrd="0" destOrd="0" parTransId="{726CA767-C49F-F74F-8962-3FDBC2A1477D}" sibTransId="{CE3070AC-05AA-8146-A4EF-E00AC91A22FB}"/>
    <dgm:cxn modelId="{AEA3FE42-6EB9-FF43-8D31-54DBF9C94151}" srcId="{C1CB3464-54FC-814F-B7CC-5138638678D1}" destId="{299CE619-6E04-184C-A52A-41DD03146D69}" srcOrd="1" destOrd="0" parTransId="{EEED5D99-E8FF-B14A-84C4-FC061FF1FC08}" sibTransId="{8A558B6C-624F-9144-B36C-EBF1C049B8B5}"/>
    <dgm:cxn modelId="{2D1E4E50-40D8-3847-8CD7-C8E7D2BCE458}" type="presOf" srcId="{F2D863B9-87FF-5343-BBCB-999731187FA8}" destId="{2CC05668-593B-B94F-9A43-B8A6D5CF3C9F}" srcOrd="0" destOrd="0" presId="urn:microsoft.com/office/officeart/2005/8/layout/gear1"/>
    <dgm:cxn modelId="{381A2F56-A7AB-0041-8052-CCAD060DB49A}" srcId="{C407A570-6676-8E40-B730-9BB4E3259D14}" destId="{F830E8BE-0844-1246-9D14-952EE40CFE8C}" srcOrd="0" destOrd="0" parTransId="{FDF96855-F15C-384E-B85E-4AF51C5B4C60}" sibTransId="{F2D863B9-87FF-5343-BBCB-999731187FA8}"/>
    <dgm:cxn modelId="{64EF176A-18DE-DB47-B237-CACFBB5A8FF1}" srcId="{F830E8BE-0844-1246-9D14-952EE40CFE8C}" destId="{8D8E9034-CE7F-A948-8AAD-F89F4FDEA1C7}" srcOrd="1" destOrd="0" parTransId="{15FA7440-A02E-C04E-9B1B-3B1DCACB5C20}" sibTransId="{C522182A-0506-B342-A725-0FF01BF58F5A}"/>
    <dgm:cxn modelId="{0DA31674-4D95-AD44-AFD5-AAC122F14494}" srcId="{C407A570-6676-8E40-B730-9BB4E3259D14}" destId="{C1CB3464-54FC-814F-B7CC-5138638678D1}" srcOrd="2" destOrd="0" parTransId="{F23C390F-26C0-B645-BD82-B15BBE265EE1}" sibTransId="{E2107718-AE96-E548-BB74-EAFD1D925BD7}"/>
    <dgm:cxn modelId="{EE220F7B-40E2-AD45-96F6-543EE7A2B741}" type="presOf" srcId="{FE570576-D650-E747-9DFF-6411377AB00D}" destId="{43E68EE8-64D3-0440-A5B3-0AD3F286DD64}" srcOrd="2" destOrd="0" presId="urn:microsoft.com/office/officeart/2005/8/layout/gear1"/>
    <dgm:cxn modelId="{0E38B57C-92C0-CA4D-B6BF-2B4CFAE91818}" type="presOf" srcId="{F830E8BE-0844-1246-9D14-952EE40CFE8C}" destId="{AEEE8BE2-CDAB-844C-BEFC-D7AD5A1E325B}" srcOrd="1" destOrd="0" presId="urn:microsoft.com/office/officeart/2005/8/layout/gear1"/>
    <dgm:cxn modelId="{F32B579E-6A44-0642-9614-5ABC2CABFCD1}" type="presOf" srcId="{299CE619-6E04-184C-A52A-41DD03146D69}" destId="{000E2CD9-8DD8-0445-9101-7A09EBAEC634}" srcOrd="0" destOrd="1" presId="urn:microsoft.com/office/officeart/2005/8/layout/gear1"/>
    <dgm:cxn modelId="{22A5ACB5-DDD6-4C45-B012-2641739E2317}" srcId="{C407A570-6676-8E40-B730-9BB4E3259D14}" destId="{FE570576-D650-E747-9DFF-6411377AB00D}" srcOrd="1" destOrd="0" parTransId="{D74BF2A3-6E68-3042-874A-9B175837FD4A}" sibTransId="{C5A7252E-B087-A449-B42B-2075B0846E02}"/>
    <dgm:cxn modelId="{FA9D28C8-2104-BB4F-89AB-B728F9F71692}" type="presOf" srcId="{C1CB3464-54FC-814F-B7CC-5138638678D1}" destId="{79AD156D-45E9-E24D-A095-C95ED0D72D20}" srcOrd="1" destOrd="0" presId="urn:microsoft.com/office/officeart/2005/8/layout/gear1"/>
    <dgm:cxn modelId="{116575CB-552D-8349-B6A1-4B8D259E9C47}" type="presOf" srcId="{ECD303B7-3C62-F04D-B948-700B9B2100F3}" destId="{E541C974-AA9E-7141-96F9-606FD3E8A5B1}" srcOrd="0" destOrd="0" presId="urn:microsoft.com/office/officeart/2005/8/layout/gear1"/>
    <dgm:cxn modelId="{B94C0FD2-9FC5-974F-A9A8-FF16D6A12FB2}" type="presOf" srcId="{F830E8BE-0844-1246-9D14-952EE40CFE8C}" destId="{DB56A5A4-C8D9-804D-95CF-989D1D109E50}" srcOrd="2" destOrd="0" presId="urn:microsoft.com/office/officeart/2005/8/layout/gear1"/>
    <dgm:cxn modelId="{929F76DF-7882-9A40-85F3-6E7290CA4AF2}" type="presOf" srcId="{C1CB3464-54FC-814F-B7CC-5138638678D1}" destId="{6272BA6E-1CF6-2C45-925A-7D8245362220}" srcOrd="3" destOrd="0" presId="urn:microsoft.com/office/officeart/2005/8/layout/gear1"/>
    <dgm:cxn modelId="{97D2F0E7-E239-714F-810B-CF6A12229E51}" type="presOf" srcId="{47D37EEA-64A2-C345-BD92-1956B5BBAD67}" destId="{CFD44305-45DC-6440-A001-E9211D5DCCE1}" srcOrd="0" destOrd="0" presId="urn:microsoft.com/office/officeart/2005/8/layout/gear1"/>
    <dgm:cxn modelId="{0AB195ED-0431-3349-8003-DAFD86F58698}" srcId="{C1CB3464-54FC-814F-B7CC-5138638678D1}" destId="{C4E75CFD-9D34-134B-8CBD-9CD2A66B5BD8}" srcOrd="0" destOrd="0" parTransId="{7100CA8A-BCB4-8040-A0AA-DB32B785C523}" sibTransId="{16D9BC97-44DA-B94F-93A4-A6737496152A}"/>
    <dgm:cxn modelId="{2436BCF1-B5D6-354C-AA97-EAFFAA01653F}" type="presOf" srcId="{E2107718-AE96-E548-BB74-EAFD1D925BD7}" destId="{BF00D29D-B68B-8F46-96AE-109BA21D8E05}" srcOrd="0" destOrd="0" presId="urn:microsoft.com/office/officeart/2005/8/layout/gear1"/>
    <dgm:cxn modelId="{869264FF-F90C-7C4A-AC3F-ACC86C37B1B3}" type="presOf" srcId="{C407A570-6676-8E40-B730-9BB4E3259D14}" destId="{3E98B9D3-CFD7-8E49-AD3B-BB321EE0DEA1}" srcOrd="0" destOrd="0" presId="urn:microsoft.com/office/officeart/2005/8/layout/gear1"/>
    <dgm:cxn modelId="{BDB852C7-402F-A441-97BF-17C9E8524A03}" type="presParOf" srcId="{3E98B9D3-CFD7-8E49-AD3B-BB321EE0DEA1}" destId="{A8BB6627-09F6-A347-BBAB-12D2F1A7FD70}" srcOrd="0" destOrd="0" presId="urn:microsoft.com/office/officeart/2005/8/layout/gear1"/>
    <dgm:cxn modelId="{C10406EA-62FE-D04C-BB0B-664B0CB6A24C}" type="presParOf" srcId="{3E98B9D3-CFD7-8E49-AD3B-BB321EE0DEA1}" destId="{AEEE8BE2-CDAB-844C-BEFC-D7AD5A1E325B}" srcOrd="1" destOrd="0" presId="urn:microsoft.com/office/officeart/2005/8/layout/gear1"/>
    <dgm:cxn modelId="{516A2359-FAAD-4041-A56B-8230E1F98838}" type="presParOf" srcId="{3E98B9D3-CFD7-8E49-AD3B-BB321EE0DEA1}" destId="{DB56A5A4-C8D9-804D-95CF-989D1D109E50}" srcOrd="2" destOrd="0" presId="urn:microsoft.com/office/officeart/2005/8/layout/gear1"/>
    <dgm:cxn modelId="{7CA3700C-0798-9F44-8307-992A67620F0B}" type="presParOf" srcId="{3E98B9D3-CFD7-8E49-AD3B-BB321EE0DEA1}" destId="{CFD44305-45DC-6440-A001-E9211D5DCCE1}" srcOrd="3" destOrd="0" presId="urn:microsoft.com/office/officeart/2005/8/layout/gear1"/>
    <dgm:cxn modelId="{CEEC6617-79D9-9F44-94F8-BD93E1721277}" type="presParOf" srcId="{3E98B9D3-CFD7-8E49-AD3B-BB321EE0DEA1}" destId="{E8BBB158-BBD0-8445-8767-25F15447825D}" srcOrd="4" destOrd="0" presId="urn:microsoft.com/office/officeart/2005/8/layout/gear1"/>
    <dgm:cxn modelId="{8F51EB16-4099-174C-999E-66BA93269113}" type="presParOf" srcId="{3E98B9D3-CFD7-8E49-AD3B-BB321EE0DEA1}" destId="{3971992B-DDD2-2B42-A45D-D55135E27E19}" srcOrd="5" destOrd="0" presId="urn:microsoft.com/office/officeart/2005/8/layout/gear1"/>
    <dgm:cxn modelId="{7042EFD2-2C84-7645-BCF9-24D37D8E27F9}" type="presParOf" srcId="{3E98B9D3-CFD7-8E49-AD3B-BB321EE0DEA1}" destId="{43E68EE8-64D3-0440-A5B3-0AD3F286DD64}" srcOrd="6" destOrd="0" presId="urn:microsoft.com/office/officeart/2005/8/layout/gear1"/>
    <dgm:cxn modelId="{D4C7367C-36F6-DF4A-8A20-120D5AF249B5}" type="presParOf" srcId="{3E98B9D3-CFD7-8E49-AD3B-BB321EE0DEA1}" destId="{E541C974-AA9E-7141-96F9-606FD3E8A5B1}" srcOrd="7" destOrd="0" presId="urn:microsoft.com/office/officeart/2005/8/layout/gear1"/>
    <dgm:cxn modelId="{0A9022D5-53F9-A149-A650-42432A4F9ED8}" type="presParOf" srcId="{3E98B9D3-CFD7-8E49-AD3B-BB321EE0DEA1}" destId="{63F63E68-AB3B-C64F-A1DE-E51B120C5409}" srcOrd="8" destOrd="0" presId="urn:microsoft.com/office/officeart/2005/8/layout/gear1"/>
    <dgm:cxn modelId="{FC74DCF7-09AA-FA4E-93B0-6EEA422232E3}" type="presParOf" srcId="{3E98B9D3-CFD7-8E49-AD3B-BB321EE0DEA1}" destId="{79AD156D-45E9-E24D-A095-C95ED0D72D20}" srcOrd="9" destOrd="0" presId="urn:microsoft.com/office/officeart/2005/8/layout/gear1"/>
    <dgm:cxn modelId="{0A86F88F-22F2-7342-9654-2902CFB34E41}" type="presParOf" srcId="{3E98B9D3-CFD7-8E49-AD3B-BB321EE0DEA1}" destId="{68B9CBE5-D52F-BA46-AA5F-530F7200E1FE}" srcOrd="10" destOrd="0" presId="urn:microsoft.com/office/officeart/2005/8/layout/gear1"/>
    <dgm:cxn modelId="{168A19C7-2EAD-9E45-9985-11959DEBF348}" type="presParOf" srcId="{3E98B9D3-CFD7-8E49-AD3B-BB321EE0DEA1}" destId="{6272BA6E-1CF6-2C45-925A-7D8245362220}" srcOrd="11" destOrd="0" presId="urn:microsoft.com/office/officeart/2005/8/layout/gear1"/>
    <dgm:cxn modelId="{9A7649DD-36FC-6144-AB3E-4AC674FC139C}" type="presParOf" srcId="{3E98B9D3-CFD7-8E49-AD3B-BB321EE0DEA1}" destId="{000E2CD9-8DD8-0445-9101-7A09EBAEC634}" srcOrd="12" destOrd="0" presId="urn:microsoft.com/office/officeart/2005/8/layout/gear1"/>
    <dgm:cxn modelId="{BD96E1FE-89C5-5146-8BCA-05AD23ED4620}" type="presParOf" srcId="{3E98B9D3-CFD7-8E49-AD3B-BB321EE0DEA1}" destId="{2CC05668-593B-B94F-9A43-B8A6D5CF3C9F}" srcOrd="13" destOrd="0" presId="urn:microsoft.com/office/officeart/2005/8/layout/gear1"/>
    <dgm:cxn modelId="{63A0A322-33E8-1B45-AB61-0042744E568F}" type="presParOf" srcId="{3E98B9D3-CFD7-8E49-AD3B-BB321EE0DEA1}" destId="{33B1F7CF-25CA-D448-87E5-44BB37FE505A}" srcOrd="14" destOrd="0" presId="urn:microsoft.com/office/officeart/2005/8/layout/gear1"/>
    <dgm:cxn modelId="{94C2D19F-D667-764D-AAF1-B302BB3909D9}" type="presParOf" srcId="{3E98B9D3-CFD7-8E49-AD3B-BB321EE0DEA1}" destId="{BF00D29D-B68B-8F46-96AE-109BA21D8E05}" srcOrd="15"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249E1F0-09E8-1D43-AEE0-E36844FC2C08}" type="doc">
      <dgm:prSet loTypeId="urn:microsoft.com/office/officeart/2008/layout/VerticalCurvedList" loCatId="" qsTypeId="urn:microsoft.com/office/officeart/2005/8/quickstyle/simple3" qsCatId="simple" csTypeId="urn:microsoft.com/office/officeart/2005/8/colors/accent4_2" csCatId="accent4" phldr="1"/>
      <dgm:spPr/>
      <dgm:t>
        <a:bodyPr/>
        <a:lstStyle/>
        <a:p>
          <a:endParaRPr lang="ru-RU"/>
        </a:p>
      </dgm:t>
    </dgm:pt>
    <dgm:pt modelId="{D1BCFE65-0EB8-1646-9F11-3444FDFE506F}">
      <dgm:prSet phldrT="[Текст]" custT="1"/>
      <dgm:spPr/>
      <dgm:t>
        <a:bodyPr/>
        <a:lstStyle/>
        <a:p>
          <a:r>
            <a:rPr lang="en-US" sz="1400" b="0" i="0" dirty="0" err="1">
              <a:latin typeface="Times New Roman" panose="02020603050405020304" pitchFamily="18" charset="0"/>
              <a:cs typeface="Times New Roman" panose="02020603050405020304" pitchFamily="18" charset="0"/>
            </a:rPr>
            <a:t>Diversitatea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biologică</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este</a:t>
          </a:r>
          <a:r>
            <a:rPr lang="en-US" sz="1400" b="0" i="0" dirty="0">
              <a:latin typeface="Times New Roman" panose="02020603050405020304" pitchFamily="18" charset="0"/>
              <a:cs typeface="Times New Roman" panose="02020603050405020304" pitchFamily="18" charset="0"/>
            </a:rPr>
            <a:t> o </a:t>
          </a:r>
          <a:r>
            <a:rPr lang="en-US" sz="1400" b="0" i="0" dirty="0" err="1">
              <a:latin typeface="Times New Roman" panose="02020603050405020304" pitchFamily="18" charset="0"/>
              <a:cs typeface="Times New Roman" panose="02020603050405020304" pitchFamily="18" charset="0"/>
            </a:rPr>
            <a:t>varietate</a:t>
          </a:r>
          <a:r>
            <a:rPr lang="en-US" sz="1400" b="0" i="0" dirty="0">
              <a:latin typeface="Times New Roman" panose="02020603050405020304" pitchFamily="18" charset="0"/>
              <a:cs typeface="Times New Roman" panose="02020603050405020304" pitchFamily="18" charset="0"/>
            </a:rPr>
            <a:t> de </a:t>
          </a:r>
          <a:r>
            <a:rPr lang="en-US" sz="1400" b="0" i="0" dirty="0" err="1">
              <a:latin typeface="Times New Roman" panose="02020603050405020304" pitchFamily="18" charset="0"/>
              <a:cs typeface="Times New Roman" panose="02020603050405020304" pitchFamily="18" charset="0"/>
            </a:rPr>
            <a:t>forme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și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procese</a:t>
          </a:r>
          <a:r>
            <a:rPr lang="en-US" sz="1400" b="0" i="0" dirty="0">
              <a:latin typeface="Times New Roman" panose="02020603050405020304" pitchFamily="18" charset="0"/>
              <a:cs typeface="Times New Roman" panose="02020603050405020304" pitchFamily="18" charset="0"/>
            </a:rPr>
            <a:t> din </a:t>
          </a:r>
          <a:r>
            <a:rPr lang="en-US" sz="1400" b="0" i="0" dirty="0" err="1">
              <a:latin typeface="Times New Roman" panose="02020603050405020304" pitchFamily="18" charset="0"/>
              <a:cs typeface="Times New Roman" panose="02020603050405020304" pitchFamily="18" charset="0"/>
            </a:rPr>
            <a:t>lumea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organică</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manifestate</a:t>
          </a:r>
          <a:r>
            <a:rPr lang="en-US" sz="1400" b="0" i="0" dirty="0">
              <a:latin typeface="Times New Roman" panose="02020603050405020304" pitchFamily="18" charset="0"/>
              <a:cs typeface="Times New Roman" panose="02020603050405020304" pitchFamily="18" charset="0"/>
            </a:rPr>
            <a:t> la </a:t>
          </a:r>
          <a:r>
            <a:rPr lang="en-US" sz="1400" b="0" i="0" dirty="0" err="1">
              <a:latin typeface="Times New Roman" panose="02020603050405020304" pitchFamily="18" charset="0"/>
              <a:cs typeface="Times New Roman" panose="02020603050405020304" pitchFamily="18" charset="0"/>
            </a:rPr>
            <a:t>nivelurile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genetice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moleculare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populaționale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taxonomice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și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coenotice</a:t>
          </a:r>
          <a:r>
            <a:rPr lang="en-US" sz="1400" b="0" i="0" dirty="0">
              <a:latin typeface="Times New Roman" panose="02020603050405020304" pitchFamily="18" charset="0"/>
              <a:cs typeface="Times New Roman" panose="02020603050405020304" pitchFamily="18" charset="0"/>
            </a:rPr>
            <a:t> ale </a:t>
          </a:r>
          <a:r>
            <a:rPr lang="en-US" sz="1400" b="0" i="0" dirty="0" err="1">
              <a:latin typeface="Times New Roman" panose="02020603050405020304" pitchFamily="18" charset="0"/>
              <a:cs typeface="Times New Roman" panose="02020603050405020304" pitchFamily="18" charset="0"/>
            </a:rPr>
            <a:t>organizării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viețuitoarelor</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Biodiversitatea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este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importantă</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pentru</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dezvoltarea</a:t>
          </a:r>
          <a:r>
            <a:rPr lang="en-US" sz="1400" b="0" i="0" dirty="0">
              <a:latin typeface="Times New Roman" panose="02020603050405020304" pitchFamily="18" charset="0"/>
              <a:cs typeface="Times New Roman" panose="02020603050405020304" pitchFamily="18" charset="0"/>
            </a:rPr>
            <a:t> de </a:t>
          </a:r>
          <a:r>
            <a:rPr lang="en-US" sz="1400" b="0" i="0" dirty="0" err="1">
              <a:latin typeface="Times New Roman" panose="02020603050405020304" pitchFamily="18" charset="0"/>
              <a:cs typeface="Times New Roman" panose="02020603050405020304" pitchFamily="18" charset="0"/>
            </a:rPr>
            <a:t>noi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medicamente</a:t>
          </a:r>
          <a:r>
            <a:rPr lang="en-US" sz="1400" b="0" i="0" dirty="0">
              <a:latin typeface="Times New Roman" panose="02020603050405020304" pitchFamily="18" charset="0"/>
              <a:cs typeface="Times New Roman" panose="02020603050405020304" pitchFamily="18" charset="0"/>
            </a:rPr>
            <a:t>, precum </a:t>
          </a:r>
          <a:r>
            <a:rPr lang="en-US" sz="1400" b="0" i="0" dirty="0" err="1">
              <a:latin typeface="Times New Roman" panose="02020603050405020304" pitchFamily="18" charset="0"/>
              <a:cs typeface="Times New Roman" panose="02020603050405020304" pitchFamily="18" charset="0"/>
            </a:rPr>
            <a:t>și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pentru</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dezvoltarea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industriei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oferindu-i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resurse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naturale</a:t>
          </a:r>
          <a:r>
            <a:rPr lang="en-US" sz="1400" b="0" i="0" dirty="0">
              <a:latin typeface="Times New Roman" panose="02020603050405020304" pitchFamily="18" charset="0"/>
              <a:cs typeface="Times New Roman" panose="02020603050405020304" pitchFamily="18" charset="0"/>
            </a:rPr>
            <a:t> precum </a:t>
          </a:r>
          <a:r>
            <a:rPr lang="en-US" sz="1400" b="0" i="0" dirty="0" err="1">
              <a:latin typeface="Times New Roman" panose="02020603050405020304" pitchFamily="18" charset="0"/>
              <a:cs typeface="Times New Roman" panose="02020603050405020304" pitchFamily="18" charset="0"/>
            </a:rPr>
            <a:t>cauciuc</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amidon</a:t>
          </a:r>
          <a:r>
            <a:rPr lang="en-US" sz="1400" b="0" i="0" dirty="0">
              <a:latin typeface="Times New Roman" panose="02020603050405020304" pitchFamily="18" charset="0"/>
              <a:cs typeface="Times New Roman" panose="02020603050405020304" pitchFamily="18" charset="0"/>
            </a:rPr>
            <a:t> natural, </a:t>
          </a:r>
          <a:r>
            <a:rPr lang="en-US" sz="1400" b="0" i="0" dirty="0" err="1">
              <a:latin typeface="Times New Roman" panose="02020603050405020304" pitchFamily="18" charset="0"/>
              <a:cs typeface="Times New Roman" panose="02020603050405020304" pitchFamily="18" charset="0"/>
            </a:rPr>
            <a:t>grăsimi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și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uleiuri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și</a:t>
          </a:r>
          <a:r>
            <a:rPr lang="en-US" sz="1400" b="0" i="0" dirty="0">
              <a:latin typeface="Times New Roman" panose="02020603050405020304" pitchFamily="18" charset="0"/>
              <a:cs typeface="Times New Roman" panose="02020603050405020304" pitchFamily="18" charset="0"/>
            </a:rPr>
            <a:t> pesticide </a:t>
          </a:r>
          <a:r>
            <a:rPr lang="en-US" sz="1400" b="0" i="0" dirty="0" err="1">
              <a:latin typeface="Times New Roman" panose="02020603050405020304" pitchFamily="18" charset="0"/>
              <a:cs typeface="Times New Roman" panose="02020603050405020304" pitchFamily="18" charset="0"/>
            </a:rPr>
            <a:t>naturale</a:t>
          </a:r>
          <a:r>
            <a:rPr lang="en-US" sz="1400" b="0" i="0" dirty="0">
              <a:latin typeface="Times New Roman" panose="02020603050405020304" pitchFamily="18" charset="0"/>
              <a:cs typeface="Times New Roman" panose="02020603050405020304" pitchFamily="18" charset="0"/>
            </a:rPr>
            <a:t>.</a:t>
          </a:r>
          <a:endParaRPr lang="ru-RU" sz="1400" b="0" i="0" dirty="0">
            <a:latin typeface="Times New Roman" panose="02020603050405020304" pitchFamily="18" charset="0"/>
            <a:cs typeface="Times New Roman" panose="02020603050405020304" pitchFamily="18" charset="0"/>
          </a:endParaRPr>
        </a:p>
      </dgm:t>
    </dgm:pt>
    <dgm:pt modelId="{60FD56F6-4C83-9145-922E-4A9BBD2E8E2E}" type="parTrans" cxnId="{5BEC7961-48DD-7F4B-9D76-6D399F24A4CA}">
      <dgm:prSet/>
      <dgm:spPr/>
      <dgm:t>
        <a:bodyPr/>
        <a:lstStyle/>
        <a:p>
          <a:endParaRPr lang="ru-RU"/>
        </a:p>
      </dgm:t>
    </dgm:pt>
    <dgm:pt modelId="{BCE111AB-48DD-A143-9343-6761662CD5B6}" type="sibTrans" cxnId="{5BEC7961-48DD-7F4B-9D76-6D399F24A4CA}">
      <dgm:prSet/>
      <dgm:spPr/>
      <dgm:t>
        <a:bodyPr/>
        <a:lstStyle/>
        <a:p>
          <a:endParaRPr lang="ru-RU"/>
        </a:p>
      </dgm:t>
    </dgm:pt>
    <dgm:pt modelId="{84050A8A-E521-D941-9F03-DA7416FD5671}">
      <dgm:prSet phldrT="[Текст]" custT="1"/>
      <dgm:spPr/>
      <dgm:t>
        <a:bodyPr/>
        <a:lstStyle/>
        <a:p>
          <a:r>
            <a:rPr lang="en-US" sz="1400" b="0" i="0" dirty="0" err="1">
              <a:latin typeface="Times New Roman" panose="02020603050405020304" pitchFamily="18" charset="0"/>
              <a:cs typeface="Times New Roman" panose="02020603050405020304" pitchFamily="18" charset="0"/>
            </a:rPr>
            <a:t>Datorită</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degradării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globale</a:t>
          </a:r>
          <a:r>
            <a:rPr lang="en-US" sz="1400" b="0" i="0" dirty="0">
              <a:latin typeface="Times New Roman" panose="02020603050405020304" pitchFamily="18" charset="0"/>
              <a:cs typeface="Times New Roman" panose="02020603050405020304" pitchFamily="18" charset="0"/>
            </a:rPr>
            <a:t> a </a:t>
          </a:r>
          <a:r>
            <a:rPr lang="en-US" sz="1400" b="0" i="0" dirty="0" err="1">
              <a:latin typeface="Times New Roman" panose="02020603050405020304" pitchFamily="18" charset="0"/>
              <a:cs typeface="Times New Roman" panose="02020603050405020304" pitchFamily="18" charset="0"/>
            </a:rPr>
            <a:t>mediului</a:t>
          </a:r>
          <a:r>
            <a:rPr lang="en-US" sz="1400" b="0" i="0" dirty="0">
              <a:latin typeface="Times New Roman" panose="02020603050405020304" pitchFamily="18" charset="0"/>
              <a:cs typeface="Times New Roman" panose="02020603050405020304" pitchFamily="18" charset="0"/>
            </a:rPr>
            <a:t> natural, </a:t>
          </a:r>
          <a:r>
            <a:rPr lang="en-US" sz="1400" b="0" i="0" dirty="0" err="1">
              <a:latin typeface="Times New Roman" panose="02020603050405020304" pitchFamily="18" charset="0"/>
              <a:cs typeface="Times New Roman" panose="02020603050405020304" pitchFamily="18" charset="0"/>
            </a:rPr>
            <a:t>dispariția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speciilor</a:t>
          </a:r>
          <a:r>
            <a:rPr lang="en-US" sz="1400" b="0" i="0" dirty="0">
              <a:latin typeface="Times New Roman" panose="02020603050405020304" pitchFamily="18" charset="0"/>
              <a:cs typeface="Times New Roman" panose="02020603050405020304" pitchFamily="18" charset="0"/>
            </a:rPr>
            <a:t> de </a:t>
          </a:r>
          <a:r>
            <a:rPr lang="en-US" sz="1400" b="0" i="0" dirty="0" err="1">
              <a:latin typeface="Times New Roman" panose="02020603050405020304" pitchFamily="18" charset="0"/>
              <a:cs typeface="Times New Roman" panose="02020603050405020304" pitchFamily="18" charset="0"/>
            </a:rPr>
            <a:t>animale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și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plante</a:t>
          </a:r>
          <a:r>
            <a:rPr lang="en-US" sz="1400" b="0" i="0" dirty="0">
              <a:latin typeface="Times New Roman" panose="02020603050405020304" pitchFamily="18" charset="0"/>
              <a:cs typeface="Times New Roman" panose="02020603050405020304" pitchFamily="18" charset="0"/>
            </a:rPr>
            <a:t> are loc </a:t>
          </a:r>
          <a:r>
            <a:rPr lang="en-US" sz="1400" b="0" i="0" dirty="0" err="1">
              <a:latin typeface="Times New Roman" panose="02020603050405020304" pitchFamily="18" charset="0"/>
              <a:cs typeface="Times New Roman" panose="02020603050405020304" pitchFamily="18" charset="0"/>
            </a:rPr>
            <a:t>într</a:t>
          </a:r>
          <a:r>
            <a:rPr lang="en-US" sz="1400" b="0" i="0" dirty="0">
              <a:latin typeface="Times New Roman" panose="02020603050405020304" pitchFamily="18" charset="0"/>
              <a:cs typeface="Times New Roman" panose="02020603050405020304" pitchFamily="18" charset="0"/>
            </a:rPr>
            <a:t>-un </a:t>
          </a:r>
          <a:r>
            <a:rPr lang="en-US" sz="1400" b="0" i="0" dirty="0" err="1">
              <a:latin typeface="Times New Roman" panose="02020603050405020304" pitchFamily="18" charset="0"/>
              <a:cs typeface="Times New Roman" panose="02020603050405020304" pitchFamily="18" charset="0"/>
            </a:rPr>
            <a:t>ritm</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foarte</a:t>
          </a:r>
          <a:r>
            <a:rPr lang="en-US" sz="1400" b="0" i="0" dirty="0">
              <a:latin typeface="Times New Roman" panose="02020603050405020304" pitchFamily="18" charset="0"/>
              <a:cs typeface="Times New Roman" panose="02020603050405020304" pitchFamily="18" charset="0"/>
            </a:rPr>
            <a:t> rapid. </a:t>
          </a:r>
          <a:r>
            <a:rPr lang="en-US" sz="1400" b="0" i="0" dirty="0" err="1">
              <a:latin typeface="Times New Roman" panose="02020603050405020304" pitchFamily="18" charset="0"/>
              <a:cs typeface="Times New Roman" panose="02020603050405020304" pitchFamily="18" charset="0"/>
            </a:rPr>
            <a:t>În</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ultimele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decenii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pădurile</a:t>
          </a:r>
          <a:r>
            <a:rPr lang="en-US" sz="1400" b="0" i="0" dirty="0">
              <a:latin typeface="Times New Roman" panose="02020603050405020304" pitchFamily="18" charset="0"/>
              <a:cs typeface="Times New Roman" panose="02020603050405020304" pitchFamily="18" charset="0"/>
            </a:rPr>
            <a:t> s-au </a:t>
          </a:r>
          <a:r>
            <a:rPr lang="en-US" sz="1400" b="0" i="0" dirty="0" err="1">
              <a:latin typeface="Times New Roman" panose="02020603050405020304" pitchFamily="18" charset="0"/>
              <a:cs typeface="Times New Roman" panose="02020603050405020304" pitchFamily="18" charset="0"/>
            </a:rPr>
            <a:t>micșorat</a:t>
          </a:r>
          <a:r>
            <a:rPr lang="en-US" sz="1400" b="0" i="0" dirty="0">
              <a:latin typeface="Times New Roman" panose="02020603050405020304" pitchFamily="18" charset="0"/>
              <a:cs typeface="Times New Roman" panose="02020603050405020304" pitchFamily="18" charset="0"/>
            </a:rPr>
            <a:t> cu </a:t>
          </a:r>
          <a:r>
            <a:rPr lang="en-US" sz="1400" b="0" i="0" dirty="0" err="1">
              <a:latin typeface="Times New Roman" panose="02020603050405020304" pitchFamily="18" charset="0"/>
              <a:cs typeface="Times New Roman" panose="02020603050405020304" pitchFamily="18" charset="0"/>
            </a:rPr>
            <a:t>aproape</a:t>
          </a:r>
          <a:r>
            <a:rPr lang="en-US" sz="1400" b="0" i="0" dirty="0">
              <a:latin typeface="Times New Roman" panose="02020603050405020304" pitchFamily="18" charset="0"/>
              <a:cs typeface="Times New Roman" panose="02020603050405020304" pitchFamily="18" charset="0"/>
            </a:rPr>
            <a:t> 200 de </a:t>
          </a:r>
          <a:r>
            <a:rPr lang="en-US" sz="1400" b="0" i="0" dirty="0" err="1">
              <a:latin typeface="Times New Roman" panose="02020603050405020304" pitchFamily="18" charset="0"/>
              <a:cs typeface="Times New Roman" panose="02020603050405020304" pitchFamily="18" charset="0"/>
            </a:rPr>
            <a:t>milioane</a:t>
          </a:r>
          <a:r>
            <a:rPr lang="en-US" sz="1400" b="0" i="0" dirty="0">
              <a:latin typeface="Times New Roman" panose="02020603050405020304" pitchFamily="18" charset="0"/>
              <a:cs typeface="Times New Roman" panose="02020603050405020304" pitchFamily="18" charset="0"/>
            </a:rPr>
            <a:t> de hectare, </a:t>
          </a:r>
          <a:r>
            <a:rPr lang="en-US" sz="1400" b="0" i="0" dirty="0" err="1">
              <a:latin typeface="Times New Roman" panose="02020603050405020304" pitchFamily="18" charset="0"/>
              <a:cs typeface="Times New Roman" panose="02020603050405020304" pitchFamily="18" charset="0"/>
            </a:rPr>
            <a:t>iar</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în</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prezent</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daunele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reprezintă</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aproximativ</a:t>
          </a:r>
          <a:r>
            <a:rPr lang="en-US" sz="1400" b="0" i="0" dirty="0">
              <a:latin typeface="Times New Roman" panose="02020603050405020304" pitchFamily="18" charset="0"/>
              <a:cs typeface="Times New Roman" panose="02020603050405020304" pitchFamily="18" charset="0"/>
            </a:rPr>
            <a:t> 1% din </a:t>
          </a:r>
          <a:r>
            <a:rPr lang="en-US" sz="1400" b="0" i="0" dirty="0" err="1">
              <a:latin typeface="Times New Roman" panose="02020603050405020304" pitchFamily="18" charset="0"/>
              <a:cs typeface="Times New Roman" panose="02020603050405020304" pitchFamily="18" charset="0"/>
            </a:rPr>
            <a:t>suprafața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rămasă</a:t>
          </a:r>
          <a:r>
            <a:rPr lang="en-US" sz="1400" b="0" i="0" dirty="0">
              <a:latin typeface="Times New Roman" panose="02020603050405020304" pitchFamily="18" charset="0"/>
              <a:cs typeface="Times New Roman" panose="02020603050405020304" pitchFamily="18" charset="0"/>
            </a:rPr>
            <a:t> pe an.</a:t>
          </a:r>
          <a:endParaRPr lang="ru-RU" sz="1400" b="0" i="0" dirty="0">
            <a:latin typeface="Times New Roman" panose="02020603050405020304" pitchFamily="18" charset="0"/>
            <a:cs typeface="Times New Roman" panose="02020603050405020304" pitchFamily="18" charset="0"/>
          </a:endParaRPr>
        </a:p>
      </dgm:t>
    </dgm:pt>
    <dgm:pt modelId="{D13EA41D-A3A7-5C4A-B3A8-D11727286047}" type="parTrans" cxnId="{856C4268-10AD-A245-B179-3D10832AF445}">
      <dgm:prSet/>
      <dgm:spPr/>
      <dgm:t>
        <a:bodyPr/>
        <a:lstStyle/>
        <a:p>
          <a:endParaRPr lang="ru-RU"/>
        </a:p>
      </dgm:t>
    </dgm:pt>
    <dgm:pt modelId="{A56B7708-9ACC-924D-8DBB-F59B4AF40A23}" type="sibTrans" cxnId="{856C4268-10AD-A245-B179-3D10832AF445}">
      <dgm:prSet/>
      <dgm:spPr/>
      <dgm:t>
        <a:bodyPr/>
        <a:lstStyle/>
        <a:p>
          <a:endParaRPr lang="ru-RU"/>
        </a:p>
      </dgm:t>
    </dgm:pt>
    <dgm:pt modelId="{0F8C9161-C98A-884B-9373-B61EE404974E}">
      <dgm:prSet phldrT="[Текст]" custT="1"/>
      <dgm:spPr/>
      <dgm:t>
        <a:bodyPr/>
        <a:lstStyle/>
        <a:p>
          <a:r>
            <a:rPr lang="en-US" sz="1400" b="0" i="0" dirty="0" err="1">
              <a:latin typeface="Times New Roman" panose="02020603050405020304" pitchFamily="18" charset="0"/>
              <a:cs typeface="Times New Roman" panose="02020603050405020304" pitchFamily="18" charset="0"/>
            </a:rPr>
            <a:t>Cauzele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predominante</a:t>
          </a:r>
          <a:r>
            <a:rPr lang="en-US" sz="1400" b="0" i="0" dirty="0">
              <a:latin typeface="Times New Roman" panose="02020603050405020304" pitchFamily="18" charset="0"/>
              <a:cs typeface="Times New Roman" panose="02020603050405020304" pitchFamily="18" charset="0"/>
            </a:rPr>
            <a:t> ale </a:t>
          </a:r>
          <a:r>
            <a:rPr lang="en-US" sz="1400" b="0" i="0" dirty="0" err="1">
              <a:latin typeface="Times New Roman" panose="02020603050405020304" pitchFamily="18" charset="0"/>
              <a:cs typeface="Times New Roman" panose="02020603050405020304" pitchFamily="18" charset="0"/>
            </a:rPr>
            <a:t>pierderii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biodiversității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și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degradării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resurselor</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biologice</a:t>
          </a:r>
          <a:r>
            <a:rPr lang="en-US" sz="1400" b="0" i="0" dirty="0">
              <a:latin typeface="Times New Roman" panose="02020603050405020304" pitchFamily="18" charset="0"/>
              <a:cs typeface="Times New Roman" panose="02020603050405020304" pitchFamily="18" charset="0"/>
            </a:rPr>
            <a:t> sunt </a:t>
          </a:r>
          <a:r>
            <a:rPr lang="en-US" sz="1400" b="0" i="0" dirty="0" err="1">
              <a:latin typeface="Times New Roman" panose="02020603050405020304" pitchFamily="18" charset="0"/>
              <a:cs typeface="Times New Roman" panose="02020603050405020304" pitchFamily="18" charset="0"/>
            </a:rPr>
            <a:t>defrișările</a:t>
          </a:r>
          <a:r>
            <a:rPr lang="en-US" sz="1400" b="0" i="0" dirty="0">
              <a:latin typeface="Times New Roman" panose="02020603050405020304" pitchFamily="18" charset="0"/>
              <a:cs typeface="Times New Roman" panose="02020603050405020304" pitchFamily="18" charset="0"/>
            </a:rPr>
            <a:t> pe </a:t>
          </a:r>
          <a:r>
            <a:rPr lang="en-US" sz="1400" b="0" i="0" dirty="0" err="1">
              <a:latin typeface="Times New Roman" panose="02020603050405020304" pitchFamily="18" charset="0"/>
              <a:cs typeface="Times New Roman" panose="02020603050405020304" pitchFamily="18" charset="0"/>
            </a:rPr>
            <a:t>scară</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largă</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și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arderea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pădurilor</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distrugerea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recifelor</a:t>
          </a:r>
          <a:r>
            <a:rPr lang="en-US" sz="1400" b="0" i="0" dirty="0">
              <a:latin typeface="Times New Roman" panose="02020603050405020304" pitchFamily="18" charset="0"/>
              <a:cs typeface="Times New Roman" panose="02020603050405020304" pitchFamily="18" charset="0"/>
            </a:rPr>
            <a:t> de </a:t>
          </a:r>
          <a:r>
            <a:rPr lang="en-US" sz="1400" b="0" i="0" dirty="0" err="1">
              <a:latin typeface="Times New Roman" panose="02020603050405020304" pitchFamily="18" charset="0"/>
              <a:cs typeface="Times New Roman" panose="02020603050405020304" pitchFamily="18" charset="0"/>
            </a:rPr>
            <a:t>corali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pescuitul</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necontrolat</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distrugerea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excesivă</a:t>
          </a:r>
          <a:r>
            <a:rPr lang="en-US" sz="1400" b="0" i="0" dirty="0">
              <a:latin typeface="Times New Roman" panose="02020603050405020304" pitchFamily="18" charset="0"/>
              <a:cs typeface="Times New Roman" panose="02020603050405020304" pitchFamily="18" charset="0"/>
            </a:rPr>
            <a:t> a </a:t>
          </a:r>
          <a:r>
            <a:rPr lang="en-US" sz="1400" b="0" i="0" dirty="0" err="1">
              <a:latin typeface="Times New Roman" panose="02020603050405020304" pitchFamily="18" charset="0"/>
              <a:cs typeface="Times New Roman" panose="02020603050405020304" pitchFamily="18" charset="0"/>
            </a:rPr>
            <a:t>plantelor</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și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animalelor</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comerțul</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ilegal</a:t>
          </a:r>
          <a:r>
            <a:rPr lang="en-US" sz="1400" b="0" i="0" dirty="0">
              <a:latin typeface="Times New Roman" panose="02020603050405020304" pitchFamily="18" charset="0"/>
              <a:cs typeface="Times New Roman" panose="02020603050405020304" pitchFamily="18" charset="0"/>
            </a:rPr>
            <a:t> cu </a:t>
          </a:r>
          <a:r>
            <a:rPr lang="en-US" sz="1400" b="0" i="0" dirty="0" err="1">
              <a:latin typeface="Times New Roman" panose="02020603050405020304" pitchFamily="18" charset="0"/>
              <a:cs typeface="Times New Roman" panose="02020603050405020304" pitchFamily="18" charset="0"/>
            </a:rPr>
            <a:t>faună</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și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floră</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sălbatică</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utilizarea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pesticidelor</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drenajul</a:t>
          </a:r>
          <a:r>
            <a:rPr lang="en-US" sz="1400" b="0" i="0" dirty="0">
              <a:latin typeface="Times New Roman" panose="02020603050405020304" pitchFamily="18" charset="0"/>
              <a:cs typeface="Times New Roman" panose="02020603050405020304" pitchFamily="18" charset="0"/>
            </a:rPr>
            <a:t> de </a:t>
          </a:r>
          <a:r>
            <a:rPr lang="en-US" sz="1400" b="0" i="0" dirty="0" err="1">
              <a:latin typeface="Times New Roman" panose="02020603050405020304" pitchFamily="18" charset="0"/>
              <a:cs typeface="Times New Roman" panose="02020603050405020304" pitchFamily="18" charset="0"/>
            </a:rPr>
            <a:t>mlaștini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poluarea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aerului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utilizarea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colțurilor</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neatinse</a:t>
          </a:r>
          <a:r>
            <a:rPr lang="en-US" sz="1400" b="0" i="0" dirty="0">
              <a:latin typeface="Times New Roman" panose="02020603050405020304" pitchFamily="18" charset="0"/>
              <a:cs typeface="Times New Roman" panose="02020603050405020304" pitchFamily="18" charset="0"/>
            </a:rPr>
            <a:t> ale </a:t>
          </a:r>
          <a:r>
            <a:rPr lang="en-US" sz="1400" b="0" i="0" dirty="0" err="1">
              <a:latin typeface="Times New Roman" panose="02020603050405020304" pitchFamily="18" charset="0"/>
              <a:cs typeface="Times New Roman" panose="02020603050405020304" pitchFamily="18" charset="0"/>
            </a:rPr>
            <a:t>naturii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pentru</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nevoile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agricole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și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construirea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orașului</a:t>
          </a:r>
          <a:r>
            <a:rPr lang="en-US" sz="1400" b="0" i="0" dirty="0">
              <a:latin typeface="Times New Roman" panose="02020603050405020304" pitchFamily="18" charset="0"/>
              <a:cs typeface="Times New Roman" panose="02020603050405020304" pitchFamily="18" charset="0"/>
            </a:rPr>
            <a:t>.</a:t>
          </a:r>
          <a:endParaRPr lang="ru-RU" sz="1400" b="0" i="0" dirty="0">
            <a:latin typeface="Times New Roman" panose="02020603050405020304" pitchFamily="18" charset="0"/>
            <a:cs typeface="Times New Roman" panose="02020603050405020304" pitchFamily="18" charset="0"/>
          </a:endParaRPr>
        </a:p>
      </dgm:t>
    </dgm:pt>
    <dgm:pt modelId="{36DE11C1-5DFD-0641-9043-1467656F8F39}" type="parTrans" cxnId="{CDA7AB5C-C7C2-E84C-A010-A3CB8CEF2932}">
      <dgm:prSet/>
      <dgm:spPr/>
      <dgm:t>
        <a:bodyPr/>
        <a:lstStyle/>
        <a:p>
          <a:endParaRPr lang="ru-RU"/>
        </a:p>
      </dgm:t>
    </dgm:pt>
    <dgm:pt modelId="{04E11478-82A2-7548-BA4D-20B9D9D12E6C}" type="sibTrans" cxnId="{CDA7AB5C-C7C2-E84C-A010-A3CB8CEF2932}">
      <dgm:prSet/>
      <dgm:spPr/>
      <dgm:t>
        <a:bodyPr/>
        <a:lstStyle/>
        <a:p>
          <a:endParaRPr lang="ru-RU"/>
        </a:p>
      </dgm:t>
    </dgm:pt>
    <dgm:pt modelId="{1299E4D7-969F-8042-83D5-E8115D05D2FD}">
      <dgm:prSet custT="1"/>
      <dgm:spPr/>
      <dgm:t>
        <a:bodyPr/>
        <a:lstStyle/>
        <a:p>
          <a:r>
            <a:rPr lang="en-US" sz="1400" b="0" i="0" dirty="0">
              <a:latin typeface="Times New Roman" panose="02020603050405020304" pitchFamily="18" charset="0"/>
              <a:cs typeface="Times New Roman" panose="02020603050405020304" pitchFamily="18" charset="0"/>
            </a:rPr>
            <a:t>Cu </a:t>
          </a:r>
          <a:r>
            <a:rPr lang="en-US" sz="1400" b="0" i="0" dirty="0" err="1">
              <a:latin typeface="Times New Roman" panose="02020603050405020304" pitchFamily="18" charset="0"/>
              <a:cs typeface="Times New Roman" panose="02020603050405020304" pitchFamily="18" charset="0"/>
            </a:rPr>
            <a:t>toate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acestea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declinul</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diversității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biologice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este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mai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periculos</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pentru</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umanitate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decât</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schimbările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climatice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sau</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reducerea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stratului</a:t>
          </a:r>
          <a:r>
            <a:rPr lang="en-US" sz="1400" b="0" i="0" dirty="0">
              <a:latin typeface="Times New Roman" panose="02020603050405020304" pitchFamily="18" charset="0"/>
              <a:cs typeface="Times New Roman" panose="02020603050405020304" pitchFamily="18" charset="0"/>
            </a:rPr>
            <a:t> de </a:t>
          </a:r>
          <a:r>
            <a:rPr lang="en-US" sz="1400" b="0" i="0" dirty="0" err="1">
              <a:latin typeface="Times New Roman" panose="02020603050405020304" pitchFamily="18" charset="0"/>
              <a:cs typeface="Times New Roman" panose="02020603050405020304" pitchFamily="18" charset="0"/>
            </a:rPr>
            <a:t>ozon</a:t>
          </a:r>
          <a:r>
            <a:rPr lang="en-US" sz="1400" b="0" i="0" dirty="0">
              <a:latin typeface="Times New Roman" panose="02020603050405020304" pitchFamily="18" charset="0"/>
              <a:cs typeface="Times New Roman" panose="02020603050405020304" pitchFamily="18" charset="0"/>
            </a:rPr>
            <a:t>. O specie </a:t>
          </a:r>
          <a:r>
            <a:rPr lang="en-US" sz="1400" b="0" i="0" dirty="0" err="1">
              <a:latin typeface="Times New Roman" panose="02020603050405020304" pitchFamily="18" charset="0"/>
              <a:cs typeface="Times New Roman" panose="02020603050405020304" pitchFamily="18" charset="0"/>
            </a:rPr>
            <a:t>dispărută</a:t>
          </a:r>
          <a:r>
            <a:rPr lang="en-US" sz="1400" b="0" i="0" dirty="0">
              <a:latin typeface="Times New Roman" panose="02020603050405020304" pitchFamily="18" charset="0"/>
              <a:cs typeface="Times New Roman" panose="02020603050405020304" pitchFamily="18" charset="0"/>
            </a:rPr>
            <a:t> nu </a:t>
          </a:r>
          <a:r>
            <a:rPr lang="en-US" sz="1400" b="0" i="0" dirty="0" err="1">
              <a:latin typeface="Times New Roman" panose="02020603050405020304" pitchFamily="18" charset="0"/>
              <a:cs typeface="Times New Roman" panose="02020603050405020304" pitchFamily="18" charset="0"/>
            </a:rPr>
            <a:t>poate</a:t>
          </a:r>
          <a:r>
            <a:rPr lang="en-US" sz="1400" b="0" i="0" dirty="0">
              <a:latin typeface="Times New Roman" panose="02020603050405020304" pitchFamily="18" charset="0"/>
              <a:cs typeface="Times New Roman" panose="02020603050405020304" pitchFamily="18" charset="0"/>
            </a:rPr>
            <a:t> fi </a:t>
          </a:r>
          <a:r>
            <a:rPr lang="en-US" sz="1400" b="0" i="0" dirty="0" err="1">
              <a:latin typeface="Times New Roman" panose="02020603050405020304" pitchFamily="18" charset="0"/>
              <a:cs typeface="Times New Roman" panose="02020603050405020304" pitchFamily="18" charset="0"/>
            </a:rPr>
            <a:t>restaurată</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Pierderea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mai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multor</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specii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biologice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uneori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chiar</a:t>
          </a:r>
          <a:r>
            <a:rPr lang="en-US" sz="1400" b="0" i="0" dirty="0">
              <a:latin typeface="Times New Roman" panose="02020603050405020304" pitchFamily="18" charset="0"/>
              <a:cs typeface="Times New Roman" panose="02020603050405020304" pitchFamily="18" charset="0"/>
            </a:rPr>
            <a:t> a </a:t>
          </a:r>
          <a:r>
            <a:rPr lang="en-US" sz="1400" b="0" i="0" dirty="0" err="1">
              <a:latin typeface="Times New Roman" panose="02020603050405020304" pitchFamily="18" charset="0"/>
              <a:cs typeface="Times New Roman" panose="02020603050405020304" pitchFamily="18" charset="0"/>
            </a:rPr>
            <a:t>uneia</a:t>
          </a:r>
          <a:r>
            <a:rPr lang="en-US" sz="1400" b="0" i="0" dirty="0">
              <a:latin typeface="Times New Roman" panose="02020603050405020304" pitchFamily="18" charset="0"/>
              <a:cs typeface="Times New Roman" panose="02020603050405020304" pitchFamily="18" charset="0"/>
            </a:rPr>
            <a:t>, din </a:t>
          </a:r>
          <a:r>
            <a:rPr lang="en-US" sz="1400" b="0" i="0" dirty="0" err="1">
              <a:latin typeface="Times New Roman" panose="02020603050405020304" pitchFamily="18" charset="0"/>
              <a:cs typeface="Times New Roman" panose="02020603050405020304" pitchFamily="18" charset="0"/>
            </a:rPr>
            <a:t>ecosistem</a:t>
          </a:r>
          <a:r>
            <a:rPr lang="en-US" sz="1400" b="0" i="0" dirty="0">
              <a:latin typeface="Times New Roman" panose="02020603050405020304" pitchFamily="18" charset="0"/>
              <a:cs typeface="Times New Roman" panose="02020603050405020304" pitchFamily="18" charset="0"/>
            </a:rPr>
            <a:t> duce la o </a:t>
          </a:r>
          <a:r>
            <a:rPr lang="en-US" sz="1400" b="0" i="0" dirty="0" err="1">
              <a:latin typeface="Times New Roman" panose="02020603050405020304" pitchFamily="18" charset="0"/>
              <a:cs typeface="Times New Roman" panose="02020603050405020304" pitchFamily="18" charset="0"/>
            </a:rPr>
            <a:t>încălcare</a:t>
          </a:r>
          <a:r>
            <a:rPr lang="en-US" sz="1400" b="0" i="0" dirty="0">
              <a:latin typeface="Times New Roman" panose="02020603050405020304" pitchFamily="18" charset="0"/>
              <a:cs typeface="Times New Roman" panose="02020603050405020304" pitchFamily="18" charset="0"/>
            </a:rPr>
            <a:t> a </a:t>
          </a:r>
          <a:r>
            <a:rPr lang="en-US" sz="1400" b="0" i="0" dirty="0" err="1">
              <a:latin typeface="Times New Roman" panose="02020603050405020304" pitchFamily="18" charset="0"/>
              <a:cs typeface="Times New Roman" panose="02020603050405020304" pitchFamily="18" charset="0"/>
            </a:rPr>
            <a:t>integrității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și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stabilității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ecosistemului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și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în</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unele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cazuri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poate</a:t>
          </a:r>
          <a:r>
            <a:rPr lang="en-US" sz="1400" b="0" i="0" dirty="0">
              <a:latin typeface="Times New Roman" panose="02020603050405020304" pitchFamily="18" charset="0"/>
              <a:cs typeface="Times New Roman" panose="02020603050405020304" pitchFamily="18" charset="0"/>
            </a:rPr>
            <a:t> duce la </a:t>
          </a:r>
          <a:r>
            <a:rPr lang="en-US" sz="1400" b="0" i="0" dirty="0" err="1">
              <a:latin typeface="Times New Roman" panose="02020603050405020304" pitchFamily="18" charset="0"/>
              <a:cs typeface="Times New Roman" panose="02020603050405020304" pitchFamily="18" charset="0"/>
            </a:rPr>
            <a:t>distrugerea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acestuia</a:t>
          </a:r>
          <a:r>
            <a:rPr lang="en-US" sz="1400" b="0" i="0" dirty="0">
              <a:latin typeface="Times New Roman" panose="02020603050405020304" pitchFamily="18" charset="0"/>
              <a:cs typeface="Times New Roman" panose="02020603050405020304" pitchFamily="18" charset="0"/>
            </a:rPr>
            <a:t>.</a:t>
          </a:r>
          <a:endParaRPr lang="ru-RU" sz="1400" b="0" i="0" dirty="0">
            <a:latin typeface="Times New Roman" panose="02020603050405020304" pitchFamily="18" charset="0"/>
            <a:cs typeface="Times New Roman" panose="02020603050405020304" pitchFamily="18" charset="0"/>
          </a:endParaRPr>
        </a:p>
      </dgm:t>
    </dgm:pt>
    <dgm:pt modelId="{A73BCC65-D4C2-6C41-9A3B-A2D962ECC37B}" type="parTrans" cxnId="{7052F6FE-69BC-0444-B87C-BB7F3E595677}">
      <dgm:prSet/>
      <dgm:spPr/>
      <dgm:t>
        <a:bodyPr/>
        <a:lstStyle/>
        <a:p>
          <a:endParaRPr lang="ru-RU"/>
        </a:p>
      </dgm:t>
    </dgm:pt>
    <dgm:pt modelId="{33FBE775-2BC6-7A42-B42E-116EB70B8A8A}" type="sibTrans" cxnId="{7052F6FE-69BC-0444-B87C-BB7F3E595677}">
      <dgm:prSet/>
      <dgm:spPr/>
      <dgm:t>
        <a:bodyPr/>
        <a:lstStyle/>
        <a:p>
          <a:endParaRPr lang="ru-RU"/>
        </a:p>
      </dgm:t>
    </dgm:pt>
    <dgm:pt modelId="{0F0537F5-6088-E94D-BB77-92988546574D}">
      <dgm:prSet custT="1"/>
      <dgm:spPr/>
      <dgm:t>
        <a:bodyPr/>
        <a:lstStyle/>
        <a:p>
          <a:r>
            <a:rPr lang="en-US" sz="1400" b="0" i="0" dirty="0">
              <a:latin typeface="Times New Roman" panose="02020603050405020304" pitchFamily="18" charset="0"/>
              <a:cs typeface="Times New Roman" panose="02020603050405020304" pitchFamily="18" charset="0"/>
            </a:rPr>
            <a:t>Omul nu </a:t>
          </a:r>
          <a:r>
            <a:rPr lang="en-US" sz="1400" b="0" i="0" dirty="0" err="1">
              <a:latin typeface="Times New Roman" panose="02020603050405020304" pitchFamily="18" charset="0"/>
              <a:cs typeface="Times New Roman" panose="02020603050405020304" pitchFamily="18" charset="0"/>
            </a:rPr>
            <a:t>este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întotdeauna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conștient</a:t>
          </a:r>
          <a:r>
            <a:rPr lang="en-US" sz="1400" b="0" i="0" dirty="0">
              <a:latin typeface="Times New Roman" panose="02020603050405020304" pitchFamily="18" charset="0"/>
              <a:cs typeface="Times New Roman" panose="02020603050405020304" pitchFamily="18" charset="0"/>
            </a:rPr>
            <a:t> de </a:t>
          </a:r>
          <a:r>
            <a:rPr lang="en-US" sz="1400" b="0" i="0" dirty="0" err="1">
              <a:latin typeface="Times New Roman" panose="02020603050405020304" pitchFamily="18" charset="0"/>
              <a:cs typeface="Times New Roman" panose="02020603050405020304" pitchFamily="18" charset="0"/>
            </a:rPr>
            <a:t>pericolul</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reducerii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numărului</a:t>
          </a:r>
          <a:r>
            <a:rPr lang="en-US" sz="1400" b="0" i="0" dirty="0">
              <a:latin typeface="Times New Roman" panose="02020603050405020304" pitchFamily="18" charset="0"/>
              <a:cs typeface="Times New Roman" panose="02020603050405020304" pitchFamily="18" charset="0"/>
            </a:rPr>
            <a:t> de </a:t>
          </a:r>
          <a:r>
            <a:rPr lang="en-US" sz="1400" b="0" i="0" dirty="0" err="1">
              <a:latin typeface="Times New Roman" panose="02020603050405020304" pitchFamily="18" charset="0"/>
              <a:cs typeface="Times New Roman" panose="02020603050405020304" pitchFamily="18" charset="0"/>
            </a:rPr>
            <a:t>specii</a:t>
          </a:r>
          <a:r>
            <a:rPr lang="en-US" sz="1400" b="0" i="0" dirty="0">
              <a:latin typeface="Times New Roman" panose="02020603050405020304" pitchFamily="18" charset="0"/>
              <a:cs typeface="Times New Roman" panose="02020603050405020304" pitchFamily="18" charset="0"/>
            </a:rPr>
            <a:t> din </a:t>
          </a:r>
          <a:r>
            <a:rPr lang="en-US" sz="1400" b="0" i="0" dirty="0" err="1">
              <a:latin typeface="Times New Roman" panose="02020603050405020304" pitchFamily="18" charset="0"/>
              <a:cs typeface="Times New Roman" panose="02020603050405020304" pitchFamily="18" charset="0"/>
            </a:rPr>
            <a:t>viața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sălbatică</a:t>
          </a:r>
          <a:r>
            <a:rPr lang="en-US" sz="1400" b="0" i="0" dirty="0">
              <a:latin typeface="Times New Roman" panose="02020603050405020304" pitchFamily="18" charset="0"/>
              <a:cs typeface="Times New Roman" panose="02020603050405020304" pitchFamily="18" charset="0"/>
            </a:rPr>
            <a:t>. Cu </a:t>
          </a:r>
          <a:r>
            <a:rPr lang="en-US" sz="1400" b="0" i="0" dirty="0" err="1">
              <a:latin typeface="Times New Roman" panose="02020603050405020304" pitchFamily="18" charset="0"/>
              <a:cs typeface="Times New Roman" panose="02020603050405020304" pitchFamily="18" charset="0"/>
            </a:rPr>
            <a:t>toate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acestea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existența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oamenilor</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și</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furnizarea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acestora</a:t>
          </a:r>
          <a:r>
            <a:rPr lang="en-US" sz="1400" b="0" i="0" dirty="0">
              <a:latin typeface="Times New Roman" panose="02020603050405020304" pitchFamily="18" charset="0"/>
              <a:cs typeface="Times New Roman" panose="02020603050405020304" pitchFamily="18" charset="0"/>
            </a:rPr>
            <a:t> cu </a:t>
          </a:r>
          <a:r>
            <a:rPr lang="en-US" sz="1400" b="0" i="0" dirty="0" err="1">
              <a:latin typeface="Times New Roman" panose="02020603050405020304" pitchFamily="18" charset="0"/>
              <a:cs typeface="Times New Roman" panose="02020603050405020304" pitchFamily="18" charset="0"/>
            </a:rPr>
            <a:t>resurse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alimentare</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depind</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în</a:t>
          </a:r>
          <a:r>
            <a:rPr lang="en-US" sz="1400" b="0" i="0" dirty="0">
              <a:latin typeface="Times New Roman" panose="02020603050405020304" pitchFamily="18" charset="0"/>
              <a:cs typeface="Times New Roman" panose="02020603050405020304" pitchFamily="18" charset="0"/>
            </a:rPr>
            <a:t> mod direct de </a:t>
          </a:r>
          <a:r>
            <a:rPr lang="en-US" sz="1400" b="0" i="0" dirty="0" err="1">
              <a:latin typeface="Times New Roman" panose="02020603050405020304" pitchFamily="18" charset="0"/>
              <a:cs typeface="Times New Roman" panose="02020603050405020304" pitchFamily="18" charset="0"/>
            </a:rPr>
            <a:t>diversitatea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speciilor</a:t>
          </a:r>
          <a:r>
            <a:rPr lang="en-US" sz="1400" b="0" i="0" dirty="0">
              <a:latin typeface="Times New Roman" panose="02020603050405020304" pitchFamily="18" charset="0"/>
              <a:cs typeface="Times New Roman" panose="02020603050405020304" pitchFamily="18" charset="0"/>
            </a:rPr>
            <a:t>, care </a:t>
          </a:r>
          <a:r>
            <a:rPr lang="en-US" sz="1400" b="0" i="0" dirty="0" err="1">
              <a:latin typeface="Times New Roman" panose="02020603050405020304" pitchFamily="18" charset="0"/>
              <a:cs typeface="Times New Roman" panose="02020603050405020304" pitchFamily="18" charset="0"/>
            </a:rPr>
            <a:t>servește</a:t>
          </a:r>
          <a:r>
            <a:rPr lang="en-US" sz="1400" b="0" i="0" dirty="0">
              <a:latin typeface="Times New Roman" panose="02020603050405020304" pitchFamily="18" charset="0"/>
              <a:cs typeface="Times New Roman" panose="02020603050405020304" pitchFamily="18" charset="0"/>
            </a:rPr>
            <a:t> ca </a:t>
          </a:r>
          <a:r>
            <a:rPr lang="en-US" sz="1400" b="0" i="0" dirty="0" err="1">
              <a:latin typeface="Times New Roman" panose="02020603050405020304" pitchFamily="18" charset="0"/>
              <a:cs typeface="Times New Roman" panose="02020603050405020304" pitchFamily="18" charset="0"/>
            </a:rPr>
            <a:t>sursă</a:t>
          </a:r>
          <a:r>
            <a:rPr lang="en-US" sz="1400" b="0" i="0" dirty="0">
              <a:latin typeface="Times New Roman" panose="02020603050405020304" pitchFamily="18" charset="0"/>
              <a:cs typeface="Times New Roman" panose="02020603050405020304" pitchFamily="18" charset="0"/>
            </a:rPr>
            <a:t> de gene </a:t>
          </a:r>
          <a:r>
            <a:rPr lang="en-US" sz="1400" b="0" i="0" dirty="0" err="1">
              <a:latin typeface="Times New Roman" panose="02020603050405020304" pitchFamily="18" charset="0"/>
              <a:cs typeface="Times New Roman" panose="02020603050405020304" pitchFamily="18" charset="0"/>
            </a:rPr>
            <a:t>pentru</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reproducerea</a:t>
          </a:r>
          <a:r>
            <a:rPr lang="en-US" sz="1400" b="0" i="0" dirty="0">
              <a:latin typeface="Times New Roman" panose="02020603050405020304" pitchFamily="18" charset="0"/>
              <a:cs typeface="Times New Roman" panose="02020603050405020304" pitchFamily="18" charset="0"/>
            </a:rPr>
            <a:t> </a:t>
          </a:r>
          <a:r>
            <a:rPr lang="en-US" sz="1400" b="0" i="0" dirty="0" err="1">
              <a:latin typeface="Times New Roman" panose="02020603050405020304" pitchFamily="18" charset="0"/>
              <a:cs typeface="Times New Roman" panose="02020603050405020304" pitchFamily="18" charset="0"/>
            </a:rPr>
            <a:t>plantelor</a:t>
          </a:r>
          <a:r>
            <a:rPr lang="en-US" sz="1400" b="0" i="0" dirty="0">
              <a:latin typeface="Times New Roman" panose="02020603050405020304" pitchFamily="18" charset="0"/>
              <a:cs typeface="Times New Roman" panose="02020603050405020304" pitchFamily="18" charset="0"/>
            </a:rPr>
            <a:t>.</a:t>
          </a:r>
          <a:endParaRPr lang="ru-RU" sz="1400" b="0" i="0" dirty="0">
            <a:latin typeface="Times New Roman" panose="02020603050405020304" pitchFamily="18" charset="0"/>
            <a:cs typeface="Times New Roman" panose="02020603050405020304" pitchFamily="18" charset="0"/>
          </a:endParaRPr>
        </a:p>
      </dgm:t>
    </dgm:pt>
    <dgm:pt modelId="{5B40C16A-22C0-4D4C-8088-83F2DA86CF32}" type="parTrans" cxnId="{7950CDD4-3BB7-A648-92C4-D90FE5F8EECE}">
      <dgm:prSet/>
      <dgm:spPr/>
      <dgm:t>
        <a:bodyPr/>
        <a:lstStyle/>
        <a:p>
          <a:endParaRPr lang="ru-RU"/>
        </a:p>
      </dgm:t>
    </dgm:pt>
    <dgm:pt modelId="{973EF7AF-EA39-7947-84A4-32A4B68B36AB}" type="sibTrans" cxnId="{7950CDD4-3BB7-A648-92C4-D90FE5F8EECE}">
      <dgm:prSet/>
      <dgm:spPr/>
      <dgm:t>
        <a:bodyPr/>
        <a:lstStyle/>
        <a:p>
          <a:endParaRPr lang="ru-RU"/>
        </a:p>
      </dgm:t>
    </dgm:pt>
    <dgm:pt modelId="{C3AF0792-4374-EF42-BA82-58BB983C6811}" type="pres">
      <dgm:prSet presAssocID="{E249E1F0-09E8-1D43-AEE0-E36844FC2C08}" presName="Name0" presStyleCnt="0">
        <dgm:presLayoutVars>
          <dgm:chMax val="7"/>
          <dgm:chPref val="7"/>
          <dgm:dir/>
        </dgm:presLayoutVars>
      </dgm:prSet>
      <dgm:spPr/>
    </dgm:pt>
    <dgm:pt modelId="{18C2A0F5-67F0-BE4E-9AD2-A1306FC6AE0C}" type="pres">
      <dgm:prSet presAssocID="{E249E1F0-09E8-1D43-AEE0-E36844FC2C08}" presName="Name1" presStyleCnt="0"/>
      <dgm:spPr/>
    </dgm:pt>
    <dgm:pt modelId="{F49EFBA3-65B3-5A4A-A64C-62B469EABC40}" type="pres">
      <dgm:prSet presAssocID="{E249E1F0-09E8-1D43-AEE0-E36844FC2C08}" presName="cycle" presStyleCnt="0"/>
      <dgm:spPr/>
    </dgm:pt>
    <dgm:pt modelId="{37D35CA1-7283-1D4E-A215-14035209BD61}" type="pres">
      <dgm:prSet presAssocID="{E249E1F0-09E8-1D43-AEE0-E36844FC2C08}" presName="srcNode" presStyleLbl="node1" presStyleIdx="0" presStyleCnt="5"/>
      <dgm:spPr/>
    </dgm:pt>
    <dgm:pt modelId="{E5BB6FF2-6CA6-4F4B-B7C1-F4A1EE786890}" type="pres">
      <dgm:prSet presAssocID="{E249E1F0-09E8-1D43-AEE0-E36844FC2C08}" presName="conn" presStyleLbl="parChTrans1D2" presStyleIdx="0" presStyleCnt="1"/>
      <dgm:spPr/>
    </dgm:pt>
    <dgm:pt modelId="{151DB632-CE8B-0342-9061-C9384360DD3E}" type="pres">
      <dgm:prSet presAssocID="{E249E1F0-09E8-1D43-AEE0-E36844FC2C08}" presName="extraNode" presStyleLbl="node1" presStyleIdx="0" presStyleCnt="5"/>
      <dgm:spPr/>
    </dgm:pt>
    <dgm:pt modelId="{BAC2AF87-D1DE-944E-82F1-F555B459D7B7}" type="pres">
      <dgm:prSet presAssocID="{E249E1F0-09E8-1D43-AEE0-E36844FC2C08}" presName="dstNode" presStyleLbl="node1" presStyleIdx="0" presStyleCnt="5"/>
      <dgm:spPr/>
    </dgm:pt>
    <dgm:pt modelId="{E91B6E41-AE2B-4747-90D6-3AD91D03B1CD}" type="pres">
      <dgm:prSet presAssocID="{D1BCFE65-0EB8-1646-9F11-3444FDFE506F}" presName="text_1" presStyleLbl="node1" presStyleIdx="0" presStyleCnt="5">
        <dgm:presLayoutVars>
          <dgm:bulletEnabled val="1"/>
        </dgm:presLayoutVars>
      </dgm:prSet>
      <dgm:spPr/>
    </dgm:pt>
    <dgm:pt modelId="{EFB30A69-4AB9-BD45-861B-ABFC8370CE11}" type="pres">
      <dgm:prSet presAssocID="{D1BCFE65-0EB8-1646-9F11-3444FDFE506F}" presName="accent_1" presStyleCnt="0"/>
      <dgm:spPr/>
    </dgm:pt>
    <dgm:pt modelId="{B14CF81E-1EEC-5C42-9148-3C3830D9018C}" type="pres">
      <dgm:prSet presAssocID="{D1BCFE65-0EB8-1646-9F11-3444FDFE506F}" presName="accentRepeatNode" presStyleLbl="solidFgAcc1" presStyleIdx="0" presStyleCnt="5"/>
      <dgm:spPr/>
    </dgm:pt>
    <dgm:pt modelId="{31C03AF2-BB7C-E549-A8EB-569D8006EA3D}" type="pres">
      <dgm:prSet presAssocID="{84050A8A-E521-D941-9F03-DA7416FD5671}" presName="text_2" presStyleLbl="node1" presStyleIdx="1" presStyleCnt="5">
        <dgm:presLayoutVars>
          <dgm:bulletEnabled val="1"/>
        </dgm:presLayoutVars>
      </dgm:prSet>
      <dgm:spPr/>
    </dgm:pt>
    <dgm:pt modelId="{B87757D1-803E-BD43-8EF5-892FB0BFA972}" type="pres">
      <dgm:prSet presAssocID="{84050A8A-E521-D941-9F03-DA7416FD5671}" presName="accent_2" presStyleCnt="0"/>
      <dgm:spPr/>
    </dgm:pt>
    <dgm:pt modelId="{216534A7-E633-CA46-9954-CF7E83F4DE3C}" type="pres">
      <dgm:prSet presAssocID="{84050A8A-E521-D941-9F03-DA7416FD5671}" presName="accentRepeatNode" presStyleLbl="solidFgAcc1" presStyleIdx="1" presStyleCnt="5"/>
      <dgm:spPr/>
    </dgm:pt>
    <dgm:pt modelId="{53689634-E04A-9C42-B882-F37A7182774D}" type="pres">
      <dgm:prSet presAssocID="{0F8C9161-C98A-884B-9373-B61EE404974E}" presName="text_3" presStyleLbl="node1" presStyleIdx="2" presStyleCnt="5">
        <dgm:presLayoutVars>
          <dgm:bulletEnabled val="1"/>
        </dgm:presLayoutVars>
      </dgm:prSet>
      <dgm:spPr/>
    </dgm:pt>
    <dgm:pt modelId="{796A728C-F39C-7041-BE13-09EC6BA63837}" type="pres">
      <dgm:prSet presAssocID="{0F8C9161-C98A-884B-9373-B61EE404974E}" presName="accent_3" presStyleCnt="0"/>
      <dgm:spPr/>
    </dgm:pt>
    <dgm:pt modelId="{D3B466AB-22C4-464E-85C6-3AEEB9CC04A0}" type="pres">
      <dgm:prSet presAssocID="{0F8C9161-C98A-884B-9373-B61EE404974E}" presName="accentRepeatNode" presStyleLbl="solidFgAcc1" presStyleIdx="2" presStyleCnt="5"/>
      <dgm:spPr/>
    </dgm:pt>
    <dgm:pt modelId="{DF2F91B1-4E24-AA4C-B348-2F76715A31AE}" type="pres">
      <dgm:prSet presAssocID="{1299E4D7-969F-8042-83D5-E8115D05D2FD}" presName="text_4" presStyleLbl="node1" presStyleIdx="3" presStyleCnt="5">
        <dgm:presLayoutVars>
          <dgm:bulletEnabled val="1"/>
        </dgm:presLayoutVars>
      </dgm:prSet>
      <dgm:spPr/>
    </dgm:pt>
    <dgm:pt modelId="{4ED7A185-17ED-814C-8424-D1DB918081D2}" type="pres">
      <dgm:prSet presAssocID="{1299E4D7-969F-8042-83D5-E8115D05D2FD}" presName="accent_4" presStyleCnt="0"/>
      <dgm:spPr/>
    </dgm:pt>
    <dgm:pt modelId="{25371F21-7EA3-B34E-BBA4-C7D298B5818D}" type="pres">
      <dgm:prSet presAssocID="{1299E4D7-969F-8042-83D5-E8115D05D2FD}" presName="accentRepeatNode" presStyleLbl="solidFgAcc1" presStyleIdx="3" presStyleCnt="5"/>
      <dgm:spPr/>
    </dgm:pt>
    <dgm:pt modelId="{0BA9937F-8E89-9642-946B-DA95F54630F7}" type="pres">
      <dgm:prSet presAssocID="{0F0537F5-6088-E94D-BB77-92988546574D}" presName="text_5" presStyleLbl="node1" presStyleIdx="4" presStyleCnt="5">
        <dgm:presLayoutVars>
          <dgm:bulletEnabled val="1"/>
        </dgm:presLayoutVars>
      </dgm:prSet>
      <dgm:spPr/>
    </dgm:pt>
    <dgm:pt modelId="{0B105318-E4A4-4044-8D45-DC13860F7391}" type="pres">
      <dgm:prSet presAssocID="{0F0537F5-6088-E94D-BB77-92988546574D}" presName="accent_5" presStyleCnt="0"/>
      <dgm:spPr/>
    </dgm:pt>
    <dgm:pt modelId="{79B4C1AA-E6A3-C845-9F2C-F0CE17C4CB44}" type="pres">
      <dgm:prSet presAssocID="{0F0537F5-6088-E94D-BB77-92988546574D}" presName="accentRepeatNode" presStyleLbl="solidFgAcc1" presStyleIdx="4" presStyleCnt="5"/>
      <dgm:spPr/>
    </dgm:pt>
  </dgm:ptLst>
  <dgm:cxnLst>
    <dgm:cxn modelId="{0BA98C1D-6544-E74D-B0AE-9A74B1CAC57D}" type="presOf" srcId="{1299E4D7-969F-8042-83D5-E8115D05D2FD}" destId="{DF2F91B1-4E24-AA4C-B348-2F76715A31AE}" srcOrd="0" destOrd="0" presId="urn:microsoft.com/office/officeart/2008/layout/VerticalCurvedList"/>
    <dgm:cxn modelId="{0DBFDD27-E9F1-2541-8CDE-32039A36078B}" type="presOf" srcId="{E249E1F0-09E8-1D43-AEE0-E36844FC2C08}" destId="{C3AF0792-4374-EF42-BA82-58BB983C6811}" srcOrd="0" destOrd="0" presId="urn:microsoft.com/office/officeart/2008/layout/VerticalCurvedList"/>
    <dgm:cxn modelId="{BF544351-EC70-7645-B4D9-75EB8C5C9679}" type="presOf" srcId="{D1BCFE65-0EB8-1646-9F11-3444FDFE506F}" destId="{E91B6E41-AE2B-4747-90D6-3AD91D03B1CD}" srcOrd="0" destOrd="0" presId="urn:microsoft.com/office/officeart/2008/layout/VerticalCurvedList"/>
    <dgm:cxn modelId="{CDA7AB5C-C7C2-E84C-A010-A3CB8CEF2932}" srcId="{E249E1F0-09E8-1D43-AEE0-E36844FC2C08}" destId="{0F8C9161-C98A-884B-9373-B61EE404974E}" srcOrd="2" destOrd="0" parTransId="{36DE11C1-5DFD-0641-9043-1467656F8F39}" sibTransId="{04E11478-82A2-7548-BA4D-20B9D9D12E6C}"/>
    <dgm:cxn modelId="{5BEC7961-48DD-7F4B-9D76-6D399F24A4CA}" srcId="{E249E1F0-09E8-1D43-AEE0-E36844FC2C08}" destId="{D1BCFE65-0EB8-1646-9F11-3444FDFE506F}" srcOrd="0" destOrd="0" parTransId="{60FD56F6-4C83-9145-922E-4A9BBD2E8E2E}" sibTransId="{BCE111AB-48DD-A143-9343-6761662CD5B6}"/>
    <dgm:cxn modelId="{856C4268-10AD-A245-B179-3D10832AF445}" srcId="{E249E1F0-09E8-1D43-AEE0-E36844FC2C08}" destId="{84050A8A-E521-D941-9F03-DA7416FD5671}" srcOrd="1" destOrd="0" parTransId="{D13EA41D-A3A7-5C4A-B3A8-D11727286047}" sibTransId="{A56B7708-9ACC-924D-8DBB-F59B4AF40A23}"/>
    <dgm:cxn modelId="{9D31889E-0431-EB42-994F-82590522C34A}" type="presOf" srcId="{84050A8A-E521-D941-9F03-DA7416FD5671}" destId="{31C03AF2-BB7C-E549-A8EB-569D8006EA3D}" srcOrd="0" destOrd="0" presId="urn:microsoft.com/office/officeart/2008/layout/VerticalCurvedList"/>
    <dgm:cxn modelId="{7950CDD4-3BB7-A648-92C4-D90FE5F8EECE}" srcId="{E249E1F0-09E8-1D43-AEE0-E36844FC2C08}" destId="{0F0537F5-6088-E94D-BB77-92988546574D}" srcOrd="4" destOrd="0" parTransId="{5B40C16A-22C0-4D4C-8088-83F2DA86CF32}" sibTransId="{973EF7AF-EA39-7947-84A4-32A4B68B36AB}"/>
    <dgm:cxn modelId="{C752A2EE-DD00-5F4F-B1C5-48B19FE4ED7B}" type="presOf" srcId="{0F8C9161-C98A-884B-9373-B61EE404974E}" destId="{53689634-E04A-9C42-B882-F37A7182774D}" srcOrd="0" destOrd="0" presId="urn:microsoft.com/office/officeart/2008/layout/VerticalCurvedList"/>
    <dgm:cxn modelId="{2BF591F7-1F6A-6542-9477-DAB5EE855C82}" type="presOf" srcId="{BCE111AB-48DD-A143-9343-6761662CD5B6}" destId="{E5BB6FF2-6CA6-4F4B-B7C1-F4A1EE786890}" srcOrd="0" destOrd="0" presId="urn:microsoft.com/office/officeart/2008/layout/VerticalCurvedList"/>
    <dgm:cxn modelId="{8185B9F8-8DA2-A846-8D29-F8651AA45818}" type="presOf" srcId="{0F0537F5-6088-E94D-BB77-92988546574D}" destId="{0BA9937F-8E89-9642-946B-DA95F54630F7}" srcOrd="0" destOrd="0" presId="urn:microsoft.com/office/officeart/2008/layout/VerticalCurvedList"/>
    <dgm:cxn modelId="{7052F6FE-69BC-0444-B87C-BB7F3E595677}" srcId="{E249E1F0-09E8-1D43-AEE0-E36844FC2C08}" destId="{1299E4D7-969F-8042-83D5-E8115D05D2FD}" srcOrd="3" destOrd="0" parTransId="{A73BCC65-D4C2-6C41-9A3B-A2D962ECC37B}" sibTransId="{33FBE775-2BC6-7A42-B42E-116EB70B8A8A}"/>
    <dgm:cxn modelId="{3D83A986-626A-014D-8E94-64DCC0718346}" type="presParOf" srcId="{C3AF0792-4374-EF42-BA82-58BB983C6811}" destId="{18C2A0F5-67F0-BE4E-9AD2-A1306FC6AE0C}" srcOrd="0" destOrd="0" presId="urn:microsoft.com/office/officeart/2008/layout/VerticalCurvedList"/>
    <dgm:cxn modelId="{4C706D3A-0B63-3443-8344-78E95E0EBC87}" type="presParOf" srcId="{18C2A0F5-67F0-BE4E-9AD2-A1306FC6AE0C}" destId="{F49EFBA3-65B3-5A4A-A64C-62B469EABC40}" srcOrd="0" destOrd="0" presId="urn:microsoft.com/office/officeart/2008/layout/VerticalCurvedList"/>
    <dgm:cxn modelId="{23187327-1B9A-7843-B1D6-9F187A79D34D}" type="presParOf" srcId="{F49EFBA3-65B3-5A4A-A64C-62B469EABC40}" destId="{37D35CA1-7283-1D4E-A215-14035209BD61}" srcOrd="0" destOrd="0" presId="urn:microsoft.com/office/officeart/2008/layout/VerticalCurvedList"/>
    <dgm:cxn modelId="{20503ECE-0B0E-1E41-A3E9-2BEAD03398EA}" type="presParOf" srcId="{F49EFBA3-65B3-5A4A-A64C-62B469EABC40}" destId="{E5BB6FF2-6CA6-4F4B-B7C1-F4A1EE786890}" srcOrd="1" destOrd="0" presId="urn:microsoft.com/office/officeart/2008/layout/VerticalCurvedList"/>
    <dgm:cxn modelId="{A34ADE0B-06BB-0F40-83F7-871363D4C211}" type="presParOf" srcId="{F49EFBA3-65B3-5A4A-A64C-62B469EABC40}" destId="{151DB632-CE8B-0342-9061-C9384360DD3E}" srcOrd="2" destOrd="0" presId="urn:microsoft.com/office/officeart/2008/layout/VerticalCurvedList"/>
    <dgm:cxn modelId="{0CDD8A51-EE1A-BA43-93B1-2EBD9C06B489}" type="presParOf" srcId="{F49EFBA3-65B3-5A4A-A64C-62B469EABC40}" destId="{BAC2AF87-D1DE-944E-82F1-F555B459D7B7}" srcOrd="3" destOrd="0" presId="urn:microsoft.com/office/officeart/2008/layout/VerticalCurvedList"/>
    <dgm:cxn modelId="{3F1B1706-D569-FA45-A46E-27CA5FCC33A2}" type="presParOf" srcId="{18C2A0F5-67F0-BE4E-9AD2-A1306FC6AE0C}" destId="{E91B6E41-AE2B-4747-90D6-3AD91D03B1CD}" srcOrd="1" destOrd="0" presId="urn:microsoft.com/office/officeart/2008/layout/VerticalCurvedList"/>
    <dgm:cxn modelId="{845AC863-AF6E-8F49-88C6-2AFF2A5CA5AE}" type="presParOf" srcId="{18C2A0F5-67F0-BE4E-9AD2-A1306FC6AE0C}" destId="{EFB30A69-4AB9-BD45-861B-ABFC8370CE11}" srcOrd="2" destOrd="0" presId="urn:microsoft.com/office/officeart/2008/layout/VerticalCurvedList"/>
    <dgm:cxn modelId="{42FC2642-C028-D44B-9517-BA8C05DD9539}" type="presParOf" srcId="{EFB30A69-4AB9-BD45-861B-ABFC8370CE11}" destId="{B14CF81E-1EEC-5C42-9148-3C3830D9018C}" srcOrd="0" destOrd="0" presId="urn:microsoft.com/office/officeart/2008/layout/VerticalCurvedList"/>
    <dgm:cxn modelId="{F88E2585-9FC0-5647-9B4D-E550A32EB551}" type="presParOf" srcId="{18C2A0F5-67F0-BE4E-9AD2-A1306FC6AE0C}" destId="{31C03AF2-BB7C-E549-A8EB-569D8006EA3D}" srcOrd="3" destOrd="0" presId="urn:microsoft.com/office/officeart/2008/layout/VerticalCurvedList"/>
    <dgm:cxn modelId="{42CB1355-F6E3-2A46-8D8D-BA184E86F7C3}" type="presParOf" srcId="{18C2A0F5-67F0-BE4E-9AD2-A1306FC6AE0C}" destId="{B87757D1-803E-BD43-8EF5-892FB0BFA972}" srcOrd="4" destOrd="0" presId="urn:microsoft.com/office/officeart/2008/layout/VerticalCurvedList"/>
    <dgm:cxn modelId="{55AC3120-85F2-6A43-84D9-ACD92E4BFAD2}" type="presParOf" srcId="{B87757D1-803E-BD43-8EF5-892FB0BFA972}" destId="{216534A7-E633-CA46-9954-CF7E83F4DE3C}" srcOrd="0" destOrd="0" presId="urn:microsoft.com/office/officeart/2008/layout/VerticalCurvedList"/>
    <dgm:cxn modelId="{A03FBCF8-3B96-FB4B-9DD0-A0AF83734041}" type="presParOf" srcId="{18C2A0F5-67F0-BE4E-9AD2-A1306FC6AE0C}" destId="{53689634-E04A-9C42-B882-F37A7182774D}" srcOrd="5" destOrd="0" presId="urn:microsoft.com/office/officeart/2008/layout/VerticalCurvedList"/>
    <dgm:cxn modelId="{A9A247C7-B8B7-7D42-848B-B29E77F20185}" type="presParOf" srcId="{18C2A0F5-67F0-BE4E-9AD2-A1306FC6AE0C}" destId="{796A728C-F39C-7041-BE13-09EC6BA63837}" srcOrd="6" destOrd="0" presId="urn:microsoft.com/office/officeart/2008/layout/VerticalCurvedList"/>
    <dgm:cxn modelId="{6B8EAC33-809F-A24B-8C91-51724764166B}" type="presParOf" srcId="{796A728C-F39C-7041-BE13-09EC6BA63837}" destId="{D3B466AB-22C4-464E-85C6-3AEEB9CC04A0}" srcOrd="0" destOrd="0" presId="urn:microsoft.com/office/officeart/2008/layout/VerticalCurvedList"/>
    <dgm:cxn modelId="{824C4CB6-0BDC-AB43-A4CC-9A6B04E23571}" type="presParOf" srcId="{18C2A0F5-67F0-BE4E-9AD2-A1306FC6AE0C}" destId="{DF2F91B1-4E24-AA4C-B348-2F76715A31AE}" srcOrd="7" destOrd="0" presId="urn:microsoft.com/office/officeart/2008/layout/VerticalCurvedList"/>
    <dgm:cxn modelId="{9092745E-412A-9F4B-9B6F-97A8A2EDF55B}" type="presParOf" srcId="{18C2A0F5-67F0-BE4E-9AD2-A1306FC6AE0C}" destId="{4ED7A185-17ED-814C-8424-D1DB918081D2}" srcOrd="8" destOrd="0" presId="urn:microsoft.com/office/officeart/2008/layout/VerticalCurvedList"/>
    <dgm:cxn modelId="{E1893ADE-852D-8E47-AB10-F84C1CBC6E07}" type="presParOf" srcId="{4ED7A185-17ED-814C-8424-D1DB918081D2}" destId="{25371F21-7EA3-B34E-BBA4-C7D298B5818D}" srcOrd="0" destOrd="0" presId="urn:microsoft.com/office/officeart/2008/layout/VerticalCurvedList"/>
    <dgm:cxn modelId="{0B97E1A8-71F9-CD41-A4A7-27D2BEEED695}" type="presParOf" srcId="{18C2A0F5-67F0-BE4E-9AD2-A1306FC6AE0C}" destId="{0BA9937F-8E89-9642-946B-DA95F54630F7}" srcOrd="9" destOrd="0" presId="urn:microsoft.com/office/officeart/2008/layout/VerticalCurvedList"/>
    <dgm:cxn modelId="{526E61E8-E4B4-334E-9252-3BFF7DAC0D57}" type="presParOf" srcId="{18C2A0F5-67F0-BE4E-9AD2-A1306FC6AE0C}" destId="{0B105318-E4A4-4044-8D45-DC13860F7391}" srcOrd="10" destOrd="0" presId="urn:microsoft.com/office/officeart/2008/layout/VerticalCurvedList"/>
    <dgm:cxn modelId="{9F442F33-3124-7D47-9C34-D8DCBE35D359}" type="presParOf" srcId="{0B105318-E4A4-4044-8D45-DC13860F7391}" destId="{79B4C1AA-E6A3-C845-9F2C-F0CE17C4CB44}"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3C4B5E-781A-F342-8C71-1D350573BF98}">
      <dsp:nvSpPr>
        <dsp:cNvPr id="0" name=""/>
        <dsp:cNvSpPr/>
      </dsp:nvSpPr>
      <dsp:spPr>
        <a:xfrm>
          <a:off x="0" y="0"/>
          <a:ext cx="8880190" cy="1453437"/>
        </a:xfrm>
        <a:prstGeom prst="roundRect">
          <a:avLst>
            <a:gd name="adj" fmla="val 10000"/>
          </a:avLst>
        </a:prstGeom>
        <a:gradFill rotWithShape="0">
          <a:gsLst>
            <a:gs pos="0">
              <a:schemeClr val="accent1">
                <a:hueOff val="0"/>
                <a:satOff val="0"/>
                <a:lumOff val="0"/>
                <a:alphaOff val="0"/>
                <a:tint val="54000"/>
                <a:alpha val="100000"/>
                <a:satMod val="105000"/>
                <a:lumMod val="110000"/>
              </a:schemeClr>
            </a:gs>
            <a:gs pos="100000">
              <a:schemeClr val="accent1">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n-US" sz="1400" b="0" i="0" kern="1200" dirty="0" err="1">
              <a:latin typeface="Times New Roman" panose="02020603050405020304" pitchFamily="18" charset="0"/>
              <a:cs typeface="Times New Roman" panose="02020603050405020304" pitchFamily="18" charset="0"/>
            </a:rPr>
            <a:t>Comunitatea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internațională</a:t>
          </a:r>
          <a:r>
            <a:rPr lang="en-US" sz="1400" b="0" i="0" kern="1200" dirty="0">
              <a:latin typeface="Times New Roman" panose="02020603050405020304" pitchFamily="18" charset="0"/>
              <a:cs typeface="Times New Roman" panose="02020603050405020304" pitchFamily="18" charset="0"/>
            </a:rPr>
            <a:t> se </a:t>
          </a:r>
          <a:r>
            <a:rPr lang="en-US" sz="1400" b="0" i="0" kern="1200" dirty="0" err="1">
              <a:latin typeface="Times New Roman" panose="02020603050405020304" pitchFamily="18" charset="0"/>
              <a:cs typeface="Times New Roman" panose="02020603050405020304" pitchFamily="18" charset="0"/>
            </a:rPr>
            <a:t>confruntă</a:t>
          </a:r>
          <a:r>
            <a:rPr lang="en-US" sz="1400" b="0" i="0" kern="1200" dirty="0">
              <a:latin typeface="Times New Roman" panose="02020603050405020304" pitchFamily="18" charset="0"/>
              <a:cs typeface="Times New Roman" panose="02020603050405020304" pitchFamily="18" charset="0"/>
            </a:rPr>
            <a:t> cu o </a:t>
          </a:r>
          <a:r>
            <a:rPr lang="en-US" sz="1400" b="0" i="0" kern="1200" dirty="0" err="1">
              <a:latin typeface="Times New Roman" panose="02020603050405020304" pitchFamily="18" charset="0"/>
              <a:cs typeface="Times New Roman" panose="02020603050405020304" pitchFamily="18" charset="0"/>
            </a:rPr>
            <a:t>amenințare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în</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evoluție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pentru</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pacea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și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securitatea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globală</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Pacea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este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amenințată</a:t>
          </a:r>
          <a:r>
            <a:rPr lang="en-US" sz="1400" b="0" i="0" kern="1200" dirty="0">
              <a:latin typeface="Times New Roman" panose="02020603050405020304" pitchFamily="18" charset="0"/>
              <a:cs typeface="Times New Roman" panose="02020603050405020304" pitchFamily="18" charset="0"/>
            </a:rPr>
            <a:t> de </a:t>
          </a:r>
          <a:r>
            <a:rPr lang="en-US" sz="1400" b="0" i="0" kern="1200" dirty="0" err="1">
              <a:latin typeface="Times New Roman" panose="02020603050405020304" pitchFamily="18" charset="0"/>
              <a:cs typeface="Times New Roman" panose="02020603050405020304" pitchFamily="18" charset="0"/>
            </a:rPr>
            <a:t>terorism</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război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cibernetic</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crize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economice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arme</a:t>
          </a:r>
          <a:r>
            <a:rPr lang="en-US" sz="1400" b="0" i="0" kern="1200" dirty="0">
              <a:latin typeface="Times New Roman" panose="02020603050405020304" pitchFamily="18" charset="0"/>
              <a:cs typeface="Times New Roman" panose="02020603050405020304" pitchFamily="18" charset="0"/>
            </a:rPr>
            <a:t> de </a:t>
          </a:r>
          <a:r>
            <a:rPr lang="en-US" sz="1400" b="0" i="0" kern="1200" dirty="0" err="1">
              <a:latin typeface="Times New Roman" panose="02020603050405020304" pitchFamily="18" charset="0"/>
              <a:cs typeface="Times New Roman" panose="02020603050405020304" pitchFamily="18" charset="0"/>
            </a:rPr>
            <a:t>distrugere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în</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masă</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și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conflicte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între</a:t>
          </a:r>
          <a:r>
            <a:rPr lang="en-US" sz="1400" b="0" i="0" kern="1200" dirty="0">
              <a:latin typeface="Times New Roman" panose="02020603050405020304" pitchFamily="18" charset="0"/>
              <a:cs typeface="Times New Roman" panose="02020603050405020304" pitchFamily="18" charset="0"/>
            </a:rPr>
            <a:t> state. </a:t>
          </a:r>
          <a:r>
            <a:rPr lang="en-US" sz="1400" b="0" i="0" kern="1200" dirty="0" err="1">
              <a:latin typeface="Times New Roman" panose="02020603050405020304" pitchFamily="18" charset="0"/>
              <a:cs typeface="Times New Roman" panose="02020603050405020304" pitchFamily="18" charset="0"/>
            </a:rPr>
            <a:t>Drept</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urmare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eforturile</a:t>
          </a:r>
          <a:r>
            <a:rPr lang="en-US" sz="1400" b="0" i="0" kern="1200" dirty="0">
              <a:latin typeface="Times New Roman" panose="02020603050405020304" pitchFamily="18" charset="0"/>
              <a:cs typeface="Times New Roman" panose="02020603050405020304" pitchFamily="18" charset="0"/>
            </a:rPr>
            <a:t> de </a:t>
          </a:r>
          <a:r>
            <a:rPr lang="en-US" sz="1400" b="0" i="0" kern="1200" dirty="0" err="1">
              <a:latin typeface="Times New Roman" panose="02020603050405020304" pitchFamily="18" charset="0"/>
              <a:cs typeface="Times New Roman" panose="02020603050405020304" pitchFamily="18" charset="0"/>
            </a:rPr>
            <a:t>securitate</a:t>
          </a:r>
          <a:r>
            <a:rPr lang="en-US" sz="1400" b="0" i="0" kern="1200" dirty="0">
              <a:latin typeface="Times New Roman" panose="02020603050405020304" pitchFamily="18" charset="0"/>
              <a:cs typeface="Times New Roman" panose="02020603050405020304" pitchFamily="18" charset="0"/>
            </a:rPr>
            <a:t> se </a:t>
          </a:r>
          <a:r>
            <a:rPr lang="en-US" sz="1400" b="0" i="0" kern="1200" dirty="0" err="1">
              <a:latin typeface="Times New Roman" panose="02020603050405020304" pitchFamily="18" charset="0"/>
              <a:cs typeface="Times New Roman" panose="02020603050405020304" pitchFamily="18" charset="0"/>
            </a:rPr>
            <a:t>concentrează</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în</a:t>
          </a:r>
          <a:r>
            <a:rPr lang="en-US" sz="1400" b="0" i="0" kern="1200" dirty="0">
              <a:latin typeface="Times New Roman" panose="02020603050405020304" pitchFamily="18" charset="0"/>
              <a:cs typeface="Times New Roman" panose="02020603050405020304" pitchFamily="18" charset="0"/>
            </a:rPr>
            <a:t> principal pe </a:t>
          </a:r>
          <a:r>
            <a:rPr lang="en-US" sz="1400" b="0" i="0" kern="1200" dirty="0" err="1">
              <a:latin typeface="Times New Roman" panose="02020603050405020304" pitchFamily="18" charset="0"/>
              <a:cs typeface="Times New Roman" panose="02020603050405020304" pitchFamily="18" charset="0"/>
            </a:rPr>
            <a:t>aceste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riscuri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mai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cunoscute</a:t>
          </a:r>
          <a:r>
            <a:rPr lang="en-US" sz="1400" b="0" i="0" kern="1200" dirty="0">
              <a:latin typeface="Times New Roman" panose="02020603050405020304" pitchFamily="18" charset="0"/>
              <a:cs typeface="Times New Roman" panose="02020603050405020304" pitchFamily="18" charset="0"/>
            </a:rPr>
            <a:t>.   </a:t>
          </a:r>
          <a:endParaRPr lang="ru-RU" sz="1400" kern="1200" dirty="0">
            <a:latin typeface="Times New Roman" panose="02020603050405020304" pitchFamily="18" charset="0"/>
            <a:cs typeface="Times New Roman" panose="02020603050405020304" pitchFamily="18" charset="0"/>
          </a:endParaRPr>
        </a:p>
      </dsp:txBody>
      <dsp:txXfrm>
        <a:off x="42570" y="42570"/>
        <a:ext cx="7311817" cy="1368297"/>
      </dsp:txXfrm>
    </dsp:sp>
    <dsp:sp modelId="{47C24B8E-6DF1-6843-B7F5-92E4B0E4C404}">
      <dsp:nvSpPr>
        <dsp:cNvPr id="0" name=""/>
        <dsp:cNvSpPr/>
      </dsp:nvSpPr>
      <dsp:spPr>
        <a:xfrm>
          <a:off x="783546" y="1695676"/>
          <a:ext cx="8880190" cy="1453437"/>
        </a:xfrm>
        <a:prstGeom prst="roundRect">
          <a:avLst>
            <a:gd name="adj" fmla="val 10000"/>
          </a:avLst>
        </a:prstGeom>
        <a:gradFill rotWithShape="0">
          <a:gsLst>
            <a:gs pos="0">
              <a:schemeClr val="accent1">
                <a:hueOff val="0"/>
                <a:satOff val="0"/>
                <a:lumOff val="0"/>
                <a:alphaOff val="0"/>
                <a:tint val="54000"/>
                <a:alpha val="100000"/>
                <a:satMod val="105000"/>
                <a:lumMod val="110000"/>
              </a:schemeClr>
            </a:gs>
            <a:gs pos="100000">
              <a:schemeClr val="accent1">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n-US" sz="1400" b="0" i="0" kern="1200" dirty="0">
              <a:latin typeface="Times New Roman" panose="02020603050405020304" pitchFamily="18" charset="0"/>
              <a:cs typeface="Times New Roman" panose="02020603050405020304" pitchFamily="18" charset="0"/>
            </a:rPr>
            <a:t>Cu </a:t>
          </a:r>
          <a:r>
            <a:rPr lang="en-US" sz="1400" b="0" i="0" kern="1200" dirty="0" err="1">
              <a:latin typeface="Times New Roman" panose="02020603050405020304" pitchFamily="18" charset="0"/>
              <a:cs typeface="Times New Roman" panose="02020603050405020304" pitchFamily="18" charset="0"/>
            </a:rPr>
            <a:t>toate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acestea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grija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pentru</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mediu</a:t>
          </a:r>
          <a:r>
            <a:rPr lang="en-US" sz="1400" b="0" i="0" kern="1200" dirty="0">
              <a:latin typeface="Times New Roman" panose="02020603050405020304" pitchFamily="18" charset="0"/>
              <a:cs typeface="Times New Roman" panose="02020603050405020304" pitchFamily="18" charset="0"/>
            </a:rPr>
            <a:t> nu </a:t>
          </a:r>
          <a:r>
            <a:rPr lang="en-US" sz="1400" b="0" i="0" kern="1200" dirty="0" err="1">
              <a:latin typeface="Times New Roman" panose="02020603050405020304" pitchFamily="18" charset="0"/>
              <a:cs typeface="Times New Roman" panose="02020603050405020304" pitchFamily="18" charset="0"/>
            </a:rPr>
            <a:t>este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mai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puțin</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esențială</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pentru</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securitatea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globală</a:t>
          </a:r>
          <a:r>
            <a:rPr lang="en-US" sz="1400" b="0" i="0" kern="1200" dirty="0">
              <a:latin typeface="Times New Roman" panose="02020603050405020304" pitchFamily="18" charset="0"/>
              <a:cs typeface="Times New Roman" panose="02020603050405020304" pitchFamily="18" charset="0"/>
            </a:rPr>
            <a:t> pe termen lung, </a:t>
          </a:r>
          <a:r>
            <a:rPr lang="en-US" sz="1400" b="0" i="0" kern="1200" dirty="0" err="1">
              <a:latin typeface="Times New Roman" panose="02020603050405020304" pitchFamily="18" charset="0"/>
              <a:cs typeface="Times New Roman" panose="02020603050405020304" pitchFamily="18" charset="0"/>
            </a:rPr>
            <a:t>atât</a:t>
          </a:r>
          <a:r>
            <a:rPr lang="en-US" sz="1400" b="0" i="0" kern="1200" dirty="0">
              <a:latin typeface="Times New Roman" panose="02020603050405020304" pitchFamily="18" charset="0"/>
              <a:cs typeface="Times New Roman" panose="02020603050405020304" pitchFamily="18" charset="0"/>
            </a:rPr>
            <a:t> ca </a:t>
          </a:r>
          <a:r>
            <a:rPr lang="en-US" sz="1400" b="0" i="0" kern="1200" dirty="0" err="1">
              <a:latin typeface="Times New Roman" panose="02020603050405020304" pitchFamily="18" charset="0"/>
              <a:cs typeface="Times New Roman" panose="02020603050405020304" pitchFamily="18" charset="0"/>
            </a:rPr>
            <a:t>provocare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cât</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și</a:t>
          </a:r>
          <a:r>
            <a:rPr lang="en-US" sz="1400" b="0" i="0" kern="1200" dirty="0">
              <a:latin typeface="Times New Roman" panose="02020603050405020304" pitchFamily="18" charset="0"/>
              <a:cs typeface="Times New Roman" panose="02020603050405020304" pitchFamily="18" charset="0"/>
            </a:rPr>
            <a:t> ca instrument emergent </a:t>
          </a:r>
          <a:r>
            <a:rPr lang="en-US" sz="1400" b="0" i="0" kern="1200" dirty="0" err="1">
              <a:latin typeface="Times New Roman" panose="02020603050405020304" pitchFamily="18" charset="0"/>
              <a:cs typeface="Times New Roman" panose="02020603050405020304" pitchFamily="18" charset="0"/>
            </a:rPr>
            <a:t>pentru</a:t>
          </a:r>
          <a:r>
            <a:rPr lang="en-US" sz="1400" b="0" i="0" kern="1200" dirty="0">
              <a:latin typeface="Times New Roman" panose="02020603050405020304" pitchFamily="18" charset="0"/>
              <a:cs typeface="Times New Roman" panose="02020603050405020304" pitchFamily="18" charset="0"/>
            </a:rPr>
            <a:t> pace. </a:t>
          </a:r>
          <a:r>
            <a:rPr lang="en-US" sz="1400" b="0" i="0" kern="1200" dirty="0" err="1">
              <a:latin typeface="Times New Roman" panose="02020603050405020304" pitchFamily="18" charset="0"/>
              <a:cs typeface="Times New Roman" panose="02020603050405020304" pitchFamily="18" charset="0"/>
            </a:rPr>
            <a:t>Atunci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când</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este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asociat</a:t>
          </a:r>
          <a:r>
            <a:rPr lang="en-US" sz="1400" b="0" i="0" kern="1200" dirty="0">
              <a:latin typeface="Times New Roman" panose="02020603050405020304" pitchFamily="18" charset="0"/>
              <a:cs typeface="Times New Roman" panose="02020603050405020304" pitchFamily="18" charset="0"/>
            </a:rPr>
            <a:t> cu </a:t>
          </a:r>
          <a:r>
            <a:rPr lang="en-US" sz="1400" b="0" i="0" kern="1200" dirty="0" err="1">
              <a:latin typeface="Times New Roman" panose="02020603050405020304" pitchFamily="18" charset="0"/>
              <a:cs typeface="Times New Roman" panose="02020603050405020304" pitchFamily="18" charset="0"/>
            </a:rPr>
            <a:t>provocări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economice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și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mecanisme</a:t>
          </a:r>
          <a:r>
            <a:rPr lang="en-US" sz="1400" b="0" i="0" kern="1200" dirty="0">
              <a:latin typeface="Times New Roman" panose="02020603050405020304" pitchFamily="18" charset="0"/>
              <a:cs typeface="Times New Roman" panose="02020603050405020304" pitchFamily="18" charset="0"/>
            </a:rPr>
            <a:t> de </a:t>
          </a:r>
          <a:r>
            <a:rPr lang="en-US" sz="1400" b="0" i="0" kern="1200" dirty="0" err="1">
              <a:latin typeface="Times New Roman" panose="02020603050405020304" pitchFamily="18" charset="0"/>
              <a:cs typeface="Times New Roman" panose="02020603050405020304" pitchFamily="18" charset="0"/>
            </a:rPr>
            <a:t>gestionare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slabe</a:t>
          </a:r>
          <a:r>
            <a:rPr lang="en-US" sz="1400" b="0" i="0" kern="1200" dirty="0">
              <a:latin typeface="Times New Roman" panose="02020603050405020304" pitchFamily="18" charset="0"/>
              <a:cs typeface="Times New Roman" panose="02020603050405020304" pitchFamily="18" charset="0"/>
            </a:rPr>
            <a:t>, de </a:t>
          </a:r>
          <a:r>
            <a:rPr lang="en-US" sz="1400" b="0" i="0" kern="1200" dirty="0" err="1">
              <a:latin typeface="Times New Roman" panose="02020603050405020304" pitchFamily="18" charset="0"/>
              <a:cs typeface="Times New Roman" panose="02020603050405020304" pitchFamily="18" charset="0"/>
            </a:rPr>
            <a:t>exemplu</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daunele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aduse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mediului</a:t>
          </a:r>
          <a:r>
            <a:rPr lang="en-US" sz="1400" b="0" i="0" kern="1200" dirty="0">
              <a:latin typeface="Times New Roman" panose="02020603050405020304" pitchFamily="18" charset="0"/>
              <a:cs typeface="Times New Roman" panose="02020603050405020304" pitchFamily="18" charset="0"/>
            </a:rPr>
            <a:t> pot fi un multiplicator al </a:t>
          </a:r>
          <a:r>
            <a:rPr lang="en-US" sz="1400" b="0" i="0" kern="1200" dirty="0" err="1">
              <a:latin typeface="Times New Roman" panose="02020603050405020304" pitchFamily="18" charset="0"/>
              <a:cs typeface="Times New Roman" panose="02020603050405020304" pitchFamily="18" charset="0"/>
            </a:rPr>
            <a:t>amenințărilor</a:t>
          </a:r>
          <a:r>
            <a:rPr lang="en-US" sz="1400" b="0" i="0" kern="1200" dirty="0">
              <a:latin typeface="Times New Roman" panose="02020603050405020304" pitchFamily="18" charset="0"/>
              <a:cs typeface="Times New Roman" panose="02020603050405020304" pitchFamily="18" charset="0"/>
            </a:rPr>
            <a:t> - </a:t>
          </a:r>
          <a:r>
            <a:rPr lang="en-US" sz="1400" b="0" i="0" kern="1200" dirty="0" err="1">
              <a:latin typeface="Times New Roman" panose="02020603050405020304" pitchFamily="18" charset="0"/>
              <a:cs typeface="Times New Roman" panose="02020603050405020304" pitchFamily="18" charset="0"/>
            </a:rPr>
            <a:t>așa</a:t>
          </a:r>
          <a:r>
            <a:rPr lang="en-US" sz="1400" b="0" i="0" kern="1200" dirty="0">
              <a:latin typeface="Times New Roman" panose="02020603050405020304" pitchFamily="18" charset="0"/>
              <a:cs typeface="Times New Roman" panose="02020603050405020304" pitchFamily="18" charset="0"/>
            </a:rPr>
            <a:t> cum se </a:t>
          </a:r>
          <a:r>
            <a:rPr lang="en-US" sz="1400" b="0" i="0" kern="1200" dirty="0" err="1">
              <a:latin typeface="Times New Roman" panose="02020603050405020304" pitchFamily="18" charset="0"/>
              <a:cs typeface="Times New Roman" panose="02020603050405020304" pitchFamily="18" charset="0"/>
            </a:rPr>
            <a:t>arată</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în</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modul</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în</a:t>
          </a:r>
          <a:r>
            <a:rPr lang="en-US" sz="1400" b="0" i="0" kern="1200" dirty="0">
              <a:latin typeface="Times New Roman" panose="02020603050405020304" pitchFamily="18" charset="0"/>
              <a:cs typeface="Times New Roman" panose="02020603050405020304" pitchFamily="18" charset="0"/>
            </a:rPr>
            <a:t> care </a:t>
          </a:r>
          <a:r>
            <a:rPr lang="en-US" sz="1400" b="0" i="0" kern="1200" dirty="0" err="1">
              <a:latin typeface="Times New Roman" panose="02020603050405020304" pitchFamily="18" charset="0"/>
              <a:cs typeface="Times New Roman" panose="02020603050405020304" pitchFamily="18" charset="0"/>
            </a:rPr>
            <a:t>schimbările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climatice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afectează</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fertilitatea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solului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și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provoacă</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conflicte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asupra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terenurilor</a:t>
          </a:r>
          <a:r>
            <a:rPr lang="en-US" sz="1400" b="0" i="0" kern="1200" dirty="0">
              <a:latin typeface="Times New Roman" panose="02020603050405020304" pitchFamily="18" charset="0"/>
              <a:cs typeface="Times New Roman" panose="02020603050405020304" pitchFamily="18" charset="0"/>
            </a:rPr>
            <a:t> din Somalia. Mai </a:t>
          </a:r>
          <a:r>
            <a:rPr lang="en-US" sz="1400" b="0" i="0" kern="1200" dirty="0" err="1">
              <a:latin typeface="Times New Roman" panose="02020603050405020304" pitchFamily="18" charset="0"/>
              <a:cs typeface="Times New Roman" panose="02020603050405020304" pitchFamily="18" charset="0"/>
            </a:rPr>
            <a:t>mult</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există</a:t>
          </a:r>
          <a:r>
            <a:rPr lang="en-US" sz="1400" b="0" i="0" kern="1200" dirty="0">
              <a:latin typeface="Times New Roman" panose="02020603050405020304" pitchFamily="18" charset="0"/>
              <a:cs typeface="Times New Roman" panose="02020603050405020304" pitchFamily="18" charset="0"/>
            </a:rPr>
            <a:t> o </a:t>
          </a:r>
          <a:r>
            <a:rPr lang="en-US" sz="1400" b="0" i="0" kern="1200" dirty="0" err="1">
              <a:latin typeface="Times New Roman" panose="02020603050405020304" pitchFamily="18" charset="0"/>
              <a:cs typeface="Times New Roman" panose="02020603050405020304" pitchFamily="18" charset="0"/>
            </a:rPr>
            <a:t>corelație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între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zonele</a:t>
          </a:r>
          <a:r>
            <a:rPr lang="en-US" sz="1400" b="0" i="0" kern="1200" dirty="0">
              <a:latin typeface="Times New Roman" panose="02020603050405020304" pitchFamily="18" charset="0"/>
              <a:cs typeface="Times New Roman" panose="02020603050405020304" pitchFamily="18" charset="0"/>
            </a:rPr>
            <a:t> de </a:t>
          </a:r>
          <a:r>
            <a:rPr lang="en-US" sz="1400" b="0" i="0" kern="1200" dirty="0" err="1">
              <a:latin typeface="Times New Roman" panose="02020603050405020304" pitchFamily="18" charset="0"/>
              <a:cs typeface="Times New Roman" panose="02020603050405020304" pitchFamily="18" charset="0"/>
            </a:rPr>
            <a:t>secetă</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și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cele</a:t>
          </a:r>
          <a:r>
            <a:rPr lang="en-US" sz="1400" b="0" i="0" kern="1200" dirty="0">
              <a:latin typeface="Times New Roman" panose="02020603050405020304" pitchFamily="18" charset="0"/>
              <a:cs typeface="Times New Roman" panose="02020603050405020304" pitchFamily="18" charset="0"/>
            </a:rPr>
            <a:t> cu conflict de </a:t>
          </a:r>
          <a:r>
            <a:rPr lang="en-US" sz="1400" b="0" i="0" kern="1200" dirty="0" err="1">
              <a:latin typeface="Times New Roman" panose="02020603050405020304" pitchFamily="18" charset="0"/>
              <a:cs typeface="Times New Roman" panose="02020603050405020304" pitchFamily="18" charset="0"/>
            </a:rPr>
            <a:t>intensitate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scăzută</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Acest</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lucru</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sugerează</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că</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măsurile</a:t>
          </a:r>
          <a:r>
            <a:rPr lang="en-US" sz="1400" b="0" i="0" kern="1200" dirty="0">
              <a:latin typeface="Times New Roman" panose="02020603050405020304" pitchFamily="18" charset="0"/>
              <a:cs typeface="Times New Roman" panose="02020603050405020304" pitchFamily="18" charset="0"/>
            </a:rPr>
            <a:t> de </a:t>
          </a:r>
          <a:r>
            <a:rPr lang="en-US" sz="1400" b="0" i="0" kern="1200" dirty="0" err="1">
              <a:latin typeface="Times New Roman" panose="02020603050405020304" pitchFamily="18" charset="0"/>
              <a:cs typeface="Times New Roman" panose="02020603050405020304" pitchFamily="18" charset="0"/>
            </a:rPr>
            <a:t>gestionare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mai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bună</a:t>
          </a:r>
          <a:r>
            <a:rPr lang="en-US" sz="1400" b="0" i="0" kern="1200" dirty="0">
              <a:latin typeface="Times New Roman" panose="02020603050405020304" pitchFamily="18" charset="0"/>
              <a:cs typeface="Times New Roman" panose="02020603050405020304" pitchFamily="18" charset="0"/>
            </a:rPr>
            <a:t> a </a:t>
          </a:r>
          <a:r>
            <a:rPr lang="en-US" sz="1400" b="0" i="0" kern="1200" dirty="0" err="1">
              <a:latin typeface="Times New Roman" panose="02020603050405020304" pitchFamily="18" charset="0"/>
              <a:cs typeface="Times New Roman" panose="02020603050405020304" pitchFamily="18" charset="0"/>
            </a:rPr>
            <a:t>resurselor</a:t>
          </a:r>
          <a:r>
            <a:rPr lang="en-US" sz="1400" b="0" i="0" kern="1200" dirty="0">
              <a:latin typeface="Times New Roman" panose="02020603050405020304" pitchFamily="18" charset="0"/>
              <a:cs typeface="Times New Roman" panose="02020603050405020304" pitchFamily="18" charset="0"/>
            </a:rPr>
            <a:t> de </a:t>
          </a:r>
          <a:r>
            <a:rPr lang="en-US" sz="1400" b="0" i="0" kern="1200" dirty="0" err="1">
              <a:latin typeface="Times New Roman" panose="02020603050405020304" pitchFamily="18" charset="0"/>
              <a:cs typeface="Times New Roman" panose="02020603050405020304" pitchFamily="18" charset="0"/>
            </a:rPr>
            <a:t>apă</a:t>
          </a:r>
          <a:r>
            <a:rPr lang="en-US" sz="1400" b="0" i="0" kern="1200" dirty="0">
              <a:latin typeface="Times New Roman" panose="02020603050405020304" pitchFamily="18" charset="0"/>
              <a:cs typeface="Times New Roman" panose="02020603050405020304" pitchFamily="18" charset="0"/>
            </a:rPr>
            <a:t>, de </a:t>
          </a:r>
          <a:r>
            <a:rPr lang="en-US" sz="1400" b="0" i="0" kern="1200" dirty="0" err="1">
              <a:latin typeface="Times New Roman" panose="02020603050405020304" pitchFamily="18" charset="0"/>
              <a:cs typeface="Times New Roman" panose="02020603050405020304" pitchFamily="18" charset="0"/>
            </a:rPr>
            <a:t>exemplu</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ar</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putea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ajuta</a:t>
          </a:r>
          <a:r>
            <a:rPr lang="en-US" sz="1400" b="0" i="0" kern="1200" dirty="0">
              <a:latin typeface="Times New Roman" panose="02020603050405020304" pitchFamily="18" charset="0"/>
              <a:cs typeface="Times New Roman" panose="02020603050405020304" pitchFamily="18" charset="0"/>
            </a:rPr>
            <a:t> la </a:t>
          </a:r>
          <a:r>
            <a:rPr lang="en-US" sz="1400" b="0" i="0" kern="1200" dirty="0" err="1">
              <a:latin typeface="Times New Roman" panose="02020603050405020304" pitchFamily="18" charset="0"/>
              <a:cs typeface="Times New Roman" panose="02020603050405020304" pitchFamily="18" charset="0"/>
            </a:rPr>
            <a:t>menținerea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păcii</a:t>
          </a:r>
          <a:r>
            <a:rPr lang="en-US" sz="1400" b="0" i="0" kern="1200" dirty="0">
              <a:latin typeface="Times New Roman" panose="02020603050405020304" pitchFamily="18" charset="0"/>
              <a:cs typeface="Times New Roman" panose="02020603050405020304" pitchFamily="18" charset="0"/>
            </a:rPr>
            <a:t>.  </a:t>
          </a:r>
        </a:p>
      </dsp:txBody>
      <dsp:txXfrm>
        <a:off x="826116" y="1738246"/>
        <a:ext cx="7066770" cy="1368297"/>
      </dsp:txXfrm>
    </dsp:sp>
    <dsp:sp modelId="{2DC63DC9-6655-4349-B4A0-D1875D089C58}">
      <dsp:nvSpPr>
        <dsp:cNvPr id="0" name=""/>
        <dsp:cNvSpPr/>
      </dsp:nvSpPr>
      <dsp:spPr>
        <a:xfrm>
          <a:off x="1567092" y="3391353"/>
          <a:ext cx="8880190" cy="1453437"/>
        </a:xfrm>
        <a:prstGeom prst="roundRect">
          <a:avLst>
            <a:gd name="adj" fmla="val 10000"/>
          </a:avLst>
        </a:prstGeom>
        <a:gradFill rotWithShape="0">
          <a:gsLst>
            <a:gs pos="0">
              <a:schemeClr val="accent1">
                <a:hueOff val="0"/>
                <a:satOff val="0"/>
                <a:lumOff val="0"/>
                <a:alphaOff val="0"/>
                <a:tint val="54000"/>
                <a:alpha val="100000"/>
                <a:satMod val="105000"/>
                <a:lumMod val="110000"/>
              </a:schemeClr>
            </a:gs>
            <a:gs pos="100000">
              <a:schemeClr val="accent1">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n-US" sz="1400" b="0" i="0" kern="1200" dirty="0" err="1">
              <a:latin typeface="Times New Roman" panose="02020603050405020304" pitchFamily="18" charset="0"/>
              <a:cs typeface="Times New Roman" panose="02020603050405020304" pitchFamily="18" charset="0"/>
            </a:rPr>
            <a:t>Între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timp</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consecințele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conflictelor</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militare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asupra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mediului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depășesc</a:t>
          </a:r>
          <a:r>
            <a:rPr lang="en-US" sz="1400" b="0" i="0" kern="1200" dirty="0">
              <a:latin typeface="Times New Roman" panose="02020603050405020304" pitchFamily="18" charset="0"/>
              <a:cs typeface="Times New Roman" panose="02020603050405020304" pitchFamily="18" charset="0"/>
            </a:rPr>
            <a:t> cu </a:t>
          </a:r>
          <a:r>
            <a:rPr lang="en-US" sz="1400" b="0" i="0" kern="1200" dirty="0" err="1">
              <a:latin typeface="Times New Roman" panose="02020603050405020304" pitchFamily="18" charset="0"/>
              <a:cs typeface="Times New Roman" panose="02020603050405020304" pitchFamily="18" charset="0"/>
            </a:rPr>
            <a:t>mult</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gloanțele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și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bombele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Prezența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substanțelor</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chimice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sau</a:t>
          </a:r>
          <a:r>
            <a:rPr lang="en-US" sz="1400" b="0" i="0" kern="1200" dirty="0">
              <a:latin typeface="Times New Roman" panose="02020603050405020304" pitchFamily="18" charset="0"/>
              <a:cs typeface="Times New Roman" panose="02020603050405020304" pitchFamily="18" charset="0"/>
            </a:rPr>
            <a:t> a </a:t>
          </a:r>
          <a:r>
            <a:rPr lang="en-US" sz="1400" b="0" i="0" kern="1200" dirty="0" err="1">
              <a:latin typeface="Times New Roman" panose="02020603050405020304" pitchFamily="18" charset="0"/>
              <a:cs typeface="Times New Roman" panose="02020603050405020304" pitchFamily="18" charset="0"/>
            </a:rPr>
            <a:t>rafinării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petrolului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într</a:t>
          </a:r>
          <a:r>
            <a:rPr lang="en-US" sz="1400" b="0" i="0" kern="1200" dirty="0">
              <a:latin typeface="Times New Roman" panose="02020603050405020304" pitchFamily="18" charset="0"/>
              <a:cs typeface="Times New Roman" panose="02020603050405020304" pitchFamily="18" charset="0"/>
            </a:rPr>
            <a:t>-o </a:t>
          </a:r>
          <a:r>
            <a:rPr lang="en-US" sz="1400" b="0" i="0" kern="1200" dirty="0" err="1">
              <a:latin typeface="Times New Roman" panose="02020603050405020304" pitchFamily="18" charset="0"/>
              <a:cs typeface="Times New Roman" panose="02020603050405020304" pitchFamily="18" charset="0"/>
            </a:rPr>
            <a:t>zonă</a:t>
          </a:r>
          <a:r>
            <a:rPr lang="en-US" sz="1400" b="0" i="0" kern="1200" dirty="0">
              <a:latin typeface="Times New Roman" panose="02020603050405020304" pitchFamily="18" charset="0"/>
              <a:cs typeface="Times New Roman" panose="02020603050405020304" pitchFamily="18" charset="0"/>
            </a:rPr>
            <a:t> de conflict, care </a:t>
          </a:r>
          <a:r>
            <a:rPr lang="en-US" sz="1400" b="0" i="0" kern="1200" dirty="0" err="1">
              <a:latin typeface="Times New Roman" panose="02020603050405020304" pitchFamily="18" charset="0"/>
              <a:cs typeface="Times New Roman" panose="02020603050405020304" pitchFamily="18" charset="0"/>
            </a:rPr>
            <a:t>poate</a:t>
          </a:r>
          <a:r>
            <a:rPr lang="en-US" sz="1400" b="0" i="0" kern="1200" dirty="0">
              <a:latin typeface="Times New Roman" panose="02020603050405020304" pitchFamily="18" charset="0"/>
              <a:cs typeface="Times New Roman" panose="02020603050405020304" pitchFamily="18" charset="0"/>
            </a:rPr>
            <a:t> fi </a:t>
          </a:r>
          <a:r>
            <a:rPr lang="en-US" sz="1400" b="0" i="0" kern="1200" dirty="0" err="1">
              <a:latin typeface="Times New Roman" panose="02020603050405020304" pitchFamily="18" charset="0"/>
              <a:cs typeface="Times New Roman" panose="02020603050405020304" pitchFamily="18" charset="0"/>
            </a:rPr>
            <a:t>chiar</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pur</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și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simplu</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deteriorată</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și</a:t>
          </a:r>
          <a:r>
            <a:rPr lang="en-US" sz="1400" b="0" i="0" kern="1200" dirty="0">
              <a:latin typeface="Times New Roman" panose="02020603050405020304" pitchFamily="18" charset="0"/>
              <a:cs typeface="Times New Roman" panose="02020603050405020304" pitchFamily="18" charset="0"/>
            </a:rPr>
            <a:t> nu </a:t>
          </a:r>
          <a:r>
            <a:rPr lang="en-US" sz="1400" b="0" i="0" kern="1200" dirty="0" err="1">
              <a:latin typeface="Times New Roman" panose="02020603050405020304" pitchFamily="18" charset="0"/>
              <a:cs typeface="Times New Roman" panose="02020603050405020304" pitchFamily="18" charset="0"/>
            </a:rPr>
            <a:t>distrusă</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poate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provoca</a:t>
          </a:r>
          <a:r>
            <a:rPr lang="en-US" sz="1400" b="0" i="0" kern="1200" dirty="0">
              <a:latin typeface="Times New Roman" panose="02020603050405020304" pitchFamily="18" charset="0"/>
              <a:cs typeface="Times New Roman" panose="02020603050405020304" pitchFamily="18" charset="0"/>
            </a:rPr>
            <a:t> o </a:t>
          </a:r>
          <a:r>
            <a:rPr lang="en-US" sz="1400" b="0" i="0" kern="1200" dirty="0" err="1">
              <a:latin typeface="Times New Roman" panose="02020603050405020304" pitchFamily="18" charset="0"/>
              <a:cs typeface="Times New Roman" panose="02020603050405020304" pitchFamily="18" charset="0"/>
            </a:rPr>
            <a:t>catastrofă</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ecologică</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Prin</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urmare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mediul</a:t>
          </a:r>
          <a:r>
            <a:rPr lang="en-US" sz="1400" b="0" i="0" kern="1200" dirty="0">
              <a:latin typeface="Times New Roman" panose="02020603050405020304" pitchFamily="18" charset="0"/>
              <a:cs typeface="Times New Roman" panose="02020603050405020304" pitchFamily="18" charset="0"/>
            </a:rPr>
            <a:t> nu </a:t>
          </a:r>
          <a:r>
            <a:rPr lang="en-US" sz="1400" b="0" i="0" kern="1200" dirty="0" err="1">
              <a:latin typeface="Times New Roman" panose="02020603050405020304" pitchFamily="18" charset="0"/>
              <a:cs typeface="Times New Roman" panose="02020603050405020304" pitchFamily="18" charset="0"/>
            </a:rPr>
            <a:t>trebuie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uitat</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în</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timpul</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eforturilor</a:t>
          </a:r>
          <a:r>
            <a:rPr lang="en-US" sz="1400" b="0" i="0" kern="1200" dirty="0">
              <a:latin typeface="Times New Roman" panose="02020603050405020304" pitchFamily="18" charset="0"/>
              <a:cs typeface="Times New Roman" panose="02020603050405020304" pitchFamily="18" charset="0"/>
            </a:rPr>
            <a:t> de </a:t>
          </a:r>
          <a:r>
            <a:rPr lang="en-US" sz="1400" b="0" i="0" kern="1200" dirty="0" err="1">
              <a:latin typeface="Times New Roman" panose="02020603050405020304" pitchFamily="18" charset="0"/>
              <a:cs typeface="Times New Roman" panose="02020603050405020304" pitchFamily="18" charset="0"/>
            </a:rPr>
            <a:t>recuperare</a:t>
          </a:r>
          <a:r>
            <a:rPr lang="en-US" sz="1400" b="0" i="0" kern="1200" dirty="0">
              <a:latin typeface="Times New Roman" panose="02020603050405020304" pitchFamily="18" charset="0"/>
              <a:cs typeface="Times New Roman" panose="02020603050405020304" pitchFamily="18" charset="0"/>
            </a:rPr>
            <a:t> din conflict. </a:t>
          </a:r>
        </a:p>
      </dsp:txBody>
      <dsp:txXfrm>
        <a:off x="1609662" y="3433923"/>
        <a:ext cx="7066770" cy="1368297"/>
      </dsp:txXfrm>
    </dsp:sp>
    <dsp:sp modelId="{9AFBAD21-BDFC-D044-A3D4-EF6629121DCE}">
      <dsp:nvSpPr>
        <dsp:cNvPr id="0" name=""/>
        <dsp:cNvSpPr/>
      </dsp:nvSpPr>
      <dsp:spPr>
        <a:xfrm>
          <a:off x="7935456" y="1102189"/>
          <a:ext cx="944734" cy="944734"/>
        </a:xfrm>
        <a:prstGeom prst="downArrow">
          <a:avLst>
            <a:gd name="adj1" fmla="val 55000"/>
            <a:gd name="adj2" fmla="val 45000"/>
          </a:avLst>
        </a:prstGeom>
        <a:gradFill rotWithShape="1">
          <a:gsLst>
            <a:gs pos="0">
              <a:schemeClr val="accent1">
                <a:tint val="54000"/>
                <a:alpha val="100000"/>
                <a:satMod val="105000"/>
                <a:lumMod val="110000"/>
              </a:schemeClr>
            </a:gs>
            <a:gs pos="100000">
              <a:schemeClr val="accent1">
                <a:tint val="78000"/>
                <a:alpha val="92000"/>
                <a:satMod val="109000"/>
                <a:lumMod val="100000"/>
              </a:schemeClr>
            </a:gs>
          </a:gsLst>
          <a:lin ang="5400000" scaled="0"/>
        </a:gradFill>
        <a:ln w="9525" cap="flat" cmpd="sng" algn="ctr">
          <a:solidFill>
            <a:schemeClr val="accent1"/>
          </a:solidFill>
          <a:prstDash val="solid"/>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ru-RU" sz="3600" kern="1200"/>
        </a:p>
      </dsp:txBody>
      <dsp:txXfrm>
        <a:off x="8148021" y="1102189"/>
        <a:ext cx="519604" cy="710912"/>
      </dsp:txXfrm>
    </dsp:sp>
    <dsp:sp modelId="{0B24287B-BC68-6E46-80C3-E69DCB47C8BB}">
      <dsp:nvSpPr>
        <dsp:cNvPr id="0" name=""/>
        <dsp:cNvSpPr/>
      </dsp:nvSpPr>
      <dsp:spPr>
        <a:xfrm>
          <a:off x="8719002" y="2788177"/>
          <a:ext cx="944734" cy="944734"/>
        </a:xfrm>
        <a:prstGeom prst="downArrow">
          <a:avLst>
            <a:gd name="adj1" fmla="val 55000"/>
            <a:gd name="adj2" fmla="val 45000"/>
          </a:avLst>
        </a:prstGeom>
        <a:gradFill rotWithShape="1">
          <a:gsLst>
            <a:gs pos="0">
              <a:schemeClr val="accent1">
                <a:tint val="54000"/>
                <a:alpha val="100000"/>
                <a:satMod val="105000"/>
                <a:lumMod val="110000"/>
              </a:schemeClr>
            </a:gs>
            <a:gs pos="100000">
              <a:schemeClr val="accent1">
                <a:tint val="78000"/>
                <a:alpha val="92000"/>
                <a:satMod val="109000"/>
                <a:lumMod val="100000"/>
              </a:schemeClr>
            </a:gs>
          </a:gsLst>
          <a:lin ang="5400000" scaled="0"/>
        </a:gradFill>
        <a:ln w="9525" cap="flat" cmpd="sng" algn="ctr">
          <a:solidFill>
            <a:schemeClr val="accent1"/>
          </a:solidFill>
          <a:prstDash val="solid"/>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ru-RU" sz="3600" kern="1200"/>
        </a:p>
      </dsp:txBody>
      <dsp:txXfrm>
        <a:off x="8931567" y="2788177"/>
        <a:ext cx="519604" cy="7109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AE367F-C01B-3246-B0C0-269C07ABA06F}">
      <dsp:nvSpPr>
        <dsp:cNvPr id="0" name=""/>
        <dsp:cNvSpPr/>
      </dsp:nvSpPr>
      <dsp:spPr>
        <a:xfrm rot="5400000">
          <a:off x="2819048" y="2225739"/>
          <a:ext cx="1263616" cy="1483684"/>
        </a:xfrm>
        <a:prstGeom prst="bentUpArrow">
          <a:avLst>
            <a:gd name="adj1" fmla="val 32840"/>
            <a:gd name="adj2" fmla="val 25000"/>
            <a:gd name="adj3" fmla="val 35780"/>
          </a:avLst>
        </a:prstGeom>
        <a:gradFill rotWithShape="1">
          <a:gsLst>
            <a:gs pos="0">
              <a:schemeClr val="accent5">
                <a:tint val="54000"/>
                <a:alpha val="100000"/>
                <a:satMod val="105000"/>
                <a:lumMod val="110000"/>
              </a:schemeClr>
            </a:gs>
            <a:gs pos="100000">
              <a:schemeClr val="accent5">
                <a:tint val="78000"/>
                <a:alpha val="92000"/>
                <a:satMod val="109000"/>
                <a:lumMod val="100000"/>
              </a:schemeClr>
            </a:gs>
          </a:gsLst>
          <a:lin ang="5400000" scaled="0"/>
        </a:gradFill>
        <a:ln w="9525" cap="flat" cmpd="sng" algn="ctr">
          <a:solidFill>
            <a:schemeClr val="accent5"/>
          </a:solidFill>
          <a:prstDash val="solid"/>
        </a:ln>
        <a:effectLst/>
      </dsp:spPr>
      <dsp:style>
        <a:lnRef idx="1">
          <a:schemeClr val="accent5"/>
        </a:lnRef>
        <a:fillRef idx="2">
          <a:schemeClr val="accent5"/>
        </a:fillRef>
        <a:effectRef idx="1">
          <a:schemeClr val="accent5"/>
        </a:effectRef>
        <a:fontRef idx="minor">
          <a:schemeClr val="dk1"/>
        </a:fontRef>
      </dsp:style>
    </dsp:sp>
    <dsp:sp modelId="{F9D097A3-86F8-4C4A-9FE0-C0B91F06E760}">
      <dsp:nvSpPr>
        <dsp:cNvPr id="0" name=""/>
        <dsp:cNvSpPr/>
      </dsp:nvSpPr>
      <dsp:spPr>
        <a:xfrm>
          <a:off x="1971113" y="505738"/>
          <a:ext cx="1798236" cy="1798241"/>
        </a:xfrm>
        <a:prstGeom prst="roundRect">
          <a:avLst>
            <a:gd name="adj" fmla="val 16670"/>
          </a:avLst>
        </a:prstGeom>
        <a:gradFill rotWithShape="0">
          <a:gsLst>
            <a:gs pos="0">
              <a:schemeClr val="accent5">
                <a:hueOff val="0"/>
                <a:satOff val="0"/>
                <a:lumOff val="0"/>
                <a:alphaOff val="0"/>
                <a:tint val="54000"/>
                <a:alpha val="100000"/>
                <a:satMod val="105000"/>
                <a:lumMod val="110000"/>
              </a:schemeClr>
            </a:gs>
            <a:gs pos="100000">
              <a:schemeClr val="accent5">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err="1">
              <a:latin typeface="Times New Roman" panose="02020603050405020304" pitchFamily="18" charset="0"/>
              <a:cs typeface="Times New Roman" panose="02020603050405020304" pitchFamily="18" charset="0"/>
            </a:rPr>
            <a:t>Principalele</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cauze</a:t>
          </a:r>
          <a:r>
            <a:rPr lang="en-US" sz="1400" kern="1200" dirty="0">
              <a:latin typeface="Times New Roman" panose="02020603050405020304" pitchFamily="18" charset="0"/>
              <a:cs typeface="Times New Roman" panose="02020603050405020304" pitchFamily="18" charset="0"/>
            </a:rPr>
            <a:t> ale </a:t>
          </a:r>
          <a:r>
            <a:rPr lang="en-US" sz="1400" kern="1200" dirty="0" err="1">
              <a:latin typeface="Times New Roman" panose="02020603050405020304" pitchFamily="18" charset="0"/>
              <a:cs typeface="Times New Roman" panose="02020603050405020304" pitchFamily="18" charset="0"/>
            </a:rPr>
            <a:t>apariției</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problemelor</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ecologice</a:t>
          </a:r>
          <a:r>
            <a:rPr lang="en-US" sz="1400" kern="1200" dirty="0">
              <a:latin typeface="Times New Roman" panose="02020603050405020304" pitchFamily="18" charset="0"/>
              <a:cs typeface="Times New Roman" panose="02020603050405020304" pitchFamily="18" charset="0"/>
            </a:rPr>
            <a:t> sunt:</a:t>
          </a:r>
          <a:endParaRPr lang="ru-RU" sz="1400" kern="1200" dirty="0">
            <a:latin typeface="Times New Roman" panose="02020603050405020304" pitchFamily="18" charset="0"/>
            <a:cs typeface="Times New Roman" panose="02020603050405020304" pitchFamily="18" charset="0"/>
          </a:endParaRPr>
        </a:p>
      </dsp:txBody>
      <dsp:txXfrm>
        <a:off x="2058911" y="593536"/>
        <a:ext cx="1622640" cy="1622645"/>
      </dsp:txXfrm>
    </dsp:sp>
    <dsp:sp modelId="{0D8F4CED-0598-7641-A56C-4C9AF21E0ED4}">
      <dsp:nvSpPr>
        <dsp:cNvPr id="0" name=""/>
        <dsp:cNvSpPr/>
      </dsp:nvSpPr>
      <dsp:spPr>
        <a:xfrm>
          <a:off x="3964360" y="407667"/>
          <a:ext cx="2462143" cy="1915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err="1">
              <a:latin typeface="Times New Roman" panose="02020603050405020304" pitchFamily="18" charset="0"/>
              <a:cs typeface="Times New Roman" panose="02020603050405020304" pitchFamily="18" charset="0"/>
            </a:rPr>
            <a:t>utilizarea</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necontrolată</a:t>
          </a:r>
          <a:r>
            <a:rPr lang="en-US" sz="1400" kern="1200" dirty="0">
              <a:latin typeface="Times New Roman" panose="02020603050405020304" pitchFamily="18" charset="0"/>
              <a:cs typeface="Times New Roman" panose="02020603050405020304" pitchFamily="18" charset="0"/>
            </a:rPr>
            <a:t> pe termen lung </a:t>
          </a:r>
          <a:r>
            <a:rPr lang="en-US" sz="1400" kern="1200" dirty="0" err="1">
              <a:latin typeface="Times New Roman" panose="02020603050405020304" pitchFamily="18" charset="0"/>
              <a:cs typeface="Times New Roman" panose="02020603050405020304" pitchFamily="18" charset="0"/>
            </a:rPr>
            <a:t>și</a:t>
          </a:r>
          <a:r>
            <a:rPr lang="en-US" sz="1400" kern="1200" dirty="0">
              <a:latin typeface="Times New Roman" panose="02020603050405020304" pitchFamily="18" charset="0"/>
              <a:cs typeface="Times New Roman" panose="02020603050405020304" pitchFamily="18" charset="0"/>
            </a:rPr>
            <a:t> nu </a:t>
          </a:r>
          <a:r>
            <a:rPr lang="en-US" sz="1400" kern="1200" dirty="0" err="1">
              <a:latin typeface="Times New Roman" panose="02020603050405020304" pitchFamily="18" charset="0"/>
              <a:cs typeface="Times New Roman" panose="02020603050405020304" pitchFamily="18" charset="0"/>
            </a:rPr>
            <a:t>întotdeauna</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justificată</a:t>
          </a:r>
          <a:r>
            <a:rPr lang="en-US" sz="1400" kern="1200" dirty="0">
              <a:latin typeface="Times New Roman" panose="02020603050405020304" pitchFamily="18" charset="0"/>
              <a:cs typeface="Times New Roman" panose="02020603050405020304" pitchFamily="18" charset="0"/>
            </a:rPr>
            <a:t> a </a:t>
          </a:r>
          <a:r>
            <a:rPr lang="en-US" sz="1400" kern="1200" dirty="0" err="1">
              <a:latin typeface="Times New Roman" panose="02020603050405020304" pitchFamily="18" charset="0"/>
              <a:cs typeface="Times New Roman" panose="02020603050405020304" pitchFamily="18" charset="0"/>
            </a:rPr>
            <a:t>resurselor</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naturale</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minerit</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defrișări</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industriale</a:t>
          </a:r>
          <a:r>
            <a:rPr lang="en-US" sz="1400" kern="1200" dirty="0">
              <a:latin typeface="Times New Roman" panose="02020603050405020304" pitchFamily="18" charset="0"/>
              <a:cs typeface="Times New Roman" panose="02020603050405020304" pitchFamily="18" charset="0"/>
            </a:rPr>
            <a:t> etc.);</a:t>
          </a:r>
        </a:p>
        <a:p>
          <a:pPr marL="114300" lvl="1" indent="-114300" algn="l" defTabSz="622300">
            <a:lnSpc>
              <a:spcPct val="90000"/>
            </a:lnSpc>
            <a:spcBef>
              <a:spcPct val="0"/>
            </a:spcBef>
            <a:spcAft>
              <a:spcPct val="15000"/>
            </a:spcAft>
            <a:buChar char="•"/>
          </a:pPr>
          <a:r>
            <a:rPr lang="en-US" sz="1400" kern="1200" dirty="0" err="1">
              <a:latin typeface="Times New Roman" panose="02020603050405020304" pitchFamily="18" charset="0"/>
              <a:cs typeface="Times New Roman" panose="02020603050405020304" pitchFamily="18" charset="0"/>
            </a:rPr>
            <a:t>industrializarea</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economiei</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apariția</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unui</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număr</a:t>
          </a:r>
          <a:r>
            <a:rPr lang="en-US" sz="1400" kern="1200" dirty="0">
              <a:latin typeface="Times New Roman" panose="02020603050405020304" pitchFamily="18" charset="0"/>
              <a:cs typeface="Times New Roman" panose="02020603050405020304" pitchFamily="18" charset="0"/>
            </a:rPr>
            <a:t> mare de </a:t>
          </a:r>
          <a:r>
            <a:rPr lang="en-US" sz="1400" kern="1200" dirty="0" err="1">
              <a:latin typeface="Times New Roman" panose="02020603050405020304" pitchFamily="18" charset="0"/>
              <a:cs typeface="Times New Roman" panose="02020603050405020304" pitchFamily="18" charset="0"/>
            </a:rPr>
            <a:t>industrii</a:t>
          </a:r>
          <a:r>
            <a:rPr lang="en-US" sz="1400" kern="1200" dirty="0">
              <a:latin typeface="Times New Roman" panose="02020603050405020304" pitchFamily="18" charset="0"/>
              <a:cs typeface="Times New Roman" panose="02020603050405020304" pitchFamily="18" charset="0"/>
            </a:rPr>
            <a:t> care emit </a:t>
          </a:r>
          <a:r>
            <a:rPr lang="en-US" sz="1400" kern="1200" dirty="0" err="1">
              <a:latin typeface="Times New Roman" panose="02020603050405020304" pitchFamily="18" charset="0"/>
              <a:cs typeface="Times New Roman" panose="02020603050405020304" pitchFamily="18" charset="0"/>
            </a:rPr>
            <a:t>substanțe</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nocive</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în</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mediu</a:t>
          </a:r>
          <a:r>
            <a:rPr lang="en-US" sz="1400" kern="1200" dirty="0">
              <a:latin typeface="Times New Roman" panose="02020603050405020304" pitchFamily="18" charset="0"/>
              <a:cs typeface="Times New Roman" panose="02020603050405020304" pitchFamily="18" charset="0"/>
            </a:rPr>
            <a:t>);</a:t>
          </a:r>
        </a:p>
        <a:p>
          <a:pPr marL="114300" lvl="1" indent="-114300" algn="l" defTabSz="622300">
            <a:lnSpc>
              <a:spcPct val="90000"/>
            </a:lnSpc>
            <a:spcBef>
              <a:spcPct val="0"/>
            </a:spcBef>
            <a:spcAft>
              <a:spcPct val="15000"/>
            </a:spcAft>
            <a:buChar char="•"/>
          </a:pPr>
          <a:r>
            <a:rPr lang="en-US" sz="1400" kern="1200" dirty="0" err="1">
              <a:latin typeface="Times New Roman" panose="02020603050405020304" pitchFamily="18" charset="0"/>
              <a:cs typeface="Times New Roman" panose="02020603050405020304" pitchFamily="18" charset="0"/>
            </a:rPr>
            <a:t>creșterea</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populației</a:t>
          </a:r>
          <a:r>
            <a:rPr lang="en-US" sz="1400" kern="1200" dirty="0">
              <a:latin typeface="Times New Roman" panose="02020603050405020304" pitchFamily="18" charset="0"/>
              <a:cs typeface="Times New Roman" panose="02020603050405020304" pitchFamily="18" charset="0"/>
            </a:rPr>
            <a:t> pe glob </a:t>
          </a:r>
          <a:r>
            <a:rPr lang="en-US" sz="1400" kern="1200" dirty="0" err="1">
              <a:latin typeface="Times New Roman" panose="02020603050405020304" pitchFamily="18" charset="0"/>
              <a:cs typeface="Times New Roman" panose="02020603050405020304" pitchFamily="18" charset="0"/>
            </a:rPr>
            <a:t>și</a:t>
          </a:r>
          <a:r>
            <a:rPr lang="en-US" sz="1400" kern="1200" dirty="0">
              <a:latin typeface="Times New Roman" panose="02020603050405020304" pitchFamily="18" charset="0"/>
              <a:cs typeface="Times New Roman" panose="02020603050405020304" pitchFamily="18" charset="0"/>
            </a:rPr>
            <a:t> a </a:t>
          </a:r>
          <a:r>
            <a:rPr lang="en-US" sz="1400" kern="1200" dirty="0" err="1">
              <a:latin typeface="Times New Roman" panose="02020603050405020304" pitchFamily="18" charset="0"/>
              <a:cs typeface="Times New Roman" panose="02020603050405020304" pitchFamily="18" charset="0"/>
            </a:rPr>
            <a:t>nevoilor</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acestora</a:t>
          </a:r>
          <a:r>
            <a:rPr lang="en-US" sz="1400" kern="1200" dirty="0">
              <a:latin typeface="Times New Roman" panose="02020603050405020304" pitchFamily="18" charset="0"/>
              <a:cs typeface="Times New Roman" panose="02020603050405020304" pitchFamily="18" charset="0"/>
            </a:rPr>
            <a:t> etc.</a:t>
          </a:r>
        </a:p>
      </dsp:txBody>
      <dsp:txXfrm>
        <a:off x="3964360" y="407667"/>
        <a:ext cx="2462143" cy="1915214"/>
      </dsp:txXfrm>
    </dsp:sp>
    <dsp:sp modelId="{5065EA35-D477-824E-ACA6-8476F3B487DF}">
      <dsp:nvSpPr>
        <dsp:cNvPr id="0" name=""/>
        <dsp:cNvSpPr/>
      </dsp:nvSpPr>
      <dsp:spPr>
        <a:xfrm>
          <a:off x="4433518" y="2487529"/>
          <a:ext cx="1798236" cy="1798241"/>
        </a:xfrm>
        <a:prstGeom prst="roundRect">
          <a:avLst>
            <a:gd name="adj" fmla="val 16670"/>
          </a:avLst>
        </a:prstGeom>
        <a:gradFill rotWithShape="0">
          <a:gsLst>
            <a:gs pos="0">
              <a:schemeClr val="accent5">
                <a:hueOff val="0"/>
                <a:satOff val="0"/>
                <a:lumOff val="0"/>
                <a:alphaOff val="0"/>
                <a:tint val="54000"/>
                <a:alpha val="100000"/>
                <a:satMod val="105000"/>
                <a:lumMod val="110000"/>
              </a:schemeClr>
            </a:gs>
            <a:gs pos="100000">
              <a:schemeClr val="accent5">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err="1">
              <a:latin typeface="Times New Roman" panose="02020603050405020304" pitchFamily="18" charset="0"/>
              <a:cs typeface="Times New Roman" panose="02020603050405020304" pitchFamily="18" charset="0"/>
            </a:rPr>
            <a:t>Provocările</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majore</a:t>
          </a:r>
          <a:r>
            <a:rPr lang="en-US" sz="1400" kern="1200" dirty="0">
              <a:latin typeface="Times New Roman" panose="02020603050405020304" pitchFamily="18" charset="0"/>
              <a:cs typeface="Times New Roman" panose="02020603050405020304" pitchFamily="18" charset="0"/>
            </a:rPr>
            <a:t> de </a:t>
          </a:r>
          <a:r>
            <a:rPr lang="en-US" sz="1400" kern="1200" dirty="0" err="1">
              <a:latin typeface="Times New Roman" panose="02020603050405020304" pitchFamily="18" charset="0"/>
              <a:cs typeface="Times New Roman" panose="02020603050405020304" pitchFamily="18" charset="0"/>
            </a:rPr>
            <a:t>mediu</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includ</a:t>
          </a:r>
          <a:r>
            <a:rPr lang="en-US" sz="1400" kern="1200" dirty="0">
              <a:latin typeface="Times New Roman" panose="02020603050405020304" pitchFamily="18" charset="0"/>
              <a:cs typeface="Times New Roman" panose="02020603050405020304" pitchFamily="18" charset="0"/>
            </a:rPr>
            <a:t>:</a:t>
          </a:r>
          <a:endParaRPr lang="ru-MD" sz="1400" kern="1200" dirty="0">
            <a:latin typeface="Times New Roman" panose="02020603050405020304" pitchFamily="18" charset="0"/>
            <a:cs typeface="Times New Roman" panose="02020603050405020304" pitchFamily="18" charset="0"/>
          </a:endParaRPr>
        </a:p>
      </dsp:txBody>
      <dsp:txXfrm>
        <a:off x="4521316" y="2575327"/>
        <a:ext cx="1622640" cy="1622645"/>
      </dsp:txXfrm>
    </dsp:sp>
    <dsp:sp modelId="{76EB98C0-AAC0-6749-A5AF-45FA11B98BA2}">
      <dsp:nvSpPr>
        <dsp:cNvPr id="0" name=""/>
        <dsp:cNvSpPr/>
      </dsp:nvSpPr>
      <dsp:spPr>
        <a:xfrm>
          <a:off x="6390238" y="2469834"/>
          <a:ext cx="2462143" cy="1915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err="1">
              <a:latin typeface="Times New Roman" panose="02020603050405020304" pitchFamily="18" charset="0"/>
              <a:cs typeface="Times New Roman" panose="02020603050405020304" pitchFamily="18" charset="0"/>
            </a:rPr>
            <a:t>Reducerea</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stratului</a:t>
          </a:r>
          <a:r>
            <a:rPr lang="en-US" sz="1400" kern="1200" dirty="0">
              <a:latin typeface="Times New Roman" panose="02020603050405020304" pitchFamily="18" charset="0"/>
              <a:cs typeface="Times New Roman" panose="02020603050405020304" pitchFamily="18" charset="0"/>
            </a:rPr>
            <a:t> de </a:t>
          </a:r>
          <a:r>
            <a:rPr lang="en-US" sz="1400" kern="1200" dirty="0" err="1">
              <a:latin typeface="Times New Roman" panose="02020603050405020304" pitchFamily="18" charset="0"/>
              <a:cs typeface="Times New Roman" panose="02020603050405020304" pitchFamily="18" charset="0"/>
            </a:rPr>
            <a:t>ozon</a:t>
          </a:r>
          <a:r>
            <a:rPr lang="en-US" sz="1400" kern="1200" dirty="0">
              <a:latin typeface="Times New Roman" panose="02020603050405020304" pitchFamily="18" charset="0"/>
              <a:cs typeface="Times New Roman" panose="02020603050405020304" pitchFamily="18" charset="0"/>
            </a:rPr>
            <a:t>, </a:t>
          </a:r>
          <a:endParaRPr lang="ru-MD" sz="1400" kern="1200" dirty="0">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err="1">
              <a:latin typeface="Times New Roman" panose="02020603050405020304" pitchFamily="18" charset="0"/>
              <a:cs typeface="Times New Roman" panose="02020603050405020304" pitchFamily="18" charset="0"/>
            </a:rPr>
            <a:t>încălzirea</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globală</a:t>
          </a:r>
          <a:r>
            <a:rPr lang="en-US" sz="1400" kern="1200" dirty="0">
              <a:latin typeface="Times New Roman" panose="02020603050405020304" pitchFamily="18" charset="0"/>
              <a:cs typeface="Times New Roman" panose="02020603050405020304" pitchFamily="18" charset="0"/>
            </a:rPr>
            <a:t>, </a:t>
          </a:r>
          <a:endParaRPr lang="ru-MD" sz="1400" kern="1200" dirty="0">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err="1">
              <a:latin typeface="Times New Roman" panose="02020603050405020304" pitchFamily="18" charset="0"/>
              <a:cs typeface="Times New Roman" panose="02020603050405020304" pitchFamily="18" charset="0"/>
            </a:rPr>
            <a:t>poluarea</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atmosferică</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și</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efectul</a:t>
          </a:r>
          <a:r>
            <a:rPr lang="en-US" sz="1400" kern="1200" dirty="0">
              <a:latin typeface="Times New Roman" panose="02020603050405020304" pitchFamily="18" charset="0"/>
              <a:cs typeface="Times New Roman" panose="02020603050405020304" pitchFamily="18" charset="0"/>
            </a:rPr>
            <a:t> de </a:t>
          </a:r>
          <a:r>
            <a:rPr lang="en-US" sz="1400" kern="1200" dirty="0" err="1">
              <a:latin typeface="Times New Roman" panose="02020603050405020304" pitchFamily="18" charset="0"/>
              <a:cs typeface="Times New Roman" panose="02020603050405020304" pitchFamily="18" charset="0"/>
            </a:rPr>
            <a:t>seră</a:t>
          </a:r>
          <a:r>
            <a:rPr lang="en-US" sz="1400" kern="1200" dirty="0">
              <a:latin typeface="Times New Roman" panose="02020603050405020304" pitchFamily="18" charset="0"/>
              <a:cs typeface="Times New Roman" panose="02020603050405020304" pitchFamily="18" charset="0"/>
            </a:rPr>
            <a:t>, </a:t>
          </a:r>
          <a:endParaRPr lang="ru-MD" sz="1400" kern="1200" dirty="0">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err="1">
              <a:latin typeface="Times New Roman" panose="02020603050405020304" pitchFamily="18" charset="0"/>
              <a:cs typeface="Times New Roman" panose="02020603050405020304" pitchFamily="18" charset="0"/>
            </a:rPr>
            <a:t>poluarea</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oceanelor</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și</a:t>
          </a:r>
          <a:endParaRPr lang="ru-MD" sz="1400" kern="1200" dirty="0">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err="1">
              <a:latin typeface="Times New Roman" panose="02020603050405020304" pitchFamily="18" charset="0"/>
              <a:cs typeface="Times New Roman" panose="02020603050405020304" pitchFamily="18" charset="0"/>
            </a:rPr>
            <a:t>scăderea</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diversității</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speciilor</a:t>
          </a:r>
          <a:r>
            <a:rPr lang="en-US" sz="1400" kern="1200" dirty="0">
              <a:latin typeface="Times New Roman" panose="02020603050405020304" pitchFamily="18" charset="0"/>
              <a:cs typeface="Times New Roman" panose="02020603050405020304" pitchFamily="18" charset="0"/>
            </a:rPr>
            <a:t> pe </a:t>
          </a:r>
          <a:r>
            <a:rPr lang="en-US" sz="1400" kern="1200" dirty="0" err="1">
              <a:latin typeface="Times New Roman" panose="02020603050405020304" pitchFamily="18" charset="0"/>
              <a:cs typeface="Times New Roman" panose="02020603050405020304" pitchFamily="18" charset="0"/>
            </a:rPr>
            <a:t>Pământ</a:t>
          </a:r>
          <a:r>
            <a:rPr lang="en-US" sz="1400" kern="1200" dirty="0">
              <a:latin typeface="Times New Roman" panose="02020603050405020304" pitchFamily="18" charset="0"/>
              <a:cs typeface="Times New Roman" panose="02020603050405020304" pitchFamily="18" charset="0"/>
            </a:rPr>
            <a:t>. </a:t>
          </a:r>
          <a:endParaRPr lang="ru-MD" sz="1400" kern="1200" dirty="0">
            <a:latin typeface="Times New Roman" panose="02020603050405020304" pitchFamily="18" charset="0"/>
            <a:cs typeface="Times New Roman" panose="02020603050405020304" pitchFamily="18" charset="0"/>
          </a:endParaRPr>
        </a:p>
      </dsp:txBody>
      <dsp:txXfrm>
        <a:off x="6390238" y="2469834"/>
        <a:ext cx="2462143" cy="19152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FE33B4-EC85-FC4B-BA47-BBC53FB30EE4}">
      <dsp:nvSpPr>
        <dsp:cNvPr id="0" name=""/>
        <dsp:cNvSpPr/>
      </dsp:nvSpPr>
      <dsp:spPr>
        <a:xfrm>
          <a:off x="1812494" y="567138"/>
          <a:ext cx="4503011" cy="4503011"/>
        </a:xfrm>
        <a:prstGeom prst="blockArc">
          <a:avLst>
            <a:gd name="adj1" fmla="val 13114286"/>
            <a:gd name="adj2" fmla="val 16200000"/>
            <a:gd name="adj3" fmla="val 3900"/>
          </a:avLst>
        </a:prstGeom>
        <a:gradFill rotWithShape="1">
          <a:gsLst>
            <a:gs pos="0">
              <a:schemeClr val="accent4">
                <a:tint val="54000"/>
                <a:alpha val="100000"/>
                <a:satMod val="105000"/>
                <a:lumMod val="110000"/>
              </a:schemeClr>
            </a:gs>
            <a:gs pos="100000">
              <a:schemeClr val="accent4">
                <a:tint val="78000"/>
                <a:alpha val="92000"/>
                <a:satMod val="109000"/>
                <a:lumMod val="100000"/>
              </a:schemeClr>
            </a:gs>
          </a:gsLst>
          <a:lin ang="5400000" scaled="0"/>
        </a:gradFill>
        <a:ln w="9525" cap="flat" cmpd="sng" algn="ctr">
          <a:solidFill>
            <a:schemeClr val="accent4"/>
          </a:solidFill>
          <a:prstDash val="solid"/>
        </a:ln>
        <a:effectLst/>
      </dsp:spPr>
      <dsp:style>
        <a:lnRef idx="1">
          <a:schemeClr val="accent4"/>
        </a:lnRef>
        <a:fillRef idx="2">
          <a:schemeClr val="accent4"/>
        </a:fillRef>
        <a:effectRef idx="1">
          <a:schemeClr val="accent4"/>
        </a:effectRef>
        <a:fontRef idx="minor">
          <a:schemeClr val="dk1"/>
        </a:fontRef>
      </dsp:style>
    </dsp:sp>
    <dsp:sp modelId="{9248E5F6-D2EE-C142-A1D9-ECBF27283A48}">
      <dsp:nvSpPr>
        <dsp:cNvPr id="0" name=""/>
        <dsp:cNvSpPr/>
      </dsp:nvSpPr>
      <dsp:spPr>
        <a:xfrm>
          <a:off x="1812494" y="567138"/>
          <a:ext cx="4503011" cy="4503011"/>
        </a:xfrm>
        <a:prstGeom prst="blockArc">
          <a:avLst>
            <a:gd name="adj1" fmla="val 10028571"/>
            <a:gd name="adj2" fmla="val 13114286"/>
            <a:gd name="adj3" fmla="val 3900"/>
          </a:avLst>
        </a:prstGeom>
        <a:gradFill rotWithShape="1">
          <a:gsLst>
            <a:gs pos="0">
              <a:schemeClr val="accent4">
                <a:tint val="54000"/>
                <a:alpha val="100000"/>
                <a:satMod val="105000"/>
                <a:lumMod val="110000"/>
              </a:schemeClr>
            </a:gs>
            <a:gs pos="100000">
              <a:schemeClr val="accent4">
                <a:tint val="78000"/>
                <a:alpha val="92000"/>
                <a:satMod val="109000"/>
                <a:lumMod val="100000"/>
              </a:schemeClr>
            </a:gs>
          </a:gsLst>
          <a:lin ang="5400000" scaled="0"/>
        </a:gradFill>
        <a:ln w="9525" cap="flat" cmpd="sng" algn="ctr">
          <a:solidFill>
            <a:schemeClr val="accent4"/>
          </a:solidFill>
          <a:prstDash val="solid"/>
        </a:ln>
        <a:effectLst/>
      </dsp:spPr>
      <dsp:style>
        <a:lnRef idx="1">
          <a:schemeClr val="accent4"/>
        </a:lnRef>
        <a:fillRef idx="2">
          <a:schemeClr val="accent4"/>
        </a:fillRef>
        <a:effectRef idx="1">
          <a:schemeClr val="accent4"/>
        </a:effectRef>
        <a:fontRef idx="minor">
          <a:schemeClr val="dk1"/>
        </a:fontRef>
      </dsp:style>
    </dsp:sp>
    <dsp:sp modelId="{C993BD2F-B0B0-6443-8A72-C97AF20914C6}">
      <dsp:nvSpPr>
        <dsp:cNvPr id="0" name=""/>
        <dsp:cNvSpPr/>
      </dsp:nvSpPr>
      <dsp:spPr>
        <a:xfrm>
          <a:off x="1812494" y="567138"/>
          <a:ext cx="4503011" cy="4503011"/>
        </a:xfrm>
        <a:prstGeom prst="blockArc">
          <a:avLst>
            <a:gd name="adj1" fmla="val 6942857"/>
            <a:gd name="adj2" fmla="val 10028571"/>
            <a:gd name="adj3" fmla="val 3900"/>
          </a:avLst>
        </a:prstGeom>
        <a:gradFill rotWithShape="1">
          <a:gsLst>
            <a:gs pos="0">
              <a:schemeClr val="accent4">
                <a:tint val="54000"/>
                <a:alpha val="100000"/>
                <a:satMod val="105000"/>
                <a:lumMod val="110000"/>
              </a:schemeClr>
            </a:gs>
            <a:gs pos="100000">
              <a:schemeClr val="accent4">
                <a:tint val="78000"/>
                <a:alpha val="92000"/>
                <a:satMod val="109000"/>
                <a:lumMod val="100000"/>
              </a:schemeClr>
            </a:gs>
          </a:gsLst>
          <a:lin ang="5400000" scaled="0"/>
        </a:gradFill>
        <a:ln w="9525" cap="flat" cmpd="sng" algn="ctr">
          <a:solidFill>
            <a:schemeClr val="accent4"/>
          </a:solidFill>
          <a:prstDash val="solid"/>
        </a:ln>
        <a:effectLst/>
      </dsp:spPr>
      <dsp:style>
        <a:lnRef idx="1">
          <a:schemeClr val="accent4"/>
        </a:lnRef>
        <a:fillRef idx="2">
          <a:schemeClr val="accent4"/>
        </a:fillRef>
        <a:effectRef idx="1">
          <a:schemeClr val="accent4"/>
        </a:effectRef>
        <a:fontRef idx="minor">
          <a:schemeClr val="dk1"/>
        </a:fontRef>
      </dsp:style>
    </dsp:sp>
    <dsp:sp modelId="{E15B9BAD-CBF6-974B-865F-0998F195AC1C}">
      <dsp:nvSpPr>
        <dsp:cNvPr id="0" name=""/>
        <dsp:cNvSpPr/>
      </dsp:nvSpPr>
      <dsp:spPr>
        <a:xfrm>
          <a:off x="1812494" y="567138"/>
          <a:ext cx="4503011" cy="4503011"/>
        </a:xfrm>
        <a:prstGeom prst="blockArc">
          <a:avLst>
            <a:gd name="adj1" fmla="val 3857143"/>
            <a:gd name="adj2" fmla="val 6942857"/>
            <a:gd name="adj3" fmla="val 3900"/>
          </a:avLst>
        </a:prstGeom>
        <a:gradFill rotWithShape="1">
          <a:gsLst>
            <a:gs pos="0">
              <a:schemeClr val="accent4">
                <a:tint val="54000"/>
                <a:alpha val="100000"/>
                <a:satMod val="105000"/>
                <a:lumMod val="110000"/>
              </a:schemeClr>
            </a:gs>
            <a:gs pos="100000">
              <a:schemeClr val="accent4">
                <a:tint val="78000"/>
                <a:alpha val="92000"/>
                <a:satMod val="109000"/>
                <a:lumMod val="100000"/>
              </a:schemeClr>
            </a:gs>
          </a:gsLst>
          <a:lin ang="5400000" scaled="0"/>
        </a:gradFill>
        <a:ln w="9525" cap="flat" cmpd="sng" algn="ctr">
          <a:solidFill>
            <a:schemeClr val="accent4"/>
          </a:solidFill>
          <a:prstDash val="solid"/>
        </a:ln>
        <a:effectLst/>
      </dsp:spPr>
      <dsp:style>
        <a:lnRef idx="1">
          <a:schemeClr val="accent4"/>
        </a:lnRef>
        <a:fillRef idx="2">
          <a:schemeClr val="accent4"/>
        </a:fillRef>
        <a:effectRef idx="1">
          <a:schemeClr val="accent4"/>
        </a:effectRef>
        <a:fontRef idx="minor">
          <a:schemeClr val="dk1"/>
        </a:fontRef>
      </dsp:style>
    </dsp:sp>
    <dsp:sp modelId="{FF3C7E83-A882-1F40-9045-56CD137ED817}">
      <dsp:nvSpPr>
        <dsp:cNvPr id="0" name=""/>
        <dsp:cNvSpPr/>
      </dsp:nvSpPr>
      <dsp:spPr>
        <a:xfrm>
          <a:off x="1812494" y="567138"/>
          <a:ext cx="4503011" cy="4503011"/>
        </a:xfrm>
        <a:prstGeom prst="blockArc">
          <a:avLst>
            <a:gd name="adj1" fmla="val 771429"/>
            <a:gd name="adj2" fmla="val 3857143"/>
            <a:gd name="adj3" fmla="val 3900"/>
          </a:avLst>
        </a:prstGeom>
        <a:gradFill rotWithShape="1">
          <a:gsLst>
            <a:gs pos="0">
              <a:schemeClr val="accent4">
                <a:tint val="54000"/>
                <a:alpha val="100000"/>
                <a:satMod val="105000"/>
                <a:lumMod val="110000"/>
              </a:schemeClr>
            </a:gs>
            <a:gs pos="100000">
              <a:schemeClr val="accent4">
                <a:tint val="78000"/>
                <a:alpha val="92000"/>
                <a:satMod val="109000"/>
                <a:lumMod val="100000"/>
              </a:schemeClr>
            </a:gs>
          </a:gsLst>
          <a:lin ang="5400000" scaled="0"/>
        </a:gradFill>
        <a:ln w="9525" cap="flat" cmpd="sng" algn="ctr">
          <a:solidFill>
            <a:schemeClr val="accent4"/>
          </a:solidFill>
          <a:prstDash val="solid"/>
        </a:ln>
        <a:effectLst/>
      </dsp:spPr>
      <dsp:style>
        <a:lnRef idx="1">
          <a:schemeClr val="accent4"/>
        </a:lnRef>
        <a:fillRef idx="2">
          <a:schemeClr val="accent4"/>
        </a:fillRef>
        <a:effectRef idx="1">
          <a:schemeClr val="accent4"/>
        </a:effectRef>
        <a:fontRef idx="minor">
          <a:schemeClr val="dk1"/>
        </a:fontRef>
      </dsp:style>
    </dsp:sp>
    <dsp:sp modelId="{5E6EC46D-9FD7-4A47-8A46-F699AAEFA5E2}">
      <dsp:nvSpPr>
        <dsp:cNvPr id="0" name=""/>
        <dsp:cNvSpPr/>
      </dsp:nvSpPr>
      <dsp:spPr>
        <a:xfrm>
          <a:off x="1812494" y="567138"/>
          <a:ext cx="4503011" cy="4503011"/>
        </a:xfrm>
        <a:prstGeom prst="blockArc">
          <a:avLst>
            <a:gd name="adj1" fmla="val 19285714"/>
            <a:gd name="adj2" fmla="val 771429"/>
            <a:gd name="adj3" fmla="val 3900"/>
          </a:avLst>
        </a:prstGeom>
        <a:gradFill rotWithShape="1">
          <a:gsLst>
            <a:gs pos="0">
              <a:schemeClr val="accent4">
                <a:tint val="54000"/>
                <a:alpha val="100000"/>
                <a:satMod val="105000"/>
                <a:lumMod val="110000"/>
              </a:schemeClr>
            </a:gs>
            <a:gs pos="100000">
              <a:schemeClr val="accent4">
                <a:tint val="78000"/>
                <a:alpha val="92000"/>
                <a:satMod val="109000"/>
                <a:lumMod val="100000"/>
              </a:schemeClr>
            </a:gs>
          </a:gsLst>
          <a:lin ang="5400000" scaled="0"/>
        </a:gradFill>
        <a:ln w="9525" cap="flat" cmpd="sng" algn="ctr">
          <a:solidFill>
            <a:schemeClr val="accent4"/>
          </a:solidFill>
          <a:prstDash val="solid"/>
        </a:ln>
        <a:effectLst/>
      </dsp:spPr>
      <dsp:style>
        <a:lnRef idx="1">
          <a:schemeClr val="accent4"/>
        </a:lnRef>
        <a:fillRef idx="2">
          <a:schemeClr val="accent4"/>
        </a:fillRef>
        <a:effectRef idx="1">
          <a:schemeClr val="accent4"/>
        </a:effectRef>
        <a:fontRef idx="minor">
          <a:schemeClr val="dk1"/>
        </a:fontRef>
      </dsp:style>
    </dsp:sp>
    <dsp:sp modelId="{476B4362-BBC0-224C-BC70-B62D00B280E5}">
      <dsp:nvSpPr>
        <dsp:cNvPr id="0" name=""/>
        <dsp:cNvSpPr/>
      </dsp:nvSpPr>
      <dsp:spPr>
        <a:xfrm>
          <a:off x="1812494" y="567138"/>
          <a:ext cx="4503011" cy="4503011"/>
        </a:xfrm>
        <a:prstGeom prst="blockArc">
          <a:avLst>
            <a:gd name="adj1" fmla="val 16200000"/>
            <a:gd name="adj2" fmla="val 19285714"/>
            <a:gd name="adj3" fmla="val 3900"/>
          </a:avLst>
        </a:prstGeom>
        <a:gradFill rotWithShape="1">
          <a:gsLst>
            <a:gs pos="0">
              <a:schemeClr val="accent4">
                <a:tint val="54000"/>
                <a:alpha val="100000"/>
                <a:satMod val="105000"/>
                <a:lumMod val="110000"/>
              </a:schemeClr>
            </a:gs>
            <a:gs pos="100000">
              <a:schemeClr val="accent4">
                <a:tint val="78000"/>
                <a:alpha val="92000"/>
                <a:satMod val="109000"/>
                <a:lumMod val="100000"/>
              </a:schemeClr>
            </a:gs>
          </a:gsLst>
          <a:lin ang="5400000" scaled="0"/>
        </a:gradFill>
        <a:ln w="9525" cap="flat" cmpd="sng" algn="ctr">
          <a:solidFill>
            <a:schemeClr val="accent4"/>
          </a:solidFill>
          <a:prstDash val="solid"/>
        </a:ln>
        <a:effectLst/>
      </dsp:spPr>
      <dsp:style>
        <a:lnRef idx="1">
          <a:schemeClr val="accent4"/>
        </a:lnRef>
        <a:fillRef idx="2">
          <a:schemeClr val="accent4"/>
        </a:fillRef>
        <a:effectRef idx="1">
          <a:schemeClr val="accent4"/>
        </a:effectRef>
        <a:fontRef idx="minor">
          <a:schemeClr val="dk1"/>
        </a:fontRef>
      </dsp:style>
    </dsp:sp>
    <dsp:sp modelId="{74F60C0F-4247-3F43-A2F8-80B9B0AACD7D}">
      <dsp:nvSpPr>
        <dsp:cNvPr id="0" name=""/>
        <dsp:cNvSpPr/>
      </dsp:nvSpPr>
      <dsp:spPr>
        <a:xfrm>
          <a:off x="3192859" y="1947503"/>
          <a:ext cx="1742281" cy="1742281"/>
        </a:xfrm>
        <a:prstGeom prst="ellipse">
          <a:avLst/>
        </a:prstGeom>
        <a:gradFill rotWithShape="0">
          <a:gsLst>
            <a:gs pos="0">
              <a:schemeClr val="accent4">
                <a:hueOff val="0"/>
                <a:satOff val="0"/>
                <a:lumOff val="0"/>
                <a:alphaOff val="0"/>
                <a:tint val="54000"/>
                <a:alpha val="100000"/>
                <a:satMod val="105000"/>
                <a:lumMod val="110000"/>
              </a:schemeClr>
            </a:gs>
            <a:gs pos="100000">
              <a:schemeClr val="accent4">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ro-RO" sz="2200" kern="1200" dirty="0">
              <a:latin typeface="Times New Roman" panose="02020603050405020304" pitchFamily="18" charset="0"/>
              <a:cs typeface="Times New Roman" panose="02020603050405020304" pitchFamily="18" charset="0"/>
            </a:rPr>
            <a:t>Motivele distrugerii stratului de ozon</a:t>
          </a:r>
          <a:endParaRPr lang="ru-RU" sz="2200" kern="1200" dirty="0">
            <a:latin typeface="Times New Roman" panose="02020603050405020304" pitchFamily="18" charset="0"/>
            <a:cs typeface="Times New Roman" panose="02020603050405020304" pitchFamily="18" charset="0"/>
          </a:endParaRPr>
        </a:p>
      </dsp:txBody>
      <dsp:txXfrm>
        <a:off x="3448010" y="2202654"/>
        <a:ext cx="1231979" cy="1231979"/>
      </dsp:txXfrm>
    </dsp:sp>
    <dsp:sp modelId="{FA073BEC-EA41-F249-9022-614146E006DD}">
      <dsp:nvSpPr>
        <dsp:cNvPr id="0" name=""/>
        <dsp:cNvSpPr/>
      </dsp:nvSpPr>
      <dsp:spPr>
        <a:xfrm>
          <a:off x="3454201" y="1245"/>
          <a:ext cx="1219596" cy="1219596"/>
        </a:xfrm>
        <a:prstGeom prst="ellipse">
          <a:avLst/>
        </a:prstGeom>
        <a:gradFill rotWithShape="0">
          <a:gsLst>
            <a:gs pos="0">
              <a:schemeClr val="accent4">
                <a:hueOff val="0"/>
                <a:satOff val="0"/>
                <a:lumOff val="0"/>
                <a:alphaOff val="0"/>
                <a:tint val="54000"/>
                <a:alpha val="100000"/>
                <a:satMod val="105000"/>
                <a:lumMod val="110000"/>
              </a:schemeClr>
            </a:gs>
            <a:gs pos="100000">
              <a:schemeClr val="accent4">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err="1">
              <a:latin typeface="Times New Roman" panose="02020603050405020304" pitchFamily="18" charset="0"/>
              <a:cs typeface="Times New Roman" panose="02020603050405020304" pitchFamily="18" charset="0"/>
            </a:rPr>
            <a:t>clorofluorocarburile</a:t>
          </a:r>
          <a:r>
            <a:rPr lang="en-US" sz="1200" kern="1200" dirty="0">
              <a:latin typeface="Times New Roman" panose="02020603050405020304" pitchFamily="18" charset="0"/>
              <a:cs typeface="Times New Roman" panose="02020603050405020304" pitchFamily="18" charset="0"/>
            </a:rPr>
            <a:t> (</a:t>
          </a:r>
          <a:r>
            <a:rPr lang="en-US" sz="1200" kern="1200" dirty="0" err="1">
              <a:latin typeface="Times New Roman" panose="02020603050405020304" pitchFamily="18" charset="0"/>
              <a:cs typeface="Times New Roman" panose="02020603050405020304" pitchFamily="18" charset="0"/>
            </a:rPr>
            <a:t>freoni</a:t>
          </a:r>
          <a:r>
            <a:rPr lang="en-US" sz="1200" kern="1200" dirty="0">
              <a:latin typeface="Times New Roman" panose="02020603050405020304" pitchFamily="18" charset="0"/>
              <a:cs typeface="Times New Roman" panose="02020603050405020304" pitchFamily="18" charset="0"/>
            </a:rPr>
            <a:t>) </a:t>
          </a:r>
          <a:endParaRPr lang="ru-RU" sz="1200" kern="1200" dirty="0">
            <a:latin typeface="Times New Roman" panose="02020603050405020304" pitchFamily="18" charset="0"/>
            <a:cs typeface="Times New Roman" panose="02020603050405020304" pitchFamily="18" charset="0"/>
          </a:endParaRPr>
        </a:p>
      </dsp:txBody>
      <dsp:txXfrm>
        <a:off x="3632807" y="179851"/>
        <a:ext cx="862384" cy="862384"/>
      </dsp:txXfrm>
    </dsp:sp>
    <dsp:sp modelId="{6E978DE6-7B9E-8242-91B8-FFF3B870B7AF}">
      <dsp:nvSpPr>
        <dsp:cNvPr id="0" name=""/>
        <dsp:cNvSpPr/>
      </dsp:nvSpPr>
      <dsp:spPr>
        <a:xfrm>
          <a:off x="5180172" y="832429"/>
          <a:ext cx="1219596" cy="1219596"/>
        </a:xfrm>
        <a:prstGeom prst="ellipse">
          <a:avLst/>
        </a:prstGeom>
        <a:gradFill rotWithShape="0">
          <a:gsLst>
            <a:gs pos="0">
              <a:schemeClr val="accent4">
                <a:hueOff val="0"/>
                <a:satOff val="0"/>
                <a:lumOff val="0"/>
                <a:alphaOff val="0"/>
                <a:tint val="54000"/>
                <a:alpha val="100000"/>
                <a:satMod val="105000"/>
                <a:lumMod val="110000"/>
              </a:schemeClr>
            </a:gs>
            <a:gs pos="100000">
              <a:schemeClr val="accent4">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err="1">
              <a:latin typeface="Times New Roman" panose="02020603050405020304" pitchFamily="18" charset="0"/>
              <a:cs typeface="Times New Roman" panose="02020603050405020304" pitchFamily="18" charset="0"/>
            </a:rPr>
            <a:t>rachetele</a:t>
          </a:r>
          <a:r>
            <a:rPr lang="en-US" sz="1200" kern="1200" dirty="0">
              <a:latin typeface="Times New Roman" panose="02020603050405020304" pitchFamily="18" charset="0"/>
              <a:cs typeface="Times New Roman" panose="02020603050405020304" pitchFamily="18" charset="0"/>
            </a:rPr>
            <a:t> </a:t>
          </a:r>
          <a:r>
            <a:rPr lang="en-US" sz="1200" kern="1200" dirty="0" err="1">
              <a:latin typeface="Times New Roman" panose="02020603050405020304" pitchFamily="18" charset="0"/>
              <a:cs typeface="Times New Roman" panose="02020603050405020304" pitchFamily="18" charset="0"/>
            </a:rPr>
            <a:t>spațiale</a:t>
          </a:r>
          <a:r>
            <a:rPr lang="en-US" sz="1200" kern="1200" dirty="0">
              <a:latin typeface="Times New Roman" panose="02020603050405020304" pitchFamily="18" charset="0"/>
              <a:cs typeface="Times New Roman" panose="02020603050405020304" pitchFamily="18" charset="0"/>
            </a:rPr>
            <a:t> </a:t>
          </a:r>
          <a:r>
            <a:rPr lang="en-US" sz="1200" kern="1200" dirty="0" err="1">
              <a:latin typeface="Times New Roman" panose="02020603050405020304" pitchFamily="18" charset="0"/>
              <a:cs typeface="Times New Roman" panose="02020603050405020304" pitchFamily="18" charset="0"/>
            </a:rPr>
            <a:t>și</a:t>
          </a:r>
          <a:r>
            <a:rPr lang="en-US" sz="1200" kern="1200" dirty="0">
              <a:latin typeface="Times New Roman" panose="02020603050405020304" pitchFamily="18" charset="0"/>
              <a:cs typeface="Times New Roman" panose="02020603050405020304" pitchFamily="18" charset="0"/>
            </a:rPr>
            <a:t> </a:t>
          </a:r>
          <a:r>
            <a:rPr lang="en-US" sz="1200" kern="1200" dirty="0" err="1">
              <a:latin typeface="Times New Roman" panose="02020603050405020304" pitchFamily="18" charset="0"/>
              <a:cs typeface="Times New Roman" panose="02020603050405020304" pitchFamily="18" charset="0"/>
            </a:rPr>
            <a:t>avioanele</a:t>
          </a:r>
          <a:r>
            <a:rPr lang="en-US" sz="1200" kern="1200" dirty="0">
              <a:latin typeface="Times New Roman" panose="02020603050405020304" pitchFamily="18" charset="0"/>
              <a:cs typeface="Times New Roman" panose="02020603050405020304" pitchFamily="18" charset="0"/>
            </a:rPr>
            <a:t> </a:t>
          </a:r>
          <a:endParaRPr lang="ru-RU" sz="1200" kern="1200" dirty="0">
            <a:latin typeface="Times New Roman" panose="02020603050405020304" pitchFamily="18" charset="0"/>
            <a:cs typeface="Times New Roman" panose="02020603050405020304" pitchFamily="18" charset="0"/>
          </a:endParaRPr>
        </a:p>
      </dsp:txBody>
      <dsp:txXfrm>
        <a:off x="5358778" y="1011035"/>
        <a:ext cx="862384" cy="862384"/>
      </dsp:txXfrm>
    </dsp:sp>
    <dsp:sp modelId="{B056BE72-7E3D-2C4D-8DB0-5F79187B46AD}">
      <dsp:nvSpPr>
        <dsp:cNvPr id="0" name=""/>
        <dsp:cNvSpPr/>
      </dsp:nvSpPr>
      <dsp:spPr>
        <a:xfrm>
          <a:off x="5606452" y="2700082"/>
          <a:ext cx="1219596" cy="1219596"/>
        </a:xfrm>
        <a:prstGeom prst="ellipse">
          <a:avLst/>
        </a:prstGeom>
        <a:gradFill rotWithShape="0">
          <a:gsLst>
            <a:gs pos="0">
              <a:schemeClr val="accent4">
                <a:hueOff val="0"/>
                <a:satOff val="0"/>
                <a:lumOff val="0"/>
                <a:alphaOff val="0"/>
                <a:tint val="54000"/>
                <a:alpha val="100000"/>
                <a:satMod val="105000"/>
                <a:lumMod val="110000"/>
              </a:schemeClr>
            </a:gs>
            <a:gs pos="100000">
              <a:schemeClr val="accent4">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err="1">
              <a:latin typeface="Times New Roman" panose="02020603050405020304" pitchFamily="18" charset="0"/>
              <a:cs typeface="Times New Roman" panose="02020603050405020304" pitchFamily="18" charset="0"/>
            </a:rPr>
            <a:t>acțiunea</a:t>
          </a:r>
          <a:r>
            <a:rPr lang="en-US" sz="1200" kern="1200" dirty="0">
              <a:latin typeface="Times New Roman" panose="02020603050405020304" pitchFamily="18" charset="0"/>
              <a:cs typeface="Times New Roman" panose="02020603050405020304" pitchFamily="18" charset="0"/>
            </a:rPr>
            <a:t> </a:t>
          </a:r>
          <a:r>
            <a:rPr lang="en-US" sz="1200" kern="1200" dirty="0" err="1">
              <a:latin typeface="Times New Roman" panose="02020603050405020304" pitchFamily="18" charset="0"/>
              <a:cs typeface="Times New Roman" panose="02020603050405020304" pitchFamily="18" charset="0"/>
            </a:rPr>
            <a:t>îngrășămintelor</a:t>
          </a:r>
          <a:r>
            <a:rPr lang="en-US" sz="1200" kern="1200" dirty="0">
              <a:latin typeface="Times New Roman" panose="02020603050405020304" pitchFamily="18" charset="0"/>
              <a:cs typeface="Times New Roman" panose="02020603050405020304" pitchFamily="18" charset="0"/>
            </a:rPr>
            <a:t> </a:t>
          </a:r>
          <a:r>
            <a:rPr lang="en-US" sz="1200" kern="1200" dirty="0" err="1">
              <a:latin typeface="Times New Roman" panose="02020603050405020304" pitchFamily="18" charset="0"/>
              <a:cs typeface="Times New Roman" panose="02020603050405020304" pitchFamily="18" charset="0"/>
            </a:rPr>
            <a:t>minerale</a:t>
          </a:r>
          <a:endParaRPr lang="ru-RU" sz="1200" kern="1200" dirty="0">
            <a:latin typeface="Times New Roman" panose="02020603050405020304" pitchFamily="18" charset="0"/>
            <a:cs typeface="Times New Roman" panose="02020603050405020304" pitchFamily="18" charset="0"/>
          </a:endParaRPr>
        </a:p>
      </dsp:txBody>
      <dsp:txXfrm>
        <a:off x="5785058" y="2878688"/>
        <a:ext cx="862384" cy="862384"/>
      </dsp:txXfrm>
    </dsp:sp>
    <dsp:sp modelId="{ADCD8F35-9839-BE45-B509-C041D27053FC}">
      <dsp:nvSpPr>
        <dsp:cNvPr id="0" name=""/>
        <dsp:cNvSpPr/>
      </dsp:nvSpPr>
      <dsp:spPr>
        <a:xfrm>
          <a:off x="4412043" y="4197824"/>
          <a:ext cx="1219596" cy="1219596"/>
        </a:xfrm>
        <a:prstGeom prst="ellipse">
          <a:avLst/>
        </a:prstGeom>
        <a:gradFill rotWithShape="0">
          <a:gsLst>
            <a:gs pos="0">
              <a:schemeClr val="accent4">
                <a:hueOff val="0"/>
                <a:satOff val="0"/>
                <a:lumOff val="0"/>
                <a:alphaOff val="0"/>
                <a:tint val="54000"/>
                <a:alpha val="100000"/>
                <a:satMod val="105000"/>
                <a:lumMod val="110000"/>
              </a:schemeClr>
            </a:gs>
            <a:gs pos="100000">
              <a:schemeClr val="accent4">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err="1">
              <a:latin typeface="Times New Roman" panose="02020603050405020304" pitchFamily="18" charset="0"/>
              <a:cs typeface="Times New Roman" panose="02020603050405020304" pitchFamily="18" charset="0"/>
            </a:rPr>
            <a:t>exploziile</a:t>
          </a:r>
          <a:r>
            <a:rPr lang="en-US" sz="1200" kern="1200" dirty="0">
              <a:latin typeface="Times New Roman" panose="02020603050405020304" pitchFamily="18" charset="0"/>
              <a:cs typeface="Times New Roman" panose="02020603050405020304" pitchFamily="18" charset="0"/>
            </a:rPr>
            <a:t> </a:t>
          </a:r>
          <a:r>
            <a:rPr lang="en-US" sz="1200" kern="1200" dirty="0" err="1">
              <a:latin typeface="Times New Roman" panose="02020603050405020304" pitchFamily="18" charset="0"/>
              <a:cs typeface="Times New Roman" panose="02020603050405020304" pitchFamily="18" charset="0"/>
            </a:rPr>
            <a:t>nucleare</a:t>
          </a:r>
          <a:r>
            <a:rPr lang="en-US" sz="1200" kern="1200" dirty="0">
              <a:latin typeface="Times New Roman" panose="02020603050405020304" pitchFamily="18" charset="0"/>
              <a:cs typeface="Times New Roman" panose="02020603050405020304" pitchFamily="18" charset="0"/>
            </a:rPr>
            <a:t> </a:t>
          </a:r>
          <a:endParaRPr lang="ru-RU" sz="1200" kern="1200" dirty="0">
            <a:latin typeface="Times New Roman" panose="02020603050405020304" pitchFamily="18" charset="0"/>
            <a:cs typeface="Times New Roman" panose="02020603050405020304" pitchFamily="18" charset="0"/>
          </a:endParaRPr>
        </a:p>
      </dsp:txBody>
      <dsp:txXfrm>
        <a:off x="4590649" y="4376430"/>
        <a:ext cx="862384" cy="862384"/>
      </dsp:txXfrm>
    </dsp:sp>
    <dsp:sp modelId="{465670CE-BB56-A542-B644-CB7C1539156B}">
      <dsp:nvSpPr>
        <dsp:cNvPr id="0" name=""/>
        <dsp:cNvSpPr/>
      </dsp:nvSpPr>
      <dsp:spPr>
        <a:xfrm>
          <a:off x="2496359" y="4197824"/>
          <a:ext cx="1219596" cy="1219596"/>
        </a:xfrm>
        <a:prstGeom prst="ellipse">
          <a:avLst/>
        </a:prstGeom>
        <a:gradFill rotWithShape="0">
          <a:gsLst>
            <a:gs pos="0">
              <a:schemeClr val="accent4">
                <a:hueOff val="0"/>
                <a:satOff val="0"/>
                <a:lumOff val="0"/>
                <a:alphaOff val="0"/>
                <a:tint val="54000"/>
                <a:alpha val="100000"/>
                <a:satMod val="105000"/>
                <a:lumMod val="110000"/>
              </a:schemeClr>
            </a:gs>
            <a:gs pos="100000">
              <a:schemeClr val="accent4">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ro-RO" sz="1200" kern="1200" dirty="0">
              <a:latin typeface="Times New Roman" panose="02020603050405020304" pitchFamily="18" charset="0"/>
              <a:cs typeface="Times New Roman" panose="02020603050405020304" pitchFamily="18" charset="0"/>
            </a:rPr>
            <a:t>aburii</a:t>
          </a:r>
          <a:endParaRPr lang="ru-RU" sz="1200" kern="1200" dirty="0">
            <a:latin typeface="Times New Roman" panose="02020603050405020304" pitchFamily="18" charset="0"/>
            <a:cs typeface="Times New Roman" panose="02020603050405020304" pitchFamily="18" charset="0"/>
          </a:endParaRPr>
        </a:p>
      </dsp:txBody>
      <dsp:txXfrm>
        <a:off x="2674965" y="4376430"/>
        <a:ext cx="862384" cy="862384"/>
      </dsp:txXfrm>
    </dsp:sp>
    <dsp:sp modelId="{D2F7F014-318D-B241-8C50-A495F5C32A3F}">
      <dsp:nvSpPr>
        <dsp:cNvPr id="0" name=""/>
        <dsp:cNvSpPr/>
      </dsp:nvSpPr>
      <dsp:spPr>
        <a:xfrm>
          <a:off x="1301950" y="2700082"/>
          <a:ext cx="1219596" cy="1219596"/>
        </a:xfrm>
        <a:prstGeom prst="ellipse">
          <a:avLst/>
        </a:prstGeom>
        <a:gradFill rotWithShape="0">
          <a:gsLst>
            <a:gs pos="0">
              <a:schemeClr val="accent4">
                <a:hueOff val="0"/>
                <a:satOff val="0"/>
                <a:lumOff val="0"/>
                <a:alphaOff val="0"/>
                <a:tint val="54000"/>
                <a:alpha val="100000"/>
                <a:satMod val="105000"/>
                <a:lumMod val="110000"/>
              </a:schemeClr>
            </a:gs>
            <a:gs pos="100000">
              <a:schemeClr val="accent4">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err="1">
              <a:latin typeface="Times New Roman" panose="02020603050405020304" pitchFamily="18" charset="0"/>
              <a:cs typeface="Times New Roman" panose="02020603050405020304" pitchFamily="18" charset="0"/>
            </a:rPr>
            <a:t>circulației</a:t>
          </a:r>
          <a:r>
            <a:rPr lang="en-US" sz="1200" kern="1200" dirty="0">
              <a:latin typeface="Times New Roman" panose="02020603050405020304" pitchFamily="18" charset="0"/>
              <a:cs typeface="Times New Roman" panose="02020603050405020304" pitchFamily="18" charset="0"/>
            </a:rPr>
            <a:t> intense a </a:t>
          </a:r>
          <a:r>
            <a:rPr lang="en-US" sz="1200" kern="1200" dirty="0" err="1">
              <a:latin typeface="Times New Roman" panose="02020603050405020304" pitchFamily="18" charset="0"/>
              <a:cs typeface="Times New Roman" panose="02020603050405020304" pitchFamily="18" charset="0"/>
            </a:rPr>
            <a:t>vortexului</a:t>
          </a:r>
          <a:r>
            <a:rPr lang="en-US" sz="1200" kern="1200" dirty="0">
              <a:latin typeface="Times New Roman" panose="02020603050405020304" pitchFamily="18" charset="0"/>
              <a:cs typeface="Times New Roman" panose="02020603050405020304" pitchFamily="18" charset="0"/>
            </a:rPr>
            <a:t> </a:t>
          </a:r>
          <a:r>
            <a:rPr lang="en-US" sz="1200" kern="1200" dirty="0" err="1">
              <a:latin typeface="Times New Roman" panose="02020603050405020304" pitchFamily="18" charset="0"/>
              <a:cs typeface="Times New Roman" panose="02020603050405020304" pitchFamily="18" charset="0"/>
            </a:rPr>
            <a:t>atmosferei</a:t>
          </a:r>
          <a:r>
            <a:rPr lang="en-US" sz="1200" kern="1200" dirty="0">
              <a:latin typeface="Times New Roman" panose="02020603050405020304" pitchFamily="18" charset="0"/>
              <a:cs typeface="Times New Roman" panose="02020603050405020304" pitchFamily="18" charset="0"/>
            </a:rPr>
            <a:t> </a:t>
          </a:r>
          <a:r>
            <a:rPr lang="en-US" sz="1200" kern="1200" dirty="0" err="1">
              <a:latin typeface="Times New Roman" panose="02020603050405020304" pitchFamily="18" charset="0"/>
              <a:cs typeface="Times New Roman" panose="02020603050405020304" pitchFamily="18" charset="0"/>
            </a:rPr>
            <a:t>și</a:t>
          </a:r>
          <a:r>
            <a:rPr lang="en-US" sz="1200" kern="1200" dirty="0">
              <a:latin typeface="Times New Roman" panose="02020603050405020304" pitchFamily="18" charset="0"/>
              <a:cs typeface="Times New Roman" panose="02020603050405020304" pitchFamily="18" charset="0"/>
            </a:rPr>
            <a:t> a </a:t>
          </a:r>
          <a:r>
            <a:rPr lang="en-US" sz="1200" kern="1200" dirty="0" err="1">
              <a:latin typeface="Times New Roman" panose="02020603050405020304" pitchFamily="18" charset="0"/>
              <a:cs typeface="Times New Roman" panose="02020603050405020304" pitchFamily="18" charset="0"/>
            </a:rPr>
            <a:t>anomaliilor</a:t>
          </a:r>
          <a:r>
            <a:rPr lang="en-US" sz="1200" kern="1200" dirty="0">
              <a:latin typeface="Times New Roman" panose="02020603050405020304" pitchFamily="18" charset="0"/>
              <a:cs typeface="Times New Roman" panose="02020603050405020304" pitchFamily="18" charset="0"/>
            </a:rPr>
            <a:t> </a:t>
          </a:r>
          <a:r>
            <a:rPr lang="en-US" sz="1200" kern="1200" dirty="0" err="1">
              <a:latin typeface="Times New Roman" panose="02020603050405020304" pitchFamily="18" charset="0"/>
              <a:cs typeface="Times New Roman" panose="02020603050405020304" pitchFamily="18" charset="0"/>
            </a:rPr>
            <a:t>termice</a:t>
          </a:r>
          <a:r>
            <a:rPr lang="en-US" sz="1200" kern="1200" dirty="0">
              <a:latin typeface="Times New Roman" panose="02020603050405020304" pitchFamily="18" charset="0"/>
              <a:cs typeface="Times New Roman" panose="02020603050405020304" pitchFamily="18" charset="0"/>
            </a:rPr>
            <a:t> din ocean</a:t>
          </a:r>
          <a:endParaRPr lang="ru-RU" sz="1200" kern="1200" dirty="0">
            <a:latin typeface="Times New Roman" panose="02020603050405020304" pitchFamily="18" charset="0"/>
            <a:cs typeface="Times New Roman" panose="02020603050405020304" pitchFamily="18" charset="0"/>
          </a:endParaRPr>
        </a:p>
      </dsp:txBody>
      <dsp:txXfrm>
        <a:off x="1480556" y="2878688"/>
        <a:ext cx="862384" cy="862384"/>
      </dsp:txXfrm>
    </dsp:sp>
    <dsp:sp modelId="{965AF266-C061-E046-9B91-2AEABDC33DBF}">
      <dsp:nvSpPr>
        <dsp:cNvPr id="0" name=""/>
        <dsp:cNvSpPr/>
      </dsp:nvSpPr>
      <dsp:spPr>
        <a:xfrm>
          <a:off x="1728230" y="832429"/>
          <a:ext cx="1219596" cy="1219596"/>
        </a:xfrm>
        <a:prstGeom prst="ellipse">
          <a:avLst/>
        </a:prstGeom>
        <a:gradFill rotWithShape="0">
          <a:gsLst>
            <a:gs pos="0">
              <a:schemeClr val="accent4">
                <a:hueOff val="0"/>
                <a:satOff val="0"/>
                <a:lumOff val="0"/>
                <a:alphaOff val="0"/>
                <a:tint val="54000"/>
                <a:alpha val="100000"/>
                <a:satMod val="105000"/>
                <a:lumMod val="110000"/>
              </a:schemeClr>
            </a:gs>
            <a:gs pos="100000">
              <a:schemeClr val="accent4">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err="1">
              <a:latin typeface="Times New Roman" panose="02020603050405020304" pitchFamily="18" charset="0"/>
              <a:cs typeface="Times New Roman" panose="02020603050405020304" pitchFamily="18" charset="0"/>
            </a:rPr>
            <a:t>creșterea</a:t>
          </a:r>
          <a:r>
            <a:rPr lang="en-US" sz="1200" kern="1200" dirty="0">
              <a:latin typeface="Times New Roman" panose="02020603050405020304" pitchFamily="18" charset="0"/>
              <a:cs typeface="Times New Roman" panose="02020603050405020304" pitchFamily="18" charset="0"/>
            </a:rPr>
            <a:t> </a:t>
          </a:r>
          <a:r>
            <a:rPr lang="en-US" sz="1200" kern="1200" dirty="0" err="1">
              <a:latin typeface="Times New Roman" panose="02020603050405020304" pitchFamily="18" charset="0"/>
              <a:cs typeface="Times New Roman" panose="02020603050405020304" pitchFamily="18" charset="0"/>
            </a:rPr>
            <a:t>activității</a:t>
          </a:r>
          <a:r>
            <a:rPr lang="en-US" sz="1200" kern="1200" dirty="0">
              <a:latin typeface="Times New Roman" panose="02020603050405020304" pitchFamily="18" charset="0"/>
              <a:cs typeface="Times New Roman" panose="02020603050405020304" pitchFamily="18" charset="0"/>
            </a:rPr>
            <a:t> </a:t>
          </a:r>
          <a:r>
            <a:rPr lang="en-US" sz="1200" kern="1200" dirty="0" err="1">
              <a:latin typeface="Times New Roman" panose="02020603050405020304" pitchFamily="18" charset="0"/>
              <a:cs typeface="Times New Roman" panose="02020603050405020304" pitchFamily="18" charset="0"/>
            </a:rPr>
            <a:t>solare</a:t>
          </a:r>
          <a:endParaRPr lang="ru-MD" sz="1200" kern="1200" dirty="0">
            <a:latin typeface="Times New Roman" panose="02020603050405020304" pitchFamily="18" charset="0"/>
            <a:cs typeface="Times New Roman" panose="02020603050405020304" pitchFamily="18" charset="0"/>
          </a:endParaRPr>
        </a:p>
      </dsp:txBody>
      <dsp:txXfrm>
        <a:off x="1906836" y="1011035"/>
        <a:ext cx="862384" cy="86238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41C43A-0446-447F-9B9C-A94F6E57D57B}">
      <dsp:nvSpPr>
        <dsp:cNvPr id="0" name=""/>
        <dsp:cNvSpPr/>
      </dsp:nvSpPr>
      <dsp:spPr>
        <a:xfrm>
          <a:off x="1068940" y="2813001"/>
          <a:ext cx="1235042" cy="1832481"/>
        </a:xfrm>
        <a:custGeom>
          <a:avLst/>
          <a:gdLst/>
          <a:ahLst/>
          <a:cxnLst/>
          <a:rect l="0" t="0" r="0" b="0"/>
          <a:pathLst>
            <a:path>
              <a:moveTo>
                <a:pt x="0" y="0"/>
              </a:moveTo>
              <a:lnTo>
                <a:pt x="617521" y="0"/>
              </a:lnTo>
              <a:lnTo>
                <a:pt x="617521" y="1832481"/>
              </a:lnTo>
              <a:lnTo>
                <a:pt x="1235042" y="1832481"/>
              </a:lnTo>
            </a:path>
          </a:pathLst>
        </a:custGeom>
        <a:noFill/>
        <a:ln w="15875"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ru-RU" sz="800" kern="1200"/>
        </a:p>
      </dsp:txBody>
      <dsp:txXfrm>
        <a:off x="1631216" y="3673996"/>
        <a:ext cx="110491" cy="110491"/>
      </dsp:txXfrm>
    </dsp:sp>
    <dsp:sp modelId="{3F5EEFD1-2677-47A3-B164-8D3C121C5820}">
      <dsp:nvSpPr>
        <dsp:cNvPr id="0" name=""/>
        <dsp:cNvSpPr/>
      </dsp:nvSpPr>
      <dsp:spPr>
        <a:xfrm>
          <a:off x="1068940" y="2709667"/>
          <a:ext cx="1235042" cy="91440"/>
        </a:xfrm>
        <a:custGeom>
          <a:avLst/>
          <a:gdLst/>
          <a:ahLst/>
          <a:cxnLst/>
          <a:rect l="0" t="0" r="0" b="0"/>
          <a:pathLst>
            <a:path>
              <a:moveTo>
                <a:pt x="0" y="103333"/>
              </a:moveTo>
              <a:lnTo>
                <a:pt x="617521" y="103333"/>
              </a:lnTo>
              <a:lnTo>
                <a:pt x="617521" y="45720"/>
              </a:lnTo>
              <a:lnTo>
                <a:pt x="1235042" y="45720"/>
              </a:lnTo>
            </a:path>
          </a:pathLst>
        </a:custGeom>
        <a:noFill/>
        <a:ln w="15875"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1655552" y="2724478"/>
        <a:ext cx="61819" cy="61819"/>
      </dsp:txXfrm>
    </dsp:sp>
    <dsp:sp modelId="{E9490407-C3D2-4CC5-90AE-E2AE7ADE413A}">
      <dsp:nvSpPr>
        <dsp:cNvPr id="0" name=""/>
        <dsp:cNvSpPr/>
      </dsp:nvSpPr>
      <dsp:spPr>
        <a:xfrm>
          <a:off x="1068940" y="928408"/>
          <a:ext cx="1235042" cy="1884593"/>
        </a:xfrm>
        <a:custGeom>
          <a:avLst/>
          <a:gdLst/>
          <a:ahLst/>
          <a:cxnLst/>
          <a:rect l="0" t="0" r="0" b="0"/>
          <a:pathLst>
            <a:path>
              <a:moveTo>
                <a:pt x="0" y="1884593"/>
              </a:moveTo>
              <a:lnTo>
                <a:pt x="617521" y="1884593"/>
              </a:lnTo>
              <a:lnTo>
                <a:pt x="617521" y="0"/>
              </a:lnTo>
              <a:lnTo>
                <a:pt x="1235042" y="0"/>
              </a:lnTo>
            </a:path>
          </a:pathLst>
        </a:custGeom>
        <a:noFill/>
        <a:ln w="15875"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ru-RU" sz="800" kern="1200"/>
        </a:p>
      </dsp:txBody>
      <dsp:txXfrm>
        <a:off x="1630131" y="1814374"/>
        <a:ext cx="112661" cy="112661"/>
      </dsp:txXfrm>
    </dsp:sp>
    <dsp:sp modelId="{8222FD5A-4DBB-4892-880C-C32EA9ECD5C5}">
      <dsp:nvSpPr>
        <dsp:cNvPr id="0" name=""/>
        <dsp:cNvSpPr/>
      </dsp:nvSpPr>
      <dsp:spPr>
        <a:xfrm rot="16200000">
          <a:off x="-2278531" y="2278531"/>
          <a:ext cx="5626002" cy="1068940"/>
        </a:xfrm>
        <a:prstGeom prst="rect">
          <a:avLst/>
        </a:prstGeom>
        <a:gradFill rotWithShape="0">
          <a:gsLst>
            <a:gs pos="0">
              <a:schemeClr val="accent6">
                <a:hueOff val="0"/>
                <a:satOff val="0"/>
                <a:lumOff val="0"/>
                <a:alphaOff val="0"/>
                <a:tint val="54000"/>
                <a:alpha val="100000"/>
                <a:satMod val="105000"/>
                <a:lumMod val="110000"/>
              </a:schemeClr>
            </a:gs>
            <a:gs pos="100000">
              <a:schemeClr val="accent6">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ro-RO" sz="3600" kern="1200">
              <a:latin typeface="Times New Roman" panose="02020603050405020304" pitchFamily="18" charset="0"/>
              <a:cs typeface="Times New Roman" panose="02020603050405020304" pitchFamily="18" charset="0"/>
            </a:rPr>
            <a:t>Încălzirea globală</a:t>
          </a:r>
          <a:endParaRPr lang="ru-RU" sz="3600" kern="1200" dirty="0">
            <a:latin typeface="Times New Roman" panose="02020603050405020304" pitchFamily="18" charset="0"/>
            <a:cs typeface="Times New Roman" panose="02020603050405020304" pitchFamily="18" charset="0"/>
          </a:endParaRPr>
        </a:p>
      </dsp:txBody>
      <dsp:txXfrm>
        <a:off x="-2278531" y="2278531"/>
        <a:ext cx="5626002" cy="1068940"/>
      </dsp:txXfrm>
    </dsp:sp>
    <dsp:sp modelId="{A507E380-5334-4D5D-B352-650103408830}">
      <dsp:nvSpPr>
        <dsp:cNvPr id="0" name=""/>
        <dsp:cNvSpPr/>
      </dsp:nvSpPr>
      <dsp:spPr>
        <a:xfrm>
          <a:off x="2303982" y="217851"/>
          <a:ext cx="7784052" cy="1421113"/>
        </a:xfrm>
        <a:prstGeom prst="rect">
          <a:avLst/>
        </a:prstGeom>
        <a:gradFill rotWithShape="0">
          <a:gsLst>
            <a:gs pos="0">
              <a:schemeClr val="accent6">
                <a:hueOff val="0"/>
                <a:satOff val="0"/>
                <a:lumOff val="0"/>
                <a:alphaOff val="0"/>
                <a:tint val="54000"/>
                <a:alpha val="100000"/>
                <a:satMod val="105000"/>
                <a:lumMod val="110000"/>
              </a:schemeClr>
            </a:gs>
            <a:gs pos="100000">
              <a:schemeClr val="accent6">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ro-MD" sz="1800" kern="1200" dirty="0">
              <a:latin typeface="Times New Roman" panose="02020603050405020304" pitchFamily="18" charset="0"/>
              <a:cs typeface="Times New Roman" panose="02020603050405020304" pitchFamily="18" charset="0"/>
            </a:rPr>
            <a:t>Transformarea problemelor climatice și de mediu din cauza încălzirei gloobale ale Pământului va duce la apariția a milioane de refugiați în viitorul apropiat,ca consecință vor urma conflicte naționale. Astăzi, potrivit ONU, există 25 de milioane de oameni în lume care au devenit refugiați ca urmare a dezastrelor de mediu, iar numărul lor este în creștere.</a:t>
          </a:r>
          <a:endParaRPr lang="ru-RU" sz="1800" kern="1200" dirty="0">
            <a:latin typeface="Times New Roman" panose="02020603050405020304" pitchFamily="18" charset="0"/>
            <a:cs typeface="Times New Roman" panose="02020603050405020304" pitchFamily="18" charset="0"/>
          </a:endParaRPr>
        </a:p>
      </dsp:txBody>
      <dsp:txXfrm>
        <a:off x="2303982" y="217851"/>
        <a:ext cx="7784052" cy="1421113"/>
      </dsp:txXfrm>
    </dsp:sp>
    <dsp:sp modelId="{BC6ED012-05DE-458B-A392-0243465743F6}">
      <dsp:nvSpPr>
        <dsp:cNvPr id="0" name=""/>
        <dsp:cNvSpPr/>
      </dsp:nvSpPr>
      <dsp:spPr>
        <a:xfrm>
          <a:off x="2303982" y="1906200"/>
          <a:ext cx="8350151" cy="1698375"/>
        </a:xfrm>
        <a:prstGeom prst="rect">
          <a:avLst/>
        </a:prstGeom>
        <a:gradFill rotWithShape="0">
          <a:gsLst>
            <a:gs pos="0">
              <a:schemeClr val="accent6">
                <a:hueOff val="0"/>
                <a:satOff val="0"/>
                <a:lumOff val="0"/>
                <a:alphaOff val="0"/>
                <a:tint val="54000"/>
                <a:alpha val="100000"/>
                <a:satMod val="105000"/>
                <a:lumMod val="110000"/>
              </a:schemeClr>
            </a:gs>
            <a:gs pos="100000">
              <a:schemeClr val="accent6">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ro-MD" sz="1800" kern="1200" dirty="0">
              <a:latin typeface="Times New Roman" panose="02020603050405020304" pitchFamily="18" charset="0"/>
              <a:cs typeface="Times New Roman" panose="02020603050405020304" pitchFamily="18" charset="0"/>
            </a:rPr>
            <a:t>În următoarele decenii, încălzirea globală, creșterea deficitului de apă și reducerea terenurilor agricole vor fi un factor decisiv în migrație. Fluxurile de migrație vor fi direcționate în întreaga lume, ceea ce va crea o amenințare reală la adresa securității globale. Alte consecințe grave care amenință securitatea națională și internațională sunt: Acutizarea conflictelor în zonele afectate de dezastre, provocate de schimbările climatice; Probleme privind dependența energetică. </a:t>
          </a:r>
          <a:endParaRPr lang="ru-RU" sz="1800" kern="1200" dirty="0">
            <a:latin typeface="Times New Roman" panose="02020603050405020304" pitchFamily="18" charset="0"/>
            <a:cs typeface="Times New Roman" panose="02020603050405020304" pitchFamily="18" charset="0"/>
          </a:endParaRPr>
        </a:p>
      </dsp:txBody>
      <dsp:txXfrm>
        <a:off x="2303982" y="1906200"/>
        <a:ext cx="8350151" cy="1698375"/>
      </dsp:txXfrm>
    </dsp:sp>
    <dsp:sp modelId="{3D252D22-28BD-4020-BA58-4F7A5AC68BBC}">
      <dsp:nvSpPr>
        <dsp:cNvPr id="0" name=""/>
        <dsp:cNvSpPr/>
      </dsp:nvSpPr>
      <dsp:spPr>
        <a:xfrm>
          <a:off x="2303982" y="3871810"/>
          <a:ext cx="7464715" cy="1547344"/>
        </a:xfrm>
        <a:prstGeom prst="rect">
          <a:avLst/>
        </a:prstGeom>
        <a:gradFill rotWithShape="0">
          <a:gsLst>
            <a:gs pos="0">
              <a:schemeClr val="accent6">
                <a:hueOff val="0"/>
                <a:satOff val="0"/>
                <a:lumOff val="0"/>
                <a:alphaOff val="0"/>
                <a:tint val="54000"/>
                <a:alpha val="100000"/>
                <a:satMod val="105000"/>
                <a:lumMod val="110000"/>
              </a:schemeClr>
            </a:gs>
            <a:gs pos="100000">
              <a:schemeClr val="accent6">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ro-MD" sz="1800" kern="1200" dirty="0">
              <a:latin typeface="Times New Roman" panose="02020603050405020304" pitchFamily="18" charset="0"/>
              <a:cs typeface="Times New Roman" panose="02020603050405020304" pitchFamily="18" charset="0"/>
            </a:rPr>
            <a:t>Raportul UE privind consecințele încălzirii globale asupra mediului de securitate atrage atenția asupra faptului că topirea ghețarilor arctice ar putea face exploatabile resurse naturale ca pescuitul, sau zăcămintele de gaze naturale și petrol care sunt momentan blocate sub platforma continentală înghețată. Acest lucru ar putea genera divergențe între Rusia, Statele Unite, Canada, Norvegia și Danemarca.</a:t>
          </a:r>
          <a:endParaRPr lang="ru-RU" sz="1800" kern="1200" dirty="0">
            <a:latin typeface="Times New Roman" panose="02020603050405020304" pitchFamily="18" charset="0"/>
            <a:cs typeface="Times New Roman" panose="02020603050405020304" pitchFamily="18" charset="0"/>
          </a:endParaRPr>
        </a:p>
      </dsp:txBody>
      <dsp:txXfrm>
        <a:off x="2303982" y="3871810"/>
        <a:ext cx="7464715" cy="154734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BB6627-09F6-A347-BBAB-12D2F1A7FD70}">
      <dsp:nvSpPr>
        <dsp:cNvPr id="0" name=""/>
        <dsp:cNvSpPr/>
      </dsp:nvSpPr>
      <dsp:spPr>
        <a:xfrm>
          <a:off x="5389965" y="1474495"/>
          <a:ext cx="2057335" cy="2057335"/>
        </a:xfrm>
        <a:prstGeom prst="gear9">
          <a:avLst/>
        </a:prstGeom>
        <a:gradFill rotWithShape="0">
          <a:gsLst>
            <a:gs pos="0">
              <a:schemeClr val="accent5">
                <a:hueOff val="0"/>
                <a:satOff val="0"/>
                <a:lumOff val="0"/>
                <a:alphaOff val="0"/>
                <a:tint val="54000"/>
                <a:alpha val="100000"/>
                <a:satMod val="105000"/>
                <a:lumMod val="110000"/>
              </a:schemeClr>
            </a:gs>
            <a:gs pos="100000">
              <a:schemeClr val="accent5">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err="1">
              <a:latin typeface="Times New Roman" panose="02020603050405020304" pitchFamily="18" charset="0"/>
              <a:cs typeface="Times New Roman" panose="02020603050405020304" pitchFamily="18" charset="0"/>
            </a:rPr>
            <a:t>Marea</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Mediterană</a:t>
          </a:r>
          <a:endParaRPr lang="ru-RU" sz="1400" kern="1200" dirty="0">
            <a:latin typeface="Times New Roman" panose="02020603050405020304" pitchFamily="18" charset="0"/>
            <a:cs typeface="Times New Roman" panose="02020603050405020304" pitchFamily="18" charset="0"/>
          </a:endParaRPr>
        </a:p>
      </dsp:txBody>
      <dsp:txXfrm>
        <a:off x="5803581" y="1956416"/>
        <a:ext cx="1230103" cy="1057513"/>
      </dsp:txXfrm>
    </dsp:sp>
    <dsp:sp modelId="{CFD44305-45DC-6440-A001-E9211D5DCCE1}">
      <dsp:nvSpPr>
        <dsp:cNvPr id="0" name=""/>
        <dsp:cNvSpPr/>
      </dsp:nvSpPr>
      <dsp:spPr>
        <a:xfrm>
          <a:off x="0" y="1211675"/>
          <a:ext cx="3557918" cy="1810822"/>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dirty="0" err="1">
              <a:latin typeface="Times New Roman" panose="02020603050405020304" pitchFamily="18" charset="0"/>
              <a:cs typeface="Times New Roman" panose="02020603050405020304" pitchFamily="18" charset="0"/>
            </a:rPr>
            <a:t>Echilibrul</a:t>
          </a:r>
          <a:r>
            <a:rPr lang="en-US" sz="1400" kern="1200" dirty="0">
              <a:latin typeface="Times New Roman" panose="02020603050405020304" pitchFamily="18" charset="0"/>
              <a:cs typeface="Times New Roman" panose="02020603050405020304" pitchFamily="18" charset="0"/>
            </a:rPr>
            <a:t> ecologic a </a:t>
          </a:r>
          <a:r>
            <a:rPr lang="en-US" sz="1400" kern="1200" dirty="0" err="1">
              <a:latin typeface="Times New Roman" panose="02020603050405020304" pitchFamily="18" charset="0"/>
              <a:cs typeface="Times New Roman" panose="02020603050405020304" pitchFamily="18" charset="0"/>
            </a:rPr>
            <a:t>fost</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perturbat</a:t>
          </a:r>
          <a:r>
            <a:rPr lang="en-US" sz="1400" kern="1200" dirty="0">
              <a:latin typeface="Times New Roman" panose="02020603050405020304" pitchFamily="18" charset="0"/>
              <a:cs typeface="Times New Roman" panose="02020603050405020304" pitchFamily="18" charset="0"/>
            </a:rPr>
            <a:t> din </a:t>
          </a:r>
          <a:r>
            <a:rPr lang="en-US" sz="1400" kern="1200" dirty="0" err="1">
              <a:latin typeface="Times New Roman" panose="02020603050405020304" pitchFamily="18" charset="0"/>
              <a:cs typeface="Times New Roman" panose="02020603050405020304" pitchFamily="18" charset="0"/>
            </a:rPr>
            <a:t>cauza</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deversării</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deșeurilor</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industriale</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toxice</a:t>
          </a:r>
          <a:r>
            <a:rPr lang="en-US" sz="1400" kern="1200" dirty="0">
              <a:latin typeface="Times New Roman" panose="02020603050405020304" pitchFamily="18" charset="0"/>
              <a:cs typeface="Times New Roman" panose="02020603050405020304" pitchFamily="18" charset="0"/>
            </a:rPr>
            <a:t> de la o </a:t>
          </a:r>
          <a:r>
            <a:rPr lang="en-US" sz="1400" kern="1200" dirty="0" err="1">
              <a:latin typeface="Times New Roman" panose="02020603050405020304" pitchFamily="18" charset="0"/>
              <a:cs typeface="Times New Roman" panose="02020603050405020304" pitchFamily="18" charset="0"/>
            </a:rPr>
            <a:t>serie</a:t>
          </a:r>
          <a:r>
            <a:rPr lang="en-US" sz="1400" kern="1200" dirty="0">
              <a:latin typeface="Times New Roman" panose="02020603050405020304" pitchFamily="18" charset="0"/>
              <a:cs typeface="Times New Roman" panose="02020603050405020304" pitchFamily="18" charset="0"/>
            </a:rPr>
            <a:t> de </a:t>
          </a:r>
          <a:r>
            <a:rPr lang="en-US" sz="1400" kern="1200" dirty="0" err="1">
              <a:latin typeface="Times New Roman" panose="02020603050405020304" pitchFamily="18" charset="0"/>
              <a:cs typeface="Times New Roman" panose="02020603050405020304" pitchFamily="18" charset="0"/>
            </a:rPr>
            <a:t>întreprinderi</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chimice</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deținute</a:t>
          </a:r>
          <a:r>
            <a:rPr lang="en-US" sz="1400" kern="1200" dirty="0">
              <a:latin typeface="Times New Roman" panose="02020603050405020304" pitchFamily="18" charset="0"/>
              <a:cs typeface="Times New Roman" panose="02020603050405020304" pitchFamily="18" charset="0"/>
            </a:rPr>
            <a:t> de </a:t>
          </a:r>
          <a:r>
            <a:rPr lang="en-US" sz="1400" kern="1200" dirty="0" err="1">
              <a:latin typeface="Times New Roman" panose="02020603050405020304" pitchFamily="18" charset="0"/>
              <a:cs typeface="Times New Roman" panose="02020603050405020304" pitchFamily="18" charset="0"/>
            </a:rPr>
            <a:t>corporații</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transnaționale</a:t>
          </a:r>
          <a:r>
            <a:rPr lang="en-US" sz="1400" kern="1200" dirty="0">
              <a:latin typeface="Times New Roman" panose="02020603050405020304" pitchFamily="18" charset="0"/>
              <a:cs typeface="Times New Roman" panose="02020603050405020304" pitchFamily="18" charset="0"/>
            </a:rPr>
            <a:t>, precum </a:t>
          </a:r>
          <a:r>
            <a:rPr lang="en-US" sz="1400" kern="1200" dirty="0" err="1">
              <a:latin typeface="Times New Roman" panose="02020603050405020304" pitchFamily="18" charset="0"/>
              <a:cs typeface="Times New Roman" panose="02020603050405020304" pitchFamily="18" charset="0"/>
            </a:rPr>
            <a:t>și</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datorită</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utilizării</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metodelor</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chimice</a:t>
          </a:r>
          <a:r>
            <a:rPr lang="en-US" sz="1400" kern="1200" dirty="0">
              <a:latin typeface="Times New Roman" panose="02020603050405020304" pitchFamily="18" charset="0"/>
              <a:cs typeface="Times New Roman" panose="02020603050405020304" pitchFamily="18" charset="0"/>
            </a:rPr>
            <a:t> de </a:t>
          </a:r>
          <a:r>
            <a:rPr lang="en-US" sz="1400" kern="1200" dirty="0" err="1">
              <a:latin typeface="Times New Roman" panose="02020603050405020304" pitchFamily="18" charset="0"/>
              <a:cs typeface="Times New Roman" panose="02020603050405020304" pitchFamily="18" charset="0"/>
            </a:rPr>
            <a:t>pescuit</a:t>
          </a:r>
          <a:r>
            <a:rPr lang="en-US" sz="1400" kern="1200" dirty="0">
              <a:latin typeface="Times New Roman" panose="02020603050405020304" pitchFamily="18" charset="0"/>
              <a:cs typeface="Times New Roman" panose="02020603050405020304" pitchFamily="18" charset="0"/>
            </a:rPr>
            <a:t>.</a:t>
          </a:r>
          <a:endParaRPr lang="ru-RU" sz="1400" kern="1200" dirty="0">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err="1">
              <a:latin typeface="Times New Roman" panose="02020603050405020304" pitchFamily="18" charset="0"/>
              <a:cs typeface="Times New Roman" panose="02020603050405020304" pitchFamily="18" charset="0"/>
            </a:rPr>
            <a:t>Anual</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aproximativ</a:t>
          </a:r>
          <a:r>
            <a:rPr lang="en-US" sz="1400" kern="1200" dirty="0">
              <a:latin typeface="Times New Roman" panose="02020603050405020304" pitchFamily="18" charset="0"/>
              <a:cs typeface="Times New Roman" panose="02020603050405020304" pitchFamily="18" charset="0"/>
            </a:rPr>
            <a:t> un </a:t>
          </a:r>
          <a:r>
            <a:rPr lang="en-US" sz="1400" kern="1200" dirty="0" err="1">
              <a:latin typeface="Times New Roman" panose="02020603050405020304" pitchFamily="18" charset="0"/>
              <a:cs typeface="Times New Roman" panose="02020603050405020304" pitchFamily="18" charset="0"/>
            </a:rPr>
            <a:t>milion</a:t>
          </a:r>
          <a:r>
            <a:rPr lang="en-US" sz="1400" kern="1200" dirty="0">
              <a:latin typeface="Times New Roman" panose="02020603050405020304" pitchFamily="18" charset="0"/>
              <a:cs typeface="Times New Roman" panose="02020603050405020304" pitchFamily="18" charset="0"/>
            </a:rPr>
            <a:t> de tone de petrol </a:t>
          </a:r>
          <a:r>
            <a:rPr lang="en-US" sz="1400" kern="1200" dirty="0" err="1">
              <a:latin typeface="Times New Roman" panose="02020603050405020304" pitchFamily="18" charset="0"/>
              <a:cs typeface="Times New Roman" panose="02020603050405020304" pitchFamily="18" charset="0"/>
            </a:rPr>
            <a:t>curge</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în</a:t>
          </a:r>
          <a:r>
            <a:rPr lang="en-US" sz="1400" kern="1200" dirty="0">
              <a:latin typeface="Times New Roman" panose="02020603050405020304" pitchFamily="18" charset="0"/>
              <a:cs typeface="Times New Roman" panose="02020603050405020304" pitchFamily="18" charset="0"/>
            </a:rPr>
            <a:t> mare de la </a:t>
          </a:r>
          <a:r>
            <a:rPr lang="en-US" sz="1400" kern="1200" dirty="0" err="1">
              <a:latin typeface="Times New Roman" panose="02020603050405020304" pitchFamily="18" charset="0"/>
              <a:cs typeface="Times New Roman" panose="02020603050405020304" pitchFamily="18" charset="0"/>
            </a:rPr>
            <a:t>platformele</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petroliere</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conducte</a:t>
          </a:r>
          <a:r>
            <a:rPr lang="en-US" sz="1400" kern="1200" dirty="0">
              <a:latin typeface="Times New Roman" panose="02020603050405020304" pitchFamily="18" charset="0"/>
              <a:cs typeface="Times New Roman" panose="02020603050405020304" pitchFamily="18" charset="0"/>
            </a:rPr>
            <a:t> cu </a:t>
          </a:r>
          <a:r>
            <a:rPr lang="en-US" sz="1400" kern="1200" dirty="0" err="1">
              <a:latin typeface="Times New Roman" panose="02020603050405020304" pitchFamily="18" charset="0"/>
              <a:cs typeface="Times New Roman" panose="02020603050405020304" pitchFamily="18" charset="0"/>
            </a:rPr>
            <a:t>scurgeri</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porturi</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întreprinderi</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industriale</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și</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râuri</a:t>
          </a:r>
          <a:r>
            <a:rPr lang="en-US" sz="1400" kern="1200" dirty="0">
              <a:latin typeface="Times New Roman" panose="02020603050405020304" pitchFamily="18" charset="0"/>
              <a:cs typeface="Times New Roman" panose="02020603050405020304" pitchFamily="18" charset="0"/>
            </a:rPr>
            <a:t>.</a:t>
          </a:r>
          <a:endParaRPr lang="ru-RU" sz="1400" kern="1200" dirty="0">
            <a:latin typeface="Times New Roman" panose="02020603050405020304" pitchFamily="18" charset="0"/>
            <a:cs typeface="Times New Roman" panose="02020603050405020304" pitchFamily="18" charset="0"/>
          </a:endParaRPr>
        </a:p>
      </dsp:txBody>
      <dsp:txXfrm>
        <a:off x="53037" y="1264712"/>
        <a:ext cx="3451844" cy="1704748"/>
      </dsp:txXfrm>
    </dsp:sp>
    <dsp:sp modelId="{E8BBB158-BBD0-8445-8767-25F15447825D}">
      <dsp:nvSpPr>
        <dsp:cNvPr id="0" name=""/>
        <dsp:cNvSpPr/>
      </dsp:nvSpPr>
      <dsp:spPr>
        <a:xfrm>
          <a:off x="4192970" y="988216"/>
          <a:ext cx="1496244" cy="1496244"/>
        </a:xfrm>
        <a:prstGeom prst="gear6">
          <a:avLst/>
        </a:prstGeom>
        <a:gradFill rotWithShape="0">
          <a:gsLst>
            <a:gs pos="0">
              <a:schemeClr val="accent5">
                <a:hueOff val="0"/>
                <a:satOff val="0"/>
                <a:lumOff val="0"/>
                <a:alphaOff val="0"/>
                <a:tint val="54000"/>
                <a:alpha val="100000"/>
                <a:satMod val="105000"/>
                <a:lumMod val="110000"/>
              </a:schemeClr>
            </a:gs>
            <a:gs pos="100000">
              <a:schemeClr val="accent5">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a:latin typeface="Times New Roman" panose="02020603050405020304" pitchFamily="18" charset="0"/>
              <a:cs typeface="Times New Roman" panose="02020603050405020304" pitchFamily="18" charset="0"/>
            </a:rPr>
            <a:t>Marea Nordului</a:t>
          </a:r>
          <a:endParaRPr lang="ru-RU" sz="1400" kern="1200" dirty="0">
            <a:latin typeface="Times New Roman" panose="02020603050405020304" pitchFamily="18" charset="0"/>
            <a:cs typeface="Times New Roman" panose="02020603050405020304" pitchFamily="18" charset="0"/>
          </a:endParaRPr>
        </a:p>
      </dsp:txBody>
      <dsp:txXfrm>
        <a:off x="4569654" y="1367177"/>
        <a:ext cx="742876" cy="738322"/>
      </dsp:txXfrm>
    </dsp:sp>
    <dsp:sp modelId="{E541C974-AA9E-7141-96F9-606FD3E8A5B1}">
      <dsp:nvSpPr>
        <dsp:cNvPr id="0" name=""/>
        <dsp:cNvSpPr/>
      </dsp:nvSpPr>
      <dsp:spPr>
        <a:xfrm>
          <a:off x="8686082" y="2410501"/>
          <a:ext cx="2797933" cy="1158159"/>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dirty="0" err="1">
              <a:latin typeface="Times New Roman" panose="02020603050405020304" pitchFamily="18" charset="0"/>
              <a:cs typeface="Times New Roman" panose="02020603050405020304" pitchFamily="18" charset="0"/>
            </a:rPr>
            <a:t>Aici</a:t>
          </a:r>
          <a:r>
            <a:rPr lang="en-US" sz="1400" kern="1200" dirty="0">
              <a:latin typeface="Times New Roman" panose="02020603050405020304" pitchFamily="18" charset="0"/>
              <a:cs typeface="Times New Roman" panose="02020603050405020304" pitchFamily="18" charset="0"/>
            </a:rPr>
            <a:t> mii de </a:t>
          </a:r>
          <a:r>
            <a:rPr lang="en-US" sz="1400" kern="1200" dirty="0" err="1">
              <a:latin typeface="Times New Roman" panose="02020603050405020304" pitchFamily="18" charset="0"/>
              <a:cs typeface="Times New Roman" panose="02020603050405020304" pitchFamily="18" charset="0"/>
            </a:rPr>
            <a:t>metri</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cubi</a:t>
          </a:r>
          <a:r>
            <a:rPr lang="en-US" sz="1400" kern="1200" dirty="0">
              <a:latin typeface="Times New Roman" panose="02020603050405020304" pitchFamily="18" charset="0"/>
              <a:cs typeface="Times New Roman" panose="02020603050405020304" pitchFamily="18" charset="0"/>
            </a:rPr>
            <a:t> de </a:t>
          </a:r>
          <a:r>
            <a:rPr lang="en-US" sz="1400" kern="1200" dirty="0" err="1">
              <a:latin typeface="Times New Roman" panose="02020603050405020304" pitchFamily="18" charset="0"/>
              <a:cs typeface="Times New Roman" panose="02020603050405020304" pitchFamily="18" charset="0"/>
            </a:rPr>
            <a:t>canalizare</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netratată</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deșeuri</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industriale</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și</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menajere</a:t>
          </a:r>
          <a:r>
            <a:rPr lang="en-US" sz="1400" kern="1200" dirty="0">
              <a:latin typeface="Times New Roman" panose="02020603050405020304" pitchFamily="18" charset="0"/>
              <a:cs typeface="Times New Roman" panose="02020603050405020304" pitchFamily="18" charset="0"/>
            </a:rPr>
            <a:t> sunt </a:t>
          </a:r>
          <a:r>
            <a:rPr lang="en-US" sz="1400" kern="1200" dirty="0" err="1">
              <a:latin typeface="Times New Roman" panose="02020603050405020304" pitchFamily="18" charset="0"/>
              <a:cs typeface="Times New Roman" panose="02020603050405020304" pitchFamily="18" charset="0"/>
            </a:rPr>
            <a:t>aruncate</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în</a:t>
          </a:r>
          <a:r>
            <a:rPr lang="en-US" sz="1400" kern="1200" dirty="0">
              <a:latin typeface="Times New Roman" panose="02020603050405020304" pitchFamily="18" charset="0"/>
              <a:cs typeface="Times New Roman" panose="02020603050405020304" pitchFamily="18" charset="0"/>
            </a:rPr>
            <a:t> mare, care </a:t>
          </a:r>
          <a:r>
            <a:rPr lang="en-US" sz="1400" kern="1200" dirty="0" err="1">
              <a:latin typeface="Times New Roman" panose="02020603050405020304" pitchFamily="18" charset="0"/>
              <a:cs typeface="Times New Roman" panose="02020603050405020304" pitchFamily="18" charset="0"/>
            </a:rPr>
            <a:t>distrug</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încet</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dar</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inevitabil</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toate</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ființele</a:t>
          </a:r>
          <a:r>
            <a:rPr lang="en-US" sz="1400" kern="1200" dirty="0">
              <a:latin typeface="Times New Roman" panose="02020603050405020304" pitchFamily="18" charset="0"/>
              <a:cs typeface="Times New Roman" panose="02020603050405020304" pitchFamily="18" charset="0"/>
            </a:rPr>
            <a:t> vii.</a:t>
          </a:r>
          <a:endParaRPr lang="ru-RU" sz="1400" kern="1200" dirty="0">
            <a:latin typeface="Times New Roman" panose="02020603050405020304" pitchFamily="18" charset="0"/>
            <a:cs typeface="Times New Roman" panose="02020603050405020304" pitchFamily="18" charset="0"/>
          </a:endParaRPr>
        </a:p>
      </dsp:txBody>
      <dsp:txXfrm>
        <a:off x="8720003" y="2444422"/>
        <a:ext cx="2730091" cy="1090317"/>
      </dsp:txXfrm>
    </dsp:sp>
    <dsp:sp modelId="{63F63E68-AB3B-C64F-A1DE-E51B120C5409}">
      <dsp:nvSpPr>
        <dsp:cNvPr id="0" name=""/>
        <dsp:cNvSpPr/>
      </dsp:nvSpPr>
      <dsp:spPr>
        <a:xfrm rot="20700000">
          <a:off x="5031020" y="-44039"/>
          <a:ext cx="1466013" cy="1466013"/>
        </a:xfrm>
        <a:prstGeom prst="gear6">
          <a:avLst/>
        </a:prstGeom>
        <a:gradFill rotWithShape="0">
          <a:gsLst>
            <a:gs pos="0">
              <a:schemeClr val="accent5">
                <a:hueOff val="0"/>
                <a:satOff val="0"/>
                <a:lumOff val="0"/>
                <a:alphaOff val="0"/>
                <a:tint val="54000"/>
                <a:alpha val="100000"/>
                <a:satMod val="105000"/>
                <a:lumMod val="110000"/>
              </a:schemeClr>
            </a:gs>
            <a:gs pos="100000">
              <a:schemeClr val="accent5">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a:latin typeface="Times New Roman" panose="02020603050405020304" pitchFamily="18" charset="0"/>
              <a:cs typeface="Times New Roman" panose="02020603050405020304" pitchFamily="18" charset="0"/>
            </a:rPr>
            <a:t>Marea Adriatică</a:t>
          </a:r>
          <a:endParaRPr lang="ru-RU" sz="1400" kern="1200">
            <a:latin typeface="Times New Roman" panose="02020603050405020304" pitchFamily="18" charset="0"/>
            <a:cs typeface="Times New Roman" panose="02020603050405020304" pitchFamily="18" charset="0"/>
          </a:endParaRPr>
        </a:p>
      </dsp:txBody>
      <dsp:txXfrm rot="-20700000">
        <a:off x="5352559" y="277500"/>
        <a:ext cx="822934" cy="822934"/>
      </dsp:txXfrm>
    </dsp:sp>
    <dsp:sp modelId="{000E2CD9-8DD8-0445-9101-7A09EBAEC634}">
      <dsp:nvSpPr>
        <dsp:cNvPr id="0" name=""/>
        <dsp:cNvSpPr/>
      </dsp:nvSpPr>
      <dsp:spPr>
        <a:xfrm>
          <a:off x="7655891" y="142813"/>
          <a:ext cx="3963133" cy="1948266"/>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dirty="0">
              <a:latin typeface="Times New Roman" panose="02020603050405020304" pitchFamily="18" charset="0"/>
              <a:cs typeface="Times New Roman" panose="02020603050405020304" pitchFamily="18" charset="0"/>
            </a:rPr>
            <a:t>64% din </a:t>
          </a:r>
          <a:r>
            <a:rPr lang="en-US" sz="1400" kern="1200" dirty="0" err="1">
              <a:latin typeface="Times New Roman" panose="02020603050405020304" pitchFamily="18" charset="0"/>
              <a:cs typeface="Times New Roman" panose="02020603050405020304" pitchFamily="18" charset="0"/>
            </a:rPr>
            <a:t>deșeurile</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industriale</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și</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aproape</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jumătate</a:t>
          </a:r>
          <a:r>
            <a:rPr lang="en-US" sz="1400" kern="1200" dirty="0">
              <a:latin typeface="Times New Roman" panose="02020603050405020304" pitchFamily="18" charset="0"/>
              <a:cs typeface="Times New Roman" panose="02020603050405020304" pitchFamily="18" charset="0"/>
            </a:rPr>
            <a:t> din </a:t>
          </a:r>
          <a:r>
            <a:rPr lang="en-US" sz="1400" kern="1200" dirty="0" err="1">
              <a:latin typeface="Times New Roman" panose="02020603050405020304" pitchFamily="18" charset="0"/>
              <a:cs typeface="Times New Roman" panose="02020603050405020304" pitchFamily="18" charset="0"/>
            </a:rPr>
            <a:t>deșeurile</a:t>
          </a:r>
          <a:r>
            <a:rPr lang="en-US" sz="1400" kern="1200" dirty="0">
              <a:latin typeface="Times New Roman" panose="02020603050405020304" pitchFamily="18" charset="0"/>
              <a:cs typeface="Times New Roman" panose="02020603050405020304" pitchFamily="18" charset="0"/>
            </a:rPr>
            <a:t> de </a:t>
          </a:r>
          <a:r>
            <a:rPr lang="en-US" sz="1400" kern="1200" dirty="0" err="1">
              <a:latin typeface="Times New Roman" panose="02020603050405020304" pitchFamily="18" charset="0"/>
              <a:cs typeface="Times New Roman" panose="02020603050405020304" pitchFamily="18" charset="0"/>
            </a:rPr>
            <a:t>canalizare</a:t>
          </a:r>
          <a:r>
            <a:rPr lang="en-US" sz="1400" kern="1200" dirty="0">
              <a:latin typeface="Times New Roman" panose="02020603050405020304" pitchFamily="18" charset="0"/>
              <a:cs typeface="Times New Roman" panose="02020603050405020304" pitchFamily="18" charset="0"/>
            </a:rPr>
            <a:t> din Italia sunt </a:t>
          </a:r>
          <a:r>
            <a:rPr lang="en-US" sz="1400" kern="1200" dirty="0" err="1">
              <a:latin typeface="Times New Roman" panose="02020603050405020304" pitchFamily="18" charset="0"/>
              <a:cs typeface="Times New Roman" panose="02020603050405020304" pitchFamily="18" charset="0"/>
            </a:rPr>
            <a:t>aruncate</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în</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apa</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Adriaticii</a:t>
          </a:r>
          <a:r>
            <a:rPr lang="en-US" sz="1400" kern="1200" dirty="0">
              <a:latin typeface="Times New Roman" panose="02020603050405020304" pitchFamily="18" charset="0"/>
              <a:cs typeface="Times New Roman" panose="02020603050405020304" pitchFamily="18" charset="0"/>
            </a:rPr>
            <a:t>.</a:t>
          </a:r>
          <a:endParaRPr lang="ru-RU" sz="1400" kern="1200" dirty="0">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err="1">
              <a:latin typeface="Times New Roman" panose="02020603050405020304" pitchFamily="18" charset="0"/>
              <a:cs typeface="Times New Roman" panose="02020603050405020304" pitchFamily="18" charset="0"/>
            </a:rPr>
            <a:t>Ploile</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spală</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în</a:t>
          </a:r>
          <a:r>
            <a:rPr lang="en-US" sz="1400" kern="1200" dirty="0">
              <a:latin typeface="Times New Roman" panose="02020603050405020304" pitchFamily="18" charset="0"/>
              <a:cs typeface="Times New Roman" panose="02020603050405020304" pitchFamily="18" charset="0"/>
            </a:rPr>
            <a:t> mare </a:t>
          </a:r>
          <a:r>
            <a:rPr lang="en-US" sz="1400" kern="1200" dirty="0" err="1">
              <a:latin typeface="Times New Roman" panose="02020603050405020304" pitchFamily="18" charset="0"/>
              <a:cs typeface="Times New Roman" panose="02020603050405020304" pitchFamily="18" charset="0"/>
            </a:rPr>
            <a:t>îngrășăminte</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minerale</a:t>
          </a:r>
          <a:r>
            <a:rPr lang="en-US" sz="1400" kern="1200" dirty="0">
              <a:latin typeface="Times New Roman" panose="02020603050405020304" pitchFamily="18" charset="0"/>
              <a:cs typeface="Times New Roman" panose="02020603050405020304" pitchFamily="18" charset="0"/>
            </a:rPr>
            <a:t> de pe </a:t>
          </a:r>
          <a:r>
            <a:rPr lang="en-US" sz="1400" kern="1200" dirty="0" err="1">
              <a:latin typeface="Times New Roman" panose="02020603050405020304" pitchFamily="18" charset="0"/>
              <a:cs typeface="Times New Roman" panose="02020603050405020304" pitchFamily="18" charset="0"/>
            </a:rPr>
            <a:t>câmpuri</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și</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deșeuri</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alimentare</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ceștia</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în</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combinație</a:t>
          </a:r>
          <a:r>
            <a:rPr lang="en-US" sz="1400" kern="1200" dirty="0">
              <a:latin typeface="Times New Roman" panose="02020603050405020304" pitchFamily="18" charset="0"/>
              <a:cs typeface="Times New Roman" panose="02020603050405020304" pitchFamily="18" charset="0"/>
            </a:rPr>
            <a:t> cu </a:t>
          </a:r>
          <a:r>
            <a:rPr lang="en-US" sz="1400" kern="1200" dirty="0" err="1">
              <a:latin typeface="Times New Roman" panose="02020603050405020304" pitchFamily="18" charset="0"/>
              <a:cs typeface="Times New Roman" panose="02020603050405020304" pitchFamily="18" charset="0"/>
            </a:rPr>
            <a:t>căldura</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apei</a:t>
          </a:r>
          <a:r>
            <a:rPr lang="en-US" sz="1400" kern="1200" dirty="0">
              <a:latin typeface="Times New Roman" panose="02020603050405020304" pitchFamily="18" charset="0"/>
              <a:cs typeface="Times New Roman" panose="02020603050405020304" pitchFamily="18" charset="0"/>
            </a:rPr>
            <a:t> locale </a:t>
          </a:r>
          <a:r>
            <a:rPr lang="en-US" sz="1400" kern="1200" dirty="0" err="1">
              <a:latin typeface="Times New Roman" panose="02020603050405020304" pitchFamily="18" charset="0"/>
              <a:cs typeface="Times New Roman" panose="02020603050405020304" pitchFamily="18" charset="0"/>
            </a:rPr>
            <a:t>puțin</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adânci</a:t>
          </a:r>
          <a:r>
            <a:rPr lang="en-US" sz="1400" kern="1200" dirty="0">
              <a:latin typeface="Times New Roman" panose="02020603050405020304" pitchFamily="18" charset="0"/>
              <a:cs typeface="Times New Roman" panose="02020603050405020304" pitchFamily="18" charset="0"/>
            </a:rPr>
            <a:t>, au </a:t>
          </a:r>
          <a:r>
            <a:rPr lang="en-US" sz="1400" kern="1200" dirty="0" err="1">
              <a:latin typeface="Times New Roman" panose="02020603050405020304" pitchFamily="18" charset="0"/>
              <a:cs typeface="Times New Roman" panose="02020603050405020304" pitchFamily="18" charset="0"/>
            </a:rPr>
            <a:t>provocat</a:t>
          </a:r>
          <a:r>
            <a:rPr lang="en-US" sz="1400" kern="1200" dirty="0">
              <a:latin typeface="Times New Roman" panose="02020603050405020304" pitchFamily="18" charset="0"/>
              <a:cs typeface="Times New Roman" panose="02020603050405020304" pitchFamily="18" charset="0"/>
            </a:rPr>
            <a:t> o </a:t>
          </a:r>
          <a:r>
            <a:rPr lang="en-US" sz="1400" kern="1200" dirty="0" err="1">
              <a:latin typeface="Times New Roman" panose="02020603050405020304" pitchFamily="18" charset="0"/>
              <a:cs typeface="Times New Roman" panose="02020603050405020304" pitchFamily="18" charset="0"/>
            </a:rPr>
            <a:t>explozie</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biologică</a:t>
          </a:r>
          <a:r>
            <a:rPr lang="en-US" sz="1400" kern="1200" dirty="0">
              <a:latin typeface="Times New Roman" panose="02020603050405020304" pitchFamily="18" charset="0"/>
              <a:cs typeface="Times New Roman" panose="02020603050405020304" pitchFamily="18" charset="0"/>
            </a:rPr>
            <a:t> - au </a:t>
          </a:r>
          <a:r>
            <a:rPr lang="en-US" sz="1400" kern="1200" dirty="0" err="1">
              <a:latin typeface="Times New Roman" panose="02020603050405020304" pitchFamily="18" charset="0"/>
              <a:cs typeface="Times New Roman" panose="02020603050405020304" pitchFamily="18" charset="0"/>
            </a:rPr>
            <a:t>crescut</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alge</a:t>
          </a:r>
          <a:r>
            <a:rPr lang="en-US" sz="1400" kern="1200" dirty="0">
              <a:latin typeface="Times New Roman" panose="02020603050405020304" pitchFamily="18" charset="0"/>
              <a:cs typeface="Times New Roman" panose="02020603050405020304" pitchFamily="18" charset="0"/>
            </a:rPr>
            <a:t>, care absorb </a:t>
          </a:r>
          <a:r>
            <a:rPr lang="en-US" sz="1400" kern="1200" dirty="0" err="1">
              <a:latin typeface="Times New Roman" panose="02020603050405020304" pitchFamily="18" charset="0"/>
              <a:cs typeface="Times New Roman" panose="02020603050405020304" pitchFamily="18" charset="0"/>
            </a:rPr>
            <a:t>oxigenul</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conținut</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în</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apă</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provocând</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sufocarea</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peștilor</a:t>
          </a:r>
          <a:r>
            <a:rPr lang="en-US" sz="1400" kern="1200" dirty="0">
              <a:latin typeface="Times New Roman" panose="02020603050405020304" pitchFamily="18" charset="0"/>
              <a:cs typeface="Times New Roman" panose="02020603050405020304" pitchFamily="18" charset="0"/>
            </a:rPr>
            <a:t>.</a:t>
          </a:r>
          <a:endParaRPr lang="ru-RU" sz="1400" kern="1200" dirty="0">
            <a:latin typeface="Times New Roman" panose="02020603050405020304" pitchFamily="18" charset="0"/>
            <a:cs typeface="Times New Roman" panose="02020603050405020304" pitchFamily="18" charset="0"/>
          </a:endParaRPr>
        </a:p>
      </dsp:txBody>
      <dsp:txXfrm>
        <a:off x="7712954" y="199876"/>
        <a:ext cx="3849007" cy="1834140"/>
      </dsp:txXfrm>
    </dsp:sp>
    <dsp:sp modelId="{2CC05668-593B-B94F-9A43-B8A6D5CF3C9F}">
      <dsp:nvSpPr>
        <dsp:cNvPr id="0" name=""/>
        <dsp:cNvSpPr/>
      </dsp:nvSpPr>
      <dsp:spPr>
        <a:xfrm>
          <a:off x="5226855" y="1166833"/>
          <a:ext cx="2633389" cy="2633389"/>
        </a:xfrm>
        <a:prstGeom prst="circularArrow">
          <a:avLst>
            <a:gd name="adj1" fmla="val 4688"/>
            <a:gd name="adj2" fmla="val 299029"/>
            <a:gd name="adj3" fmla="val 2504418"/>
            <a:gd name="adj4" fmla="val 15886820"/>
            <a:gd name="adj5" fmla="val 5469"/>
          </a:avLst>
        </a:prstGeom>
        <a:gradFill rotWithShape="0">
          <a:gsLst>
            <a:gs pos="0">
              <a:schemeClr val="accent5">
                <a:tint val="60000"/>
                <a:hueOff val="0"/>
                <a:satOff val="0"/>
                <a:lumOff val="0"/>
                <a:alphaOff val="0"/>
                <a:tint val="54000"/>
                <a:alpha val="100000"/>
                <a:satMod val="105000"/>
                <a:lumMod val="110000"/>
              </a:schemeClr>
            </a:gs>
            <a:gs pos="100000">
              <a:schemeClr val="accent5">
                <a:tint val="60000"/>
                <a:hueOff val="0"/>
                <a:satOff val="0"/>
                <a:lumOff val="0"/>
                <a:alphaOff val="0"/>
                <a:tint val="78000"/>
                <a:alpha val="92000"/>
                <a:satMod val="109000"/>
                <a:lumMod val="10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33B1F7CF-25CA-D448-87E5-44BB37FE505A}">
      <dsp:nvSpPr>
        <dsp:cNvPr id="0" name=""/>
        <dsp:cNvSpPr/>
      </dsp:nvSpPr>
      <dsp:spPr>
        <a:xfrm>
          <a:off x="3927988" y="659101"/>
          <a:ext cx="1913322" cy="1913322"/>
        </a:xfrm>
        <a:prstGeom prst="leftCircularArrow">
          <a:avLst>
            <a:gd name="adj1" fmla="val 6452"/>
            <a:gd name="adj2" fmla="val 429999"/>
            <a:gd name="adj3" fmla="val 10489124"/>
            <a:gd name="adj4" fmla="val 14837806"/>
            <a:gd name="adj5" fmla="val 7527"/>
          </a:avLst>
        </a:prstGeom>
        <a:gradFill rotWithShape="0">
          <a:gsLst>
            <a:gs pos="0">
              <a:schemeClr val="accent5">
                <a:tint val="60000"/>
                <a:hueOff val="0"/>
                <a:satOff val="0"/>
                <a:lumOff val="0"/>
                <a:alphaOff val="0"/>
                <a:tint val="54000"/>
                <a:alpha val="100000"/>
                <a:satMod val="105000"/>
                <a:lumMod val="110000"/>
              </a:schemeClr>
            </a:gs>
            <a:gs pos="100000">
              <a:schemeClr val="accent5">
                <a:tint val="60000"/>
                <a:hueOff val="0"/>
                <a:satOff val="0"/>
                <a:lumOff val="0"/>
                <a:alphaOff val="0"/>
                <a:tint val="78000"/>
                <a:alpha val="92000"/>
                <a:satMod val="109000"/>
                <a:lumMod val="10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BF00D29D-B68B-8F46-96AE-109BA21D8E05}">
      <dsp:nvSpPr>
        <dsp:cNvPr id="0" name=""/>
        <dsp:cNvSpPr/>
      </dsp:nvSpPr>
      <dsp:spPr>
        <a:xfrm>
          <a:off x="4691916" y="-363204"/>
          <a:ext cx="2062946" cy="2062946"/>
        </a:xfrm>
        <a:prstGeom prst="circularArrow">
          <a:avLst>
            <a:gd name="adj1" fmla="val 5984"/>
            <a:gd name="adj2" fmla="val 394124"/>
            <a:gd name="adj3" fmla="val 13313824"/>
            <a:gd name="adj4" fmla="val 10508221"/>
            <a:gd name="adj5" fmla="val 6981"/>
          </a:avLst>
        </a:prstGeom>
        <a:gradFill rotWithShape="0">
          <a:gsLst>
            <a:gs pos="0">
              <a:schemeClr val="accent5">
                <a:tint val="60000"/>
                <a:hueOff val="0"/>
                <a:satOff val="0"/>
                <a:lumOff val="0"/>
                <a:alphaOff val="0"/>
                <a:tint val="54000"/>
                <a:alpha val="100000"/>
                <a:satMod val="105000"/>
                <a:lumMod val="110000"/>
              </a:schemeClr>
            </a:gs>
            <a:gs pos="100000">
              <a:schemeClr val="accent5">
                <a:tint val="60000"/>
                <a:hueOff val="0"/>
                <a:satOff val="0"/>
                <a:lumOff val="0"/>
                <a:alphaOff val="0"/>
                <a:tint val="78000"/>
                <a:alpha val="92000"/>
                <a:satMod val="109000"/>
                <a:lumMod val="10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BB6FF2-6CA6-4F4B-B7C1-F4A1EE786890}">
      <dsp:nvSpPr>
        <dsp:cNvPr id="0" name=""/>
        <dsp:cNvSpPr/>
      </dsp:nvSpPr>
      <dsp:spPr>
        <a:xfrm>
          <a:off x="-6180924" y="-945611"/>
          <a:ext cx="7357569" cy="7357569"/>
        </a:xfrm>
        <a:prstGeom prst="blockArc">
          <a:avLst>
            <a:gd name="adj1" fmla="val 18900000"/>
            <a:gd name="adj2" fmla="val 2700000"/>
            <a:gd name="adj3" fmla="val 294"/>
          </a:avLst>
        </a:prstGeom>
        <a:noFill/>
        <a:ln w="15875"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91B6E41-AE2B-4747-90D6-3AD91D03B1CD}">
      <dsp:nvSpPr>
        <dsp:cNvPr id="0" name=""/>
        <dsp:cNvSpPr/>
      </dsp:nvSpPr>
      <dsp:spPr>
        <a:xfrm>
          <a:off x="514123" y="341537"/>
          <a:ext cx="10768615" cy="683511"/>
        </a:xfrm>
        <a:prstGeom prst="rect">
          <a:avLst/>
        </a:prstGeom>
        <a:gradFill rotWithShape="0">
          <a:gsLst>
            <a:gs pos="0">
              <a:schemeClr val="accent4">
                <a:hueOff val="0"/>
                <a:satOff val="0"/>
                <a:lumOff val="0"/>
                <a:alphaOff val="0"/>
                <a:tint val="54000"/>
                <a:alpha val="100000"/>
                <a:satMod val="105000"/>
                <a:lumMod val="110000"/>
              </a:schemeClr>
            </a:gs>
            <a:gs pos="100000">
              <a:schemeClr val="accent4">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42538" tIns="35560" rIns="35560" bIns="35560" numCol="1" spcCol="1270" anchor="ctr" anchorCtr="0">
          <a:noAutofit/>
        </a:bodyPr>
        <a:lstStyle/>
        <a:p>
          <a:pPr marL="0" lvl="0" indent="0" algn="l" defTabSz="622300">
            <a:lnSpc>
              <a:spcPct val="90000"/>
            </a:lnSpc>
            <a:spcBef>
              <a:spcPct val="0"/>
            </a:spcBef>
            <a:spcAft>
              <a:spcPct val="35000"/>
            </a:spcAft>
            <a:buNone/>
          </a:pPr>
          <a:r>
            <a:rPr lang="en-US" sz="1400" b="0" i="0" kern="1200" dirty="0" err="1">
              <a:latin typeface="Times New Roman" panose="02020603050405020304" pitchFamily="18" charset="0"/>
              <a:cs typeface="Times New Roman" panose="02020603050405020304" pitchFamily="18" charset="0"/>
            </a:rPr>
            <a:t>Diversitatea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biologică</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este</a:t>
          </a:r>
          <a:r>
            <a:rPr lang="en-US" sz="1400" b="0" i="0" kern="1200" dirty="0">
              <a:latin typeface="Times New Roman" panose="02020603050405020304" pitchFamily="18" charset="0"/>
              <a:cs typeface="Times New Roman" panose="02020603050405020304" pitchFamily="18" charset="0"/>
            </a:rPr>
            <a:t> o </a:t>
          </a:r>
          <a:r>
            <a:rPr lang="en-US" sz="1400" b="0" i="0" kern="1200" dirty="0" err="1">
              <a:latin typeface="Times New Roman" panose="02020603050405020304" pitchFamily="18" charset="0"/>
              <a:cs typeface="Times New Roman" panose="02020603050405020304" pitchFamily="18" charset="0"/>
            </a:rPr>
            <a:t>varietate</a:t>
          </a:r>
          <a:r>
            <a:rPr lang="en-US" sz="1400" b="0" i="0" kern="1200" dirty="0">
              <a:latin typeface="Times New Roman" panose="02020603050405020304" pitchFamily="18" charset="0"/>
              <a:cs typeface="Times New Roman" panose="02020603050405020304" pitchFamily="18" charset="0"/>
            </a:rPr>
            <a:t> de </a:t>
          </a:r>
          <a:r>
            <a:rPr lang="en-US" sz="1400" b="0" i="0" kern="1200" dirty="0" err="1">
              <a:latin typeface="Times New Roman" panose="02020603050405020304" pitchFamily="18" charset="0"/>
              <a:cs typeface="Times New Roman" panose="02020603050405020304" pitchFamily="18" charset="0"/>
            </a:rPr>
            <a:t>forme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și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procese</a:t>
          </a:r>
          <a:r>
            <a:rPr lang="en-US" sz="1400" b="0" i="0" kern="1200" dirty="0">
              <a:latin typeface="Times New Roman" panose="02020603050405020304" pitchFamily="18" charset="0"/>
              <a:cs typeface="Times New Roman" panose="02020603050405020304" pitchFamily="18" charset="0"/>
            </a:rPr>
            <a:t> din </a:t>
          </a:r>
          <a:r>
            <a:rPr lang="en-US" sz="1400" b="0" i="0" kern="1200" dirty="0" err="1">
              <a:latin typeface="Times New Roman" panose="02020603050405020304" pitchFamily="18" charset="0"/>
              <a:cs typeface="Times New Roman" panose="02020603050405020304" pitchFamily="18" charset="0"/>
            </a:rPr>
            <a:t>lumea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organică</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manifestate</a:t>
          </a:r>
          <a:r>
            <a:rPr lang="en-US" sz="1400" b="0" i="0" kern="1200" dirty="0">
              <a:latin typeface="Times New Roman" panose="02020603050405020304" pitchFamily="18" charset="0"/>
              <a:cs typeface="Times New Roman" panose="02020603050405020304" pitchFamily="18" charset="0"/>
            </a:rPr>
            <a:t> la </a:t>
          </a:r>
          <a:r>
            <a:rPr lang="en-US" sz="1400" b="0" i="0" kern="1200" dirty="0" err="1">
              <a:latin typeface="Times New Roman" panose="02020603050405020304" pitchFamily="18" charset="0"/>
              <a:cs typeface="Times New Roman" panose="02020603050405020304" pitchFamily="18" charset="0"/>
            </a:rPr>
            <a:t>nivelurile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genetice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moleculare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populaționale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taxonomice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și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coenotice</a:t>
          </a:r>
          <a:r>
            <a:rPr lang="en-US" sz="1400" b="0" i="0" kern="1200" dirty="0">
              <a:latin typeface="Times New Roman" panose="02020603050405020304" pitchFamily="18" charset="0"/>
              <a:cs typeface="Times New Roman" panose="02020603050405020304" pitchFamily="18" charset="0"/>
            </a:rPr>
            <a:t> ale </a:t>
          </a:r>
          <a:r>
            <a:rPr lang="en-US" sz="1400" b="0" i="0" kern="1200" dirty="0" err="1">
              <a:latin typeface="Times New Roman" panose="02020603050405020304" pitchFamily="18" charset="0"/>
              <a:cs typeface="Times New Roman" panose="02020603050405020304" pitchFamily="18" charset="0"/>
            </a:rPr>
            <a:t>organizării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viețuitoarelor</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Biodiversitatea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este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importantă</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pentru</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dezvoltarea</a:t>
          </a:r>
          <a:r>
            <a:rPr lang="en-US" sz="1400" b="0" i="0" kern="1200" dirty="0">
              <a:latin typeface="Times New Roman" panose="02020603050405020304" pitchFamily="18" charset="0"/>
              <a:cs typeface="Times New Roman" panose="02020603050405020304" pitchFamily="18" charset="0"/>
            </a:rPr>
            <a:t> de </a:t>
          </a:r>
          <a:r>
            <a:rPr lang="en-US" sz="1400" b="0" i="0" kern="1200" dirty="0" err="1">
              <a:latin typeface="Times New Roman" panose="02020603050405020304" pitchFamily="18" charset="0"/>
              <a:cs typeface="Times New Roman" panose="02020603050405020304" pitchFamily="18" charset="0"/>
            </a:rPr>
            <a:t>noi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medicamente</a:t>
          </a:r>
          <a:r>
            <a:rPr lang="en-US" sz="1400" b="0" i="0" kern="1200" dirty="0">
              <a:latin typeface="Times New Roman" panose="02020603050405020304" pitchFamily="18" charset="0"/>
              <a:cs typeface="Times New Roman" panose="02020603050405020304" pitchFamily="18" charset="0"/>
            </a:rPr>
            <a:t>, precum </a:t>
          </a:r>
          <a:r>
            <a:rPr lang="en-US" sz="1400" b="0" i="0" kern="1200" dirty="0" err="1">
              <a:latin typeface="Times New Roman" panose="02020603050405020304" pitchFamily="18" charset="0"/>
              <a:cs typeface="Times New Roman" panose="02020603050405020304" pitchFamily="18" charset="0"/>
            </a:rPr>
            <a:t>și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pentru</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dezvoltarea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industriei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oferindu-i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resurse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naturale</a:t>
          </a:r>
          <a:r>
            <a:rPr lang="en-US" sz="1400" b="0" i="0" kern="1200" dirty="0">
              <a:latin typeface="Times New Roman" panose="02020603050405020304" pitchFamily="18" charset="0"/>
              <a:cs typeface="Times New Roman" panose="02020603050405020304" pitchFamily="18" charset="0"/>
            </a:rPr>
            <a:t> precum </a:t>
          </a:r>
          <a:r>
            <a:rPr lang="en-US" sz="1400" b="0" i="0" kern="1200" dirty="0" err="1">
              <a:latin typeface="Times New Roman" panose="02020603050405020304" pitchFamily="18" charset="0"/>
              <a:cs typeface="Times New Roman" panose="02020603050405020304" pitchFamily="18" charset="0"/>
            </a:rPr>
            <a:t>cauciuc</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amidon</a:t>
          </a:r>
          <a:r>
            <a:rPr lang="en-US" sz="1400" b="0" i="0" kern="1200" dirty="0">
              <a:latin typeface="Times New Roman" panose="02020603050405020304" pitchFamily="18" charset="0"/>
              <a:cs typeface="Times New Roman" panose="02020603050405020304" pitchFamily="18" charset="0"/>
            </a:rPr>
            <a:t> natural, </a:t>
          </a:r>
          <a:r>
            <a:rPr lang="en-US" sz="1400" b="0" i="0" kern="1200" dirty="0" err="1">
              <a:latin typeface="Times New Roman" panose="02020603050405020304" pitchFamily="18" charset="0"/>
              <a:cs typeface="Times New Roman" panose="02020603050405020304" pitchFamily="18" charset="0"/>
            </a:rPr>
            <a:t>grăsimi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și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uleiuri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și</a:t>
          </a:r>
          <a:r>
            <a:rPr lang="en-US" sz="1400" b="0" i="0" kern="1200" dirty="0">
              <a:latin typeface="Times New Roman" panose="02020603050405020304" pitchFamily="18" charset="0"/>
              <a:cs typeface="Times New Roman" panose="02020603050405020304" pitchFamily="18" charset="0"/>
            </a:rPr>
            <a:t> pesticide </a:t>
          </a:r>
          <a:r>
            <a:rPr lang="en-US" sz="1400" b="0" i="0" kern="1200" dirty="0" err="1">
              <a:latin typeface="Times New Roman" panose="02020603050405020304" pitchFamily="18" charset="0"/>
              <a:cs typeface="Times New Roman" panose="02020603050405020304" pitchFamily="18" charset="0"/>
            </a:rPr>
            <a:t>naturale</a:t>
          </a:r>
          <a:r>
            <a:rPr lang="en-US" sz="1400" b="0" i="0" kern="1200" dirty="0">
              <a:latin typeface="Times New Roman" panose="02020603050405020304" pitchFamily="18" charset="0"/>
              <a:cs typeface="Times New Roman" panose="02020603050405020304" pitchFamily="18" charset="0"/>
            </a:rPr>
            <a:t>.</a:t>
          </a:r>
          <a:endParaRPr lang="ru-RU" sz="1400" b="0" i="0" kern="1200" dirty="0">
            <a:latin typeface="Times New Roman" panose="02020603050405020304" pitchFamily="18" charset="0"/>
            <a:cs typeface="Times New Roman" panose="02020603050405020304" pitchFamily="18" charset="0"/>
          </a:endParaRPr>
        </a:p>
      </dsp:txBody>
      <dsp:txXfrm>
        <a:off x="514123" y="341537"/>
        <a:ext cx="10768615" cy="683511"/>
      </dsp:txXfrm>
    </dsp:sp>
    <dsp:sp modelId="{B14CF81E-1EEC-5C42-9148-3C3830D9018C}">
      <dsp:nvSpPr>
        <dsp:cNvPr id="0" name=""/>
        <dsp:cNvSpPr/>
      </dsp:nvSpPr>
      <dsp:spPr>
        <a:xfrm>
          <a:off x="86928" y="256098"/>
          <a:ext cx="854389" cy="854389"/>
        </a:xfrm>
        <a:prstGeom prst="ellipse">
          <a:avLst/>
        </a:prstGeom>
        <a:gradFill rotWithShape="0">
          <a:gsLst>
            <a:gs pos="0">
              <a:schemeClr val="lt1">
                <a:hueOff val="0"/>
                <a:satOff val="0"/>
                <a:lumOff val="0"/>
                <a:alphaOff val="0"/>
                <a:tint val="54000"/>
                <a:alpha val="100000"/>
                <a:satMod val="105000"/>
                <a:lumMod val="110000"/>
              </a:schemeClr>
            </a:gs>
            <a:gs pos="100000">
              <a:schemeClr val="lt1">
                <a:hueOff val="0"/>
                <a:satOff val="0"/>
                <a:lumOff val="0"/>
                <a:alphaOff val="0"/>
                <a:tint val="78000"/>
                <a:alpha val="92000"/>
                <a:satMod val="109000"/>
                <a:lumMod val="100000"/>
              </a:schemeClr>
            </a:gs>
          </a:gsLst>
          <a:lin ang="5400000" scaled="0"/>
        </a:gradFill>
        <a:ln w="9525" cap="flat" cmpd="sng" algn="ctr">
          <a:solidFill>
            <a:schemeClr val="accent4">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31C03AF2-BB7C-E549-A8EB-569D8006EA3D}">
      <dsp:nvSpPr>
        <dsp:cNvPr id="0" name=""/>
        <dsp:cNvSpPr/>
      </dsp:nvSpPr>
      <dsp:spPr>
        <a:xfrm>
          <a:off x="1003908" y="1366477"/>
          <a:ext cx="10278830" cy="683511"/>
        </a:xfrm>
        <a:prstGeom prst="rect">
          <a:avLst/>
        </a:prstGeom>
        <a:gradFill rotWithShape="0">
          <a:gsLst>
            <a:gs pos="0">
              <a:schemeClr val="accent4">
                <a:hueOff val="0"/>
                <a:satOff val="0"/>
                <a:lumOff val="0"/>
                <a:alphaOff val="0"/>
                <a:tint val="54000"/>
                <a:alpha val="100000"/>
                <a:satMod val="105000"/>
                <a:lumMod val="110000"/>
              </a:schemeClr>
            </a:gs>
            <a:gs pos="100000">
              <a:schemeClr val="accent4">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42538" tIns="35560" rIns="35560" bIns="35560" numCol="1" spcCol="1270" anchor="ctr" anchorCtr="0">
          <a:noAutofit/>
        </a:bodyPr>
        <a:lstStyle/>
        <a:p>
          <a:pPr marL="0" lvl="0" indent="0" algn="l" defTabSz="622300">
            <a:lnSpc>
              <a:spcPct val="90000"/>
            </a:lnSpc>
            <a:spcBef>
              <a:spcPct val="0"/>
            </a:spcBef>
            <a:spcAft>
              <a:spcPct val="35000"/>
            </a:spcAft>
            <a:buNone/>
          </a:pPr>
          <a:r>
            <a:rPr lang="en-US" sz="1400" b="0" i="0" kern="1200" dirty="0" err="1">
              <a:latin typeface="Times New Roman" panose="02020603050405020304" pitchFamily="18" charset="0"/>
              <a:cs typeface="Times New Roman" panose="02020603050405020304" pitchFamily="18" charset="0"/>
            </a:rPr>
            <a:t>Datorită</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degradării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globale</a:t>
          </a:r>
          <a:r>
            <a:rPr lang="en-US" sz="1400" b="0" i="0" kern="1200" dirty="0">
              <a:latin typeface="Times New Roman" panose="02020603050405020304" pitchFamily="18" charset="0"/>
              <a:cs typeface="Times New Roman" panose="02020603050405020304" pitchFamily="18" charset="0"/>
            </a:rPr>
            <a:t> a </a:t>
          </a:r>
          <a:r>
            <a:rPr lang="en-US" sz="1400" b="0" i="0" kern="1200" dirty="0" err="1">
              <a:latin typeface="Times New Roman" panose="02020603050405020304" pitchFamily="18" charset="0"/>
              <a:cs typeface="Times New Roman" panose="02020603050405020304" pitchFamily="18" charset="0"/>
            </a:rPr>
            <a:t>mediului</a:t>
          </a:r>
          <a:r>
            <a:rPr lang="en-US" sz="1400" b="0" i="0" kern="1200" dirty="0">
              <a:latin typeface="Times New Roman" panose="02020603050405020304" pitchFamily="18" charset="0"/>
              <a:cs typeface="Times New Roman" panose="02020603050405020304" pitchFamily="18" charset="0"/>
            </a:rPr>
            <a:t> natural, </a:t>
          </a:r>
          <a:r>
            <a:rPr lang="en-US" sz="1400" b="0" i="0" kern="1200" dirty="0" err="1">
              <a:latin typeface="Times New Roman" panose="02020603050405020304" pitchFamily="18" charset="0"/>
              <a:cs typeface="Times New Roman" panose="02020603050405020304" pitchFamily="18" charset="0"/>
            </a:rPr>
            <a:t>dispariția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speciilor</a:t>
          </a:r>
          <a:r>
            <a:rPr lang="en-US" sz="1400" b="0" i="0" kern="1200" dirty="0">
              <a:latin typeface="Times New Roman" panose="02020603050405020304" pitchFamily="18" charset="0"/>
              <a:cs typeface="Times New Roman" panose="02020603050405020304" pitchFamily="18" charset="0"/>
            </a:rPr>
            <a:t> de </a:t>
          </a:r>
          <a:r>
            <a:rPr lang="en-US" sz="1400" b="0" i="0" kern="1200" dirty="0" err="1">
              <a:latin typeface="Times New Roman" panose="02020603050405020304" pitchFamily="18" charset="0"/>
              <a:cs typeface="Times New Roman" panose="02020603050405020304" pitchFamily="18" charset="0"/>
            </a:rPr>
            <a:t>animale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și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plante</a:t>
          </a:r>
          <a:r>
            <a:rPr lang="en-US" sz="1400" b="0" i="0" kern="1200" dirty="0">
              <a:latin typeface="Times New Roman" panose="02020603050405020304" pitchFamily="18" charset="0"/>
              <a:cs typeface="Times New Roman" panose="02020603050405020304" pitchFamily="18" charset="0"/>
            </a:rPr>
            <a:t> are loc </a:t>
          </a:r>
          <a:r>
            <a:rPr lang="en-US" sz="1400" b="0" i="0" kern="1200" dirty="0" err="1">
              <a:latin typeface="Times New Roman" panose="02020603050405020304" pitchFamily="18" charset="0"/>
              <a:cs typeface="Times New Roman" panose="02020603050405020304" pitchFamily="18" charset="0"/>
            </a:rPr>
            <a:t>într</a:t>
          </a:r>
          <a:r>
            <a:rPr lang="en-US" sz="1400" b="0" i="0" kern="1200" dirty="0">
              <a:latin typeface="Times New Roman" panose="02020603050405020304" pitchFamily="18" charset="0"/>
              <a:cs typeface="Times New Roman" panose="02020603050405020304" pitchFamily="18" charset="0"/>
            </a:rPr>
            <a:t>-un </a:t>
          </a:r>
          <a:r>
            <a:rPr lang="en-US" sz="1400" b="0" i="0" kern="1200" dirty="0" err="1">
              <a:latin typeface="Times New Roman" panose="02020603050405020304" pitchFamily="18" charset="0"/>
              <a:cs typeface="Times New Roman" panose="02020603050405020304" pitchFamily="18" charset="0"/>
            </a:rPr>
            <a:t>ritm</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foarte</a:t>
          </a:r>
          <a:r>
            <a:rPr lang="en-US" sz="1400" b="0" i="0" kern="1200" dirty="0">
              <a:latin typeface="Times New Roman" panose="02020603050405020304" pitchFamily="18" charset="0"/>
              <a:cs typeface="Times New Roman" panose="02020603050405020304" pitchFamily="18" charset="0"/>
            </a:rPr>
            <a:t> rapid. </a:t>
          </a:r>
          <a:r>
            <a:rPr lang="en-US" sz="1400" b="0" i="0" kern="1200" dirty="0" err="1">
              <a:latin typeface="Times New Roman" panose="02020603050405020304" pitchFamily="18" charset="0"/>
              <a:cs typeface="Times New Roman" panose="02020603050405020304" pitchFamily="18" charset="0"/>
            </a:rPr>
            <a:t>În</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ultimele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decenii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pădurile</a:t>
          </a:r>
          <a:r>
            <a:rPr lang="en-US" sz="1400" b="0" i="0" kern="1200" dirty="0">
              <a:latin typeface="Times New Roman" panose="02020603050405020304" pitchFamily="18" charset="0"/>
              <a:cs typeface="Times New Roman" panose="02020603050405020304" pitchFamily="18" charset="0"/>
            </a:rPr>
            <a:t> s-au </a:t>
          </a:r>
          <a:r>
            <a:rPr lang="en-US" sz="1400" b="0" i="0" kern="1200" dirty="0" err="1">
              <a:latin typeface="Times New Roman" panose="02020603050405020304" pitchFamily="18" charset="0"/>
              <a:cs typeface="Times New Roman" panose="02020603050405020304" pitchFamily="18" charset="0"/>
            </a:rPr>
            <a:t>micșorat</a:t>
          </a:r>
          <a:r>
            <a:rPr lang="en-US" sz="1400" b="0" i="0" kern="1200" dirty="0">
              <a:latin typeface="Times New Roman" panose="02020603050405020304" pitchFamily="18" charset="0"/>
              <a:cs typeface="Times New Roman" panose="02020603050405020304" pitchFamily="18" charset="0"/>
            </a:rPr>
            <a:t> cu </a:t>
          </a:r>
          <a:r>
            <a:rPr lang="en-US" sz="1400" b="0" i="0" kern="1200" dirty="0" err="1">
              <a:latin typeface="Times New Roman" panose="02020603050405020304" pitchFamily="18" charset="0"/>
              <a:cs typeface="Times New Roman" panose="02020603050405020304" pitchFamily="18" charset="0"/>
            </a:rPr>
            <a:t>aproape</a:t>
          </a:r>
          <a:r>
            <a:rPr lang="en-US" sz="1400" b="0" i="0" kern="1200" dirty="0">
              <a:latin typeface="Times New Roman" panose="02020603050405020304" pitchFamily="18" charset="0"/>
              <a:cs typeface="Times New Roman" panose="02020603050405020304" pitchFamily="18" charset="0"/>
            </a:rPr>
            <a:t> 200 de </a:t>
          </a:r>
          <a:r>
            <a:rPr lang="en-US" sz="1400" b="0" i="0" kern="1200" dirty="0" err="1">
              <a:latin typeface="Times New Roman" panose="02020603050405020304" pitchFamily="18" charset="0"/>
              <a:cs typeface="Times New Roman" panose="02020603050405020304" pitchFamily="18" charset="0"/>
            </a:rPr>
            <a:t>milioane</a:t>
          </a:r>
          <a:r>
            <a:rPr lang="en-US" sz="1400" b="0" i="0" kern="1200" dirty="0">
              <a:latin typeface="Times New Roman" panose="02020603050405020304" pitchFamily="18" charset="0"/>
              <a:cs typeface="Times New Roman" panose="02020603050405020304" pitchFamily="18" charset="0"/>
            </a:rPr>
            <a:t> de hectare, </a:t>
          </a:r>
          <a:r>
            <a:rPr lang="en-US" sz="1400" b="0" i="0" kern="1200" dirty="0" err="1">
              <a:latin typeface="Times New Roman" panose="02020603050405020304" pitchFamily="18" charset="0"/>
              <a:cs typeface="Times New Roman" panose="02020603050405020304" pitchFamily="18" charset="0"/>
            </a:rPr>
            <a:t>iar</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în</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prezent</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daunele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reprezintă</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aproximativ</a:t>
          </a:r>
          <a:r>
            <a:rPr lang="en-US" sz="1400" b="0" i="0" kern="1200" dirty="0">
              <a:latin typeface="Times New Roman" panose="02020603050405020304" pitchFamily="18" charset="0"/>
              <a:cs typeface="Times New Roman" panose="02020603050405020304" pitchFamily="18" charset="0"/>
            </a:rPr>
            <a:t> 1% din </a:t>
          </a:r>
          <a:r>
            <a:rPr lang="en-US" sz="1400" b="0" i="0" kern="1200" dirty="0" err="1">
              <a:latin typeface="Times New Roman" panose="02020603050405020304" pitchFamily="18" charset="0"/>
              <a:cs typeface="Times New Roman" panose="02020603050405020304" pitchFamily="18" charset="0"/>
            </a:rPr>
            <a:t>suprafața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rămasă</a:t>
          </a:r>
          <a:r>
            <a:rPr lang="en-US" sz="1400" b="0" i="0" kern="1200" dirty="0">
              <a:latin typeface="Times New Roman" panose="02020603050405020304" pitchFamily="18" charset="0"/>
              <a:cs typeface="Times New Roman" panose="02020603050405020304" pitchFamily="18" charset="0"/>
            </a:rPr>
            <a:t> pe an.</a:t>
          </a:r>
          <a:endParaRPr lang="ru-RU" sz="1400" b="0" i="0" kern="1200" dirty="0">
            <a:latin typeface="Times New Roman" panose="02020603050405020304" pitchFamily="18" charset="0"/>
            <a:cs typeface="Times New Roman" panose="02020603050405020304" pitchFamily="18" charset="0"/>
          </a:endParaRPr>
        </a:p>
      </dsp:txBody>
      <dsp:txXfrm>
        <a:off x="1003908" y="1366477"/>
        <a:ext cx="10278830" cy="683511"/>
      </dsp:txXfrm>
    </dsp:sp>
    <dsp:sp modelId="{216534A7-E633-CA46-9954-CF7E83F4DE3C}">
      <dsp:nvSpPr>
        <dsp:cNvPr id="0" name=""/>
        <dsp:cNvSpPr/>
      </dsp:nvSpPr>
      <dsp:spPr>
        <a:xfrm>
          <a:off x="576713" y="1281038"/>
          <a:ext cx="854389" cy="854389"/>
        </a:xfrm>
        <a:prstGeom prst="ellipse">
          <a:avLst/>
        </a:prstGeom>
        <a:gradFill rotWithShape="0">
          <a:gsLst>
            <a:gs pos="0">
              <a:schemeClr val="lt1">
                <a:hueOff val="0"/>
                <a:satOff val="0"/>
                <a:lumOff val="0"/>
                <a:alphaOff val="0"/>
                <a:tint val="54000"/>
                <a:alpha val="100000"/>
                <a:satMod val="105000"/>
                <a:lumMod val="110000"/>
              </a:schemeClr>
            </a:gs>
            <a:gs pos="100000">
              <a:schemeClr val="lt1">
                <a:hueOff val="0"/>
                <a:satOff val="0"/>
                <a:lumOff val="0"/>
                <a:alphaOff val="0"/>
                <a:tint val="78000"/>
                <a:alpha val="92000"/>
                <a:satMod val="109000"/>
                <a:lumMod val="100000"/>
              </a:schemeClr>
            </a:gs>
          </a:gsLst>
          <a:lin ang="5400000" scaled="0"/>
        </a:gradFill>
        <a:ln w="9525" cap="flat" cmpd="sng" algn="ctr">
          <a:solidFill>
            <a:schemeClr val="accent4">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53689634-E04A-9C42-B882-F37A7182774D}">
      <dsp:nvSpPr>
        <dsp:cNvPr id="0" name=""/>
        <dsp:cNvSpPr/>
      </dsp:nvSpPr>
      <dsp:spPr>
        <a:xfrm>
          <a:off x="1154232" y="2391417"/>
          <a:ext cx="10128506" cy="683511"/>
        </a:xfrm>
        <a:prstGeom prst="rect">
          <a:avLst/>
        </a:prstGeom>
        <a:gradFill rotWithShape="0">
          <a:gsLst>
            <a:gs pos="0">
              <a:schemeClr val="accent4">
                <a:hueOff val="0"/>
                <a:satOff val="0"/>
                <a:lumOff val="0"/>
                <a:alphaOff val="0"/>
                <a:tint val="54000"/>
                <a:alpha val="100000"/>
                <a:satMod val="105000"/>
                <a:lumMod val="110000"/>
              </a:schemeClr>
            </a:gs>
            <a:gs pos="100000">
              <a:schemeClr val="accent4">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42538" tIns="35560" rIns="35560" bIns="35560" numCol="1" spcCol="1270" anchor="ctr" anchorCtr="0">
          <a:noAutofit/>
        </a:bodyPr>
        <a:lstStyle/>
        <a:p>
          <a:pPr marL="0" lvl="0" indent="0" algn="l" defTabSz="622300">
            <a:lnSpc>
              <a:spcPct val="90000"/>
            </a:lnSpc>
            <a:spcBef>
              <a:spcPct val="0"/>
            </a:spcBef>
            <a:spcAft>
              <a:spcPct val="35000"/>
            </a:spcAft>
            <a:buNone/>
          </a:pPr>
          <a:r>
            <a:rPr lang="en-US" sz="1400" b="0" i="0" kern="1200" dirty="0" err="1">
              <a:latin typeface="Times New Roman" panose="02020603050405020304" pitchFamily="18" charset="0"/>
              <a:cs typeface="Times New Roman" panose="02020603050405020304" pitchFamily="18" charset="0"/>
            </a:rPr>
            <a:t>Cauzele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predominante</a:t>
          </a:r>
          <a:r>
            <a:rPr lang="en-US" sz="1400" b="0" i="0" kern="1200" dirty="0">
              <a:latin typeface="Times New Roman" panose="02020603050405020304" pitchFamily="18" charset="0"/>
              <a:cs typeface="Times New Roman" panose="02020603050405020304" pitchFamily="18" charset="0"/>
            </a:rPr>
            <a:t> ale </a:t>
          </a:r>
          <a:r>
            <a:rPr lang="en-US" sz="1400" b="0" i="0" kern="1200" dirty="0" err="1">
              <a:latin typeface="Times New Roman" panose="02020603050405020304" pitchFamily="18" charset="0"/>
              <a:cs typeface="Times New Roman" panose="02020603050405020304" pitchFamily="18" charset="0"/>
            </a:rPr>
            <a:t>pierderii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biodiversității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și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degradării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resurselor</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biologice</a:t>
          </a:r>
          <a:r>
            <a:rPr lang="en-US" sz="1400" b="0" i="0" kern="1200" dirty="0">
              <a:latin typeface="Times New Roman" panose="02020603050405020304" pitchFamily="18" charset="0"/>
              <a:cs typeface="Times New Roman" panose="02020603050405020304" pitchFamily="18" charset="0"/>
            </a:rPr>
            <a:t> sunt </a:t>
          </a:r>
          <a:r>
            <a:rPr lang="en-US" sz="1400" b="0" i="0" kern="1200" dirty="0" err="1">
              <a:latin typeface="Times New Roman" panose="02020603050405020304" pitchFamily="18" charset="0"/>
              <a:cs typeface="Times New Roman" panose="02020603050405020304" pitchFamily="18" charset="0"/>
            </a:rPr>
            <a:t>defrișările</a:t>
          </a:r>
          <a:r>
            <a:rPr lang="en-US" sz="1400" b="0" i="0" kern="1200" dirty="0">
              <a:latin typeface="Times New Roman" panose="02020603050405020304" pitchFamily="18" charset="0"/>
              <a:cs typeface="Times New Roman" panose="02020603050405020304" pitchFamily="18" charset="0"/>
            </a:rPr>
            <a:t> pe </a:t>
          </a:r>
          <a:r>
            <a:rPr lang="en-US" sz="1400" b="0" i="0" kern="1200" dirty="0" err="1">
              <a:latin typeface="Times New Roman" panose="02020603050405020304" pitchFamily="18" charset="0"/>
              <a:cs typeface="Times New Roman" panose="02020603050405020304" pitchFamily="18" charset="0"/>
            </a:rPr>
            <a:t>scară</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largă</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și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arderea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pădurilor</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distrugerea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recifelor</a:t>
          </a:r>
          <a:r>
            <a:rPr lang="en-US" sz="1400" b="0" i="0" kern="1200" dirty="0">
              <a:latin typeface="Times New Roman" panose="02020603050405020304" pitchFamily="18" charset="0"/>
              <a:cs typeface="Times New Roman" panose="02020603050405020304" pitchFamily="18" charset="0"/>
            </a:rPr>
            <a:t> de </a:t>
          </a:r>
          <a:r>
            <a:rPr lang="en-US" sz="1400" b="0" i="0" kern="1200" dirty="0" err="1">
              <a:latin typeface="Times New Roman" panose="02020603050405020304" pitchFamily="18" charset="0"/>
              <a:cs typeface="Times New Roman" panose="02020603050405020304" pitchFamily="18" charset="0"/>
            </a:rPr>
            <a:t>corali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pescuitul</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necontrolat</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distrugerea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excesivă</a:t>
          </a:r>
          <a:r>
            <a:rPr lang="en-US" sz="1400" b="0" i="0" kern="1200" dirty="0">
              <a:latin typeface="Times New Roman" panose="02020603050405020304" pitchFamily="18" charset="0"/>
              <a:cs typeface="Times New Roman" panose="02020603050405020304" pitchFamily="18" charset="0"/>
            </a:rPr>
            <a:t> a </a:t>
          </a:r>
          <a:r>
            <a:rPr lang="en-US" sz="1400" b="0" i="0" kern="1200" dirty="0" err="1">
              <a:latin typeface="Times New Roman" panose="02020603050405020304" pitchFamily="18" charset="0"/>
              <a:cs typeface="Times New Roman" panose="02020603050405020304" pitchFamily="18" charset="0"/>
            </a:rPr>
            <a:t>plantelor</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și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animalelor</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comerțul</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ilegal</a:t>
          </a:r>
          <a:r>
            <a:rPr lang="en-US" sz="1400" b="0" i="0" kern="1200" dirty="0">
              <a:latin typeface="Times New Roman" panose="02020603050405020304" pitchFamily="18" charset="0"/>
              <a:cs typeface="Times New Roman" panose="02020603050405020304" pitchFamily="18" charset="0"/>
            </a:rPr>
            <a:t> cu </a:t>
          </a:r>
          <a:r>
            <a:rPr lang="en-US" sz="1400" b="0" i="0" kern="1200" dirty="0" err="1">
              <a:latin typeface="Times New Roman" panose="02020603050405020304" pitchFamily="18" charset="0"/>
              <a:cs typeface="Times New Roman" panose="02020603050405020304" pitchFamily="18" charset="0"/>
            </a:rPr>
            <a:t>faună</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și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floră</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sălbatică</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utilizarea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pesticidelor</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drenajul</a:t>
          </a:r>
          <a:r>
            <a:rPr lang="en-US" sz="1400" b="0" i="0" kern="1200" dirty="0">
              <a:latin typeface="Times New Roman" panose="02020603050405020304" pitchFamily="18" charset="0"/>
              <a:cs typeface="Times New Roman" panose="02020603050405020304" pitchFamily="18" charset="0"/>
            </a:rPr>
            <a:t> de </a:t>
          </a:r>
          <a:r>
            <a:rPr lang="en-US" sz="1400" b="0" i="0" kern="1200" dirty="0" err="1">
              <a:latin typeface="Times New Roman" panose="02020603050405020304" pitchFamily="18" charset="0"/>
              <a:cs typeface="Times New Roman" panose="02020603050405020304" pitchFamily="18" charset="0"/>
            </a:rPr>
            <a:t>mlaștini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poluarea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aerului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utilizarea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colțurilor</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neatinse</a:t>
          </a:r>
          <a:r>
            <a:rPr lang="en-US" sz="1400" b="0" i="0" kern="1200" dirty="0">
              <a:latin typeface="Times New Roman" panose="02020603050405020304" pitchFamily="18" charset="0"/>
              <a:cs typeface="Times New Roman" panose="02020603050405020304" pitchFamily="18" charset="0"/>
            </a:rPr>
            <a:t> ale </a:t>
          </a:r>
          <a:r>
            <a:rPr lang="en-US" sz="1400" b="0" i="0" kern="1200" dirty="0" err="1">
              <a:latin typeface="Times New Roman" panose="02020603050405020304" pitchFamily="18" charset="0"/>
              <a:cs typeface="Times New Roman" panose="02020603050405020304" pitchFamily="18" charset="0"/>
            </a:rPr>
            <a:t>naturii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pentru</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nevoile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agricole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și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construirea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orașului</a:t>
          </a:r>
          <a:r>
            <a:rPr lang="en-US" sz="1400" b="0" i="0" kern="1200" dirty="0">
              <a:latin typeface="Times New Roman" panose="02020603050405020304" pitchFamily="18" charset="0"/>
              <a:cs typeface="Times New Roman" panose="02020603050405020304" pitchFamily="18" charset="0"/>
            </a:rPr>
            <a:t>.</a:t>
          </a:r>
          <a:endParaRPr lang="ru-RU" sz="1400" b="0" i="0" kern="1200" dirty="0">
            <a:latin typeface="Times New Roman" panose="02020603050405020304" pitchFamily="18" charset="0"/>
            <a:cs typeface="Times New Roman" panose="02020603050405020304" pitchFamily="18" charset="0"/>
          </a:endParaRPr>
        </a:p>
      </dsp:txBody>
      <dsp:txXfrm>
        <a:off x="1154232" y="2391417"/>
        <a:ext cx="10128506" cy="683511"/>
      </dsp:txXfrm>
    </dsp:sp>
    <dsp:sp modelId="{D3B466AB-22C4-464E-85C6-3AEEB9CC04A0}">
      <dsp:nvSpPr>
        <dsp:cNvPr id="0" name=""/>
        <dsp:cNvSpPr/>
      </dsp:nvSpPr>
      <dsp:spPr>
        <a:xfrm>
          <a:off x="727037" y="2305978"/>
          <a:ext cx="854389" cy="854389"/>
        </a:xfrm>
        <a:prstGeom prst="ellipse">
          <a:avLst/>
        </a:prstGeom>
        <a:gradFill rotWithShape="0">
          <a:gsLst>
            <a:gs pos="0">
              <a:schemeClr val="lt1">
                <a:hueOff val="0"/>
                <a:satOff val="0"/>
                <a:lumOff val="0"/>
                <a:alphaOff val="0"/>
                <a:tint val="54000"/>
                <a:alpha val="100000"/>
                <a:satMod val="105000"/>
                <a:lumMod val="110000"/>
              </a:schemeClr>
            </a:gs>
            <a:gs pos="100000">
              <a:schemeClr val="lt1">
                <a:hueOff val="0"/>
                <a:satOff val="0"/>
                <a:lumOff val="0"/>
                <a:alphaOff val="0"/>
                <a:tint val="78000"/>
                <a:alpha val="92000"/>
                <a:satMod val="109000"/>
                <a:lumMod val="100000"/>
              </a:schemeClr>
            </a:gs>
          </a:gsLst>
          <a:lin ang="5400000" scaled="0"/>
        </a:gradFill>
        <a:ln w="9525" cap="flat" cmpd="sng" algn="ctr">
          <a:solidFill>
            <a:schemeClr val="accent4">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DF2F91B1-4E24-AA4C-B348-2F76715A31AE}">
      <dsp:nvSpPr>
        <dsp:cNvPr id="0" name=""/>
        <dsp:cNvSpPr/>
      </dsp:nvSpPr>
      <dsp:spPr>
        <a:xfrm>
          <a:off x="1003908" y="3416356"/>
          <a:ext cx="10278830" cy="683511"/>
        </a:xfrm>
        <a:prstGeom prst="rect">
          <a:avLst/>
        </a:prstGeom>
        <a:gradFill rotWithShape="0">
          <a:gsLst>
            <a:gs pos="0">
              <a:schemeClr val="accent4">
                <a:hueOff val="0"/>
                <a:satOff val="0"/>
                <a:lumOff val="0"/>
                <a:alphaOff val="0"/>
                <a:tint val="54000"/>
                <a:alpha val="100000"/>
                <a:satMod val="105000"/>
                <a:lumMod val="110000"/>
              </a:schemeClr>
            </a:gs>
            <a:gs pos="100000">
              <a:schemeClr val="accent4">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42538" tIns="35560" rIns="35560" bIns="35560" numCol="1" spcCol="1270" anchor="ctr" anchorCtr="0">
          <a:noAutofit/>
        </a:bodyPr>
        <a:lstStyle/>
        <a:p>
          <a:pPr marL="0" lvl="0" indent="0" algn="l" defTabSz="622300">
            <a:lnSpc>
              <a:spcPct val="90000"/>
            </a:lnSpc>
            <a:spcBef>
              <a:spcPct val="0"/>
            </a:spcBef>
            <a:spcAft>
              <a:spcPct val="35000"/>
            </a:spcAft>
            <a:buNone/>
          </a:pPr>
          <a:r>
            <a:rPr lang="en-US" sz="1400" b="0" i="0" kern="1200" dirty="0">
              <a:latin typeface="Times New Roman" panose="02020603050405020304" pitchFamily="18" charset="0"/>
              <a:cs typeface="Times New Roman" panose="02020603050405020304" pitchFamily="18" charset="0"/>
            </a:rPr>
            <a:t>Cu </a:t>
          </a:r>
          <a:r>
            <a:rPr lang="en-US" sz="1400" b="0" i="0" kern="1200" dirty="0" err="1">
              <a:latin typeface="Times New Roman" panose="02020603050405020304" pitchFamily="18" charset="0"/>
              <a:cs typeface="Times New Roman" panose="02020603050405020304" pitchFamily="18" charset="0"/>
            </a:rPr>
            <a:t>toate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acestea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declinul</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diversității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biologice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este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mai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periculos</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pentru</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umanitate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decât</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schimbările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climatice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sau</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reducerea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stratului</a:t>
          </a:r>
          <a:r>
            <a:rPr lang="en-US" sz="1400" b="0" i="0" kern="1200" dirty="0">
              <a:latin typeface="Times New Roman" panose="02020603050405020304" pitchFamily="18" charset="0"/>
              <a:cs typeface="Times New Roman" panose="02020603050405020304" pitchFamily="18" charset="0"/>
            </a:rPr>
            <a:t> de </a:t>
          </a:r>
          <a:r>
            <a:rPr lang="en-US" sz="1400" b="0" i="0" kern="1200" dirty="0" err="1">
              <a:latin typeface="Times New Roman" panose="02020603050405020304" pitchFamily="18" charset="0"/>
              <a:cs typeface="Times New Roman" panose="02020603050405020304" pitchFamily="18" charset="0"/>
            </a:rPr>
            <a:t>ozon</a:t>
          </a:r>
          <a:r>
            <a:rPr lang="en-US" sz="1400" b="0" i="0" kern="1200" dirty="0">
              <a:latin typeface="Times New Roman" panose="02020603050405020304" pitchFamily="18" charset="0"/>
              <a:cs typeface="Times New Roman" panose="02020603050405020304" pitchFamily="18" charset="0"/>
            </a:rPr>
            <a:t>. O specie </a:t>
          </a:r>
          <a:r>
            <a:rPr lang="en-US" sz="1400" b="0" i="0" kern="1200" dirty="0" err="1">
              <a:latin typeface="Times New Roman" panose="02020603050405020304" pitchFamily="18" charset="0"/>
              <a:cs typeface="Times New Roman" panose="02020603050405020304" pitchFamily="18" charset="0"/>
            </a:rPr>
            <a:t>dispărută</a:t>
          </a:r>
          <a:r>
            <a:rPr lang="en-US" sz="1400" b="0" i="0" kern="1200" dirty="0">
              <a:latin typeface="Times New Roman" panose="02020603050405020304" pitchFamily="18" charset="0"/>
              <a:cs typeface="Times New Roman" panose="02020603050405020304" pitchFamily="18" charset="0"/>
            </a:rPr>
            <a:t> nu </a:t>
          </a:r>
          <a:r>
            <a:rPr lang="en-US" sz="1400" b="0" i="0" kern="1200" dirty="0" err="1">
              <a:latin typeface="Times New Roman" panose="02020603050405020304" pitchFamily="18" charset="0"/>
              <a:cs typeface="Times New Roman" panose="02020603050405020304" pitchFamily="18" charset="0"/>
            </a:rPr>
            <a:t>poate</a:t>
          </a:r>
          <a:r>
            <a:rPr lang="en-US" sz="1400" b="0" i="0" kern="1200" dirty="0">
              <a:latin typeface="Times New Roman" panose="02020603050405020304" pitchFamily="18" charset="0"/>
              <a:cs typeface="Times New Roman" panose="02020603050405020304" pitchFamily="18" charset="0"/>
            </a:rPr>
            <a:t> fi </a:t>
          </a:r>
          <a:r>
            <a:rPr lang="en-US" sz="1400" b="0" i="0" kern="1200" dirty="0" err="1">
              <a:latin typeface="Times New Roman" panose="02020603050405020304" pitchFamily="18" charset="0"/>
              <a:cs typeface="Times New Roman" panose="02020603050405020304" pitchFamily="18" charset="0"/>
            </a:rPr>
            <a:t>restaurată</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Pierderea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mai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multor</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specii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biologice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uneori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chiar</a:t>
          </a:r>
          <a:r>
            <a:rPr lang="en-US" sz="1400" b="0" i="0" kern="1200" dirty="0">
              <a:latin typeface="Times New Roman" panose="02020603050405020304" pitchFamily="18" charset="0"/>
              <a:cs typeface="Times New Roman" panose="02020603050405020304" pitchFamily="18" charset="0"/>
            </a:rPr>
            <a:t> a </a:t>
          </a:r>
          <a:r>
            <a:rPr lang="en-US" sz="1400" b="0" i="0" kern="1200" dirty="0" err="1">
              <a:latin typeface="Times New Roman" panose="02020603050405020304" pitchFamily="18" charset="0"/>
              <a:cs typeface="Times New Roman" panose="02020603050405020304" pitchFamily="18" charset="0"/>
            </a:rPr>
            <a:t>uneia</a:t>
          </a:r>
          <a:r>
            <a:rPr lang="en-US" sz="1400" b="0" i="0" kern="1200" dirty="0">
              <a:latin typeface="Times New Roman" panose="02020603050405020304" pitchFamily="18" charset="0"/>
              <a:cs typeface="Times New Roman" panose="02020603050405020304" pitchFamily="18" charset="0"/>
            </a:rPr>
            <a:t>, din </a:t>
          </a:r>
          <a:r>
            <a:rPr lang="en-US" sz="1400" b="0" i="0" kern="1200" dirty="0" err="1">
              <a:latin typeface="Times New Roman" panose="02020603050405020304" pitchFamily="18" charset="0"/>
              <a:cs typeface="Times New Roman" panose="02020603050405020304" pitchFamily="18" charset="0"/>
            </a:rPr>
            <a:t>ecosistem</a:t>
          </a:r>
          <a:r>
            <a:rPr lang="en-US" sz="1400" b="0" i="0" kern="1200" dirty="0">
              <a:latin typeface="Times New Roman" panose="02020603050405020304" pitchFamily="18" charset="0"/>
              <a:cs typeface="Times New Roman" panose="02020603050405020304" pitchFamily="18" charset="0"/>
            </a:rPr>
            <a:t> duce la o </a:t>
          </a:r>
          <a:r>
            <a:rPr lang="en-US" sz="1400" b="0" i="0" kern="1200" dirty="0" err="1">
              <a:latin typeface="Times New Roman" panose="02020603050405020304" pitchFamily="18" charset="0"/>
              <a:cs typeface="Times New Roman" panose="02020603050405020304" pitchFamily="18" charset="0"/>
            </a:rPr>
            <a:t>încălcare</a:t>
          </a:r>
          <a:r>
            <a:rPr lang="en-US" sz="1400" b="0" i="0" kern="1200" dirty="0">
              <a:latin typeface="Times New Roman" panose="02020603050405020304" pitchFamily="18" charset="0"/>
              <a:cs typeface="Times New Roman" panose="02020603050405020304" pitchFamily="18" charset="0"/>
            </a:rPr>
            <a:t> a </a:t>
          </a:r>
          <a:r>
            <a:rPr lang="en-US" sz="1400" b="0" i="0" kern="1200" dirty="0" err="1">
              <a:latin typeface="Times New Roman" panose="02020603050405020304" pitchFamily="18" charset="0"/>
              <a:cs typeface="Times New Roman" panose="02020603050405020304" pitchFamily="18" charset="0"/>
            </a:rPr>
            <a:t>integrității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și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stabilității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ecosistemului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și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în</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unele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cazuri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poate</a:t>
          </a:r>
          <a:r>
            <a:rPr lang="en-US" sz="1400" b="0" i="0" kern="1200" dirty="0">
              <a:latin typeface="Times New Roman" panose="02020603050405020304" pitchFamily="18" charset="0"/>
              <a:cs typeface="Times New Roman" panose="02020603050405020304" pitchFamily="18" charset="0"/>
            </a:rPr>
            <a:t> duce la </a:t>
          </a:r>
          <a:r>
            <a:rPr lang="en-US" sz="1400" b="0" i="0" kern="1200" dirty="0" err="1">
              <a:latin typeface="Times New Roman" panose="02020603050405020304" pitchFamily="18" charset="0"/>
              <a:cs typeface="Times New Roman" panose="02020603050405020304" pitchFamily="18" charset="0"/>
            </a:rPr>
            <a:t>distrugerea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acestuia</a:t>
          </a:r>
          <a:r>
            <a:rPr lang="en-US" sz="1400" b="0" i="0" kern="1200" dirty="0">
              <a:latin typeface="Times New Roman" panose="02020603050405020304" pitchFamily="18" charset="0"/>
              <a:cs typeface="Times New Roman" panose="02020603050405020304" pitchFamily="18" charset="0"/>
            </a:rPr>
            <a:t>.</a:t>
          </a:r>
          <a:endParaRPr lang="ru-RU" sz="1400" b="0" i="0" kern="1200" dirty="0">
            <a:latin typeface="Times New Roman" panose="02020603050405020304" pitchFamily="18" charset="0"/>
            <a:cs typeface="Times New Roman" panose="02020603050405020304" pitchFamily="18" charset="0"/>
          </a:endParaRPr>
        </a:p>
      </dsp:txBody>
      <dsp:txXfrm>
        <a:off x="1003908" y="3416356"/>
        <a:ext cx="10278830" cy="683511"/>
      </dsp:txXfrm>
    </dsp:sp>
    <dsp:sp modelId="{25371F21-7EA3-B34E-BBA4-C7D298B5818D}">
      <dsp:nvSpPr>
        <dsp:cNvPr id="0" name=""/>
        <dsp:cNvSpPr/>
      </dsp:nvSpPr>
      <dsp:spPr>
        <a:xfrm>
          <a:off x="576713" y="3330917"/>
          <a:ext cx="854389" cy="854389"/>
        </a:xfrm>
        <a:prstGeom prst="ellipse">
          <a:avLst/>
        </a:prstGeom>
        <a:gradFill rotWithShape="0">
          <a:gsLst>
            <a:gs pos="0">
              <a:schemeClr val="lt1">
                <a:hueOff val="0"/>
                <a:satOff val="0"/>
                <a:lumOff val="0"/>
                <a:alphaOff val="0"/>
                <a:tint val="54000"/>
                <a:alpha val="100000"/>
                <a:satMod val="105000"/>
                <a:lumMod val="110000"/>
              </a:schemeClr>
            </a:gs>
            <a:gs pos="100000">
              <a:schemeClr val="lt1">
                <a:hueOff val="0"/>
                <a:satOff val="0"/>
                <a:lumOff val="0"/>
                <a:alphaOff val="0"/>
                <a:tint val="78000"/>
                <a:alpha val="92000"/>
                <a:satMod val="109000"/>
                <a:lumMod val="100000"/>
              </a:schemeClr>
            </a:gs>
          </a:gsLst>
          <a:lin ang="5400000" scaled="0"/>
        </a:gradFill>
        <a:ln w="9525" cap="flat" cmpd="sng" algn="ctr">
          <a:solidFill>
            <a:schemeClr val="accent4">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0BA9937F-8E89-9642-946B-DA95F54630F7}">
      <dsp:nvSpPr>
        <dsp:cNvPr id="0" name=""/>
        <dsp:cNvSpPr/>
      </dsp:nvSpPr>
      <dsp:spPr>
        <a:xfrm>
          <a:off x="514123" y="4441296"/>
          <a:ext cx="10768615" cy="683511"/>
        </a:xfrm>
        <a:prstGeom prst="rect">
          <a:avLst/>
        </a:prstGeom>
        <a:gradFill rotWithShape="0">
          <a:gsLst>
            <a:gs pos="0">
              <a:schemeClr val="accent4">
                <a:hueOff val="0"/>
                <a:satOff val="0"/>
                <a:lumOff val="0"/>
                <a:alphaOff val="0"/>
                <a:tint val="54000"/>
                <a:alpha val="100000"/>
                <a:satMod val="105000"/>
                <a:lumMod val="110000"/>
              </a:schemeClr>
            </a:gs>
            <a:gs pos="100000">
              <a:schemeClr val="accent4">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42538" tIns="35560" rIns="35560" bIns="35560" numCol="1" spcCol="1270" anchor="ctr" anchorCtr="0">
          <a:noAutofit/>
        </a:bodyPr>
        <a:lstStyle/>
        <a:p>
          <a:pPr marL="0" lvl="0" indent="0" algn="l" defTabSz="622300">
            <a:lnSpc>
              <a:spcPct val="90000"/>
            </a:lnSpc>
            <a:spcBef>
              <a:spcPct val="0"/>
            </a:spcBef>
            <a:spcAft>
              <a:spcPct val="35000"/>
            </a:spcAft>
            <a:buNone/>
          </a:pPr>
          <a:r>
            <a:rPr lang="en-US" sz="1400" b="0" i="0" kern="1200" dirty="0">
              <a:latin typeface="Times New Roman" panose="02020603050405020304" pitchFamily="18" charset="0"/>
              <a:cs typeface="Times New Roman" panose="02020603050405020304" pitchFamily="18" charset="0"/>
            </a:rPr>
            <a:t>Omul nu </a:t>
          </a:r>
          <a:r>
            <a:rPr lang="en-US" sz="1400" b="0" i="0" kern="1200" dirty="0" err="1">
              <a:latin typeface="Times New Roman" panose="02020603050405020304" pitchFamily="18" charset="0"/>
              <a:cs typeface="Times New Roman" panose="02020603050405020304" pitchFamily="18" charset="0"/>
            </a:rPr>
            <a:t>este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întotdeauna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conștient</a:t>
          </a:r>
          <a:r>
            <a:rPr lang="en-US" sz="1400" b="0" i="0" kern="1200" dirty="0">
              <a:latin typeface="Times New Roman" panose="02020603050405020304" pitchFamily="18" charset="0"/>
              <a:cs typeface="Times New Roman" panose="02020603050405020304" pitchFamily="18" charset="0"/>
            </a:rPr>
            <a:t> de </a:t>
          </a:r>
          <a:r>
            <a:rPr lang="en-US" sz="1400" b="0" i="0" kern="1200" dirty="0" err="1">
              <a:latin typeface="Times New Roman" panose="02020603050405020304" pitchFamily="18" charset="0"/>
              <a:cs typeface="Times New Roman" panose="02020603050405020304" pitchFamily="18" charset="0"/>
            </a:rPr>
            <a:t>pericolul</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reducerii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numărului</a:t>
          </a:r>
          <a:r>
            <a:rPr lang="en-US" sz="1400" b="0" i="0" kern="1200" dirty="0">
              <a:latin typeface="Times New Roman" panose="02020603050405020304" pitchFamily="18" charset="0"/>
              <a:cs typeface="Times New Roman" panose="02020603050405020304" pitchFamily="18" charset="0"/>
            </a:rPr>
            <a:t> de </a:t>
          </a:r>
          <a:r>
            <a:rPr lang="en-US" sz="1400" b="0" i="0" kern="1200" dirty="0" err="1">
              <a:latin typeface="Times New Roman" panose="02020603050405020304" pitchFamily="18" charset="0"/>
              <a:cs typeface="Times New Roman" panose="02020603050405020304" pitchFamily="18" charset="0"/>
            </a:rPr>
            <a:t>specii</a:t>
          </a:r>
          <a:r>
            <a:rPr lang="en-US" sz="1400" b="0" i="0" kern="1200" dirty="0">
              <a:latin typeface="Times New Roman" panose="02020603050405020304" pitchFamily="18" charset="0"/>
              <a:cs typeface="Times New Roman" panose="02020603050405020304" pitchFamily="18" charset="0"/>
            </a:rPr>
            <a:t> din </a:t>
          </a:r>
          <a:r>
            <a:rPr lang="en-US" sz="1400" b="0" i="0" kern="1200" dirty="0" err="1">
              <a:latin typeface="Times New Roman" panose="02020603050405020304" pitchFamily="18" charset="0"/>
              <a:cs typeface="Times New Roman" panose="02020603050405020304" pitchFamily="18" charset="0"/>
            </a:rPr>
            <a:t>viața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sălbatică</a:t>
          </a:r>
          <a:r>
            <a:rPr lang="en-US" sz="1400" b="0" i="0" kern="1200" dirty="0">
              <a:latin typeface="Times New Roman" panose="02020603050405020304" pitchFamily="18" charset="0"/>
              <a:cs typeface="Times New Roman" panose="02020603050405020304" pitchFamily="18" charset="0"/>
            </a:rPr>
            <a:t>. Cu </a:t>
          </a:r>
          <a:r>
            <a:rPr lang="en-US" sz="1400" b="0" i="0" kern="1200" dirty="0" err="1">
              <a:latin typeface="Times New Roman" panose="02020603050405020304" pitchFamily="18" charset="0"/>
              <a:cs typeface="Times New Roman" panose="02020603050405020304" pitchFamily="18" charset="0"/>
            </a:rPr>
            <a:t>toate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acestea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existența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oamenilor</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și</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furnizarea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acestora</a:t>
          </a:r>
          <a:r>
            <a:rPr lang="en-US" sz="1400" b="0" i="0" kern="1200" dirty="0">
              <a:latin typeface="Times New Roman" panose="02020603050405020304" pitchFamily="18" charset="0"/>
              <a:cs typeface="Times New Roman" panose="02020603050405020304" pitchFamily="18" charset="0"/>
            </a:rPr>
            <a:t> cu </a:t>
          </a:r>
          <a:r>
            <a:rPr lang="en-US" sz="1400" b="0" i="0" kern="1200" dirty="0" err="1">
              <a:latin typeface="Times New Roman" panose="02020603050405020304" pitchFamily="18" charset="0"/>
              <a:cs typeface="Times New Roman" panose="02020603050405020304" pitchFamily="18" charset="0"/>
            </a:rPr>
            <a:t>resurse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alimentare</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depind</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în</a:t>
          </a:r>
          <a:r>
            <a:rPr lang="en-US" sz="1400" b="0" i="0" kern="1200" dirty="0">
              <a:latin typeface="Times New Roman" panose="02020603050405020304" pitchFamily="18" charset="0"/>
              <a:cs typeface="Times New Roman" panose="02020603050405020304" pitchFamily="18" charset="0"/>
            </a:rPr>
            <a:t> mod direct de </a:t>
          </a:r>
          <a:r>
            <a:rPr lang="en-US" sz="1400" b="0" i="0" kern="1200" dirty="0" err="1">
              <a:latin typeface="Times New Roman" panose="02020603050405020304" pitchFamily="18" charset="0"/>
              <a:cs typeface="Times New Roman" panose="02020603050405020304" pitchFamily="18" charset="0"/>
            </a:rPr>
            <a:t>diversitatea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speciilor</a:t>
          </a:r>
          <a:r>
            <a:rPr lang="en-US" sz="1400" b="0" i="0" kern="1200" dirty="0">
              <a:latin typeface="Times New Roman" panose="02020603050405020304" pitchFamily="18" charset="0"/>
              <a:cs typeface="Times New Roman" panose="02020603050405020304" pitchFamily="18" charset="0"/>
            </a:rPr>
            <a:t>, care </a:t>
          </a:r>
          <a:r>
            <a:rPr lang="en-US" sz="1400" b="0" i="0" kern="1200" dirty="0" err="1">
              <a:latin typeface="Times New Roman" panose="02020603050405020304" pitchFamily="18" charset="0"/>
              <a:cs typeface="Times New Roman" panose="02020603050405020304" pitchFamily="18" charset="0"/>
            </a:rPr>
            <a:t>servește</a:t>
          </a:r>
          <a:r>
            <a:rPr lang="en-US" sz="1400" b="0" i="0" kern="1200" dirty="0">
              <a:latin typeface="Times New Roman" panose="02020603050405020304" pitchFamily="18" charset="0"/>
              <a:cs typeface="Times New Roman" panose="02020603050405020304" pitchFamily="18" charset="0"/>
            </a:rPr>
            <a:t> ca </a:t>
          </a:r>
          <a:r>
            <a:rPr lang="en-US" sz="1400" b="0" i="0" kern="1200" dirty="0" err="1">
              <a:latin typeface="Times New Roman" panose="02020603050405020304" pitchFamily="18" charset="0"/>
              <a:cs typeface="Times New Roman" panose="02020603050405020304" pitchFamily="18" charset="0"/>
            </a:rPr>
            <a:t>sursă</a:t>
          </a:r>
          <a:r>
            <a:rPr lang="en-US" sz="1400" b="0" i="0" kern="1200" dirty="0">
              <a:latin typeface="Times New Roman" panose="02020603050405020304" pitchFamily="18" charset="0"/>
              <a:cs typeface="Times New Roman" panose="02020603050405020304" pitchFamily="18" charset="0"/>
            </a:rPr>
            <a:t> de gene </a:t>
          </a:r>
          <a:r>
            <a:rPr lang="en-US" sz="1400" b="0" i="0" kern="1200" dirty="0" err="1">
              <a:latin typeface="Times New Roman" panose="02020603050405020304" pitchFamily="18" charset="0"/>
              <a:cs typeface="Times New Roman" panose="02020603050405020304" pitchFamily="18" charset="0"/>
            </a:rPr>
            <a:t>pentru</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reproducerea</a:t>
          </a:r>
          <a:r>
            <a:rPr lang="en-US" sz="1400" b="0" i="0" kern="1200" dirty="0">
              <a:latin typeface="Times New Roman" panose="02020603050405020304" pitchFamily="18" charset="0"/>
              <a:cs typeface="Times New Roman" panose="02020603050405020304" pitchFamily="18" charset="0"/>
            </a:rPr>
            <a:t> </a:t>
          </a:r>
          <a:r>
            <a:rPr lang="en-US" sz="1400" b="0" i="0" kern="1200" dirty="0" err="1">
              <a:latin typeface="Times New Roman" panose="02020603050405020304" pitchFamily="18" charset="0"/>
              <a:cs typeface="Times New Roman" panose="02020603050405020304" pitchFamily="18" charset="0"/>
            </a:rPr>
            <a:t>plantelor</a:t>
          </a:r>
          <a:r>
            <a:rPr lang="en-US" sz="1400" b="0" i="0" kern="1200" dirty="0">
              <a:latin typeface="Times New Roman" panose="02020603050405020304" pitchFamily="18" charset="0"/>
              <a:cs typeface="Times New Roman" panose="02020603050405020304" pitchFamily="18" charset="0"/>
            </a:rPr>
            <a:t>.</a:t>
          </a:r>
          <a:endParaRPr lang="ru-RU" sz="1400" b="0" i="0" kern="1200" dirty="0">
            <a:latin typeface="Times New Roman" panose="02020603050405020304" pitchFamily="18" charset="0"/>
            <a:cs typeface="Times New Roman" panose="02020603050405020304" pitchFamily="18" charset="0"/>
          </a:endParaRPr>
        </a:p>
      </dsp:txBody>
      <dsp:txXfrm>
        <a:off x="514123" y="4441296"/>
        <a:ext cx="10768615" cy="683511"/>
      </dsp:txXfrm>
    </dsp:sp>
    <dsp:sp modelId="{79B4C1AA-E6A3-C845-9F2C-F0CE17C4CB44}">
      <dsp:nvSpPr>
        <dsp:cNvPr id="0" name=""/>
        <dsp:cNvSpPr/>
      </dsp:nvSpPr>
      <dsp:spPr>
        <a:xfrm>
          <a:off x="86928" y="4355857"/>
          <a:ext cx="854389" cy="854389"/>
        </a:xfrm>
        <a:prstGeom prst="ellipse">
          <a:avLst/>
        </a:prstGeom>
        <a:gradFill rotWithShape="0">
          <a:gsLst>
            <a:gs pos="0">
              <a:schemeClr val="lt1">
                <a:hueOff val="0"/>
                <a:satOff val="0"/>
                <a:lumOff val="0"/>
                <a:alphaOff val="0"/>
                <a:tint val="54000"/>
                <a:alpha val="100000"/>
                <a:satMod val="105000"/>
                <a:lumMod val="110000"/>
              </a:schemeClr>
            </a:gs>
            <a:gs pos="100000">
              <a:schemeClr val="lt1">
                <a:hueOff val="0"/>
                <a:satOff val="0"/>
                <a:lumOff val="0"/>
                <a:alphaOff val="0"/>
                <a:tint val="78000"/>
                <a:alpha val="92000"/>
                <a:satMod val="109000"/>
                <a:lumMod val="100000"/>
              </a:schemeClr>
            </a:gs>
          </a:gsLst>
          <a:lin ang="5400000" scaled="0"/>
        </a:gradFill>
        <a:ln w="9525" cap="flat" cmpd="sng" algn="ctr">
          <a:solidFill>
            <a:schemeClr val="accent4">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ru-RU"/>
              <a:t>Образец заголовка</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ru-RU"/>
              <a:t>Образец заголовка</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dirty="0"/>
              <a:t>10/1/21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447191" y="2824269"/>
            <a:ext cx="4645152" cy="264445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412362" y="2821491"/>
            <a:ext cx="4645152" cy="263737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10/1/21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ru-RU"/>
              <a:t>Образец заголовка</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10/1/21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10/1/21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10/1/21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pgu.ru/upload/iblock/f1d/Bzhinaeva.pdf" TargetMode="External"/><Relationship Id="rId2" Type="http://schemas.openxmlformats.org/officeDocument/2006/relationships/hyperlink" Target="https://news.un.org/ru/story/2020/05/1377222" TargetMode="External"/><Relationship Id="rId1" Type="http://schemas.openxmlformats.org/officeDocument/2006/relationships/slideLayout" Target="../slideLayouts/slideLayout2.xml"/><Relationship Id="rId5" Type="http://schemas.openxmlformats.org/officeDocument/2006/relationships/hyperlink" Target="https://cyberleninka.ru/article/n/ekologicheskie-problemy-kak-globalnaya-ugroza-bezopasnosti" TargetMode="External"/><Relationship Id="rId4" Type="http://schemas.openxmlformats.org/officeDocument/2006/relationships/hyperlink" Target="https://studme.org/155209/ekologiya/sokraschenie_biologicheskogo_raznoobraziya_planete"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5.jpe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6.JP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062FAB-E235-074A-936B-10ACEABC1104}"/>
              </a:ext>
            </a:extLst>
          </p:cNvPr>
          <p:cNvSpPr>
            <a:spLocks noGrp="1"/>
          </p:cNvSpPr>
          <p:nvPr>
            <p:ph type="ctrTitle"/>
          </p:nvPr>
        </p:nvSpPr>
        <p:spPr>
          <a:xfrm>
            <a:off x="231229" y="802298"/>
            <a:ext cx="11813626" cy="2541431"/>
          </a:xfrm>
        </p:spPr>
        <p:txBody>
          <a:bodyPr>
            <a:normAutofit fontScale="90000"/>
          </a:bodyPr>
          <a:lstStyle/>
          <a:p>
            <a:r>
              <a:rPr lang="en-US" b="1" i="1" dirty="0" err="1">
                <a:latin typeface="Times New Roman" panose="02020603050405020304" pitchFamily="18" charset="0"/>
                <a:cs typeface="Times New Roman" panose="02020603050405020304" pitchFamily="18" charset="0"/>
              </a:rPr>
              <a:t>ameninţările</a:t>
            </a:r>
            <a:r>
              <a:rPr lang="en-US" b="1" i="1" dirty="0">
                <a:latin typeface="Times New Roman" panose="02020603050405020304" pitchFamily="18" charset="0"/>
                <a:cs typeface="Times New Roman" panose="02020603050405020304" pitchFamily="18" charset="0"/>
              </a:rPr>
              <a:t> de </a:t>
            </a:r>
            <a:r>
              <a:rPr lang="en-US" b="1" i="1" dirty="0" err="1">
                <a:latin typeface="Times New Roman" panose="02020603050405020304" pitchFamily="18" charset="0"/>
                <a:cs typeface="Times New Roman" panose="02020603050405020304" pitchFamily="18" charset="0"/>
              </a:rPr>
              <a:t>ordin</a:t>
            </a:r>
            <a:r>
              <a:rPr lang="en-US" b="1" i="1" dirty="0">
                <a:latin typeface="Times New Roman" panose="02020603050405020304" pitchFamily="18" charset="0"/>
                <a:cs typeface="Times New Roman" panose="02020603050405020304" pitchFamily="18" charset="0"/>
              </a:rPr>
              <a:t> ecologic la </a:t>
            </a:r>
            <a:r>
              <a:rPr lang="en-US" b="1" i="1" dirty="0" err="1">
                <a:latin typeface="Times New Roman" panose="02020603050405020304" pitchFamily="18" charset="0"/>
                <a:cs typeface="Times New Roman" panose="02020603050405020304" pitchFamily="18" charset="0"/>
              </a:rPr>
              <a:t>adresa</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securităţii</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internaționale</a:t>
            </a:r>
            <a:endParaRPr lang="ru-MD" b="1" i="1" dirty="0">
              <a:latin typeface="Times New Roman" panose="02020603050405020304" pitchFamily="18" charset="0"/>
              <a:cs typeface="Times New Roman" panose="02020603050405020304" pitchFamily="18" charset="0"/>
            </a:endParaRPr>
          </a:p>
        </p:txBody>
      </p:sp>
      <p:sp>
        <p:nvSpPr>
          <p:cNvPr id="3" name="Подзаголовок 2">
            <a:extLst>
              <a:ext uri="{FF2B5EF4-FFF2-40B4-BE49-F238E27FC236}">
                <a16:creationId xmlns:a16="http://schemas.microsoft.com/office/drawing/2014/main" id="{ECAB8499-1F7F-4B40-BCCB-E4CCDF1105BE}"/>
              </a:ext>
            </a:extLst>
          </p:cNvPr>
          <p:cNvSpPr>
            <a:spLocks noGrp="1"/>
          </p:cNvSpPr>
          <p:nvPr>
            <p:ph type="subTitle" idx="1"/>
          </p:nvPr>
        </p:nvSpPr>
        <p:spPr/>
        <p:txBody>
          <a:bodyPr>
            <a:normAutofit fontScale="62500" lnSpcReduction="20000"/>
          </a:bodyPr>
          <a:lstStyle/>
          <a:p>
            <a:pPr algn="r"/>
            <a:r>
              <a:rPr lang="ro-RO" dirty="0">
                <a:latin typeface="Times New Roman" panose="02020603050405020304" pitchFamily="18" charset="0"/>
                <a:cs typeface="Times New Roman" panose="02020603050405020304" pitchFamily="18" charset="0"/>
              </a:rPr>
              <a:t>Elaborat de: Pașcan V</a:t>
            </a:r>
            <a:r>
              <a:rPr lang="ro-RO" cap="none" dirty="0">
                <a:latin typeface="Times New Roman" panose="02020603050405020304" pitchFamily="18" charset="0"/>
                <a:cs typeface="Times New Roman" panose="02020603050405020304" pitchFamily="18" charset="0"/>
              </a:rPr>
              <a:t>ictoria</a:t>
            </a:r>
            <a:endParaRPr lang="ro-RO" dirty="0">
              <a:latin typeface="Times New Roman" panose="02020603050405020304" pitchFamily="18" charset="0"/>
              <a:cs typeface="Times New Roman" panose="02020603050405020304" pitchFamily="18" charset="0"/>
            </a:endParaRPr>
          </a:p>
          <a:p>
            <a:pPr algn="r"/>
            <a:r>
              <a:rPr lang="ro-RO" dirty="0" err="1">
                <a:latin typeface="Times New Roman" panose="02020603050405020304" pitchFamily="18" charset="0"/>
                <a:cs typeface="Times New Roman" panose="02020603050405020304" pitchFamily="18" charset="0"/>
              </a:rPr>
              <a:t>Pisarenco</a:t>
            </a:r>
            <a:r>
              <a:rPr lang="ro-RO" dirty="0">
                <a:latin typeface="Times New Roman" panose="02020603050405020304" pitchFamily="18" charset="0"/>
                <a:cs typeface="Times New Roman" panose="02020603050405020304" pitchFamily="18" charset="0"/>
              </a:rPr>
              <a:t> D</a:t>
            </a:r>
            <a:r>
              <a:rPr lang="ro-RO" cap="none" dirty="0">
                <a:latin typeface="Times New Roman" panose="02020603050405020304" pitchFamily="18" charset="0"/>
                <a:cs typeface="Times New Roman" panose="02020603050405020304" pitchFamily="18" charset="0"/>
              </a:rPr>
              <a:t>oina</a:t>
            </a:r>
            <a:endParaRPr lang="ro-RO" dirty="0">
              <a:latin typeface="Times New Roman" panose="02020603050405020304" pitchFamily="18" charset="0"/>
              <a:cs typeface="Times New Roman" panose="02020603050405020304" pitchFamily="18" charset="0"/>
            </a:endParaRPr>
          </a:p>
          <a:p>
            <a:pPr algn="r"/>
            <a:r>
              <a:rPr lang="ro-RO" dirty="0">
                <a:latin typeface="Times New Roman" panose="02020603050405020304" pitchFamily="18" charset="0"/>
                <a:cs typeface="Times New Roman" panose="02020603050405020304" pitchFamily="18" charset="0"/>
              </a:rPr>
              <a:t>Coordonator: ILAȘCIUC A</a:t>
            </a:r>
            <a:r>
              <a:rPr lang="ro-RO" cap="none" dirty="0">
                <a:latin typeface="Times New Roman" panose="02020603050405020304" pitchFamily="18" charset="0"/>
                <a:cs typeface="Times New Roman" panose="02020603050405020304" pitchFamily="18" charset="0"/>
              </a:rPr>
              <a:t>ndrei,</a:t>
            </a:r>
            <a:r>
              <a:rPr lang="ro-RO" dirty="0">
                <a:latin typeface="Times New Roman" panose="02020603050405020304" pitchFamily="18" charset="0"/>
                <a:cs typeface="Times New Roman" panose="02020603050405020304" pitchFamily="18" charset="0"/>
              </a:rPr>
              <a:t> </a:t>
            </a:r>
            <a:r>
              <a:rPr lang="ro-RO" cap="none" dirty="0">
                <a:latin typeface="Times New Roman" panose="02020603050405020304" pitchFamily="18" charset="0"/>
                <a:cs typeface="Times New Roman" panose="02020603050405020304" pitchFamily="18" charset="0"/>
              </a:rPr>
              <a:t>lector</a:t>
            </a:r>
            <a:endParaRPr lang="ru-RU" cap="none" dirty="0">
              <a:latin typeface="Times New Roman" panose="02020603050405020304" pitchFamily="18" charset="0"/>
              <a:cs typeface="Times New Roman" panose="02020603050405020304" pitchFamily="18" charset="0"/>
            </a:endParaRPr>
          </a:p>
          <a:p>
            <a:pPr algn="r"/>
            <a:endParaRPr lang="ru-MD" dirty="0"/>
          </a:p>
        </p:txBody>
      </p:sp>
      <p:pic>
        <p:nvPicPr>
          <p:cNvPr id="5" name="Рисунок 4">
            <a:extLst>
              <a:ext uri="{FF2B5EF4-FFF2-40B4-BE49-F238E27FC236}">
                <a16:creationId xmlns:a16="http://schemas.microsoft.com/office/drawing/2014/main" id="{35EF9020-1D13-784F-98FF-D6DB5F2076BE}"/>
              </a:ext>
            </a:extLst>
          </p:cNvPr>
          <p:cNvPicPr>
            <a:picLocks noChangeAspect="1"/>
          </p:cNvPicPr>
          <p:nvPr/>
        </p:nvPicPr>
        <p:blipFill>
          <a:blip r:embed="rId2"/>
          <a:stretch>
            <a:fillRect/>
          </a:stretch>
        </p:blipFill>
        <p:spPr>
          <a:xfrm>
            <a:off x="491797" y="3740714"/>
            <a:ext cx="4311431" cy="287199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937217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01E207A-C7A6-5040-BCCE-4AF6DDD1427E}"/>
              </a:ext>
            </a:extLst>
          </p:cNvPr>
          <p:cNvSpPr>
            <a:spLocks noGrp="1"/>
          </p:cNvSpPr>
          <p:nvPr>
            <p:ph type="title"/>
          </p:nvPr>
        </p:nvSpPr>
        <p:spPr>
          <a:xfrm>
            <a:off x="1161122" y="530812"/>
            <a:ext cx="9603275" cy="1049235"/>
          </a:xfrm>
        </p:spPr>
        <p:txBody>
          <a:bodyPr/>
          <a:lstStyle/>
          <a:p>
            <a:r>
              <a:rPr lang="ro-RO" b="1" i="1" dirty="0">
                <a:latin typeface="Times New Roman" panose="02020603050405020304" pitchFamily="18" charset="0"/>
                <a:cs typeface="Times New Roman" panose="02020603050405020304" pitchFamily="18" charset="0"/>
              </a:rPr>
              <a:t>Concluzii</a:t>
            </a:r>
            <a:br>
              <a:rPr lang="ro-RO" dirty="0">
                <a:latin typeface="Times New Roman" panose="02020603050405020304" pitchFamily="18" charset="0"/>
                <a:cs typeface="Times New Roman" panose="02020603050405020304" pitchFamily="18" charset="0"/>
              </a:rPr>
            </a:br>
            <a:endParaRPr lang="ru-MD" dirty="0"/>
          </a:p>
        </p:txBody>
      </p:sp>
      <p:sp>
        <p:nvSpPr>
          <p:cNvPr id="3" name="Объект 2">
            <a:extLst>
              <a:ext uri="{FF2B5EF4-FFF2-40B4-BE49-F238E27FC236}">
                <a16:creationId xmlns:a16="http://schemas.microsoft.com/office/drawing/2014/main" id="{5FD501D8-91A7-F848-8EB1-3435B96E4ACF}"/>
              </a:ext>
            </a:extLst>
          </p:cNvPr>
          <p:cNvSpPr>
            <a:spLocks noGrp="1"/>
          </p:cNvSpPr>
          <p:nvPr>
            <p:ph idx="1"/>
          </p:nvPr>
        </p:nvSpPr>
        <p:spPr>
          <a:xfrm>
            <a:off x="285377" y="1517806"/>
            <a:ext cx="7681663" cy="4535675"/>
          </a:xfrm>
        </p:spPr>
        <p:style>
          <a:lnRef idx="1">
            <a:schemeClr val="accent6"/>
          </a:lnRef>
          <a:fillRef idx="2">
            <a:schemeClr val="accent6"/>
          </a:fillRef>
          <a:effectRef idx="1">
            <a:schemeClr val="accent6"/>
          </a:effectRef>
          <a:fontRef idx="minor">
            <a:schemeClr val="dk1"/>
          </a:fontRef>
        </p:style>
        <p:txBody>
          <a:bodyPr>
            <a:normAutofit fontScale="92500"/>
          </a:bodyPr>
          <a:lstStyle/>
          <a:p>
            <a:pPr>
              <a:buClr>
                <a:schemeClr val="accent6">
                  <a:lumMod val="50000"/>
                </a:schemeClr>
              </a:buClr>
              <a:buFont typeface="Wingdings" pitchFamily="2" charset="2"/>
              <a:buChar char="Ø"/>
            </a:pPr>
            <a:r>
              <a:rPr lang="en-US" dirty="0" err="1">
                <a:latin typeface="Times New Roman" panose="02020603050405020304" pitchFamily="18" charset="0"/>
                <a:cs typeface="Times New Roman" panose="02020603050405020304" pitchFamily="18" charset="0"/>
              </a:rPr>
              <a:t>Siguranța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mediului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având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vedere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riscurile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asociate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schimbărilor</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mediu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extinde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conceptul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tradițional</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securitate</a:t>
            </a:r>
            <a:r>
              <a:rPr lang="en-US" dirty="0">
                <a:latin typeface="Times New Roman" panose="02020603050405020304" pitchFamily="18" charset="0"/>
                <a:cs typeface="Times New Roman" panose="02020603050405020304" pitchFamily="18" charset="0"/>
              </a:rPr>
              <a:t>, care nu </a:t>
            </a:r>
            <a:r>
              <a:rPr lang="en-US" dirty="0" err="1">
                <a:latin typeface="Times New Roman" panose="02020603050405020304" pitchFamily="18" charset="0"/>
                <a:cs typeface="Times New Roman" panose="02020603050405020304" pitchFamily="18" charset="0"/>
              </a:rPr>
              <a:t>mai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relevant </a:t>
            </a:r>
            <a:r>
              <a:rPr lang="en-US" dirty="0" err="1">
                <a:latin typeface="Times New Roman" panose="02020603050405020304" pitchFamily="18" charset="0"/>
                <a:cs typeface="Times New Roman" panose="02020603050405020304" pitchFamily="18" charset="0"/>
              </a:rPr>
              <a:t>într</a:t>
            </a:r>
            <a:r>
              <a:rPr lang="en-US" dirty="0">
                <a:latin typeface="Times New Roman" panose="02020603050405020304" pitchFamily="18" charset="0"/>
                <a:cs typeface="Times New Roman" panose="02020603050405020304" pitchFamily="18" charset="0"/>
              </a:rPr>
              <a:t>-o </a:t>
            </a:r>
            <a:r>
              <a:rPr lang="en-US" dirty="0" err="1">
                <a:latin typeface="Times New Roman" panose="02020603050405020304" pitchFamily="18" charset="0"/>
                <a:cs typeface="Times New Roman" panose="02020603050405020304" pitchFamily="18" charset="0"/>
              </a:rPr>
              <a:t>lume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guvernată</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procese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transnaționale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Astăzi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când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degradarea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mediului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înconjurător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scară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globală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atât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statele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actorii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nestatali</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confruntă</a:t>
            </a:r>
            <a:r>
              <a:rPr lang="en-US" dirty="0">
                <a:latin typeface="Times New Roman" panose="02020603050405020304" pitchFamily="18" charset="0"/>
                <a:cs typeface="Times New Roman" panose="02020603050405020304" pitchFamily="18" charset="0"/>
              </a:rPr>
              <a:t> cu </a:t>
            </a:r>
            <a:r>
              <a:rPr lang="en-US" dirty="0" err="1">
                <a:latin typeface="Times New Roman" panose="02020603050405020304" pitchFamily="18" charset="0"/>
                <a:cs typeface="Times New Roman" panose="02020603050405020304" pitchFamily="18" charset="0"/>
              </a:rPr>
              <a:t>sarcina</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tranziție</a:t>
            </a:r>
            <a:r>
              <a:rPr lang="en-US" dirty="0">
                <a:latin typeface="Times New Roman" panose="02020603050405020304" pitchFamily="18" charset="0"/>
                <a:cs typeface="Times New Roman" panose="02020603050405020304" pitchFamily="18" charset="0"/>
              </a:rPr>
              <a:t> la o </a:t>
            </a:r>
            <a:r>
              <a:rPr lang="en-US" dirty="0" err="1">
                <a:latin typeface="Times New Roman" panose="02020603050405020304" pitchFamily="18" charset="0"/>
                <a:cs typeface="Times New Roman" panose="02020603050405020304" pitchFamily="18" charset="0"/>
              </a:rPr>
              <a:t>dezvoltare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echilibrată</a:t>
            </a:r>
            <a:r>
              <a:rPr lang="en-US" dirty="0">
                <a:latin typeface="Times New Roman" panose="02020603050405020304" pitchFamily="18" charset="0"/>
                <a:cs typeface="Times New Roman" panose="02020603050405020304" pitchFamily="18" charset="0"/>
              </a:rPr>
              <a:t> ecologic. </a:t>
            </a:r>
          </a:p>
          <a:p>
            <a:pPr>
              <a:buClr>
                <a:schemeClr val="accent6">
                  <a:lumMod val="50000"/>
                </a:schemeClr>
              </a:buClr>
              <a:buFont typeface="Wingdings" pitchFamily="2" charset="2"/>
              <a:buChar char="Ø"/>
            </a:pP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atinge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obiectiv</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nevoie</a:t>
            </a:r>
            <a:r>
              <a:rPr lang="en-US" dirty="0">
                <a:latin typeface="Times New Roman" panose="02020603050405020304" pitchFamily="18" charset="0"/>
                <a:cs typeface="Times New Roman" panose="02020603050405020304" pitchFamily="18" charset="0"/>
              </a:rPr>
              <a:t> de o </a:t>
            </a:r>
            <a:r>
              <a:rPr lang="en-US" dirty="0" err="1">
                <a:latin typeface="Times New Roman" panose="02020603050405020304" pitchFamily="18" charset="0"/>
                <a:cs typeface="Times New Roman" panose="02020603050405020304" pitchFamily="18" charset="0"/>
              </a:rPr>
              <a:t>restructurare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radicală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costisitoare</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fundamentelor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proceselor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economice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producție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mondiale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transformarea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paradigmei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dezvoltării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umane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bazată</a:t>
            </a:r>
            <a:r>
              <a:rPr lang="en-US" dirty="0">
                <a:latin typeface="Times New Roman" panose="02020603050405020304" pitchFamily="18" charset="0"/>
                <a:cs typeface="Times New Roman" panose="02020603050405020304" pitchFamily="18" charset="0"/>
              </a:rPr>
              <a:t> pe </a:t>
            </a:r>
            <a:r>
              <a:rPr lang="en-US" dirty="0" err="1">
                <a:latin typeface="Times New Roman" panose="02020603050405020304" pitchFamily="18" charset="0"/>
                <a:cs typeface="Times New Roman" panose="02020603050405020304" pitchFamily="18" charset="0"/>
              </a:rPr>
              <a:t>principiile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valorile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sistemelor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financiare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capitaliste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piață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existente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luând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considerare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impactul</a:t>
            </a:r>
            <a:r>
              <a:rPr lang="en-US" dirty="0">
                <a:latin typeface="Times New Roman" panose="02020603050405020304" pitchFamily="18" charset="0"/>
                <a:cs typeface="Times New Roman" panose="02020603050405020304" pitchFamily="18" charset="0"/>
              </a:rPr>
              <a:t> lor </a:t>
            </a:r>
            <a:r>
              <a:rPr lang="en-US" dirty="0" err="1">
                <a:latin typeface="Times New Roman" panose="02020603050405020304" pitchFamily="18" charset="0"/>
                <a:cs typeface="Times New Roman" panose="02020603050405020304" pitchFamily="18" charset="0"/>
              </a:rPr>
              <a:t>distructiv</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asupra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mediului</a:t>
            </a:r>
            <a:r>
              <a:rPr lang="en-US" dirty="0">
                <a:latin typeface="Times New Roman" panose="02020603050405020304" pitchFamily="18" charset="0"/>
                <a:cs typeface="Times New Roman" panose="02020603050405020304" pitchFamily="18" charset="0"/>
              </a:rPr>
              <a:t>. </a:t>
            </a:r>
          </a:p>
          <a:p>
            <a:pPr>
              <a:buClr>
                <a:schemeClr val="accent6">
                  <a:lumMod val="50000"/>
                </a:schemeClr>
              </a:buClr>
              <a:buFont typeface="Wingdings" pitchFamily="2" charset="2"/>
              <a:buChar char="Ø"/>
            </a:pPr>
            <a:r>
              <a:rPr lang="en-US" dirty="0" err="1">
                <a:latin typeface="Times New Roman" panose="02020603050405020304" pitchFamily="18" charset="0"/>
                <a:cs typeface="Times New Roman" panose="02020603050405020304" pitchFamily="18" charset="0"/>
              </a:rPr>
              <a:t>Prin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urmare</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poate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afirma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problemele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mediu</a:t>
            </a:r>
            <a:r>
              <a:rPr lang="en-US" dirty="0">
                <a:latin typeface="Times New Roman" panose="02020603050405020304" pitchFamily="18" charset="0"/>
                <a:cs typeface="Times New Roman" panose="02020603050405020304" pitchFamily="18" charset="0"/>
              </a:rPr>
              <a:t> ca o </a:t>
            </a:r>
            <a:r>
              <a:rPr lang="en-US" dirty="0" err="1">
                <a:latin typeface="Times New Roman" panose="02020603050405020304" pitchFamily="18" charset="0"/>
                <a:cs typeface="Times New Roman" panose="02020603050405020304" pitchFamily="18" charset="0"/>
              </a:rPr>
              <a:t>amenințare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globală</a:t>
            </a:r>
            <a:r>
              <a:rPr lang="en-US" dirty="0">
                <a:latin typeface="Times New Roman" panose="02020603050405020304" pitchFamily="18" charset="0"/>
                <a:cs typeface="Times New Roman" panose="02020603050405020304" pitchFamily="18" charset="0"/>
              </a:rPr>
              <a:t> la </a:t>
            </a:r>
            <a:r>
              <a:rPr lang="en-US" dirty="0" err="1">
                <a:latin typeface="Times New Roman" panose="02020603050405020304" pitchFamily="18" charset="0"/>
                <a:cs typeface="Times New Roman" panose="02020603050405020304" pitchFamily="18" charset="0"/>
              </a:rPr>
              <a:t>adresa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securității</a:t>
            </a:r>
            <a:r>
              <a:rPr lang="en-US" dirty="0">
                <a:latin typeface="Times New Roman" panose="02020603050405020304" pitchFamily="18" charset="0"/>
                <a:cs typeface="Times New Roman" panose="02020603050405020304" pitchFamily="18" charset="0"/>
              </a:rPr>
              <a:t> sunt </a:t>
            </a:r>
            <a:r>
              <a:rPr lang="en-US" dirty="0" err="1">
                <a:latin typeface="Times New Roman" panose="02020603050405020304" pitchFamily="18" charset="0"/>
                <a:cs typeface="Times New Roman" panose="02020603050405020304" pitchFamily="18" charset="0"/>
              </a:rPr>
              <a:t>subestimate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necesită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soluționarea</a:t>
            </a:r>
            <a:r>
              <a:rPr lang="en-US" dirty="0">
                <a:latin typeface="Times New Roman" panose="02020603050405020304" pitchFamily="18" charset="0"/>
                <a:cs typeface="Times New Roman" panose="02020603050405020304" pitchFamily="18" charset="0"/>
              </a:rPr>
              <a:t> lor.</a:t>
            </a:r>
            <a:endParaRPr lang="ru-MD" dirty="0">
              <a:latin typeface="Times New Roman" panose="02020603050405020304" pitchFamily="18" charset="0"/>
              <a:cs typeface="Times New Roman" panose="02020603050405020304" pitchFamily="18" charset="0"/>
            </a:endParaRPr>
          </a:p>
        </p:txBody>
      </p:sp>
      <p:pic>
        <p:nvPicPr>
          <p:cNvPr id="2050" name="Picture 2" descr="Schimbările climatice și poluarea mediului înconjurator | Blog Romstal  Moldova">
            <a:extLst>
              <a:ext uri="{FF2B5EF4-FFF2-40B4-BE49-F238E27FC236}">
                <a16:creationId xmlns:a16="http://schemas.microsoft.com/office/drawing/2014/main" id="{05835A3D-27A9-C44E-8224-4C2E59942F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49171" y="2245883"/>
            <a:ext cx="3657452" cy="28747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1664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0F01A34-84D7-4C40-A207-6E6F0EDF428E}"/>
              </a:ext>
            </a:extLst>
          </p:cNvPr>
          <p:cNvSpPr>
            <a:spLocks noGrp="1"/>
          </p:cNvSpPr>
          <p:nvPr>
            <p:ph type="title"/>
          </p:nvPr>
        </p:nvSpPr>
        <p:spPr/>
        <p:txBody>
          <a:bodyPr/>
          <a:lstStyle/>
          <a:p>
            <a:r>
              <a:rPr lang="ro-RO" b="1" i="1" dirty="0">
                <a:latin typeface="Times New Roman" panose="02020603050405020304" pitchFamily="18" charset="0"/>
                <a:cs typeface="Times New Roman" panose="02020603050405020304" pitchFamily="18" charset="0"/>
              </a:rPr>
              <a:t>Bibliografie</a:t>
            </a:r>
            <a:endParaRPr lang="ru-MD" b="1" i="1" dirty="0"/>
          </a:p>
        </p:txBody>
      </p:sp>
      <p:sp>
        <p:nvSpPr>
          <p:cNvPr id="3" name="Объект 2">
            <a:extLst>
              <a:ext uri="{FF2B5EF4-FFF2-40B4-BE49-F238E27FC236}">
                <a16:creationId xmlns:a16="http://schemas.microsoft.com/office/drawing/2014/main" id="{22E971FF-0E33-AA4E-B404-0248C21FC960}"/>
              </a:ext>
            </a:extLst>
          </p:cNvPr>
          <p:cNvSpPr>
            <a:spLocks noGrp="1"/>
          </p:cNvSpPr>
          <p:nvPr>
            <p:ph idx="1"/>
          </p:nvPr>
        </p:nvSpPr>
        <p:spPr/>
        <p:txBody>
          <a:bodyPr/>
          <a:lstStyle/>
          <a:p>
            <a:r>
              <a:rPr lang="en-US" sz="1600" dirty="0" err="1">
                <a:latin typeface="Times New Roman" panose="02020603050405020304" pitchFamily="18" charset="0"/>
                <a:cs typeface="Times New Roman" panose="02020603050405020304" pitchFamily="18" charset="0"/>
              </a:rPr>
              <a:t>Știrile</a:t>
            </a:r>
            <a:r>
              <a:rPr lang="en-US" sz="1600" dirty="0">
                <a:latin typeface="Times New Roman" panose="02020603050405020304" pitchFamily="18" charset="0"/>
                <a:cs typeface="Times New Roman" panose="02020603050405020304" pitchFamily="18" charset="0"/>
              </a:rPr>
              <a:t> ONU, “</a:t>
            </a:r>
            <a:r>
              <a:rPr lang="ru-MD" sz="1600" dirty="0">
                <a:latin typeface="Times New Roman" panose="02020603050405020304" pitchFamily="18" charset="0"/>
                <a:cs typeface="Times New Roman" panose="02020603050405020304" pitchFamily="18" charset="0"/>
              </a:rPr>
              <a:t>В ООН обеспокоены истощением озонового слоя над Арктикой</a:t>
            </a:r>
            <a:r>
              <a:rPr lang="en-US"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hlinkClick r:id="rId2"/>
              </a:rPr>
              <a:t>https://news.un.org/ru/story/2020/05/1377222</a:t>
            </a:r>
            <a:r>
              <a:rPr lang="en-US" sz="1600" dirty="0">
                <a:latin typeface="Times New Roman" panose="02020603050405020304" pitchFamily="18" charset="0"/>
                <a:cs typeface="Times New Roman" panose="02020603050405020304" pitchFamily="18" charset="0"/>
              </a:rPr>
              <a:t>;</a:t>
            </a:r>
            <a:endParaRPr lang="ru-MD" sz="1600" b="1" dirty="0"/>
          </a:p>
          <a:p>
            <a:r>
              <a:rPr lang="ru-MD" sz="1600" dirty="0">
                <a:latin typeface="Times New Roman" panose="02020603050405020304" pitchFamily="18" charset="0"/>
                <a:cs typeface="Times New Roman" panose="02020603050405020304" pitchFamily="18" charset="0"/>
              </a:rPr>
              <a:t>Бжинаева Карина Вячеславовна</a:t>
            </a:r>
            <a:r>
              <a:rPr lang="ro-RO"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a:t>
            </a:r>
            <a:r>
              <a:rPr lang="ru-MD" sz="1600" dirty="0">
                <a:latin typeface="Times New Roman" panose="02020603050405020304" pitchFamily="18" charset="0"/>
                <a:cs typeface="Times New Roman" panose="02020603050405020304" pitchFamily="18" charset="0"/>
              </a:rPr>
              <a:t>Экологическая безопасность в условиях глобализации</a:t>
            </a:r>
            <a:r>
              <a:rPr lang="en-US"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hlinkClick r:id="rId3"/>
              </a:rPr>
              <a:t>https://pgu.ru/upload/iblock/f1d/Bzhinaeva.pdf</a:t>
            </a:r>
            <a:r>
              <a:rPr lang="en-US" sz="1600" dirty="0">
                <a:latin typeface="Times New Roman" panose="02020603050405020304" pitchFamily="18" charset="0"/>
                <a:cs typeface="Times New Roman" panose="02020603050405020304" pitchFamily="18" charset="0"/>
              </a:rPr>
              <a:t>;</a:t>
            </a:r>
          </a:p>
          <a:p>
            <a:r>
              <a:rPr lang="en-US" sz="1600" dirty="0">
                <a:latin typeface="Times New Roman" panose="02020603050405020304" pitchFamily="18" charset="0"/>
                <a:cs typeface="Times New Roman" panose="02020603050405020304" pitchFamily="18" charset="0"/>
              </a:rPr>
              <a:t>“</a:t>
            </a:r>
            <a:r>
              <a:rPr lang="ru-MD" sz="1600" dirty="0">
                <a:latin typeface="Times New Roman" panose="02020603050405020304" pitchFamily="18" charset="0"/>
                <a:cs typeface="Times New Roman" panose="02020603050405020304" pitchFamily="18" charset="0"/>
              </a:rPr>
              <a:t>Сокращение биологического разнообразия на планете</a:t>
            </a:r>
            <a:r>
              <a:rPr lang="en-US"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hlinkClick r:id="rId4"/>
              </a:rPr>
              <a:t>https://studme.org/155209/ekologiya/sokraschenie_biologicheskogo_raznoobraziya_planete</a:t>
            </a:r>
            <a:r>
              <a:rPr lang="en-US" sz="1600" dirty="0">
                <a:latin typeface="Times New Roman" panose="02020603050405020304" pitchFamily="18" charset="0"/>
                <a:cs typeface="Times New Roman" panose="02020603050405020304" pitchFamily="18" charset="0"/>
              </a:rPr>
              <a:t>;</a:t>
            </a:r>
            <a:endParaRPr lang="ro-RO" sz="1600" dirty="0">
              <a:latin typeface="Times New Roman" panose="02020603050405020304" pitchFamily="18" charset="0"/>
              <a:cs typeface="Times New Roman" panose="02020603050405020304" pitchFamily="18" charset="0"/>
            </a:endParaRPr>
          </a:p>
          <a:p>
            <a:r>
              <a:rPr lang="ru-MD" sz="1600" dirty="0">
                <a:latin typeface="Times New Roman" panose="02020603050405020304" pitchFamily="18" charset="0"/>
                <a:cs typeface="Times New Roman" panose="02020603050405020304" pitchFamily="18" charset="0"/>
              </a:rPr>
              <a:t>Г.А. Дробот</a:t>
            </a:r>
            <a:r>
              <a:rPr lang="en-US" sz="1600" dirty="0">
                <a:latin typeface="Times New Roman" panose="02020603050405020304" pitchFamily="18" charset="0"/>
                <a:cs typeface="Times New Roman" panose="02020603050405020304" pitchFamily="18" charset="0"/>
              </a:rPr>
              <a:t>; </a:t>
            </a:r>
            <a:r>
              <a:rPr lang="ru-MD" sz="1600" dirty="0">
                <a:latin typeface="Times New Roman" panose="02020603050405020304" pitchFamily="18" charset="0"/>
                <a:cs typeface="Times New Roman" panose="02020603050405020304" pitchFamily="18" charset="0"/>
              </a:rPr>
              <a:t>Е.В. Кочеткова</a:t>
            </a:r>
            <a:r>
              <a:rPr lang="en-US" sz="1600" dirty="0">
                <a:latin typeface="Times New Roman" panose="02020603050405020304" pitchFamily="18" charset="0"/>
                <a:cs typeface="Times New Roman" panose="02020603050405020304" pitchFamily="18" charset="0"/>
              </a:rPr>
              <a:t>, “</a:t>
            </a:r>
            <a:r>
              <a:rPr lang="ru-MD" sz="1600" dirty="0">
                <a:latin typeface="Times New Roman" panose="02020603050405020304" pitchFamily="18" charset="0"/>
                <a:cs typeface="Times New Roman" panose="02020603050405020304" pitchFamily="18" charset="0"/>
              </a:rPr>
              <a:t>Экологические проблемы как глобальная угроза безопасности</a:t>
            </a:r>
            <a:r>
              <a:rPr lang="en-US"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hlinkClick r:id="rId5"/>
              </a:rPr>
              <a:t>https://cyberleninka.ru/article/n/ekologicheskie-problemy-kak-globalnaya-ugroza-bezopasnosti</a:t>
            </a:r>
            <a:r>
              <a:rPr lang="en-US" sz="1600" dirty="0">
                <a:latin typeface="Times New Roman" panose="02020603050405020304" pitchFamily="18" charset="0"/>
                <a:cs typeface="Times New Roman" panose="02020603050405020304" pitchFamily="18" charset="0"/>
              </a:rPr>
              <a:t>;</a:t>
            </a:r>
          </a:p>
          <a:p>
            <a:endParaRPr lang="ru-MD" b="1" dirty="0"/>
          </a:p>
          <a:p>
            <a:endParaRPr lang="ru-MD" dirty="0"/>
          </a:p>
        </p:txBody>
      </p:sp>
    </p:spTree>
    <p:extLst>
      <p:ext uri="{BB962C8B-B14F-4D97-AF65-F5344CB8AC3E}">
        <p14:creationId xmlns:p14="http://schemas.microsoft.com/office/powerpoint/2010/main" val="231952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5D78829-F2E9-1B4C-A1A0-DCB2093471A1}"/>
              </a:ext>
            </a:extLst>
          </p:cNvPr>
          <p:cNvSpPr>
            <a:spLocks noGrp="1"/>
          </p:cNvSpPr>
          <p:nvPr>
            <p:ph type="title"/>
          </p:nvPr>
        </p:nvSpPr>
        <p:spPr/>
        <p:txBody>
          <a:bodyPr/>
          <a:lstStyle/>
          <a:p>
            <a:r>
              <a:rPr lang="ro-RO" b="1" i="1" dirty="0">
                <a:latin typeface="Times New Roman" panose="02020603050405020304" pitchFamily="18" charset="0"/>
                <a:cs typeface="Times New Roman" panose="02020603050405020304" pitchFamily="18" charset="0"/>
              </a:rPr>
              <a:t>Cuprins</a:t>
            </a:r>
            <a:endParaRPr lang="ru-MD" b="1" i="1"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D335107B-70F1-E14F-80B3-FF12415E746B}"/>
              </a:ext>
            </a:extLst>
          </p:cNvPr>
          <p:cNvSpPr>
            <a:spLocks noGrp="1"/>
          </p:cNvSpPr>
          <p:nvPr>
            <p:ph idx="1"/>
          </p:nvPr>
        </p:nvSpPr>
        <p:spPr/>
        <p:txBody>
          <a:bodyPr>
            <a:normAutofit fontScale="85000" lnSpcReduction="20000"/>
          </a:bodyPr>
          <a:lstStyle/>
          <a:p>
            <a:r>
              <a:rPr lang="ro-RO" dirty="0">
                <a:latin typeface="Times New Roman" panose="02020603050405020304" pitchFamily="18" charset="0"/>
                <a:cs typeface="Times New Roman" panose="02020603050405020304" pitchFamily="18" charset="0"/>
              </a:rPr>
              <a:t>Introducere</a:t>
            </a:r>
          </a:p>
          <a:p>
            <a:r>
              <a:rPr lang="ro-RO" dirty="0">
                <a:latin typeface="Times New Roman" panose="02020603050405020304" pitchFamily="18" charset="0"/>
                <a:cs typeface="Times New Roman" panose="02020603050405020304" pitchFamily="18" charset="0"/>
              </a:rPr>
              <a:t>Premisele apariției problemelor ecologice</a:t>
            </a:r>
          </a:p>
          <a:p>
            <a:pPr lvl="0"/>
            <a:r>
              <a:rPr lang="en-US" dirty="0" err="1">
                <a:latin typeface="Times New Roman" panose="02020603050405020304" pitchFamily="18" charset="0"/>
                <a:cs typeface="Times New Roman" panose="02020603050405020304" pitchFamily="18" charset="0"/>
              </a:rPr>
              <a:t>Reducerea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stratului</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ozon</a:t>
            </a:r>
            <a:r>
              <a:rPr lang="en-US" dirty="0">
                <a:latin typeface="Times New Roman" panose="02020603050405020304" pitchFamily="18" charset="0"/>
                <a:cs typeface="Times New Roman" panose="02020603050405020304" pitchFamily="18" charset="0"/>
              </a:rPr>
              <a:t> </a:t>
            </a:r>
            <a:endParaRPr lang="ru-MD" dirty="0">
              <a:latin typeface="Times New Roman" panose="02020603050405020304" pitchFamily="18" charset="0"/>
              <a:cs typeface="Times New Roman" panose="02020603050405020304" pitchFamily="18" charset="0"/>
            </a:endParaRPr>
          </a:p>
          <a:p>
            <a:pPr lvl="0"/>
            <a:r>
              <a:rPr lang="en-US" dirty="0" err="1">
                <a:latin typeface="Times New Roman" panose="02020603050405020304" pitchFamily="18" charset="0"/>
                <a:cs typeface="Times New Roman" panose="02020603050405020304" pitchFamily="18" charset="0"/>
              </a:rPr>
              <a:t>Încălzirea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globală</a:t>
            </a:r>
            <a:r>
              <a:rPr lang="en-US" dirty="0">
                <a:latin typeface="Times New Roman" panose="02020603050405020304" pitchFamily="18" charset="0"/>
                <a:cs typeface="Times New Roman" panose="02020603050405020304" pitchFamily="18" charset="0"/>
              </a:rPr>
              <a:t> </a:t>
            </a:r>
            <a:endParaRPr lang="ru-MD" dirty="0">
              <a:latin typeface="Times New Roman" panose="02020603050405020304" pitchFamily="18" charset="0"/>
              <a:cs typeface="Times New Roman" panose="02020603050405020304" pitchFamily="18" charset="0"/>
            </a:endParaRPr>
          </a:p>
          <a:p>
            <a:pPr lvl="0"/>
            <a:r>
              <a:rPr lang="en-US" dirty="0" err="1">
                <a:latin typeface="Times New Roman" panose="02020603050405020304" pitchFamily="18" charset="0"/>
                <a:cs typeface="Times New Roman" panose="02020603050405020304" pitchFamily="18" charset="0"/>
              </a:rPr>
              <a:t>Poluarea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atmosferică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efectul</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seră</a:t>
            </a:r>
            <a:r>
              <a:rPr lang="en-US" dirty="0">
                <a:latin typeface="Times New Roman" panose="02020603050405020304" pitchFamily="18" charset="0"/>
                <a:cs typeface="Times New Roman" panose="02020603050405020304" pitchFamily="18" charset="0"/>
              </a:rPr>
              <a:t> </a:t>
            </a:r>
            <a:endParaRPr lang="ru-MD" dirty="0">
              <a:latin typeface="Times New Roman" panose="02020603050405020304" pitchFamily="18" charset="0"/>
              <a:cs typeface="Times New Roman" panose="02020603050405020304" pitchFamily="18" charset="0"/>
            </a:endParaRPr>
          </a:p>
          <a:p>
            <a:pPr lvl="0"/>
            <a:r>
              <a:rPr lang="en-US" dirty="0" err="1">
                <a:latin typeface="Times New Roman" panose="02020603050405020304" pitchFamily="18" charset="0"/>
                <a:cs typeface="Times New Roman" panose="02020603050405020304" pitchFamily="18" charset="0"/>
              </a:rPr>
              <a:t>Poluarea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oceanelor</a:t>
            </a:r>
            <a:endParaRPr lang="ru-MD" dirty="0">
              <a:latin typeface="Times New Roman" panose="02020603050405020304" pitchFamily="18" charset="0"/>
              <a:cs typeface="Times New Roman" panose="02020603050405020304" pitchFamily="18" charset="0"/>
            </a:endParaRPr>
          </a:p>
          <a:p>
            <a:pPr lvl="0"/>
            <a:r>
              <a:rPr lang="en-US" dirty="0" err="1">
                <a:latin typeface="Times New Roman" panose="02020603050405020304" pitchFamily="18" charset="0"/>
                <a:cs typeface="Times New Roman" panose="02020603050405020304" pitchFamily="18" charset="0"/>
              </a:rPr>
              <a:t>Diminuarea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diversităților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speciilor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biologice</a:t>
            </a:r>
            <a:r>
              <a:rPr lang="en-US" dirty="0">
                <a:latin typeface="Times New Roman" panose="02020603050405020304" pitchFamily="18" charset="0"/>
                <a:cs typeface="Times New Roman" panose="02020603050405020304" pitchFamily="18" charset="0"/>
              </a:rPr>
              <a:t> pe </a:t>
            </a:r>
            <a:r>
              <a:rPr lang="en-US" dirty="0" err="1">
                <a:latin typeface="Times New Roman" panose="02020603050405020304" pitchFamily="18" charset="0"/>
                <a:cs typeface="Times New Roman" panose="02020603050405020304" pitchFamily="18" charset="0"/>
              </a:rPr>
              <a:t>Pământ</a:t>
            </a:r>
            <a:endParaRPr lang="ro-RO" dirty="0">
              <a:latin typeface="Times New Roman" panose="02020603050405020304" pitchFamily="18" charset="0"/>
              <a:cs typeface="Times New Roman" panose="02020603050405020304" pitchFamily="18" charset="0"/>
            </a:endParaRPr>
          </a:p>
          <a:p>
            <a:r>
              <a:rPr lang="ro-RO" dirty="0">
                <a:latin typeface="Times New Roman" panose="02020603050405020304" pitchFamily="18" charset="0"/>
                <a:cs typeface="Times New Roman" panose="02020603050405020304" pitchFamily="18" charset="0"/>
              </a:rPr>
              <a:t>Concluzii</a:t>
            </a:r>
          </a:p>
          <a:p>
            <a:r>
              <a:rPr lang="ro-RO" dirty="0">
                <a:latin typeface="Times New Roman" panose="02020603050405020304" pitchFamily="18" charset="0"/>
                <a:cs typeface="Times New Roman" panose="02020603050405020304" pitchFamily="18" charset="0"/>
              </a:rPr>
              <a:t>Bibliografie</a:t>
            </a:r>
            <a:endParaRPr lang="ru-MD" dirty="0">
              <a:latin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D98CE273-9C40-B842-AF94-362F817A1DF3}"/>
              </a:ext>
            </a:extLst>
          </p:cNvPr>
          <p:cNvPicPr>
            <a:picLocks noChangeAspect="1"/>
          </p:cNvPicPr>
          <p:nvPr/>
        </p:nvPicPr>
        <p:blipFill>
          <a:blip r:embed="rId2"/>
          <a:stretch>
            <a:fillRect/>
          </a:stretch>
        </p:blipFill>
        <p:spPr>
          <a:xfrm>
            <a:off x="6915807" y="2015732"/>
            <a:ext cx="4139047" cy="333986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649834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0FCCC8A-20AC-A946-B9B4-BF2EC0F30E87}"/>
              </a:ext>
            </a:extLst>
          </p:cNvPr>
          <p:cNvSpPr>
            <a:spLocks noGrp="1"/>
          </p:cNvSpPr>
          <p:nvPr>
            <p:ph type="title"/>
          </p:nvPr>
        </p:nvSpPr>
        <p:spPr/>
        <p:txBody>
          <a:bodyPr/>
          <a:lstStyle/>
          <a:p>
            <a:r>
              <a:rPr lang="ro-RO" b="1" i="1" dirty="0">
                <a:latin typeface="Times New Roman" panose="02020603050405020304" pitchFamily="18" charset="0"/>
                <a:cs typeface="Times New Roman" panose="02020603050405020304" pitchFamily="18" charset="0"/>
              </a:rPr>
              <a:t>Introducere</a:t>
            </a:r>
            <a:endParaRPr lang="ru-MD" b="1" i="1" dirty="0">
              <a:latin typeface="Times New Roman" panose="02020603050405020304" pitchFamily="18" charset="0"/>
              <a:cs typeface="Times New Roman" panose="02020603050405020304" pitchFamily="18" charset="0"/>
            </a:endParaRPr>
          </a:p>
        </p:txBody>
      </p:sp>
      <p:graphicFrame>
        <p:nvGraphicFramePr>
          <p:cNvPr id="6" name="Объект 5">
            <a:extLst>
              <a:ext uri="{FF2B5EF4-FFF2-40B4-BE49-F238E27FC236}">
                <a16:creationId xmlns:a16="http://schemas.microsoft.com/office/drawing/2014/main" id="{11623617-4F3C-7840-BF35-76AC29FE2FDA}"/>
              </a:ext>
            </a:extLst>
          </p:cNvPr>
          <p:cNvGraphicFramePr>
            <a:graphicFrameLocks noGrp="1"/>
          </p:cNvGraphicFramePr>
          <p:nvPr>
            <p:ph idx="1"/>
            <p:extLst>
              <p:ext uri="{D42A27DB-BD31-4B8C-83A1-F6EECF244321}">
                <p14:modId xmlns:p14="http://schemas.microsoft.com/office/powerpoint/2010/main" val="1065074816"/>
              </p:ext>
            </p:extLst>
          </p:nvPr>
        </p:nvGraphicFramePr>
        <p:xfrm>
          <a:off x="1376855" y="1587062"/>
          <a:ext cx="10447283" cy="48447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Рисунок 7">
            <a:extLst>
              <a:ext uri="{FF2B5EF4-FFF2-40B4-BE49-F238E27FC236}">
                <a16:creationId xmlns:a16="http://schemas.microsoft.com/office/drawing/2014/main" id="{D98A50F6-2D42-F14B-8384-6933C2A79B21}"/>
              </a:ext>
            </a:extLst>
          </p:cNvPr>
          <p:cNvPicPr>
            <a:picLocks noChangeAspect="1"/>
          </p:cNvPicPr>
          <p:nvPr/>
        </p:nvPicPr>
        <p:blipFill>
          <a:blip r:embed="rId7"/>
          <a:stretch>
            <a:fillRect/>
          </a:stretch>
        </p:blipFill>
        <p:spPr>
          <a:xfrm>
            <a:off x="237030" y="4119316"/>
            <a:ext cx="1799239" cy="2398986"/>
          </a:xfrm>
          <a:prstGeom prst="rect">
            <a:avLst/>
          </a:prstGeom>
          <a:ln>
            <a:noFill/>
          </a:ln>
          <a:effectLst>
            <a:softEdge rad="112500"/>
          </a:effectLst>
        </p:spPr>
      </p:pic>
    </p:spTree>
    <p:extLst>
      <p:ext uri="{BB962C8B-B14F-4D97-AF65-F5344CB8AC3E}">
        <p14:creationId xmlns:p14="http://schemas.microsoft.com/office/powerpoint/2010/main" val="3569412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0C62F7-6CCB-024C-B7D4-F9E9D7551069}"/>
              </a:ext>
            </a:extLst>
          </p:cNvPr>
          <p:cNvSpPr>
            <a:spLocks noGrp="1"/>
          </p:cNvSpPr>
          <p:nvPr>
            <p:ph type="title"/>
          </p:nvPr>
        </p:nvSpPr>
        <p:spPr>
          <a:xfrm>
            <a:off x="1441068" y="363084"/>
            <a:ext cx="9603275" cy="1049235"/>
          </a:xfrm>
        </p:spPr>
        <p:txBody>
          <a:bodyPr/>
          <a:lstStyle/>
          <a:p>
            <a:r>
              <a:rPr lang="ro-RO" b="1" i="1" dirty="0">
                <a:latin typeface="Times New Roman" panose="02020603050405020304" pitchFamily="18" charset="0"/>
                <a:cs typeface="Times New Roman" panose="02020603050405020304" pitchFamily="18" charset="0"/>
              </a:rPr>
              <a:t>Premisele apariției Problemelor ecologice</a:t>
            </a:r>
            <a:endParaRPr lang="ru-MD" b="1" i="1" dirty="0">
              <a:latin typeface="Times New Roman" panose="02020603050405020304" pitchFamily="18" charset="0"/>
              <a:cs typeface="Times New Roman" panose="02020603050405020304" pitchFamily="18" charset="0"/>
            </a:endParaRPr>
          </a:p>
        </p:txBody>
      </p:sp>
      <p:graphicFrame>
        <p:nvGraphicFramePr>
          <p:cNvPr id="7" name="Объект 6">
            <a:extLst>
              <a:ext uri="{FF2B5EF4-FFF2-40B4-BE49-F238E27FC236}">
                <a16:creationId xmlns:a16="http://schemas.microsoft.com/office/drawing/2014/main" id="{2E4AFE7E-50A7-4645-9EFE-C18ED28B7703}"/>
              </a:ext>
            </a:extLst>
          </p:cNvPr>
          <p:cNvGraphicFramePr>
            <a:graphicFrameLocks noGrp="1"/>
          </p:cNvGraphicFramePr>
          <p:nvPr>
            <p:ph idx="1"/>
            <p:extLst>
              <p:ext uri="{D42A27DB-BD31-4B8C-83A1-F6EECF244321}">
                <p14:modId xmlns:p14="http://schemas.microsoft.com/office/powerpoint/2010/main" val="652923283"/>
              </p:ext>
            </p:extLst>
          </p:nvPr>
        </p:nvGraphicFramePr>
        <p:xfrm>
          <a:off x="1967025" y="1857687"/>
          <a:ext cx="10224975" cy="47927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Облако 7">
            <a:extLst>
              <a:ext uri="{FF2B5EF4-FFF2-40B4-BE49-F238E27FC236}">
                <a16:creationId xmlns:a16="http://schemas.microsoft.com/office/drawing/2014/main" id="{224147E6-F6F4-7346-B5BF-4E3D092D4D30}"/>
              </a:ext>
            </a:extLst>
          </p:cNvPr>
          <p:cNvSpPr/>
          <p:nvPr/>
        </p:nvSpPr>
        <p:spPr>
          <a:xfrm>
            <a:off x="8355725" y="2307498"/>
            <a:ext cx="3731174" cy="1487213"/>
          </a:xfrm>
          <a:prstGeom prst="cloud">
            <a:avLst/>
          </a:prstGeom>
        </p:spPr>
        <p:style>
          <a:lnRef idx="1">
            <a:schemeClr val="accent5"/>
          </a:lnRef>
          <a:fillRef idx="2">
            <a:schemeClr val="accent5"/>
          </a:fillRef>
          <a:effectRef idx="1">
            <a:schemeClr val="accent5"/>
          </a:effectRef>
          <a:fontRef idx="minor">
            <a:schemeClr val="dk1"/>
          </a:fontRef>
        </p:style>
        <p:txBody>
          <a:bodyPr rtlCol="0" anchor="ctr"/>
          <a:lstStyle/>
          <a:p>
            <a:pPr lvl="0" algn="ctr"/>
            <a:r>
              <a:rPr lang="en-US" sz="1400" dirty="0" err="1">
                <a:latin typeface="Times New Roman" panose="02020603050405020304" pitchFamily="18" charset="0"/>
                <a:cs typeface="Times New Roman" panose="02020603050405020304" pitchFamily="18" charset="0"/>
              </a:rPr>
              <a:t>Toate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aceste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probleme</a:t>
            </a:r>
            <a:r>
              <a:rPr lang="en-US" sz="1400" dirty="0">
                <a:latin typeface="Times New Roman" panose="02020603050405020304" pitchFamily="18" charset="0"/>
                <a:cs typeface="Times New Roman" panose="02020603050405020304" pitchFamily="18" charset="0"/>
              </a:rPr>
              <a:t> sunt </a:t>
            </a:r>
            <a:r>
              <a:rPr lang="en-US" sz="1400" dirty="0" err="1">
                <a:latin typeface="Times New Roman" panose="02020603050405020304" pitchFamily="18" charset="0"/>
                <a:cs typeface="Times New Roman" panose="02020603050405020304" pitchFamily="18" charset="0"/>
              </a:rPr>
              <a:t>interconectate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și</a:t>
            </a:r>
            <a:r>
              <a:rPr lang="en-US" sz="1400" dirty="0">
                <a:latin typeface="Times New Roman" panose="02020603050405020304" pitchFamily="18" charset="0"/>
                <a:cs typeface="Times New Roman" panose="02020603050405020304" pitchFamily="18" charset="0"/>
              </a:rPr>
              <a:t> pot fi </a:t>
            </a:r>
            <a:r>
              <a:rPr lang="en-US" sz="1400" dirty="0" err="1">
                <a:latin typeface="Times New Roman" panose="02020603050405020304" pitchFamily="18" charset="0"/>
                <a:cs typeface="Times New Roman" panose="02020603050405020304" pitchFamily="18" charset="0"/>
              </a:rPr>
              <a:t>depășite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doar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prin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cooperare</a:t>
            </a:r>
            <a:r>
              <a:rPr lang="en-US" sz="1400" dirty="0">
                <a:latin typeface="Times New Roman" panose="02020603050405020304" pitchFamily="18" charset="0"/>
                <a:cs typeface="Times New Roman" panose="02020603050405020304" pitchFamily="18" charset="0"/>
              </a:rPr>
              <a:t> la </a:t>
            </a:r>
            <a:r>
              <a:rPr lang="en-US" sz="1400" dirty="0" err="1">
                <a:latin typeface="Times New Roman" panose="02020603050405020304" pitchFamily="18" charset="0"/>
                <a:cs typeface="Times New Roman" panose="02020603050405020304" pitchFamily="18" charset="0"/>
              </a:rPr>
              <a:t>nivel</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internațioal</a:t>
            </a:r>
            <a:r>
              <a:rPr lang="en-US" sz="1400" dirty="0">
                <a:latin typeface="Times New Roman" panose="02020603050405020304" pitchFamily="18" charset="0"/>
                <a:cs typeface="Times New Roman" panose="02020603050405020304" pitchFamily="18" charset="0"/>
              </a:rPr>
              <a:t>.</a:t>
            </a:r>
            <a:endParaRPr lang="ru-MD" sz="1400" dirty="0">
              <a:latin typeface="Times New Roman" panose="02020603050405020304" pitchFamily="18" charset="0"/>
              <a:cs typeface="Times New Roman" panose="02020603050405020304" pitchFamily="18" charset="0"/>
            </a:endParaRPr>
          </a:p>
        </p:txBody>
      </p:sp>
      <p:sp>
        <p:nvSpPr>
          <p:cNvPr id="10" name="Загнутый угол 9">
            <a:extLst>
              <a:ext uri="{FF2B5EF4-FFF2-40B4-BE49-F238E27FC236}">
                <a16:creationId xmlns:a16="http://schemas.microsoft.com/office/drawing/2014/main" id="{170396C7-B5D9-5145-9151-E0F963B58068}"/>
              </a:ext>
            </a:extLst>
          </p:cNvPr>
          <p:cNvSpPr/>
          <p:nvPr/>
        </p:nvSpPr>
        <p:spPr>
          <a:xfrm>
            <a:off x="105101" y="1853755"/>
            <a:ext cx="3321271" cy="3937446"/>
          </a:xfrm>
          <a:prstGeom prst="foldedCorner">
            <a:avLst/>
          </a:prstGeom>
        </p:spPr>
        <p:style>
          <a:lnRef idx="1">
            <a:schemeClr val="accent5"/>
          </a:lnRef>
          <a:fillRef idx="2">
            <a:schemeClr val="accent5"/>
          </a:fillRef>
          <a:effectRef idx="1">
            <a:schemeClr val="accent5"/>
          </a:effectRef>
          <a:fontRef idx="minor">
            <a:schemeClr val="dk1"/>
          </a:fontRef>
        </p:style>
        <p:txBody>
          <a:bodyPr rtlCol="0" anchor="ctr"/>
          <a:lstStyle/>
          <a:p>
            <a:pPr lvl="0"/>
            <a:r>
              <a:rPr lang="en-US" dirty="0" err="1">
                <a:latin typeface="Times New Roman" panose="02020603050405020304" pitchFamily="18" charset="0"/>
                <a:cs typeface="Times New Roman" panose="02020603050405020304" pitchFamily="18" charset="0"/>
              </a:rPr>
              <a:t>Problema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ecologică</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apărut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sfera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relației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societății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umane</a:t>
            </a:r>
            <a:r>
              <a:rPr lang="en-US" dirty="0">
                <a:latin typeface="Times New Roman" panose="02020603050405020304" pitchFamily="18" charset="0"/>
                <a:cs typeface="Times New Roman" panose="02020603050405020304" pitchFamily="18" charset="0"/>
              </a:rPr>
              <a:t> cu </a:t>
            </a:r>
            <a:r>
              <a:rPr lang="en-US" dirty="0" err="1">
                <a:latin typeface="Times New Roman" panose="02020603050405020304" pitchFamily="18" charset="0"/>
                <a:cs typeface="Times New Roman" panose="02020603050405020304" pitchFamily="18" charset="0"/>
              </a:rPr>
              <a:t>mediul</a:t>
            </a:r>
            <a:r>
              <a:rPr lang="en-US" dirty="0">
                <a:latin typeface="Times New Roman" panose="02020603050405020304" pitchFamily="18" charset="0"/>
                <a:cs typeface="Times New Roman" panose="02020603050405020304" pitchFamily="18" charset="0"/>
              </a:rPr>
              <a:t> (natura), </a:t>
            </a:r>
            <a:r>
              <a:rPr lang="en-US" dirty="0" err="1">
                <a:latin typeface="Times New Roman" panose="02020603050405020304" pitchFamily="18" charset="0"/>
                <a:cs typeface="Times New Roman" panose="02020603050405020304" pitchFamily="18" charset="0"/>
              </a:rPr>
              <a:t>acutizându</a:t>
            </a:r>
            <a:r>
              <a:rPr lang="en-US" dirty="0">
                <a:latin typeface="Times New Roman" panose="02020603050405020304" pitchFamily="18" charset="0"/>
                <a:cs typeface="Times New Roman" panose="02020603050405020304" pitchFamily="18" charset="0"/>
              </a:rPr>
              <a:t>-se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doua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jumătate</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secolului</a:t>
            </a:r>
            <a:r>
              <a:rPr lang="en-US" dirty="0">
                <a:latin typeface="Times New Roman" panose="02020603050405020304" pitchFamily="18" charset="0"/>
                <a:cs typeface="Times New Roman" panose="02020603050405020304" pitchFamily="18" charset="0"/>
              </a:rPr>
              <a:t> al XX-lea. </a:t>
            </a:r>
            <a:r>
              <a:rPr lang="en-US" dirty="0" err="1">
                <a:latin typeface="Times New Roman" panose="02020603050405020304" pitchFamily="18" charset="0"/>
                <a:cs typeface="Times New Roman" panose="02020603050405020304" pitchFamily="18" charset="0"/>
              </a:rPr>
              <a:t>Conflictul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dintre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societate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natură</a:t>
            </a:r>
            <a:r>
              <a:rPr lang="en-US" dirty="0">
                <a:latin typeface="Times New Roman" panose="02020603050405020304" pitchFamily="18" charset="0"/>
                <a:cs typeface="Times New Roman" panose="02020603050405020304" pitchFamily="18" charset="0"/>
              </a:rPr>
              <a:t> s-a </a:t>
            </a:r>
            <a:r>
              <a:rPr lang="en-US" dirty="0" err="1">
                <a:latin typeface="Times New Roman" panose="02020603050405020304" pitchFamily="18" charset="0"/>
                <a:cs typeface="Times New Roman" panose="02020603050405020304" pitchFamily="18" charset="0"/>
              </a:rPr>
              <a:t>intensificat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creând</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amenințare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reală</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schimbări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ireversibile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sistemele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naturale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subminând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condițiile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naturale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existența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generațiilor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prezente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viitoare</a:t>
            </a:r>
            <a:r>
              <a:rPr lang="en-US" dirty="0">
                <a:latin typeface="Times New Roman" panose="02020603050405020304" pitchFamily="18" charset="0"/>
                <a:cs typeface="Times New Roman" panose="02020603050405020304" pitchFamily="18" charset="0"/>
              </a:rPr>
              <a:t>. </a:t>
            </a:r>
            <a:endParaRPr lang="ru-RU" dirty="0"/>
          </a:p>
        </p:txBody>
      </p:sp>
    </p:spTree>
    <p:extLst>
      <p:ext uri="{BB962C8B-B14F-4D97-AF65-F5344CB8AC3E}">
        <p14:creationId xmlns:p14="http://schemas.microsoft.com/office/powerpoint/2010/main" val="1095549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453093-4966-624C-8CA6-C310AB5B1EC3}"/>
              </a:ext>
            </a:extLst>
          </p:cNvPr>
          <p:cNvSpPr>
            <a:spLocks noGrp="1"/>
          </p:cNvSpPr>
          <p:nvPr>
            <p:ph type="title"/>
          </p:nvPr>
        </p:nvSpPr>
        <p:spPr>
          <a:xfrm>
            <a:off x="858918" y="216369"/>
            <a:ext cx="9603275" cy="1049235"/>
          </a:xfrm>
        </p:spPr>
        <p:txBody>
          <a:bodyPr/>
          <a:lstStyle/>
          <a:p>
            <a:r>
              <a:rPr lang="en-US" b="1" i="1" dirty="0" err="1">
                <a:latin typeface="Times New Roman" panose="02020603050405020304" pitchFamily="18" charset="0"/>
                <a:cs typeface="Times New Roman" panose="02020603050405020304" pitchFamily="18" charset="0"/>
              </a:rPr>
              <a:t>Reducerea</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stratului</a:t>
            </a:r>
            <a:r>
              <a:rPr lang="en-US" b="1" i="1" dirty="0">
                <a:latin typeface="Times New Roman" panose="02020603050405020304" pitchFamily="18" charset="0"/>
                <a:cs typeface="Times New Roman" panose="02020603050405020304" pitchFamily="18" charset="0"/>
              </a:rPr>
              <a:t> de </a:t>
            </a:r>
            <a:r>
              <a:rPr lang="en-US" b="1" i="1" dirty="0" err="1">
                <a:latin typeface="Times New Roman" panose="02020603050405020304" pitchFamily="18" charset="0"/>
                <a:cs typeface="Times New Roman" panose="02020603050405020304" pitchFamily="18" charset="0"/>
              </a:rPr>
              <a:t>ozon</a:t>
            </a:r>
            <a:r>
              <a:rPr lang="en-US" b="1" i="1" dirty="0">
                <a:latin typeface="Times New Roman" panose="02020603050405020304" pitchFamily="18" charset="0"/>
                <a:cs typeface="Times New Roman" panose="02020603050405020304" pitchFamily="18" charset="0"/>
              </a:rPr>
              <a:t> </a:t>
            </a:r>
            <a:endParaRPr lang="ru-MD" b="1" i="1" dirty="0"/>
          </a:p>
        </p:txBody>
      </p:sp>
      <p:sp>
        <p:nvSpPr>
          <p:cNvPr id="3" name="Объект 2">
            <a:extLst>
              <a:ext uri="{FF2B5EF4-FFF2-40B4-BE49-F238E27FC236}">
                <a16:creationId xmlns:a16="http://schemas.microsoft.com/office/drawing/2014/main" id="{DF16C522-B30F-9D4F-B85C-FE8F5231BAF0}"/>
              </a:ext>
            </a:extLst>
          </p:cNvPr>
          <p:cNvSpPr>
            <a:spLocks noGrp="1"/>
          </p:cNvSpPr>
          <p:nvPr>
            <p:ph idx="1"/>
          </p:nvPr>
        </p:nvSpPr>
        <p:spPr>
          <a:xfrm>
            <a:off x="6169573" y="2537023"/>
            <a:ext cx="5707118" cy="4119981"/>
          </a:xfrm>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r>
              <a:rPr lang="en-US" sz="1600" dirty="0">
                <a:latin typeface="Times New Roman" panose="02020603050405020304" pitchFamily="18" charset="0"/>
                <a:cs typeface="Times New Roman" panose="02020603050405020304" pitchFamily="18" charset="0"/>
              </a:rPr>
              <a:t>„</a:t>
            </a:r>
            <a:r>
              <a:rPr lang="en-US" sz="1600" dirty="0" err="1">
                <a:latin typeface="Times New Roman" panose="02020603050405020304" pitchFamily="18" charset="0"/>
                <a:cs typeface="Times New Roman" panose="02020603050405020304" pitchFamily="18" charset="0"/>
              </a:rPr>
              <a:t>Ecranul</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ozon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este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situat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în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stratosferă</a:t>
            </a:r>
            <a:r>
              <a:rPr lang="en-US" sz="1600" dirty="0">
                <a:latin typeface="Times New Roman" panose="02020603050405020304" pitchFamily="18" charset="0"/>
                <a:cs typeface="Times New Roman" panose="02020603050405020304" pitchFamily="18" charset="0"/>
              </a:rPr>
              <a:t> la o </a:t>
            </a:r>
            <a:r>
              <a:rPr lang="en-US" sz="1600" dirty="0" err="1">
                <a:latin typeface="Times New Roman" panose="02020603050405020304" pitchFamily="18" charset="0"/>
                <a:cs typeface="Times New Roman" panose="02020603050405020304" pitchFamily="18" charset="0"/>
              </a:rPr>
              <a:t>altitudine</a:t>
            </a:r>
            <a:r>
              <a:rPr lang="en-US" sz="1600" dirty="0">
                <a:latin typeface="Times New Roman" panose="02020603050405020304" pitchFamily="18" charset="0"/>
                <a:cs typeface="Times New Roman" panose="02020603050405020304" pitchFamily="18" charset="0"/>
              </a:rPr>
              <a:t> de 7-8 km la </a:t>
            </a:r>
            <a:r>
              <a:rPr lang="en-US" sz="1600" dirty="0" err="1">
                <a:latin typeface="Times New Roman" panose="02020603050405020304" pitchFamily="18" charset="0"/>
                <a:cs typeface="Times New Roman" panose="02020603050405020304" pitchFamily="18" charset="0"/>
              </a:rPr>
              <a:t>poli</a:t>
            </a:r>
            <a:r>
              <a:rPr lang="en-US" sz="1600" dirty="0">
                <a:latin typeface="Times New Roman" panose="02020603050405020304" pitchFamily="18" charset="0"/>
                <a:cs typeface="Times New Roman" panose="02020603050405020304" pitchFamily="18" charset="0"/>
              </a:rPr>
              <a:t>, 17-18 km la </a:t>
            </a:r>
            <a:r>
              <a:rPr lang="en-US" sz="1600" dirty="0" err="1">
                <a:latin typeface="Times New Roman" panose="02020603050405020304" pitchFamily="18" charset="0"/>
                <a:cs typeface="Times New Roman" panose="02020603050405020304" pitchFamily="18" charset="0"/>
              </a:rPr>
              <a:t>ecuator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și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peste</a:t>
            </a:r>
            <a:r>
              <a:rPr lang="en-US" sz="1600" dirty="0">
                <a:latin typeface="Times New Roman" panose="02020603050405020304" pitchFamily="18" charset="0"/>
                <a:cs typeface="Times New Roman" panose="02020603050405020304" pitchFamily="18" charset="0"/>
              </a:rPr>
              <a:t> tot </a:t>
            </a:r>
            <a:r>
              <a:rPr lang="en-US" sz="1600" dirty="0" err="1">
                <a:latin typeface="Times New Roman" panose="02020603050405020304" pitchFamily="18" charset="0"/>
                <a:cs typeface="Times New Roman" panose="02020603050405020304" pitchFamily="18" charset="0"/>
              </a:rPr>
              <a:t>până</a:t>
            </a:r>
            <a:r>
              <a:rPr lang="en-US" sz="1600" dirty="0">
                <a:latin typeface="Times New Roman" panose="02020603050405020304" pitchFamily="18" charset="0"/>
                <a:cs typeface="Times New Roman" panose="02020603050405020304" pitchFamily="18" charset="0"/>
              </a:rPr>
              <a:t> la </a:t>
            </a:r>
            <a:r>
              <a:rPr lang="en-US" sz="1600" dirty="0" err="1">
                <a:latin typeface="Times New Roman" panose="02020603050405020304" pitchFamily="18" charset="0"/>
                <a:cs typeface="Times New Roman" panose="02020603050405020304" pitchFamily="18" charset="0"/>
              </a:rPr>
              <a:t>aproximativ</a:t>
            </a:r>
            <a:r>
              <a:rPr lang="en-US" sz="1600" dirty="0">
                <a:latin typeface="Times New Roman" panose="02020603050405020304" pitchFamily="18" charset="0"/>
                <a:cs typeface="Times New Roman" panose="02020603050405020304" pitchFamily="18" charset="0"/>
              </a:rPr>
              <a:t> 50 km </a:t>
            </a:r>
            <a:r>
              <a:rPr lang="en-US" sz="1600" dirty="0" err="1">
                <a:latin typeface="Times New Roman" panose="02020603050405020304" pitchFamily="18" charset="0"/>
                <a:cs typeface="Times New Roman" panose="02020603050405020304" pitchFamily="18" charset="0"/>
              </a:rPr>
              <a:t>deasupra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suprafeței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pământului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Esența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problemei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este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reducerea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stratului</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ozon</a:t>
            </a:r>
            <a:r>
              <a:rPr lang="en-US" sz="1600" dirty="0">
                <a:latin typeface="Times New Roman" panose="02020603050405020304" pitchFamily="18" charset="0"/>
                <a:cs typeface="Times New Roman" panose="02020603050405020304" pitchFamily="18" charset="0"/>
              </a:rPr>
              <a:t> al </a:t>
            </a:r>
            <a:r>
              <a:rPr lang="en-US" sz="1600" dirty="0" err="1">
                <a:latin typeface="Times New Roman" panose="02020603050405020304" pitchFamily="18" charset="0"/>
                <a:cs typeface="Times New Roman" panose="02020603050405020304" pitchFamily="18" charset="0"/>
              </a:rPr>
              <a:t>Pământului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și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formarea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găurilor</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ozon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Acesta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protejează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Pământul</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radiațiile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ultraviolete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Fiecare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procent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pierdut</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ozon</a:t>
            </a:r>
            <a:r>
              <a:rPr lang="en-US" sz="1600" dirty="0">
                <a:latin typeface="Times New Roman" panose="02020603050405020304" pitchFamily="18" charset="0"/>
                <a:cs typeface="Times New Roman" panose="02020603050405020304" pitchFamily="18" charset="0"/>
              </a:rPr>
              <a:t> la </a:t>
            </a:r>
            <a:r>
              <a:rPr lang="en-US" sz="1600" dirty="0" err="1">
                <a:latin typeface="Times New Roman" panose="02020603050405020304" pitchFamily="18" charset="0"/>
                <a:cs typeface="Times New Roman" panose="02020603050405020304" pitchFamily="18" charset="0"/>
              </a:rPr>
              <a:t>scară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globală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provoacă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până</a:t>
            </a:r>
            <a:r>
              <a:rPr lang="en-US" sz="1600" dirty="0">
                <a:latin typeface="Times New Roman" panose="02020603050405020304" pitchFamily="18" charset="0"/>
                <a:cs typeface="Times New Roman" panose="02020603050405020304" pitchFamily="18" charset="0"/>
              </a:rPr>
              <a:t> la 150 de mii de </a:t>
            </a:r>
            <a:r>
              <a:rPr lang="en-US" sz="1600" dirty="0" err="1">
                <a:latin typeface="Times New Roman" panose="02020603050405020304" pitchFamily="18" charset="0"/>
                <a:cs typeface="Times New Roman" panose="02020603050405020304" pitchFamily="18" charset="0"/>
              </a:rPr>
              <a:t>cazuri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suplimentare</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orbire</a:t>
            </a:r>
            <a:r>
              <a:rPr lang="en-US" sz="1600" dirty="0">
                <a:latin typeface="Times New Roman" panose="02020603050405020304" pitchFamily="18" charset="0"/>
                <a:cs typeface="Times New Roman" panose="02020603050405020304" pitchFamily="18" charset="0"/>
              </a:rPr>
              <a:t> din </a:t>
            </a:r>
            <a:r>
              <a:rPr lang="en-US" sz="1600" dirty="0" err="1">
                <a:latin typeface="Times New Roman" panose="02020603050405020304" pitchFamily="18" charset="0"/>
                <a:cs typeface="Times New Roman" panose="02020603050405020304" pitchFamily="18" charset="0"/>
              </a:rPr>
              <a:t>cauza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cataractei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numărul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cancerelor</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piele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crește</a:t>
            </a:r>
            <a:r>
              <a:rPr lang="en-US" sz="1600" dirty="0">
                <a:latin typeface="Times New Roman" panose="02020603050405020304" pitchFamily="18" charset="0"/>
                <a:cs typeface="Times New Roman" panose="02020603050405020304" pitchFamily="18" charset="0"/>
              </a:rPr>
              <a:t> cu 2,6%.</a:t>
            </a:r>
          </a:p>
          <a:p>
            <a:r>
              <a:rPr lang="en-US" sz="1600" dirty="0" err="1">
                <a:latin typeface="Times New Roman" panose="02020603050405020304" pitchFamily="18" charset="0"/>
                <a:cs typeface="Times New Roman" panose="02020603050405020304" pitchFamily="18" charset="0"/>
              </a:rPr>
              <a:t>Cea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mai</a:t>
            </a:r>
            <a:r>
              <a:rPr lang="en-US" sz="1600" dirty="0">
                <a:latin typeface="Times New Roman" panose="02020603050405020304" pitchFamily="18" charset="0"/>
                <a:cs typeface="Times New Roman" panose="02020603050405020304" pitchFamily="18" charset="0"/>
              </a:rPr>
              <a:t> mare </a:t>
            </a:r>
            <a:r>
              <a:rPr lang="en-US" sz="1600" dirty="0" err="1">
                <a:latin typeface="Times New Roman" panose="02020603050405020304" pitchFamily="18" charset="0"/>
                <a:cs typeface="Times New Roman" panose="02020603050405020304" pitchFamily="18" charset="0"/>
              </a:rPr>
              <a:t>contribuție</a:t>
            </a:r>
            <a:r>
              <a:rPr lang="en-US" sz="1600" dirty="0">
                <a:latin typeface="Times New Roman" panose="02020603050405020304" pitchFamily="18" charset="0"/>
                <a:cs typeface="Times New Roman" panose="02020603050405020304" pitchFamily="18" charset="0"/>
              </a:rPr>
              <a:t> la </a:t>
            </a:r>
            <a:r>
              <a:rPr lang="en-US" sz="1600" dirty="0" err="1">
                <a:latin typeface="Times New Roman" panose="02020603050405020304" pitchFamily="18" charset="0"/>
                <a:cs typeface="Times New Roman" panose="02020603050405020304" pitchFamily="18" charset="0"/>
              </a:rPr>
              <a:t>rezolvarea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problemei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reducerii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stratului</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ozon</a:t>
            </a:r>
            <a:r>
              <a:rPr lang="en-US" sz="1600" dirty="0">
                <a:latin typeface="Times New Roman" panose="02020603050405020304" pitchFamily="18" charset="0"/>
                <a:cs typeface="Times New Roman" panose="02020603050405020304" pitchFamily="18" charset="0"/>
              </a:rPr>
              <a:t> a </a:t>
            </a:r>
            <a:r>
              <a:rPr lang="en-US" sz="1600" dirty="0" err="1">
                <a:latin typeface="Times New Roman" panose="02020603050405020304" pitchFamily="18" charset="0"/>
                <a:cs typeface="Times New Roman" panose="02020603050405020304" pitchFamily="18" charset="0"/>
              </a:rPr>
              <a:t>fost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adusă</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Protocolul</a:t>
            </a:r>
            <a:r>
              <a:rPr lang="en-US" sz="1600" dirty="0">
                <a:latin typeface="Times New Roman" panose="02020603050405020304" pitchFamily="18" charset="0"/>
                <a:cs typeface="Times New Roman" panose="02020603050405020304" pitchFamily="18" charset="0"/>
              </a:rPr>
              <a:t> de la Montreal, care a </a:t>
            </a:r>
            <a:r>
              <a:rPr lang="en-US" sz="1600" dirty="0" err="1">
                <a:latin typeface="Times New Roman" panose="02020603050405020304" pitchFamily="18" charset="0"/>
                <a:cs typeface="Times New Roman" panose="02020603050405020304" pitchFamily="18" charset="0"/>
              </a:rPr>
              <a:t>fost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semnat</a:t>
            </a:r>
            <a:r>
              <a:rPr lang="en-US" sz="1600" dirty="0">
                <a:latin typeface="Times New Roman" panose="02020603050405020304" pitchFamily="18" charset="0"/>
                <a:cs typeface="Times New Roman" panose="02020603050405020304" pitchFamily="18" charset="0"/>
              </a:rPr>
              <a:t> la 16 </a:t>
            </a:r>
            <a:r>
              <a:rPr lang="en-US" sz="1600" dirty="0" err="1">
                <a:latin typeface="Times New Roman" panose="02020603050405020304" pitchFamily="18" charset="0"/>
                <a:cs typeface="Times New Roman" panose="02020603050405020304" pitchFamily="18" charset="0"/>
              </a:rPr>
              <a:t>septembrie</a:t>
            </a:r>
            <a:r>
              <a:rPr lang="en-US" sz="1600" dirty="0">
                <a:latin typeface="Times New Roman" panose="02020603050405020304" pitchFamily="18" charset="0"/>
                <a:cs typeface="Times New Roman" panose="02020603050405020304" pitchFamily="18" charset="0"/>
              </a:rPr>
              <a:t> 1987. Ulterior, la </a:t>
            </a:r>
            <a:r>
              <a:rPr lang="en-US" sz="1600" dirty="0" err="1">
                <a:latin typeface="Times New Roman" panose="02020603050405020304" pitchFamily="18" charset="0"/>
                <a:cs typeface="Times New Roman" panose="02020603050405020304" pitchFamily="18" charset="0"/>
              </a:rPr>
              <a:t>inițiativa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Organizației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Națiunilor</a:t>
            </a:r>
            <a:r>
              <a:rPr lang="en-US" sz="1600" dirty="0">
                <a:latin typeface="Times New Roman" panose="02020603050405020304" pitchFamily="18" charset="0"/>
                <a:cs typeface="Times New Roman" panose="02020603050405020304" pitchFamily="18" charset="0"/>
              </a:rPr>
              <a:t> Unite, </a:t>
            </a:r>
            <a:r>
              <a:rPr lang="en-US" sz="1600" dirty="0" err="1">
                <a:latin typeface="Times New Roman" panose="02020603050405020304" pitchFamily="18" charset="0"/>
                <a:cs typeface="Times New Roman" panose="02020603050405020304" pitchFamily="18" charset="0"/>
              </a:rPr>
              <a:t>această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zi</a:t>
            </a:r>
            <a:r>
              <a:rPr lang="en-US" sz="1600" dirty="0">
                <a:latin typeface="Times New Roman" panose="02020603050405020304" pitchFamily="18" charset="0"/>
                <a:cs typeface="Times New Roman" panose="02020603050405020304" pitchFamily="18" charset="0"/>
              </a:rPr>
              <a:t> a </a:t>
            </a:r>
            <a:r>
              <a:rPr lang="en-US" sz="1600" dirty="0" err="1">
                <a:latin typeface="Times New Roman" panose="02020603050405020304" pitchFamily="18" charset="0"/>
                <a:cs typeface="Times New Roman" panose="02020603050405020304" pitchFamily="18" charset="0"/>
              </a:rPr>
              <a:t>început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să</a:t>
            </a:r>
            <a:r>
              <a:rPr lang="en-US" sz="1600" dirty="0">
                <a:latin typeface="Times New Roman" panose="02020603050405020304" pitchFamily="18" charset="0"/>
                <a:cs typeface="Times New Roman" panose="02020603050405020304" pitchFamily="18" charset="0"/>
              </a:rPr>
              <a:t> fie </a:t>
            </a:r>
            <a:r>
              <a:rPr lang="en-US" sz="1600" dirty="0" err="1">
                <a:latin typeface="Times New Roman" panose="02020603050405020304" pitchFamily="18" charset="0"/>
                <a:cs typeface="Times New Roman" panose="02020603050405020304" pitchFamily="18" charset="0"/>
              </a:rPr>
              <a:t>sărbătorită</a:t>
            </a:r>
            <a:r>
              <a:rPr lang="en-US" sz="1600" dirty="0">
                <a:latin typeface="Times New Roman" panose="02020603050405020304" pitchFamily="18" charset="0"/>
                <a:cs typeface="Times New Roman" panose="02020603050405020304" pitchFamily="18" charset="0"/>
              </a:rPr>
              <a:t> ca </a:t>
            </a:r>
            <a:r>
              <a:rPr lang="en-US" sz="1600" dirty="0" err="1">
                <a:latin typeface="Times New Roman" panose="02020603050405020304" pitchFamily="18" charset="0"/>
                <a:cs typeface="Times New Roman" panose="02020603050405020304" pitchFamily="18" charset="0"/>
              </a:rPr>
              <a:t>Ziua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Protecției</a:t>
            </a:r>
            <a:r>
              <a:rPr lang="en-US" sz="1600" dirty="0">
                <a:latin typeface="Times New Roman" panose="02020603050405020304" pitchFamily="18" charset="0"/>
                <a:cs typeface="Times New Roman" panose="02020603050405020304" pitchFamily="18" charset="0"/>
              </a:rPr>
              <a:t> a </a:t>
            </a:r>
            <a:r>
              <a:rPr lang="en-US" sz="1600" dirty="0" err="1">
                <a:latin typeface="Times New Roman" panose="02020603050405020304" pitchFamily="18" charset="0"/>
                <a:cs typeface="Times New Roman" panose="02020603050405020304" pitchFamily="18" charset="0"/>
              </a:rPr>
              <a:t>stratului</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ozon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Protocolul</a:t>
            </a:r>
            <a:r>
              <a:rPr lang="en-US" sz="1600" dirty="0">
                <a:latin typeface="Times New Roman" panose="02020603050405020304" pitchFamily="18" charset="0"/>
                <a:cs typeface="Times New Roman" panose="02020603050405020304" pitchFamily="18" charset="0"/>
              </a:rPr>
              <a:t> de la Montreal a </a:t>
            </a:r>
            <a:r>
              <a:rPr lang="en-US" sz="1600" dirty="0" err="1">
                <a:latin typeface="Times New Roman" panose="02020603050405020304" pitchFamily="18" charset="0"/>
                <a:cs typeface="Times New Roman" panose="02020603050405020304" pitchFamily="18" charset="0"/>
              </a:rPr>
              <a:t>reușit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interzică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producția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și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consumul</a:t>
            </a:r>
            <a:r>
              <a:rPr lang="en-US" sz="1600" dirty="0">
                <a:latin typeface="Times New Roman" panose="02020603050405020304" pitchFamily="18" charset="0"/>
                <a:cs typeface="Times New Roman" panose="02020603050405020304" pitchFamily="18" charset="0"/>
              </a:rPr>
              <a:t> a 100 de </a:t>
            </a:r>
            <a:r>
              <a:rPr lang="en-US" sz="1600" dirty="0" err="1">
                <a:latin typeface="Times New Roman" panose="02020603050405020304" pitchFamily="18" charset="0"/>
                <a:cs typeface="Times New Roman" panose="02020603050405020304" pitchFamily="18" charset="0"/>
              </a:rPr>
              <a:t>tipuri</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substanțe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chimice</a:t>
            </a:r>
            <a:r>
              <a:rPr lang="en-US" sz="1600" dirty="0">
                <a:latin typeface="Times New Roman" panose="02020603050405020304" pitchFamily="18" charset="0"/>
                <a:cs typeface="Times New Roman" panose="02020603050405020304" pitchFamily="18" charset="0"/>
              </a:rPr>
              <a:t> care </a:t>
            </a:r>
            <a:r>
              <a:rPr lang="en-US" sz="1600" dirty="0" err="1">
                <a:latin typeface="Times New Roman" panose="02020603050405020304" pitchFamily="18" charset="0"/>
                <a:cs typeface="Times New Roman" panose="02020603050405020304" pitchFamily="18" charset="0"/>
              </a:rPr>
              <a:t>epuizează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stratul</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ozon</a:t>
            </a:r>
            <a:r>
              <a:rPr lang="en-US" sz="1600" dirty="0">
                <a:latin typeface="Times New Roman" panose="02020603050405020304" pitchFamily="18" charset="0"/>
                <a:cs typeface="Times New Roman" panose="02020603050405020304" pitchFamily="18" charset="0"/>
              </a:rPr>
              <a:t>. </a:t>
            </a:r>
          </a:p>
        </p:txBody>
      </p:sp>
      <p:graphicFrame>
        <p:nvGraphicFramePr>
          <p:cNvPr id="4" name="Схема 3">
            <a:extLst>
              <a:ext uri="{FF2B5EF4-FFF2-40B4-BE49-F238E27FC236}">
                <a16:creationId xmlns:a16="http://schemas.microsoft.com/office/drawing/2014/main" id="{8B043B13-147E-AE49-9961-F64313E0A5F4}"/>
              </a:ext>
            </a:extLst>
          </p:cNvPr>
          <p:cNvGraphicFramePr/>
          <p:nvPr>
            <p:extLst>
              <p:ext uri="{D42A27DB-BD31-4B8C-83A1-F6EECF244321}">
                <p14:modId xmlns:p14="http://schemas.microsoft.com/office/powerpoint/2010/main" val="1954728261"/>
              </p:ext>
            </p:extLst>
          </p:nvPr>
        </p:nvGraphicFramePr>
        <p:xfrm>
          <a:off x="-1016000" y="989662"/>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descr="Gaura din stratul de ozon, la cel mai mare nivel din ultimii 15 ani. Cât de  mare este golul de deasupra Antarcticii | Digi24">
            <a:extLst>
              <a:ext uri="{FF2B5EF4-FFF2-40B4-BE49-F238E27FC236}">
                <a16:creationId xmlns:a16="http://schemas.microsoft.com/office/drawing/2014/main" id="{22DE262F-37FE-4643-B87D-F50FD7EE360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138896" y="222470"/>
            <a:ext cx="3737795" cy="210849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1793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12ADEE2-EC09-4E42-814B-B946129EABA5}"/>
              </a:ext>
            </a:extLst>
          </p:cNvPr>
          <p:cNvSpPr>
            <a:spLocks noGrp="1"/>
          </p:cNvSpPr>
          <p:nvPr>
            <p:ph type="title"/>
          </p:nvPr>
        </p:nvSpPr>
        <p:spPr>
          <a:xfrm>
            <a:off x="1294362" y="245121"/>
            <a:ext cx="9603275" cy="1049235"/>
          </a:xfrm>
        </p:spPr>
        <p:txBody>
          <a:bodyPr/>
          <a:lstStyle/>
          <a:p>
            <a:r>
              <a:rPr lang="en-US" b="1" i="1" dirty="0" err="1">
                <a:latin typeface="Times New Roman" panose="02020603050405020304" pitchFamily="18" charset="0"/>
                <a:cs typeface="Times New Roman" panose="02020603050405020304" pitchFamily="18" charset="0"/>
              </a:rPr>
              <a:t>Încălzirea</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globală</a:t>
            </a:r>
            <a:r>
              <a:rPr lang="en-US" b="1" i="1" dirty="0">
                <a:latin typeface="Times New Roman" panose="02020603050405020304" pitchFamily="18" charset="0"/>
                <a:cs typeface="Times New Roman" panose="02020603050405020304" pitchFamily="18" charset="0"/>
              </a:rPr>
              <a:t> </a:t>
            </a:r>
            <a:br>
              <a:rPr lang="ru-MD" dirty="0">
                <a:latin typeface="Times New Roman" panose="02020603050405020304" pitchFamily="18" charset="0"/>
                <a:cs typeface="Times New Roman" panose="02020603050405020304" pitchFamily="18" charset="0"/>
              </a:rPr>
            </a:br>
            <a:endParaRPr lang="ru-MD" dirty="0"/>
          </a:p>
        </p:txBody>
      </p:sp>
      <p:graphicFrame>
        <p:nvGraphicFramePr>
          <p:cNvPr id="4" name="Объект 3">
            <a:extLst>
              <a:ext uri="{FF2B5EF4-FFF2-40B4-BE49-F238E27FC236}">
                <a16:creationId xmlns:a16="http://schemas.microsoft.com/office/drawing/2014/main" id="{80E28ED3-BFAC-5344-803F-78F1545561C5}"/>
              </a:ext>
            </a:extLst>
          </p:cNvPr>
          <p:cNvGraphicFramePr>
            <a:graphicFrameLocks noGrp="1"/>
          </p:cNvGraphicFramePr>
          <p:nvPr>
            <p:ph idx="1"/>
            <p:extLst>
              <p:ext uri="{D42A27DB-BD31-4B8C-83A1-F6EECF244321}">
                <p14:modId xmlns:p14="http://schemas.microsoft.com/office/powerpoint/2010/main" val="3461071792"/>
              </p:ext>
            </p:extLst>
          </p:nvPr>
        </p:nvGraphicFramePr>
        <p:xfrm>
          <a:off x="731521" y="1097280"/>
          <a:ext cx="11187952" cy="56370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Рисунок 5">
            <a:extLst>
              <a:ext uri="{FF2B5EF4-FFF2-40B4-BE49-F238E27FC236}">
                <a16:creationId xmlns:a16="http://schemas.microsoft.com/office/drawing/2014/main" id="{ECEB8AC6-DB52-BD4D-88C2-B5ED22FAB56F}"/>
              </a:ext>
            </a:extLst>
          </p:cNvPr>
          <p:cNvPicPr>
            <a:picLocks noChangeAspect="1"/>
          </p:cNvPicPr>
          <p:nvPr/>
        </p:nvPicPr>
        <p:blipFill>
          <a:blip r:embed="rId7"/>
          <a:stretch>
            <a:fillRect/>
          </a:stretch>
        </p:blipFill>
        <p:spPr>
          <a:xfrm>
            <a:off x="10617798" y="4985747"/>
            <a:ext cx="1397074" cy="1549946"/>
          </a:xfrm>
          <a:prstGeom prst="rect">
            <a:avLst/>
          </a:prstGeom>
          <a:ln>
            <a:noFill/>
          </a:ln>
          <a:effectLst>
            <a:softEdge rad="112500"/>
          </a:effectLst>
        </p:spPr>
      </p:pic>
    </p:spTree>
    <p:extLst>
      <p:ext uri="{BB962C8B-B14F-4D97-AF65-F5344CB8AC3E}">
        <p14:creationId xmlns:p14="http://schemas.microsoft.com/office/powerpoint/2010/main" val="124984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00F557D-BCA7-804C-BF24-EC90EDA49891}"/>
              </a:ext>
            </a:extLst>
          </p:cNvPr>
          <p:cNvSpPr>
            <a:spLocks noGrp="1"/>
          </p:cNvSpPr>
          <p:nvPr>
            <p:ph type="title"/>
          </p:nvPr>
        </p:nvSpPr>
        <p:spPr>
          <a:xfrm>
            <a:off x="1450975" y="245121"/>
            <a:ext cx="9603275" cy="1049235"/>
          </a:xfrm>
        </p:spPr>
        <p:txBody>
          <a:bodyPr/>
          <a:lstStyle/>
          <a:p>
            <a:r>
              <a:rPr lang="en-US" b="1" i="1" dirty="0" err="1">
                <a:latin typeface="Times New Roman" panose="02020603050405020304" pitchFamily="18" charset="0"/>
                <a:cs typeface="Times New Roman" panose="02020603050405020304" pitchFamily="18" charset="0"/>
              </a:rPr>
              <a:t>Poluarea</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atmosferică</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și</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efectul</a:t>
            </a:r>
            <a:r>
              <a:rPr lang="en-US" b="1" i="1" dirty="0">
                <a:latin typeface="Times New Roman" panose="02020603050405020304" pitchFamily="18" charset="0"/>
                <a:cs typeface="Times New Roman" panose="02020603050405020304" pitchFamily="18" charset="0"/>
              </a:rPr>
              <a:t> de </a:t>
            </a:r>
            <a:r>
              <a:rPr lang="en-US" b="1" i="1" dirty="0" err="1">
                <a:latin typeface="Times New Roman" panose="02020603050405020304" pitchFamily="18" charset="0"/>
                <a:cs typeface="Times New Roman" panose="02020603050405020304" pitchFamily="18" charset="0"/>
              </a:rPr>
              <a:t>seră</a:t>
            </a:r>
            <a:endParaRPr lang="ru-MD" b="1" i="1" dirty="0"/>
          </a:p>
        </p:txBody>
      </p:sp>
      <p:pic>
        <p:nvPicPr>
          <p:cNvPr id="5" name="Picture 8" descr="Principalele surse de poluare a aerului şi legătura acestora cu încălzirea  globală">
            <a:extLst>
              <a:ext uri="{FF2B5EF4-FFF2-40B4-BE49-F238E27FC236}">
                <a16:creationId xmlns:a16="http://schemas.microsoft.com/office/drawing/2014/main" id="{949CA275-C3D4-7F4B-9B5F-5DCC77A11D7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9697" y="1839088"/>
            <a:ext cx="2315688" cy="1568793"/>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56D4DD70-4278-B847-A444-7206FBB89678}"/>
              </a:ext>
            </a:extLst>
          </p:cNvPr>
          <p:cNvSpPr txBox="1"/>
          <p:nvPr/>
        </p:nvSpPr>
        <p:spPr>
          <a:xfrm>
            <a:off x="279697" y="844733"/>
            <a:ext cx="9230061" cy="92333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ro-MD" dirty="0">
                <a:latin typeface="Times New Roman" panose="02020603050405020304" pitchFamily="18" charset="0"/>
                <a:cs typeface="Times New Roman" panose="02020603050405020304" pitchFamily="18" charset="0"/>
              </a:rPr>
              <a:t>Trăim într-o epocă a „amenințărilor fără actori” - unde provocările la adresa păcii și securității provin nu numai din agenții care încearcă intenționat să ne facă rău, ci și din schimbările climatice și pandemiile ale căror impacturi nu sunt mai puțin grave.</a:t>
            </a:r>
            <a:endParaRPr lang="ru-RU" dirty="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D70D4A6A-E819-9F4A-9312-0B3E78665BB3}"/>
              </a:ext>
            </a:extLst>
          </p:cNvPr>
          <p:cNvSpPr txBox="1"/>
          <p:nvPr/>
        </p:nvSpPr>
        <p:spPr>
          <a:xfrm>
            <a:off x="2682241" y="2114373"/>
            <a:ext cx="9230061" cy="92333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ro-RO" dirty="0">
                <a:latin typeface="Times New Roman" panose="02020603050405020304" pitchFamily="18" charset="0"/>
                <a:cs typeface="Times New Roman" panose="02020603050405020304" pitchFamily="18" charset="0"/>
              </a:rPr>
              <a:t>Poluarea aerului este una dintre cele mai presante probleme de mediu de natură transfrontalieră și care preocupă întreaga comunitate mondială. Statele Unite sunt principala sursă de emisii globale. China se apropie rapid de ei. Germania este cel mai mare poluant atmosferic din Europa.</a:t>
            </a:r>
          </a:p>
        </p:txBody>
      </p:sp>
      <p:sp>
        <p:nvSpPr>
          <p:cNvPr id="10" name="TextBox 9">
            <a:extLst>
              <a:ext uri="{FF2B5EF4-FFF2-40B4-BE49-F238E27FC236}">
                <a16:creationId xmlns:a16="http://schemas.microsoft.com/office/drawing/2014/main" id="{DE54A65B-D508-4F46-80EB-A04F15A00838}"/>
              </a:ext>
            </a:extLst>
          </p:cNvPr>
          <p:cNvSpPr txBox="1"/>
          <p:nvPr/>
        </p:nvSpPr>
        <p:spPr>
          <a:xfrm>
            <a:off x="279697" y="3495665"/>
            <a:ext cx="8048867" cy="147732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ro-MD" dirty="0">
                <a:latin typeface="Times New Roman" panose="02020603050405020304" pitchFamily="18" charset="0"/>
                <a:cs typeface="Times New Roman" panose="02020603050405020304" pitchFamily="18" charset="0"/>
              </a:rPr>
              <a:t>Poluarea aerlui prezintă riscuri crescânde pentru stabilitate și securitate, cu consecințe potențiale de întindere, de la riscuri la state fragile, de la vreme mai volatilă la efectele combinate asupra sănătății, pandemii ,  creșterii nivelului mării și ale valurilor de furtună asupra supraviețuirii națiunilor insulare și a populațiilor de coastă.</a:t>
            </a:r>
            <a:endParaRPr lang="ru-RU" dirty="0">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5B6444B3-F057-F644-875F-85F14757C305}"/>
              </a:ext>
            </a:extLst>
          </p:cNvPr>
          <p:cNvSpPr txBox="1"/>
          <p:nvPr/>
        </p:nvSpPr>
        <p:spPr>
          <a:xfrm>
            <a:off x="2682241" y="5054702"/>
            <a:ext cx="9230061" cy="175432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ro-RO" dirty="0">
                <a:latin typeface="Times New Roman" panose="02020603050405020304" pitchFamily="18" charset="0"/>
                <a:cs typeface="Times New Roman" panose="02020603050405020304" pitchFamily="18" charset="0"/>
              </a:rPr>
              <a:t>Trebuie înfăptuite </a:t>
            </a:r>
            <a:r>
              <a:rPr lang="ro-RO" dirty="0" err="1">
                <a:latin typeface="Times New Roman" panose="02020603050405020304" pitchFamily="18" charset="0"/>
                <a:cs typeface="Times New Roman" panose="02020603050405020304" pitchFamily="18" charset="0"/>
              </a:rPr>
              <a:t>acțiui</a:t>
            </a:r>
            <a:r>
              <a:rPr lang="ro-RO"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importante</a:t>
            </a:r>
            <a:r>
              <a:rPr lang="ru-RU" dirty="0">
                <a:latin typeface="Times New Roman" panose="02020603050405020304" pitchFamily="18" charset="0"/>
                <a:cs typeface="Times New Roman" panose="02020603050405020304" pitchFamily="18" charset="0"/>
              </a:rPr>
              <a:t>, </a:t>
            </a:r>
            <a:r>
              <a:rPr lang="ro-RO" dirty="0">
                <a:latin typeface="Times New Roman" panose="02020603050405020304" pitchFamily="18" charset="0"/>
                <a:cs typeface="Times New Roman" panose="02020603050405020304" pitchFamily="18" charset="0"/>
              </a:rPr>
              <a:t>deoarece </a:t>
            </a:r>
            <a:r>
              <a:rPr lang="ru-RU" dirty="0" err="1">
                <a:latin typeface="Times New Roman" panose="02020603050405020304" pitchFamily="18" charset="0"/>
                <a:cs typeface="Times New Roman" panose="02020603050405020304" pitchFamily="18" charset="0"/>
              </a:rPr>
              <a:t>riscurile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securitate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ale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schimbărilor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climatice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precum</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problema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mai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largă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în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nu</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pot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fi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soluționate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doar</a:t>
            </a:r>
            <a:r>
              <a:rPr lang="ru-RU" dirty="0">
                <a:latin typeface="Times New Roman" panose="02020603050405020304" pitchFamily="18" charset="0"/>
                <a:cs typeface="Times New Roman" panose="02020603050405020304" pitchFamily="18" charset="0"/>
              </a:rPr>
              <a:t> </a:t>
            </a:r>
            <a:r>
              <a:rPr lang="ro-RO" dirty="0">
                <a:latin typeface="Times New Roman" panose="02020603050405020304" pitchFamily="18" charset="0"/>
                <a:cs typeface="Times New Roman" panose="02020603050405020304" pitchFamily="18" charset="0"/>
              </a:rPr>
              <a:t>de un singur stat dar de un sistem de state. N</a:t>
            </a:r>
            <a:r>
              <a:rPr lang="ru-RU" dirty="0" err="1">
                <a:latin typeface="Times New Roman" panose="02020603050405020304" pitchFamily="18" charset="0"/>
                <a:cs typeface="Times New Roman" panose="02020603050405020304" pitchFamily="18" charset="0"/>
              </a:rPr>
              <a:t>ici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soluțiile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nu</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sunt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doar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sau</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chiar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în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primul</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rând</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militare</a:t>
            </a:r>
            <a:r>
              <a:rPr lang="ro-RO" dirty="0">
                <a:latin typeface="Times New Roman" panose="02020603050405020304" pitchFamily="18" charset="0"/>
                <a:cs typeface="Times New Roman" panose="02020603050405020304" pitchFamily="18" charset="0"/>
              </a:rPr>
              <a:t>, </a:t>
            </a:r>
            <a:r>
              <a:rPr lang="ro-RO" dirty="0" err="1">
                <a:latin typeface="Times New Roman" panose="02020603050405020304" pitchFamily="18" charset="0"/>
                <a:cs typeface="Times New Roman" panose="02020603050405020304" pitchFamily="18" charset="0"/>
              </a:rPr>
              <a:t>souțiile</a:t>
            </a:r>
            <a:r>
              <a:rPr lang="ro-RO" dirty="0">
                <a:latin typeface="Times New Roman" panose="02020603050405020304" pitchFamily="18" charset="0"/>
                <a:cs typeface="Times New Roman" panose="02020603050405020304" pitchFamily="18" charset="0"/>
              </a:rPr>
              <a:t> sunt diverse începând de la domeniu economic finisând cu cel educațional</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În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cele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din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urmă</a:t>
            </a:r>
            <a:r>
              <a:rPr lang="ru-RU" dirty="0">
                <a:latin typeface="Times New Roman" panose="02020603050405020304" pitchFamily="18" charset="0"/>
                <a:cs typeface="Times New Roman" panose="02020603050405020304" pitchFamily="18" charset="0"/>
              </a:rPr>
              <a:t>, </a:t>
            </a:r>
            <a:r>
              <a:rPr lang="ro-RO" dirty="0">
                <a:latin typeface="Times New Roman" panose="02020603050405020304" pitchFamily="18" charset="0"/>
                <a:cs typeface="Times New Roman" panose="02020603050405020304" pitchFamily="18" charset="0"/>
              </a:rPr>
              <a:t>statele trebuie să devină parteneri pentru combaterea acestei amenințări grave care afectează nu numai securitatea dar și întregul complex global.</a:t>
            </a:r>
            <a:endParaRPr lang="ru-RU" dirty="0">
              <a:latin typeface="Times New Roman" panose="02020603050405020304" pitchFamily="18" charset="0"/>
              <a:cs typeface="Times New Roman" panose="02020603050405020304" pitchFamily="18" charset="0"/>
            </a:endParaRPr>
          </a:p>
        </p:txBody>
      </p:sp>
      <p:pic>
        <p:nvPicPr>
          <p:cNvPr id="12" name="Picture 6" descr="Poluarea aerului provoacă 8,8 MILIOANE de decese premature în fiecare an |  Actualitate">
            <a:extLst>
              <a:ext uri="{FF2B5EF4-FFF2-40B4-BE49-F238E27FC236}">
                <a16:creationId xmlns:a16="http://schemas.microsoft.com/office/drawing/2014/main" id="{E0E17250-E392-8C49-B310-E73E193F2F3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35748" y="3245789"/>
            <a:ext cx="3376554" cy="1727204"/>
          </a:xfrm>
          <a:prstGeom prst="rect">
            <a:avLst/>
          </a:prstGeom>
          <a:noFill/>
          <a:extLst>
            <a:ext uri="{909E8E84-426E-40DD-AFC4-6F175D3DCCD1}">
              <a14:hiddenFill xmlns:a14="http://schemas.microsoft.com/office/drawing/2010/main">
                <a:solidFill>
                  <a:srgbClr val="FFFFFF"/>
                </a:solidFill>
              </a14:hiddenFill>
            </a:ext>
          </a:extLst>
        </p:spPr>
      </p:pic>
      <p:sp>
        <p:nvSpPr>
          <p:cNvPr id="13" name="Стрелка вниз 12">
            <a:extLst>
              <a:ext uri="{FF2B5EF4-FFF2-40B4-BE49-F238E27FC236}">
                <a16:creationId xmlns:a16="http://schemas.microsoft.com/office/drawing/2014/main" id="{5CFD532D-E0B5-3F4F-8F74-0FD3D36E72A9}"/>
              </a:ext>
            </a:extLst>
          </p:cNvPr>
          <p:cNvSpPr/>
          <p:nvPr/>
        </p:nvSpPr>
        <p:spPr>
          <a:xfrm>
            <a:off x="10196739" y="897504"/>
            <a:ext cx="1088572" cy="1069701"/>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
        <p:nvSpPr>
          <p:cNvPr id="14" name="Выгнутая влево стрелка 13">
            <a:extLst>
              <a:ext uri="{FF2B5EF4-FFF2-40B4-BE49-F238E27FC236}">
                <a16:creationId xmlns:a16="http://schemas.microsoft.com/office/drawing/2014/main" id="{81BFCE92-E457-6247-9198-A275DC4DFDBC}"/>
              </a:ext>
            </a:extLst>
          </p:cNvPr>
          <p:cNvSpPr/>
          <p:nvPr/>
        </p:nvSpPr>
        <p:spPr>
          <a:xfrm>
            <a:off x="845522" y="5290597"/>
            <a:ext cx="855024" cy="1282535"/>
          </a:xfrm>
          <a:prstGeom prst="curved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solidFill>
                <a:schemeClr val="tx1"/>
              </a:solidFill>
            </a:endParaRPr>
          </a:p>
        </p:txBody>
      </p:sp>
    </p:spTree>
    <p:extLst>
      <p:ext uri="{BB962C8B-B14F-4D97-AF65-F5344CB8AC3E}">
        <p14:creationId xmlns:p14="http://schemas.microsoft.com/office/powerpoint/2010/main" val="241528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559C117-0280-004B-B583-A272171D14FD}"/>
              </a:ext>
            </a:extLst>
          </p:cNvPr>
          <p:cNvSpPr>
            <a:spLocks noGrp="1"/>
          </p:cNvSpPr>
          <p:nvPr>
            <p:ph type="title"/>
          </p:nvPr>
        </p:nvSpPr>
        <p:spPr>
          <a:xfrm>
            <a:off x="1294361" y="162852"/>
            <a:ext cx="9603275" cy="1049235"/>
          </a:xfrm>
        </p:spPr>
        <p:txBody>
          <a:bodyPr/>
          <a:lstStyle/>
          <a:p>
            <a:r>
              <a:rPr lang="en-US" b="1" i="1" dirty="0" err="1">
                <a:latin typeface="Times New Roman" panose="02020603050405020304" pitchFamily="18" charset="0"/>
                <a:cs typeface="Times New Roman" panose="02020603050405020304" pitchFamily="18" charset="0"/>
              </a:rPr>
              <a:t>Poluarea</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oceanelor</a:t>
            </a:r>
            <a:endParaRPr lang="ru-MD" b="1" i="1" dirty="0"/>
          </a:p>
        </p:txBody>
      </p:sp>
      <p:sp>
        <p:nvSpPr>
          <p:cNvPr id="8" name="Загнутый угол 7">
            <a:extLst>
              <a:ext uri="{FF2B5EF4-FFF2-40B4-BE49-F238E27FC236}">
                <a16:creationId xmlns:a16="http://schemas.microsoft.com/office/drawing/2014/main" id="{44A7B3B9-DD39-7643-B089-61050531C641}"/>
              </a:ext>
            </a:extLst>
          </p:cNvPr>
          <p:cNvSpPr/>
          <p:nvPr/>
        </p:nvSpPr>
        <p:spPr>
          <a:xfrm>
            <a:off x="98611" y="864224"/>
            <a:ext cx="11994776" cy="2017957"/>
          </a:xfrm>
          <a:prstGeom prst="foldedCorner">
            <a:avLst/>
          </a:prstGeom>
        </p:spPr>
        <p:style>
          <a:lnRef idx="1">
            <a:schemeClr val="accent5"/>
          </a:lnRef>
          <a:fillRef idx="2">
            <a:schemeClr val="accent5"/>
          </a:fillRef>
          <a:effectRef idx="1">
            <a:schemeClr val="accent5"/>
          </a:effectRef>
          <a:fontRef idx="minor">
            <a:schemeClr val="dk1"/>
          </a:fontRef>
        </p:style>
        <p:txBody>
          <a:bodyPr rtlCol="0" anchor="ctr"/>
          <a:lstStyle/>
          <a:p>
            <a:pPr marL="285750" indent="-285750" algn="just">
              <a:buFont typeface="Wingdings" pitchFamily="2" charset="2"/>
              <a:buChar char="Ø"/>
            </a:pPr>
            <a:r>
              <a:rPr lang="en-US" sz="1600" dirty="0" err="1">
                <a:latin typeface="Times New Roman" panose="02020603050405020304" pitchFamily="18" charset="0"/>
                <a:cs typeface="Times New Roman" panose="02020603050405020304" pitchFamily="18" charset="0"/>
              </a:rPr>
              <a:t>Petrolul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și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produsele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petroliere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poluează</a:t>
            </a:r>
            <a:r>
              <a:rPr lang="en-US" sz="1600" dirty="0">
                <a:latin typeface="Times New Roman" panose="02020603050405020304" pitchFamily="18" charset="0"/>
                <a:cs typeface="Times New Roman" panose="02020603050405020304" pitchFamily="18" charset="0"/>
              </a:rPr>
              <a:t> zone </a:t>
            </a:r>
            <a:r>
              <a:rPr lang="en-US" sz="1600" dirty="0" err="1">
                <a:latin typeface="Times New Roman" panose="02020603050405020304" pitchFamily="18" charset="0"/>
                <a:cs typeface="Times New Roman" panose="02020603050405020304" pitchFamily="18" charset="0"/>
              </a:rPr>
              <a:t>întinse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acoperind</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suprafața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apei</a:t>
            </a:r>
            <a:r>
              <a:rPr lang="en-US" sz="1600" dirty="0">
                <a:latin typeface="Times New Roman" panose="02020603050405020304" pitchFamily="18" charset="0"/>
                <a:cs typeface="Times New Roman" panose="02020603050405020304" pitchFamily="18" charset="0"/>
              </a:rPr>
              <a:t> cu o </a:t>
            </a:r>
            <a:r>
              <a:rPr lang="en-US" sz="1600" dirty="0" err="1">
                <a:latin typeface="Times New Roman" panose="02020603050405020304" pitchFamily="18" charset="0"/>
                <a:cs typeface="Times New Roman" panose="02020603050405020304" pitchFamily="18" charset="0"/>
              </a:rPr>
              <a:t>peliculă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subțire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Acest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lucru</a:t>
            </a:r>
            <a:r>
              <a:rPr lang="en-US" sz="1600" dirty="0">
                <a:latin typeface="Times New Roman" panose="02020603050405020304" pitchFamily="18" charset="0"/>
                <a:cs typeface="Times New Roman" panose="02020603050405020304" pitchFamily="18" charset="0"/>
              </a:rPr>
              <a:t> face </a:t>
            </a:r>
            <a:r>
              <a:rPr lang="en-US" sz="1600" dirty="0" err="1">
                <a:latin typeface="Times New Roman" panose="02020603050405020304" pitchFamily="18" charset="0"/>
                <a:cs typeface="Times New Roman" panose="02020603050405020304" pitchFamily="18" charset="0"/>
              </a:rPr>
              <a:t>dificilă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schimbul</a:t>
            </a:r>
            <a:r>
              <a:rPr lang="en-US" sz="1600" dirty="0">
                <a:latin typeface="Times New Roman" panose="02020603050405020304" pitchFamily="18" charset="0"/>
                <a:cs typeface="Times New Roman" panose="02020603050405020304" pitchFamily="18" charset="0"/>
              </a:rPr>
              <a:t> de gaze </a:t>
            </a:r>
            <a:r>
              <a:rPr lang="en-US" sz="1600" dirty="0" err="1">
                <a:latin typeface="Times New Roman" panose="02020603050405020304" pitchFamily="18" charset="0"/>
                <a:cs typeface="Times New Roman" panose="02020603050405020304" pitchFamily="18" charset="0"/>
              </a:rPr>
              <a:t>între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apă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și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atmosferă</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asemenea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este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periculos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deoarece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oceanele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produc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mult</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jumătate</a:t>
            </a:r>
            <a:r>
              <a:rPr lang="en-US" sz="1600" dirty="0">
                <a:latin typeface="Times New Roman" panose="02020603050405020304" pitchFamily="18" charset="0"/>
                <a:cs typeface="Times New Roman" panose="02020603050405020304" pitchFamily="18" charset="0"/>
              </a:rPr>
              <a:t> din tot </a:t>
            </a:r>
            <a:r>
              <a:rPr lang="en-US" sz="1600" dirty="0" err="1">
                <a:latin typeface="Times New Roman" panose="02020603050405020304" pitchFamily="18" charset="0"/>
                <a:cs typeface="Times New Roman" panose="02020603050405020304" pitchFamily="18" charset="0"/>
              </a:rPr>
              <a:t>oxigenul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terestru</a:t>
            </a:r>
            <a:r>
              <a:rPr lang="en-US" sz="1600" dirty="0">
                <a:latin typeface="Times New Roman" panose="02020603050405020304" pitchFamily="18" charset="0"/>
                <a:cs typeface="Times New Roman" panose="02020603050405020304" pitchFamily="18" charset="0"/>
              </a:rPr>
              <a:t>.</a:t>
            </a:r>
          </a:p>
          <a:p>
            <a:pPr marL="285750" indent="-285750" algn="just">
              <a:buFont typeface="Wingdings" pitchFamily="2" charset="2"/>
              <a:buChar char="Ø"/>
            </a:pPr>
            <a:r>
              <a:rPr lang="en-US" sz="1600" dirty="0" err="1">
                <a:latin typeface="Times New Roman" panose="02020603050405020304" pitchFamily="18" charset="0"/>
                <a:cs typeface="Times New Roman" panose="02020603050405020304" pitchFamily="18" charset="0"/>
              </a:rPr>
              <a:t>Pentru</a:t>
            </a:r>
            <a:r>
              <a:rPr lang="en-US" sz="1600" dirty="0">
                <a:latin typeface="Times New Roman" panose="02020603050405020304" pitchFamily="18" charset="0"/>
                <a:cs typeface="Times New Roman" panose="02020603050405020304" pitchFamily="18" charset="0"/>
              </a:rPr>
              <a:t> o </a:t>
            </a:r>
            <a:r>
              <a:rPr lang="en-US" sz="1600" dirty="0" err="1">
                <a:latin typeface="Times New Roman" panose="02020603050405020304" pitchFamily="18" charset="0"/>
                <a:cs typeface="Times New Roman" panose="02020603050405020304" pitchFamily="18" charset="0"/>
              </a:rPr>
              <a:t>lungă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perioadă</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timp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oceanele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lumii</a:t>
            </a:r>
            <a:r>
              <a:rPr lang="en-US" sz="1600" dirty="0">
                <a:latin typeface="Times New Roman" panose="02020603050405020304" pitchFamily="18" charset="0"/>
                <a:cs typeface="Times New Roman" panose="02020603050405020304" pitchFamily="18" charset="0"/>
              </a:rPr>
              <a:t>, care au </a:t>
            </a:r>
            <a:r>
              <a:rPr lang="en-US" sz="1600" dirty="0" err="1">
                <a:latin typeface="Times New Roman" panose="02020603050405020304" pitchFamily="18" charset="0"/>
                <a:cs typeface="Times New Roman" panose="02020603050405020304" pitchFamily="18" charset="0"/>
              </a:rPr>
              <a:t>absorbit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dioxidul</a:t>
            </a:r>
            <a:r>
              <a:rPr lang="en-US" sz="1600" dirty="0">
                <a:latin typeface="Times New Roman" panose="02020603050405020304" pitchFamily="18" charset="0"/>
                <a:cs typeface="Times New Roman" panose="02020603050405020304" pitchFamily="18" charset="0"/>
              </a:rPr>
              <a:t> de carbon (CO2), au </a:t>
            </a:r>
            <a:r>
              <a:rPr lang="en-US" sz="1600" dirty="0" err="1">
                <a:latin typeface="Times New Roman" panose="02020603050405020304" pitchFamily="18" charset="0"/>
                <a:cs typeface="Times New Roman" panose="02020603050405020304" pitchFamily="18" charset="0"/>
              </a:rPr>
              <a:t>împiedicat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apariția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încălzirii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globale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salvând</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planeta</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schimbările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climatice</a:t>
            </a:r>
            <a:r>
              <a:rPr lang="en-US" sz="1600" dirty="0">
                <a:latin typeface="Times New Roman" panose="02020603050405020304" pitchFamily="18" charset="0"/>
                <a:cs typeface="Times New Roman" panose="02020603050405020304" pitchFamily="18" charset="0"/>
              </a:rPr>
              <a:t>. Recent, </a:t>
            </a:r>
            <a:r>
              <a:rPr lang="en-US" sz="1600" dirty="0" err="1">
                <a:latin typeface="Times New Roman" panose="02020603050405020304" pitchFamily="18" charset="0"/>
                <a:cs typeface="Times New Roman" panose="02020603050405020304" pitchFamily="18" charset="0"/>
              </a:rPr>
              <a:t>însă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oceanele</a:t>
            </a:r>
            <a:r>
              <a:rPr lang="en-US" sz="1600" dirty="0">
                <a:latin typeface="Times New Roman" panose="02020603050405020304" pitchFamily="18" charset="0"/>
                <a:cs typeface="Times New Roman" panose="02020603050405020304" pitchFamily="18" charset="0"/>
              </a:rPr>
              <a:t> au </a:t>
            </a:r>
            <a:r>
              <a:rPr lang="en-US" sz="1600" dirty="0" err="1">
                <a:latin typeface="Times New Roman" panose="02020603050405020304" pitchFamily="18" charset="0"/>
                <a:cs typeface="Times New Roman" panose="02020603050405020304" pitchFamily="18" charset="0"/>
              </a:rPr>
              <a:t>început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absoarbă</a:t>
            </a:r>
            <a:r>
              <a:rPr lang="en-US" sz="1600" dirty="0">
                <a:latin typeface="Times New Roman" panose="02020603050405020304" pitchFamily="18" charset="0"/>
                <a:cs typeface="Times New Roman" panose="02020603050405020304" pitchFamily="18" charset="0"/>
              </a:rPr>
              <a:t> din </a:t>
            </a:r>
            <a:r>
              <a:rPr lang="en-US" sz="1600" dirty="0" err="1">
                <a:latin typeface="Times New Roman" panose="02020603050405020304" pitchFamily="18" charset="0"/>
                <a:cs typeface="Times New Roman" panose="02020603050405020304" pitchFamily="18" charset="0"/>
              </a:rPr>
              <a:t>ce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în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multe</a:t>
            </a:r>
            <a:r>
              <a:rPr lang="en-US" sz="1600" dirty="0">
                <a:latin typeface="Times New Roman" panose="02020603050405020304" pitchFamily="18" charset="0"/>
                <a:cs typeface="Times New Roman" panose="02020603050405020304" pitchFamily="18" charset="0"/>
              </a:rPr>
              <a:t> gaze cu </a:t>
            </a:r>
            <a:r>
              <a:rPr lang="en-US" sz="1600" dirty="0" err="1">
                <a:latin typeface="Times New Roman" panose="02020603050405020304" pitchFamily="18" charset="0"/>
                <a:cs typeface="Times New Roman" panose="02020603050405020304" pitchFamily="18" charset="0"/>
              </a:rPr>
              <a:t>efect</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seră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schimbându-și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astfel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propriul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mediu</a:t>
            </a:r>
            <a:r>
              <a:rPr lang="en-US" sz="1600" dirty="0">
                <a:latin typeface="Times New Roman" panose="02020603050405020304" pitchFamily="18" charset="0"/>
                <a:cs typeface="Times New Roman" panose="02020603050405020304" pitchFamily="18" charset="0"/>
              </a:rPr>
              <a:t>. </a:t>
            </a:r>
          </a:p>
          <a:p>
            <a:pPr marL="285750" indent="-285750" algn="just">
              <a:buFont typeface="Wingdings" pitchFamily="2" charset="2"/>
              <a:buChar char="Ø"/>
            </a:pPr>
            <a:r>
              <a:rPr lang="en-US" sz="1600" dirty="0" err="1">
                <a:latin typeface="Times New Roman" panose="02020603050405020304" pitchFamily="18" charset="0"/>
                <a:cs typeface="Times New Roman" panose="02020603050405020304" pitchFamily="18" charset="0"/>
              </a:rPr>
              <a:t>Potrivit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cercetătorilor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americani</a:t>
            </a:r>
            <a:r>
              <a:rPr lang="en-US" sz="1600" dirty="0">
                <a:latin typeface="Times New Roman" panose="02020603050405020304" pitchFamily="18" charset="0"/>
                <a:cs typeface="Times New Roman" panose="02020603050405020304" pitchFamily="18" charset="0"/>
              </a:rPr>
              <a:t> de la </a:t>
            </a:r>
            <a:r>
              <a:rPr lang="en-US" sz="1600" dirty="0" err="1">
                <a:latin typeface="Times New Roman" panose="02020603050405020304" pitchFamily="18" charset="0"/>
                <a:cs typeface="Times New Roman" panose="02020603050405020304" pitchFamily="18" charset="0"/>
              </a:rPr>
              <a:t>Universitatea</a:t>
            </a:r>
            <a:r>
              <a:rPr lang="en-US" sz="1600" dirty="0">
                <a:latin typeface="Times New Roman" panose="02020603050405020304" pitchFamily="18" charset="0"/>
                <a:cs typeface="Times New Roman" panose="02020603050405020304" pitchFamily="18" charset="0"/>
              </a:rPr>
              <a:t> Stanford, un </a:t>
            </a:r>
            <a:r>
              <a:rPr lang="en-US" sz="1600" dirty="0" err="1">
                <a:latin typeface="Times New Roman" panose="02020603050405020304" pitchFamily="18" charset="0"/>
                <a:cs typeface="Times New Roman" panose="02020603050405020304" pitchFamily="18" charset="0"/>
              </a:rPr>
              <a:t>exces</a:t>
            </a:r>
            <a:r>
              <a:rPr lang="en-US" sz="1600" dirty="0">
                <a:latin typeface="Times New Roman" panose="02020603050405020304" pitchFamily="18" charset="0"/>
                <a:cs typeface="Times New Roman" panose="02020603050405020304" pitchFamily="18" charset="0"/>
              </a:rPr>
              <a:t> de CO2 </a:t>
            </a:r>
            <a:r>
              <a:rPr lang="en-US" sz="1600" dirty="0" err="1">
                <a:latin typeface="Times New Roman" panose="02020603050405020304" pitchFamily="18" charset="0"/>
                <a:cs typeface="Times New Roman" panose="02020603050405020304" pitchFamily="18" charset="0"/>
              </a:rPr>
              <a:t>poate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provoca</a:t>
            </a:r>
            <a:r>
              <a:rPr lang="en-US" sz="1600" dirty="0">
                <a:latin typeface="Times New Roman" panose="02020603050405020304" pitchFamily="18" charset="0"/>
                <a:cs typeface="Times New Roman" panose="02020603050405020304" pitchFamily="18" charset="0"/>
              </a:rPr>
              <a:t> o </a:t>
            </a:r>
            <a:r>
              <a:rPr lang="en-US" sz="1600" dirty="0" err="1">
                <a:latin typeface="Times New Roman" panose="02020603050405020304" pitchFamily="18" charset="0"/>
                <a:cs typeface="Times New Roman" panose="02020603050405020304" pitchFamily="18" charset="0"/>
              </a:rPr>
              <a:t>lovitură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devastatoare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florei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și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faunei</a:t>
            </a:r>
            <a:r>
              <a:rPr lang="en-US" sz="1600" dirty="0">
                <a:latin typeface="Times New Roman" panose="02020603050405020304" pitchFamily="18" charset="0"/>
                <a:cs typeface="Times New Roman" panose="02020603050405020304" pitchFamily="18" charset="0"/>
              </a:rPr>
              <a:t> marine, precum </a:t>
            </a:r>
            <a:r>
              <a:rPr lang="en-US" sz="1600" dirty="0" err="1">
                <a:latin typeface="Times New Roman" panose="02020603050405020304" pitchFamily="18" charset="0"/>
                <a:cs typeface="Times New Roman" panose="02020603050405020304" pitchFamily="18" charset="0"/>
              </a:rPr>
              <a:t>și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accelerarea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încălzirii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globale</a:t>
            </a:r>
            <a:r>
              <a:rPr lang="en-US" sz="1600" dirty="0">
                <a:latin typeface="Times New Roman" panose="02020603050405020304" pitchFamily="18" charset="0"/>
                <a:cs typeface="Times New Roman" panose="02020603050405020304" pitchFamily="18" charset="0"/>
              </a:rPr>
              <a:t>.</a:t>
            </a:r>
            <a:endParaRPr lang="ru-MD" sz="1600" dirty="0">
              <a:latin typeface="Times New Roman" panose="02020603050405020304" pitchFamily="18" charset="0"/>
              <a:cs typeface="Times New Roman" panose="02020603050405020304" pitchFamily="18" charset="0"/>
            </a:endParaRPr>
          </a:p>
        </p:txBody>
      </p:sp>
      <p:sp>
        <p:nvSpPr>
          <p:cNvPr id="10" name="Объект 9">
            <a:extLst>
              <a:ext uri="{FF2B5EF4-FFF2-40B4-BE49-F238E27FC236}">
                <a16:creationId xmlns:a16="http://schemas.microsoft.com/office/drawing/2014/main" id="{4B896F72-A464-124D-9902-7506CEB89C9A}"/>
              </a:ext>
            </a:extLst>
          </p:cNvPr>
          <p:cNvSpPr>
            <a:spLocks noGrp="1"/>
          </p:cNvSpPr>
          <p:nvPr>
            <p:ph idx="1"/>
          </p:nvPr>
        </p:nvSpPr>
        <p:spPr>
          <a:xfrm>
            <a:off x="4561489" y="519139"/>
            <a:ext cx="6693062" cy="2535164"/>
          </a:xfrm>
        </p:spPr>
        <p:txBody>
          <a:bodyPr/>
          <a:lstStyle/>
          <a:p>
            <a:endParaRPr lang="ro-RO" dirty="0"/>
          </a:p>
          <a:p>
            <a:endParaRPr lang="ru-MD" dirty="0"/>
          </a:p>
        </p:txBody>
      </p:sp>
      <p:graphicFrame>
        <p:nvGraphicFramePr>
          <p:cNvPr id="12" name="Схема 11">
            <a:extLst>
              <a:ext uri="{FF2B5EF4-FFF2-40B4-BE49-F238E27FC236}">
                <a16:creationId xmlns:a16="http://schemas.microsoft.com/office/drawing/2014/main" id="{2C00A995-03B7-9044-8805-BC9CF947D047}"/>
              </a:ext>
            </a:extLst>
          </p:cNvPr>
          <p:cNvGraphicFramePr/>
          <p:nvPr>
            <p:extLst>
              <p:ext uri="{D42A27DB-BD31-4B8C-83A1-F6EECF244321}">
                <p14:modId xmlns:p14="http://schemas.microsoft.com/office/powerpoint/2010/main" val="2403557480"/>
              </p:ext>
            </p:extLst>
          </p:nvPr>
        </p:nvGraphicFramePr>
        <p:xfrm>
          <a:off x="98611" y="3173922"/>
          <a:ext cx="11736593" cy="37406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2556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5CECEC-3019-B44E-BA4A-4E93FCF04824}"/>
              </a:ext>
            </a:extLst>
          </p:cNvPr>
          <p:cNvSpPr>
            <a:spLocks noGrp="1"/>
          </p:cNvSpPr>
          <p:nvPr>
            <p:ph type="title"/>
          </p:nvPr>
        </p:nvSpPr>
        <p:spPr>
          <a:xfrm>
            <a:off x="1294362" y="342420"/>
            <a:ext cx="9603275" cy="1049235"/>
          </a:xfrm>
        </p:spPr>
        <p:txBody>
          <a:bodyPr>
            <a:normAutofit/>
          </a:bodyPr>
          <a:lstStyle/>
          <a:p>
            <a:r>
              <a:rPr lang="en-US" b="1" i="1" dirty="0">
                <a:latin typeface="Times New Roman" panose="02020603050405020304" pitchFamily="18" charset="0"/>
                <a:cs typeface="Times New Roman" panose="02020603050405020304" pitchFamily="18" charset="0"/>
              </a:rPr>
              <a:t>DIMINUAREA </a:t>
            </a:r>
            <a:r>
              <a:rPr lang="en-US" b="1" i="1" dirty="0" err="1">
                <a:latin typeface="Times New Roman" panose="02020603050405020304" pitchFamily="18" charset="0"/>
                <a:cs typeface="Times New Roman" panose="02020603050405020304" pitchFamily="18" charset="0"/>
              </a:rPr>
              <a:t>diversitățiLOR</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speciilor</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biologice</a:t>
            </a:r>
            <a:r>
              <a:rPr lang="en-US" b="1" i="1" dirty="0">
                <a:latin typeface="Times New Roman" panose="02020603050405020304" pitchFamily="18" charset="0"/>
                <a:cs typeface="Times New Roman" panose="02020603050405020304" pitchFamily="18" charset="0"/>
              </a:rPr>
              <a:t> pe </a:t>
            </a:r>
            <a:r>
              <a:rPr lang="en-US" b="1" i="1" dirty="0" err="1">
                <a:latin typeface="Times New Roman" panose="02020603050405020304" pitchFamily="18" charset="0"/>
                <a:cs typeface="Times New Roman" panose="02020603050405020304" pitchFamily="18" charset="0"/>
              </a:rPr>
              <a:t>Pământ</a:t>
            </a:r>
            <a:endParaRPr lang="ru-MD" b="1" i="1" dirty="0"/>
          </a:p>
        </p:txBody>
      </p:sp>
      <p:graphicFrame>
        <p:nvGraphicFramePr>
          <p:cNvPr id="5" name="Объект 4">
            <a:extLst>
              <a:ext uri="{FF2B5EF4-FFF2-40B4-BE49-F238E27FC236}">
                <a16:creationId xmlns:a16="http://schemas.microsoft.com/office/drawing/2014/main" id="{3CE74F4C-BECE-7C4B-8490-B4C8B608CAB3}"/>
              </a:ext>
            </a:extLst>
          </p:cNvPr>
          <p:cNvGraphicFramePr>
            <a:graphicFrameLocks noGrp="1"/>
          </p:cNvGraphicFramePr>
          <p:nvPr>
            <p:ph idx="1"/>
            <p:extLst>
              <p:ext uri="{D42A27DB-BD31-4B8C-83A1-F6EECF244321}">
                <p14:modId xmlns:p14="http://schemas.microsoft.com/office/powerpoint/2010/main" val="1711022083"/>
              </p:ext>
            </p:extLst>
          </p:nvPr>
        </p:nvGraphicFramePr>
        <p:xfrm>
          <a:off x="742279" y="1391654"/>
          <a:ext cx="11360074" cy="54663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8727385"/>
      </p:ext>
    </p:extLst>
  </p:cSld>
  <p:clrMapOvr>
    <a:masterClrMapping/>
  </p:clrMapOvr>
</p:sld>
</file>

<file path=ppt/theme/theme1.xml><?xml version="1.0" encoding="utf-8"?>
<a:theme xmlns:a="http://schemas.openxmlformats.org/drawingml/2006/main" name="Галерея">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Галерея</Template>
  <TotalTime>177</TotalTime>
  <Words>1908</Words>
  <Application>Microsoft Macintosh PowerPoint</Application>
  <PresentationFormat>Широкоэкранный</PresentationFormat>
  <Paragraphs>79</Paragraphs>
  <Slides>11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Gill Sans MT</vt:lpstr>
      <vt:lpstr>Times New Roman</vt:lpstr>
      <vt:lpstr>Wingdings</vt:lpstr>
      <vt:lpstr>Галерея</vt:lpstr>
      <vt:lpstr>ameninţările de ordin ecologic la adresa securităţii internaționale</vt:lpstr>
      <vt:lpstr>Cuprins</vt:lpstr>
      <vt:lpstr>Introducere</vt:lpstr>
      <vt:lpstr>Premisele apariției Problemelor ecologice</vt:lpstr>
      <vt:lpstr>Reducerea stratului de ozon </vt:lpstr>
      <vt:lpstr>Încălzirea globală  </vt:lpstr>
      <vt:lpstr>Poluarea atmosferică și efectul de seră</vt:lpstr>
      <vt:lpstr>Poluarea oceanelor</vt:lpstr>
      <vt:lpstr>DIMINUAREA diversitățiLOR speciilor biologice pe Pământ</vt:lpstr>
      <vt:lpstr>Concluzii </vt:lpstr>
      <vt:lpstr>Bibliografie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ameninţările de ordin ecologic la adresa securităţii internaționale</dc:title>
  <dc:creator>Microsoft Office User</dc:creator>
  <cp:lastModifiedBy>Microsoft Office User</cp:lastModifiedBy>
  <cp:revision>4</cp:revision>
  <dcterms:created xsi:type="dcterms:W3CDTF">2021-09-30T18:14:06Z</dcterms:created>
  <dcterms:modified xsi:type="dcterms:W3CDTF">2021-10-01T12:34:43Z</dcterms:modified>
</cp:coreProperties>
</file>