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5" r:id="rId11"/>
    <p:sldId id="268" r:id="rId12"/>
    <p:sldId id="269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E0DB"/>
          </a:solidFill>
        </a:fill>
      </a:tcStyle>
    </a:wholeTbl>
    <a:band2H>
      <a:tcTxStyle/>
      <a:tcStyle>
        <a:tcBdr/>
        <a:fill>
          <a:solidFill>
            <a:srgbClr val="F5F0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FDD"/>
          </a:solidFill>
        </a:fill>
      </a:tcStyle>
    </a:wholeTbl>
    <a:band2H>
      <a:tcTxStyle/>
      <a:tcStyle>
        <a:tcBdr/>
        <a:fill>
          <a:solidFill>
            <a:srgbClr val="F0F0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E0DB"/>
          </a:solidFill>
        </a:fill>
      </a:tcStyle>
    </a:wholeTbl>
    <a:band2H>
      <a:tcTxStyle/>
      <a:tcStyle>
        <a:tcBdr/>
        <a:fill>
          <a:solidFill>
            <a:srgbClr val="F5F0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1EBF6-1E5A-411B-94A6-B464C3DFDE72}" type="doc">
      <dgm:prSet loTypeId="urn:microsoft.com/office/officeart/2009/3/layout/StepUpProcess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CC8D737-745C-4E25-BC88-1813AFE3F153}">
      <dgm:prSet phldrT="[Текст]" custT="1"/>
      <dgm:spPr/>
      <dgm:t>
        <a:bodyPr/>
        <a:lstStyle/>
        <a:p>
          <a:r>
            <a:rPr lang="vi-VN" sz="1600" dirty="0" smtClean="0">
              <a:latin typeface="+mj-lt"/>
            </a:rPr>
            <a:t>Stabilitatea politică a fiecărui stat în parte generează stabilitatea regională</a:t>
          </a:r>
          <a:endParaRPr lang="ru-RU" sz="1600" dirty="0">
            <a:latin typeface="+mj-lt"/>
          </a:endParaRPr>
        </a:p>
      </dgm:t>
    </dgm:pt>
    <dgm:pt modelId="{0E9E86EC-AF10-43C3-A7F0-F97F3F2E4D78}" type="parTrans" cxnId="{9A7BE367-C6AC-47E3-8509-9896C52D86F4}">
      <dgm:prSet/>
      <dgm:spPr/>
      <dgm:t>
        <a:bodyPr/>
        <a:lstStyle/>
        <a:p>
          <a:endParaRPr lang="ru-RU"/>
        </a:p>
      </dgm:t>
    </dgm:pt>
    <dgm:pt modelId="{883A4322-DAE1-4515-B085-871023632156}" type="sibTrans" cxnId="{9A7BE367-C6AC-47E3-8509-9896C52D86F4}">
      <dgm:prSet/>
      <dgm:spPr/>
      <dgm:t>
        <a:bodyPr/>
        <a:lstStyle/>
        <a:p>
          <a:endParaRPr lang="ru-RU"/>
        </a:p>
      </dgm:t>
    </dgm:pt>
    <dgm:pt modelId="{9886F8A5-21C8-47CD-933F-546E985A0283}">
      <dgm:prSet phldrT="[Текст]" custT="1"/>
      <dgm:spPr/>
      <dgm:t>
        <a:bodyPr/>
        <a:lstStyle/>
        <a:p>
          <a:r>
            <a:rPr lang="vi-VN" sz="1600" dirty="0" smtClean="0">
              <a:latin typeface="+mj-lt"/>
            </a:rPr>
            <a:t> şi, implicit, stabilitatea politică mondială. </a:t>
          </a:r>
          <a:endParaRPr lang="ru-RU" sz="1600" dirty="0">
            <a:latin typeface="+mj-lt"/>
          </a:endParaRPr>
        </a:p>
      </dgm:t>
    </dgm:pt>
    <dgm:pt modelId="{53C535A1-134F-41E1-B9DB-31C556C5805D}" type="parTrans" cxnId="{682AF4C2-64D6-4A07-B247-1A879D27EE6B}">
      <dgm:prSet/>
      <dgm:spPr/>
      <dgm:t>
        <a:bodyPr/>
        <a:lstStyle/>
        <a:p>
          <a:endParaRPr lang="ru-RU"/>
        </a:p>
      </dgm:t>
    </dgm:pt>
    <dgm:pt modelId="{F7A38A33-7322-4BF2-8D54-4BA89023E738}" type="sibTrans" cxnId="{682AF4C2-64D6-4A07-B247-1A879D27EE6B}">
      <dgm:prSet/>
      <dgm:spPr/>
      <dgm:t>
        <a:bodyPr/>
        <a:lstStyle/>
        <a:p>
          <a:endParaRPr lang="ru-RU"/>
        </a:p>
      </dgm:t>
    </dgm:pt>
    <dgm:pt modelId="{6BE41406-8D07-4C29-87CD-A65C8845534B}">
      <dgm:prSet phldrT="[Текст]" custT="1"/>
      <dgm:spPr/>
      <dgm:t>
        <a:bodyPr/>
        <a:lstStyle/>
        <a:p>
          <a:r>
            <a:rPr lang="vi-VN" sz="1600" dirty="0" smtClean="0">
              <a:latin typeface="+mj-lt"/>
            </a:rPr>
            <a:t>Dar istoria omenirii şi mediul actual de securitate mondială dovedesc faptul că idealul de stabilitate politică  mondială  nu poate fi atins. </a:t>
          </a:r>
          <a:endParaRPr lang="ru-RU" sz="1600" dirty="0">
            <a:latin typeface="+mj-lt"/>
          </a:endParaRPr>
        </a:p>
      </dgm:t>
    </dgm:pt>
    <dgm:pt modelId="{62FB40DF-B10C-4657-8EDB-7067CC8B48A0}" type="parTrans" cxnId="{3D00F069-9FA8-45F4-BD0E-0E60913FB1FB}">
      <dgm:prSet/>
      <dgm:spPr/>
      <dgm:t>
        <a:bodyPr/>
        <a:lstStyle/>
        <a:p>
          <a:endParaRPr lang="ru-RU"/>
        </a:p>
      </dgm:t>
    </dgm:pt>
    <dgm:pt modelId="{0F268091-3EE1-4690-94C3-54A48002F5ED}" type="sibTrans" cxnId="{3D00F069-9FA8-45F4-BD0E-0E60913FB1FB}">
      <dgm:prSet/>
      <dgm:spPr/>
      <dgm:t>
        <a:bodyPr/>
        <a:lstStyle/>
        <a:p>
          <a:endParaRPr lang="ru-RU"/>
        </a:p>
      </dgm:t>
    </dgm:pt>
    <dgm:pt modelId="{42627F22-2D77-4BE3-B423-9BE65AEF9FAA}" type="pres">
      <dgm:prSet presAssocID="{D7B1EBF6-1E5A-411B-94A6-B464C3DFDE7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E7FA24E-0907-4FA3-87A7-DA991EA33685}" type="pres">
      <dgm:prSet presAssocID="{ECC8D737-745C-4E25-BC88-1813AFE3F153}" presName="composite" presStyleCnt="0"/>
      <dgm:spPr/>
    </dgm:pt>
    <dgm:pt modelId="{BA517C04-6805-4392-BCAA-55E8F91B8156}" type="pres">
      <dgm:prSet presAssocID="{ECC8D737-745C-4E25-BC88-1813AFE3F153}" presName="LShape" presStyleLbl="alignNode1" presStyleIdx="0" presStyleCnt="5"/>
      <dgm:spPr/>
    </dgm:pt>
    <dgm:pt modelId="{699F94E3-F859-49CF-B9DE-A4982904517E}" type="pres">
      <dgm:prSet presAssocID="{ECC8D737-745C-4E25-BC88-1813AFE3F15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1DE4F-A50A-4C15-BC24-A8488AE241FC}" type="pres">
      <dgm:prSet presAssocID="{ECC8D737-745C-4E25-BC88-1813AFE3F153}" presName="Triangle" presStyleLbl="alignNode1" presStyleIdx="1" presStyleCnt="5"/>
      <dgm:spPr/>
    </dgm:pt>
    <dgm:pt modelId="{55973637-2D3E-4CCC-8954-ECA19A2AC80D}" type="pres">
      <dgm:prSet presAssocID="{883A4322-DAE1-4515-B085-871023632156}" presName="sibTrans" presStyleCnt="0"/>
      <dgm:spPr/>
    </dgm:pt>
    <dgm:pt modelId="{F8B99993-0AE3-4435-8FD9-F25026571224}" type="pres">
      <dgm:prSet presAssocID="{883A4322-DAE1-4515-B085-871023632156}" presName="space" presStyleCnt="0"/>
      <dgm:spPr/>
    </dgm:pt>
    <dgm:pt modelId="{0D9AE009-ECB0-4F20-8EF2-71BAB0A39BC2}" type="pres">
      <dgm:prSet presAssocID="{9886F8A5-21C8-47CD-933F-546E985A0283}" presName="composite" presStyleCnt="0"/>
      <dgm:spPr/>
    </dgm:pt>
    <dgm:pt modelId="{AEDBAFA6-54AD-4FAC-AB6F-1A4F3C6350B2}" type="pres">
      <dgm:prSet presAssocID="{9886F8A5-21C8-47CD-933F-546E985A0283}" presName="LShape" presStyleLbl="alignNode1" presStyleIdx="2" presStyleCnt="5"/>
      <dgm:spPr/>
    </dgm:pt>
    <dgm:pt modelId="{8CD4A8E6-6F2E-4ABE-8434-BAF748396AB7}" type="pres">
      <dgm:prSet presAssocID="{9886F8A5-21C8-47CD-933F-546E985A028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4FFF5-05A0-4894-8C83-9D5EE5D5EBC5}" type="pres">
      <dgm:prSet presAssocID="{9886F8A5-21C8-47CD-933F-546E985A0283}" presName="Triangle" presStyleLbl="alignNode1" presStyleIdx="3" presStyleCnt="5"/>
      <dgm:spPr/>
    </dgm:pt>
    <dgm:pt modelId="{F1525FD6-13D0-4896-9B47-5519127527EE}" type="pres">
      <dgm:prSet presAssocID="{F7A38A33-7322-4BF2-8D54-4BA89023E738}" presName="sibTrans" presStyleCnt="0"/>
      <dgm:spPr/>
    </dgm:pt>
    <dgm:pt modelId="{C6A916F9-AABE-4606-816B-AECD3523BAB1}" type="pres">
      <dgm:prSet presAssocID="{F7A38A33-7322-4BF2-8D54-4BA89023E738}" presName="space" presStyleCnt="0"/>
      <dgm:spPr/>
    </dgm:pt>
    <dgm:pt modelId="{1ED8C62D-993D-446B-9F26-1BCC6A220500}" type="pres">
      <dgm:prSet presAssocID="{6BE41406-8D07-4C29-87CD-A65C8845534B}" presName="composite" presStyleCnt="0"/>
      <dgm:spPr/>
    </dgm:pt>
    <dgm:pt modelId="{CEA3C256-EB4C-4812-848F-A568FBED5AA6}" type="pres">
      <dgm:prSet presAssocID="{6BE41406-8D07-4C29-87CD-A65C8845534B}" presName="LShape" presStyleLbl="alignNode1" presStyleIdx="4" presStyleCnt="5"/>
      <dgm:spPr/>
    </dgm:pt>
    <dgm:pt modelId="{A278D411-8E90-42E0-B929-938C42F79666}" type="pres">
      <dgm:prSet presAssocID="{6BE41406-8D07-4C29-87CD-A65C8845534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8962AD-72EE-4C5D-8791-74774644EDF5}" type="presOf" srcId="{9886F8A5-21C8-47CD-933F-546E985A0283}" destId="{8CD4A8E6-6F2E-4ABE-8434-BAF748396AB7}" srcOrd="0" destOrd="0" presId="urn:microsoft.com/office/officeart/2009/3/layout/StepUpProcess"/>
    <dgm:cxn modelId="{5FE73DB5-DF78-4450-AA6B-2A7A424F12AF}" type="presOf" srcId="{D7B1EBF6-1E5A-411B-94A6-B464C3DFDE72}" destId="{42627F22-2D77-4BE3-B423-9BE65AEF9FAA}" srcOrd="0" destOrd="0" presId="urn:microsoft.com/office/officeart/2009/3/layout/StepUpProcess"/>
    <dgm:cxn modelId="{9A7BE367-C6AC-47E3-8509-9896C52D86F4}" srcId="{D7B1EBF6-1E5A-411B-94A6-B464C3DFDE72}" destId="{ECC8D737-745C-4E25-BC88-1813AFE3F153}" srcOrd="0" destOrd="0" parTransId="{0E9E86EC-AF10-43C3-A7F0-F97F3F2E4D78}" sibTransId="{883A4322-DAE1-4515-B085-871023632156}"/>
    <dgm:cxn modelId="{62869945-E8DE-498F-97A7-8FAA1BA07B69}" type="presOf" srcId="{ECC8D737-745C-4E25-BC88-1813AFE3F153}" destId="{699F94E3-F859-49CF-B9DE-A4982904517E}" srcOrd="0" destOrd="0" presId="urn:microsoft.com/office/officeart/2009/3/layout/StepUpProcess"/>
    <dgm:cxn modelId="{682AF4C2-64D6-4A07-B247-1A879D27EE6B}" srcId="{D7B1EBF6-1E5A-411B-94A6-B464C3DFDE72}" destId="{9886F8A5-21C8-47CD-933F-546E985A0283}" srcOrd="1" destOrd="0" parTransId="{53C535A1-134F-41E1-B9DB-31C556C5805D}" sibTransId="{F7A38A33-7322-4BF2-8D54-4BA89023E738}"/>
    <dgm:cxn modelId="{3D00F069-9FA8-45F4-BD0E-0E60913FB1FB}" srcId="{D7B1EBF6-1E5A-411B-94A6-B464C3DFDE72}" destId="{6BE41406-8D07-4C29-87CD-A65C8845534B}" srcOrd="2" destOrd="0" parTransId="{62FB40DF-B10C-4657-8EDB-7067CC8B48A0}" sibTransId="{0F268091-3EE1-4690-94C3-54A48002F5ED}"/>
    <dgm:cxn modelId="{5C84DA29-90AA-4F5E-92D4-35A474529829}" type="presOf" srcId="{6BE41406-8D07-4C29-87CD-A65C8845534B}" destId="{A278D411-8E90-42E0-B929-938C42F79666}" srcOrd="0" destOrd="0" presId="urn:microsoft.com/office/officeart/2009/3/layout/StepUpProcess"/>
    <dgm:cxn modelId="{7C1F716C-A434-4340-B7CB-0C9D88FC81DE}" type="presParOf" srcId="{42627F22-2D77-4BE3-B423-9BE65AEF9FAA}" destId="{DE7FA24E-0907-4FA3-87A7-DA991EA33685}" srcOrd="0" destOrd="0" presId="urn:microsoft.com/office/officeart/2009/3/layout/StepUpProcess"/>
    <dgm:cxn modelId="{245A7098-3B9B-42BB-8D9D-77E0D5B70322}" type="presParOf" srcId="{DE7FA24E-0907-4FA3-87A7-DA991EA33685}" destId="{BA517C04-6805-4392-BCAA-55E8F91B8156}" srcOrd="0" destOrd="0" presId="urn:microsoft.com/office/officeart/2009/3/layout/StepUpProcess"/>
    <dgm:cxn modelId="{36986DFF-EA8F-4B81-8751-66DCECE6B139}" type="presParOf" srcId="{DE7FA24E-0907-4FA3-87A7-DA991EA33685}" destId="{699F94E3-F859-49CF-B9DE-A4982904517E}" srcOrd="1" destOrd="0" presId="urn:microsoft.com/office/officeart/2009/3/layout/StepUpProcess"/>
    <dgm:cxn modelId="{CD582002-B588-4D41-A7C5-4AE190AD71C2}" type="presParOf" srcId="{DE7FA24E-0907-4FA3-87A7-DA991EA33685}" destId="{7081DE4F-A50A-4C15-BC24-A8488AE241FC}" srcOrd="2" destOrd="0" presId="urn:microsoft.com/office/officeart/2009/3/layout/StepUpProcess"/>
    <dgm:cxn modelId="{7F35151F-5E5E-492E-8A41-9EF1376712D9}" type="presParOf" srcId="{42627F22-2D77-4BE3-B423-9BE65AEF9FAA}" destId="{55973637-2D3E-4CCC-8954-ECA19A2AC80D}" srcOrd="1" destOrd="0" presId="urn:microsoft.com/office/officeart/2009/3/layout/StepUpProcess"/>
    <dgm:cxn modelId="{482CE589-3A34-43CB-BDFA-8F3357CE9BE5}" type="presParOf" srcId="{55973637-2D3E-4CCC-8954-ECA19A2AC80D}" destId="{F8B99993-0AE3-4435-8FD9-F25026571224}" srcOrd="0" destOrd="0" presId="urn:microsoft.com/office/officeart/2009/3/layout/StepUpProcess"/>
    <dgm:cxn modelId="{8F72E7E9-01E3-4E96-9CDB-B4DC96D17248}" type="presParOf" srcId="{42627F22-2D77-4BE3-B423-9BE65AEF9FAA}" destId="{0D9AE009-ECB0-4F20-8EF2-71BAB0A39BC2}" srcOrd="2" destOrd="0" presId="urn:microsoft.com/office/officeart/2009/3/layout/StepUpProcess"/>
    <dgm:cxn modelId="{0659ED64-20D0-4C92-9FD8-5A821993A828}" type="presParOf" srcId="{0D9AE009-ECB0-4F20-8EF2-71BAB0A39BC2}" destId="{AEDBAFA6-54AD-4FAC-AB6F-1A4F3C6350B2}" srcOrd="0" destOrd="0" presId="urn:microsoft.com/office/officeart/2009/3/layout/StepUpProcess"/>
    <dgm:cxn modelId="{62E57A3B-BFDB-4763-A559-4F5E0999ADA7}" type="presParOf" srcId="{0D9AE009-ECB0-4F20-8EF2-71BAB0A39BC2}" destId="{8CD4A8E6-6F2E-4ABE-8434-BAF748396AB7}" srcOrd="1" destOrd="0" presId="urn:microsoft.com/office/officeart/2009/3/layout/StepUpProcess"/>
    <dgm:cxn modelId="{321155A9-3D64-412B-93E6-45D0CCDC1D46}" type="presParOf" srcId="{0D9AE009-ECB0-4F20-8EF2-71BAB0A39BC2}" destId="{7C64FFF5-05A0-4894-8C83-9D5EE5D5EBC5}" srcOrd="2" destOrd="0" presId="urn:microsoft.com/office/officeart/2009/3/layout/StepUpProcess"/>
    <dgm:cxn modelId="{BB524A96-5F39-4C7A-9425-9A6AA1885CB3}" type="presParOf" srcId="{42627F22-2D77-4BE3-B423-9BE65AEF9FAA}" destId="{F1525FD6-13D0-4896-9B47-5519127527EE}" srcOrd="3" destOrd="0" presId="urn:microsoft.com/office/officeart/2009/3/layout/StepUpProcess"/>
    <dgm:cxn modelId="{B9789DAC-01B9-495C-A7F8-4C3344B6DC86}" type="presParOf" srcId="{F1525FD6-13D0-4896-9B47-5519127527EE}" destId="{C6A916F9-AABE-4606-816B-AECD3523BAB1}" srcOrd="0" destOrd="0" presId="urn:microsoft.com/office/officeart/2009/3/layout/StepUpProcess"/>
    <dgm:cxn modelId="{FB60E4D3-80E6-4173-A366-48FB53458448}" type="presParOf" srcId="{42627F22-2D77-4BE3-B423-9BE65AEF9FAA}" destId="{1ED8C62D-993D-446B-9F26-1BCC6A220500}" srcOrd="4" destOrd="0" presId="urn:microsoft.com/office/officeart/2009/3/layout/StepUpProcess"/>
    <dgm:cxn modelId="{F2452422-2B9F-469D-804F-66F9EE2B1D39}" type="presParOf" srcId="{1ED8C62D-993D-446B-9F26-1BCC6A220500}" destId="{CEA3C256-EB4C-4812-848F-A568FBED5AA6}" srcOrd="0" destOrd="0" presId="urn:microsoft.com/office/officeart/2009/3/layout/StepUpProcess"/>
    <dgm:cxn modelId="{B7D7D37D-1E2F-4754-B60E-FDA66AE3637D}" type="presParOf" srcId="{1ED8C62D-993D-446B-9F26-1BCC6A220500}" destId="{A278D411-8E90-42E0-B929-938C42F7966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3F25D1-A41D-468A-8186-4B8FEFBFD314}" type="doc">
      <dgm:prSet loTypeId="urn:microsoft.com/office/officeart/2005/8/layout/process2" loCatId="process" qsTypeId="urn:microsoft.com/office/officeart/2005/8/quickstyle/simple4" qsCatId="simple" csTypeId="urn:microsoft.com/office/officeart/2005/8/colors/accent2_2" csCatId="accent2" phldr="1"/>
      <dgm:spPr/>
    </dgm:pt>
    <dgm:pt modelId="{04807306-7B00-4AED-B895-A52C032BFC4B}">
      <dgm:prSet phldrT="[Текст]"/>
      <dgm:spPr/>
      <dgm:t>
        <a:bodyPr/>
        <a:lstStyle/>
        <a:p>
          <a:r>
            <a:rPr lang="vi-VN" dirty="0" smtClean="0"/>
            <a:t>propagandă ostilă;</a:t>
          </a:r>
          <a:endParaRPr lang="ru-RU" dirty="0"/>
        </a:p>
      </dgm:t>
    </dgm:pt>
    <dgm:pt modelId="{D99A0E97-C893-491F-8F21-AA4E0A1A7189}" type="parTrans" cxnId="{09221846-A5E7-4064-A24C-2FE5D5826BFB}">
      <dgm:prSet/>
      <dgm:spPr/>
      <dgm:t>
        <a:bodyPr/>
        <a:lstStyle/>
        <a:p>
          <a:endParaRPr lang="ru-RU"/>
        </a:p>
      </dgm:t>
    </dgm:pt>
    <dgm:pt modelId="{B2B93B0F-D73A-45B4-AC31-F481E9236893}" type="sibTrans" cxnId="{09221846-A5E7-4064-A24C-2FE5D5826BFB}">
      <dgm:prSet/>
      <dgm:spPr/>
      <dgm:t>
        <a:bodyPr/>
        <a:lstStyle/>
        <a:p>
          <a:endParaRPr lang="ru-RU"/>
        </a:p>
      </dgm:t>
    </dgm:pt>
    <dgm:pt modelId="{9D189F97-FB1C-4D87-B2EE-623B441D51ED}">
      <dgm:prSet/>
      <dgm:spPr/>
      <dgm:t>
        <a:bodyPr/>
        <a:lstStyle/>
        <a:p>
          <a:r>
            <a:rPr lang="it-IT" smtClean="0"/>
            <a:t>- sprijinul multilateral acordat unor grupări politice antistatale;</a:t>
          </a:r>
          <a:endParaRPr lang="ru-RU"/>
        </a:p>
      </dgm:t>
    </dgm:pt>
    <dgm:pt modelId="{701888EE-FDB3-43F2-9EB1-7E5BD64E7BAB}" type="parTrans" cxnId="{425E24B5-D5D3-4C02-9EC3-16050B847AB1}">
      <dgm:prSet/>
      <dgm:spPr/>
      <dgm:t>
        <a:bodyPr/>
        <a:lstStyle/>
        <a:p>
          <a:endParaRPr lang="ru-RU"/>
        </a:p>
      </dgm:t>
    </dgm:pt>
    <dgm:pt modelId="{0C2E35B6-43F5-43DD-AEF0-AE8D933C3A52}" type="sibTrans" cxnId="{425E24B5-D5D3-4C02-9EC3-16050B847AB1}">
      <dgm:prSet/>
      <dgm:spPr/>
      <dgm:t>
        <a:bodyPr/>
        <a:lstStyle/>
        <a:p>
          <a:endParaRPr lang="ru-RU"/>
        </a:p>
      </dgm:t>
    </dgm:pt>
    <dgm:pt modelId="{5DD4D203-BAE4-4A41-81CB-2B4D6EC313EA}">
      <dgm:prSet/>
      <dgm:spPr/>
      <dgm:t>
        <a:bodyPr/>
        <a:lstStyle/>
        <a:p>
          <a:r>
            <a:rPr lang="it-IT" smtClean="0"/>
            <a:t>- crearea de grupări interne, ostile statului naţional;</a:t>
          </a:r>
          <a:endParaRPr lang="ru-RU"/>
        </a:p>
      </dgm:t>
    </dgm:pt>
    <dgm:pt modelId="{DE382592-FE5A-4A21-9A3C-400EB2612137}" type="parTrans" cxnId="{AD24EAE8-731C-42A2-A27E-D4401F275703}">
      <dgm:prSet/>
      <dgm:spPr/>
      <dgm:t>
        <a:bodyPr/>
        <a:lstStyle/>
        <a:p>
          <a:endParaRPr lang="ru-RU"/>
        </a:p>
      </dgm:t>
    </dgm:pt>
    <dgm:pt modelId="{E05318AC-6F2F-4255-BC72-1402E24562EF}" type="sibTrans" cxnId="{AD24EAE8-731C-42A2-A27E-D4401F275703}">
      <dgm:prSet/>
      <dgm:spPr/>
      <dgm:t>
        <a:bodyPr/>
        <a:lstStyle/>
        <a:p>
          <a:endParaRPr lang="ru-RU"/>
        </a:p>
      </dgm:t>
    </dgm:pt>
    <dgm:pt modelId="{9E2E3308-33DB-4D2A-BBF9-32B11760E824}" type="pres">
      <dgm:prSet presAssocID="{393F25D1-A41D-468A-8186-4B8FEFBFD314}" presName="linearFlow" presStyleCnt="0">
        <dgm:presLayoutVars>
          <dgm:resizeHandles val="exact"/>
        </dgm:presLayoutVars>
      </dgm:prSet>
      <dgm:spPr/>
    </dgm:pt>
    <dgm:pt modelId="{97BBD2F4-9E5B-44F6-9755-2B6E3CACFCF8}" type="pres">
      <dgm:prSet presAssocID="{04807306-7B00-4AED-B895-A52C032BFC4B}" presName="node" presStyleLbl="node1" presStyleIdx="0" presStyleCnt="3" custLinFactNeighborX="42026" custLinFactNeighborY="9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7009D-81A0-49DD-81B2-0C71A93C800C}" type="pres">
      <dgm:prSet presAssocID="{B2B93B0F-D73A-45B4-AC31-F481E923689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674C57B-C0C9-40CD-BD35-DA4D77CFD34D}" type="pres">
      <dgm:prSet presAssocID="{B2B93B0F-D73A-45B4-AC31-F481E923689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1E8EFE5-F402-4E71-8319-462E85227550}" type="pres">
      <dgm:prSet presAssocID="{9D189F97-FB1C-4D87-B2EE-623B441D51ED}" presName="node" presStyleLbl="node1" presStyleIdx="1" presStyleCnt="3" custLinFactNeighborX="42026" custLinFactNeighborY="4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E847C-86EA-4A94-9BD0-7FC355FF2DA1}" type="pres">
      <dgm:prSet presAssocID="{0C2E35B6-43F5-43DD-AEF0-AE8D933C3A5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9198C9A-DC91-4878-93FB-FE61E40C7D0D}" type="pres">
      <dgm:prSet presAssocID="{0C2E35B6-43F5-43DD-AEF0-AE8D933C3A5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D2AFF7E-15F7-4CDD-89D4-47157C5BD1F1}" type="pres">
      <dgm:prSet presAssocID="{5DD4D203-BAE4-4A41-81CB-2B4D6EC313EA}" presName="node" presStyleLbl="node1" presStyleIdx="2" presStyleCnt="3" custLinFactNeighborX="4202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5E24B5-D5D3-4C02-9EC3-16050B847AB1}" srcId="{393F25D1-A41D-468A-8186-4B8FEFBFD314}" destId="{9D189F97-FB1C-4D87-B2EE-623B441D51ED}" srcOrd="1" destOrd="0" parTransId="{701888EE-FDB3-43F2-9EB1-7E5BD64E7BAB}" sibTransId="{0C2E35B6-43F5-43DD-AEF0-AE8D933C3A52}"/>
    <dgm:cxn modelId="{09221846-A5E7-4064-A24C-2FE5D5826BFB}" srcId="{393F25D1-A41D-468A-8186-4B8FEFBFD314}" destId="{04807306-7B00-4AED-B895-A52C032BFC4B}" srcOrd="0" destOrd="0" parTransId="{D99A0E97-C893-491F-8F21-AA4E0A1A7189}" sibTransId="{B2B93B0F-D73A-45B4-AC31-F481E9236893}"/>
    <dgm:cxn modelId="{669F508E-DE8F-488B-BBFF-C884779DF609}" type="presOf" srcId="{9D189F97-FB1C-4D87-B2EE-623B441D51ED}" destId="{01E8EFE5-F402-4E71-8319-462E85227550}" srcOrd="0" destOrd="0" presId="urn:microsoft.com/office/officeart/2005/8/layout/process2"/>
    <dgm:cxn modelId="{92791A6E-C993-4028-B2EF-C5C4C057D671}" type="presOf" srcId="{0C2E35B6-43F5-43DD-AEF0-AE8D933C3A52}" destId="{164E847C-86EA-4A94-9BD0-7FC355FF2DA1}" srcOrd="0" destOrd="0" presId="urn:microsoft.com/office/officeart/2005/8/layout/process2"/>
    <dgm:cxn modelId="{AD24EAE8-731C-42A2-A27E-D4401F275703}" srcId="{393F25D1-A41D-468A-8186-4B8FEFBFD314}" destId="{5DD4D203-BAE4-4A41-81CB-2B4D6EC313EA}" srcOrd="2" destOrd="0" parTransId="{DE382592-FE5A-4A21-9A3C-400EB2612137}" sibTransId="{E05318AC-6F2F-4255-BC72-1402E24562EF}"/>
    <dgm:cxn modelId="{CDA57B60-5415-4C39-AE5E-63EF555CBD5E}" type="presOf" srcId="{0C2E35B6-43F5-43DD-AEF0-AE8D933C3A52}" destId="{F9198C9A-DC91-4878-93FB-FE61E40C7D0D}" srcOrd="1" destOrd="0" presId="urn:microsoft.com/office/officeart/2005/8/layout/process2"/>
    <dgm:cxn modelId="{995F50DD-3B01-494B-A85F-A9170805AC5A}" type="presOf" srcId="{B2B93B0F-D73A-45B4-AC31-F481E9236893}" destId="{C674C57B-C0C9-40CD-BD35-DA4D77CFD34D}" srcOrd="1" destOrd="0" presId="urn:microsoft.com/office/officeart/2005/8/layout/process2"/>
    <dgm:cxn modelId="{71D921DF-BF6A-43B4-A6C5-14CFEFCA9E0B}" type="presOf" srcId="{393F25D1-A41D-468A-8186-4B8FEFBFD314}" destId="{9E2E3308-33DB-4D2A-BBF9-32B11760E824}" srcOrd="0" destOrd="0" presId="urn:microsoft.com/office/officeart/2005/8/layout/process2"/>
    <dgm:cxn modelId="{26A13FD4-4AFC-4FAA-A2F3-B5ED783AA652}" type="presOf" srcId="{B2B93B0F-D73A-45B4-AC31-F481E9236893}" destId="{3227009D-81A0-49DD-81B2-0C71A93C800C}" srcOrd="0" destOrd="0" presId="urn:microsoft.com/office/officeart/2005/8/layout/process2"/>
    <dgm:cxn modelId="{78BA5451-0C35-49E5-807A-0D88C97DF668}" type="presOf" srcId="{04807306-7B00-4AED-B895-A52C032BFC4B}" destId="{97BBD2F4-9E5B-44F6-9755-2B6E3CACFCF8}" srcOrd="0" destOrd="0" presId="urn:microsoft.com/office/officeart/2005/8/layout/process2"/>
    <dgm:cxn modelId="{5BA73A02-18FC-406A-854C-BB6B53CDE146}" type="presOf" srcId="{5DD4D203-BAE4-4A41-81CB-2B4D6EC313EA}" destId="{DD2AFF7E-15F7-4CDD-89D4-47157C5BD1F1}" srcOrd="0" destOrd="0" presId="urn:microsoft.com/office/officeart/2005/8/layout/process2"/>
    <dgm:cxn modelId="{46593711-9172-4AB4-BF99-D084F823FACE}" type="presParOf" srcId="{9E2E3308-33DB-4D2A-BBF9-32B11760E824}" destId="{97BBD2F4-9E5B-44F6-9755-2B6E3CACFCF8}" srcOrd="0" destOrd="0" presId="urn:microsoft.com/office/officeart/2005/8/layout/process2"/>
    <dgm:cxn modelId="{24A0DA32-4197-4953-82F5-624E970C542E}" type="presParOf" srcId="{9E2E3308-33DB-4D2A-BBF9-32B11760E824}" destId="{3227009D-81A0-49DD-81B2-0C71A93C800C}" srcOrd="1" destOrd="0" presId="urn:microsoft.com/office/officeart/2005/8/layout/process2"/>
    <dgm:cxn modelId="{B8100C76-A258-42A2-8182-B396E3DCDB55}" type="presParOf" srcId="{3227009D-81A0-49DD-81B2-0C71A93C800C}" destId="{C674C57B-C0C9-40CD-BD35-DA4D77CFD34D}" srcOrd="0" destOrd="0" presId="urn:microsoft.com/office/officeart/2005/8/layout/process2"/>
    <dgm:cxn modelId="{C33991D6-41FB-473D-9CE3-54C0E9BDEB46}" type="presParOf" srcId="{9E2E3308-33DB-4D2A-BBF9-32B11760E824}" destId="{01E8EFE5-F402-4E71-8319-462E85227550}" srcOrd="2" destOrd="0" presId="urn:microsoft.com/office/officeart/2005/8/layout/process2"/>
    <dgm:cxn modelId="{43FE2BE1-E1FA-4D3B-A1C6-30BEBE3B81F2}" type="presParOf" srcId="{9E2E3308-33DB-4D2A-BBF9-32B11760E824}" destId="{164E847C-86EA-4A94-9BD0-7FC355FF2DA1}" srcOrd="3" destOrd="0" presId="urn:microsoft.com/office/officeart/2005/8/layout/process2"/>
    <dgm:cxn modelId="{60BB0FA5-E041-4277-8F9D-BDAB89200CA2}" type="presParOf" srcId="{164E847C-86EA-4A94-9BD0-7FC355FF2DA1}" destId="{F9198C9A-DC91-4878-93FB-FE61E40C7D0D}" srcOrd="0" destOrd="0" presId="urn:microsoft.com/office/officeart/2005/8/layout/process2"/>
    <dgm:cxn modelId="{C76F004B-7D04-4F73-9E1B-4682E390482F}" type="presParOf" srcId="{9E2E3308-33DB-4D2A-BBF9-32B11760E824}" destId="{DD2AFF7E-15F7-4CDD-89D4-47157C5BD1F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556D34-DFC5-4814-A9A1-D151BE391CDA}" type="doc">
      <dgm:prSet loTypeId="urn:microsoft.com/office/officeart/2005/8/layout/bProcess3" loCatId="process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607F053-9E86-4772-BC53-C8833FE177CF}">
      <dgm:prSet phldrT="[Текст]" custT="1"/>
      <dgm:spPr/>
      <dgm:t>
        <a:bodyPr/>
        <a:lstStyle/>
        <a:p>
          <a:r>
            <a:rPr lang="en-GB" sz="1600" dirty="0" err="1" smtClean="0">
              <a:latin typeface="Times New Roman" pitchFamily="18" charset="0"/>
              <a:cs typeface="Times New Roman" pitchFamily="18" charset="0"/>
            </a:rPr>
            <a:t>suspendarea</a:t>
          </a:r>
          <a:r>
            <a:rPr lang="en-GB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 smtClean="0">
              <a:latin typeface="Times New Roman" pitchFamily="18" charset="0"/>
              <a:cs typeface="Times New Roman" pitchFamily="18" charset="0"/>
            </a:rPr>
            <a:t>sau</a:t>
          </a:r>
          <a:r>
            <a:rPr lang="en-GB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 smtClean="0">
              <a:latin typeface="Times New Roman" pitchFamily="18" charset="0"/>
              <a:cs typeface="Times New Roman" pitchFamily="18" charset="0"/>
            </a:rPr>
            <a:t>excluderea</a:t>
          </a:r>
          <a:r>
            <a:rPr lang="en-GB" sz="1600" dirty="0" smtClean="0">
              <a:latin typeface="Times New Roman" pitchFamily="18" charset="0"/>
              <a:cs typeface="Times New Roman" pitchFamily="18" charset="0"/>
            </a:rPr>
            <a:t> din </a:t>
          </a:r>
          <a:r>
            <a:rPr lang="en-GB" sz="1600" dirty="0" err="1" smtClean="0">
              <a:latin typeface="Times New Roman" pitchFamily="18" charset="0"/>
              <a:cs typeface="Times New Roman" pitchFamily="18" charset="0"/>
            </a:rPr>
            <a:t>diferite</a:t>
          </a:r>
          <a:r>
            <a:rPr lang="en-GB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 smtClean="0">
              <a:latin typeface="Times New Roman" pitchFamily="18" charset="0"/>
              <a:cs typeface="Times New Roman" pitchFamily="18" charset="0"/>
            </a:rPr>
            <a:t>organisme</a:t>
          </a:r>
          <a:r>
            <a:rPr lang="en-GB" sz="1600" dirty="0" smtClean="0">
              <a:latin typeface="Times New Roman" pitchFamily="18" charset="0"/>
              <a:cs typeface="Times New Roman" pitchFamily="18" charset="0"/>
            </a:rPr>
            <a:t> de </a:t>
          </a:r>
          <a:r>
            <a:rPr lang="en-GB" sz="1600" dirty="0" err="1" smtClean="0">
              <a:latin typeface="Times New Roman" pitchFamily="18" charset="0"/>
              <a:cs typeface="Times New Roman" pitchFamily="18" charset="0"/>
            </a:rPr>
            <a:t>securitate</a:t>
          </a:r>
          <a:r>
            <a:rPr lang="en-GB" sz="1100" dirty="0" smtClean="0"/>
            <a:t>;</a:t>
          </a:r>
          <a:endParaRPr lang="ru-RU" sz="1100" dirty="0"/>
        </a:p>
      </dgm:t>
    </dgm:pt>
    <dgm:pt modelId="{14561742-0DDD-4B28-9FCA-FCE62776384A}" type="parTrans" cxnId="{99C3AA20-598D-4ADB-BEC4-D8513A173A0D}">
      <dgm:prSet/>
      <dgm:spPr/>
      <dgm:t>
        <a:bodyPr/>
        <a:lstStyle/>
        <a:p>
          <a:endParaRPr lang="ru-RU"/>
        </a:p>
      </dgm:t>
    </dgm:pt>
    <dgm:pt modelId="{19038D37-3D37-433D-872B-33D023588123}" type="sibTrans" cxnId="{99C3AA20-598D-4ADB-BEC4-D8513A173A0D}">
      <dgm:prSet/>
      <dgm:spPr/>
      <dgm:t>
        <a:bodyPr/>
        <a:lstStyle/>
        <a:p>
          <a:endParaRPr lang="ru-RU"/>
        </a:p>
      </dgm:t>
    </dgm:pt>
    <dgm:pt modelId="{EB1AE447-8585-4C25-AD35-2A63669C8ACA}">
      <dgm:prSet custT="1"/>
      <dgm:spPr/>
      <dgm:t>
        <a:bodyPr/>
        <a:lstStyle/>
        <a:p>
          <a:r>
            <a:rPr lang="vi-VN" sz="1400" dirty="0" smtClean="0">
              <a:latin typeface="+mj-lt"/>
            </a:rPr>
            <a:t>- influenţarea elaborării unor recomandări şi rezoluţii ale unor organisme</a:t>
          </a:r>
          <a:r>
            <a:rPr lang="ro-RO" sz="1400" dirty="0" smtClean="0">
              <a:latin typeface="+mj-lt"/>
            </a:rPr>
            <a:t> i</a:t>
          </a:r>
          <a:r>
            <a:rPr lang="it-IT" sz="1400" dirty="0" smtClean="0">
              <a:latin typeface="+mj-lt"/>
            </a:rPr>
            <a:t>nternaţionale defavorabile pentru statul vizat. </a:t>
          </a:r>
          <a:endParaRPr lang="ru-RU" sz="1400" dirty="0">
            <a:latin typeface="+mj-lt"/>
          </a:endParaRPr>
        </a:p>
      </dgm:t>
    </dgm:pt>
    <dgm:pt modelId="{261B1EE9-04D4-40D4-90A3-D3947E5BF8ED}" type="parTrans" cxnId="{086C7598-1C4B-4FE3-9D1C-F719CFFF4C18}">
      <dgm:prSet/>
      <dgm:spPr/>
      <dgm:t>
        <a:bodyPr/>
        <a:lstStyle/>
        <a:p>
          <a:endParaRPr lang="ru-RU"/>
        </a:p>
      </dgm:t>
    </dgm:pt>
    <dgm:pt modelId="{A5327264-DE31-49CE-B356-47CDC85CB696}" type="sibTrans" cxnId="{086C7598-1C4B-4FE3-9D1C-F719CFFF4C18}">
      <dgm:prSet/>
      <dgm:spPr/>
      <dgm:t>
        <a:bodyPr/>
        <a:lstStyle/>
        <a:p>
          <a:endParaRPr lang="ru-RU"/>
        </a:p>
      </dgm:t>
    </dgm:pt>
    <dgm:pt modelId="{F20CF1BB-7515-45AD-AA15-3FBF53899D69}" type="pres">
      <dgm:prSet presAssocID="{31556D34-DFC5-4814-A9A1-D151BE391C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2BC164-D125-4875-83AE-E6156B150AB5}" type="pres">
      <dgm:prSet presAssocID="{E607F053-9E86-4772-BC53-C8833FE177CF}" presName="node" presStyleLbl="node1" presStyleIdx="0" presStyleCnt="2" custLinFactNeighborX="13335" custLinFactNeighborY="13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D2A24-C80D-4213-9794-2F04D3C057FE}" type="pres">
      <dgm:prSet presAssocID="{19038D37-3D37-433D-872B-33D023588123}" presName="sibTrans" presStyleLbl="sibTrans1D1" presStyleIdx="0" presStyleCnt="1"/>
      <dgm:spPr/>
      <dgm:t>
        <a:bodyPr/>
        <a:lstStyle/>
        <a:p>
          <a:endParaRPr lang="ru-RU"/>
        </a:p>
      </dgm:t>
    </dgm:pt>
    <dgm:pt modelId="{2B4674E1-5A38-43FA-B57B-D4DF12FEB1A0}" type="pres">
      <dgm:prSet presAssocID="{19038D37-3D37-433D-872B-33D023588123}" presName="connectorText" presStyleLbl="sibTrans1D1" presStyleIdx="0" presStyleCnt="1"/>
      <dgm:spPr/>
      <dgm:t>
        <a:bodyPr/>
        <a:lstStyle/>
        <a:p>
          <a:endParaRPr lang="ru-RU"/>
        </a:p>
      </dgm:t>
    </dgm:pt>
    <dgm:pt modelId="{D3D1AB0B-1C9A-4863-8C28-B909239885FF}" type="pres">
      <dgm:prSet presAssocID="{EB1AE447-8585-4C25-AD35-2A63669C8ACA}" presName="node" presStyleLbl="node1" presStyleIdx="1" presStyleCnt="2" custScaleX="126669" custLinFactNeighborX="5987" custLinFactNeighborY="3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A7686C-7677-4AC6-8C8E-A85ED3A84369}" type="presOf" srcId="{31556D34-DFC5-4814-A9A1-D151BE391CDA}" destId="{F20CF1BB-7515-45AD-AA15-3FBF53899D69}" srcOrd="0" destOrd="0" presId="urn:microsoft.com/office/officeart/2005/8/layout/bProcess3"/>
    <dgm:cxn modelId="{44882477-A504-4F04-906C-DB6020769B08}" type="presOf" srcId="{19038D37-3D37-433D-872B-33D023588123}" destId="{2B4674E1-5A38-43FA-B57B-D4DF12FEB1A0}" srcOrd="1" destOrd="0" presId="urn:microsoft.com/office/officeart/2005/8/layout/bProcess3"/>
    <dgm:cxn modelId="{99C3AA20-598D-4ADB-BEC4-D8513A173A0D}" srcId="{31556D34-DFC5-4814-A9A1-D151BE391CDA}" destId="{E607F053-9E86-4772-BC53-C8833FE177CF}" srcOrd="0" destOrd="0" parTransId="{14561742-0DDD-4B28-9FCA-FCE62776384A}" sibTransId="{19038D37-3D37-433D-872B-33D023588123}"/>
    <dgm:cxn modelId="{EFE48BC1-78AD-4A82-8A97-7421C9357CE4}" type="presOf" srcId="{EB1AE447-8585-4C25-AD35-2A63669C8ACA}" destId="{D3D1AB0B-1C9A-4863-8C28-B909239885FF}" srcOrd="0" destOrd="0" presId="urn:microsoft.com/office/officeart/2005/8/layout/bProcess3"/>
    <dgm:cxn modelId="{086C7598-1C4B-4FE3-9D1C-F719CFFF4C18}" srcId="{31556D34-DFC5-4814-A9A1-D151BE391CDA}" destId="{EB1AE447-8585-4C25-AD35-2A63669C8ACA}" srcOrd="1" destOrd="0" parTransId="{261B1EE9-04D4-40D4-90A3-D3947E5BF8ED}" sibTransId="{A5327264-DE31-49CE-B356-47CDC85CB696}"/>
    <dgm:cxn modelId="{9CB9EA8B-B943-4F3D-AD95-AD4CA69D2309}" type="presOf" srcId="{19038D37-3D37-433D-872B-33D023588123}" destId="{7B2D2A24-C80D-4213-9794-2F04D3C057FE}" srcOrd="0" destOrd="0" presId="urn:microsoft.com/office/officeart/2005/8/layout/bProcess3"/>
    <dgm:cxn modelId="{BF5ED98A-809E-46C0-94C0-80DF915FB5F5}" type="presOf" srcId="{E607F053-9E86-4772-BC53-C8833FE177CF}" destId="{8C2BC164-D125-4875-83AE-E6156B150AB5}" srcOrd="0" destOrd="0" presId="urn:microsoft.com/office/officeart/2005/8/layout/bProcess3"/>
    <dgm:cxn modelId="{F4F62B97-BF27-4F17-B65E-B4A83CE2E3A8}" type="presParOf" srcId="{F20CF1BB-7515-45AD-AA15-3FBF53899D69}" destId="{8C2BC164-D125-4875-83AE-E6156B150AB5}" srcOrd="0" destOrd="0" presId="urn:microsoft.com/office/officeart/2005/8/layout/bProcess3"/>
    <dgm:cxn modelId="{5DEF5FE0-FDBC-402D-9271-4B6499ABD45B}" type="presParOf" srcId="{F20CF1BB-7515-45AD-AA15-3FBF53899D69}" destId="{7B2D2A24-C80D-4213-9794-2F04D3C057FE}" srcOrd="1" destOrd="0" presId="urn:microsoft.com/office/officeart/2005/8/layout/bProcess3"/>
    <dgm:cxn modelId="{B23ADCE1-D064-4ACE-8575-832A15103BAC}" type="presParOf" srcId="{7B2D2A24-C80D-4213-9794-2F04D3C057FE}" destId="{2B4674E1-5A38-43FA-B57B-D4DF12FEB1A0}" srcOrd="0" destOrd="0" presId="urn:microsoft.com/office/officeart/2005/8/layout/bProcess3"/>
    <dgm:cxn modelId="{F25C27CD-AC35-41CA-B242-A180953A84DC}" type="presParOf" srcId="{F20CF1BB-7515-45AD-AA15-3FBF53899D69}" destId="{D3D1AB0B-1C9A-4863-8C28-B909239885FF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A6391B4-43CB-4B11-820F-C394D9EA27A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1150C6F-3FA3-48D1-B427-CC9364BE7B1F}">
      <dgm:prSet phldrT="[Текст]" custT="1"/>
      <dgm:spPr/>
      <dgm:t>
        <a:bodyPr/>
        <a:lstStyle/>
        <a:p>
          <a:r>
            <a:rPr lang="ro-RO" sz="1600" dirty="0" smtClean="0">
              <a:solidFill>
                <a:schemeClr val="bg1"/>
              </a:solidFill>
            </a:rPr>
            <a:t>Derivă din evoluţia sistemului social global în care anumite structuri pot deveni contrare uzurilor si ideilor actuale în ansamblul relaţiilor bilaterale.</a:t>
          </a:r>
          <a:endParaRPr lang="ru-RU" sz="1600" dirty="0">
            <a:solidFill>
              <a:schemeClr val="bg1"/>
            </a:solidFill>
          </a:endParaRPr>
        </a:p>
      </dgm:t>
    </dgm:pt>
    <dgm:pt modelId="{04AAC492-A3E6-4D99-BE7A-C5237B66FBB6}" type="parTrans" cxnId="{2807A521-A307-46C4-8A57-29402BB9FE0C}">
      <dgm:prSet/>
      <dgm:spPr/>
      <dgm:t>
        <a:bodyPr/>
        <a:lstStyle/>
        <a:p>
          <a:endParaRPr lang="ru-RU"/>
        </a:p>
      </dgm:t>
    </dgm:pt>
    <dgm:pt modelId="{F3D69F10-A62C-4922-83B7-E82EC816C50A}" type="sibTrans" cxnId="{2807A521-A307-46C4-8A57-29402BB9FE0C}">
      <dgm:prSet/>
      <dgm:spPr/>
      <dgm:t>
        <a:bodyPr/>
        <a:lstStyle/>
        <a:p>
          <a:endParaRPr lang="ru-RU"/>
        </a:p>
      </dgm:t>
    </dgm:pt>
    <dgm:pt modelId="{972E6410-B772-4E68-9382-450750099554}">
      <dgm:prSet phldrT="[Текст]" custT="1"/>
      <dgm:spPr/>
      <dgm:t>
        <a:bodyPr/>
        <a:lstStyle/>
        <a:p>
          <a:r>
            <a:rPr lang="ro-RO" sz="1600" dirty="0" smtClean="0"/>
            <a:t>Apar atunci când principiile organizatoare ale două state se contrazic între ele, într-un context în care nu-şi pot ignora existenţa reciprocă. </a:t>
          </a:r>
          <a:endParaRPr lang="ru-RU" sz="1600" dirty="0"/>
        </a:p>
      </dgm:t>
    </dgm:pt>
    <dgm:pt modelId="{F06C828F-4BDD-48D2-AA1C-25411DB44D54}" type="parTrans" cxnId="{8F893170-B488-43FB-8530-ED372B396CA9}">
      <dgm:prSet/>
      <dgm:spPr/>
      <dgm:t>
        <a:bodyPr/>
        <a:lstStyle/>
        <a:p>
          <a:endParaRPr lang="ru-RU"/>
        </a:p>
      </dgm:t>
    </dgm:pt>
    <dgm:pt modelId="{184CE8A8-41AA-457A-ADB0-E76A4D02EE02}" type="sibTrans" cxnId="{8F893170-B488-43FB-8530-ED372B396CA9}">
      <dgm:prSet/>
      <dgm:spPr/>
      <dgm:t>
        <a:bodyPr/>
        <a:lstStyle/>
        <a:p>
          <a:endParaRPr lang="ru-RU"/>
        </a:p>
      </dgm:t>
    </dgm:pt>
    <dgm:pt modelId="{BAD11207-2355-42D2-99CA-CEB0A1F9AF62}">
      <dgm:prSet phldrT="[Текст]" custT="1"/>
      <dgm:spPr/>
      <dgm:t>
        <a:bodyPr/>
        <a:lstStyle/>
        <a:p>
          <a:r>
            <a:rPr lang="ro-RO" sz="1600" dirty="0" smtClean="0"/>
            <a:t>De asemenea, pot avea la bază unele incompatibilităţii dintre diferite structuri supranaţionale şi statele din compunerea acestora. </a:t>
          </a:r>
          <a:endParaRPr lang="ru-RU" sz="1600" dirty="0"/>
        </a:p>
      </dgm:t>
    </dgm:pt>
    <dgm:pt modelId="{0729E591-CA04-4B3D-907E-451879732BC4}" type="parTrans" cxnId="{20BF4493-0393-437C-84B9-7911BE36068F}">
      <dgm:prSet/>
      <dgm:spPr/>
      <dgm:t>
        <a:bodyPr/>
        <a:lstStyle/>
        <a:p>
          <a:endParaRPr lang="ru-RU"/>
        </a:p>
      </dgm:t>
    </dgm:pt>
    <dgm:pt modelId="{537F9907-DF8A-4787-86A7-681F29CB519B}" type="sibTrans" cxnId="{20BF4493-0393-437C-84B9-7911BE36068F}">
      <dgm:prSet/>
      <dgm:spPr/>
      <dgm:t>
        <a:bodyPr/>
        <a:lstStyle/>
        <a:p>
          <a:endParaRPr lang="ru-RU"/>
        </a:p>
      </dgm:t>
    </dgm:pt>
    <dgm:pt modelId="{AFD6CCB6-97C4-4580-906A-284AE604D062}" type="pres">
      <dgm:prSet presAssocID="{AA6391B4-43CB-4B11-820F-C394D9EA27AD}" presName="linear" presStyleCnt="0">
        <dgm:presLayoutVars>
          <dgm:dir/>
          <dgm:animLvl val="lvl"/>
          <dgm:resizeHandles val="exact"/>
        </dgm:presLayoutVars>
      </dgm:prSet>
      <dgm:spPr/>
    </dgm:pt>
    <dgm:pt modelId="{4C8E69E4-81C7-441F-A576-2F81A4DAF486}" type="pres">
      <dgm:prSet presAssocID="{91150C6F-3FA3-48D1-B427-CC9364BE7B1F}" presName="parentLin" presStyleCnt="0"/>
      <dgm:spPr/>
    </dgm:pt>
    <dgm:pt modelId="{3C445010-3FE5-4B54-B2EB-661977967399}" type="pres">
      <dgm:prSet presAssocID="{91150C6F-3FA3-48D1-B427-CC9364BE7B1F}" presName="parentLeftMargin" presStyleLbl="node1" presStyleIdx="0" presStyleCnt="3"/>
      <dgm:spPr/>
    </dgm:pt>
    <dgm:pt modelId="{DBB46C12-562D-4733-A4D2-E62F9DC92ABC}" type="pres">
      <dgm:prSet presAssocID="{91150C6F-3FA3-48D1-B427-CC9364BE7B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8BB5F-C3D5-465D-B9E3-249C35CB5362}" type="pres">
      <dgm:prSet presAssocID="{91150C6F-3FA3-48D1-B427-CC9364BE7B1F}" presName="negativeSpace" presStyleCnt="0"/>
      <dgm:spPr/>
    </dgm:pt>
    <dgm:pt modelId="{FBFBD2E7-2D2A-4458-9D4B-A82114FE934A}" type="pres">
      <dgm:prSet presAssocID="{91150C6F-3FA3-48D1-B427-CC9364BE7B1F}" presName="childText" presStyleLbl="conFgAcc1" presStyleIdx="0" presStyleCnt="3">
        <dgm:presLayoutVars>
          <dgm:bulletEnabled val="1"/>
        </dgm:presLayoutVars>
      </dgm:prSet>
      <dgm:spPr/>
    </dgm:pt>
    <dgm:pt modelId="{8DFBA532-BB4C-41CB-B6D0-84D80973E801}" type="pres">
      <dgm:prSet presAssocID="{F3D69F10-A62C-4922-83B7-E82EC816C50A}" presName="spaceBetweenRectangles" presStyleCnt="0"/>
      <dgm:spPr/>
    </dgm:pt>
    <dgm:pt modelId="{4D28FDA2-FD2D-457A-978B-218C5F91FD4B}" type="pres">
      <dgm:prSet presAssocID="{972E6410-B772-4E68-9382-450750099554}" presName="parentLin" presStyleCnt="0"/>
      <dgm:spPr/>
    </dgm:pt>
    <dgm:pt modelId="{50C4CF5A-57AF-4E23-AAD7-E28A49735E60}" type="pres">
      <dgm:prSet presAssocID="{972E6410-B772-4E68-9382-450750099554}" presName="parentLeftMargin" presStyleLbl="node1" presStyleIdx="0" presStyleCnt="3"/>
      <dgm:spPr/>
    </dgm:pt>
    <dgm:pt modelId="{039D89F3-BD99-46E9-915A-7750ECA4B790}" type="pres">
      <dgm:prSet presAssocID="{972E6410-B772-4E68-9382-45075009955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1417E-FFFE-468A-B6CC-1B9BC2F24428}" type="pres">
      <dgm:prSet presAssocID="{972E6410-B772-4E68-9382-450750099554}" presName="negativeSpace" presStyleCnt="0"/>
      <dgm:spPr/>
    </dgm:pt>
    <dgm:pt modelId="{3306E623-446F-46FD-B6F9-88DF6C665173}" type="pres">
      <dgm:prSet presAssocID="{972E6410-B772-4E68-9382-450750099554}" presName="childText" presStyleLbl="conFgAcc1" presStyleIdx="1" presStyleCnt="3">
        <dgm:presLayoutVars>
          <dgm:bulletEnabled val="1"/>
        </dgm:presLayoutVars>
      </dgm:prSet>
      <dgm:spPr/>
    </dgm:pt>
    <dgm:pt modelId="{EEAE3B3A-A2F6-4D45-8F89-B1DEE3386CE8}" type="pres">
      <dgm:prSet presAssocID="{184CE8A8-41AA-457A-ADB0-E76A4D02EE02}" presName="spaceBetweenRectangles" presStyleCnt="0"/>
      <dgm:spPr/>
    </dgm:pt>
    <dgm:pt modelId="{92A9729B-CD94-408D-8EE3-94BA43BFBE53}" type="pres">
      <dgm:prSet presAssocID="{BAD11207-2355-42D2-99CA-CEB0A1F9AF62}" presName="parentLin" presStyleCnt="0"/>
      <dgm:spPr/>
    </dgm:pt>
    <dgm:pt modelId="{1AD40579-9773-4972-91CB-22A6FCA52E05}" type="pres">
      <dgm:prSet presAssocID="{BAD11207-2355-42D2-99CA-CEB0A1F9AF62}" presName="parentLeftMargin" presStyleLbl="node1" presStyleIdx="1" presStyleCnt="3"/>
      <dgm:spPr/>
    </dgm:pt>
    <dgm:pt modelId="{24ACB92D-F1CD-44CF-BE99-E34BB621B045}" type="pres">
      <dgm:prSet presAssocID="{BAD11207-2355-42D2-99CA-CEB0A1F9AF6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DA2FD-2A49-43DC-B321-B2E3ABB2BD20}" type="pres">
      <dgm:prSet presAssocID="{BAD11207-2355-42D2-99CA-CEB0A1F9AF62}" presName="negativeSpace" presStyleCnt="0"/>
      <dgm:spPr/>
    </dgm:pt>
    <dgm:pt modelId="{86A584D9-08E9-4F25-90BD-12FD5F081234}" type="pres">
      <dgm:prSet presAssocID="{BAD11207-2355-42D2-99CA-CEB0A1F9AF6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0BF4493-0393-437C-84B9-7911BE36068F}" srcId="{AA6391B4-43CB-4B11-820F-C394D9EA27AD}" destId="{BAD11207-2355-42D2-99CA-CEB0A1F9AF62}" srcOrd="2" destOrd="0" parTransId="{0729E591-CA04-4B3D-907E-451879732BC4}" sibTransId="{537F9907-DF8A-4787-86A7-681F29CB519B}"/>
    <dgm:cxn modelId="{FE65445A-2343-42BE-A6B3-7AFBE6C12845}" type="presOf" srcId="{BAD11207-2355-42D2-99CA-CEB0A1F9AF62}" destId="{24ACB92D-F1CD-44CF-BE99-E34BB621B045}" srcOrd="1" destOrd="0" presId="urn:microsoft.com/office/officeart/2005/8/layout/list1"/>
    <dgm:cxn modelId="{4A9DEBE1-5467-4F78-A785-42103A5BA4BC}" type="presOf" srcId="{AA6391B4-43CB-4B11-820F-C394D9EA27AD}" destId="{AFD6CCB6-97C4-4580-906A-284AE604D062}" srcOrd="0" destOrd="0" presId="urn:microsoft.com/office/officeart/2005/8/layout/list1"/>
    <dgm:cxn modelId="{01A8F5B1-0A3F-482E-BF42-0527D0BA2791}" type="presOf" srcId="{972E6410-B772-4E68-9382-450750099554}" destId="{50C4CF5A-57AF-4E23-AAD7-E28A49735E60}" srcOrd="0" destOrd="0" presId="urn:microsoft.com/office/officeart/2005/8/layout/list1"/>
    <dgm:cxn modelId="{356571AB-BB9A-49A0-B34D-F369640C66C0}" type="presOf" srcId="{BAD11207-2355-42D2-99CA-CEB0A1F9AF62}" destId="{1AD40579-9773-4972-91CB-22A6FCA52E05}" srcOrd="0" destOrd="0" presId="urn:microsoft.com/office/officeart/2005/8/layout/list1"/>
    <dgm:cxn modelId="{2807A521-A307-46C4-8A57-29402BB9FE0C}" srcId="{AA6391B4-43CB-4B11-820F-C394D9EA27AD}" destId="{91150C6F-3FA3-48D1-B427-CC9364BE7B1F}" srcOrd="0" destOrd="0" parTransId="{04AAC492-A3E6-4D99-BE7A-C5237B66FBB6}" sibTransId="{F3D69F10-A62C-4922-83B7-E82EC816C50A}"/>
    <dgm:cxn modelId="{8F893170-B488-43FB-8530-ED372B396CA9}" srcId="{AA6391B4-43CB-4B11-820F-C394D9EA27AD}" destId="{972E6410-B772-4E68-9382-450750099554}" srcOrd="1" destOrd="0" parTransId="{F06C828F-4BDD-48D2-AA1C-25411DB44D54}" sibTransId="{184CE8A8-41AA-457A-ADB0-E76A4D02EE02}"/>
    <dgm:cxn modelId="{6722C44D-877D-4DC5-81B6-E6A221112FAE}" type="presOf" srcId="{91150C6F-3FA3-48D1-B427-CC9364BE7B1F}" destId="{DBB46C12-562D-4733-A4D2-E62F9DC92ABC}" srcOrd="1" destOrd="0" presId="urn:microsoft.com/office/officeart/2005/8/layout/list1"/>
    <dgm:cxn modelId="{30F7B504-DD6D-4BF6-ABC7-5BCD4471DEEC}" type="presOf" srcId="{91150C6F-3FA3-48D1-B427-CC9364BE7B1F}" destId="{3C445010-3FE5-4B54-B2EB-661977967399}" srcOrd="0" destOrd="0" presId="urn:microsoft.com/office/officeart/2005/8/layout/list1"/>
    <dgm:cxn modelId="{F7C5D6BA-84AC-44B1-96DB-84AAB897F877}" type="presOf" srcId="{972E6410-B772-4E68-9382-450750099554}" destId="{039D89F3-BD99-46E9-915A-7750ECA4B790}" srcOrd="1" destOrd="0" presId="urn:microsoft.com/office/officeart/2005/8/layout/list1"/>
    <dgm:cxn modelId="{B7972F63-CADB-4FF2-91D1-FB0E09F7141C}" type="presParOf" srcId="{AFD6CCB6-97C4-4580-906A-284AE604D062}" destId="{4C8E69E4-81C7-441F-A576-2F81A4DAF486}" srcOrd="0" destOrd="0" presId="urn:microsoft.com/office/officeart/2005/8/layout/list1"/>
    <dgm:cxn modelId="{05D653A6-0BBA-473F-A64C-BD1A11B8351A}" type="presParOf" srcId="{4C8E69E4-81C7-441F-A576-2F81A4DAF486}" destId="{3C445010-3FE5-4B54-B2EB-661977967399}" srcOrd="0" destOrd="0" presId="urn:microsoft.com/office/officeart/2005/8/layout/list1"/>
    <dgm:cxn modelId="{77E24D0E-3F71-49AA-8BB3-AD1D01E77523}" type="presParOf" srcId="{4C8E69E4-81C7-441F-A576-2F81A4DAF486}" destId="{DBB46C12-562D-4733-A4D2-E62F9DC92ABC}" srcOrd="1" destOrd="0" presId="urn:microsoft.com/office/officeart/2005/8/layout/list1"/>
    <dgm:cxn modelId="{37DC0B78-D741-4AD3-A970-A169573E4BD2}" type="presParOf" srcId="{AFD6CCB6-97C4-4580-906A-284AE604D062}" destId="{9D88BB5F-C3D5-465D-B9E3-249C35CB5362}" srcOrd="1" destOrd="0" presId="urn:microsoft.com/office/officeart/2005/8/layout/list1"/>
    <dgm:cxn modelId="{89166FC7-B77D-490E-885C-08BC5A393CDD}" type="presParOf" srcId="{AFD6CCB6-97C4-4580-906A-284AE604D062}" destId="{FBFBD2E7-2D2A-4458-9D4B-A82114FE934A}" srcOrd="2" destOrd="0" presId="urn:microsoft.com/office/officeart/2005/8/layout/list1"/>
    <dgm:cxn modelId="{B00542A9-660B-4D8B-9AC7-E47FFBDA8482}" type="presParOf" srcId="{AFD6CCB6-97C4-4580-906A-284AE604D062}" destId="{8DFBA532-BB4C-41CB-B6D0-84D80973E801}" srcOrd="3" destOrd="0" presId="urn:microsoft.com/office/officeart/2005/8/layout/list1"/>
    <dgm:cxn modelId="{C703063A-A157-458C-8127-7A59FE3CF62C}" type="presParOf" srcId="{AFD6CCB6-97C4-4580-906A-284AE604D062}" destId="{4D28FDA2-FD2D-457A-978B-218C5F91FD4B}" srcOrd="4" destOrd="0" presId="urn:microsoft.com/office/officeart/2005/8/layout/list1"/>
    <dgm:cxn modelId="{26C0653B-0603-4B8E-B608-BCE7457989D8}" type="presParOf" srcId="{4D28FDA2-FD2D-457A-978B-218C5F91FD4B}" destId="{50C4CF5A-57AF-4E23-AAD7-E28A49735E60}" srcOrd="0" destOrd="0" presId="urn:microsoft.com/office/officeart/2005/8/layout/list1"/>
    <dgm:cxn modelId="{FE8129E6-B505-4EFC-B2BE-75F5D1C21CE0}" type="presParOf" srcId="{4D28FDA2-FD2D-457A-978B-218C5F91FD4B}" destId="{039D89F3-BD99-46E9-915A-7750ECA4B790}" srcOrd="1" destOrd="0" presId="urn:microsoft.com/office/officeart/2005/8/layout/list1"/>
    <dgm:cxn modelId="{60E211B6-507A-475B-910E-73C735D55C8A}" type="presParOf" srcId="{AFD6CCB6-97C4-4580-906A-284AE604D062}" destId="{0DD1417E-FFFE-468A-B6CC-1B9BC2F24428}" srcOrd="5" destOrd="0" presId="urn:microsoft.com/office/officeart/2005/8/layout/list1"/>
    <dgm:cxn modelId="{FC0B0D03-1CDC-4714-8A42-483105273B0A}" type="presParOf" srcId="{AFD6CCB6-97C4-4580-906A-284AE604D062}" destId="{3306E623-446F-46FD-B6F9-88DF6C665173}" srcOrd="6" destOrd="0" presId="urn:microsoft.com/office/officeart/2005/8/layout/list1"/>
    <dgm:cxn modelId="{2BA25867-AB02-44AF-8425-770CF9B5B2DE}" type="presParOf" srcId="{AFD6CCB6-97C4-4580-906A-284AE604D062}" destId="{EEAE3B3A-A2F6-4D45-8F89-B1DEE3386CE8}" srcOrd="7" destOrd="0" presId="urn:microsoft.com/office/officeart/2005/8/layout/list1"/>
    <dgm:cxn modelId="{4AEE7B0D-ADE1-43C9-B6BF-8FF8342A36A3}" type="presParOf" srcId="{AFD6CCB6-97C4-4580-906A-284AE604D062}" destId="{92A9729B-CD94-408D-8EE3-94BA43BFBE53}" srcOrd="8" destOrd="0" presId="urn:microsoft.com/office/officeart/2005/8/layout/list1"/>
    <dgm:cxn modelId="{E65704EC-C56B-4F31-8AB4-AF3C150D084F}" type="presParOf" srcId="{92A9729B-CD94-408D-8EE3-94BA43BFBE53}" destId="{1AD40579-9773-4972-91CB-22A6FCA52E05}" srcOrd="0" destOrd="0" presId="urn:microsoft.com/office/officeart/2005/8/layout/list1"/>
    <dgm:cxn modelId="{74414D47-82B7-453F-8DDD-790530D627F8}" type="presParOf" srcId="{92A9729B-CD94-408D-8EE3-94BA43BFBE53}" destId="{24ACB92D-F1CD-44CF-BE99-E34BB621B045}" srcOrd="1" destOrd="0" presId="urn:microsoft.com/office/officeart/2005/8/layout/list1"/>
    <dgm:cxn modelId="{B00CB183-DEB8-457E-8ED3-BED90425A558}" type="presParOf" srcId="{AFD6CCB6-97C4-4580-906A-284AE604D062}" destId="{736DA2FD-2A49-43DC-B321-B2E3ABB2BD20}" srcOrd="9" destOrd="0" presId="urn:microsoft.com/office/officeart/2005/8/layout/list1"/>
    <dgm:cxn modelId="{AD11B1F3-5D7C-4ACB-9555-F6374705F5D1}" type="presParOf" srcId="{AFD6CCB6-97C4-4580-906A-284AE604D062}" destId="{86A584D9-08E9-4F25-90BD-12FD5F08123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B43D81-FE36-4884-B041-10E6063082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303A83D-5BBE-4E05-8475-9D4723B3CD18}">
      <dgm:prSet phldrT="[Текст]" custT="1"/>
      <dgm:spPr/>
      <dgm:t>
        <a:bodyPr/>
        <a:lstStyle/>
        <a:p>
          <a:r>
            <a:rPr lang="ro-RO" sz="1600" dirty="0" smtClean="0"/>
            <a:t>transferul de prerogative naţionale către structura integratoare; situaţie care poate fi percepută ca o pierdere de suveranitate;</a:t>
          </a:r>
          <a:endParaRPr lang="ru-RU" sz="1600" dirty="0"/>
        </a:p>
      </dgm:t>
    </dgm:pt>
    <dgm:pt modelId="{D4866FEC-A148-4CD7-ADB0-4E756B783C55}" type="parTrans" cxnId="{08C56083-5119-482A-9EA4-01A839BF15A4}">
      <dgm:prSet/>
      <dgm:spPr/>
      <dgm:t>
        <a:bodyPr/>
        <a:lstStyle/>
        <a:p>
          <a:endParaRPr lang="ru-RU"/>
        </a:p>
      </dgm:t>
    </dgm:pt>
    <dgm:pt modelId="{0BAD1178-E0B3-4CBD-A2CD-BDD20568CCD5}" type="sibTrans" cxnId="{08C56083-5119-482A-9EA4-01A839BF15A4}">
      <dgm:prSet/>
      <dgm:spPr/>
      <dgm:t>
        <a:bodyPr/>
        <a:lstStyle/>
        <a:p>
          <a:endParaRPr lang="ru-RU"/>
        </a:p>
      </dgm:t>
    </dgm:pt>
    <dgm:pt modelId="{B95E191F-76AF-480A-A619-A5BA55E93C03}">
      <dgm:prSet phldrT="[Текст]" custT="1"/>
      <dgm:spPr/>
      <dgm:t>
        <a:bodyPr/>
        <a:lstStyle/>
        <a:p>
          <a:r>
            <a:rPr lang="ro-RO" sz="1600" dirty="0" smtClean="0"/>
            <a:t>introducerea si impunerea unui sistem de norme comune, care nu este întotdeauna compatibil cu cel specific naţional; </a:t>
          </a:r>
          <a:endParaRPr lang="ru-RU" sz="1600" dirty="0"/>
        </a:p>
      </dgm:t>
    </dgm:pt>
    <dgm:pt modelId="{72A48D6E-2CDC-49DC-AAFA-37E47DE1A3DA}" type="parTrans" cxnId="{D5361329-FA76-48EF-A848-558B743B60C4}">
      <dgm:prSet/>
      <dgm:spPr/>
      <dgm:t>
        <a:bodyPr/>
        <a:lstStyle/>
        <a:p>
          <a:endParaRPr lang="ru-RU"/>
        </a:p>
      </dgm:t>
    </dgm:pt>
    <dgm:pt modelId="{19815D9B-E4EE-40B3-A9D5-0C35E2D8FAA8}" type="sibTrans" cxnId="{D5361329-FA76-48EF-A848-558B743B60C4}">
      <dgm:prSet/>
      <dgm:spPr/>
      <dgm:t>
        <a:bodyPr/>
        <a:lstStyle/>
        <a:p>
          <a:endParaRPr lang="ru-RU"/>
        </a:p>
      </dgm:t>
    </dgm:pt>
    <dgm:pt modelId="{794EDAEF-D856-4F4E-BA68-D97D8E347F1C}">
      <dgm:prSet phldrT="[Текст]" custT="1"/>
      <dgm:spPr/>
      <dgm:t>
        <a:bodyPr/>
        <a:lstStyle/>
        <a:p>
          <a:r>
            <a:rPr lang="it-IT" sz="1600" dirty="0" smtClean="0"/>
            <a:t>crearea de instituţii destinate legăturii cu organismele supranaţionale, care</a:t>
          </a:r>
          <a:r>
            <a:rPr lang="ro-MD" sz="1600" dirty="0" smtClean="0"/>
            <a:t> </a:t>
          </a:r>
          <a:r>
            <a:rPr lang="it-IT" sz="1600" dirty="0" smtClean="0"/>
            <a:t>funcţionează după norme aflate </a:t>
          </a:r>
          <a:r>
            <a:rPr lang="ro-MD" sz="1600" dirty="0" smtClean="0"/>
            <a:t>î</a:t>
          </a:r>
          <a:r>
            <a:rPr lang="it-IT" sz="1600" dirty="0" smtClean="0"/>
            <a:t>n neconcordan</a:t>
          </a:r>
          <a:r>
            <a:rPr lang="ro-MD" sz="1600" dirty="0" smtClean="0"/>
            <a:t>ță</a:t>
          </a:r>
          <a:r>
            <a:rPr lang="it-IT" sz="1600" dirty="0" smtClean="0"/>
            <a:t> cu legislaţia statelor pe teritoriul</a:t>
          </a:r>
          <a:r>
            <a:rPr lang="ro-MD" sz="1600" dirty="0" smtClean="0"/>
            <a:t> </a:t>
          </a:r>
          <a:r>
            <a:rPr lang="ro-RO" sz="1600" dirty="0" smtClean="0"/>
            <a:t>cărora iau naștere.</a:t>
          </a:r>
          <a:endParaRPr lang="ru-RU" sz="1600" dirty="0"/>
        </a:p>
      </dgm:t>
    </dgm:pt>
    <dgm:pt modelId="{8AF38457-2B77-475E-B001-9C1D30C36C32}" type="parTrans" cxnId="{81595088-B80C-4B77-9366-A1E2A647CAD8}">
      <dgm:prSet/>
      <dgm:spPr/>
      <dgm:t>
        <a:bodyPr/>
        <a:lstStyle/>
        <a:p>
          <a:endParaRPr lang="ru-RU"/>
        </a:p>
      </dgm:t>
    </dgm:pt>
    <dgm:pt modelId="{BF5037BC-9322-4889-93B9-B939868EDFF2}" type="sibTrans" cxnId="{81595088-B80C-4B77-9366-A1E2A647CAD8}">
      <dgm:prSet/>
      <dgm:spPr/>
      <dgm:t>
        <a:bodyPr/>
        <a:lstStyle/>
        <a:p>
          <a:endParaRPr lang="ru-RU"/>
        </a:p>
      </dgm:t>
    </dgm:pt>
    <dgm:pt modelId="{793F6403-2B10-4A3E-92B8-4020E4E1AACE}" type="pres">
      <dgm:prSet presAssocID="{29B43D81-FE36-4884-B041-10E6063082EC}" presName="Name0" presStyleCnt="0">
        <dgm:presLayoutVars>
          <dgm:chMax val="7"/>
          <dgm:chPref val="7"/>
          <dgm:dir/>
        </dgm:presLayoutVars>
      </dgm:prSet>
      <dgm:spPr/>
    </dgm:pt>
    <dgm:pt modelId="{4E50E200-5307-4577-BAF2-A80DBD783B59}" type="pres">
      <dgm:prSet presAssocID="{29B43D81-FE36-4884-B041-10E6063082EC}" presName="Name1" presStyleCnt="0"/>
      <dgm:spPr/>
    </dgm:pt>
    <dgm:pt modelId="{568F8F3F-EA38-4FFD-81CA-EDCA49958D2C}" type="pres">
      <dgm:prSet presAssocID="{29B43D81-FE36-4884-B041-10E6063082EC}" presName="cycle" presStyleCnt="0"/>
      <dgm:spPr/>
    </dgm:pt>
    <dgm:pt modelId="{909D0FBD-CCA8-48B7-B94D-9878E21E3B39}" type="pres">
      <dgm:prSet presAssocID="{29B43D81-FE36-4884-B041-10E6063082EC}" presName="srcNode" presStyleLbl="node1" presStyleIdx="0" presStyleCnt="3"/>
      <dgm:spPr/>
    </dgm:pt>
    <dgm:pt modelId="{300E22CD-905A-4727-BA09-5C208E65684C}" type="pres">
      <dgm:prSet presAssocID="{29B43D81-FE36-4884-B041-10E6063082EC}" presName="conn" presStyleLbl="parChTrans1D2" presStyleIdx="0" presStyleCnt="1"/>
      <dgm:spPr/>
    </dgm:pt>
    <dgm:pt modelId="{AF0A80DA-2413-4B1F-AC70-BF1FAD1BDA8F}" type="pres">
      <dgm:prSet presAssocID="{29B43D81-FE36-4884-B041-10E6063082EC}" presName="extraNode" presStyleLbl="node1" presStyleIdx="0" presStyleCnt="3"/>
      <dgm:spPr/>
    </dgm:pt>
    <dgm:pt modelId="{D60F8B54-3F74-448F-8940-C5CA14C8816B}" type="pres">
      <dgm:prSet presAssocID="{29B43D81-FE36-4884-B041-10E6063082EC}" presName="dstNode" presStyleLbl="node1" presStyleIdx="0" presStyleCnt="3"/>
      <dgm:spPr/>
    </dgm:pt>
    <dgm:pt modelId="{49A42B1E-FCF1-4362-8DF1-0F6CDE4F4027}" type="pres">
      <dgm:prSet presAssocID="{5303A83D-5BBE-4E05-8475-9D4723B3CD18}" presName="text_1" presStyleLbl="node1" presStyleIdx="0" presStyleCnt="3" custScaleY="128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89FB1-C052-40DE-B7A2-25B1DD508C4A}" type="pres">
      <dgm:prSet presAssocID="{5303A83D-5BBE-4E05-8475-9D4723B3CD18}" presName="accent_1" presStyleCnt="0"/>
      <dgm:spPr/>
    </dgm:pt>
    <dgm:pt modelId="{FE4FAD9D-218C-48AD-BDEE-A99329DB8FFC}" type="pres">
      <dgm:prSet presAssocID="{5303A83D-5BBE-4E05-8475-9D4723B3CD18}" presName="accentRepeatNode" presStyleLbl="solidFgAcc1" presStyleIdx="0" presStyleCnt="3"/>
      <dgm:spPr/>
    </dgm:pt>
    <dgm:pt modelId="{CFD32112-5E59-417F-9CD8-543251A27ED4}" type="pres">
      <dgm:prSet presAssocID="{B95E191F-76AF-480A-A619-A5BA55E93C03}" presName="text_2" presStyleLbl="node1" presStyleIdx="1" presStyleCnt="3" custScaleY="110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BFB70-54F5-466A-B4C9-FFABCA8985DE}" type="pres">
      <dgm:prSet presAssocID="{B95E191F-76AF-480A-A619-A5BA55E93C03}" presName="accent_2" presStyleCnt="0"/>
      <dgm:spPr/>
    </dgm:pt>
    <dgm:pt modelId="{32F63901-94EB-40EF-988D-A69FA539CB55}" type="pres">
      <dgm:prSet presAssocID="{B95E191F-76AF-480A-A619-A5BA55E93C03}" presName="accentRepeatNode" presStyleLbl="solidFgAcc1" presStyleIdx="1" presStyleCnt="3"/>
      <dgm:spPr/>
    </dgm:pt>
    <dgm:pt modelId="{2A20B501-F662-48DC-8A9A-805CE108CB4F}" type="pres">
      <dgm:prSet presAssocID="{794EDAEF-D856-4F4E-BA68-D97D8E347F1C}" presName="text_3" presStyleLbl="node1" presStyleIdx="2" presStyleCnt="3" custScaleY="121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0FA0D-F367-4FF4-BB5D-44A41995DF9C}" type="pres">
      <dgm:prSet presAssocID="{794EDAEF-D856-4F4E-BA68-D97D8E347F1C}" presName="accent_3" presStyleCnt="0"/>
      <dgm:spPr/>
    </dgm:pt>
    <dgm:pt modelId="{330D38D9-179A-477A-A1C8-864A5AE96A77}" type="pres">
      <dgm:prSet presAssocID="{794EDAEF-D856-4F4E-BA68-D97D8E347F1C}" presName="accentRepeatNode" presStyleLbl="solidFgAcc1" presStyleIdx="2" presStyleCnt="3"/>
      <dgm:spPr/>
    </dgm:pt>
  </dgm:ptLst>
  <dgm:cxnLst>
    <dgm:cxn modelId="{41482709-B3F0-42E3-A43C-80F84AA70BBA}" type="presOf" srcId="{0BAD1178-E0B3-4CBD-A2CD-BDD20568CCD5}" destId="{300E22CD-905A-4727-BA09-5C208E65684C}" srcOrd="0" destOrd="0" presId="urn:microsoft.com/office/officeart/2008/layout/VerticalCurvedList"/>
    <dgm:cxn modelId="{5659B486-3196-4044-A347-5FA10BD649A4}" type="presOf" srcId="{B95E191F-76AF-480A-A619-A5BA55E93C03}" destId="{CFD32112-5E59-417F-9CD8-543251A27ED4}" srcOrd="0" destOrd="0" presId="urn:microsoft.com/office/officeart/2008/layout/VerticalCurvedList"/>
    <dgm:cxn modelId="{EA970C88-19FC-4A3A-B467-435F881735CD}" type="presOf" srcId="{29B43D81-FE36-4884-B041-10E6063082EC}" destId="{793F6403-2B10-4A3E-92B8-4020E4E1AACE}" srcOrd="0" destOrd="0" presId="urn:microsoft.com/office/officeart/2008/layout/VerticalCurvedList"/>
    <dgm:cxn modelId="{08C56083-5119-482A-9EA4-01A839BF15A4}" srcId="{29B43D81-FE36-4884-B041-10E6063082EC}" destId="{5303A83D-5BBE-4E05-8475-9D4723B3CD18}" srcOrd="0" destOrd="0" parTransId="{D4866FEC-A148-4CD7-ADB0-4E756B783C55}" sibTransId="{0BAD1178-E0B3-4CBD-A2CD-BDD20568CCD5}"/>
    <dgm:cxn modelId="{DA82694C-A755-4B6F-AC9A-791C8EAB4DFA}" type="presOf" srcId="{794EDAEF-D856-4F4E-BA68-D97D8E347F1C}" destId="{2A20B501-F662-48DC-8A9A-805CE108CB4F}" srcOrd="0" destOrd="0" presId="urn:microsoft.com/office/officeart/2008/layout/VerticalCurvedList"/>
    <dgm:cxn modelId="{655EAF45-23DD-4618-B1B9-FEB11CF7EE47}" type="presOf" srcId="{5303A83D-5BBE-4E05-8475-9D4723B3CD18}" destId="{49A42B1E-FCF1-4362-8DF1-0F6CDE4F4027}" srcOrd="0" destOrd="0" presId="urn:microsoft.com/office/officeart/2008/layout/VerticalCurvedList"/>
    <dgm:cxn modelId="{D5361329-FA76-48EF-A848-558B743B60C4}" srcId="{29B43D81-FE36-4884-B041-10E6063082EC}" destId="{B95E191F-76AF-480A-A619-A5BA55E93C03}" srcOrd="1" destOrd="0" parTransId="{72A48D6E-2CDC-49DC-AAFA-37E47DE1A3DA}" sibTransId="{19815D9B-E4EE-40B3-A9D5-0C35E2D8FAA8}"/>
    <dgm:cxn modelId="{81595088-B80C-4B77-9366-A1E2A647CAD8}" srcId="{29B43D81-FE36-4884-B041-10E6063082EC}" destId="{794EDAEF-D856-4F4E-BA68-D97D8E347F1C}" srcOrd="2" destOrd="0" parTransId="{8AF38457-2B77-475E-B001-9C1D30C36C32}" sibTransId="{BF5037BC-9322-4889-93B9-B939868EDFF2}"/>
    <dgm:cxn modelId="{BED8DBE9-ECBF-4B41-8CD6-8D0BB39C8EC4}" type="presParOf" srcId="{793F6403-2B10-4A3E-92B8-4020E4E1AACE}" destId="{4E50E200-5307-4577-BAF2-A80DBD783B59}" srcOrd="0" destOrd="0" presId="urn:microsoft.com/office/officeart/2008/layout/VerticalCurvedList"/>
    <dgm:cxn modelId="{7EFA4499-7AFE-4595-A925-4A5EC5E8466F}" type="presParOf" srcId="{4E50E200-5307-4577-BAF2-A80DBD783B59}" destId="{568F8F3F-EA38-4FFD-81CA-EDCA49958D2C}" srcOrd="0" destOrd="0" presId="urn:microsoft.com/office/officeart/2008/layout/VerticalCurvedList"/>
    <dgm:cxn modelId="{4FF6B1B3-BE55-4EC0-B094-FDBFE0E091DD}" type="presParOf" srcId="{568F8F3F-EA38-4FFD-81CA-EDCA49958D2C}" destId="{909D0FBD-CCA8-48B7-B94D-9878E21E3B39}" srcOrd="0" destOrd="0" presId="urn:microsoft.com/office/officeart/2008/layout/VerticalCurvedList"/>
    <dgm:cxn modelId="{03B6C8C5-2171-4EA3-A23F-CE50FF53DBB2}" type="presParOf" srcId="{568F8F3F-EA38-4FFD-81CA-EDCA49958D2C}" destId="{300E22CD-905A-4727-BA09-5C208E65684C}" srcOrd="1" destOrd="0" presId="urn:microsoft.com/office/officeart/2008/layout/VerticalCurvedList"/>
    <dgm:cxn modelId="{88D2E97C-3ADF-40C4-A1EC-454BC586C133}" type="presParOf" srcId="{568F8F3F-EA38-4FFD-81CA-EDCA49958D2C}" destId="{AF0A80DA-2413-4B1F-AC70-BF1FAD1BDA8F}" srcOrd="2" destOrd="0" presId="urn:microsoft.com/office/officeart/2008/layout/VerticalCurvedList"/>
    <dgm:cxn modelId="{BB54AE0A-BF35-4399-ACD0-C42D3FF12191}" type="presParOf" srcId="{568F8F3F-EA38-4FFD-81CA-EDCA49958D2C}" destId="{D60F8B54-3F74-448F-8940-C5CA14C8816B}" srcOrd="3" destOrd="0" presId="urn:microsoft.com/office/officeart/2008/layout/VerticalCurvedList"/>
    <dgm:cxn modelId="{71F57EE2-0199-4B7F-922F-41B4658B96AC}" type="presParOf" srcId="{4E50E200-5307-4577-BAF2-A80DBD783B59}" destId="{49A42B1E-FCF1-4362-8DF1-0F6CDE4F4027}" srcOrd="1" destOrd="0" presId="urn:microsoft.com/office/officeart/2008/layout/VerticalCurvedList"/>
    <dgm:cxn modelId="{7E25DDD7-C342-4264-B441-160F5FA097BE}" type="presParOf" srcId="{4E50E200-5307-4577-BAF2-A80DBD783B59}" destId="{EE089FB1-C052-40DE-B7A2-25B1DD508C4A}" srcOrd="2" destOrd="0" presId="urn:microsoft.com/office/officeart/2008/layout/VerticalCurvedList"/>
    <dgm:cxn modelId="{FF2DAD81-5CA4-461F-ABD9-241FA29A111C}" type="presParOf" srcId="{EE089FB1-C052-40DE-B7A2-25B1DD508C4A}" destId="{FE4FAD9D-218C-48AD-BDEE-A99329DB8FFC}" srcOrd="0" destOrd="0" presId="urn:microsoft.com/office/officeart/2008/layout/VerticalCurvedList"/>
    <dgm:cxn modelId="{8C9BB02E-8EFA-4BD2-BA2E-5AA442D19C81}" type="presParOf" srcId="{4E50E200-5307-4577-BAF2-A80DBD783B59}" destId="{CFD32112-5E59-417F-9CD8-543251A27ED4}" srcOrd="3" destOrd="0" presId="urn:microsoft.com/office/officeart/2008/layout/VerticalCurvedList"/>
    <dgm:cxn modelId="{489459B3-CB8B-4071-98FF-52010A01068C}" type="presParOf" srcId="{4E50E200-5307-4577-BAF2-A80DBD783B59}" destId="{EE7BFB70-54F5-466A-B4C9-FFABCA8985DE}" srcOrd="4" destOrd="0" presId="urn:microsoft.com/office/officeart/2008/layout/VerticalCurvedList"/>
    <dgm:cxn modelId="{57D3182F-1DB0-4B57-9454-2DF4F23EE809}" type="presParOf" srcId="{EE7BFB70-54F5-466A-B4C9-FFABCA8985DE}" destId="{32F63901-94EB-40EF-988D-A69FA539CB55}" srcOrd="0" destOrd="0" presId="urn:microsoft.com/office/officeart/2008/layout/VerticalCurvedList"/>
    <dgm:cxn modelId="{57BA8D8F-CAE0-4A39-8F1C-58D0AD2CE613}" type="presParOf" srcId="{4E50E200-5307-4577-BAF2-A80DBD783B59}" destId="{2A20B501-F662-48DC-8A9A-805CE108CB4F}" srcOrd="5" destOrd="0" presId="urn:microsoft.com/office/officeart/2008/layout/VerticalCurvedList"/>
    <dgm:cxn modelId="{99AC1087-00B4-41B3-A938-DB2021816022}" type="presParOf" srcId="{4E50E200-5307-4577-BAF2-A80DBD783B59}" destId="{30F0FA0D-F367-4FF4-BB5D-44A41995DF9C}" srcOrd="6" destOrd="0" presId="urn:microsoft.com/office/officeart/2008/layout/VerticalCurvedList"/>
    <dgm:cxn modelId="{CD000CE6-D909-4F2B-AD12-517D418F9800}" type="presParOf" srcId="{30F0FA0D-F367-4FF4-BB5D-44A41995DF9C}" destId="{330D38D9-179A-477A-A1C8-864A5AE96A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CE382E3-5107-4359-9964-9390125763EE}" type="doc">
      <dgm:prSet loTypeId="urn:microsoft.com/office/officeart/2005/8/layout/hProcess11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5DD9E02-5FBB-4249-8E4E-4A93FEC89A06}">
      <dgm:prSet phldrT="[Текст]" custT="1"/>
      <dgm:spPr/>
      <dgm:t>
        <a:bodyPr/>
        <a:lstStyle/>
        <a:p>
          <a:r>
            <a:rPr lang="ro-RO" sz="1800" dirty="0" smtClean="0"/>
            <a:t>cosuveranitatea asupra unor teritorii;</a:t>
          </a:r>
          <a:endParaRPr lang="ru-RU" sz="1800" dirty="0"/>
        </a:p>
      </dgm:t>
    </dgm:pt>
    <dgm:pt modelId="{B2960482-D3C1-4305-9DF3-9F10475E6645}" type="parTrans" cxnId="{103AAE65-EFCF-4DCC-8864-FFC00A8277BC}">
      <dgm:prSet/>
      <dgm:spPr/>
      <dgm:t>
        <a:bodyPr/>
        <a:lstStyle/>
        <a:p>
          <a:endParaRPr lang="ru-RU"/>
        </a:p>
      </dgm:t>
    </dgm:pt>
    <dgm:pt modelId="{B1C48AD5-6951-42E8-9B70-96F0C97DD39B}" type="sibTrans" cxnId="{103AAE65-EFCF-4DCC-8864-FFC00A8277BC}">
      <dgm:prSet/>
      <dgm:spPr/>
      <dgm:t>
        <a:bodyPr/>
        <a:lstStyle/>
        <a:p>
          <a:endParaRPr lang="ru-RU"/>
        </a:p>
      </dgm:t>
    </dgm:pt>
    <dgm:pt modelId="{61FD1821-4A6E-4E33-8385-6CD3D8CCBD45}">
      <dgm:prSet phldrT="[Текст]" custT="1"/>
      <dgm:spPr/>
      <dgm:t>
        <a:bodyPr/>
        <a:lstStyle/>
        <a:p>
          <a:r>
            <a:rPr lang="ro-RO" sz="1800" dirty="0" smtClean="0"/>
            <a:t>subordonarea unor partide organizate pe criterii etnice de pe teritoriul altor state;</a:t>
          </a:r>
          <a:endParaRPr lang="ru-RU" sz="1800" dirty="0"/>
        </a:p>
      </dgm:t>
    </dgm:pt>
    <dgm:pt modelId="{8D295F2E-C3A3-4F86-9554-25BC058F8E3A}" type="parTrans" cxnId="{F8EF0F73-ECA4-4935-B169-8D19CFA3C5BA}">
      <dgm:prSet/>
      <dgm:spPr/>
      <dgm:t>
        <a:bodyPr/>
        <a:lstStyle/>
        <a:p>
          <a:endParaRPr lang="ru-RU"/>
        </a:p>
      </dgm:t>
    </dgm:pt>
    <dgm:pt modelId="{ADD020DA-D042-49DA-BD49-088F0AACACDD}" type="sibTrans" cxnId="{F8EF0F73-ECA4-4935-B169-8D19CFA3C5BA}">
      <dgm:prSet/>
      <dgm:spPr/>
      <dgm:t>
        <a:bodyPr/>
        <a:lstStyle/>
        <a:p>
          <a:endParaRPr lang="ru-RU"/>
        </a:p>
      </dgm:t>
    </dgm:pt>
    <dgm:pt modelId="{ADE5DF72-6E08-41E2-BD57-A43F344557F9}">
      <dgm:prSet phldrT="[Текст]" custT="1"/>
      <dgm:spPr/>
      <dgm:t>
        <a:bodyPr/>
        <a:lstStyle/>
        <a:p>
          <a:pPr algn="ctr"/>
          <a:r>
            <a:rPr lang="ro-RO" sz="1800" dirty="0" smtClean="0"/>
            <a:t>extrateritorialitatea legislativă.</a:t>
          </a:r>
        </a:p>
      </dgm:t>
    </dgm:pt>
    <dgm:pt modelId="{3B176CB0-A79C-4344-8E42-34FDAB7F974D}" type="parTrans" cxnId="{3BFCEC12-9DB0-428E-A3C8-33F5DEA505EA}">
      <dgm:prSet/>
      <dgm:spPr/>
      <dgm:t>
        <a:bodyPr/>
        <a:lstStyle/>
        <a:p>
          <a:endParaRPr lang="ru-RU"/>
        </a:p>
      </dgm:t>
    </dgm:pt>
    <dgm:pt modelId="{55EF4ED4-138E-47A8-A2AD-E18F01849231}" type="sibTrans" cxnId="{3BFCEC12-9DB0-428E-A3C8-33F5DEA505EA}">
      <dgm:prSet/>
      <dgm:spPr/>
      <dgm:t>
        <a:bodyPr/>
        <a:lstStyle/>
        <a:p>
          <a:endParaRPr lang="ru-RU"/>
        </a:p>
      </dgm:t>
    </dgm:pt>
    <dgm:pt modelId="{DE1B36F8-80E4-409A-9730-1C154DAD2921}" type="pres">
      <dgm:prSet presAssocID="{ECE382E3-5107-4359-9964-9390125763EE}" presName="Name0" presStyleCnt="0">
        <dgm:presLayoutVars>
          <dgm:dir/>
          <dgm:resizeHandles val="exact"/>
        </dgm:presLayoutVars>
      </dgm:prSet>
      <dgm:spPr/>
    </dgm:pt>
    <dgm:pt modelId="{40133AA2-8E0B-4279-AB58-39C7EDED032E}" type="pres">
      <dgm:prSet presAssocID="{ECE382E3-5107-4359-9964-9390125763EE}" presName="arrow" presStyleLbl="bgShp" presStyleIdx="0" presStyleCnt="1"/>
      <dgm:spPr/>
    </dgm:pt>
    <dgm:pt modelId="{3B2D6E9E-6559-41DC-BECF-74F2BBE7C79D}" type="pres">
      <dgm:prSet presAssocID="{ECE382E3-5107-4359-9964-9390125763EE}" presName="points" presStyleCnt="0"/>
      <dgm:spPr/>
    </dgm:pt>
    <dgm:pt modelId="{F28C3385-0188-4BA1-BE48-E108A821DCE9}" type="pres">
      <dgm:prSet presAssocID="{25DD9E02-5FBB-4249-8E4E-4A93FEC89A06}" presName="compositeA" presStyleCnt="0"/>
      <dgm:spPr/>
    </dgm:pt>
    <dgm:pt modelId="{1CBDB0D9-041B-456E-AF57-E4614E0558EA}" type="pres">
      <dgm:prSet presAssocID="{25DD9E02-5FBB-4249-8E4E-4A93FEC89A06}" presName="textA" presStyleLbl="revTx" presStyleIdx="0" presStyleCnt="3">
        <dgm:presLayoutVars>
          <dgm:bulletEnabled val="1"/>
        </dgm:presLayoutVars>
      </dgm:prSet>
      <dgm:spPr/>
    </dgm:pt>
    <dgm:pt modelId="{EC64EAD7-BAF3-4307-AEB3-205B01AB7500}" type="pres">
      <dgm:prSet presAssocID="{25DD9E02-5FBB-4249-8E4E-4A93FEC89A06}" presName="circleA" presStyleLbl="node1" presStyleIdx="0" presStyleCnt="3"/>
      <dgm:spPr/>
    </dgm:pt>
    <dgm:pt modelId="{F30884B6-52A9-429C-9C5D-0028550C803E}" type="pres">
      <dgm:prSet presAssocID="{25DD9E02-5FBB-4249-8E4E-4A93FEC89A06}" presName="spaceA" presStyleCnt="0"/>
      <dgm:spPr/>
    </dgm:pt>
    <dgm:pt modelId="{4CB0FE7F-2F8E-408A-BC77-1C80DB1A9DE2}" type="pres">
      <dgm:prSet presAssocID="{B1C48AD5-6951-42E8-9B70-96F0C97DD39B}" presName="space" presStyleCnt="0"/>
      <dgm:spPr/>
    </dgm:pt>
    <dgm:pt modelId="{17CECEA3-717E-4BE0-A78B-B8A6EA3F6BD0}" type="pres">
      <dgm:prSet presAssocID="{61FD1821-4A6E-4E33-8385-6CD3D8CCBD45}" presName="compositeB" presStyleCnt="0"/>
      <dgm:spPr/>
    </dgm:pt>
    <dgm:pt modelId="{D3F4F145-B847-4C82-B3C4-39F2E5A881DE}" type="pres">
      <dgm:prSet presAssocID="{61FD1821-4A6E-4E33-8385-6CD3D8CCBD45}" presName="textB" presStyleLbl="revTx" presStyleIdx="1" presStyleCnt="3">
        <dgm:presLayoutVars>
          <dgm:bulletEnabled val="1"/>
        </dgm:presLayoutVars>
      </dgm:prSet>
      <dgm:spPr/>
    </dgm:pt>
    <dgm:pt modelId="{49BBAF6E-B292-49BE-9B2A-2190CE833EF2}" type="pres">
      <dgm:prSet presAssocID="{61FD1821-4A6E-4E33-8385-6CD3D8CCBD45}" presName="circleB" presStyleLbl="node1" presStyleIdx="1" presStyleCnt="3"/>
      <dgm:spPr/>
    </dgm:pt>
    <dgm:pt modelId="{214D01CC-A257-44F7-9ED6-78B255BD2B24}" type="pres">
      <dgm:prSet presAssocID="{61FD1821-4A6E-4E33-8385-6CD3D8CCBD45}" presName="spaceB" presStyleCnt="0"/>
      <dgm:spPr/>
    </dgm:pt>
    <dgm:pt modelId="{26E28C9E-CCFA-49AC-8940-B562ADF39ADB}" type="pres">
      <dgm:prSet presAssocID="{ADD020DA-D042-49DA-BD49-088F0AACACDD}" presName="space" presStyleCnt="0"/>
      <dgm:spPr/>
    </dgm:pt>
    <dgm:pt modelId="{F2FFCC83-DD11-4D41-85B8-DE6B1CEFCDD0}" type="pres">
      <dgm:prSet presAssocID="{ADE5DF72-6E08-41E2-BD57-A43F344557F9}" presName="compositeA" presStyleCnt="0"/>
      <dgm:spPr/>
    </dgm:pt>
    <dgm:pt modelId="{5B62F3B9-9539-43CC-A3BC-11C55BE63ABB}" type="pres">
      <dgm:prSet presAssocID="{ADE5DF72-6E08-41E2-BD57-A43F344557F9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0E5C5-52B0-4436-9FC1-1559DED2B5E0}" type="pres">
      <dgm:prSet presAssocID="{ADE5DF72-6E08-41E2-BD57-A43F344557F9}" presName="circleA" presStyleLbl="node1" presStyleIdx="2" presStyleCnt="3"/>
      <dgm:spPr/>
    </dgm:pt>
    <dgm:pt modelId="{69D0F99D-724B-4C77-8E11-D8B8FDFD5426}" type="pres">
      <dgm:prSet presAssocID="{ADE5DF72-6E08-41E2-BD57-A43F344557F9}" presName="spaceA" presStyleCnt="0"/>
      <dgm:spPr/>
    </dgm:pt>
  </dgm:ptLst>
  <dgm:cxnLst>
    <dgm:cxn modelId="{5423589F-3571-45BB-A0C0-0B8B56C120A1}" type="presOf" srcId="{61FD1821-4A6E-4E33-8385-6CD3D8CCBD45}" destId="{D3F4F145-B847-4C82-B3C4-39F2E5A881DE}" srcOrd="0" destOrd="0" presId="urn:microsoft.com/office/officeart/2005/8/layout/hProcess11"/>
    <dgm:cxn modelId="{F8EF0F73-ECA4-4935-B169-8D19CFA3C5BA}" srcId="{ECE382E3-5107-4359-9964-9390125763EE}" destId="{61FD1821-4A6E-4E33-8385-6CD3D8CCBD45}" srcOrd="1" destOrd="0" parTransId="{8D295F2E-C3A3-4F86-9554-25BC058F8E3A}" sibTransId="{ADD020DA-D042-49DA-BD49-088F0AACACDD}"/>
    <dgm:cxn modelId="{103AAE65-EFCF-4DCC-8864-FFC00A8277BC}" srcId="{ECE382E3-5107-4359-9964-9390125763EE}" destId="{25DD9E02-5FBB-4249-8E4E-4A93FEC89A06}" srcOrd="0" destOrd="0" parTransId="{B2960482-D3C1-4305-9DF3-9F10475E6645}" sibTransId="{B1C48AD5-6951-42E8-9B70-96F0C97DD39B}"/>
    <dgm:cxn modelId="{2BF9F940-4A96-49A4-982D-A8E63D1B9AE0}" type="presOf" srcId="{ADE5DF72-6E08-41E2-BD57-A43F344557F9}" destId="{5B62F3B9-9539-43CC-A3BC-11C55BE63ABB}" srcOrd="0" destOrd="0" presId="urn:microsoft.com/office/officeart/2005/8/layout/hProcess11"/>
    <dgm:cxn modelId="{D98FCD77-AA88-421C-AF89-77DFB09492B9}" type="presOf" srcId="{ECE382E3-5107-4359-9964-9390125763EE}" destId="{DE1B36F8-80E4-409A-9730-1C154DAD2921}" srcOrd="0" destOrd="0" presId="urn:microsoft.com/office/officeart/2005/8/layout/hProcess11"/>
    <dgm:cxn modelId="{67FED2E7-101A-4705-9D18-E6947A61A648}" type="presOf" srcId="{25DD9E02-5FBB-4249-8E4E-4A93FEC89A06}" destId="{1CBDB0D9-041B-456E-AF57-E4614E0558EA}" srcOrd="0" destOrd="0" presId="urn:microsoft.com/office/officeart/2005/8/layout/hProcess11"/>
    <dgm:cxn modelId="{3BFCEC12-9DB0-428E-A3C8-33F5DEA505EA}" srcId="{ECE382E3-5107-4359-9964-9390125763EE}" destId="{ADE5DF72-6E08-41E2-BD57-A43F344557F9}" srcOrd="2" destOrd="0" parTransId="{3B176CB0-A79C-4344-8E42-34FDAB7F974D}" sibTransId="{55EF4ED4-138E-47A8-A2AD-E18F01849231}"/>
    <dgm:cxn modelId="{99337CEC-CFF6-4E0C-9B2B-DDDB44E7BB1A}" type="presParOf" srcId="{DE1B36F8-80E4-409A-9730-1C154DAD2921}" destId="{40133AA2-8E0B-4279-AB58-39C7EDED032E}" srcOrd="0" destOrd="0" presId="urn:microsoft.com/office/officeart/2005/8/layout/hProcess11"/>
    <dgm:cxn modelId="{A52FE4D3-89DC-4AE9-BD50-D68BECE88D0A}" type="presParOf" srcId="{DE1B36F8-80E4-409A-9730-1C154DAD2921}" destId="{3B2D6E9E-6559-41DC-BECF-74F2BBE7C79D}" srcOrd="1" destOrd="0" presId="urn:microsoft.com/office/officeart/2005/8/layout/hProcess11"/>
    <dgm:cxn modelId="{EFCC4E48-9549-48F3-A76D-CD11818E84F9}" type="presParOf" srcId="{3B2D6E9E-6559-41DC-BECF-74F2BBE7C79D}" destId="{F28C3385-0188-4BA1-BE48-E108A821DCE9}" srcOrd="0" destOrd="0" presId="urn:microsoft.com/office/officeart/2005/8/layout/hProcess11"/>
    <dgm:cxn modelId="{32188C28-B50C-4724-906C-88315BA63245}" type="presParOf" srcId="{F28C3385-0188-4BA1-BE48-E108A821DCE9}" destId="{1CBDB0D9-041B-456E-AF57-E4614E0558EA}" srcOrd="0" destOrd="0" presId="urn:microsoft.com/office/officeart/2005/8/layout/hProcess11"/>
    <dgm:cxn modelId="{349B6DB5-34EA-4138-A042-5B55E7000F1A}" type="presParOf" srcId="{F28C3385-0188-4BA1-BE48-E108A821DCE9}" destId="{EC64EAD7-BAF3-4307-AEB3-205B01AB7500}" srcOrd="1" destOrd="0" presId="urn:microsoft.com/office/officeart/2005/8/layout/hProcess11"/>
    <dgm:cxn modelId="{CC79B41F-1755-42D4-B07D-D77150EAD2B5}" type="presParOf" srcId="{F28C3385-0188-4BA1-BE48-E108A821DCE9}" destId="{F30884B6-52A9-429C-9C5D-0028550C803E}" srcOrd="2" destOrd="0" presId="urn:microsoft.com/office/officeart/2005/8/layout/hProcess11"/>
    <dgm:cxn modelId="{6AE99DD0-91CC-4872-ADD9-6213C0F2FFEC}" type="presParOf" srcId="{3B2D6E9E-6559-41DC-BECF-74F2BBE7C79D}" destId="{4CB0FE7F-2F8E-408A-BC77-1C80DB1A9DE2}" srcOrd="1" destOrd="0" presId="urn:microsoft.com/office/officeart/2005/8/layout/hProcess11"/>
    <dgm:cxn modelId="{E21AA2BB-579D-4FF1-BA0B-0AFAC4E20AED}" type="presParOf" srcId="{3B2D6E9E-6559-41DC-BECF-74F2BBE7C79D}" destId="{17CECEA3-717E-4BE0-A78B-B8A6EA3F6BD0}" srcOrd="2" destOrd="0" presId="urn:microsoft.com/office/officeart/2005/8/layout/hProcess11"/>
    <dgm:cxn modelId="{5AAE2841-DDFD-4D70-8A14-6465104F7292}" type="presParOf" srcId="{17CECEA3-717E-4BE0-A78B-B8A6EA3F6BD0}" destId="{D3F4F145-B847-4C82-B3C4-39F2E5A881DE}" srcOrd="0" destOrd="0" presId="urn:microsoft.com/office/officeart/2005/8/layout/hProcess11"/>
    <dgm:cxn modelId="{D15466A0-C28F-4B45-BC3C-BDDA02EB8718}" type="presParOf" srcId="{17CECEA3-717E-4BE0-A78B-B8A6EA3F6BD0}" destId="{49BBAF6E-B292-49BE-9B2A-2190CE833EF2}" srcOrd="1" destOrd="0" presId="urn:microsoft.com/office/officeart/2005/8/layout/hProcess11"/>
    <dgm:cxn modelId="{59B637A1-21E9-4D5B-94AA-91D510C513E2}" type="presParOf" srcId="{17CECEA3-717E-4BE0-A78B-B8A6EA3F6BD0}" destId="{214D01CC-A257-44F7-9ED6-78B255BD2B24}" srcOrd="2" destOrd="0" presId="urn:microsoft.com/office/officeart/2005/8/layout/hProcess11"/>
    <dgm:cxn modelId="{819A7F70-101D-4CF2-A138-F67DC67234E1}" type="presParOf" srcId="{3B2D6E9E-6559-41DC-BECF-74F2BBE7C79D}" destId="{26E28C9E-CCFA-49AC-8940-B562ADF39ADB}" srcOrd="3" destOrd="0" presId="urn:microsoft.com/office/officeart/2005/8/layout/hProcess11"/>
    <dgm:cxn modelId="{22F06C07-C4EA-48DE-9059-B6D6C26BBF67}" type="presParOf" srcId="{3B2D6E9E-6559-41DC-BECF-74F2BBE7C79D}" destId="{F2FFCC83-DD11-4D41-85B8-DE6B1CEFCDD0}" srcOrd="4" destOrd="0" presId="urn:microsoft.com/office/officeart/2005/8/layout/hProcess11"/>
    <dgm:cxn modelId="{EDB60A52-A54D-4CE0-9196-123D66C07584}" type="presParOf" srcId="{F2FFCC83-DD11-4D41-85B8-DE6B1CEFCDD0}" destId="{5B62F3B9-9539-43CC-A3BC-11C55BE63ABB}" srcOrd="0" destOrd="0" presId="urn:microsoft.com/office/officeart/2005/8/layout/hProcess11"/>
    <dgm:cxn modelId="{67A2E23D-88B0-41E8-A281-F1D09B7114BF}" type="presParOf" srcId="{F2FFCC83-DD11-4D41-85B8-DE6B1CEFCDD0}" destId="{38F0E5C5-52B0-4436-9FC1-1559DED2B5E0}" srcOrd="1" destOrd="0" presId="urn:microsoft.com/office/officeart/2005/8/layout/hProcess11"/>
    <dgm:cxn modelId="{5154E806-D851-4D61-AD97-F9D866D3D3D1}" type="presParOf" srcId="{F2FFCC83-DD11-4D41-85B8-DE6B1CEFCDD0}" destId="{69D0F99D-724B-4C77-8E11-D8B8FDFD542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3A83C43-0BA1-4048-8E60-04B30C40F0E1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BAB0239-B00D-43BD-B7BF-7595135DEB5A}">
      <dgm:prSet phldrT="[Текст]" custT="1"/>
      <dgm:spPr/>
      <dgm:t>
        <a:bodyPr/>
        <a:lstStyle/>
        <a:p>
          <a:r>
            <a:rPr lang="vi-VN" sz="1400" dirty="0" smtClean="0"/>
            <a:t>În principiu, ele sunt îndreptate la subminarea suveranităţii, independenţei şi integrităţii teritoriale a Republicii Moldova. </a:t>
          </a:r>
          <a:endParaRPr lang="ru-RU" sz="1400" dirty="0"/>
        </a:p>
      </dgm:t>
    </dgm:pt>
    <dgm:pt modelId="{7888BDA9-7DF8-44DB-835A-19FA861D2286}" type="parTrans" cxnId="{58C0D67D-4163-4832-9DEA-11A71112EB74}">
      <dgm:prSet/>
      <dgm:spPr/>
      <dgm:t>
        <a:bodyPr/>
        <a:lstStyle/>
        <a:p>
          <a:endParaRPr lang="ru-RU"/>
        </a:p>
      </dgm:t>
    </dgm:pt>
    <dgm:pt modelId="{9A4EFE0D-5D1F-4DA4-92FA-0D730F149E47}" type="sibTrans" cxnId="{58C0D67D-4163-4832-9DEA-11A71112EB74}">
      <dgm:prSet/>
      <dgm:spPr/>
      <dgm:t>
        <a:bodyPr/>
        <a:lstStyle/>
        <a:p>
          <a:endParaRPr lang="ru-RU"/>
        </a:p>
      </dgm:t>
    </dgm:pt>
    <dgm:pt modelId="{A361B687-2178-4D0D-B53B-E42110626D7E}">
      <dgm:prSet custT="1"/>
      <dgm:spPr/>
      <dgm:t>
        <a:bodyPr/>
        <a:lstStyle/>
        <a:p>
          <a:r>
            <a:rPr lang="vi-VN" sz="1400" dirty="0" smtClean="0"/>
            <a:t>În această listă pot fi incluse Rusia, Turcia, care adeseori utilizează tactica standardelor duble în relaţiile bilaterale</a:t>
          </a:r>
          <a:r>
            <a:rPr lang="ro-RO" sz="1400" dirty="0" smtClean="0"/>
            <a:t> </a:t>
          </a:r>
          <a:r>
            <a:rPr lang="en-GB" sz="1400" dirty="0" smtClean="0"/>
            <a:t>cu </a:t>
          </a:r>
          <a:r>
            <a:rPr lang="en-GB" sz="1400" dirty="0" err="1" smtClean="0"/>
            <a:t>Republica</a:t>
          </a:r>
          <a:r>
            <a:rPr lang="en-GB" sz="1400" dirty="0" smtClean="0"/>
            <a:t> Moldova</a:t>
          </a:r>
          <a:endParaRPr lang="ru-RU" sz="1400" dirty="0"/>
        </a:p>
      </dgm:t>
    </dgm:pt>
    <dgm:pt modelId="{B5D852CC-E78F-4EBB-A695-D859599BBAD0}" type="parTrans" cxnId="{E1AF158B-B068-42F4-B997-DE031D62B545}">
      <dgm:prSet/>
      <dgm:spPr/>
      <dgm:t>
        <a:bodyPr/>
        <a:lstStyle/>
        <a:p>
          <a:endParaRPr lang="ru-RU"/>
        </a:p>
      </dgm:t>
    </dgm:pt>
    <dgm:pt modelId="{251F24EF-6276-40D8-9C27-6F1000A86A5F}" type="sibTrans" cxnId="{E1AF158B-B068-42F4-B997-DE031D62B545}">
      <dgm:prSet/>
      <dgm:spPr/>
      <dgm:t>
        <a:bodyPr/>
        <a:lstStyle/>
        <a:p>
          <a:endParaRPr lang="ru-RU"/>
        </a:p>
      </dgm:t>
    </dgm:pt>
    <dgm:pt modelId="{5CEA914E-858A-4188-A394-4A940B2195DC}">
      <dgm:prSet phldrT="[Текст]" custT="1"/>
      <dgm:spPr/>
      <dgm:t>
        <a:bodyPr/>
        <a:lstStyle/>
        <a:p>
          <a:r>
            <a:rPr lang="vi-VN" sz="1400" dirty="0" smtClean="0"/>
            <a:t>Desigur, nu este vorba de o agresiune directă din partea vreunui stat, însă acţiuni cu caracter destabilizator pentru expansiunea intereselor geopolitice se întreprind de către puterile cointeresate. </a:t>
          </a:r>
          <a:endParaRPr lang="ru-RU" sz="1400" dirty="0"/>
        </a:p>
      </dgm:t>
    </dgm:pt>
    <dgm:pt modelId="{B25895E5-9D22-47F4-80DD-32BD1BD9CA2B}" type="parTrans" cxnId="{2D0458FB-4F76-4F6A-9F26-E6E448080D4A}">
      <dgm:prSet/>
      <dgm:spPr/>
      <dgm:t>
        <a:bodyPr/>
        <a:lstStyle/>
        <a:p>
          <a:endParaRPr lang="ru-RU"/>
        </a:p>
      </dgm:t>
    </dgm:pt>
    <dgm:pt modelId="{7767F5A5-8935-4EAE-AB40-BA0F210DEAB1}" type="sibTrans" cxnId="{2D0458FB-4F76-4F6A-9F26-E6E448080D4A}">
      <dgm:prSet/>
      <dgm:spPr/>
      <dgm:t>
        <a:bodyPr/>
        <a:lstStyle/>
        <a:p>
          <a:endParaRPr lang="ru-RU"/>
        </a:p>
      </dgm:t>
    </dgm:pt>
    <dgm:pt modelId="{BB335805-4DD2-48F7-AEAB-BA4630D4D568}" type="pres">
      <dgm:prSet presAssocID="{73A83C43-0BA1-4048-8E60-04B30C40F0E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2B9AE9-66F9-4550-9F53-2ECC2E379224}" type="pres">
      <dgm:prSet presAssocID="{73A83C43-0BA1-4048-8E60-04B30C40F0E1}" presName="dummyMaxCanvas" presStyleCnt="0">
        <dgm:presLayoutVars/>
      </dgm:prSet>
      <dgm:spPr/>
    </dgm:pt>
    <dgm:pt modelId="{48F4A03C-806C-4B48-B8B0-39F1DFF13ABD}" type="pres">
      <dgm:prSet presAssocID="{73A83C43-0BA1-4048-8E60-04B30C40F0E1}" presName="ThreeNodes_1" presStyleLbl="node1" presStyleIdx="0" presStyleCnt="3" custScaleX="102292" custScaleY="104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E18D4-4A7A-4F8E-BA7F-38C14B73A6DC}" type="pres">
      <dgm:prSet presAssocID="{73A83C43-0BA1-4048-8E60-04B30C40F0E1}" presName="ThreeNodes_2" presStyleLbl="node1" presStyleIdx="1" presStyleCnt="3" custScaleX="102292" custScaleY="104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01496-0887-48BE-B38A-CD8D905C7BF3}" type="pres">
      <dgm:prSet presAssocID="{73A83C43-0BA1-4048-8E60-04B30C40F0E1}" presName="ThreeNodes_3" presStyleLbl="node1" presStyleIdx="2" presStyleCnt="3" custScaleX="102292" custScaleY="104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D79EE-BADD-4B1C-A15A-6E5EE055B610}" type="pres">
      <dgm:prSet presAssocID="{73A83C43-0BA1-4048-8E60-04B30C40F0E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F1E18-E1C3-402D-9B9A-D4D0FAE6993B}" type="pres">
      <dgm:prSet presAssocID="{73A83C43-0BA1-4048-8E60-04B30C40F0E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E3F64-E5AD-49AF-AAC0-52C03DEC4C1B}" type="pres">
      <dgm:prSet presAssocID="{73A83C43-0BA1-4048-8E60-04B30C40F0E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54B9D-8ABC-40EC-BC58-0D20FE08BF78}" type="pres">
      <dgm:prSet presAssocID="{73A83C43-0BA1-4048-8E60-04B30C40F0E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E9E72-DCCE-4301-9836-6D260DEE45B0}" type="pres">
      <dgm:prSet presAssocID="{73A83C43-0BA1-4048-8E60-04B30C40F0E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B7CDA-45CE-4F09-8F27-75C71B7A11CE}" type="presOf" srcId="{5CEA914E-858A-4188-A394-4A940B2195DC}" destId="{24F54B9D-8ABC-40EC-BC58-0D20FE08BF78}" srcOrd="1" destOrd="0" presId="urn:microsoft.com/office/officeart/2005/8/layout/vProcess5"/>
    <dgm:cxn modelId="{21F608F6-D778-4245-98DF-1B8B129BC9A5}" type="presOf" srcId="{73A83C43-0BA1-4048-8E60-04B30C40F0E1}" destId="{BB335805-4DD2-48F7-AEAB-BA4630D4D568}" srcOrd="0" destOrd="0" presId="urn:microsoft.com/office/officeart/2005/8/layout/vProcess5"/>
    <dgm:cxn modelId="{B4123CCD-F8AE-4886-82FF-B8E1848AE235}" type="presOf" srcId="{A361B687-2178-4D0D-B53B-E42110626D7E}" destId="{93AE9E72-DCCE-4301-9836-6D260DEE45B0}" srcOrd="1" destOrd="0" presId="urn:microsoft.com/office/officeart/2005/8/layout/vProcess5"/>
    <dgm:cxn modelId="{E91D4A66-C855-433F-8D9C-C44A8D8C85A1}" type="presOf" srcId="{9A4EFE0D-5D1F-4DA4-92FA-0D730F149E47}" destId="{FB3D79EE-BADD-4B1C-A15A-6E5EE055B610}" srcOrd="0" destOrd="0" presId="urn:microsoft.com/office/officeart/2005/8/layout/vProcess5"/>
    <dgm:cxn modelId="{580359EE-1AE0-4536-9FEA-FD220F8EC023}" type="presOf" srcId="{3BAB0239-B00D-43BD-B7BF-7595135DEB5A}" destId="{48F4A03C-806C-4B48-B8B0-39F1DFF13ABD}" srcOrd="0" destOrd="0" presId="urn:microsoft.com/office/officeart/2005/8/layout/vProcess5"/>
    <dgm:cxn modelId="{58C0D67D-4163-4832-9DEA-11A71112EB74}" srcId="{73A83C43-0BA1-4048-8E60-04B30C40F0E1}" destId="{3BAB0239-B00D-43BD-B7BF-7595135DEB5A}" srcOrd="0" destOrd="0" parTransId="{7888BDA9-7DF8-44DB-835A-19FA861D2286}" sibTransId="{9A4EFE0D-5D1F-4DA4-92FA-0D730F149E47}"/>
    <dgm:cxn modelId="{0AB69C48-263C-4A67-9C01-0E0A4B062C87}" type="presOf" srcId="{7767F5A5-8935-4EAE-AB40-BA0F210DEAB1}" destId="{2F0F1E18-E1C3-402D-9B9A-D4D0FAE6993B}" srcOrd="0" destOrd="0" presId="urn:microsoft.com/office/officeart/2005/8/layout/vProcess5"/>
    <dgm:cxn modelId="{676020B9-59D6-42C6-A952-0F0673DC8678}" type="presOf" srcId="{A361B687-2178-4D0D-B53B-E42110626D7E}" destId="{41C01496-0887-48BE-B38A-CD8D905C7BF3}" srcOrd="0" destOrd="0" presId="urn:microsoft.com/office/officeart/2005/8/layout/vProcess5"/>
    <dgm:cxn modelId="{E1AF158B-B068-42F4-B997-DE031D62B545}" srcId="{73A83C43-0BA1-4048-8E60-04B30C40F0E1}" destId="{A361B687-2178-4D0D-B53B-E42110626D7E}" srcOrd="2" destOrd="0" parTransId="{B5D852CC-E78F-4EBB-A695-D859599BBAD0}" sibTransId="{251F24EF-6276-40D8-9C27-6F1000A86A5F}"/>
    <dgm:cxn modelId="{2D0458FB-4F76-4F6A-9F26-E6E448080D4A}" srcId="{73A83C43-0BA1-4048-8E60-04B30C40F0E1}" destId="{5CEA914E-858A-4188-A394-4A940B2195DC}" srcOrd="1" destOrd="0" parTransId="{B25895E5-9D22-47F4-80DD-32BD1BD9CA2B}" sibTransId="{7767F5A5-8935-4EAE-AB40-BA0F210DEAB1}"/>
    <dgm:cxn modelId="{C67533DA-F626-42E7-AE8D-522678C4C05D}" type="presOf" srcId="{3BAB0239-B00D-43BD-B7BF-7595135DEB5A}" destId="{8B3E3F64-E5AD-49AF-AAC0-52C03DEC4C1B}" srcOrd="1" destOrd="0" presId="urn:microsoft.com/office/officeart/2005/8/layout/vProcess5"/>
    <dgm:cxn modelId="{73730727-FB0E-4AEA-89FB-B53BE55B1B61}" type="presOf" srcId="{5CEA914E-858A-4188-A394-4A940B2195DC}" destId="{542E18D4-4A7A-4F8E-BA7F-38C14B73A6DC}" srcOrd="0" destOrd="0" presId="urn:microsoft.com/office/officeart/2005/8/layout/vProcess5"/>
    <dgm:cxn modelId="{2138F355-2E22-4DF3-909D-FCD4DD59342A}" type="presParOf" srcId="{BB335805-4DD2-48F7-AEAB-BA4630D4D568}" destId="{9B2B9AE9-66F9-4550-9F53-2ECC2E379224}" srcOrd="0" destOrd="0" presId="urn:microsoft.com/office/officeart/2005/8/layout/vProcess5"/>
    <dgm:cxn modelId="{548F44D2-EF44-487F-A189-E852D7613F24}" type="presParOf" srcId="{BB335805-4DD2-48F7-AEAB-BA4630D4D568}" destId="{48F4A03C-806C-4B48-B8B0-39F1DFF13ABD}" srcOrd="1" destOrd="0" presId="urn:microsoft.com/office/officeart/2005/8/layout/vProcess5"/>
    <dgm:cxn modelId="{6FCC2129-F14B-4BB5-B716-75F6C93B2366}" type="presParOf" srcId="{BB335805-4DD2-48F7-AEAB-BA4630D4D568}" destId="{542E18D4-4A7A-4F8E-BA7F-38C14B73A6DC}" srcOrd="2" destOrd="0" presId="urn:microsoft.com/office/officeart/2005/8/layout/vProcess5"/>
    <dgm:cxn modelId="{ED9CFC40-CAF6-4E0E-A52D-EF09293A23BE}" type="presParOf" srcId="{BB335805-4DD2-48F7-AEAB-BA4630D4D568}" destId="{41C01496-0887-48BE-B38A-CD8D905C7BF3}" srcOrd="3" destOrd="0" presId="urn:microsoft.com/office/officeart/2005/8/layout/vProcess5"/>
    <dgm:cxn modelId="{53F91026-1619-427D-B0F8-C8B3E4AD4D45}" type="presParOf" srcId="{BB335805-4DD2-48F7-AEAB-BA4630D4D568}" destId="{FB3D79EE-BADD-4B1C-A15A-6E5EE055B610}" srcOrd="4" destOrd="0" presId="urn:microsoft.com/office/officeart/2005/8/layout/vProcess5"/>
    <dgm:cxn modelId="{048DB5DD-3244-4835-807C-FE8B97B7EA35}" type="presParOf" srcId="{BB335805-4DD2-48F7-AEAB-BA4630D4D568}" destId="{2F0F1E18-E1C3-402D-9B9A-D4D0FAE6993B}" srcOrd="5" destOrd="0" presId="urn:microsoft.com/office/officeart/2005/8/layout/vProcess5"/>
    <dgm:cxn modelId="{6FD42B83-6258-497F-9D00-DF33D2A88D8C}" type="presParOf" srcId="{BB335805-4DD2-48F7-AEAB-BA4630D4D568}" destId="{8B3E3F64-E5AD-49AF-AAC0-52C03DEC4C1B}" srcOrd="6" destOrd="0" presId="urn:microsoft.com/office/officeart/2005/8/layout/vProcess5"/>
    <dgm:cxn modelId="{6CFB7AF7-2D8E-483E-AE9C-7957120E8FDA}" type="presParOf" srcId="{BB335805-4DD2-48F7-AEAB-BA4630D4D568}" destId="{24F54B9D-8ABC-40EC-BC58-0D20FE08BF78}" srcOrd="7" destOrd="0" presId="urn:microsoft.com/office/officeart/2005/8/layout/vProcess5"/>
    <dgm:cxn modelId="{1C99EA19-2C2A-41C8-82FB-A663D87252D8}" type="presParOf" srcId="{BB335805-4DD2-48F7-AEAB-BA4630D4D568}" destId="{93AE9E72-DCCE-4301-9836-6D260DEE45B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156414-F5B1-48B5-9089-72FDCE801B91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D3820DD-E76A-424A-9CCA-117F5A58B035}">
      <dgm:prSet phldrT="[Текст]" custT="1"/>
      <dgm:spPr/>
      <dgm:t>
        <a:bodyPr/>
        <a:lstStyle/>
        <a:p>
          <a:r>
            <a:rPr lang="it-IT" sz="1200" dirty="0" smtClean="0"/>
            <a:t>În calitate de prim pericol la acest capitol, pentru un stat multietnic cum este</a:t>
          </a:r>
          <a:r>
            <a:rPr lang="ro-RO" sz="1200" dirty="0" smtClean="0"/>
            <a:t> </a:t>
          </a:r>
          <a:r>
            <a:rPr lang="vi-VN" sz="1200" dirty="0" smtClean="0"/>
            <a:t>ţara noastră, stă problema separatismului politic (aşa-numita Republică Moldovenească Nistreană) şi etnic (Unitatea Teritorial Administrativă Gagauz-Yeri).</a:t>
          </a:r>
          <a:endParaRPr lang="ru-RU" sz="1200" dirty="0"/>
        </a:p>
      </dgm:t>
    </dgm:pt>
    <dgm:pt modelId="{8ADBD538-D4B3-49E7-BACE-4E988530D2BD}" type="parTrans" cxnId="{1CD65CE0-02E3-4D8A-A63C-C6B17FED0FF7}">
      <dgm:prSet/>
      <dgm:spPr/>
      <dgm:t>
        <a:bodyPr/>
        <a:lstStyle/>
        <a:p>
          <a:endParaRPr lang="ru-RU"/>
        </a:p>
      </dgm:t>
    </dgm:pt>
    <dgm:pt modelId="{C660F2BB-37B3-4B61-8270-2A3EAFCC0FFF}" type="sibTrans" cxnId="{1CD65CE0-02E3-4D8A-A63C-C6B17FED0FF7}">
      <dgm:prSet/>
      <dgm:spPr/>
      <dgm:t>
        <a:bodyPr/>
        <a:lstStyle/>
        <a:p>
          <a:endParaRPr lang="ru-RU"/>
        </a:p>
      </dgm:t>
    </dgm:pt>
    <dgm:pt modelId="{1412E74E-B2AF-496F-A0E5-646EEB41690A}">
      <dgm:prSet phldrT="[Текст]" custT="1"/>
      <dgm:spPr/>
      <dgm:t>
        <a:bodyPr/>
        <a:lstStyle/>
        <a:p>
          <a:r>
            <a:rPr lang="vi-VN" sz="1200" dirty="0" smtClean="0"/>
            <a:t>scopul asigurării securităţii naţionale constă în menţinerea unei situaţii (stări)</a:t>
          </a:r>
          <a:r>
            <a:rPr lang="ro-RO" sz="1200" dirty="0" smtClean="0"/>
            <a:t> </a:t>
          </a:r>
          <a:r>
            <a:rPr lang="it-IT" sz="1200" dirty="0" smtClean="0"/>
            <a:t>politice, economice, internaţionale şi militar-strategice ce ar crea condiţii favorabile</a:t>
          </a:r>
          <a:r>
            <a:rPr lang="ro-RO" sz="1200" dirty="0" smtClean="0"/>
            <a:t> </a:t>
          </a:r>
          <a:r>
            <a:rPr lang="vi-VN" sz="1200" dirty="0" smtClean="0"/>
            <a:t>pentru dezvoltarea persoanei, societăţii şi a statului</a:t>
          </a:r>
          <a:endParaRPr lang="ru-RU" sz="1200" dirty="0"/>
        </a:p>
      </dgm:t>
    </dgm:pt>
    <dgm:pt modelId="{A1FD85ED-4B39-489B-86FD-5ED87360277A}" type="parTrans" cxnId="{91C0F45E-1B10-478E-BEB6-A9C1208D5948}">
      <dgm:prSet/>
      <dgm:spPr/>
      <dgm:t>
        <a:bodyPr/>
        <a:lstStyle/>
        <a:p>
          <a:endParaRPr lang="ru-RU"/>
        </a:p>
      </dgm:t>
    </dgm:pt>
    <dgm:pt modelId="{C9C0C757-529B-4A8F-AA68-BEA9E5A1B173}" type="sibTrans" cxnId="{91C0F45E-1B10-478E-BEB6-A9C1208D5948}">
      <dgm:prSet/>
      <dgm:spPr/>
      <dgm:t>
        <a:bodyPr/>
        <a:lstStyle/>
        <a:p>
          <a:endParaRPr lang="ru-RU"/>
        </a:p>
      </dgm:t>
    </dgm:pt>
    <dgm:pt modelId="{02F13153-7AB5-454E-A6B7-63860919E263}">
      <dgm:prSet phldrT="[Текст]" custT="1"/>
      <dgm:spPr/>
      <dgm:t>
        <a:bodyPr/>
        <a:lstStyle/>
        <a:p>
          <a:r>
            <a:rPr lang="vi-VN" sz="1000" dirty="0" smtClean="0"/>
            <a:t> şi ar exclude pericolul subminării capacităţii statului de a-şi promova interesele naţionale</a:t>
          </a:r>
          <a:r>
            <a:rPr lang="ro-RO" sz="1000" dirty="0" smtClean="0"/>
            <a:t> </a:t>
          </a:r>
          <a:r>
            <a:rPr lang="vi-VN" sz="1000" dirty="0" smtClean="0"/>
            <a:t>pe arena internaţională, care sunt, de regulă, prin acţiuni concrete şi adecvate pentru</a:t>
          </a:r>
          <a:r>
            <a:rPr lang="ro-RO" sz="1000" dirty="0" smtClean="0"/>
            <a:t> </a:t>
          </a:r>
          <a:r>
            <a:rPr lang="vi-VN" sz="1000" dirty="0" smtClean="0"/>
            <a:t>îndepărtarea ameninţărilor existente atât din interior, cât şi din exterior</a:t>
          </a:r>
          <a:endParaRPr lang="ru-RU" sz="1000" dirty="0"/>
        </a:p>
      </dgm:t>
    </dgm:pt>
    <dgm:pt modelId="{771931B7-861D-4FC4-AF63-A615A5BA8B3F}" type="parTrans" cxnId="{6D6943CB-69B6-4829-BE05-64C32A4AC320}">
      <dgm:prSet/>
      <dgm:spPr/>
      <dgm:t>
        <a:bodyPr/>
        <a:lstStyle/>
        <a:p>
          <a:endParaRPr lang="ru-RU"/>
        </a:p>
      </dgm:t>
    </dgm:pt>
    <dgm:pt modelId="{47D53177-4F4D-45F3-AC2C-C96206C19D32}" type="sibTrans" cxnId="{6D6943CB-69B6-4829-BE05-64C32A4AC320}">
      <dgm:prSet/>
      <dgm:spPr/>
      <dgm:t>
        <a:bodyPr/>
        <a:lstStyle/>
        <a:p>
          <a:endParaRPr lang="ru-RU"/>
        </a:p>
      </dgm:t>
    </dgm:pt>
    <dgm:pt modelId="{73625A6F-A107-4538-8A91-FCE05346A25A}" type="pres">
      <dgm:prSet presAssocID="{0B156414-F5B1-48B5-9089-72FDCE801B9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043760-D730-48D7-BF17-DF8C095E41C3}" type="pres">
      <dgm:prSet presAssocID="{0B156414-F5B1-48B5-9089-72FDCE801B91}" presName="dummyMaxCanvas" presStyleCnt="0">
        <dgm:presLayoutVars/>
      </dgm:prSet>
      <dgm:spPr/>
    </dgm:pt>
    <dgm:pt modelId="{39CDD02F-FD3F-46AB-8B94-15F6AD1F154E}" type="pres">
      <dgm:prSet presAssocID="{0B156414-F5B1-48B5-9089-72FDCE801B91}" presName="ThreeNodes_1" presStyleLbl="node1" presStyleIdx="0" presStyleCnt="3" custScaleX="102487" custScaleY="99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807B9-043E-4531-B8EE-6F77681BBF55}" type="pres">
      <dgm:prSet presAssocID="{0B156414-F5B1-48B5-9089-72FDCE801B9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386A3-271C-467C-B610-A4CDDBD570ED}" type="pres">
      <dgm:prSet presAssocID="{0B156414-F5B1-48B5-9089-72FDCE801B9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583F6-C77D-43D7-A777-A1FE73D8474D}" type="pres">
      <dgm:prSet presAssocID="{0B156414-F5B1-48B5-9089-72FDCE801B9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38E81-8FB7-4EA6-81C0-A745B48F3342}" type="pres">
      <dgm:prSet presAssocID="{0B156414-F5B1-48B5-9089-72FDCE801B9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6AD69-8F95-4397-A491-4F7FF382E9EC}" type="pres">
      <dgm:prSet presAssocID="{0B156414-F5B1-48B5-9089-72FDCE801B9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F5666-6B0A-4529-8484-723CDC487A63}" type="pres">
      <dgm:prSet presAssocID="{0B156414-F5B1-48B5-9089-72FDCE801B9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EEBB5-8474-4EF3-A425-87277D962979}" type="pres">
      <dgm:prSet presAssocID="{0B156414-F5B1-48B5-9089-72FDCE801B9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6A2F35-5E91-446B-B027-3A98B8F006C7}" type="presOf" srcId="{0B156414-F5B1-48B5-9089-72FDCE801B91}" destId="{73625A6F-A107-4538-8A91-FCE05346A25A}" srcOrd="0" destOrd="0" presId="urn:microsoft.com/office/officeart/2005/8/layout/vProcess5"/>
    <dgm:cxn modelId="{B747D592-432E-4329-99C2-E92D9EBA7BDC}" type="presOf" srcId="{9D3820DD-E76A-424A-9CCA-117F5A58B035}" destId="{AC46AD69-8F95-4397-A491-4F7FF382E9EC}" srcOrd="1" destOrd="0" presId="urn:microsoft.com/office/officeart/2005/8/layout/vProcess5"/>
    <dgm:cxn modelId="{6D6943CB-69B6-4829-BE05-64C32A4AC320}" srcId="{0B156414-F5B1-48B5-9089-72FDCE801B91}" destId="{02F13153-7AB5-454E-A6B7-63860919E263}" srcOrd="2" destOrd="0" parTransId="{771931B7-861D-4FC4-AF63-A615A5BA8B3F}" sibTransId="{47D53177-4F4D-45F3-AC2C-C96206C19D32}"/>
    <dgm:cxn modelId="{E23F6887-C0C2-4AD0-BC17-CEB667FD19AA}" type="presOf" srcId="{02F13153-7AB5-454E-A6B7-63860919E263}" destId="{68FEEBB5-8474-4EF3-A425-87277D962979}" srcOrd="1" destOrd="0" presId="urn:microsoft.com/office/officeart/2005/8/layout/vProcess5"/>
    <dgm:cxn modelId="{502467F8-9A4E-425D-8FB9-0BB2527BD6B2}" type="presOf" srcId="{9D3820DD-E76A-424A-9CCA-117F5A58B035}" destId="{39CDD02F-FD3F-46AB-8B94-15F6AD1F154E}" srcOrd="0" destOrd="0" presId="urn:microsoft.com/office/officeart/2005/8/layout/vProcess5"/>
    <dgm:cxn modelId="{20329926-66C6-44CA-9CD0-310B9BDE7F55}" type="presOf" srcId="{C660F2BB-37B3-4B61-8270-2A3EAFCC0FFF}" destId="{9EA583F6-C77D-43D7-A777-A1FE73D8474D}" srcOrd="0" destOrd="0" presId="urn:microsoft.com/office/officeart/2005/8/layout/vProcess5"/>
    <dgm:cxn modelId="{1CD65CE0-02E3-4D8A-A63C-C6B17FED0FF7}" srcId="{0B156414-F5B1-48B5-9089-72FDCE801B91}" destId="{9D3820DD-E76A-424A-9CCA-117F5A58B035}" srcOrd="0" destOrd="0" parTransId="{8ADBD538-D4B3-49E7-BACE-4E988530D2BD}" sibTransId="{C660F2BB-37B3-4B61-8270-2A3EAFCC0FFF}"/>
    <dgm:cxn modelId="{07CB8CC5-6ED3-4503-923F-6570F0F67047}" type="presOf" srcId="{1412E74E-B2AF-496F-A0E5-646EEB41690A}" destId="{28DF5666-6B0A-4529-8484-723CDC487A63}" srcOrd="1" destOrd="0" presId="urn:microsoft.com/office/officeart/2005/8/layout/vProcess5"/>
    <dgm:cxn modelId="{91C0F45E-1B10-478E-BEB6-A9C1208D5948}" srcId="{0B156414-F5B1-48B5-9089-72FDCE801B91}" destId="{1412E74E-B2AF-496F-A0E5-646EEB41690A}" srcOrd="1" destOrd="0" parTransId="{A1FD85ED-4B39-489B-86FD-5ED87360277A}" sibTransId="{C9C0C757-529B-4A8F-AA68-BEA9E5A1B173}"/>
    <dgm:cxn modelId="{E6C4968F-95B9-4AD3-A8B6-230C438C42A8}" type="presOf" srcId="{02F13153-7AB5-454E-A6B7-63860919E263}" destId="{217386A3-271C-467C-B610-A4CDDBD570ED}" srcOrd="0" destOrd="0" presId="urn:microsoft.com/office/officeart/2005/8/layout/vProcess5"/>
    <dgm:cxn modelId="{8D3DD2B1-03F1-4036-A425-5D0A0F31C4D2}" type="presOf" srcId="{1412E74E-B2AF-496F-A0E5-646EEB41690A}" destId="{64F807B9-043E-4531-B8EE-6F77681BBF55}" srcOrd="0" destOrd="0" presId="urn:microsoft.com/office/officeart/2005/8/layout/vProcess5"/>
    <dgm:cxn modelId="{B88D8ABD-1C12-40A9-8CEA-29C6496222B0}" type="presOf" srcId="{C9C0C757-529B-4A8F-AA68-BEA9E5A1B173}" destId="{8B138E81-8FB7-4EA6-81C0-A745B48F3342}" srcOrd="0" destOrd="0" presId="urn:microsoft.com/office/officeart/2005/8/layout/vProcess5"/>
    <dgm:cxn modelId="{E750C768-FE6E-4AF2-A3BF-F44E3C6C295D}" type="presParOf" srcId="{73625A6F-A107-4538-8A91-FCE05346A25A}" destId="{9C043760-D730-48D7-BF17-DF8C095E41C3}" srcOrd="0" destOrd="0" presId="urn:microsoft.com/office/officeart/2005/8/layout/vProcess5"/>
    <dgm:cxn modelId="{27DF1BCA-91FF-4897-A6A3-E104B827941F}" type="presParOf" srcId="{73625A6F-A107-4538-8A91-FCE05346A25A}" destId="{39CDD02F-FD3F-46AB-8B94-15F6AD1F154E}" srcOrd="1" destOrd="0" presId="urn:microsoft.com/office/officeart/2005/8/layout/vProcess5"/>
    <dgm:cxn modelId="{63C93814-D618-4705-BB3B-DC755429D7FA}" type="presParOf" srcId="{73625A6F-A107-4538-8A91-FCE05346A25A}" destId="{64F807B9-043E-4531-B8EE-6F77681BBF55}" srcOrd="2" destOrd="0" presId="urn:microsoft.com/office/officeart/2005/8/layout/vProcess5"/>
    <dgm:cxn modelId="{98014AF7-DC15-4CE9-97C6-657575EBD09D}" type="presParOf" srcId="{73625A6F-A107-4538-8A91-FCE05346A25A}" destId="{217386A3-271C-467C-B610-A4CDDBD570ED}" srcOrd="3" destOrd="0" presId="urn:microsoft.com/office/officeart/2005/8/layout/vProcess5"/>
    <dgm:cxn modelId="{8AAAFE44-6BF8-4410-B745-183BA5B9FAB4}" type="presParOf" srcId="{73625A6F-A107-4538-8A91-FCE05346A25A}" destId="{9EA583F6-C77D-43D7-A777-A1FE73D8474D}" srcOrd="4" destOrd="0" presId="urn:microsoft.com/office/officeart/2005/8/layout/vProcess5"/>
    <dgm:cxn modelId="{4C0CE392-6385-4376-8BA3-CCA647E2D4D8}" type="presParOf" srcId="{73625A6F-A107-4538-8A91-FCE05346A25A}" destId="{8B138E81-8FB7-4EA6-81C0-A745B48F3342}" srcOrd="5" destOrd="0" presId="urn:microsoft.com/office/officeart/2005/8/layout/vProcess5"/>
    <dgm:cxn modelId="{5121825E-00DB-4C0A-B974-957A02E35607}" type="presParOf" srcId="{73625A6F-A107-4538-8A91-FCE05346A25A}" destId="{AC46AD69-8F95-4397-A491-4F7FF382E9EC}" srcOrd="6" destOrd="0" presId="urn:microsoft.com/office/officeart/2005/8/layout/vProcess5"/>
    <dgm:cxn modelId="{D8C6F358-24CC-4527-A5FE-7F99A8CC2C80}" type="presParOf" srcId="{73625A6F-A107-4538-8A91-FCE05346A25A}" destId="{28DF5666-6B0A-4529-8484-723CDC487A63}" srcOrd="7" destOrd="0" presId="urn:microsoft.com/office/officeart/2005/8/layout/vProcess5"/>
    <dgm:cxn modelId="{9B39BBEF-F56D-450E-86CC-9B10C72835A6}" type="presParOf" srcId="{73625A6F-A107-4538-8A91-FCE05346A25A}" destId="{68FEEBB5-8474-4EF3-A425-87277D96297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3A51542-E3B9-4409-8870-AFFC4AE9BC2E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AB1C2C2-DFBD-4F55-9B0E-EF35ECA4FC9B}">
      <dgm:prSet phldrT="[Текст]"/>
      <dgm:spPr/>
      <dgm:t>
        <a:bodyPr/>
        <a:lstStyle/>
        <a:p>
          <a:r>
            <a:rPr lang="ro-RO" dirty="0" smtClean="0"/>
            <a:t>- Gama ameninţărilor de natură politică se completează permanent cu noi forme şi tehnici. Anihilarea acestora este o preocupaţie neîncetată, care presupune procedee adecvate şi eforturi comune.</a:t>
          </a:r>
          <a:endParaRPr lang="ru-RU" dirty="0"/>
        </a:p>
      </dgm:t>
    </dgm:pt>
    <dgm:pt modelId="{DE5BF20B-1D73-4DE7-A28C-27BD57684AB6}" type="parTrans" cxnId="{095B5E56-EB3E-4F87-B68D-6C4186454FD9}">
      <dgm:prSet/>
      <dgm:spPr/>
      <dgm:t>
        <a:bodyPr/>
        <a:lstStyle/>
        <a:p>
          <a:endParaRPr lang="ru-RU"/>
        </a:p>
      </dgm:t>
    </dgm:pt>
    <dgm:pt modelId="{37BE5903-87D8-493C-8ED2-1C2570086176}" type="sibTrans" cxnId="{095B5E56-EB3E-4F87-B68D-6C4186454FD9}">
      <dgm:prSet/>
      <dgm:spPr/>
      <dgm:t>
        <a:bodyPr/>
        <a:lstStyle/>
        <a:p>
          <a:endParaRPr lang="ru-RU"/>
        </a:p>
      </dgm:t>
    </dgm:pt>
    <dgm:pt modelId="{925AEE44-D828-4892-9CD7-F95F6C181050}">
      <dgm:prSet phldrT="[Текст]"/>
      <dgm:spPr/>
      <dgm:t>
        <a:bodyPr/>
        <a:lstStyle/>
        <a:p>
          <a:r>
            <a:rPr lang="ro-RO" dirty="0" smtClean="0"/>
            <a:t>- Dar, înainte de toate, starea de stabilitate politică caracterizată de o participare politică competitivă şi legiferată, sisteme deschise de recrutare a aparatului executiv şi independenţă a puterilor din stat reduce substanţial punctele vulnerabile asupra cărora se pot direcţiona ameninţările. </a:t>
          </a:r>
          <a:endParaRPr lang="ru-RU" dirty="0"/>
        </a:p>
      </dgm:t>
    </dgm:pt>
    <dgm:pt modelId="{0F880D90-D6CE-457C-81AF-68F6AD8ADBA7}" type="parTrans" cxnId="{63298C0C-832F-47B4-B4A0-D76765BECA5A}">
      <dgm:prSet/>
      <dgm:spPr/>
      <dgm:t>
        <a:bodyPr/>
        <a:lstStyle/>
        <a:p>
          <a:endParaRPr lang="ru-RU"/>
        </a:p>
      </dgm:t>
    </dgm:pt>
    <dgm:pt modelId="{532743E0-7EA3-47AB-B17C-5F073EAF2228}" type="sibTrans" cxnId="{63298C0C-832F-47B4-B4A0-D76765BECA5A}">
      <dgm:prSet/>
      <dgm:spPr/>
      <dgm:t>
        <a:bodyPr/>
        <a:lstStyle/>
        <a:p>
          <a:endParaRPr lang="ru-RU"/>
        </a:p>
      </dgm:t>
    </dgm:pt>
    <dgm:pt modelId="{BA9E4987-E997-4E9A-BC10-8B58618A2506}">
      <dgm:prSet phldrT="[Текст]"/>
      <dgm:spPr/>
      <dgm:t>
        <a:bodyPr/>
        <a:lstStyle/>
        <a:p>
          <a:r>
            <a:rPr lang="ro-RO" dirty="0" smtClean="0"/>
            <a:t>- În acest mod, statul ajunge să devină credibil, fapt ce exercită o atracţie pentru interesul şi investiţiile străine, ca sursă de dezvoltare economică.</a:t>
          </a:r>
          <a:endParaRPr lang="ru-RU" dirty="0"/>
        </a:p>
      </dgm:t>
    </dgm:pt>
    <dgm:pt modelId="{4E577E9D-28E3-4284-A8DD-550D4B5313AF}" type="parTrans" cxnId="{E60D6433-D781-488C-BCD4-D4697794746D}">
      <dgm:prSet/>
      <dgm:spPr/>
      <dgm:t>
        <a:bodyPr/>
        <a:lstStyle/>
        <a:p>
          <a:endParaRPr lang="ru-RU"/>
        </a:p>
      </dgm:t>
    </dgm:pt>
    <dgm:pt modelId="{16DB2D04-1953-4F0C-9206-CCDD40F53CDA}" type="sibTrans" cxnId="{E60D6433-D781-488C-BCD4-D4697794746D}">
      <dgm:prSet/>
      <dgm:spPr/>
      <dgm:t>
        <a:bodyPr/>
        <a:lstStyle/>
        <a:p>
          <a:endParaRPr lang="ru-RU"/>
        </a:p>
      </dgm:t>
    </dgm:pt>
    <dgm:pt modelId="{F019C9D9-D829-45FF-B70E-0D549C279C79}" type="pres">
      <dgm:prSet presAssocID="{F3A51542-E3B9-4409-8870-AFFC4AE9BC2E}" presName="vert0" presStyleCnt="0">
        <dgm:presLayoutVars>
          <dgm:dir/>
          <dgm:animOne val="branch"/>
          <dgm:animLvl val="lvl"/>
        </dgm:presLayoutVars>
      </dgm:prSet>
      <dgm:spPr/>
    </dgm:pt>
    <dgm:pt modelId="{0E3E3C0C-83B8-4789-AC1C-A5FD80FFC0E3}" type="pres">
      <dgm:prSet presAssocID="{CAB1C2C2-DFBD-4F55-9B0E-EF35ECA4FC9B}" presName="thickLine" presStyleLbl="alignNode1" presStyleIdx="0" presStyleCnt="3"/>
      <dgm:spPr/>
    </dgm:pt>
    <dgm:pt modelId="{3C10B445-C72E-4B22-A786-7F7A0E762D51}" type="pres">
      <dgm:prSet presAssocID="{CAB1C2C2-DFBD-4F55-9B0E-EF35ECA4FC9B}" presName="horz1" presStyleCnt="0"/>
      <dgm:spPr/>
    </dgm:pt>
    <dgm:pt modelId="{C40358CF-31C6-4CAB-A0F5-05F2CAAE77A9}" type="pres">
      <dgm:prSet presAssocID="{CAB1C2C2-DFBD-4F55-9B0E-EF35ECA4FC9B}" presName="tx1" presStyleLbl="revTx" presStyleIdx="0" presStyleCnt="3"/>
      <dgm:spPr/>
      <dgm:t>
        <a:bodyPr/>
        <a:lstStyle/>
        <a:p>
          <a:endParaRPr lang="ru-RU"/>
        </a:p>
      </dgm:t>
    </dgm:pt>
    <dgm:pt modelId="{35833B10-0910-4E75-99C5-CBFD4719D5FE}" type="pres">
      <dgm:prSet presAssocID="{CAB1C2C2-DFBD-4F55-9B0E-EF35ECA4FC9B}" presName="vert1" presStyleCnt="0"/>
      <dgm:spPr/>
    </dgm:pt>
    <dgm:pt modelId="{00C2AEAB-8B7C-46B2-81EF-9E61F328BC8E}" type="pres">
      <dgm:prSet presAssocID="{925AEE44-D828-4892-9CD7-F95F6C181050}" presName="thickLine" presStyleLbl="alignNode1" presStyleIdx="1" presStyleCnt="3"/>
      <dgm:spPr/>
    </dgm:pt>
    <dgm:pt modelId="{9DAF6788-13D3-4D7D-A546-2422BF3E5BF7}" type="pres">
      <dgm:prSet presAssocID="{925AEE44-D828-4892-9CD7-F95F6C181050}" presName="horz1" presStyleCnt="0"/>
      <dgm:spPr/>
    </dgm:pt>
    <dgm:pt modelId="{DDFE3209-F48B-4924-AFB5-F8BC31BE3E5B}" type="pres">
      <dgm:prSet presAssocID="{925AEE44-D828-4892-9CD7-F95F6C181050}" presName="tx1" presStyleLbl="revTx" presStyleIdx="1" presStyleCnt="3"/>
      <dgm:spPr/>
    </dgm:pt>
    <dgm:pt modelId="{8F9F1673-4EEE-407A-BAC4-CE5AF4594B19}" type="pres">
      <dgm:prSet presAssocID="{925AEE44-D828-4892-9CD7-F95F6C181050}" presName="vert1" presStyleCnt="0"/>
      <dgm:spPr/>
    </dgm:pt>
    <dgm:pt modelId="{7CCF873F-8607-47C6-8F0C-739B58661A7A}" type="pres">
      <dgm:prSet presAssocID="{BA9E4987-E997-4E9A-BC10-8B58618A2506}" presName="thickLine" presStyleLbl="alignNode1" presStyleIdx="2" presStyleCnt="3"/>
      <dgm:spPr/>
    </dgm:pt>
    <dgm:pt modelId="{7299C53B-CB40-42E5-B935-ED1E215A0D7B}" type="pres">
      <dgm:prSet presAssocID="{BA9E4987-E997-4E9A-BC10-8B58618A2506}" presName="horz1" presStyleCnt="0"/>
      <dgm:spPr/>
    </dgm:pt>
    <dgm:pt modelId="{BE537F30-88C8-4D37-9941-368859B0D9E9}" type="pres">
      <dgm:prSet presAssocID="{BA9E4987-E997-4E9A-BC10-8B58618A2506}" presName="tx1" presStyleLbl="revTx" presStyleIdx="2" presStyleCnt="3"/>
      <dgm:spPr/>
    </dgm:pt>
    <dgm:pt modelId="{83E550C6-5EDA-4ACE-85B8-7F650046CF64}" type="pres">
      <dgm:prSet presAssocID="{BA9E4987-E997-4E9A-BC10-8B58618A2506}" presName="vert1" presStyleCnt="0"/>
      <dgm:spPr/>
    </dgm:pt>
  </dgm:ptLst>
  <dgm:cxnLst>
    <dgm:cxn modelId="{E60D6433-D781-488C-BCD4-D4697794746D}" srcId="{F3A51542-E3B9-4409-8870-AFFC4AE9BC2E}" destId="{BA9E4987-E997-4E9A-BC10-8B58618A2506}" srcOrd="2" destOrd="0" parTransId="{4E577E9D-28E3-4284-A8DD-550D4B5313AF}" sibTransId="{16DB2D04-1953-4F0C-9206-CCDD40F53CDA}"/>
    <dgm:cxn modelId="{F47D0CDE-07B9-469D-8A46-661694B0E612}" type="presOf" srcId="{CAB1C2C2-DFBD-4F55-9B0E-EF35ECA4FC9B}" destId="{C40358CF-31C6-4CAB-A0F5-05F2CAAE77A9}" srcOrd="0" destOrd="0" presId="urn:microsoft.com/office/officeart/2008/layout/LinedList"/>
    <dgm:cxn modelId="{FD31DCB2-8145-4C8B-9E5F-BB24DF8D4EB9}" type="presOf" srcId="{F3A51542-E3B9-4409-8870-AFFC4AE9BC2E}" destId="{F019C9D9-D829-45FF-B70E-0D549C279C79}" srcOrd="0" destOrd="0" presId="urn:microsoft.com/office/officeart/2008/layout/LinedList"/>
    <dgm:cxn modelId="{63298C0C-832F-47B4-B4A0-D76765BECA5A}" srcId="{F3A51542-E3B9-4409-8870-AFFC4AE9BC2E}" destId="{925AEE44-D828-4892-9CD7-F95F6C181050}" srcOrd="1" destOrd="0" parTransId="{0F880D90-D6CE-457C-81AF-68F6AD8ADBA7}" sibTransId="{532743E0-7EA3-47AB-B17C-5F073EAF2228}"/>
    <dgm:cxn modelId="{E8712A0E-ACDB-4B00-AA01-927966787C94}" type="presOf" srcId="{BA9E4987-E997-4E9A-BC10-8B58618A2506}" destId="{BE537F30-88C8-4D37-9941-368859B0D9E9}" srcOrd="0" destOrd="0" presId="urn:microsoft.com/office/officeart/2008/layout/LinedList"/>
    <dgm:cxn modelId="{095B5E56-EB3E-4F87-B68D-6C4186454FD9}" srcId="{F3A51542-E3B9-4409-8870-AFFC4AE9BC2E}" destId="{CAB1C2C2-DFBD-4F55-9B0E-EF35ECA4FC9B}" srcOrd="0" destOrd="0" parTransId="{DE5BF20B-1D73-4DE7-A28C-27BD57684AB6}" sibTransId="{37BE5903-87D8-493C-8ED2-1C2570086176}"/>
    <dgm:cxn modelId="{184B088F-4A2F-4531-9EF5-77F9D183B979}" type="presOf" srcId="{925AEE44-D828-4892-9CD7-F95F6C181050}" destId="{DDFE3209-F48B-4924-AFB5-F8BC31BE3E5B}" srcOrd="0" destOrd="0" presId="urn:microsoft.com/office/officeart/2008/layout/LinedList"/>
    <dgm:cxn modelId="{19B58027-9CAA-446D-BB2F-164FF82AC9AE}" type="presParOf" srcId="{F019C9D9-D829-45FF-B70E-0D549C279C79}" destId="{0E3E3C0C-83B8-4789-AC1C-A5FD80FFC0E3}" srcOrd="0" destOrd="0" presId="urn:microsoft.com/office/officeart/2008/layout/LinedList"/>
    <dgm:cxn modelId="{9D936D61-5736-4325-8F7A-C7C4CBE9ABC2}" type="presParOf" srcId="{F019C9D9-D829-45FF-B70E-0D549C279C79}" destId="{3C10B445-C72E-4B22-A786-7F7A0E762D51}" srcOrd="1" destOrd="0" presId="urn:microsoft.com/office/officeart/2008/layout/LinedList"/>
    <dgm:cxn modelId="{EA202F0D-D1E9-4F7F-9A27-3B55BE070B84}" type="presParOf" srcId="{3C10B445-C72E-4B22-A786-7F7A0E762D51}" destId="{C40358CF-31C6-4CAB-A0F5-05F2CAAE77A9}" srcOrd="0" destOrd="0" presId="urn:microsoft.com/office/officeart/2008/layout/LinedList"/>
    <dgm:cxn modelId="{39FF2984-62E8-49D2-A198-41163C17A7D4}" type="presParOf" srcId="{3C10B445-C72E-4B22-A786-7F7A0E762D51}" destId="{35833B10-0910-4E75-99C5-CBFD4719D5FE}" srcOrd="1" destOrd="0" presId="urn:microsoft.com/office/officeart/2008/layout/LinedList"/>
    <dgm:cxn modelId="{7A4CC475-6392-4D6E-B117-51769DF6ED6A}" type="presParOf" srcId="{F019C9D9-D829-45FF-B70E-0D549C279C79}" destId="{00C2AEAB-8B7C-46B2-81EF-9E61F328BC8E}" srcOrd="2" destOrd="0" presId="urn:microsoft.com/office/officeart/2008/layout/LinedList"/>
    <dgm:cxn modelId="{0A1AD39E-2080-40F9-895B-B4FE27552108}" type="presParOf" srcId="{F019C9D9-D829-45FF-B70E-0D549C279C79}" destId="{9DAF6788-13D3-4D7D-A546-2422BF3E5BF7}" srcOrd="3" destOrd="0" presId="urn:microsoft.com/office/officeart/2008/layout/LinedList"/>
    <dgm:cxn modelId="{9F07C013-C218-445E-B120-FFE39542FDCA}" type="presParOf" srcId="{9DAF6788-13D3-4D7D-A546-2422BF3E5BF7}" destId="{DDFE3209-F48B-4924-AFB5-F8BC31BE3E5B}" srcOrd="0" destOrd="0" presId="urn:microsoft.com/office/officeart/2008/layout/LinedList"/>
    <dgm:cxn modelId="{78BBB31F-DF28-4C4F-AC97-32C382BB919A}" type="presParOf" srcId="{9DAF6788-13D3-4D7D-A546-2422BF3E5BF7}" destId="{8F9F1673-4EEE-407A-BAC4-CE5AF4594B19}" srcOrd="1" destOrd="0" presId="urn:microsoft.com/office/officeart/2008/layout/LinedList"/>
    <dgm:cxn modelId="{9612972F-479A-47F0-906A-FC7141058C7D}" type="presParOf" srcId="{F019C9D9-D829-45FF-B70E-0D549C279C79}" destId="{7CCF873F-8607-47C6-8F0C-739B58661A7A}" srcOrd="4" destOrd="0" presId="urn:microsoft.com/office/officeart/2008/layout/LinedList"/>
    <dgm:cxn modelId="{1B760421-AFE9-46D1-95F9-1F507CF691F7}" type="presParOf" srcId="{F019C9D9-D829-45FF-B70E-0D549C279C79}" destId="{7299C53B-CB40-42E5-B935-ED1E215A0D7B}" srcOrd="5" destOrd="0" presId="urn:microsoft.com/office/officeart/2008/layout/LinedList"/>
    <dgm:cxn modelId="{C50D9717-32A0-4FD5-9DC3-2485644734D5}" type="presParOf" srcId="{7299C53B-CB40-42E5-B935-ED1E215A0D7B}" destId="{BE537F30-88C8-4D37-9941-368859B0D9E9}" srcOrd="0" destOrd="0" presId="urn:microsoft.com/office/officeart/2008/layout/LinedList"/>
    <dgm:cxn modelId="{C6604950-296E-41DF-8D9F-A528E0C30C09}" type="presParOf" srcId="{7299C53B-CB40-42E5-B935-ED1E215A0D7B}" destId="{83E550C6-5EDA-4ACE-85B8-7F650046CF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183409-9A85-41DE-9314-3E8BEFF2ECBF}" type="doc">
      <dgm:prSet loTypeId="urn:microsoft.com/office/officeart/2005/8/layout/arrow6" loCatId="relationship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192A5CC-1348-4B7B-859A-7D2F524CE63B}">
      <dgm:prSet phldrT="[Текст]"/>
      <dgm:spPr/>
      <dgm:t>
        <a:bodyPr/>
        <a:lstStyle/>
        <a:p>
          <a:r>
            <a:rPr lang="vi-VN" dirty="0" smtClean="0"/>
            <a:t>acţiuni de natură să încalce ordinea de drept a unui stat</a:t>
          </a:r>
          <a:endParaRPr lang="ru-RU" dirty="0"/>
        </a:p>
      </dgm:t>
    </dgm:pt>
    <dgm:pt modelId="{1B30A091-7E1F-473F-B19F-E984846038DF}" type="parTrans" cxnId="{813C2914-1757-4E92-9BCE-FAF08292C83E}">
      <dgm:prSet/>
      <dgm:spPr/>
      <dgm:t>
        <a:bodyPr/>
        <a:lstStyle/>
        <a:p>
          <a:endParaRPr lang="ru-RU"/>
        </a:p>
      </dgm:t>
    </dgm:pt>
    <dgm:pt modelId="{FC91533F-A261-4C43-8785-485C8530883A}" type="sibTrans" cxnId="{813C2914-1757-4E92-9BCE-FAF08292C83E}">
      <dgm:prSet/>
      <dgm:spPr/>
      <dgm:t>
        <a:bodyPr/>
        <a:lstStyle/>
        <a:p>
          <a:endParaRPr lang="ru-RU"/>
        </a:p>
      </dgm:t>
    </dgm:pt>
    <dgm:pt modelId="{F307A0CE-76E7-4D58-956D-D9281CE7B2E3}">
      <dgm:prSet phldrT="[Текст]"/>
      <dgm:spPr/>
      <dgm:t>
        <a:bodyPr/>
        <a:lstStyle/>
        <a:p>
          <a:r>
            <a:rPr lang="vi-VN" dirty="0" smtClean="0"/>
            <a:t> sau a unor organizaţii internaţionale</a:t>
          </a:r>
          <a:endParaRPr lang="ru-RU" dirty="0"/>
        </a:p>
      </dgm:t>
    </dgm:pt>
    <dgm:pt modelId="{855081AB-74C4-4BED-9B95-D7462FA8410F}" type="parTrans" cxnId="{FE8F8807-9AAC-4DFE-A99C-08A22991B7CC}">
      <dgm:prSet/>
      <dgm:spPr/>
      <dgm:t>
        <a:bodyPr/>
        <a:lstStyle/>
        <a:p>
          <a:endParaRPr lang="ru-RU"/>
        </a:p>
      </dgm:t>
    </dgm:pt>
    <dgm:pt modelId="{59CF0472-8F33-4CAA-977C-60C97FCE7D2B}" type="sibTrans" cxnId="{FE8F8807-9AAC-4DFE-A99C-08A22991B7CC}">
      <dgm:prSet/>
      <dgm:spPr/>
      <dgm:t>
        <a:bodyPr/>
        <a:lstStyle/>
        <a:p>
          <a:endParaRPr lang="ru-RU"/>
        </a:p>
      </dgm:t>
    </dgm:pt>
    <dgm:pt modelId="{E482000D-60B6-4EFD-940C-BB7BEA883937}" type="pres">
      <dgm:prSet presAssocID="{84183409-9A85-41DE-9314-3E8BEFF2ECB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1426B9-5BA7-4080-8CD7-4B641DCBFF3F}" type="pres">
      <dgm:prSet presAssocID="{84183409-9A85-41DE-9314-3E8BEFF2ECBF}" presName="ribbon" presStyleLbl="node1" presStyleIdx="0" presStyleCnt="1" custScaleX="277333"/>
      <dgm:spPr/>
    </dgm:pt>
    <dgm:pt modelId="{A9F0332E-2234-4B1E-AC28-42D9A5B90350}" type="pres">
      <dgm:prSet presAssocID="{84183409-9A85-41DE-9314-3E8BEFF2ECBF}" presName="leftArrowText" presStyleLbl="node1" presStyleIdx="0" presStyleCnt="1" custScaleX="280907" custLinFactNeighborX="-73183" custLinFactNeighborY="-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B15EB-A768-4E1A-B8C0-76C7BB29B076}" type="pres">
      <dgm:prSet presAssocID="{84183409-9A85-41DE-9314-3E8BEFF2ECBF}" presName="rightArrowText" presStyleLbl="node1" presStyleIdx="0" presStyleCnt="1" custScaleX="216652" custLinFactNeighborX="70734" custLinFactNeighborY="-11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14B632-855F-4915-BF7D-8AFD3673F165}" type="presOf" srcId="{F307A0CE-76E7-4D58-956D-D9281CE7B2E3}" destId="{4DDB15EB-A768-4E1A-B8C0-76C7BB29B076}" srcOrd="0" destOrd="0" presId="urn:microsoft.com/office/officeart/2005/8/layout/arrow6"/>
    <dgm:cxn modelId="{E4D292D7-A6D4-46E3-96C7-2841EA5D0CFD}" type="presOf" srcId="{5192A5CC-1348-4B7B-859A-7D2F524CE63B}" destId="{A9F0332E-2234-4B1E-AC28-42D9A5B90350}" srcOrd="0" destOrd="0" presId="urn:microsoft.com/office/officeart/2005/8/layout/arrow6"/>
    <dgm:cxn modelId="{813C2914-1757-4E92-9BCE-FAF08292C83E}" srcId="{84183409-9A85-41DE-9314-3E8BEFF2ECBF}" destId="{5192A5CC-1348-4B7B-859A-7D2F524CE63B}" srcOrd="0" destOrd="0" parTransId="{1B30A091-7E1F-473F-B19F-E984846038DF}" sibTransId="{FC91533F-A261-4C43-8785-485C8530883A}"/>
    <dgm:cxn modelId="{7B653A5D-9D2A-4EBB-AE48-A8798498F966}" type="presOf" srcId="{84183409-9A85-41DE-9314-3E8BEFF2ECBF}" destId="{E482000D-60B6-4EFD-940C-BB7BEA883937}" srcOrd="0" destOrd="0" presId="urn:microsoft.com/office/officeart/2005/8/layout/arrow6"/>
    <dgm:cxn modelId="{FE8F8807-9AAC-4DFE-A99C-08A22991B7CC}" srcId="{84183409-9A85-41DE-9314-3E8BEFF2ECBF}" destId="{F307A0CE-76E7-4D58-956D-D9281CE7B2E3}" srcOrd="1" destOrd="0" parTransId="{855081AB-74C4-4BED-9B95-D7462FA8410F}" sibTransId="{59CF0472-8F33-4CAA-977C-60C97FCE7D2B}"/>
    <dgm:cxn modelId="{FC7BBC81-C2F2-43E9-9299-CD2A9BACA811}" type="presParOf" srcId="{E482000D-60B6-4EFD-940C-BB7BEA883937}" destId="{E51426B9-5BA7-4080-8CD7-4B641DCBFF3F}" srcOrd="0" destOrd="0" presId="urn:microsoft.com/office/officeart/2005/8/layout/arrow6"/>
    <dgm:cxn modelId="{1851EEEB-C232-49B0-A5D9-B3D1C135C3A7}" type="presParOf" srcId="{E482000D-60B6-4EFD-940C-BB7BEA883937}" destId="{A9F0332E-2234-4B1E-AC28-42D9A5B90350}" srcOrd="1" destOrd="0" presId="urn:microsoft.com/office/officeart/2005/8/layout/arrow6"/>
    <dgm:cxn modelId="{2D8AF15F-9247-4A5F-9B44-AA749BA8E606}" type="presParOf" srcId="{E482000D-60B6-4EFD-940C-BB7BEA883937}" destId="{4DDB15EB-A768-4E1A-B8C0-76C7BB29B07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6FB45A-BFFC-4D85-AF38-547D587A621B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4BAB6FF-C55B-4E25-AB1D-D4383604E102}">
      <dgm:prSet phldrT="[Текст]" custT="1"/>
      <dgm:spPr/>
      <dgm:t>
        <a:bodyPr/>
        <a:lstStyle/>
        <a:p>
          <a:r>
            <a:rPr lang="vi-VN" sz="1600" dirty="0" smtClean="0">
              <a:latin typeface="+mj-lt"/>
            </a:rPr>
            <a:t>diferite presiuni de natură să determine decizii politice</a:t>
          </a:r>
          <a:endParaRPr lang="ru-RU" sz="1600" dirty="0">
            <a:latin typeface="+mj-lt"/>
          </a:endParaRPr>
        </a:p>
      </dgm:t>
    </dgm:pt>
    <dgm:pt modelId="{8BB609B2-0F14-4135-AEAC-3A3FD4D7C5F6}" type="parTrans" cxnId="{DCC1F937-D863-444D-8A2F-88C863FE3852}">
      <dgm:prSet/>
      <dgm:spPr/>
      <dgm:t>
        <a:bodyPr/>
        <a:lstStyle/>
        <a:p>
          <a:endParaRPr lang="ru-RU"/>
        </a:p>
      </dgm:t>
    </dgm:pt>
    <dgm:pt modelId="{9AFC4A49-44F5-4E4D-86B3-45B89CBCCDDE}" type="sibTrans" cxnId="{DCC1F937-D863-444D-8A2F-88C863FE3852}">
      <dgm:prSet/>
      <dgm:spPr/>
      <dgm:t>
        <a:bodyPr/>
        <a:lstStyle/>
        <a:p>
          <a:endParaRPr lang="ru-RU"/>
        </a:p>
      </dgm:t>
    </dgm:pt>
    <dgm:pt modelId="{74A41B55-322C-4751-8764-00D5858D5CC3}">
      <dgm:prSet phldrT="[Текст]" custT="1"/>
      <dgm:spPr/>
      <dgm:t>
        <a:bodyPr/>
        <a:lstStyle/>
        <a:p>
          <a:r>
            <a:rPr lang="vi-VN" sz="1600" dirty="0" smtClean="0">
              <a:latin typeface="+mj-lt"/>
            </a:rPr>
            <a:t>atitudinea expansionistă a unor state faţă de alte state </a:t>
          </a:r>
          <a:endParaRPr lang="ru-RU" sz="1600" dirty="0">
            <a:latin typeface="+mj-lt"/>
          </a:endParaRPr>
        </a:p>
      </dgm:t>
    </dgm:pt>
    <dgm:pt modelId="{6A7AF509-423C-4A35-B091-FA81AD498B1B}" type="parTrans" cxnId="{26415B6A-6990-4FCE-8A16-026F1D103701}">
      <dgm:prSet/>
      <dgm:spPr/>
      <dgm:t>
        <a:bodyPr/>
        <a:lstStyle/>
        <a:p>
          <a:endParaRPr lang="ru-RU"/>
        </a:p>
      </dgm:t>
    </dgm:pt>
    <dgm:pt modelId="{DDDAF70E-A125-459D-8266-1A9675EEA024}" type="sibTrans" cxnId="{26415B6A-6990-4FCE-8A16-026F1D103701}">
      <dgm:prSet/>
      <dgm:spPr/>
      <dgm:t>
        <a:bodyPr/>
        <a:lstStyle/>
        <a:p>
          <a:endParaRPr lang="ru-RU"/>
        </a:p>
      </dgm:t>
    </dgm:pt>
    <dgm:pt modelId="{359CEEC0-CC03-4C7A-9694-95348A8AA051}">
      <dgm:prSet phldrT="[Текст]" custT="1"/>
      <dgm:spPr/>
      <dgm:t>
        <a:bodyPr/>
        <a:lstStyle/>
        <a:p>
          <a:r>
            <a:rPr lang="vi-VN" sz="1600" dirty="0" smtClean="0">
              <a:latin typeface="+mj-lt"/>
            </a:rPr>
            <a:t> care pot produce efecte negative ireversibile, </a:t>
          </a:r>
          <a:endParaRPr lang="ru-RU" sz="1600" dirty="0">
            <a:latin typeface="+mj-lt"/>
          </a:endParaRPr>
        </a:p>
      </dgm:t>
    </dgm:pt>
    <dgm:pt modelId="{9B03CCDD-961F-44EC-B906-AA34532C36B6}" type="parTrans" cxnId="{22C4EC1C-1479-4FFD-9975-9BE55CF84086}">
      <dgm:prSet/>
      <dgm:spPr/>
      <dgm:t>
        <a:bodyPr/>
        <a:lstStyle/>
        <a:p>
          <a:endParaRPr lang="ru-RU"/>
        </a:p>
      </dgm:t>
    </dgm:pt>
    <dgm:pt modelId="{49D92D2F-AB02-4B4C-8E9F-F9DFD6DF71C2}" type="sibTrans" cxnId="{22C4EC1C-1479-4FFD-9975-9BE55CF84086}">
      <dgm:prSet/>
      <dgm:spPr/>
      <dgm:t>
        <a:bodyPr/>
        <a:lstStyle/>
        <a:p>
          <a:endParaRPr lang="ru-RU"/>
        </a:p>
      </dgm:t>
    </dgm:pt>
    <dgm:pt modelId="{EB4CB0C8-C1BB-467B-8587-1BE5356E8F7C}" type="pres">
      <dgm:prSet presAssocID="{D06FB45A-BFFC-4D85-AF38-547D587A62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311070C-8CF5-45C3-B39C-4E118B5E58A4}" type="pres">
      <dgm:prSet presAssocID="{D06FB45A-BFFC-4D85-AF38-547D587A621B}" presName="Name1" presStyleCnt="0"/>
      <dgm:spPr/>
    </dgm:pt>
    <dgm:pt modelId="{731327C1-2CCA-4B7B-B53F-081C30B4B493}" type="pres">
      <dgm:prSet presAssocID="{D06FB45A-BFFC-4D85-AF38-547D587A621B}" presName="cycle" presStyleCnt="0"/>
      <dgm:spPr/>
    </dgm:pt>
    <dgm:pt modelId="{F6886810-8104-4D2E-856D-C49357DD7630}" type="pres">
      <dgm:prSet presAssocID="{D06FB45A-BFFC-4D85-AF38-547D587A621B}" presName="srcNode" presStyleLbl="node1" presStyleIdx="0" presStyleCnt="3"/>
      <dgm:spPr/>
    </dgm:pt>
    <dgm:pt modelId="{A1205EE0-FF36-4C65-B5A6-F3E339A8EEDE}" type="pres">
      <dgm:prSet presAssocID="{D06FB45A-BFFC-4D85-AF38-547D587A621B}" presName="conn" presStyleLbl="parChTrans1D2" presStyleIdx="0" presStyleCnt="1"/>
      <dgm:spPr/>
      <dgm:t>
        <a:bodyPr/>
        <a:lstStyle/>
        <a:p>
          <a:endParaRPr lang="ru-RU"/>
        </a:p>
      </dgm:t>
    </dgm:pt>
    <dgm:pt modelId="{B4F6C2D6-7C03-4725-B4E9-3298799CC50B}" type="pres">
      <dgm:prSet presAssocID="{D06FB45A-BFFC-4D85-AF38-547D587A621B}" presName="extraNode" presStyleLbl="node1" presStyleIdx="0" presStyleCnt="3"/>
      <dgm:spPr/>
    </dgm:pt>
    <dgm:pt modelId="{05658697-AE4E-44C5-A9E8-D8F1812EBE66}" type="pres">
      <dgm:prSet presAssocID="{D06FB45A-BFFC-4D85-AF38-547D587A621B}" presName="dstNode" presStyleLbl="node1" presStyleIdx="0" presStyleCnt="3"/>
      <dgm:spPr/>
    </dgm:pt>
    <dgm:pt modelId="{A9D11E87-84EB-4161-A888-B4380026C9F0}" type="pres">
      <dgm:prSet presAssocID="{54BAB6FF-C55B-4E25-AB1D-D4383604E10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66CA5-7F88-402F-B9E8-838CFFA36B05}" type="pres">
      <dgm:prSet presAssocID="{54BAB6FF-C55B-4E25-AB1D-D4383604E102}" presName="accent_1" presStyleCnt="0"/>
      <dgm:spPr/>
    </dgm:pt>
    <dgm:pt modelId="{13655F4F-0F4F-499C-BC3D-CE8EB44EFF27}" type="pres">
      <dgm:prSet presAssocID="{54BAB6FF-C55B-4E25-AB1D-D4383604E102}" presName="accentRepeatNode" presStyleLbl="solidFgAcc1" presStyleIdx="0" presStyleCnt="3"/>
      <dgm:spPr/>
    </dgm:pt>
    <dgm:pt modelId="{29AC517F-4970-45EC-AFBC-2EE58E65DBAF}" type="pres">
      <dgm:prSet presAssocID="{359CEEC0-CC03-4C7A-9694-95348A8AA05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0846F-A5B0-4728-877A-7D46B61B9A2A}" type="pres">
      <dgm:prSet presAssocID="{359CEEC0-CC03-4C7A-9694-95348A8AA051}" presName="accent_2" presStyleCnt="0"/>
      <dgm:spPr/>
    </dgm:pt>
    <dgm:pt modelId="{811886A8-58A6-4B1A-941D-05DEF22C3497}" type="pres">
      <dgm:prSet presAssocID="{359CEEC0-CC03-4C7A-9694-95348A8AA051}" presName="accentRepeatNode" presStyleLbl="solidFgAcc1" presStyleIdx="1" presStyleCnt="3"/>
      <dgm:spPr/>
    </dgm:pt>
    <dgm:pt modelId="{8D6579E1-99B3-4125-9320-BD7BD2FAB109}" type="pres">
      <dgm:prSet presAssocID="{74A41B55-322C-4751-8764-00D5858D5CC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20189-E63F-4477-AF41-05BBD10B7555}" type="pres">
      <dgm:prSet presAssocID="{74A41B55-322C-4751-8764-00D5858D5CC3}" presName="accent_3" presStyleCnt="0"/>
      <dgm:spPr/>
    </dgm:pt>
    <dgm:pt modelId="{D0E529F0-E098-4CEB-868E-41FC5397CC4B}" type="pres">
      <dgm:prSet presAssocID="{74A41B55-322C-4751-8764-00D5858D5CC3}" presName="accentRepeatNode" presStyleLbl="solidFgAcc1" presStyleIdx="2" presStyleCnt="3"/>
      <dgm:spPr/>
    </dgm:pt>
  </dgm:ptLst>
  <dgm:cxnLst>
    <dgm:cxn modelId="{26415B6A-6990-4FCE-8A16-026F1D103701}" srcId="{D06FB45A-BFFC-4D85-AF38-547D587A621B}" destId="{74A41B55-322C-4751-8764-00D5858D5CC3}" srcOrd="2" destOrd="0" parTransId="{6A7AF509-423C-4A35-B091-FA81AD498B1B}" sibTransId="{DDDAF70E-A125-459D-8266-1A9675EEA024}"/>
    <dgm:cxn modelId="{5BB98916-F0C2-4349-9573-82945F58F91A}" type="presOf" srcId="{74A41B55-322C-4751-8764-00D5858D5CC3}" destId="{8D6579E1-99B3-4125-9320-BD7BD2FAB109}" srcOrd="0" destOrd="0" presId="urn:microsoft.com/office/officeart/2008/layout/VerticalCurvedList"/>
    <dgm:cxn modelId="{4125848C-4000-44C1-B2C8-79ECABF57DC7}" type="presOf" srcId="{359CEEC0-CC03-4C7A-9694-95348A8AA051}" destId="{29AC517F-4970-45EC-AFBC-2EE58E65DBAF}" srcOrd="0" destOrd="0" presId="urn:microsoft.com/office/officeart/2008/layout/VerticalCurvedList"/>
    <dgm:cxn modelId="{22C4EC1C-1479-4FFD-9975-9BE55CF84086}" srcId="{D06FB45A-BFFC-4D85-AF38-547D587A621B}" destId="{359CEEC0-CC03-4C7A-9694-95348A8AA051}" srcOrd="1" destOrd="0" parTransId="{9B03CCDD-961F-44EC-B906-AA34532C36B6}" sibTransId="{49D92D2F-AB02-4B4C-8E9F-F9DFD6DF71C2}"/>
    <dgm:cxn modelId="{99819EEA-592F-4707-AD9A-60C39238BBB7}" type="presOf" srcId="{9AFC4A49-44F5-4E4D-86B3-45B89CBCCDDE}" destId="{A1205EE0-FF36-4C65-B5A6-F3E339A8EEDE}" srcOrd="0" destOrd="0" presId="urn:microsoft.com/office/officeart/2008/layout/VerticalCurvedList"/>
    <dgm:cxn modelId="{24CB1641-6B9D-4DD5-B334-2E8660534D70}" type="presOf" srcId="{54BAB6FF-C55B-4E25-AB1D-D4383604E102}" destId="{A9D11E87-84EB-4161-A888-B4380026C9F0}" srcOrd="0" destOrd="0" presId="urn:microsoft.com/office/officeart/2008/layout/VerticalCurvedList"/>
    <dgm:cxn modelId="{E8FD6C10-ACE1-44D7-8E86-50E684DEC7AD}" type="presOf" srcId="{D06FB45A-BFFC-4D85-AF38-547D587A621B}" destId="{EB4CB0C8-C1BB-467B-8587-1BE5356E8F7C}" srcOrd="0" destOrd="0" presId="urn:microsoft.com/office/officeart/2008/layout/VerticalCurvedList"/>
    <dgm:cxn modelId="{DCC1F937-D863-444D-8A2F-88C863FE3852}" srcId="{D06FB45A-BFFC-4D85-AF38-547D587A621B}" destId="{54BAB6FF-C55B-4E25-AB1D-D4383604E102}" srcOrd="0" destOrd="0" parTransId="{8BB609B2-0F14-4135-AEAC-3A3FD4D7C5F6}" sibTransId="{9AFC4A49-44F5-4E4D-86B3-45B89CBCCDDE}"/>
    <dgm:cxn modelId="{56890649-B32F-4875-BE6E-85D6275FE4D0}" type="presParOf" srcId="{EB4CB0C8-C1BB-467B-8587-1BE5356E8F7C}" destId="{6311070C-8CF5-45C3-B39C-4E118B5E58A4}" srcOrd="0" destOrd="0" presId="urn:microsoft.com/office/officeart/2008/layout/VerticalCurvedList"/>
    <dgm:cxn modelId="{CCC7E75F-034E-4DE3-8234-67467D094AF5}" type="presParOf" srcId="{6311070C-8CF5-45C3-B39C-4E118B5E58A4}" destId="{731327C1-2CCA-4B7B-B53F-081C30B4B493}" srcOrd="0" destOrd="0" presId="urn:microsoft.com/office/officeart/2008/layout/VerticalCurvedList"/>
    <dgm:cxn modelId="{87730E2D-358C-40E4-8FA4-57A399D8CF22}" type="presParOf" srcId="{731327C1-2CCA-4B7B-B53F-081C30B4B493}" destId="{F6886810-8104-4D2E-856D-C49357DD7630}" srcOrd="0" destOrd="0" presId="urn:microsoft.com/office/officeart/2008/layout/VerticalCurvedList"/>
    <dgm:cxn modelId="{E0DB98C5-47B2-4969-8A76-33623FB30BAE}" type="presParOf" srcId="{731327C1-2CCA-4B7B-B53F-081C30B4B493}" destId="{A1205EE0-FF36-4C65-B5A6-F3E339A8EEDE}" srcOrd="1" destOrd="0" presId="urn:microsoft.com/office/officeart/2008/layout/VerticalCurvedList"/>
    <dgm:cxn modelId="{6A2CAD9C-32EE-4AFA-8287-BACAE441C2F5}" type="presParOf" srcId="{731327C1-2CCA-4B7B-B53F-081C30B4B493}" destId="{B4F6C2D6-7C03-4725-B4E9-3298799CC50B}" srcOrd="2" destOrd="0" presId="urn:microsoft.com/office/officeart/2008/layout/VerticalCurvedList"/>
    <dgm:cxn modelId="{EB23085B-D5D1-4120-BC27-EAB3658DB6A5}" type="presParOf" srcId="{731327C1-2CCA-4B7B-B53F-081C30B4B493}" destId="{05658697-AE4E-44C5-A9E8-D8F1812EBE66}" srcOrd="3" destOrd="0" presId="urn:microsoft.com/office/officeart/2008/layout/VerticalCurvedList"/>
    <dgm:cxn modelId="{A984AD6F-E070-4A05-8941-FFB317AD5898}" type="presParOf" srcId="{6311070C-8CF5-45C3-B39C-4E118B5E58A4}" destId="{A9D11E87-84EB-4161-A888-B4380026C9F0}" srcOrd="1" destOrd="0" presId="urn:microsoft.com/office/officeart/2008/layout/VerticalCurvedList"/>
    <dgm:cxn modelId="{E47607B2-15DB-4C69-B6B5-65EA93AE72D3}" type="presParOf" srcId="{6311070C-8CF5-45C3-B39C-4E118B5E58A4}" destId="{B2866CA5-7F88-402F-B9E8-838CFFA36B05}" srcOrd="2" destOrd="0" presId="urn:microsoft.com/office/officeart/2008/layout/VerticalCurvedList"/>
    <dgm:cxn modelId="{2E42F77A-D829-4648-A4B7-8A86981A0A3E}" type="presParOf" srcId="{B2866CA5-7F88-402F-B9E8-838CFFA36B05}" destId="{13655F4F-0F4F-499C-BC3D-CE8EB44EFF27}" srcOrd="0" destOrd="0" presId="urn:microsoft.com/office/officeart/2008/layout/VerticalCurvedList"/>
    <dgm:cxn modelId="{7782F018-B448-4232-B01B-C9D36B815814}" type="presParOf" srcId="{6311070C-8CF5-45C3-B39C-4E118B5E58A4}" destId="{29AC517F-4970-45EC-AFBC-2EE58E65DBAF}" srcOrd="3" destOrd="0" presId="urn:microsoft.com/office/officeart/2008/layout/VerticalCurvedList"/>
    <dgm:cxn modelId="{5593745D-661F-4E94-A346-71AFE2670718}" type="presParOf" srcId="{6311070C-8CF5-45C3-B39C-4E118B5E58A4}" destId="{5D70846F-A5B0-4728-877A-7D46B61B9A2A}" srcOrd="4" destOrd="0" presId="urn:microsoft.com/office/officeart/2008/layout/VerticalCurvedList"/>
    <dgm:cxn modelId="{F10F3775-A85E-48F2-9A9D-079AE9299FE0}" type="presParOf" srcId="{5D70846F-A5B0-4728-877A-7D46B61B9A2A}" destId="{811886A8-58A6-4B1A-941D-05DEF22C3497}" srcOrd="0" destOrd="0" presId="urn:microsoft.com/office/officeart/2008/layout/VerticalCurvedList"/>
    <dgm:cxn modelId="{93A05CCA-5ED9-4BB9-9AA9-29717DD4F7B7}" type="presParOf" srcId="{6311070C-8CF5-45C3-B39C-4E118B5E58A4}" destId="{8D6579E1-99B3-4125-9320-BD7BD2FAB109}" srcOrd="5" destOrd="0" presId="urn:microsoft.com/office/officeart/2008/layout/VerticalCurvedList"/>
    <dgm:cxn modelId="{A05ABF78-77D5-4F8B-A247-9F9933585252}" type="presParOf" srcId="{6311070C-8CF5-45C3-B39C-4E118B5E58A4}" destId="{60820189-E63F-4477-AF41-05BBD10B7555}" srcOrd="6" destOrd="0" presId="urn:microsoft.com/office/officeart/2008/layout/VerticalCurvedList"/>
    <dgm:cxn modelId="{73D7D896-84EB-4DCF-8274-54591A9042EA}" type="presParOf" srcId="{60820189-E63F-4477-AF41-05BBD10B7555}" destId="{D0E529F0-E098-4CEB-868E-41FC5397CC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D3F07A-8496-4CD4-906C-7EA6A8544C14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802A9B9-DCBD-458D-8841-3D8424DBFB90}">
      <dgm:prSet phldrT="[Текст]" custT="1"/>
      <dgm:spPr/>
      <dgm:t>
        <a:bodyPr/>
        <a:lstStyle/>
        <a:p>
          <a:r>
            <a:rPr lang="vi-VN" sz="1600" dirty="0" smtClean="0">
              <a:latin typeface="+mj-lt"/>
            </a:rPr>
            <a:t>izolarea  politică  şi economică a unor state</a:t>
          </a:r>
          <a:endParaRPr lang="ru-RU" sz="1600" dirty="0">
            <a:latin typeface="+mj-lt"/>
          </a:endParaRPr>
        </a:p>
      </dgm:t>
    </dgm:pt>
    <dgm:pt modelId="{B45E2A3A-8F5B-4E86-8E1E-A7F04B877613}" type="parTrans" cxnId="{709E9C9B-021A-4D93-93A4-8D9DC5F5BA0E}">
      <dgm:prSet/>
      <dgm:spPr/>
      <dgm:t>
        <a:bodyPr/>
        <a:lstStyle/>
        <a:p>
          <a:endParaRPr lang="ru-RU"/>
        </a:p>
      </dgm:t>
    </dgm:pt>
    <dgm:pt modelId="{EC7EC3F0-4678-4EB5-9507-1EE19543EF28}" type="sibTrans" cxnId="{709E9C9B-021A-4D93-93A4-8D9DC5F5BA0E}">
      <dgm:prSet/>
      <dgm:spPr/>
      <dgm:t>
        <a:bodyPr/>
        <a:lstStyle/>
        <a:p>
          <a:endParaRPr lang="ru-RU"/>
        </a:p>
      </dgm:t>
    </dgm:pt>
    <dgm:pt modelId="{657AB68F-A96A-4F4C-9411-7EA21C2BAD50}">
      <dgm:prSet phldrT="[Текст]" custT="1"/>
      <dgm:spPr/>
      <dgm:t>
        <a:bodyPr/>
        <a:lstStyle/>
        <a:p>
          <a:r>
            <a:rPr lang="vi-VN" sz="1800" dirty="0" smtClean="0">
              <a:latin typeface="+mj-lt"/>
            </a:rPr>
            <a:t>răsturnarea guvernelor,</a:t>
          </a:r>
          <a:endParaRPr lang="ru-RU" sz="1800" dirty="0">
            <a:latin typeface="+mj-lt"/>
          </a:endParaRPr>
        </a:p>
      </dgm:t>
    </dgm:pt>
    <dgm:pt modelId="{30B54F4F-2418-405B-9661-DC34AFF2821E}" type="parTrans" cxnId="{A1AB40C4-45BF-4F50-B84D-F9F1291551E0}">
      <dgm:prSet/>
      <dgm:spPr/>
      <dgm:t>
        <a:bodyPr/>
        <a:lstStyle/>
        <a:p>
          <a:endParaRPr lang="ru-RU"/>
        </a:p>
      </dgm:t>
    </dgm:pt>
    <dgm:pt modelId="{24FFA75C-B316-4948-8009-E8187A8F9120}" type="sibTrans" cxnId="{A1AB40C4-45BF-4F50-B84D-F9F1291551E0}">
      <dgm:prSet/>
      <dgm:spPr/>
      <dgm:t>
        <a:bodyPr/>
        <a:lstStyle/>
        <a:p>
          <a:endParaRPr lang="ru-RU"/>
        </a:p>
      </dgm:t>
    </dgm:pt>
    <dgm:pt modelId="{4E151ED7-6AA1-4F53-9807-52B40DAC2938}">
      <dgm:prSet phldrT="[Текст]" custT="1"/>
      <dgm:spPr/>
      <dgm:t>
        <a:bodyPr/>
        <a:lstStyle/>
        <a:p>
          <a:r>
            <a:rPr lang="vi-VN" sz="1600" dirty="0" smtClean="0">
              <a:latin typeface="+mj-lt"/>
            </a:rPr>
            <a:t> care uneori duc la crize politice excluderea unor ţări din diferite organisme internaţionale de securitate</a:t>
          </a:r>
          <a:endParaRPr lang="ru-RU" sz="1600" dirty="0">
            <a:latin typeface="+mj-lt"/>
          </a:endParaRPr>
        </a:p>
      </dgm:t>
    </dgm:pt>
    <dgm:pt modelId="{2C5C0F6B-626F-480A-AA64-E54DF7EC8A4F}" type="parTrans" cxnId="{5DC3FB13-D8F7-495C-BBD8-3ED7FB9518E3}">
      <dgm:prSet/>
      <dgm:spPr/>
      <dgm:t>
        <a:bodyPr/>
        <a:lstStyle/>
        <a:p>
          <a:endParaRPr lang="ru-RU"/>
        </a:p>
      </dgm:t>
    </dgm:pt>
    <dgm:pt modelId="{DFDD8C76-D671-43AE-B8D9-963CABA07E4C}" type="sibTrans" cxnId="{5DC3FB13-D8F7-495C-BBD8-3ED7FB9518E3}">
      <dgm:prSet/>
      <dgm:spPr/>
      <dgm:t>
        <a:bodyPr/>
        <a:lstStyle/>
        <a:p>
          <a:endParaRPr lang="ru-RU"/>
        </a:p>
      </dgm:t>
    </dgm:pt>
    <dgm:pt modelId="{51DB3D13-6F1D-4CD7-96C4-71ED97684D59}" type="pres">
      <dgm:prSet presAssocID="{CDD3F07A-8496-4CD4-906C-7EA6A8544C14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A5BC2083-95F3-426C-8915-7F29FBA9F0A9}" type="pres">
      <dgm:prSet presAssocID="{CDD3F07A-8496-4CD4-906C-7EA6A8544C14}" presName="Name1" presStyleCnt="0"/>
      <dgm:spPr/>
    </dgm:pt>
    <dgm:pt modelId="{B42F6CA7-84C2-45FF-89DD-0EA685C9C5D5}" type="pres">
      <dgm:prSet presAssocID="{CDD3F07A-8496-4CD4-906C-7EA6A8544C14}" presName="cycle" presStyleCnt="0"/>
      <dgm:spPr/>
    </dgm:pt>
    <dgm:pt modelId="{53B8CBDB-4DFE-4611-A116-404D9ACA559A}" type="pres">
      <dgm:prSet presAssocID="{CDD3F07A-8496-4CD4-906C-7EA6A8544C14}" presName="srcNode" presStyleLbl="node1" presStyleIdx="0" presStyleCnt="3"/>
      <dgm:spPr/>
    </dgm:pt>
    <dgm:pt modelId="{9D19CE9B-8192-4FA5-B868-2C2B71DB36FF}" type="pres">
      <dgm:prSet presAssocID="{CDD3F07A-8496-4CD4-906C-7EA6A8544C14}" presName="conn" presStyleLbl="parChTrans1D2" presStyleIdx="0" presStyleCnt="1"/>
      <dgm:spPr/>
      <dgm:t>
        <a:bodyPr/>
        <a:lstStyle/>
        <a:p>
          <a:endParaRPr lang="ru-RU"/>
        </a:p>
      </dgm:t>
    </dgm:pt>
    <dgm:pt modelId="{861FF4AA-00DA-4C29-A295-BB01D24B06BB}" type="pres">
      <dgm:prSet presAssocID="{CDD3F07A-8496-4CD4-906C-7EA6A8544C14}" presName="extraNode" presStyleLbl="node1" presStyleIdx="0" presStyleCnt="3"/>
      <dgm:spPr/>
    </dgm:pt>
    <dgm:pt modelId="{E6144503-6C62-46A2-ADF4-FA7840A1279C}" type="pres">
      <dgm:prSet presAssocID="{CDD3F07A-8496-4CD4-906C-7EA6A8544C14}" presName="dstNode" presStyleLbl="node1" presStyleIdx="0" presStyleCnt="3"/>
      <dgm:spPr/>
    </dgm:pt>
    <dgm:pt modelId="{80DA996F-B6B1-4B4F-B0EC-4EAA355739CD}" type="pres">
      <dgm:prSet presAssocID="{0802A9B9-DCBD-458D-8841-3D8424DBFB90}" presName="text_1" presStyleLbl="node1" presStyleIdx="0" presStyleCnt="3" custScaleY="127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1E109-6D63-4FEE-AB02-05D4EB526983}" type="pres">
      <dgm:prSet presAssocID="{0802A9B9-DCBD-458D-8841-3D8424DBFB90}" presName="accent_1" presStyleCnt="0"/>
      <dgm:spPr/>
    </dgm:pt>
    <dgm:pt modelId="{96DF00FE-FAFD-4C12-94AF-8A0C46B11225}" type="pres">
      <dgm:prSet presAssocID="{0802A9B9-DCBD-458D-8841-3D8424DBFB90}" presName="accentRepeatNode" presStyleLbl="solidFgAcc1" presStyleIdx="0" presStyleCnt="3"/>
      <dgm:spPr/>
    </dgm:pt>
    <dgm:pt modelId="{34244B11-C192-4883-8F99-01AFD9F86BDE}" type="pres">
      <dgm:prSet presAssocID="{657AB68F-A96A-4F4C-9411-7EA21C2BAD50}" presName="text_2" presStyleLbl="node1" presStyleIdx="1" presStyleCnt="3" custScaleY="127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7045F-87F4-4645-B848-8B7C2D8C7957}" type="pres">
      <dgm:prSet presAssocID="{657AB68F-A96A-4F4C-9411-7EA21C2BAD50}" presName="accent_2" presStyleCnt="0"/>
      <dgm:spPr/>
    </dgm:pt>
    <dgm:pt modelId="{E7D54716-E9EC-4E2D-B8E1-CD066E3A130C}" type="pres">
      <dgm:prSet presAssocID="{657AB68F-A96A-4F4C-9411-7EA21C2BAD50}" presName="accentRepeatNode" presStyleLbl="solidFgAcc1" presStyleIdx="1" presStyleCnt="3"/>
      <dgm:spPr/>
    </dgm:pt>
    <dgm:pt modelId="{3F46C9D4-B4BB-469D-9AD4-583FF82BCCC3}" type="pres">
      <dgm:prSet presAssocID="{4E151ED7-6AA1-4F53-9807-52B40DAC2938}" presName="text_3" presStyleLbl="node1" presStyleIdx="2" presStyleCnt="3" custScaleX="101278" custScaleY="158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DA8FC-2538-40B2-A359-FB312C8F26E4}" type="pres">
      <dgm:prSet presAssocID="{4E151ED7-6AA1-4F53-9807-52B40DAC2938}" presName="accent_3" presStyleCnt="0"/>
      <dgm:spPr/>
    </dgm:pt>
    <dgm:pt modelId="{EA975581-F092-456E-B1F4-94095242C666}" type="pres">
      <dgm:prSet presAssocID="{4E151ED7-6AA1-4F53-9807-52B40DAC2938}" presName="accentRepeatNode" presStyleLbl="solidFgAcc1" presStyleIdx="2" presStyleCnt="3"/>
      <dgm:spPr/>
    </dgm:pt>
  </dgm:ptLst>
  <dgm:cxnLst>
    <dgm:cxn modelId="{53B0A44C-3AEA-4F9E-B35E-CC4ED4407121}" type="presOf" srcId="{EC7EC3F0-4678-4EB5-9507-1EE19543EF28}" destId="{9D19CE9B-8192-4FA5-B868-2C2B71DB36FF}" srcOrd="0" destOrd="0" presId="urn:microsoft.com/office/officeart/2008/layout/VerticalCurvedList"/>
    <dgm:cxn modelId="{8DE35EC4-E49D-4E8E-A88D-9776E6CA94F2}" type="presOf" srcId="{CDD3F07A-8496-4CD4-906C-7EA6A8544C14}" destId="{51DB3D13-6F1D-4CD7-96C4-71ED97684D59}" srcOrd="0" destOrd="0" presId="urn:microsoft.com/office/officeart/2008/layout/VerticalCurvedList"/>
    <dgm:cxn modelId="{709E9C9B-021A-4D93-93A4-8D9DC5F5BA0E}" srcId="{CDD3F07A-8496-4CD4-906C-7EA6A8544C14}" destId="{0802A9B9-DCBD-458D-8841-3D8424DBFB90}" srcOrd="0" destOrd="0" parTransId="{B45E2A3A-8F5B-4E86-8E1E-A7F04B877613}" sibTransId="{EC7EC3F0-4678-4EB5-9507-1EE19543EF28}"/>
    <dgm:cxn modelId="{A1AB40C4-45BF-4F50-B84D-F9F1291551E0}" srcId="{CDD3F07A-8496-4CD4-906C-7EA6A8544C14}" destId="{657AB68F-A96A-4F4C-9411-7EA21C2BAD50}" srcOrd="1" destOrd="0" parTransId="{30B54F4F-2418-405B-9661-DC34AFF2821E}" sibTransId="{24FFA75C-B316-4948-8009-E8187A8F9120}"/>
    <dgm:cxn modelId="{F5B251BC-090F-4A0C-84EB-A8EF789203B4}" type="presOf" srcId="{4E151ED7-6AA1-4F53-9807-52B40DAC2938}" destId="{3F46C9D4-B4BB-469D-9AD4-583FF82BCCC3}" srcOrd="0" destOrd="0" presId="urn:microsoft.com/office/officeart/2008/layout/VerticalCurvedList"/>
    <dgm:cxn modelId="{5DC3FB13-D8F7-495C-BBD8-3ED7FB9518E3}" srcId="{CDD3F07A-8496-4CD4-906C-7EA6A8544C14}" destId="{4E151ED7-6AA1-4F53-9807-52B40DAC2938}" srcOrd="2" destOrd="0" parTransId="{2C5C0F6B-626F-480A-AA64-E54DF7EC8A4F}" sibTransId="{DFDD8C76-D671-43AE-B8D9-963CABA07E4C}"/>
    <dgm:cxn modelId="{F9BD538E-D927-4CBE-AA7A-0C098CB3CFE9}" type="presOf" srcId="{657AB68F-A96A-4F4C-9411-7EA21C2BAD50}" destId="{34244B11-C192-4883-8F99-01AFD9F86BDE}" srcOrd="0" destOrd="0" presId="urn:microsoft.com/office/officeart/2008/layout/VerticalCurvedList"/>
    <dgm:cxn modelId="{B85F7AA5-CABD-4185-81F2-BA67FEABD93D}" type="presOf" srcId="{0802A9B9-DCBD-458D-8841-3D8424DBFB90}" destId="{80DA996F-B6B1-4B4F-B0EC-4EAA355739CD}" srcOrd="0" destOrd="0" presId="urn:microsoft.com/office/officeart/2008/layout/VerticalCurvedList"/>
    <dgm:cxn modelId="{4C5610BE-AAF4-4C4C-A12B-ADF275E3AFB9}" type="presParOf" srcId="{51DB3D13-6F1D-4CD7-96C4-71ED97684D59}" destId="{A5BC2083-95F3-426C-8915-7F29FBA9F0A9}" srcOrd="0" destOrd="0" presId="urn:microsoft.com/office/officeart/2008/layout/VerticalCurvedList"/>
    <dgm:cxn modelId="{B588C726-80BE-4FE8-96DA-B3FF4F166722}" type="presParOf" srcId="{A5BC2083-95F3-426C-8915-7F29FBA9F0A9}" destId="{B42F6CA7-84C2-45FF-89DD-0EA685C9C5D5}" srcOrd="0" destOrd="0" presId="urn:microsoft.com/office/officeart/2008/layout/VerticalCurvedList"/>
    <dgm:cxn modelId="{FEAA1541-F7FA-4F2F-BD3F-30257E518534}" type="presParOf" srcId="{B42F6CA7-84C2-45FF-89DD-0EA685C9C5D5}" destId="{53B8CBDB-4DFE-4611-A116-404D9ACA559A}" srcOrd="0" destOrd="0" presId="urn:microsoft.com/office/officeart/2008/layout/VerticalCurvedList"/>
    <dgm:cxn modelId="{C447C552-CEF6-41E9-B33A-1B97A06BE8D3}" type="presParOf" srcId="{B42F6CA7-84C2-45FF-89DD-0EA685C9C5D5}" destId="{9D19CE9B-8192-4FA5-B868-2C2B71DB36FF}" srcOrd="1" destOrd="0" presId="urn:microsoft.com/office/officeart/2008/layout/VerticalCurvedList"/>
    <dgm:cxn modelId="{EA004706-B832-40C4-8559-791244A096EC}" type="presParOf" srcId="{B42F6CA7-84C2-45FF-89DD-0EA685C9C5D5}" destId="{861FF4AA-00DA-4C29-A295-BB01D24B06BB}" srcOrd="2" destOrd="0" presId="urn:microsoft.com/office/officeart/2008/layout/VerticalCurvedList"/>
    <dgm:cxn modelId="{14AF6728-1431-4641-83B3-37FE95EA416C}" type="presParOf" srcId="{B42F6CA7-84C2-45FF-89DD-0EA685C9C5D5}" destId="{E6144503-6C62-46A2-ADF4-FA7840A1279C}" srcOrd="3" destOrd="0" presId="urn:microsoft.com/office/officeart/2008/layout/VerticalCurvedList"/>
    <dgm:cxn modelId="{461C6F60-FEEE-463D-8943-426CDF32EDF4}" type="presParOf" srcId="{A5BC2083-95F3-426C-8915-7F29FBA9F0A9}" destId="{80DA996F-B6B1-4B4F-B0EC-4EAA355739CD}" srcOrd="1" destOrd="0" presId="urn:microsoft.com/office/officeart/2008/layout/VerticalCurvedList"/>
    <dgm:cxn modelId="{1B101CCE-F57D-43F0-B65F-A981A25F70AE}" type="presParOf" srcId="{A5BC2083-95F3-426C-8915-7F29FBA9F0A9}" destId="{4ED1E109-6D63-4FEE-AB02-05D4EB526983}" srcOrd="2" destOrd="0" presId="urn:microsoft.com/office/officeart/2008/layout/VerticalCurvedList"/>
    <dgm:cxn modelId="{E0049FA3-163B-4355-97EC-3BA4194F2A49}" type="presParOf" srcId="{4ED1E109-6D63-4FEE-AB02-05D4EB526983}" destId="{96DF00FE-FAFD-4C12-94AF-8A0C46B11225}" srcOrd="0" destOrd="0" presId="urn:microsoft.com/office/officeart/2008/layout/VerticalCurvedList"/>
    <dgm:cxn modelId="{AAB11346-AC00-486A-B2CB-17432A1CAD38}" type="presParOf" srcId="{A5BC2083-95F3-426C-8915-7F29FBA9F0A9}" destId="{34244B11-C192-4883-8F99-01AFD9F86BDE}" srcOrd="3" destOrd="0" presId="urn:microsoft.com/office/officeart/2008/layout/VerticalCurvedList"/>
    <dgm:cxn modelId="{83B18F19-749E-40EA-892C-8FC5399C68C1}" type="presParOf" srcId="{A5BC2083-95F3-426C-8915-7F29FBA9F0A9}" destId="{E207045F-87F4-4645-B848-8B7C2D8C7957}" srcOrd="4" destOrd="0" presId="urn:microsoft.com/office/officeart/2008/layout/VerticalCurvedList"/>
    <dgm:cxn modelId="{DE623304-82E7-4674-8A73-AFE3949F6AAC}" type="presParOf" srcId="{E207045F-87F4-4645-B848-8B7C2D8C7957}" destId="{E7D54716-E9EC-4E2D-B8E1-CD066E3A130C}" srcOrd="0" destOrd="0" presId="urn:microsoft.com/office/officeart/2008/layout/VerticalCurvedList"/>
    <dgm:cxn modelId="{E15CA48C-9EDA-4269-88F4-CF80AB4902C7}" type="presParOf" srcId="{A5BC2083-95F3-426C-8915-7F29FBA9F0A9}" destId="{3F46C9D4-B4BB-469D-9AD4-583FF82BCCC3}" srcOrd="5" destOrd="0" presId="urn:microsoft.com/office/officeart/2008/layout/VerticalCurvedList"/>
    <dgm:cxn modelId="{80B82032-022F-499E-92A8-CDB36B45849F}" type="presParOf" srcId="{A5BC2083-95F3-426C-8915-7F29FBA9F0A9}" destId="{A5CDA8FC-2538-40B2-A359-FB312C8F26E4}" srcOrd="6" destOrd="0" presId="urn:microsoft.com/office/officeart/2008/layout/VerticalCurvedList"/>
    <dgm:cxn modelId="{9BFBF1D0-BA58-41D2-857C-F3442194F65E}" type="presParOf" srcId="{A5CDA8FC-2538-40B2-A359-FB312C8F26E4}" destId="{EA975581-F092-456E-B1F4-94095242C6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40CB43-4EFA-4356-9338-8D1444360779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9753008-675D-4000-BA83-4F4B9D96DBA8}">
      <dgm:prSet phldrT="[Текст]" custT="1"/>
      <dgm:spPr/>
      <dgm:t>
        <a:bodyPr/>
        <a:lstStyle/>
        <a:p>
          <a:r>
            <a:rPr lang="it-IT" sz="1400" dirty="0" smtClean="0"/>
            <a:t>presiuni asupra organelor de decizie în favoarea unei anumite politici;</a:t>
          </a:r>
          <a:endParaRPr lang="ru-RU" sz="1400" dirty="0"/>
        </a:p>
      </dgm:t>
    </dgm:pt>
    <dgm:pt modelId="{6D5F5BE7-22F7-442E-A783-73DDA5307698}" type="parTrans" cxnId="{576C30AD-805F-4C37-91F7-97E9F624F61C}">
      <dgm:prSet/>
      <dgm:spPr/>
      <dgm:t>
        <a:bodyPr/>
        <a:lstStyle/>
        <a:p>
          <a:endParaRPr lang="ru-RU"/>
        </a:p>
      </dgm:t>
    </dgm:pt>
    <dgm:pt modelId="{AD098BE0-3AAD-40D0-B288-C78E9B92D2BF}" type="sibTrans" cxnId="{576C30AD-805F-4C37-91F7-97E9F624F61C}">
      <dgm:prSet/>
      <dgm:spPr/>
      <dgm:t>
        <a:bodyPr/>
        <a:lstStyle/>
        <a:p>
          <a:endParaRPr lang="ru-RU"/>
        </a:p>
      </dgm:t>
    </dgm:pt>
    <dgm:pt modelId="{77B0EFBC-DB0A-445D-8FD0-744C6766E1FD}">
      <dgm:prSet custT="1"/>
      <dgm:spPr/>
      <dgm:t>
        <a:bodyPr/>
        <a:lstStyle/>
        <a:p>
          <a:r>
            <a:rPr lang="it-IT" sz="1400" dirty="0" smtClean="0"/>
            <a:t>favorizarea şi impunerea secesionismului; </a:t>
          </a:r>
          <a:endParaRPr lang="ru-RU" sz="1400" dirty="0"/>
        </a:p>
      </dgm:t>
    </dgm:pt>
    <dgm:pt modelId="{1D95AFE4-B7CB-4D9A-8C59-CFA801717F74}" type="parTrans" cxnId="{803CCC9A-ED55-474D-98D3-B0C4CC3A40BF}">
      <dgm:prSet/>
      <dgm:spPr/>
      <dgm:t>
        <a:bodyPr/>
        <a:lstStyle/>
        <a:p>
          <a:endParaRPr lang="ru-RU"/>
        </a:p>
      </dgm:t>
    </dgm:pt>
    <dgm:pt modelId="{3B9E8F9B-B077-4752-853F-E97E7D571359}" type="sibTrans" cxnId="{803CCC9A-ED55-474D-98D3-B0C4CC3A40BF}">
      <dgm:prSet/>
      <dgm:spPr/>
      <dgm:t>
        <a:bodyPr/>
        <a:lstStyle/>
        <a:p>
          <a:endParaRPr lang="ru-RU"/>
        </a:p>
      </dgm:t>
    </dgm:pt>
    <dgm:pt modelId="{3C858E5F-21C4-435B-B6A4-3F4E352A79DA}">
      <dgm:prSet custT="1"/>
      <dgm:spPr/>
      <dgm:t>
        <a:bodyPr/>
        <a:lstStyle/>
        <a:p>
          <a:r>
            <a:rPr lang="it-IT" sz="1400" dirty="0" smtClean="0"/>
            <a:t>Distrugerea</a:t>
          </a:r>
          <a:r>
            <a:rPr lang="ro-RO" sz="1400" dirty="0" smtClean="0"/>
            <a:t> </a:t>
          </a:r>
          <a:r>
            <a:rPr lang="it-IT" sz="1400" dirty="0" smtClean="0"/>
            <a:t>structurii politice; </a:t>
          </a:r>
          <a:endParaRPr lang="ru-RU" sz="1400" dirty="0"/>
        </a:p>
      </dgm:t>
    </dgm:pt>
    <dgm:pt modelId="{5B0B56DC-846A-4F43-918F-9E536A365AFA}" type="parTrans" cxnId="{59525602-F750-4B3B-B630-122C977974C2}">
      <dgm:prSet/>
      <dgm:spPr/>
      <dgm:t>
        <a:bodyPr/>
        <a:lstStyle/>
        <a:p>
          <a:endParaRPr lang="ru-RU"/>
        </a:p>
      </dgm:t>
    </dgm:pt>
    <dgm:pt modelId="{F767711B-D518-4CF3-B52A-112E8D388D57}" type="sibTrans" cxnId="{59525602-F750-4B3B-B630-122C977974C2}">
      <dgm:prSet/>
      <dgm:spPr/>
      <dgm:t>
        <a:bodyPr/>
        <a:lstStyle/>
        <a:p>
          <a:endParaRPr lang="ru-RU"/>
        </a:p>
      </dgm:t>
    </dgm:pt>
    <dgm:pt modelId="{F9B3B5F1-6A3F-4BBF-8CB8-2D6C9F018DE9}">
      <dgm:prSet custT="1"/>
      <dgm:spPr/>
      <dgm:t>
        <a:bodyPr/>
        <a:lstStyle/>
        <a:p>
          <a:r>
            <a:rPr lang="it-IT" sz="1400" dirty="0" smtClean="0"/>
            <a:t>izolarea politică;</a:t>
          </a:r>
          <a:endParaRPr lang="ru-RU" sz="1400" dirty="0"/>
        </a:p>
      </dgm:t>
    </dgm:pt>
    <dgm:pt modelId="{453C4666-A893-4EA8-AD78-C08B78C679E3}" type="parTrans" cxnId="{D89E5571-8CF7-4951-BE73-9DA4A05D099B}">
      <dgm:prSet/>
      <dgm:spPr/>
      <dgm:t>
        <a:bodyPr/>
        <a:lstStyle/>
        <a:p>
          <a:endParaRPr lang="ru-RU"/>
        </a:p>
      </dgm:t>
    </dgm:pt>
    <dgm:pt modelId="{31108AAC-9037-4792-B7AC-124E74D2BA30}" type="sibTrans" cxnId="{D89E5571-8CF7-4951-BE73-9DA4A05D099B}">
      <dgm:prSet/>
      <dgm:spPr/>
      <dgm:t>
        <a:bodyPr/>
        <a:lstStyle/>
        <a:p>
          <a:endParaRPr lang="ru-RU"/>
        </a:p>
      </dgm:t>
    </dgm:pt>
    <dgm:pt modelId="{C57CC458-E39E-478A-A2C4-4FC8F3140777}">
      <dgm:prSet custT="1"/>
      <dgm:spPr/>
      <dgm:t>
        <a:bodyPr/>
        <a:lstStyle/>
        <a:p>
          <a:r>
            <a:rPr lang="it-IT" sz="1400" dirty="0" smtClean="0"/>
            <a:t> suspendarea sau excluderea din structurile de</a:t>
          </a:r>
          <a:r>
            <a:rPr lang="ro-RO" sz="1400" dirty="0" smtClean="0"/>
            <a:t> </a:t>
          </a:r>
          <a:r>
            <a:rPr lang="en-GB" sz="1400" dirty="0" err="1" smtClean="0"/>
            <a:t>securitate</a:t>
          </a:r>
          <a:r>
            <a:rPr lang="en-GB" sz="1400" dirty="0" smtClean="0"/>
            <a:t>, </a:t>
          </a:r>
          <a:r>
            <a:rPr lang="en-GB" sz="1400" dirty="0" err="1" smtClean="0"/>
            <a:t>desfiinţarea</a:t>
          </a:r>
          <a:r>
            <a:rPr lang="en-GB" sz="1400" dirty="0" smtClean="0"/>
            <a:t> </a:t>
          </a:r>
          <a:r>
            <a:rPr lang="en-GB" sz="1400" dirty="0" err="1" smtClean="0"/>
            <a:t>organismului</a:t>
          </a:r>
          <a:r>
            <a:rPr lang="en-GB" sz="1400" dirty="0" smtClean="0"/>
            <a:t> de </a:t>
          </a:r>
          <a:r>
            <a:rPr lang="en-GB" sz="1400" dirty="0" err="1" smtClean="0"/>
            <a:t>securitate</a:t>
          </a:r>
          <a:r>
            <a:rPr lang="en-GB" sz="1400" dirty="0" smtClean="0"/>
            <a:t> </a:t>
          </a:r>
          <a:r>
            <a:rPr lang="en-GB" sz="1400" dirty="0" err="1" smtClean="0"/>
            <a:t>ş.a</a:t>
          </a:r>
          <a:r>
            <a:rPr lang="en-GB" sz="1400" dirty="0" smtClean="0"/>
            <a:t>. </a:t>
          </a:r>
          <a:endParaRPr lang="ru-RU" sz="1400" dirty="0"/>
        </a:p>
      </dgm:t>
    </dgm:pt>
    <dgm:pt modelId="{7F0D43C5-6235-4EAF-9B26-C68FFB44B677}" type="parTrans" cxnId="{F869B07A-9CF1-409F-9DA6-32C5B14C55A7}">
      <dgm:prSet/>
      <dgm:spPr/>
      <dgm:t>
        <a:bodyPr/>
        <a:lstStyle/>
        <a:p>
          <a:endParaRPr lang="ru-RU"/>
        </a:p>
      </dgm:t>
    </dgm:pt>
    <dgm:pt modelId="{B785AA7E-D62B-420C-B88B-FF67D2607FE4}" type="sibTrans" cxnId="{F869B07A-9CF1-409F-9DA6-32C5B14C55A7}">
      <dgm:prSet/>
      <dgm:spPr/>
      <dgm:t>
        <a:bodyPr/>
        <a:lstStyle/>
        <a:p>
          <a:endParaRPr lang="ru-RU"/>
        </a:p>
      </dgm:t>
    </dgm:pt>
    <dgm:pt modelId="{5E6C90E6-EDD0-40AD-BC1D-E9D4C166AA71}" type="pres">
      <dgm:prSet presAssocID="{A140CB43-4EFA-4356-9338-8D14443607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2477CB-32E4-46F1-8FB2-AA181B62007F}" type="pres">
      <dgm:prSet presAssocID="{59753008-675D-4000-BA83-4F4B9D96DBA8}" presName="node" presStyleLbl="node1" presStyleIdx="0" presStyleCnt="5" custScaleX="125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D7079-AE2A-4CB6-A202-77B932A51A94}" type="pres">
      <dgm:prSet presAssocID="{AD098BE0-3AAD-40D0-B288-C78E9B92D2B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A87905D-EA61-4924-BD23-9F0937C123A3}" type="pres">
      <dgm:prSet presAssocID="{AD098BE0-3AAD-40D0-B288-C78E9B92D2B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BB02A61-CD05-456C-8B5B-125DC4E2682C}" type="pres">
      <dgm:prSet presAssocID="{77B0EFBC-DB0A-445D-8FD0-744C6766E1F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4D9E7-ADF7-4A76-B037-8C8C05D27E5F}" type="pres">
      <dgm:prSet presAssocID="{3B9E8F9B-B077-4752-853F-E97E7D57135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C336D07-4D6C-4FB8-9176-53937E699908}" type="pres">
      <dgm:prSet presAssocID="{3B9E8F9B-B077-4752-853F-E97E7D57135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2CB557E-BFD3-4FFF-BC48-17B32E283C92}" type="pres">
      <dgm:prSet presAssocID="{3C858E5F-21C4-435B-B6A4-3F4E352A79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0C4B1-1799-4C93-914F-658FD97EF834}" type="pres">
      <dgm:prSet presAssocID="{F767711B-D518-4CF3-B52A-112E8D388D5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8C3555E-6819-4D8D-8BEA-C6FD39DDFF5E}" type="pres">
      <dgm:prSet presAssocID="{F767711B-D518-4CF3-B52A-112E8D388D5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9B4D2C9-33F2-4F1F-882A-11AC1BDA3CFF}" type="pres">
      <dgm:prSet presAssocID="{F9B3B5F1-6A3F-4BBF-8CB8-2D6C9F018DE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F76CC-00DE-4265-A533-31C2F4F87538}" type="pres">
      <dgm:prSet presAssocID="{31108AAC-9037-4792-B7AC-124E74D2BA3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57BA0C20-A59D-4258-8C4D-EB12BBDDFBB4}" type="pres">
      <dgm:prSet presAssocID="{31108AAC-9037-4792-B7AC-124E74D2BA3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139920A-F171-4582-B126-38F36685A393}" type="pres">
      <dgm:prSet presAssocID="{C57CC458-E39E-478A-A2C4-4FC8F3140777}" presName="node" presStyleLbl="node1" presStyleIdx="4" presStyleCnt="5" custScaleX="155096" custLinFactNeighborX="-12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59CD78-585B-4A6A-8F47-45621C15DB32}" type="presOf" srcId="{AD098BE0-3AAD-40D0-B288-C78E9B92D2BF}" destId="{0A87905D-EA61-4924-BD23-9F0937C123A3}" srcOrd="1" destOrd="0" presId="urn:microsoft.com/office/officeart/2005/8/layout/process1"/>
    <dgm:cxn modelId="{6CB44AA4-ED4A-4048-A0EE-7AE04DD97DA1}" type="presOf" srcId="{A140CB43-4EFA-4356-9338-8D1444360779}" destId="{5E6C90E6-EDD0-40AD-BC1D-E9D4C166AA71}" srcOrd="0" destOrd="0" presId="urn:microsoft.com/office/officeart/2005/8/layout/process1"/>
    <dgm:cxn modelId="{0C847F52-79E6-463B-A589-020773FA7576}" type="presOf" srcId="{59753008-675D-4000-BA83-4F4B9D96DBA8}" destId="{682477CB-32E4-46F1-8FB2-AA181B62007F}" srcOrd="0" destOrd="0" presId="urn:microsoft.com/office/officeart/2005/8/layout/process1"/>
    <dgm:cxn modelId="{4594B9A1-278E-43A0-B7AC-98BB6544A3D0}" type="presOf" srcId="{F767711B-D518-4CF3-B52A-112E8D388D57}" destId="{52A0C4B1-1799-4C93-914F-658FD97EF834}" srcOrd="0" destOrd="0" presId="urn:microsoft.com/office/officeart/2005/8/layout/process1"/>
    <dgm:cxn modelId="{59525602-F750-4B3B-B630-122C977974C2}" srcId="{A140CB43-4EFA-4356-9338-8D1444360779}" destId="{3C858E5F-21C4-435B-B6A4-3F4E352A79DA}" srcOrd="2" destOrd="0" parTransId="{5B0B56DC-846A-4F43-918F-9E536A365AFA}" sibTransId="{F767711B-D518-4CF3-B52A-112E8D388D57}"/>
    <dgm:cxn modelId="{D89E5571-8CF7-4951-BE73-9DA4A05D099B}" srcId="{A140CB43-4EFA-4356-9338-8D1444360779}" destId="{F9B3B5F1-6A3F-4BBF-8CB8-2D6C9F018DE9}" srcOrd="3" destOrd="0" parTransId="{453C4666-A893-4EA8-AD78-C08B78C679E3}" sibTransId="{31108AAC-9037-4792-B7AC-124E74D2BA30}"/>
    <dgm:cxn modelId="{37244A16-C64A-4E06-9D02-261C69267440}" type="presOf" srcId="{77B0EFBC-DB0A-445D-8FD0-744C6766E1FD}" destId="{DBB02A61-CD05-456C-8B5B-125DC4E2682C}" srcOrd="0" destOrd="0" presId="urn:microsoft.com/office/officeart/2005/8/layout/process1"/>
    <dgm:cxn modelId="{DEFEA1BB-CD01-4D53-89B2-CBD50AA8E61F}" type="presOf" srcId="{AD098BE0-3AAD-40D0-B288-C78E9B92D2BF}" destId="{B40D7079-AE2A-4CB6-A202-77B932A51A94}" srcOrd="0" destOrd="0" presId="urn:microsoft.com/office/officeart/2005/8/layout/process1"/>
    <dgm:cxn modelId="{AF79ABC2-9958-4811-AD94-0B7C9A2A32E8}" type="presOf" srcId="{C57CC458-E39E-478A-A2C4-4FC8F3140777}" destId="{8139920A-F171-4582-B126-38F36685A393}" srcOrd="0" destOrd="0" presId="urn:microsoft.com/office/officeart/2005/8/layout/process1"/>
    <dgm:cxn modelId="{F869B07A-9CF1-409F-9DA6-32C5B14C55A7}" srcId="{A140CB43-4EFA-4356-9338-8D1444360779}" destId="{C57CC458-E39E-478A-A2C4-4FC8F3140777}" srcOrd="4" destOrd="0" parTransId="{7F0D43C5-6235-4EAF-9B26-C68FFB44B677}" sibTransId="{B785AA7E-D62B-420C-B88B-FF67D2607FE4}"/>
    <dgm:cxn modelId="{392CBC46-2CA8-4C3B-828F-31A867173947}" type="presOf" srcId="{3C858E5F-21C4-435B-B6A4-3F4E352A79DA}" destId="{22CB557E-BFD3-4FFF-BC48-17B32E283C92}" srcOrd="0" destOrd="0" presId="urn:microsoft.com/office/officeart/2005/8/layout/process1"/>
    <dgm:cxn modelId="{D81EBEC8-7453-4BD6-93C7-D14A8033DFDD}" type="presOf" srcId="{3B9E8F9B-B077-4752-853F-E97E7D571359}" destId="{BC336D07-4D6C-4FB8-9176-53937E699908}" srcOrd="1" destOrd="0" presId="urn:microsoft.com/office/officeart/2005/8/layout/process1"/>
    <dgm:cxn modelId="{79BD599A-0516-4974-91AC-A31111069CF8}" type="presOf" srcId="{F767711B-D518-4CF3-B52A-112E8D388D57}" destId="{C8C3555E-6819-4D8D-8BEA-C6FD39DDFF5E}" srcOrd="1" destOrd="0" presId="urn:microsoft.com/office/officeart/2005/8/layout/process1"/>
    <dgm:cxn modelId="{576C30AD-805F-4C37-91F7-97E9F624F61C}" srcId="{A140CB43-4EFA-4356-9338-8D1444360779}" destId="{59753008-675D-4000-BA83-4F4B9D96DBA8}" srcOrd="0" destOrd="0" parTransId="{6D5F5BE7-22F7-442E-A783-73DDA5307698}" sibTransId="{AD098BE0-3AAD-40D0-B288-C78E9B92D2BF}"/>
    <dgm:cxn modelId="{F72989E4-7986-49DF-A752-9E4434C6FFA3}" type="presOf" srcId="{31108AAC-9037-4792-B7AC-124E74D2BA30}" destId="{57BA0C20-A59D-4258-8C4D-EB12BBDDFBB4}" srcOrd="1" destOrd="0" presId="urn:microsoft.com/office/officeart/2005/8/layout/process1"/>
    <dgm:cxn modelId="{803CCC9A-ED55-474D-98D3-B0C4CC3A40BF}" srcId="{A140CB43-4EFA-4356-9338-8D1444360779}" destId="{77B0EFBC-DB0A-445D-8FD0-744C6766E1FD}" srcOrd="1" destOrd="0" parTransId="{1D95AFE4-B7CB-4D9A-8C59-CFA801717F74}" sibTransId="{3B9E8F9B-B077-4752-853F-E97E7D571359}"/>
    <dgm:cxn modelId="{F696B3AE-7CC0-43C0-B868-19655D109080}" type="presOf" srcId="{3B9E8F9B-B077-4752-853F-E97E7D571359}" destId="{E544D9E7-ADF7-4A76-B037-8C8C05D27E5F}" srcOrd="0" destOrd="0" presId="urn:microsoft.com/office/officeart/2005/8/layout/process1"/>
    <dgm:cxn modelId="{6C58C7AF-348F-4A7F-805E-F8C4C22134EE}" type="presOf" srcId="{F9B3B5F1-6A3F-4BBF-8CB8-2D6C9F018DE9}" destId="{C9B4D2C9-33F2-4F1F-882A-11AC1BDA3CFF}" srcOrd="0" destOrd="0" presId="urn:microsoft.com/office/officeart/2005/8/layout/process1"/>
    <dgm:cxn modelId="{C9A38088-E817-48D9-BDA6-9951A98BEEBC}" type="presOf" srcId="{31108AAC-9037-4792-B7AC-124E74D2BA30}" destId="{D78F76CC-00DE-4265-A533-31C2F4F87538}" srcOrd="0" destOrd="0" presId="urn:microsoft.com/office/officeart/2005/8/layout/process1"/>
    <dgm:cxn modelId="{EAB0F2B6-82C2-4EC7-8551-634CCD19C345}" type="presParOf" srcId="{5E6C90E6-EDD0-40AD-BC1D-E9D4C166AA71}" destId="{682477CB-32E4-46F1-8FB2-AA181B62007F}" srcOrd="0" destOrd="0" presId="urn:microsoft.com/office/officeart/2005/8/layout/process1"/>
    <dgm:cxn modelId="{55DBF4CE-1FC9-4598-BA57-200458BAE337}" type="presParOf" srcId="{5E6C90E6-EDD0-40AD-BC1D-E9D4C166AA71}" destId="{B40D7079-AE2A-4CB6-A202-77B932A51A94}" srcOrd="1" destOrd="0" presId="urn:microsoft.com/office/officeart/2005/8/layout/process1"/>
    <dgm:cxn modelId="{C1D04F2D-CDA6-4E3E-861B-BE62E9375D7C}" type="presParOf" srcId="{B40D7079-AE2A-4CB6-A202-77B932A51A94}" destId="{0A87905D-EA61-4924-BD23-9F0937C123A3}" srcOrd="0" destOrd="0" presId="urn:microsoft.com/office/officeart/2005/8/layout/process1"/>
    <dgm:cxn modelId="{2CE0C600-F9AC-4F0C-B038-CFD614DEA931}" type="presParOf" srcId="{5E6C90E6-EDD0-40AD-BC1D-E9D4C166AA71}" destId="{DBB02A61-CD05-456C-8B5B-125DC4E2682C}" srcOrd="2" destOrd="0" presId="urn:microsoft.com/office/officeart/2005/8/layout/process1"/>
    <dgm:cxn modelId="{809DCF90-36CD-4DED-8F47-B29082A31446}" type="presParOf" srcId="{5E6C90E6-EDD0-40AD-BC1D-E9D4C166AA71}" destId="{E544D9E7-ADF7-4A76-B037-8C8C05D27E5F}" srcOrd="3" destOrd="0" presId="urn:microsoft.com/office/officeart/2005/8/layout/process1"/>
    <dgm:cxn modelId="{1F8614A5-CC04-429C-B1A1-183BF65640B1}" type="presParOf" srcId="{E544D9E7-ADF7-4A76-B037-8C8C05D27E5F}" destId="{BC336D07-4D6C-4FB8-9176-53937E699908}" srcOrd="0" destOrd="0" presId="urn:microsoft.com/office/officeart/2005/8/layout/process1"/>
    <dgm:cxn modelId="{EBE8D64D-0E5E-4A0B-8065-65C1D5BF3870}" type="presParOf" srcId="{5E6C90E6-EDD0-40AD-BC1D-E9D4C166AA71}" destId="{22CB557E-BFD3-4FFF-BC48-17B32E283C92}" srcOrd="4" destOrd="0" presId="urn:microsoft.com/office/officeart/2005/8/layout/process1"/>
    <dgm:cxn modelId="{4C62B50E-B7FF-4D34-8564-533F815A3E33}" type="presParOf" srcId="{5E6C90E6-EDD0-40AD-BC1D-E9D4C166AA71}" destId="{52A0C4B1-1799-4C93-914F-658FD97EF834}" srcOrd="5" destOrd="0" presId="urn:microsoft.com/office/officeart/2005/8/layout/process1"/>
    <dgm:cxn modelId="{0992F51B-1A06-46BA-8F6E-0A9838865D26}" type="presParOf" srcId="{52A0C4B1-1799-4C93-914F-658FD97EF834}" destId="{C8C3555E-6819-4D8D-8BEA-C6FD39DDFF5E}" srcOrd="0" destOrd="0" presId="urn:microsoft.com/office/officeart/2005/8/layout/process1"/>
    <dgm:cxn modelId="{BD29B356-26D2-4B4A-9296-3171F15BC87A}" type="presParOf" srcId="{5E6C90E6-EDD0-40AD-BC1D-E9D4C166AA71}" destId="{C9B4D2C9-33F2-4F1F-882A-11AC1BDA3CFF}" srcOrd="6" destOrd="0" presId="urn:microsoft.com/office/officeart/2005/8/layout/process1"/>
    <dgm:cxn modelId="{08839521-84C0-498A-91D4-A5E84679A141}" type="presParOf" srcId="{5E6C90E6-EDD0-40AD-BC1D-E9D4C166AA71}" destId="{D78F76CC-00DE-4265-A533-31C2F4F87538}" srcOrd="7" destOrd="0" presId="urn:microsoft.com/office/officeart/2005/8/layout/process1"/>
    <dgm:cxn modelId="{1D931E2F-7046-4F50-8396-8C57279D5984}" type="presParOf" srcId="{D78F76CC-00DE-4265-A533-31C2F4F87538}" destId="{57BA0C20-A59D-4258-8C4D-EB12BBDDFBB4}" srcOrd="0" destOrd="0" presId="urn:microsoft.com/office/officeart/2005/8/layout/process1"/>
    <dgm:cxn modelId="{1E6D3F57-AD8E-49B7-BA0D-FD6D1671B1CB}" type="presParOf" srcId="{5E6C90E6-EDD0-40AD-BC1D-E9D4C166AA71}" destId="{8139920A-F171-4582-B126-38F36685A39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B6249B-2FF4-47A8-B4A7-98118E1FCCB2}" type="doc">
      <dgm:prSet loTypeId="urn:microsoft.com/office/officeart/2005/8/layout/pyramid1" loCatId="pyramid" qsTypeId="urn:microsoft.com/office/officeart/2005/8/quickstyle/simple4" qsCatId="simple" csTypeId="urn:microsoft.com/office/officeart/2005/8/colors/accent2_2" csCatId="accent2" phldr="1"/>
      <dgm:spPr/>
    </dgm:pt>
    <dgm:pt modelId="{AB752A53-B3CD-4A94-A423-574BC0394144}">
      <dgm:prSet phldrT="[Текст]"/>
      <dgm:spPr/>
      <dgm:t>
        <a:bodyPr/>
        <a:lstStyle/>
        <a:p>
          <a:r>
            <a:rPr lang="vi-VN" dirty="0" smtClean="0"/>
            <a:t>Ameninţările</a:t>
          </a:r>
          <a:endParaRPr lang="ru-RU" dirty="0"/>
        </a:p>
      </dgm:t>
    </dgm:pt>
    <dgm:pt modelId="{0ECBE8E3-A90C-414E-91B9-5D4FA52DF853}" type="parTrans" cxnId="{7A7DC1EC-0382-464C-979F-F3539C0BC1F8}">
      <dgm:prSet/>
      <dgm:spPr/>
      <dgm:t>
        <a:bodyPr/>
        <a:lstStyle/>
        <a:p>
          <a:endParaRPr lang="ru-RU"/>
        </a:p>
      </dgm:t>
    </dgm:pt>
    <dgm:pt modelId="{C7FBE501-B7EF-42EF-8739-11028798E71B}" type="sibTrans" cxnId="{7A7DC1EC-0382-464C-979F-F3539C0BC1F8}">
      <dgm:prSet/>
      <dgm:spPr/>
      <dgm:t>
        <a:bodyPr/>
        <a:lstStyle/>
        <a:p>
          <a:endParaRPr lang="ru-RU"/>
        </a:p>
      </dgm:t>
    </dgm:pt>
    <dgm:pt modelId="{D2370501-CFFC-4197-B807-1F4E1670787F}">
      <dgm:prSet custT="1"/>
      <dgm:spPr/>
      <dgm:t>
        <a:bodyPr/>
        <a:lstStyle/>
        <a:p>
          <a:r>
            <a:rPr lang="vi-VN" sz="1400" dirty="0" smtClean="0"/>
            <a:t>de a întări identităţile similare etno-culturale de pe teritoriul statelor vizate</a:t>
          </a:r>
          <a:endParaRPr lang="ru-RU" sz="1400" dirty="0"/>
        </a:p>
      </dgm:t>
    </dgm:pt>
    <dgm:pt modelId="{55E9D9AC-4AC2-4A52-A341-20A2AE10669E}" type="parTrans" cxnId="{809575E2-A865-467B-B2B2-89F85E338C4F}">
      <dgm:prSet/>
      <dgm:spPr/>
      <dgm:t>
        <a:bodyPr/>
        <a:lstStyle/>
        <a:p>
          <a:endParaRPr lang="ru-RU"/>
        </a:p>
      </dgm:t>
    </dgm:pt>
    <dgm:pt modelId="{1FAA90A0-E80C-4020-827C-F3C9FEDF0C47}" type="sibTrans" cxnId="{809575E2-A865-467B-B2B2-89F85E338C4F}">
      <dgm:prSet/>
      <dgm:spPr/>
      <dgm:t>
        <a:bodyPr/>
        <a:lstStyle/>
        <a:p>
          <a:endParaRPr lang="ru-RU"/>
        </a:p>
      </dgm:t>
    </dgm:pt>
    <dgm:pt modelId="{4405419D-6A22-4BAF-90B5-FACE9CE2FEDD}">
      <dgm:prSet custT="1"/>
      <dgm:spPr/>
      <dgm:t>
        <a:bodyPr/>
        <a:lstStyle/>
        <a:p>
          <a:r>
            <a:rPr lang="vi-VN" sz="1600" dirty="0" smtClean="0">
              <a:latin typeface="+mj-lt"/>
            </a:rPr>
            <a:t>pentru a</a:t>
          </a:r>
          <a:r>
            <a:rPr lang="ro-RO" sz="1600" dirty="0" smtClean="0">
              <a:latin typeface="+mj-lt"/>
            </a:rPr>
            <a:t> </a:t>
          </a:r>
          <a:r>
            <a:rPr lang="en-GB" sz="1600" dirty="0" err="1" smtClean="0">
              <a:latin typeface="+mj-lt"/>
            </a:rPr>
            <a:t>ieşi</a:t>
          </a:r>
          <a:r>
            <a:rPr lang="en-GB" sz="1600" dirty="0" smtClean="0">
              <a:latin typeface="+mj-lt"/>
            </a:rPr>
            <a:t> din </a:t>
          </a:r>
          <a:r>
            <a:rPr lang="en-GB" sz="1600" dirty="0" err="1" smtClean="0">
              <a:latin typeface="+mj-lt"/>
            </a:rPr>
            <a:t>contextul</a:t>
          </a:r>
          <a:r>
            <a:rPr lang="en-GB" sz="1600" dirty="0" smtClean="0">
              <a:latin typeface="+mj-lt"/>
            </a:rPr>
            <a:t> </a:t>
          </a:r>
          <a:r>
            <a:rPr lang="en-GB" sz="1600" dirty="0" err="1" smtClean="0">
              <a:latin typeface="+mj-lt"/>
            </a:rPr>
            <a:t>naţional</a:t>
          </a:r>
          <a:r>
            <a:rPr lang="en-GB" sz="1600" dirty="0" smtClean="0">
              <a:latin typeface="+mj-lt"/>
            </a:rPr>
            <a:t> specific </a:t>
          </a:r>
          <a:r>
            <a:rPr lang="en-GB" sz="1600" dirty="0" err="1" smtClean="0">
              <a:latin typeface="+mj-lt"/>
            </a:rPr>
            <a:t>acestora</a:t>
          </a:r>
          <a:r>
            <a:rPr lang="en-GB" sz="1600" dirty="0" smtClean="0">
              <a:latin typeface="+mj-lt"/>
            </a:rPr>
            <a:t>. </a:t>
          </a:r>
          <a:endParaRPr lang="ru-RU" sz="1600" dirty="0">
            <a:latin typeface="+mj-lt"/>
          </a:endParaRPr>
        </a:p>
      </dgm:t>
    </dgm:pt>
    <dgm:pt modelId="{5C1A88F0-0326-4BC5-82D3-012F6B239F7B}" type="parTrans" cxnId="{0FF3E91E-F9D1-4C46-9EC4-DC613412FF0A}">
      <dgm:prSet/>
      <dgm:spPr/>
      <dgm:t>
        <a:bodyPr/>
        <a:lstStyle/>
        <a:p>
          <a:endParaRPr lang="ru-RU"/>
        </a:p>
      </dgm:t>
    </dgm:pt>
    <dgm:pt modelId="{10B2B92E-A21C-4B9D-B1DA-CC1B414D46B1}" type="sibTrans" cxnId="{0FF3E91E-F9D1-4C46-9EC4-DC613412FF0A}">
      <dgm:prSet/>
      <dgm:spPr/>
      <dgm:t>
        <a:bodyPr/>
        <a:lstStyle/>
        <a:p>
          <a:endParaRPr lang="ru-RU"/>
        </a:p>
      </dgm:t>
    </dgm:pt>
    <dgm:pt modelId="{A770B0B4-BBB8-4F4B-B0EA-B643FE73404E}">
      <dgm:prSet phldrT="[Текст]"/>
      <dgm:spPr/>
      <dgm:t>
        <a:bodyPr/>
        <a:lstStyle/>
        <a:p>
          <a:r>
            <a:rPr lang="vi-VN" dirty="0" smtClean="0"/>
            <a:t> la adresa identităţii naţionale</a:t>
          </a:r>
          <a:r>
            <a:rPr lang="ro-RO" dirty="0" smtClean="0"/>
            <a:t> </a:t>
          </a:r>
          <a:r>
            <a:rPr lang="vi-VN" dirty="0" smtClean="0"/>
            <a:t>implică încercările unui stat „mamă”</a:t>
          </a:r>
          <a:endParaRPr lang="ru-RU" dirty="0"/>
        </a:p>
      </dgm:t>
    </dgm:pt>
    <dgm:pt modelId="{A6769B49-FF1B-4376-9641-CB44B7FCBB5D}" type="parTrans" cxnId="{F7B8058E-CD3D-4246-84F2-A13E09C297B1}">
      <dgm:prSet/>
      <dgm:spPr/>
      <dgm:t>
        <a:bodyPr/>
        <a:lstStyle/>
        <a:p>
          <a:endParaRPr lang="ru-RU"/>
        </a:p>
      </dgm:t>
    </dgm:pt>
    <dgm:pt modelId="{ED7D5C12-1D50-4CBC-B4AF-122E68236482}" type="sibTrans" cxnId="{F7B8058E-CD3D-4246-84F2-A13E09C297B1}">
      <dgm:prSet/>
      <dgm:spPr/>
      <dgm:t>
        <a:bodyPr/>
        <a:lstStyle/>
        <a:p>
          <a:endParaRPr lang="ru-RU"/>
        </a:p>
      </dgm:t>
    </dgm:pt>
    <dgm:pt modelId="{DDBFEBB3-FD95-4217-9882-80F51EB6F488}">
      <dgm:prSet phldrT="[Текст]"/>
      <dgm:spPr/>
      <dgm:t>
        <a:bodyPr/>
        <a:lstStyle/>
        <a:p>
          <a:endParaRPr lang="ru-RU" dirty="0"/>
        </a:p>
      </dgm:t>
    </dgm:pt>
    <dgm:pt modelId="{ADEE3861-013C-4D8E-A8B3-BDFC23C8DEF2}" type="parTrans" cxnId="{7EA95EAC-6708-4EE8-9E22-4D3470DAC84E}">
      <dgm:prSet/>
      <dgm:spPr/>
      <dgm:t>
        <a:bodyPr/>
        <a:lstStyle/>
        <a:p>
          <a:endParaRPr lang="ru-RU"/>
        </a:p>
      </dgm:t>
    </dgm:pt>
    <dgm:pt modelId="{F5B8E03E-CFB3-45FC-B0F0-6526F322D3CE}" type="sibTrans" cxnId="{7EA95EAC-6708-4EE8-9E22-4D3470DAC84E}">
      <dgm:prSet/>
      <dgm:spPr/>
      <dgm:t>
        <a:bodyPr/>
        <a:lstStyle/>
        <a:p>
          <a:endParaRPr lang="ru-RU"/>
        </a:p>
      </dgm:t>
    </dgm:pt>
    <dgm:pt modelId="{0F084E20-4D1F-4840-9DEC-9DAB491FB999}" type="pres">
      <dgm:prSet presAssocID="{8BB6249B-2FF4-47A8-B4A7-98118E1FCCB2}" presName="Name0" presStyleCnt="0">
        <dgm:presLayoutVars>
          <dgm:dir/>
          <dgm:animLvl val="lvl"/>
          <dgm:resizeHandles val="exact"/>
        </dgm:presLayoutVars>
      </dgm:prSet>
      <dgm:spPr/>
    </dgm:pt>
    <dgm:pt modelId="{6AAE6E79-7D92-494A-9380-1382A3D81B0F}" type="pres">
      <dgm:prSet presAssocID="{DDBFEBB3-FD95-4217-9882-80F51EB6F488}" presName="Name8" presStyleCnt="0"/>
      <dgm:spPr/>
    </dgm:pt>
    <dgm:pt modelId="{54CC6762-B44E-49C0-A25B-C4D11761969D}" type="pres">
      <dgm:prSet presAssocID="{DDBFEBB3-FD95-4217-9882-80F51EB6F488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BE95D-238E-4F99-A305-320D13BB7B00}" type="pres">
      <dgm:prSet presAssocID="{DDBFEBB3-FD95-4217-9882-80F51EB6F4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2B0A2-D972-42DC-8AA9-E511FC890C8C}" type="pres">
      <dgm:prSet presAssocID="{AB752A53-B3CD-4A94-A423-574BC0394144}" presName="Name8" presStyleCnt="0"/>
      <dgm:spPr/>
    </dgm:pt>
    <dgm:pt modelId="{7EF81173-94BF-4A86-87E7-10370AA5C6EB}" type="pres">
      <dgm:prSet presAssocID="{AB752A53-B3CD-4A94-A423-574BC0394144}" presName="level" presStyleLbl="node1" presStyleIdx="1" presStyleCnt="5" custScaleX="106628" custScaleY="700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019A1-B45E-487B-AC6E-63F0E2F11001}" type="pres">
      <dgm:prSet presAssocID="{AB752A53-B3CD-4A94-A423-574BC03941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6C681-7EA5-4A73-A12B-672E784DCEE7}" type="pres">
      <dgm:prSet presAssocID="{A770B0B4-BBB8-4F4B-B0EA-B643FE73404E}" presName="Name8" presStyleCnt="0"/>
      <dgm:spPr/>
    </dgm:pt>
    <dgm:pt modelId="{F20CF82F-6FFD-4030-81C0-D45311B124A5}" type="pres">
      <dgm:prSet presAssocID="{A770B0B4-BBB8-4F4B-B0EA-B643FE73404E}" presName="level" presStyleLbl="node1" presStyleIdx="2" presStyleCnt="5" custScaleX="105008" custScaleY="81067" custLinFactNeighborX="404" custLinFactNeighborY="21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482CE-E724-46D8-B6CF-3952051F313C}" type="pres">
      <dgm:prSet presAssocID="{A770B0B4-BBB8-4F4B-B0EA-B643FE7340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C2904-BFD8-4453-B111-D3CB42EA9D28}" type="pres">
      <dgm:prSet presAssocID="{D2370501-CFFC-4197-B807-1F4E1670787F}" presName="Name8" presStyleCnt="0"/>
      <dgm:spPr/>
    </dgm:pt>
    <dgm:pt modelId="{E32471EB-CD90-4120-9EBE-85BAED56D9E6}" type="pres">
      <dgm:prSet presAssocID="{D2370501-CFFC-4197-B807-1F4E1670787F}" presName="level" presStyleLbl="node1" presStyleIdx="3" presStyleCnt="5" custScaleX="101928" custScaleY="858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E44E7-09EC-4800-AEE3-F7D258FAE009}" type="pres">
      <dgm:prSet presAssocID="{D2370501-CFFC-4197-B807-1F4E167078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37FFD-EAB3-41E6-8ACE-F14C7EE7395E}" type="pres">
      <dgm:prSet presAssocID="{4405419D-6A22-4BAF-90B5-FACE9CE2FEDD}" presName="Name8" presStyleCnt="0"/>
      <dgm:spPr/>
    </dgm:pt>
    <dgm:pt modelId="{A56D2864-41F1-4968-97EB-1E5B2F7197F2}" type="pres">
      <dgm:prSet presAssocID="{4405419D-6A22-4BAF-90B5-FACE9CE2FEDD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6431A-7499-4F69-80E4-70195BA207A2}" type="pres">
      <dgm:prSet presAssocID="{4405419D-6A22-4BAF-90B5-FACE9CE2FE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1499CE-E83E-438A-A318-8781379A2941}" type="presOf" srcId="{A770B0B4-BBB8-4F4B-B0EA-B643FE73404E}" destId="{F20CF82F-6FFD-4030-81C0-D45311B124A5}" srcOrd="0" destOrd="0" presId="urn:microsoft.com/office/officeart/2005/8/layout/pyramid1"/>
    <dgm:cxn modelId="{1937C41F-414C-4737-A653-7652DA634367}" type="presOf" srcId="{AB752A53-B3CD-4A94-A423-574BC0394144}" destId="{BF2019A1-B45E-487B-AC6E-63F0E2F11001}" srcOrd="1" destOrd="0" presId="urn:microsoft.com/office/officeart/2005/8/layout/pyramid1"/>
    <dgm:cxn modelId="{3F732422-2FE6-45DF-B88A-5A6F752AB33A}" type="presOf" srcId="{8BB6249B-2FF4-47A8-B4A7-98118E1FCCB2}" destId="{0F084E20-4D1F-4840-9DEC-9DAB491FB999}" srcOrd="0" destOrd="0" presId="urn:microsoft.com/office/officeart/2005/8/layout/pyramid1"/>
    <dgm:cxn modelId="{F7B8058E-CD3D-4246-84F2-A13E09C297B1}" srcId="{8BB6249B-2FF4-47A8-B4A7-98118E1FCCB2}" destId="{A770B0B4-BBB8-4F4B-B0EA-B643FE73404E}" srcOrd="2" destOrd="0" parTransId="{A6769B49-FF1B-4376-9641-CB44B7FCBB5D}" sibTransId="{ED7D5C12-1D50-4CBC-B4AF-122E68236482}"/>
    <dgm:cxn modelId="{F0473B57-5E81-43C4-9E97-C15551CC1F0B}" type="presOf" srcId="{4405419D-6A22-4BAF-90B5-FACE9CE2FEDD}" destId="{AA56431A-7499-4F69-80E4-70195BA207A2}" srcOrd="1" destOrd="0" presId="urn:microsoft.com/office/officeart/2005/8/layout/pyramid1"/>
    <dgm:cxn modelId="{2B840D9A-CB98-4A33-9665-60CB37F31E9F}" type="presOf" srcId="{A770B0B4-BBB8-4F4B-B0EA-B643FE73404E}" destId="{356482CE-E724-46D8-B6CF-3952051F313C}" srcOrd="1" destOrd="0" presId="urn:microsoft.com/office/officeart/2005/8/layout/pyramid1"/>
    <dgm:cxn modelId="{7A7DC1EC-0382-464C-979F-F3539C0BC1F8}" srcId="{8BB6249B-2FF4-47A8-B4A7-98118E1FCCB2}" destId="{AB752A53-B3CD-4A94-A423-574BC0394144}" srcOrd="1" destOrd="0" parTransId="{0ECBE8E3-A90C-414E-91B9-5D4FA52DF853}" sibTransId="{C7FBE501-B7EF-42EF-8739-11028798E71B}"/>
    <dgm:cxn modelId="{27E4225B-9523-428C-A6B4-6F8708694156}" type="presOf" srcId="{D2370501-CFFC-4197-B807-1F4E1670787F}" destId="{702E44E7-09EC-4800-AEE3-F7D258FAE009}" srcOrd="1" destOrd="0" presId="urn:microsoft.com/office/officeart/2005/8/layout/pyramid1"/>
    <dgm:cxn modelId="{4103DFC9-8DAE-436E-B696-91D927343416}" type="presOf" srcId="{4405419D-6A22-4BAF-90B5-FACE9CE2FEDD}" destId="{A56D2864-41F1-4968-97EB-1E5B2F7197F2}" srcOrd="0" destOrd="0" presId="urn:microsoft.com/office/officeart/2005/8/layout/pyramid1"/>
    <dgm:cxn modelId="{2F28EEC8-6C0F-4218-8494-EDEDD7BD6465}" type="presOf" srcId="{AB752A53-B3CD-4A94-A423-574BC0394144}" destId="{7EF81173-94BF-4A86-87E7-10370AA5C6EB}" srcOrd="0" destOrd="0" presId="urn:microsoft.com/office/officeart/2005/8/layout/pyramid1"/>
    <dgm:cxn modelId="{2B98436E-EB20-4DF5-8D50-FCF5C879CD35}" type="presOf" srcId="{DDBFEBB3-FD95-4217-9882-80F51EB6F488}" destId="{54CC6762-B44E-49C0-A25B-C4D11761969D}" srcOrd="0" destOrd="0" presId="urn:microsoft.com/office/officeart/2005/8/layout/pyramid1"/>
    <dgm:cxn modelId="{A31EECDC-619C-416D-92C5-494E3374EEF0}" type="presOf" srcId="{DDBFEBB3-FD95-4217-9882-80F51EB6F488}" destId="{D12BE95D-238E-4F99-A305-320D13BB7B00}" srcOrd="1" destOrd="0" presId="urn:microsoft.com/office/officeart/2005/8/layout/pyramid1"/>
    <dgm:cxn modelId="{EF4A3926-1D17-459F-A9C4-B006EBE988C8}" type="presOf" srcId="{D2370501-CFFC-4197-B807-1F4E1670787F}" destId="{E32471EB-CD90-4120-9EBE-85BAED56D9E6}" srcOrd="0" destOrd="0" presId="urn:microsoft.com/office/officeart/2005/8/layout/pyramid1"/>
    <dgm:cxn modelId="{0FF3E91E-F9D1-4C46-9EC4-DC613412FF0A}" srcId="{8BB6249B-2FF4-47A8-B4A7-98118E1FCCB2}" destId="{4405419D-6A22-4BAF-90B5-FACE9CE2FEDD}" srcOrd="4" destOrd="0" parTransId="{5C1A88F0-0326-4BC5-82D3-012F6B239F7B}" sibTransId="{10B2B92E-A21C-4B9D-B1DA-CC1B414D46B1}"/>
    <dgm:cxn modelId="{809575E2-A865-467B-B2B2-89F85E338C4F}" srcId="{8BB6249B-2FF4-47A8-B4A7-98118E1FCCB2}" destId="{D2370501-CFFC-4197-B807-1F4E1670787F}" srcOrd="3" destOrd="0" parTransId="{55E9D9AC-4AC2-4A52-A341-20A2AE10669E}" sibTransId="{1FAA90A0-E80C-4020-827C-F3C9FEDF0C47}"/>
    <dgm:cxn modelId="{7EA95EAC-6708-4EE8-9E22-4D3470DAC84E}" srcId="{8BB6249B-2FF4-47A8-B4A7-98118E1FCCB2}" destId="{DDBFEBB3-FD95-4217-9882-80F51EB6F488}" srcOrd="0" destOrd="0" parTransId="{ADEE3861-013C-4D8E-A8B3-BDFC23C8DEF2}" sibTransId="{F5B8E03E-CFB3-45FC-B0F0-6526F322D3CE}"/>
    <dgm:cxn modelId="{FE55BD7C-8F24-4478-B611-A7D1E18B6253}" type="presParOf" srcId="{0F084E20-4D1F-4840-9DEC-9DAB491FB999}" destId="{6AAE6E79-7D92-494A-9380-1382A3D81B0F}" srcOrd="0" destOrd="0" presId="urn:microsoft.com/office/officeart/2005/8/layout/pyramid1"/>
    <dgm:cxn modelId="{3C73A38B-27B1-49AF-A151-AAECD7645185}" type="presParOf" srcId="{6AAE6E79-7D92-494A-9380-1382A3D81B0F}" destId="{54CC6762-B44E-49C0-A25B-C4D11761969D}" srcOrd="0" destOrd="0" presId="urn:microsoft.com/office/officeart/2005/8/layout/pyramid1"/>
    <dgm:cxn modelId="{5B3D2DF8-DB72-45C9-BCD4-71A61C6FD876}" type="presParOf" srcId="{6AAE6E79-7D92-494A-9380-1382A3D81B0F}" destId="{D12BE95D-238E-4F99-A305-320D13BB7B00}" srcOrd="1" destOrd="0" presId="urn:microsoft.com/office/officeart/2005/8/layout/pyramid1"/>
    <dgm:cxn modelId="{1D46D54B-F0A0-4A38-8DC5-67BA533686D8}" type="presParOf" srcId="{0F084E20-4D1F-4840-9DEC-9DAB491FB999}" destId="{06A2B0A2-D972-42DC-8AA9-E511FC890C8C}" srcOrd="1" destOrd="0" presId="urn:microsoft.com/office/officeart/2005/8/layout/pyramid1"/>
    <dgm:cxn modelId="{8D29903C-2B7C-4379-901B-CB16BD23F19C}" type="presParOf" srcId="{06A2B0A2-D972-42DC-8AA9-E511FC890C8C}" destId="{7EF81173-94BF-4A86-87E7-10370AA5C6EB}" srcOrd="0" destOrd="0" presId="urn:microsoft.com/office/officeart/2005/8/layout/pyramid1"/>
    <dgm:cxn modelId="{46517DE9-6143-44BC-877C-DC85CB2FFED5}" type="presParOf" srcId="{06A2B0A2-D972-42DC-8AA9-E511FC890C8C}" destId="{BF2019A1-B45E-487B-AC6E-63F0E2F11001}" srcOrd="1" destOrd="0" presId="urn:microsoft.com/office/officeart/2005/8/layout/pyramid1"/>
    <dgm:cxn modelId="{D24F521D-B8AB-471B-A4AB-651E340E3EC8}" type="presParOf" srcId="{0F084E20-4D1F-4840-9DEC-9DAB491FB999}" destId="{9F86C681-7EA5-4A73-A12B-672E784DCEE7}" srcOrd="2" destOrd="0" presId="urn:microsoft.com/office/officeart/2005/8/layout/pyramid1"/>
    <dgm:cxn modelId="{0FCB7968-747F-41EC-A79E-40CC8E735D43}" type="presParOf" srcId="{9F86C681-7EA5-4A73-A12B-672E784DCEE7}" destId="{F20CF82F-6FFD-4030-81C0-D45311B124A5}" srcOrd="0" destOrd="0" presId="urn:microsoft.com/office/officeart/2005/8/layout/pyramid1"/>
    <dgm:cxn modelId="{95FEA24D-68BD-45E4-823E-720EF37182EB}" type="presParOf" srcId="{9F86C681-7EA5-4A73-A12B-672E784DCEE7}" destId="{356482CE-E724-46D8-B6CF-3952051F313C}" srcOrd="1" destOrd="0" presId="urn:microsoft.com/office/officeart/2005/8/layout/pyramid1"/>
    <dgm:cxn modelId="{B98F8803-E7DA-426B-A020-8F9C7BD12265}" type="presParOf" srcId="{0F084E20-4D1F-4840-9DEC-9DAB491FB999}" destId="{8AFC2904-BFD8-4453-B111-D3CB42EA9D28}" srcOrd="3" destOrd="0" presId="urn:microsoft.com/office/officeart/2005/8/layout/pyramid1"/>
    <dgm:cxn modelId="{637FEFCF-646B-43A4-9F33-44FC472D4171}" type="presParOf" srcId="{8AFC2904-BFD8-4453-B111-D3CB42EA9D28}" destId="{E32471EB-CD90-4120-9EBE-85BAED56D9E6}" srcOrd="0" destOrd="0" presId="urn:microsoft.com/office/officeart/2005/8/layout/pyramid1"/>
    <dgm:cxn modelId="{E2D582AE-F336-46ED-8632-A09C92E3D17F}" type="presParOf" srcId="{8AFC2904-BFD8-4453-B111-D3CB42EA9D28}" destId="{702E44E7-09EC-4800-AEE3-F7D258FAE009}" srcOrd="1" destOrd="0" presId="urn:microsoft.com/office/officeart/2005/8/layout/pyramid1"/>
    <dgm:cxn modelId="{C01D9377-8F20-4F99-AAB0-F0EC59073A1C}" type="presParOf" srcId="{0F084E20-4D1F-4840-9DEC-9DAB491FB999}" destId="{82D37FFD-EAB3-41E6-8ACE-F14C7EE7395E}" srcOrd="4" destOrd="0" presId="urn:microsoft.com/office/officeart/2005/8/layout/pyramid1"/>
    <dgm:cxn modelId="{B1ED631E-57A3-4C20-B33A-8A47DAA6B504}" type="presParOf" srcId="{82D37FFD-EAB3-41E6-8ACE-F14C7EE7395E}" destId="{A56D2864-41F1-4968-97EB-1E5B2F7197F2}" srcOrd="0" destOrd="0" presId="urn:microsoft.com/office/officeart/2005/8/layout/pyramid1"/>
    <dgm:cxn modelId="{9FDC0D78-85BC-4DFF-849C-00FE97353463}" type="presParOf" srcId="{82D37FFD-EAB3-41E6-8ACE-F14C7EE7395E}" destId="{AA56431A-7499-4F69-80E4-70195BA207A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B17FA4-593D-4860-BB96-C9AAB42267D3}" type="doc">
      <dgm:prSet loTypeId="urn:microsoft.com/office/officeart/2005/8/layout/pyramid1" loCatId="pyramid" qsTypeId="urn:microsoft.com/office/officeart/2005/8/quickstyle/simple4" qsCatId="simple" csTypeId="urn:microsoft.com/office/officeart/2005/8/colors/accent2_2" csCatId="accent2" phldr="1"/>
      <dgm:spPr/>
    </dgm:pt>
    <dgm:pt modelId="{5A14B8D4-1513-4719-B590-F3D2EBE7E58C}">
      <dgm:prSet custT="1"/>
      <dgm:spPr/>
      <dgm:t>
        <a:bodyPr/>
        <a:lstStyle/>
        <a:p>
          <a:r>
            <a:rPr lang="vi-VN" sz="1200" dirty="0" smtClean="0"/>
            <a:t>dificultăţilor guvernului statului-ţintă de a guverna; federalizarea împotriva voinţei</a:t>
          </a:r>
          <a:r>
            <a:rPr lang="ro-RO" sz="1200" dirty="0" smtClean="0"/>
            <a:t> </a:t>
          </a:r>
          <a:r>
            <a:rPr lang="vi-VN" sz="1200" dirty="0" smtClean="0"/>
            <a:t>naţionale;</a:t>
          </a:r>
          <a:endParaRPr lang="ru-RU" sz="1200" dirty="0"/>
        </a:p>
      </dgm:t>
    </dgm:pt>
    <dgm:pt modelId="{DE4E56AF-81B7-4880-BCB0-9C7CE816C51D}" type="parTrans" cxnId="{E2F1C495-554D-4BDB-B0D4-64F0CF9B41DE}">
      <dgm:prSet/>
      <dgm:spPr/>
      <dgm:t>
        <a:bodyPr/>
        <a:lstStyle/>
        <a:p>
          <a:endParaRPr lang="ru-RU"/>
        </a:p>
      </dgm:t>
    </dgm:pt>
    <dgm:pt modelId="{CB8527C9-B74F-409B-ABA6-570A4F64AB2C}" type="sibTrans" cxnId="{E2F1C495-554D-4BDB-B0D4-64F0CF9B41DE}">
      <dgm:prSet/>
      <dgm:spPr/>
      <dgm:t>
        <a:bodyPr/>
        <a:lstStyle/>
        <a:p>
          <a:endParaRPr lang="ru-RU"/>
        </a:p>
      </dgm:t>
    </dgm:pt>
    <dgm:pt modelId="{3491950C-D825-458E-91E8-3F19CECA4CC8}">
      <dgm:prSet custT="1"/>
      <dgm:spPr/>
      <dgm:t>
        <a:bodyPr/>
        <a:lstStyle/>
        <a:p>
          <a:r>
            <a:rPr lang="vi-VN" sz="1200" dirty="0" smtClean="0"/>
            <a:t> încurajarea secesionismului; pregătirea terenului pentru anexarea de către</a:t>
          </a:r>
          <a:r>
            <a:rPr lang="it-IT" sz="1200" dirty="0" smtClean="0"/>
            <a:t>statul vecin a unor teritorii. </a:t>
          </a:r>
          <a:endParaRPr lang="ru-RU" sz="1200" dirty="0"/>
        </a:p>
      </dgm:t>
    </dgm:pt>
    <dgm:pt modelId="{0E34021A-A7A4-4F03-A569-12D42D7CA83A}" type="parTrans" cxnId="{426974A0-223A-4AFC-884C-3E865C101802}">
      <dgm:prSet/>
      <dgm:spPr/>
      <dgm:t>
        <a:bodyPr/>
        <a:lstStyle/>
        <a:p>
          <a:endParaRPr lang="ru-RU"/>
        </a:p>
      </dgm:t>
    </dgm:pt>
    <dgm:pt modelId="{EEB95C3D-EC6C-4732-B36B-827AB020637C}" type="sibTrans" cxnId="{426974A0-223A-4AFC-884C-3E865C101802}">
      <dgm:prSet/>
      <dgm:spPr/>
      <dgm:t>
        <a:bodyPr/>
        <a:lstStyle/>
        <a:p>
          <a:endParaRPr lang="ru-RU"/>
        </a:p>
      </dgm:t>
    </dgm:pt>
    <dgm:pt modelId="{836B5D23-9513-4877-BC56-BB3EB98E6B4D}">
      <dgm:prSet phldrT="[Текст]" custT="1"/>
      <dgm:spPr/>
      <dgm:t>
        <a:bodyPr/>
        <a:lstStyle/>
        <a:p>
          <a:endParaRPr lang="ru-RU" sz="1600" dirty="0"/>
        </a:p>
      </dgm:t>
    </dgm:pt>
    <dgm:pt modelId="{ABCDA175-B724-44E9-9B52-66E60C3C0EC7}" type="parTrans" cxnId="{56CC6BF3-574C-494D-874C-FE888BC9CC0A}">
      <dgm:prSet/>
      <dgm:spPr/>
      <dgm:t>
        <a:bodyPr/>
        <a:lstStyle/>
        <a:p>
          <a:endParaRPr lang="ru-RU"/>
        </a:p>
      </dgm:t>
    </dgm:pt>
    <dgm:pt modelId="{BDE773FF-0D89-4608-A0CC-A808A1EB14E2}" type="sibTrans" cxnId="{56CC6BF3-574C-494D-874C-FE888BC9CC0A}">
      <dgm:prSet/>
      <dgm:spPr/>
      <dgm:t>
        <a:bodyPr/>
        <a:lstStyle/>
        <a:p>
          <a:endParaRPr lang="ru-RU"/>
        </a:p>
      </dgm:t>
    </dgm:pt>
    <dgm:pt modelId="{D15B4D14-851B-4262-8DA4-18C73A34A68F}">
      <dgm:prSet phldrT="[Текст]" custT="1"/>
      <dgm:spPr/>
      <dgm:t>
        <a:bodyPr/>
        <a:lstStyle/>
        <a:p>
          <a:r>
            <a:rPr lang="it-IT" sz="1400" smtClean="0"/>
            <a:t>Scopul propus ar putea fi: sporirea</a:t>
          </a:r>
          <a:endParaRPr lang="ru-RU" sz="1600" dirty="0"/>
        </a:p>
      </dgm:t>
    </dgm:pt>
    <dgm:pt modelId="{B55A9F41-3CE0-444C-8594-054DFB3618B0}" type="parTrans" cxnId="{175CAAF6-CBE5-4F46-8C9C-816DD564AEEF}">
      <dgm:prSet/>
      <dgm:spPr/>
      <dgm:t>
        <a:bodyPr/>
        <a:lstStyle/>
        <a:p>
          <a:endParaRPr lang="ru-RU"/>
        </a:p>
      </dgm:t>
    </dgm:pt>
    <dgm:pt modelId="{BF68B0E8-23B5-42F9-AE6D-6A8287CCABB6}" type="sibTrans" cxnId="{175CAAF6-CBE5-4F46-8C9C-816DD564AEEF}">
      <dgm:prSet/>
      <dgm:spPr/>
      <dgm:t>
        <a:bodyPr/>
        <a:lstStyle/>
        <a:p>
          <a:endParaRPr lang="ru-RU"/>
        </a:p>
      </dgm:t>
    </dgm:pt>
    <dgm:pt modelId="{57FE5B18-ADEC-495F-B760-DEFD5189D87D}" type="pres">
      <dgm:prSet presAssocID="{D5B17FA4-593D-4860-BB96-C9AAB42267D3}" presName="Name0" presStyleCnt="0">
        <dgm:presLayoutVars>
          <dgm:dir/>
          <dgm:animLvl val="lvl"/>
          <dgm:resizeHandles val="exact"/>
        </dgm:presLayoutVars>
      </dgm:prSet>
      <dgm:spPr/>
    </dgm:pt>
    <dgm:pt modelId="{38F8D52C-C358-45EF-8325-18ADD82E5040}" type="pres">
      <dgm:prSet presAssocID="{836B5D23-9513-4877-BC56-BB3EB98E6B4D}" presName="Name8" presStyleCnt="0"/>
      <dgm:spPr/>
    </dgm:pt>
    <dgm:pt modelId="{7828EE02-FDAA-49F9-A821-6CBD87FD63A5}" type="pres">
      <dgm:prSet presAssocID="{836B5D23-9513-4877-BC56-BB3EB98E6B4D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E9762-3080-4191-963B-7D8D27BF1562}" type="pres">
      <dgm:prSet presAssocID="{836B5D23-9513-4877-BC56-BB3EB98E6B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CFB37-94AE-4389-B74F-CB47FB98708B}" type="pres">
      <dgm:prSet presAssocID="{D15B4D14-851B-4262-8DA4-18C73A34A68F}" presName="Name8" presStyleCnt="0"/>
      <dgm:spPr/>
    </dgm:pt>
    <dgm:pt modelId="{3E1AE961-3CB5-4233-8B03-CA3710C3A507}" type="pres">
      <dgm:prSet presAssocID="{D15B4D14-851B-4262-8DA4-18C73A34A68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F199C-A1D7-4643-9F5F-10D115C4174E}" type="pres">
      <dgm:prSet presAssocID="{D15B4D14-851B-4262-8DA4-18C73A34A6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16A13-CCC7-43AD-BA85-6D69E6D31D4D}" type="pres">
      <dgm:prSet presAssocID="{5A14B8D4-1513-4719-B590-F3D2EBE7E58C}" presName="Name8" presStyleCnt="0"/>
      <dgm:spPr/>
    </dgm:pt>
    <dgm:pt modelId="{B75EFFAA-5177-4787-ABD6-5FADD72E786E}" type="pres">
      <dgm:prSet presAssocID="{5A14B8D4-1513-4719-B590-F3D2EBE7E58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BE9E0-5CAC-4C8B-9E7D-BC40384ABD20}" type="pres">
      <dgm:prSet presAssocID="{5A14B8D4-1513-4719-B590-F3D2EBE7E5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E4C87-505F-40ED-A016-D78A8547257E}" type="pres">
      <dgm:prSet presAssocID="{3491950C-D825-458E-91E8-3F19CECA4CC8}" presName="Name8" presStyleCnt="0"/>
      <dgm:spPr/>
    </dgm:pt>
    <dgm:pt modelId="{4F116B1B-2425-4BA3-BC51-6DA6610D34F6}" type="pres">
      <dgm:prSet presAssocID="{3491950C-D825-458E-91E8-3F19CECA4CC8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108CD-EF79-4612-A0DC-0D70EFAF7959}" type="pres">
      <dgm:prSet presAssocID="{3491950C-D825-458E-91E8-3F19CECA4C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119527-195C-4F3D-8C55-B3109FCF34AA}" type="presOf" srcId="{D5B17FA4-593D-4860-BB96-C9AAB42267D3}" destId="{57FE5B18-ADEC-495F-B760-DEFD5189D87D}" srcOrd="0" destOrd="0" presId="urn:microsoft.com/office/officeart/2005/8/layout/pyramid1"/>
    <dgm:cxn modelId="{175CAAF6-CBE5-4F46-8C9C-816DD564AEEF}" srcId="{D5B17FA4-593D-4860-BB96-C9AAB42267D3}" destId="{D15B4D14-851B-4262-8DA4-18C73A34A68F}" srcOrd="1" destOrd="0" parTransId="{B55A9F41-3CE0-444C-8594-054DFB3618B0}" sibTransId="{BF68B0E8-23B5-42F9-AE6D-6A8287CCABB6}"/>
    <dgm:cxn modelId="{91F8B08C-4A9B-4A84-86BE-B0C8B670E46D}" type="presOf" srcId="{3491950C-D825-458E-91E8-3F19CECA4CC8}" destId="{9B0108CD-EF79-4612-A0DC-0D70EFAF7959}" srcOrd="1" destOrd="0" presId="urn:microsoft.com/office/officeart/2005/8/layout/pyramid1"/>
    <dgm:cxn modelId="{A8BA1306-9B1A-4268-B7EB-E14E274DA686}" type="presOf" srcId="{836B5D23-9513-4877-BC56-BB3EB98E6B4D}" destId="{469E9762-3080-4191-963B-7D8D27BF1562}" srcOrd="1" destOrd="0" presId="urn:microsoft.com/office/officeart/2005/8/layout/pyramid1"/>
    <dgm:cxn modelId="{5E90E401-4F79-4D64-A092-E465C7F3A2CA}" type="presOf" srcId="{836B5D23-9513-4877-BC56-BB3EB98E6B4D}" destId="{7828EE02-FDAA-49F9-A821-6CBD87FD63A5}" srcOrd="0" destOrd="0" presId="urn:microsoft.com/office/officeart/2005/8/layout/pyramid1"/>
    <dgm:cxn modelId="{7FF1FAB7-937D-4AC2-87D2-3C1D13501933}" type="presOf" srcId="{5A14B8D4-1513-4719-B590-F3D2EBE7E58C}" destId="{B96BE9E0-5CAC-4C8B-9E7D-BC40384ABD20}" srcOrd="1" destOrd="0" presId="urn:microsoft.com/office/officeart/2005/8/layout/pyramid1"/>
    <dgm:cxn modelId="{89D3DE78-6F6A-42B6-B47D-579DF03430A5}" type="presOf" srcId="{3491950C-D825-458E-91E8-3F19CECA4CC8}" destId="{4F116B1B-2425-4BA3-BC51-6DA6610D34F6}" srcOrd="0" destOrd="0" presId="urn:microsoft.com/office/officeart/2005/8/layout/pyramid1"/>
    <dgm:cxn modelId="{56CC6BF3-574C-494D-874C-FE888BC9CC0A}" srcId="{D5B17FA4-593D-4860-BB96-C9AAB42267D3}" destId="{836B5D23-9513-4877-BC56-BB3EB98E6B4D}" srcOrd="0" destOrd="0" parTransId="{ABCDA175-B724-44E9-9B52-66E60C3C0EC7}" sibTransId="{BDE773FF-0D89-4608-A0CC-A808A1EB14E2}"/>
    <dgm:cxn modelId="{E2F1C495-554D-4BDB-B0D4-64F0CF9B41DE}" srcId="{D5B17FA4-593D-4860-BB96-C9AAB42267D3}" destId="{5A14B8D4-1513-4719-B590-F3D2EBE7E58C}" srcOrd="2" destOrd="0" parTransId="{DE4E56AF-81B7-4880-BCB0-9C7CE816C51D}" sibTransId="{CB8527C9-B74F-409B-ABA6-570A4F64AB2C}"/>
    <dgm:cxn modelId="{AB76F85B-9270-4866-B1EB-7F6C34E70643}" type="presOf" srcId="{5A14B8D4-1513-4719-B590-F3D2EBE7E58C}" destId="{B75EFFAA-5177-4787-ABD6-5FADD72E786E}" srcOrd="0" destOrd="0" presId="urn:microsoft.com/office/officeart/2005/8/layout/pyramid1"/>
    <dgm:cxn modelId="{426974A0-223A-4AFC-884C-3E865C101802}" srcId="{D5B17FA4-593D-4860-BB96-C9AAB42267D3}" destId="{3491950C-D825-458E-91E8-3F19CECA4CC8}" srcOrd="3" destOrd="0" parTransId="{0E34021A-A7A4-4F03-A569-12D42D7CA83A}" sibTransId="{EEB95C3D-EC6C-4732-B36B-827AB020637C}"/>
    <dgm:cxn modelId="{4E775285-8F60-4F8E-A7ED-591A22D685B5}" type="presOf" srcId="{D15B4D14-851B-4262-8DA4-18C73A34A68F}" destId="{3E1AE961-3CB5-4233-8B03-CA3710C3A507}" srcOrd="0" destOrd="0" presId="urn:microsoft.com/office/officeart/2005/8/layout/pyramid1"/>
    <dgm:cxn modelId="{105CE2A3-9C2E-4D43-AB61-421FE845BCF2}" type="presOf" srcId="{D15B4D14-851B-4262-8DA4-18C73A34A68F}" destId="{A13F199C-A1D7-4643-9F5F-10D115C4174E}" srcOrd="1" destOrd="0" presId="urn:microsoft.com/office/officeart/2005/8/layout/pyramid1"/>
    <dgm:cxn modelId="{92630E8C-C8A1-40F5-A625-98E0576C001B}" type="presParOf" srcId="{57FE5B18-ADEC-495F-B760-DEFD5189D87D}" destId="{38F8D52C-C358-45EF-8325-18ADD82E5040}" srcOrd="0" destOrd="0" presId="urn:microsoft.com/office/officeart/2005/8/layout/pyramid1"/>
    <dgm:cxn modelId="{047CB547-095A-4933-BB67-A52E9829D206}" type="presParOf" srcId="{38F8D52C-C358-45EF-8325-18ADD82E5040}" destId="{7828EE02-FDAA-49F9-A821-6CBD87FD63A5}" srcOrd="0" destOrd="0" presId="urn:microsoft.com/office/officeart/2005/8/layout/pyramid1"/>
    <dgm:cxn modelId="{D6FD4A8C-BA68-4CE9-9D2D-8272FD5831A6}" type="presParOf" srcId="{38F8D52C-C358-45EF-8325-18ADD82E5040}" destId="{469E9762-3080-4191-963B-7D8D27BF1562}" srcOrd="1" destOrd="0" presId="urn:microsoft.com/office/officeart/2005/8/layout/pyramid1"/>
    <dgm:cxn modelId="{380E35E5-1172-473D-9BA1-7A19F45D1E82}" type="presParOf" srcId="{57FE5B18-ADEC-495F-B760-DEFD5189D87D}" destId="{293CFB37-94AE-4389-B74F-CB47FB98708B}" srcOrd="1" destOrd="0" presId="urn:microsoft.com/office/officeart/2005/8/layout/pyramid1"/>
    <dgm:cxn modelId="{3FD427D8-8E3D-4080-9A54-733E04816889}" type="presParOf" srcId="{293CFB37-94AE-4389-B74F-CB47FB98708B}" destId="{3E1AE961-3CB5-4233-8B03-CA3710C3A507}" srcOrd="0" destOrd="0" presId="urn:microsoft.com/office/officeart/2005/8/layout/pyramid1"/>
    <dgm:cxn modelId="{9B5DF731-CD71-462C-98B3-E55F3D7CD106}" type="presParOf" srcId="{293CFB37-94AE-4389-B74F-CB47FB98708B}" destId="{A13F199C-A1D7-4643-9F5F-10D115C4174E}" srcOrd="1" destOrd="0" presId="urn:microsoft.com/office/officeart/2005/8/layout/pyramid1"/>
    <dgm:cxn modelId="{660A5DF5-AF1E-4CBA-B8E6-0AA731E45AD5}" type="presParOf" srcId="{57FE5B18-ADEC-495F-B760-DEFD5189D87D}" destId="{F6616A13-CCC7-43AD-BA85-6D69E6D31D4D}" srcOrd="2" destOrd="0" presId="urn:microsoft.com/office/officeart/2005/8/layout/pyramid1"/>
    <dgm:cxn modelId="{8AD23663-6822-4BD4-AA68-56BDC49A4CB8}" type="presParOf" srcId="{F6616A13-CCC7-43AD-BA85-6D69E6D31D4D}" destId="{B75EFFAA-5177-4787-ABD6-5FADD72E786E}" srcOrd="0" destOrd="0" presId="urn:microsoft.com/office/officeart/2005/8/layout/pyramid1"/>
    <dgm:cxn modelId="{EAF5BFEF-47ED-4A07-B120-F230757246C4}" type="presParOf" srcId="{F6616A13-CCC7-43AD-BA85-6D69E6D31D4D}" destId="{B96BE9E0-5CAC-4C8B-9E7D-BC40384ABD20}" srcOrd="1" destOrd="0" presId="urn:microsoft.com/office/officeart/2005/8/layout/pyramid1"/>
    <dgm:cxn modelId="{9906FBC6-ED5B-4981-9977-98738F147698}" type="presParOf" srcId="{57FE5B18-ADEC-495F-B760-DEFD5189D87D}" destId="{227E4C87-505F-40ED-A016-D78A8547257E}" srcOrd="3" destOrd="0" presId="urn:microsoft.com/office/officeart/2005/8/layout/pyramid1"/>
    <dgm:cxn modelId="{DF1CDA5E-EBA6-41FE-A5F4-AEE59A328A1E}" type="presParOf" srcId="{227E4C87-505F-40ED-A016-D78A8547257E}" destId="{4F116B1B-2425-4BA3-BC51-6DA6610D34F6}" srcOrd="0" destOrd="0" presId="urn:microsoft.com/office/officeart/2005/8/layout/pyramid1"/>
    <dgm:cxn modelId="{7D886D93-6F4A-4FA7-88FC-860ADF1DAF92}" type="presParOf" srcId="{227E4C87-505F-40ED-A016-D78A8547257E}" destId="{9B0108CD-EF79-4612-A0DC-0D70EFAF795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B35802-D0E9-43C9-B5A8-B740EDBCEAD8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 phldr="1"/>
      <dgm:spPr/>
    </dgm:pt>
    <dgm:pt modelId="{1370291D-9072-464C-AF9B-C983ED9CB2F5}">
      <dgm:prSet phldrT="[Текст]" custT="1"/>
      <dgm:spPr/>
      <dgm:t>
        <a:bodyPr/>
        <a:lstStyle/>
        <a:p>
          <a:r>
            <a:rPr lang="vi-VN" sz="2000" dirty="0" smtClean="0">
              <a:latin typeface="+mj-lt"/>
            </a:rPr>
            <a:t>Ameninţările politice pot avea caracter ideologic sau naţional</a:t>
          </a:r>
          <a:endParaRPr lang="ru-RU" sz="2000" dirty="0">
            <a:latin typeface="+mj-lt"/>
          </a:endParaRPr>
        </a:p>
      </dgm:t>
    </dgm:pt>
    <dgm:pt modelId="{07C2954D-80A6-4D6C-96BC-FB3212568489}" type="parTrans" cxnId="{419D230E-425B-4156-BBCD-EDD6E808CAD4}">
      <dgm:prSet/>
      <dgm:spPr/>
      <dgm:t>
        <a:bodyPr/>
        <a:lstStyle/>
        <a:p>
          <a:endParaRPr lang="ru-RU"/>
        </a:p>
      </dgm:t>
    </dgm:pt>
    <dgm:pt modelId="{620141A9-CAF9-43E4-8AF7-7D732C7D306A}" type="sibTrans" cxnId="{419D230E-425B-4156-BBCD-EDD6E808CAD4}">
      <dgm:prSet/>
      <dgm:spPr/>
      <dgm:t>
        <a:bodyPr/>
        <a:lstStyle/>
        <a:p>
          <a:endParaRPr lang="ru-RU"/>
        </a:p>
      </dgm:t>
    </dgm:pt>
    <dgm:pt modelId="{FEBEE9A8-9501-4C65-8468-ABBFB827980F}">
      <dgm:prSet phldrT="[Текст]" custT="1"/>
      <dgm:spPr/>
      <dgm:t>
        <a:bodyPr/>
        <a:lstStyle/>
        <a:p>
          <a:r>
            <a:rPr lang="vi-VN" sz="2000" dirty="0" smtClean="0">
              <a:latin typeface="+mj-lt"/>
            </a:rPr>
            <a:t> şi pot fi</a:t>
          </a:r>
          <a:r>
            <a:rPr lang="ro-RO" sz="2000" dirty="0" smtClean="0">
              <a:latin typeface="+mj-lt"/>
            </a:rPr>
            <a:t> </a:t>
          </a:r>
          <a:r>
            <a:rPr lang="en-GB" sz="2000" dirty="0" err="1" smtClean="0">
              <a:latin typeface="+mj-lt"/>
            </a:rPr>
            <a:t>intenţionale</a:t>
          </a:r>
          <a:r>
            <a:rPr lang="en-GB" sz="2000" dirty="0" smtClean="0">
              <a:latin typeface="+mj-lt"/>
            </a:rPr>
            <a:t> </a:t>
          </a:r>
          <a:r>
            <a:rPr lang="en-GB" sz="2000" dirty="0" err="1" smtClean="0">
              <a:latin typeface="+mj-lt"/>
            </a:rPr>
            <a:t>şi</a:t>
          </a:r>
          <a:r>
            <a:rPr lang="en-GB" sz="2000" dirty="0" smtClean="0">
              <a:latin typeface="+mj-lt"/>
            </a:rPr>
            <a:t> </a:t>
          </a:r>
          <a:r>
            <a:rPr lang="en-GB" sz="2000" dirty="0" err="1" smtClean="0">
              <a:latin typeface="+mj-lt"/>
            </a:rPr>
            <a:t>structurale</a:t>
          </a:r>
          <a:r>
            <a:rPr lang="en-GB" sz="2000" dirty="0" smtClean="0">
              <a:latin typeface="+mj-lt"/>
            </a:rPr>
            <a:t>. </a:t>
          </a:r>
          <a:endParaRPr lang="ru-RU" sz="2000" dirty="0">
            <a:latin typeface="+mj-lt"/>
          </a:endParaRPr>
        </a:p>
      </dgm:t>
    </dgm:pt>
    <dgm:pt modelId="{81DEC3F0-DB09-4C63-80A0-61865CEB8C5E}" type="parTrans" cxnId="{120A5730-5B97-434C-A769-14BBB3612037}">
      <dgm:prSet/>
      <dgm:spPr/>
      <dgm:t>
        <a:bodyPr/>
        <a:lstStyle/>
        <a:p>
          <a:endParaRPr lang="ru-RU"/>
        </a:p>
      </dgm:t>
    </dgm:pt>
    <dgm:pt modelId="{5F9F8A5E-162E-425B-8ACC-6C619A9802B4}" type="sibTrans" cxnId="{120A5730-5B97-434C-A769-14BBB3612037}">
      <dgm:prSet/>
      <dgm:spPr/>
      <dgm:t>
        <a:bodyPr/>
        <a:lstStyle/>
        <a:p>
          <a:endParaRPr lang="ru-RU"/>
        </a:p>
      </dgm:t>
    </dgm:pt>
    <dgm:pt modelId="{3BCC095B-D98E-404B-A969-EDEDB56C9890}" type="pres">
      <dgm:prSet presAssocID="{53B35802-D0E9-43C9-B5A8-B740EDBCEAD8}" presName="Name0" presStyleCnt="0">
        <dgm:presLayoutVars>
          <dgm:dir/>
          <dgm:resizeHandles val="exact"/>
        </dgm:presLayoutVars>
      </dgm:prSet>
      <dgm:spPr/>
    </dgm:pt>
    <dgm:pt modelId="{2014D7B4-FCE3-46F0-880C-EB2B433E3E99}" type="pres">
      <dgm:prSet presAssocID="{1370291D-9072-464C-AF9B-C983ED9CB2F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394C9-75E2-4148-A161-2D95A02E6E1D}" type="pres">
      <dgm:prSet presAssocID="{620141A9-CAF9-43E4-8AF7-7D732C7D306A}" presName="sibTrans" presStyleLbl="sibTrans2D1" presStyleIdx="0" presStyleCnt="1"/>
      <dgm:spPr/>
      <dgm:t>
        <a:bodyPr/>
        <a:lstStyle/>
        <a:p>
          <a:endParaRPr lang="ru-RU"/>
        </a:p>
      </dgm:t>
    </dgm:pt>
    <dgm:pt modelId="{BC74A7DE-6B08-44D8-B2A0-F69CEF5F73E5}" type="pres">
      <dgm:prSet presAssocID="{620141A9-CAF9-43E4-8AF7-7D732C7D306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8E1C1432-8680-4374-B86F-8C3DF2BA079F}" type="pres">
      <dgm:prSet presAssocID="{FEBEE9A8-9501-4C65-8468-ABBFB827980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791D17-4270-4291-9990-1A2260F239C4}" type="presOf" srcId="{1370291D-9072-464C-AF9B-C983ED9CB2F5}" destId="{2014D7B4-FCE3-46F0-880C-EB2B433E3E99}" srcOrd="0" destOrd="0" presId="urn:microsoft.com/office/officeart/2005/8/layout/process1"/>
    <dgm:cxn modelId="{46E18175-A265-4E36-83D8-B539A62E91A7}" type="presOf" srcId="{53B35802-D0E9-43C9-B5A8-B740EDBCEAD8}" destId="{3BCC095B-D98E-404B-A969-EDEDB56C9890}" srcOrd="0" destOrd="0" presId="urn:microsoft.com/office/officeart/2005/8/layout/process1"/>
    <dgm:cxn modelId="{D9BA161A-50EE-4675-A29E-10602B09A92B}" type="presOf" srcId="{FEBEE9A8-9501-4C65-8468-ABBFB827980F}" destId="{8E1C1432-8680-4374-B86F-8C3DF2BA079F}" srcOrd="0" destOrd="0" presId="urn:microsoft.com/office/officeart/2005/8/layout/process1"/>
    <dgm:cxn modelId="{16B1A678-BCA1-4FBD-A235-339942ED4724}" type="presOf" srcId="{620141A9-CAF9-43E4-8AF7-7D732C7D306A}" destId="{E85394C9-75E2-4148-A161-2D95A02E6E1D}" srcOrd="0" destOrd="0" presId="urn:microsoft.com/office/officeart/2005/8/layout/process1"/>
    <dgm:cxn modelId="{419D230E-425B-4156-BBCD-EDD6E808CAD4}" srcId="{53B35802-D0E9-43C9-B5A8-B740EDBCEAD8}" destId="{1370291D-9072-464C-AF9B-C983ED9CB2F5}" srcOrd="0" destOrd="0" parTransId="{07C2954D-80A6-4D6C-96BC-FB3212568489}" sibTransId="{620141A9-CAF9-43E4-8AF7-7D732C7D306A}"/>
    <dgm:cxn modelId="{6905F182-BE69-49F3-9DCD-6E738A1171D9}" type="presOf" srcId="{620141A9-CAF9-43E4-8AF7-7D732C7D306A}" destId="{BC74A7DE-6B08-44D8-B2A0-F69CEF5F73E5}" srcOrd="1" destOrd="0" presId="urn:microsoft.com/office/officeart/2005/8/layout/process1"/>
    <dgm:cxn modelId="{120A5730-5B97-434C-A769-14BBB3612037}" srcId="{53B35802-D0E9-43C9-B5A8-B740EDBCEAD8}" destId="{FEBEE9A8-9501-4C65-8468-ABBFB827980F}" srcOrd="1" destOrd="0" parTransId="{81DEC3F0-DB09-4C63-80A0-61865CEB8C5E}" sibTransId="{5F9F8A5E-162E-425B-8ACC-6C619A9802B4}"/>
    <dgm:cxn modelId="{CD674FDD-7FE5-47B0-83A1-D7A7B6A6E373}" type="presParOf" srcId="{3BCC095B-D98E-404B-A969-EDEDB56C9890}" destId="{2014D7B4-FCE3-46F0-880C-EB2B433E3E99}" srcOrd="0" destOrd="0" presId="urn:microsoft.com/office/officeart/2005/8/layout/process1"/>
    <dgm:cxn modelId="{ABC99D5A-31E2-4263-BD8C-FDDCA7BB81F2}" type="presParOf" srcId="{3BCC095B-D98E-404B-A969-EDEDB56C9890}" destId="{E85394C9-75E2-4148-A161-2D95A02E6E1D}" srcOrd="1" destOrd="0" presId="urn:microsoft.com/office/officeart/2005/8/layout/process1"/>
    <dgm:cxn modelId="{E644EC35-E812-4B0D-8322-7B6C343AAE12}" type="presParOf" srcId="{E85394C9-75E2-4148-A161-2D95A02E6E1D}" destId="{BC74A7DE-6B08-44D8-B2A0-F69CEF5F73E5}" srcOrd="0" destOrd="0" presId="urn:microsoft.com/office/officeart/2005/8/layout/process1"/>
    <dgm:cxn modelId="{40A60B47-76DB-46AC-8A8E-21D14259033C}" type="presParOf" srcId="{3BCC095B-D98E-404B-A969-EDEDB56C9890}" destId="{8E1C1432-8680-4374-B86F-8C3DF2BA079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C851E5-68CF-4B0E-998B-5D1F820D0456}" type="doc">
      <dgm:prSet loTypeId="urn:microsoft.com/office/officeart/2005/8/layout/process2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A47D473-1CA5-44A4-A860-EFF5263EF167}">
      <dgm:prSet phldrT="[Текст]" custT="1"/>
      <dgm:spPr/>
      <dgm:t>
        <a:bodyPr/>
        <a:lstStyle/>
        <a:p>
          <a:r>
            <a:rPr lang="en-GB" sz="1600" dirty="0" smtClean="0">
              <a:latin typeface="Times New Roman" pitchFamily="18" charset="0"/>
              <a:cs typeface="Times New Roman" pitchFamily="18" charset="0"/>
            </a:rPr>
            <a:t>generate de </a:t>
          </a:r>
          <a:r>
            <a:rPr lang="en-GB" sz="1600" dirty="0" err="1" smtClean="0">
              <a:latin typeface="Times New Roman" pitchFamily="18" charset="0"/>
              <a:cs typeface="Times New Roman" pitchFamily="18" charset="0"/>
            </a:rPr>
            <a:t>natura</a:t>
          </a:r>
          <a:r>
            <a:rPr lang="en-GB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dirty="0" err="1" smtClean="0">
              <a:latin typeface="Times New Roman" pitchFamily="18" charset="0"/>
              <a:cs typeface="Times New Roman" pitchFamily="18" charset="0"/>
            </a:rPr>
            <a:t>regimului</a:t>
          </a:r>
          <a:r>
            <a:rPr lang="en-GB" sz="1600" dirty="0" smtClean="0">
              <a:latin typeface="Times New Roman" pitchFamily="18" charset="0"/>
              <a:cs typeface="Times New Roman" pitchFamily="18" charset="0"/>
            </a:rPr>
            <a:t> politic (dictatorial, fundamentalist);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908412E-FDBD-479D-B225-48985AE806D9}" type="parTrans" cxnId="{3154628A-9A38-4E62-AF19-DBEC72C152A4}">
      <dgm:prSet/>
      <dgm:spPr/>
      <dgm:t>
        <a:bodyPr/>
        <a:lstStyle/>
        <a:p>
          <a:endParaRPr lang="ru-RU"/>
        </a:p>
      </dgm:t>
    </dgm:pt>
    <dgm:pt modelId="{36215D2B-53FF-46D7-A25B-BAE534AB3A1B}" type="sibTrans" cxnId="{3154628A-9A38-4E62-AF19-DBEC72C152A4}">
      <dgm:prSet/>
      <dgm:spPr/>
      <dgm:t>
        <a:bodyPr/>
        <a:lstStyle/>
        <a:p>
          <a:endParaRPr lang="ru-RU"/>
        </a:p>
      </dgm:t>
    </dgm:pt>
    <dgm:pt modelId="{09C25CF5-831F-4B5A-83B4-9A8F7C2BBAC1}">
      <dgm:prSet custT="1"/>
      <dgm:spPr/>
      <dgm:t>
        <a:bodyPr/>
        <a:lstStyle/>
        <a:p>
          <a:r>
            <a:rPr lang="vi-VN" sz="1600" dirty="0" smtClean="0">
              <a:latin typeface="Times New Roman" pitchFamily="18" charset="0"/>
              <a:cs typeface="Times New Roman" pitchFamily="18" charset="0"/>
            </a:rPr>
            <a:t>- nerecunoaşterea diplomatică a statului respectiv;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73F8989-507B-40F8-8394-D69CA0C75FDE}" type="parTrans" cxnId="{5558790A-7CBB-4EE7-BFC7-B370E304255B}">
      <dgm:prSet/>
      <dgm:spPr/>
      <dgm:t>
        <a:bodyPr/>
        <a:lstStyle/>
        <a:p>
          <a:endParaRPr lang="ru-RU"/>
        </a:p>
      </dgm:t>
    </dgm:pt>
    <dgm:pt modelId="{CBE9B0E1-32F9-47BF-B80D-A54DF772DB50}" type="sibTrans" cxnId="{5558790A-7CBB-4EE7-BFC7-B370E304255B}">
      <dgm:prSet/>
      <dgm:spPr/>
      <dgm:t>
        <a:bodyPr/>
        <a:lstStyle/>
        <a:p>
          <a:endParaRPr lang="ru-RU"/>
        </a:p>
      </dgm:t>
    </dgm:pt>
    <dgm:pt modelId="{00E31A4D-B174-448B-9CC6-43F473BE9B9A}">
      <dgm:prSet custT="1"/>
      <dgm:spPr/>
      <dgm:t>
        <a:bodyPr/>
        <a:lstStyle/>
        <a:p>
          <a:r>
            <a:rPr lang="it-IT" sz="1600" dirty="0" smtClean="0">
              <a:latin typeface="Times New Roman" pitchFamily="18" charset="0"/>
              <a:cs typeface="Times New Roman" pitchFamily="18" charset="0"/>
            </a:rPr>
            <a:t>- intervenţiile politice specifice din partea unui stat în afacerile interne ale</a:t>
          </a:r>
          <a:r>
            <a:rPr lang="en-GB" sz="1600" dirty="0" err="1" smtClean="0">
              <a:latin typeface="Times New Roman" pitchFamily="18" charset="0"/>
              <a:cs typeface="Times New Roman" pitchFamily="18" charset="0"/>
            </a:rPr>
            <a:t>altui</a:t>
          </a:r>
          <a:r>
            <a:rPr lang="en-GB" sz="1600" dirty="0" smtClean="0">
              <a:latin typeface="Times New Roman" pitchFamily="18" charset="0"/>
              <a:cs typeface="Times New Roman" pitchFamily="18" charset="0"/>
            </a:rPr>
            <a:t> stat;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7A53226-2925-4E19-9D09-594D87B82056}" type="parTrans" cxnId="{BB00C778-BDBF-4F37-A41B-5A3CA082899F}">
      <dgm:prSet/>
      <dgm:spPr/>
      <dgm:t>
        <a:bodyPr/>
        <a:lstStyle/>
        <a:p>
          <a:endParaRPr lang="ru-RU"/>
        </a:p>
      </dgm:t>
    </dgm:pt>
    <dgm:pt modelId="{C3560D02-8B39-40C7-9391-AEA1337AB1D2}" type="sibTrans" cxnId="{BB00C778-BDBF-4F37-A41B-5A3CA082899F}">
      <dgm:prSet/>
      <dgm:spPr/>
      <dgm:t>
        <a:bodyPr/>
        <a:lstStyle/>
        <a:p>
          <a:endParaRPr lang="ru-RU"/>
        </a:p>
      </dgm:t>
    </dgm:pt>
    <dgm:pt modelId="{71705E52-1472-4B57-B389-2B1CD950846D}" type="pres">
      <dgm:prSet presAssocID="{1EC851E5-68CF-4B0E-998B-5D1F820D045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7CE212-3779-4BD0-AF23-7CC6EAB0E81B}" type="pres">
      <dgm:prSet presAssocID="{8A47D473-1CA5-44A4-A860-EFF5263EF167}" presName="node" presStyleLbl="node1" presStyleIdx="0" presStyleCnt="3" custScaleX="143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85673-C197-4088-B561-4A64B01EC3EB}" type="pres">
      <dgm:prSet presAssocID="{36215D2B-53FF-46D7-A25B-BAE534AB3A1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B534CD3-D35C-47F2-93C7-BAB5503EFBD5}" type="pres">
      <dgm:prSet presAssocID="{36215D2B-53FF-46D7-A25B-BAE534AB3A1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F10292E-9A02-446F-BD3C-F5D37C472AFE}" type="pres">
      <dgm:prSet presAssocID="{09C25CF5-831F-4B5A-83B4-9A8F7C2BBAC1}" presName="node" presStyleLbl="node1" presStyleIdx="1" presStyleCnt="3" custScaleX="143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BA93A-4532-40D7-B78A-3ED8E423CF2F}" type="pres">
      <dgm:prSet presAssocID="{CBE9B0E1-32F9-47BF-B80D-A54DF772DB5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4014327-DF7C-496D-8CE3-90BAF5D8681A}" type="pres">
      <dgm:prSet presAssocID="{CBE9B0E1-32F9-47BF-B80D-A54DF772DB5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9C6C547-AAC2-4D0F-8CC3-E6990477F4E2}" type="pres">
      <dgm:prSet presAssocID="{00E31A4D-B174-448B-9CC6-43F473BE9B9A}" presName="node" presStyleLbl="node1" presStyleIdx="2" presStyleCnt="3" custScaleX="143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F950FD-F764-4EC5-8093-ED710AB8CC7D}" type="presOf" srcId="{36215D2B-53FF-46D7-A25B-BAE534AB3A1B}" destId="{AB534CD3-D35C-47F2-93C7-BAB5503EFBD5}" srcOrd="1" destOrd="0" presId="urn:microsoft.com/office/officeart/2005/8/layout/process2"/>
    <dgm:cxn modelId="{3154628A-9A38-4E62-AF19-DBEC72C152A4}" srcId="{1EC851E5-68CF-4B0E-998B-5D1F820D0456}" destId="{8A47D473-1CA5-44A4-A860-EFF5263EF167}" srcOrd="0" destOrd="0" parTransId="{2908412E-FDBD-479D-B225-48985AE806D9}" sibTransId="{36215D2B-53FF-46D7-A25B-BAE534AB3A1B}"/>
    <dgm:cxn modelId="{8E4461B6-A4DB-4F8B-89A8-EE33F94BBCBE}" type="presOf" srcId="{00E31A4D-B174-448B-9CC6-43F473BE9B9A}" destId="{89C6C547-AAC2-4D0F-8CC3-E6990477F4E2}" srcOrd="0" destOrd="0" presId="urn:microsoft.com/office/officeart/2005/8/layout/process2"/>
    <dgm:cxn modelId="{02BDFDA7-D042-4558-8507-55441D35C83A}" type="presOf" srcId="{8A47D473-1CA5-44A4-A860-EFF5263EF167}" destId="{8C7CE212-3779-4BD0-AF23-7CC6EAB0E81B}" srcOrd="0" destOrd="0" presId="urn:microsoft.com/office/officeart/2005/8/layout/process2"/>
    <dgm:cxn modelId="{BB00C778-BDBF-4F37-A41B-5A3CA082899F}" srcId="{1EC851E5-68CF-4B0E-998B-5D1F820D0456}" destId="{00E31A4D-B174-448B-9CC6-43F473BE9B9A}" srcOrd="2" destOrd="0" parTransId="{87A53226-2925-4E19-9D09-594D87B82056}" sibTransId="{C3560D02-8B39-40C7-9391-AEA1337AB1D2}"/>
    <dgm:cxn modelId="{50D95BEF-AC2D-495A-8E5D-F913D9D416A4}" type="presOf" srcId="{36215D2B-53FF-46D7-A25B-BAE534AB3A1B}" destId="{5C285673-C197-4088-B561-4A64B01EC3EB}" srcOrd="0" destOrd="0" presId="urn:microsoft.com/office/officeart/2005/8/layout/process2"/>
    <dgm:cxn modelId="{E60886D8-5023-4B3D-BF6E-6C7324F66BA2}" type="presOf" srcId="{09C25CF5-831F-4B5A-83B4-9A8F7C2BBAC1}" destId="{1F10292E-9A02-446F-BD3C-F5D37C472AFE}" srcOrd="0" destOrd="0" presId="urn:microsoft.com/office/officeart/2005/8/layout/process2"/>
    <dgm:cxn modelId="{C9748DBF-9EC0-4AF4-AE4C-6C0C6872B322}" type="presOf" srcId="{CBE9B0E1-32F9-47BF-B80D-A54DF772DB50}" destId="{34014327-DF7C-496D-8CE3-90BAF5D8681A}" srcOrd="1" destOrd="0" presId="urn:microsoft.com/office/officeart/2005/8/layout/process2"/>
    <dgm:cxn modelId="{8A22725A-D9DA-4A5E-B712-EB13CC30C1B9}" type="presOf" srcId="{CBE9B0E1-32F9-47BF-B80D-A54DF772DB50}" destId="{43BBA93A-4532-40D7-B78A-3ED8E423CF2F}" srcOrd="0" destOrd="0" presId="urn:microsoft.com/office/officeart/2005/8/layout/process2"/>
    <dgm:cxn modelId="{6B835E64-DCF0-4585-BA3C-E88E7A12F353}" type="presOf" srcId="{1EC851E5-68CF-4B0E-998B-5D1F820D0456}" destId="{71705E52-1472-4B57-B389-2B1CD950846D}" srcOrd="0" destOrd="0" presId="urn:microsoft.com/office/officeart/2005/8/layout/process2"/>
    <dgm:cxn modelId="{5558790A-7CBB-4EE7-BFC7-B370E304255B}" srcId="{1EC851E5-68CF-4B0E-998B-5D1F820D0456}" destId="{09C25CF5-831F-4B5A-83B4-9A8F7C2BBAC1}" srcOrd="1" destOrd="0" parTransId="{D73F8989-507B-40F8-8394-D69CA0C75FDE}" sibTransId="{CBE9B0E1-32F9-47BF-B80D-A54DF772DB50}"/>
    <dgm:cxn modelId="{130C80C3-074C-4876-B97D-379E284D9C10}" type="presParOf" srcId="{71705E52-1472-4B57-B389-2B1CD950846D}" destId="{8C7CE212-3779-4BD0-AF23-7CC6EAB0E81B}" srcOrd="0" destOrd="0" presId="urn:microsoft.com/office/officeart/2005/8/layout/process2"/>
    <dgm:cxn modelId="{76E1A8C0-69C0-49C9-8B1B-579AD8C63E60}" type="presParOf" srcId="{71705E52-1472-4B57-B389-2B1CD950846D}" destId="{5C285673-C197-4088-B561-4A64B01EC3EB}" srcOrd="1" destOrd="0" presId="urn:microsoft.com/office/officeart/2005/8/layout/process2"/>
    <dgm:cxn modelId="{7572B555-3026-494C-95F4-5606005C76AD}" type="presParOf" srcId="{5C285673-C197-4088-B561-4A64B01EC3EB}" destId="{AB534CD3-D35C-47F2-93C7-BAB5503EFBD5}" srcOrd="0" destOrd="0" presId="urn:microsoft.com/office/officeart/2005/8/layout/process2"/>
    <dgm:cxn modelId="{FCA38BA6-08DD-4F3F-AE4F-F0FFF7A6BE67}" type="presParOf" srcId="{71705E52-1472-4B57-B389-2B1CD950846D}" destId="{1F10292E-9A02-446F-BD3C-F5D37C472AFE}" srcOrd="2" destOrd="0" presId="urn:microsoft.com/office/officeart/2005/8/layout/process2"/>
    <dgm:cxn modelId="{6C1327AB-0D22-4023-A8B5-0E082D8416D0}" type="presParOf" srcId="{71705E52-1472-4B57-B389-2B1CD950846D}" destId="{43BBA93A-4532-40D7-B78A-3ED8E423CF2F}" srcOrd="3" destOrd="0" presId="urn:microsoft.com/office/officeart/2005/8/layout/process2"/>
    <dgm:cxn modelId="{675A0939-A201-4FEF-A189-B33A799EC04D}" type="presParOf" srcId="{43BBA93A-4532-40D7-B78A-3ED8E423CF2F}" destId="{34014327-DF7C-496D-8CE3-90BAF5D8681A}" srcOrd="0" destOrd="0" presId="urn:microsoft.com/office/officeart/2005/8/layout/process2"/>
    <dgm:cxn modelId="{C19607CA-3EB2-4EB6-9C88-21DEE0E9D4BE}" type="presParOf" srcId="{71705E52-1472-4B57-B389-2B1CD950846D}" destId="{89C6C547-AAC2-4D0F-8CC3-E6990477F4E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17C04-6805-4392-BCAA-55E8F91B8156}">
      <dsp:nvSpPr>
        <dsp:cNvPr id="0" name=""/>
        <dsp:cNvSpPr/>
      </dsp:nvSpPr>
      <dsp:spPr>
        <a:xfrm rot="5400000">
          <a:off x="378797" y="1769380"/>
          <a:ext cx="1140337" cy="189749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9F94E3-F859-49CF-B9DE-A4982904517E}">
      <dsp:nvSpPr>
        <dsp:cNvPr id="0" name=""/>
        <dsp:cNvSpPr/>
      </dsp:nvSpPr>
      <dsp:spPr>
        <a:xfrm>
          <a:off x="188446" y="2336322"/>
          <a:ext cx="1713069" cy="1501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>
              <a:latin typeface="+mj-lt"/>
            </a:rPr>
            <a:t>Stabilitatea politică a fiecărui stat în parte generează stabilitatea regională</a:t>
          </a:r>
          <a:endParaRPr lang="ru-RU" sz="1600" kern="1200" dirty="0">
            <a:latin typeface="+mj-lt"/>
          </a:endParaRPr>
        </a:p>
      </dsp:txBody>
      <dsp:txXfrm>
        <a:off x="188446" y="2336322"/>
        <a:ext cx="1713069" cy="1501606"/>
      </dsp:txXfrm>
    </dsp:sp>
    <dsp:sp modelId="{7081DE4F-A50A-4C15-BC24-A8488AE241FC}">
      <dsp:nvSpPr>
        <dsp:cNvPr id="0" name=""/>
        <dsp:cNvSpPr/>
      </dsp:nvSpPr>
      <dsp:spPr>
        <a:xfrm>
          <a:off x="1578296" y="1629684"/>
          <a:ext cx="323220" cy="32322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DBAFA6-54AD-4FAC-AB6F-1A4F3C6350B2}">
      <dsp:nvSpPr>
        <dsp:cNvPr id="0" name=""/>
        <dsp:cNvSpPr/>
      </dsp:nvSpPr>
      <dsp:spPr>
        <a:xfrm rot="5400000">
          <a:off x="2475929" y="1250442"/>
          <a:ext cx="1140337" cy="189749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D4A8E6-6F2E-4ABE-8434-BAF748396AB7}">
      <dsp:nvSpPr>
        <dsp:cNvPr id="0" name=""/>
        <dsp:cNvSpPr/>
      </dsp:nvSpPr>
      <dsp:spPr>
        <a:xfrm>
          <a:off x="2285579" y="1817385"/>
          <a:ext cx="1713069" cy="1501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>
              <a:latin typeface="+mj-lt"/>
            </a:rPr>
            <a:t> şi, implicit, stabilitatea politică mondială. </a:t>
          </a:r>
          <a:endParaRPr lang="ru-RU" sz="1600" kern="1200" dirty="0">
            <a:latin typeface="+mj-lt"/>
          </a:endParaRPr>
        </a:p>
      </dsp:txBody>
      <dsp:txXfrm>
        <a:off x="2285579" y="1817385"/>
        <a:ext cx="1713069" cy="1501606"/>
      </dsp:txXfrm>
    </dsp:sp>
    <dsp:sp modelId="{7C64FFF5-05A0-4894-8C83-9D5EE5D5EBC5}">
      <dsp:nvSpPr>
        <dsp:cNvPr id="0" name=""/>
        <dsp:cNvSpPr/>
      </dsp:nvSpPr>
      <dsp:spPr>
        <a:xfrm>
          <a:off x="3675428" y="1110747"/>
          <a:ext cx="323220" cy="32322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A3C256-EB4C-4812-848F-A568FBED5AA6}">
      <dsp:nvSpPr>
        <dsp:cNvPr id="0" name=""/>
        <dsp:cNvSpPr/>
      </dsp:nvSpPr>
      <dsp:spPr>
        <a:xfrm rot="5400000">
          <a:off x="4573062" y="731505"/>
          <a:ext cx="1140337" cy="189749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8D411-8E90-42E0-B929-938C42F79666}">
      <dsp:nvSpPr>
        <dsp:cNvPr id="0" name=""/>
        <dsp:cNvSpPr/>
      </dsp:nvSpPr>
      <dsp:spPr>
        <a:xfrm>
          <a:off x="4382711" y="1298448"/>
          <a:ext cx="1713069" cy="1501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>
              <a:latin typeface="+mj-lt"/>
            </a:rPr>
            <a:t>Dar istoria omenirii şi mediul actual de securitate mondială dovedesc faptul că idealul de stabilitate politică  mondială  nu poate fi atins. </a:t>
          </a:r>
          <a:endParaRPr lang="ru-RU" sz="1600" kern="1200" dirty="0">
            <a:latin typeface="+mj-lt"/>
          </a:endParaRPr>
        </a:p>
      </dsp:txBody>
      <dsp:txXfrm>
        <a:off x="4382711" y="1298448"/>
        <a:ext cx="1713069" cy="15016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BD2F4-9E5B-44F6-9755-2B6E3CACFCF8}">
      <dsp:nvSpPr>
        <dsp:cNvPr id="0" name=""/>
        <dsp:cNvSpPr/>
      </dsp:nvSpPr>
      <dsp:spPr>
        <a:xfrm>
          <a:off x="2232257" y="30539"/>
          <a:ext cx="2480038" cy="6308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kern="1200" dirty="0" smtClean="0"/>
            <a:t>propagandă ostilă;</a:t>
          </a:r>
          <a:endParaRPr lang="ru-RU" sz="1400" kern="1200" dirty="0"/>
        </a:p>
      </dsp:txBody>
      <dsp:txXfrm>
        <a:off x="2250734" y="49016"/>
        <a:ext cx="2443084" cy="593898"/>
      </dsp:txXfrm>
    </dsp:sp>
    <dsp:sp modelId="{3227009D-81A0-49DD-81B2-0C71A93C800C}">
      <dsp:nvSpPr>
        <dsp:cNvPr id="0" name=""/>
        <dsp:cNvSpPr/>
      </dsp:nvSpPr>
      <dsp:spPr>
        <a:xfrm rot="5400000">
          <a:off x="3360384" y="668640"/>
          <a:ext cx="223785" cy="2838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3387113" y="698689"/>
        <a:ext cx="170329" cy="156650"/>
      </dsp:txXfrm>
    </dsp:sp>
    <dsp:sp modelId="{01E8EFE5-F402-4E71-8319-462E85227550}">
      <dsp:nvSpPr>
        <dsp:cNvPr id="0" name=""/>
        <dsp:cNvSpPr/>
      </dsp:nvSpPr>
      <dsp:spPr>
        <a:xfrm>
          <a:off x="2232257" y="959772"/>
          <a:ext cx="2480038" cy="6308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smtClean="0"/>
            <a:t>- sprijinul multilateral acordat unor grupări politice antistatale;</a:t>
          </a:r>
          <a:endParaRPr lang="ru-RU" sz="1400" kern="1200"/>
        </a:p>
      </dsp:txBody>
      <dsp:txXfrm>
        <a:off x="2250734" y="978249"/>
        <a:ext cx="2443084" cy="593898"/>
      </dsp:txXfrm>
    </dsp:sp>
    <dsp:sp modelId="{164E847C-86EA-4A94-9BD0-7FC355FF2DA1}">
      <dsp:nvSpPr>
        <dsp:cNvPr id="0" name=""/>
        <dsp:cNvSpPr/>
      </dsp:nvSpPr>
      <dsp:spPr>
        <a:xfrm rot="5400000">
          <a:off x="3359052" y="1599649"/>
          <a:ext cx="226449" cy="2838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3387113" y="1628366"/>
        <a:ext cx="170329" cy="158514"/>
      </dsp:txXfrm>
    </dsp:sp>
    <dsp:sp modelId="{DD2AFF7E-15F7-4CDD-89D4-47157C5BD1F1}">
      <dsp:nvSpPr>
        <dsp:cNvPr id="0" name=""/>
        <dsp:cNvSpPr/>
      </dsp:nvSpPr>
      <dsp:spPr>
        <a:xfrm>
          <a:off x="2232257" y="1892557"/>
          <a:ext cx="2480038" cy="6308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smtClean="0"/>
            <a:t>- crearea de grupări interne, ostile statului naţional;</a:t>
          </a:r>
          <a:endParaRPr lang="ru-RU" sz="1400" kern="1200"/>
        </a:p>
      </dsp:txBody>
      <dsp:txXfrm>
        <a:off x="2250734" y="1911034"/>
        <a:ext cx="2443084" cy="5938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D2A24-C80D-4213-9794-2F04D3C057FE}">
      <dsp:nvSpPr>
        <dsp:cNvPr id="0" name=""/>
        <dsp:cNvSpPr/>
      </dsp:nvSpPr>
      <dsp:spPr>
        <a:xfrm>
          <a:off x="1944225" y="1254671"/>
          <a:ext cx="110485" cy="249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68"/>
              </a:lnTo>
              <a:lnTo>
                <a:pt x="110485" y="141768"/>
              </a:lnTo>
              <a:lnTo>
                <a:pt x="110485" y="249337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91944" y="1377216"/>
        <a:ext cx="15047" cy="4248"/>
      </dsp:txXfrm>
    </dsp:sp>
    <dsp:sp modelId="{8C2BC164-D125-4875-83AE-E6156B150AB5}">
      <dsp:nvSpPr>
        <dsp:cNvPr id="0" name=""/>
        <dsp:cNvSpPr/>
      </dsp:nvSpPr>
      <dsp:spPr>
        <a:xfrm>
          <a:off x="1021434" y="149123"/>
          <a:ext cx="1845580" cy="110734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latin typeface="Times New Roman" pitchFamily="18" charset="0"/>
              <a:cs typeface="Times New Roman" pitchFamily="18" charset="0"/>
            </a:rPr>
            <a:t>suspendarea</a:t>
          </a:r>
          <a:r>
            <a:rPr lang="en-GB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 smtClean="0">
              <a:latin typeface="Times New Roman" pitchFamily="18" charset="0"/>
              <a:cs typeface="Times New Roman" pitchFamily="18" charset="0"/>
            </a:rPr>
            <a:t>sau</a:t>
          </a:r>
          <a:r>
            <a:rPr lang="en-GB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 smtClean="0">
              <a:latin typeface="Times New Roman" pitchFamily="18" charset="0"/>
              <a:cs typeface="Times New Roman" pitchFamily="18" charset="0"/>
            </a:rPr>
            <a:t>excluderea</a:t>
          </a:r>
          <a:r>
            <a:rPr lang="en-GB" sz="1600" kern="1200" dirty="0" smtClean="0">
              <a:latin typeface="Times New Roman" pitchFamily="18" charset="0"/>
              <a:cs typeface="Times New Roman" pitchFamily="18" charset="0"/>
            </a:rPr>
            <a:t> din </a:t>
          </a:r>
          <a:r>
            <a:rPr lang="en-GB" sz="1600" kern="1200" dirty="0" err="1" smtClean="0">
              <a:latin typeface="Times New Roman" pitchFamily="18" charset="0"/>
              <a:cs typeface="Times New Roman" pitchFamily="18" charset="0"/>
            </a:rPr>
            <a:t>diferite</a:t>
          </a:r>
          <a:r>
            <a:rPr lang="en-GB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 smtClean="0">
              <a:latin typeface="Times New Roman" pitchFamily="18" charset="0"/>
              <a:cs typeface="Times New Roman" pitchFamily="18" charset="0"/>
            </a:rPr>
            <a:t>organisme</a:t>
          </a:r>
          <a:r>
            <a:rPr lang="en-GB" sz="1600" kern="1200" dirty="0" smtClean="0">
              <a:latin typeface="Times New Roman" pitchFamily="18" charset="0"/>
              <a:cs typeface="Times New Roman" pitchFamily="18" charset="0"/>
            </a:rPr>
            <a:t> de </a:t>
          </a:r>
          <a:r>
            <a:rPr lang="en-GB" sz="1600" kern="1200" dirty="0" err="1" smtClean="0">
              <a:latin typeface="Times New Roman" pitchFamily="18" charset="0"/>
              <a:cs typeface="Times New Roman" pitchFamily="18" charset="0"/>
            </a:rPr>
            <a:t>securitate</a:t>
          </a:r>
          <a:r>
            <a:rPr lang="en-GB" sz="1100" kern="1200" dirty="0" smtClean="0"/>
            <a:t>;</a:t>
          </a:r>
          <a:endParaRPr lang="ru-RU" sz="1100" kern="1200" dirty="0"/>
        </a:p>
      </dsp:txBody>
      <dsp:txXfrm>
        <a:off x="1021434" y="149123"/>
        <a:ext cx="1845580" cy="1107348"/>
      </dsp:txXfrm>
    </dsp:sp>
    <dsp:sp modelId="{D3D1AB0B-1C9A-4863-8C28-B909239885FF}">
      <dsp:nvSpPr>
        <dsp:cNvPr id="0" name=""/>
        <dsp:cNvSpPr/>
      </dsp:nvSpPr>
      <dsp:spPr>
        <a:xfrm>
          <a:off x="885821" y="1536409"/>
          <a:ext cx="2337778" cy="110734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kern="1200" dirty="0" smtClean="0">
              <a:latin typeface="+mj-lt"/>
            </a:rPr>
            <a:t>- influenţarea elaborării unor recomandări şi rezoluţii ale unor organisme</a:t>
          </a:r>
          <a:r>
            <a:rPr lang="ro-RO" sz="1400" kern="1200" dirty="0" smtClean="0">
              <a:latin typeface="+mj-lt"/>
            </a:rPr>
            <a:t> i</a:t>
          </a:r>
          <a:r>
            <a:rPr lang="it-IT" sz="1400" kern="1200" dirty="0" smtClean="0">
              <a:latin typeface="+mj-lt"/>
            </a:rPr>
            <a:t>nternaţionale defavorabile pentru statul vizat. </a:t>
          </a:r>
          <a:endParaRPr lang="ru-RU" sz="1400" kern="1200" dirty="0">
            <a:latin typeface="+mj-lt"/>
          </a:endParaRPr>
        </a:p>
      </dsp:txBody>
      <dsp:txXfrm>
        <a:off x="885821" y="1536409"/>
        <a:ext cx="2337778" cy="11073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BD2E7-2D2A-4458-9D4B-A82114FE934A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46C12-562D-4733-A4D2-E62F9DC92ABC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>
              <a:solidFill>
                <a:schemeClr val="bg1"/>
              </a:solidFill>
            </a:rPr>
            <a:t>Derivă din evoluţia sistemului social global în care anumite structuri pot deveni contrare uzurilor si ideilor actuale în ansamblul relaţiilor bilaterale.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49472" y="51131"/>
        <a:ext cx="4177856" cy="825776"/>
      </dsp:txXfrm>
    </dsp:sp>
    <dsp:sp modelId="{3306E623-446F-46FD-B6F9-88DF6C665173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D89F3-BD99-46E9-915A-7750ECA4B790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/>
            <a:t>Apar atunci când principiile organizatoare ale două state se contrazic între ele, într-un context în care nu-şi pot ignora existenţa reciprocă. </a:t>
          </a:r>
          <a:endParaRPr lang="ru-RU" sz="1600" kern="1200" dirty="0"/>
        </a:p>
      </dsp:txBody>
      <dsp:txXfrm>
        <a:off x="349472" y="1457291"/>
        <a:ext cx="4177856" cy="825776"/>
      </dsp:txXfrm>
    </dsp:sp>
    <dsp:sp modelId="{86A584D9-08E9-4F25-90BD-12FD5F081234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CB92D-F1CD-44CF-BE99-E34BB621B045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/>
            <a:t>De asemenea, pot avea la bază unele incompatibilităţii dintre diferite structuri supranaţionale şi statele din compunerea acestora. </a:t>
          </a:r>
          <a:endParaRPr lang="ru-RU" sz="1600" kern="1200" dirty="0"/>
        </a:p>
      </dsp:txBody>
      <dsp:txXfrm>
        <a:off x="349472" y="2863452"/>
        <a:ext cx="4177856" cy="8257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E22CD-905A-4727-BA09-5C208E65684C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42B1E-FCF1-4362-8DF1-0F6CDE4F4027}">
      <dsp:nvSpPr>
        <dsp:cNvPr id="0" name=""/>
        <dsp:cNvSpPr/>
      </dsp:nvSpPr>
      <dsp:spPr>
        <a:xfrm>
          <a:off x="564979" y="291677"/>
          <a:ext cx="5475833" cy="10422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/>
            <a:t>transferul de prerogative naţionale către structura integratoare; situaţie care poate fi percepută ca o pierdere de suveranitate;</a:t>
          </a:r>
          <a:endParaRPr lang="ru-RU" sz="1600" kern="1200" dirty="0"/>
        </a:p>
      </dsp:txBody>
      <dsp:txXfrm>
        <a:off x="564979" y="291677"/>
        <a:ext cx="5475833" cy="1042245"/>
      </dsp:txXfrm>
    </dsp:sp>
    <dsp:sp modelId="{FE4FAD9D-218C-48AD-BDEE-A99329DB8FFC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32112-5E59-417F-9CD8-543251A27ED4}">
      <dsp:nvSpPr>
        <dsp:cNvPr id="0" name=""/>
        <dsp:cNvSpPr/>
      </dsp:nvSpPr>
      <dsp:spPr>
        <a:xfrm>
          <a:off x="860432" y="1584175"/>
          <a:ext cx="5180380" cy="8956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/>
            <a:t>introducerea si impunerea unui sistem de norme comune, care nu este întotdeauna compatibil cu cel specific naţional; </a:t>
          </a:r>
          <a:endParaRPr lang="ru-RU" sz="1600" kern="1200" dirty="0"/>
        </a:p>
      </dsp:txBody>
      <dsp:txXfrm>
        <a:off x="860432" y="1584175"/>
        <a:ext cx="5180380" cy="895648"/>
      </dsp:txXfrm>
    </dsp:sp>
    <dsp:sp modelId="{32F63901-94EB-40EF-988D-A69FA539CB55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0B501-F662-48DC-8A9A-805CE108CB4F}">
      <dsp:nvSpPr>
        <dsp:cNvPr id="0" name=""/>
        <dsp:cNvSpPr/>
      </dsp:nvSpPr>
      <dsp:spPr>
        <a:xfrm>
          <a:off x="564979" y="2757984"/>
          <a:ext cx="5475833" cy="986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crearea de instituţii destinate legăturii cu organismele supranaţionale, care</a:t>
          </a:r>
          <a:r>
            <a:rPr lang="ro-MD" sz="1600" kern="1200" dirty="0" smtClean="0"/>
            <a:t> </a:t>
          </a:r>
          <a:r>
            <a:rPr lang="it-IT" sz="1600" kern="1200" dirty="0" smtClean="0"/>
            <a:t>funcţionează după norme aflate </a:t>
          </a:r>
          <a:r>
            <a:rPr lang="ro-MD" sz="1600" kern="1200" dirty="0" smtClean="0"/>
            <a:t>î</a:t>
          </a:r>
          <a:r>
            <a:rPr lang="it-IT" sz="1600" kern="1200" dirty="0" smtClean="0"/>
            <a:t>n neconcordan</a:t>
          </a:r>
          <a:r>
            <a:rPr lang="ro-MD" sz="1600" kern="1200" dirty="0" smtClean="0"/>
            <a:t>ță</a:t>
          </a:r>
          <a:r>
            <a:rPr lang="it-IT" sz="1600" kern="1200" dirty="0" smtClean="0"/>
            <a:t> cu legislaţia statelor pe teritoriul</a:t>
          </a:r>
          <a:r>
            <a:rPr lang="ro-MD" sz="1600" kern="1200" dirty="0" smtClean="0"/>
            <a:t> </a:t>
          </a:r>
          <a:r>
            <a:rPr lang="ro-RO" sz="1600" kern="1200" dirty="0" smtClean="0"/>
            <a:t>cărora iau naștere.</a:t>
          </a:r>
          <a:endParaRPr lang="ru-RU" sz="1600" kern="1200" dirty="0"/>
        </a:p>
      </dsp:txBody>
      <dsp:txXfrm>
        <a:off x="564979" y="2757984"/>
        <a:ext cx="5475833" cy="986430"/>
      </dsp:txXfrm>
    </dsp:sp>
    <dsp:sp modelId="{330D38D9-179A-477A-A1C8-864A5AE96A77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33AA2-8E0B-4279-AB58-39C7EDED032E}">
      <dsp:nvSpPr>
        <dsp:cNvPr id="0" name=""/>
        <dsp:cNvSpPr/>
      </dsp:nvSpPr>
      <dsp:spPr>
        <a:xfrm>
          <a:off x="0" y="1192908"/>
          <a:ext cx="7992888" cy="159054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DB0D9-041B-456E-AF57-E4614E0558EA}">
      <dsp:nvSpPr>
        <dsp:cNvPr id="0" name=""/>
        <dsp:cNvSpPr/>
      </dsp:nvSpPr>
      <dsp:spPr>
        <a:xfrm>
          <a:off x="3512" y="0"/>
          <a:ext cx="2318249" cy="159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cosuveranitatea asupra unor teritorii;</a:t>
          </a:r>
          <a:endParaRPr lang="ru-RU" sz="1800" kern="1200" dirty="0"/>
        </a:p>
      </dsp:txBody>
      <dsp:txXfrm>
        <a:off x="3512" y="0"/>
        <a:ext cx="2318249" cy="1590544"/>
      </dsp:txXfrm>
    </dsp:sp>
    <dsp:sp modelId="{EC64EAD7-BAF3-4307-AEB3-205B01AB7500}">
      <dsp:nvSpPr>
        <dsp:cNvPr id="0" name=""/>
        <dsp:cNvSpPr/>
      </dsp:nvSpPr>
      <dsp:spPr>
        <a:xfrm>
          <a:off x="963819" y="1789362"/>
          <a:ext cx="397636" cy="397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F4F145-B847-4C82-B3C4-39F2E5A881DE}">
      <dsp:nvSpPr>
        <dsp:cNvPr id="0" name=""/>
        <dsp:cNvSpPr/>
      </dsp:nvSpPr>
      <dsp:spPr>
        <a:xfrm>
          <a:off x="2437674" y="2385816"/>
          <a:ext cx="2318249" cy="159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subordonarea unor partide organizate pe criterii etnice de pe teritoriul altor state;</a:t>
          </a:r>
          <a:endParaRPr lang="ru-RU" sz="1800" kern="1200" dirty="0"/>
        </a:p>
      </dsp:txBody>
      <dsp:txXfrm>
        <a:off x="2437674" y="2385816"/>
        <a:ext cx="2318249" cy="1590544"/>
      </dsp:txXfrm>
    </dsp:sp>
    <dsp:sp modelId="{49BBAF6E-B292-49BE-9B2A-2190CE833EF2}">
      <dsp:nvSpPr>
        <dsp:cNvPr id="0" name=""/>
        <dsp:cNvSpPr/>
      </dsp:nvSpPr>
      <dsp:spPr>
        <a:xfrm>
          <a:off x="3397981" y="1789362"/>
          <a:ext cx="397636" cy="397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62F3B9-9539-43CC-A3BC-11C55BE63ABB}">
      <dsp:nvSpPr>
        <dsp:cNvPr id="0" name=""/>
        <dsp:cNvSpPr/>
      </dsp:nvSpPr>
      <dsp:spPr>
        <a:xfrm>
          <a:off x="4871836" y="0"/>
          <a:ext cx="2318249" cy="159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extrateritorialitatea legislativă.</a:t>
          </a:r>
        </a:p>
      </dsp:txBody>
      <dsp:txXfrm>
        <a:off x="4871836" y="0"/>
        <a:ext cx="2318249" cy="1590544"/>
      </dsp:txXfrm>
    </dsp:sp>
    <dsp:sp modelId="{38F0E5C5-52B0-4436-9FC1-1559DED2B5E0}">
      <dsp:nvSpPr>
        <dsp:cNvPr id="0" name=""/>
        <dsp:cNvSpPr/>
      </dsp:nvSpPr>
      <dsp:spPr>
        <a:xfrm>
          <a:off x="5832143" y="1789362"/>
          <a:ext cx="397636" cy="397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4A03C-806C-4B48-B8B0-39F1DFF13ABD}">
      <dsp:nvSpPr>
        <dsp:cNvPr id="0" name=""/>
        <dsp:cNvSpPr/>
      </dsp:nvSpPr>
      <dsp:spPr>
        <a:xfrm>
          <a:off x="-46524" y="-22150"/>
          <a:ext cx="4152812" cy="1064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kern="1200" dirty="0" smtClean="0"/>
            <a:t>În principiu, ele sunt îndreptate la subminarea suveranităţii, independenţei şi integrităţii teritoriale a Republicii Moldova. </a:t>
          </a:r>
          <a:endParaRPr lang="ru-RU" sz="1400" kern="1200" dirty="0"/>
        </a:p>
      </dsp:txBody>
      <dsp:txXfrm>
        <a:off x="-15350" y="9024"/>
        <a:ext cx="3025649" cy="1001998"/>
      </dsp:txXfrm>
    </dsp:sp>
    <dsp:sp modelId="{542E18D4-4A7A-4F8E-BA7F-38C14B73A6DC}">
      <dsp:nvSpPr>
        <dsp:cNvPr id="0" name=""/>
        <dsp:cNvSpPr/>
      </dsp:nvSpPr>
      <dsp:spPr>
        <a:xfrm>
          <a:off x="311689" y="1167902"/>
          <a:ext cx="4152812" cy="1064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kern="1200" dirty="0" smtClean="0"/>
            <a:t>Desigur, nu este vorba de o agresiune directă din partea vreunui stat, însă acţiuni cu caracter destabilizator pentru expansiunea intereselor geopolitice se întreprind de către puterile cointeresate. </a:t>
          </a:r>
          <a:endParaRPr lang="ru-RU" sz="1400" kern="1200" dirty="0"/>
        </a:p>
      </dsp:txBody>
      <dsp:txXfrm>
        <a:off x="342863" y="1199076"/>
        <a:ext cx="3045814" cy="1001998"/>
      </dsp:txXfrm>
    </dsp:sp>
    <dsp:sp modelId="{41C01496-0887-48BE-B38A-CD8D905C7BF3}">
      <dsp:nvSpPr>
        <dsp:cNvPr id="0" name=""/>
        <dsp:cNvSpPr/>
      </dsp:nvSpPr>
      <dsp:spPr>
        <a:xfrm>
          <a:off x="669903" y="2357956"/>
          <a:ext cx="4152812" cy="1064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kern="1200" dirty="0" smtClean="0"/>
            <a:t>În această listă pot fi incluse Rusia, Turcia, care adeseori utilizează tactica standardelor duble în relaţiile bilaterale</a:t>
          </a:r>
          <a:r>
            <a:rPr lang="ro-RO" sz="1400" kern="1200" dirty="0" smtClean="0"/>
            <a:t> </a:t>
          </a:r>
          <a:r>
            <a:rPr lang="en-GB" sz="1400" kern="1200" dirty="0" smtClean="0"/>
            <a:t>cu </a:t>
          </a:r>
          <a:r>
            <a:rPr lang="en-GB" sz="1400" kern="1200" dirty="0" err="1" smtClean="0"/>
            <a:t>Republica</a:t>
          </a:r>
          <a:r>
            <a:rPr lang="en-GB" sz="1400" kern="1200" dirty="0" smtClean="0"/>
            <a:t> Moldova</a:t>
          </a:r>
          <a:endParaRPr lang="ru-RU" sz="1400" kern="1200" dirty="0"/>
        </a:p>
      </dsp:txBody>
      <dsp:txXfrm>
        <a:off x="701077" y="2389130"/>
        <a:ext cx="3045814" cy="1001998"/>
      </dsp:txXfrm>
    </dsp:sp>
    <dsp:sp modelId="{FB3D79EE-BADD-4B1C-A15A-6E5EE055B610}">
      <dsp:nvSpPr>
        <dsp:cNvPr id="0" name=""/>
        <dsp:cNvSpPr/>
      </dsp:nvSpPr>
      <dsp:spPr>
        <a:xfrm>
          <a:off x="3396733" y="773534"/>
          <a:ext cx="663029" cy="6630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3545915" y="773534"/>
        <a:ext cx="364665" cy="498929"/>
      </dsp:txXfrm>
    </dsp:sp>
    <dsp:sp modelId="{2F0F1E18-E1C3-402D-9B9A-D4D0FAE6993B}">
      <dsp:nvSpPr>
        <dsp:cNvPr id="0" name=""/>
        <dsp:cNvSpPr/>
      </dsp:nvSpPr>
      <dsp:spPr>
        <a:xfrm>
          <a:off x="3754947" y="1956787"/>
          <a:ext cx="663029" cy="6630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3904129" y="1956787"/>
        <a:ext cx="364665" cy="49892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DD02F-FD3F-46AB-8B94-15F6AD1F154E}">
      <dsp:nvSpPr>
        <dsp:cNvPr id="0" name=""/>
        <dsp:cNvSpPr/>
      </dsp:nvSpPr>
      <dsp:spPr>
        <a:xfrm>
          <a:off x="-25648" y="4729"/>
          <a:ext cx="4227758" cy="1075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În calitate de prim pericol la acest capitol, pentru un stat multietnic cum este</a:t>
          </a:r>
          <a:r>
            <a:rPr lang="ro-RO" sz="1200" kern="1200" dirty="0" smtClean="0"/>
            <a:t> </a:t>
          </a:r>
          <a:r>
            <a:rPr lang="vi-VN" sz="1200" kern="1200" dirty="0" smtClean="0"/>
            <a:t>ţara noastră, stă problema separatismului politic (aşa-numita Republică Moldovenească Nistreană) şi etnic (Unitatea Teritorial Administrativă Gagauz-Yeri).</a:t>
          </a:r>
          <a:endParaRPr lang="ru-RU" sz="1200" kern="1200" dirty="0"/>
        </a:p>
      </dsp:txBody>
      <dsp:txXfrm>
        <a:off x="5849" y="36226"/>
        <a:ext cx="3030138" cy="1012398"/>
      </dsp:txXfrm>
    </dsp:sp>
    <dsp:sp modelId="{64F807B9-043E-4531-B8EE-6F77681BBF55}">
      <dsp:nvSpPr>
        <dsp:cNvPr id="0" name=""/>
        <dsp:cNvSpPr/>
      </dsp:nvSpPr>
      <dsp:spPr>
        <a:xfrm>
          <a:off x="389633" y="1265661"/>
          <a:ext cx="4125165" cy="10848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dirty="0" smtClean="0"/>
            <a:t>scopul asigurării securităţii naţionale constă în menţinerea unei situaţii (stări)</a:t>
          </a:r>
          <a:r>
            <a:rPr lang="ro-RO" sz="1200" kern="1200" dirty="0" smtClean="0"/>
            <a:t> </a:t>
          </a:r>
          <a:r>
            <a:rPr lang="it-IT" sz="1200" kern="1200" dirty="0" smtClean="0"/>
            <a:t>politice, economice, internaţionale şi militar-strategice ce ar crea condiţii favorabile</a:t>
          </a:r>
          <a:r>
            <a:rPr lang="ro-RO" sz="1200" kern="1200" dirty="0" smtClean="0"/>
            <a:t> </a:t>
          </a:r>
          <a:r>
            <a:rPr lang="vi-VN" sz="1200" kern="1200" dirty="0" smtClean="0"/>
            <a:t>pentru dezvoltarea persoanei, societăţii şi a statului</a:t>
          </a:r>
          <a:endParaRPr lang="ru-RU" sz="1200" kern="1200" dirty="0"/>
        </a:p>
      </dsp:txBody>
      <dsp:txXfrm>
        <a:off x="421407" y="1297435"/>
        <a:ext cx="2992478" cy="1021304"/>
      </dsp:txXfrm>
    </dsp:sp>
    <dsp:sp modelId="{217386A3-271C-467C-B610-A4CDDBD570ED}">
      <dsp:nvSpPr>
        <dsp:cNvPr id="0" name=""/>
        <dsp:cNvSpPr/>
      </dsp:nvSpPr>
      <dsp:spPr>
        <a:xfrm>
          <a:off x="753618" y="2531323"/>
          <a:ext cx="4125165" cy="10848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000" kern="1200" dirty="0" smtClean="0"/>
            <a:t> şi ar exclude pericolul subminării capacităţii statului de a-şi promova interesele naţionale</a:t>
          </a:r>
          <a:r>
            <a:rPr lang="ro-RO" sz="1000" kern="1200" dirty="0" smtClean="0"/>
            <a:t> </a:t>
          </a:r>
          <a:r>
            <a:rPr lang="vi-VN" sz="1000" kern="1200" dirty="0" smtClean="0"/>
            <a:t>pe arena internaţională, care sunt, de regulă, prin acţiuni concrete şi adecvate pentru</a:t>
          </a:r>
          <a:r>
            <a:rPr lang="ro-RO" sz="1000" kern="1200" dirty="0" smtClean="0"/>
            <a:t> </a:t>
          </a:r>
          <a:r>
            <a:rPr lang="vi-VN" sz="1000" kern="1200" dirty="0" smtClean="0"/>
            <a:t>îndepărtarea ameninţărilor existente atât din interior, cât şi din exterior</a:t>
          </a:r>
          <a:endParaRPr lang="ru-RU" sz="1000" kern="1200" dirty="0"/>
        </a:p>
      </dsp:txBody>
      <dsp:txXfrm>
        <a:off x="785392" y="2563097"/>
        <a:ext cx="2992478" cy="1021304"/>
      </dsp:txXfrm>
    </dsp:sp>
    <dsp:sp modelId="{9EA583F6-C77D-43D7-A777-A1FE73D8474D}">
      <dsp:nvSpPr>
        <dsp:cNvPr id="0" name=""/>
        <dsp:cNvSpPr/>
      </dsp:nvSpPr>
      <dsp:spPr>
        <a:xfrm>
          <a:off x="3445659" y="822680"/>
          <a:ext cx="705154" cy="7051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3604319" y="822680"/>
        <a:ext cx="387834" cy="530628"/>
      </dsp:txXfrm>
    </dsp:sp>
    <dsp:sp modelId="{8B138E81-8FB7-4EA6-81C0-A745B48F3342}">
      <dsp:nvSpPr>
        <dsp:cNvPr id="0" name=""/>
        <dsp:cNvSpPr/>
      </dsp:nvSpPr>
      <dsp:spPr>
        <a:xfrm>
          <a:off x="3809644" y="2081109"/>
          <a:ext cx="705154" cy="7051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3968304" y="2081109"/>
        <a:ext cx="387834" cy="53062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E3C0C-83B8-4789-AC1C-A5FD80FFC0E3}">
      <dsp:nvSpPr>
        <dsp:cNvPr id="0" name=""/>
        <dsp:cNvSpPr/>
      </dsp:nvSpPr>
      <dsp:spPr>
        <a:xfrm>
          <a:off x="0" y="1923"/>
          <a:ext cx="64087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358CF-31C6-4CAB-A0F5-05F2CAAE77A9}">
      <dsp:nvSpPr>
        <dsp:cNvPr id="0" name=""/>
        <dsp:cNvSpPr/>
      </dsp:nvSpPr>
      <dsp:spPr>
        <a:xfrm>
          <a:off x="0" y="1923"/>
          <a:ext cx="6408712" cy="1312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/>
            <a:t>- Gama ameninţărilor de natură politică se completează permanent cu noi forme şi tehnici. Anihilarea acestora este o preocupaţie neîncetată, care presupune procedee adecvate şi eforturi comune.</a:t>
          </a:r>
          <a:endParaRPr lang="ru-RU" sz="1600" kern="1200" dirty="0"/>
        </a:p>
      </dsp:txBody>
      <dsp:txXfrm>
        <a:off x="0" y="1923"/>
        <a:ext cx="6408712" cy="1312018"/>
      </dsp:txXfrm>
    </dsp:sp>
    <dsp:sp modelId="{00C2AEAB-8B7C-46B2-81EF-9E61F328BC8E}">
      <dsp:nvSpPr>
        <dsp:cNvPr id="0" name=""/>
        <dsp:cNvSpPr/>
      </dsp:nvSpPr>
      <dsp:spPr>
        <a:xfrm>
          <a:off x="0" y="1313941"/>
          <a:ext cx="64087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E3209-F48B-4924-AFB5-F8BC31BE3E5B}">
      <dsp:nvSpPr>
        <dsp:cNvPr id="0" name=""/>
        <dsp:cNvSpPr/>
      </dsp:nvSpPr>
      <dsp:spPr>
        <a:xfrm>
          <a:off x="0" y="1313941"/>
          <a:ext cx="6408712" cy="1312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/>
            <a:t>- Dar, înainte de toate, starea de stabilitate politică caracterizată de o participare politică competitivă şi legiferată, sisteme deschise de recrutare a aparatului executiv şi independenţă a puterilor din stat reduce substanţial punctele vulnerabile asupra cărora se pot direcţiona ameninţările. </a:t>
          </a:r>
          <a:endParaRPr lang="ru-RU" sz="1600" kern="1200" dirty="0"/>
        </a:p>
      </dsp:txBody>
      <dsp:txXfrm>
        <a:off x="0" y="1313941"/>
        <a:ext cx="6408712" cy="1312018"/>
      </dsp:txXfrm>
    </dsp:sp>
    <dsp:sp modelId="{7CCF873F-8607-47C6-8F0C-739B58661A7A}">
      <dsp:nvSpPr>
        <dsp:cNvPr id="0" name=""/>
        <dsp:cNvSpPr/>
      </dsp:nvSpPr>
      <dsp:spPr>
        <a:xfrm>
          <a:off x="0" y="2625960"/>
          <a:ext cx="64087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37F30-88C8-4D37-9941-368859B0D9E9}">
      <dsp:nvSpPr>
        <dsp:cNvPr id="0" name=""/>
        <dsp:cNvSpPr/>
      </dsp:nvSpPr>
      <dsp:spPr>
        <a:xfrm>
          <a:off x="0" y="2625960"/>
          <a:ext cx="6408712" cy="1312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/>
            <a:t>- În acest mod, statul ajunge să devină credibil, fapt ce exercită o atracţie pentru interesul şi investiţiile străine, ca sursă de dezvoltare economică.</a:t>
          </a:r>
          <a:endParaRPr lang="ru-RU" sz="1600" kern="1200" dirty="0"/>
        </a:p>
      </dsp:txBody>
      <dsp:txXfrm>
        <a:off x="0" y="2625960"/>
        <a:ext cx="6408712" cy="1312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426B9-5BA7-4080-8CD7-4B641DCBFF3F}">
      <dsp:nvSpPr>
        <dsp:cNvPr id="0" name=""/>
        <dsp:cNvSpPr/>
      </dsp:nvSpPr>
      <dsp:spPr>
        <a:xfrm>
          <a:off x="288036" y="0"/>
          <a:ext cx="7488822" cy="1080120"/>
        </a:xfrm>
        <a:prstGeom prst="leftRightRibb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F0332E-2234-4B1E-AC28-42D9A5B90350}">
      <dsp:nvSpPr>
        <dsp:cNvPr id="0" name=""/>
        <dsp:cNvSpPr/>
      </dsp:nvSpPr>
      <dsp:spPr>
        <a:xfrm>
          <a:off x="1548170" y="177853"/>
          <a:ext cx="2503159" cy="52925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kern="1200" dirty="0" smtClean="0"/>
            <a:t>acţiuni de natură să încalce ordinea de drept a unui stat</a:t>
          </a:r>
          <a:endParaRPr lang="ru-RU" sz="1400" kern="1200" dirty="0"/>
        </a:p>
      </dsp:txBody>
      <dsp:txXfrm>
        <a:off x="1548170" y="177853"/>
        <a:ext cx="2503159" cy="529258"/>
      </dsp:txXfrm>
    </dsp:sp>
    <dsp:sp modelId="{4DDB15EB-A768-4E1A-B8C0-76C7BB29B076}">
      <dsp:nvSpPr>
        <dsp:cNvPr id="0" name=""/>
        <dsp:cNvSpPr/>
      </dsp:nvSpPr>
      <dsp:spPr>
        <a:xfrm>
          <a:off x="4163118" y="355711"/>
          <a:ext cx="2281599" cy="52925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300" kern="1200" dirty="0" smtClean="0"/>
            <a:t> sau a unor organizaţii internaţionale</a:t>
          </a:r>
          <a:endParaRPr lang="ru-RU" sz="1300" kern="1200" dirty="0"/>
        </a:p>
      </dsp:txBody>
      <dsp:txXfrm>
        <a:off x="4163118" y="355711"/>
        <a:ext cx="2281599" cy="529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05EE0-FF36-4C65-B5A6-F3E339A8EEDE}">
      <dsp:nvSpPr>
        <dsp:cNvPr id="0" name=""/>
        <dsp:cNvSpPr/>
      </dsp:nvSpPr>
      <dsp:spPr>
        <a:xfrm>
          <a:off x="-2661625" y="-410584"/>
          <a:ext cx="3176895" cy="3176895"/>
        </a:xfrm>
        <a:prstGeom prst="blockArc">
          <a:avLst>
            <a:gd name="adj1" fmla="val 18900000"/>
            <a:gd name="adj2" fmla="val 2700000"/>
            <a:gd name="adj3" fmla="val 680"/>
          </a:avLst>
        </a:pr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11E87-84EB-4161-A888-B4380026C9F0}">
      <dsp:nvSpPr>
        <dsp:cNvPr id="0" name=""/>
        <dsp:cNvSpPr/>
      </dsp:nvSpPr>
      <dsp:spPr>
        <a:xfrm>
          <a:off x="331277" y="235572"/>
          <a:ext cx="3970952" cy="4711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>
              <a:latin typeface="+mj-lt"/>
            </a:rPr>
            <a:t>diferite presiuni de natură să determine decizii politice</a:t>
          </a:r>
          <a:endParaRPr lang="ru-RU" sz="1600" kern="1200" dirty="0">
            <a:latin typeface="+mj-lt"/>
          </a:endParaRPr>
        </a:p>
      </dsp:txBody>
      <dsp:txXfrm>
        <a:off x="331277" y="235572"/>
        <a:ext cx="3970952" cy="471145"/>
      </dsp:txXfrm>
    </dsp:sp>
    <dsp:sp modelId="{13655F4F-0F4F-499C-BC3D-CE8EB44EFF27}">
      <dsp:nvSpPr>
        <dsp:cNvPr id="0" name=""/>
        <dsp:cNvSpPr/>
      </dsp:nvSpPr>
      <dsp:spPr>
        <a:xfrm>
          <a:off x="36811" y="176679"/>
          <a:ext cx="588931" cy="588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C517F-4970-45EC-AFBC-2EE58E65DBAF}">
      <dsp:nvSpPr>
        <dsp:cNvPr id="0" name=""/>
        <dsp:cNvSpPr/>
      </dsp:nvSpPr>
      <dsp:spPr>
        <a:xfrm>
          <a:off x="502538" y="942290"/>
          <a:ext cx="3799690" cy="4711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>
              <a:latin typeface="+mj-lt"/>
            </a:rPr>
            <a:t> care pot produce efecte negative ireversibile, </a:t>
          </a:r>
          <a:endParaRPr lang="ru-RU" sz="1600" kern="1200" dirty="0">
            <a:latin typeface="+mj-lt"/>
          </a:endParaRPr>
        </a:p>
      </dsp:txBody>
      <dsp:txXfrm>
        <a:off x="502538" y="942290"/>
        <a:ext cx="3799690" cy="471145"/>
      </dsp:txXfrm>
    </dsp:sp>
    <dsp:sp modelId="{811886A8-58A6-4B1A-941D-05DEF22C3497}">
      <dsp:nvSpPr>
        <dsp:cNvPr id="0" name=""/>
        <dsp:cNvSpPr/>
      </dsp:nvSpPr>
      <dsp:spPr>
        <a:xfrm>
          <a:off x="208073" y="883397"/>
          <a:ext cx="588931" cy="588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579E1-99B3-4125-9320-BD7BD2FAB109}">
      <dsp:nvSpPr>
        <dsp:cNvPr id="0" name=""/>
        <dsp:cNvSpPr/>
      </dsp:nvSpPr>
      <dsp:spPr>
        <a:xfrm>
          <a:off x="331277" y="1649008"/>
          <a:ext cx="3970952" cy="4711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39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>
              <a:latin typeface="+mj-lt"/>
            </a:rPr>
            <a:t>atitudinea expansionistă a unor state faţă de alte state </a:t>
          </a:r>
          <a:endParaRPr lang="ru-RU" sz="1600" kern="1200" dirty="0">
            <a:latin typeface="+mj-lt"/>
          </a:endParaRPr>
        </a:p>
      </dsp:txBody>
      <dsp:txXfrm>
        <a:off x="331277" y="1649008"/>
        <a:ext cx="3970952" cy="471145"/>
      </dsp:txXfrm>
    </dsp:sp>
    <dsp:sp modelId="{D0E529F0-E098-4CEB-868E-41FC5397CC4B}">
      <dsp:nvSpPr>
        <dsp:cNvPr id="0" name=""/>
        <dsp:cNvSpPr/>
      </dsp:nvSpPr>
      <dsp:spPr>
        <a:xfrm>
          <a:off x="36811" y="1590115"/>
          <a:ext cx="588931" cy="588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9CE9B-8192-4FA5-B868-2C2B71DB36FF}">
      <dsp:nvSpPr>
        <dsp:cNvPr id="0" name=""/>
        <dsp:cNvSpPr/>
      </dsp:nvSpPr>
      <dsp:spPr>
        <a:xfrm>
          <a:off x="3239960" y="-410584"/>
          <a:ext cx="3176895" cy="3176895"/>
        </a:xfrm>
        <a:prstGeom prst="blockArc">
          <a:avLst>
            <a:gd name="adj1" fmla="val 8100000"/>
            <a:gd name="adj2" fmla="val 13500000"/>
            <a:gd name="adj3" fmla="val 680"/>
          </a:avLst>
        </a:pr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A996F-B6B1-4B4F-B0EC-4EAA355739CD}">
      <dsp:nvSpPr>
        <dsp:cNvPr id="0" name=""/>
        <dsp:cNvSpPr/>
      </dsp:nvSpPr>
      <dsp:spPr>
        <a:xfrm>
          <a:off x="39021" y="170740"/>
          <a:ext cx="3384932" cy="6008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37397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>
              <a:latin typeface="+mj-lt"/>
            </a:rPr>
            <a:t>izolarea  politică  şi economică a unor state</a:t>
          </a:r>
          <a:endParaRPr lang="ru-RU" sz="1600" kern="1200" dirty="0">
            <a:latin typeface="+mj-lt"/>
          </a:endParaRPr>
        </a:p>
      </dsp:txBody>
      <dsp:txXfrm>
        <a:off x="39021" y="170740"/>
        <a:ext cx="3384932" cy="600809"/>
      </dsp:txXfrm>
    </dsp:sp>
    <dsp:sp modelId="{96DF00FE-FAFD-4C12-94AF-8A0C46B11225}">
      <dsp:nvSpPr>
        <dsp:cNvPr id="0" name=""/>
        <dsp:cNvSpPr/>
      </dsp:nvSpPr>
      <dsp:spPr>
        <a:xfrm>
          <a:off x="3129487" y="176679"/>
          <a:ext cx="588931" cy="588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44B11-C192-4883-8F99-01AFD9F86BDE}">
      <dsp:nvSpPr>
        <dsp:cNvPr id="0" name=""/>
        <dsp:cNvSpPr/>
      </dsp:nvSpPr>
      <dsp:spPr>
        <a:xfrm>
          <a:off x="39021" y="877458"/>
          <a:ext cx="3213670" cy="6008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73972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latin typeface="+mj-lt"/>
            </a:rPr>
            <a:t>răsturnarea guvernelor,</a:t>
          </a:r>
          <a:endParaRPr lang="ru-RU" sz="1800" kern="1200" dirty="0">
            <a:latin typeface="+mj-lt"/>
          </a:endParaRPr>
        </a:p>
      </dsp:txBody>
      <dsp:txXfrm>
        <a:off x="39021" y="877458"/>
        <a:ext cx="3213670" cy="600809"/>
      </dsp:txXfrm>
    </dsp:sp>
    <dsp:sp modelId="{E7D54716-E9EC-4E2D-B8E1-CD066E3A130C}">
      <dsp:nvSpPr>
        <dsp:cNvPr id="0" name=""/>
        <dsp:cNvSpPr/>
      </dsp:nvSpPr>
      <dsp:spPr>
        <a:xfrm>
          <a:off x="2958226" y="883397"/>
          <a:ext cx="588931" cy="588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6C9D4-B4BB-469D-9AD4-583FF82BCCC3}">
      <dsp:nvSpPr>
        <dsp:cNvPr id="0" name=""/>
        <dsp:cNvSpPr/>
      </dsp:nvSpPr>
      <dsp:spPr>
        <a:xfrm>
          <a:off x="17391" y="1512168"/>
          <a:ext cx="3428191" cy="7448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37397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>
              <a:latin typeface="+mj-lt"/>
            </a:rPr>
            <a:t> care uneori duc la crize politice excluderea unor ţări din diferite organisme internaţionale de securitate</a:t>
          </a:r>
          <a:endParaRPr lang="ru-RU" sz="1600" kern="1200" dirty="0">
            <a:latin typeface="+mj-lt"/>
          </a:endParaRPr>
        </a:p>
      </dsp:txBody>
      <dsp:txXfrm>
        <a:off x="17391" y="1512168"/>
        <a:ext cx="3428191" cy="744824"/>
      </dsp:txXfrm>
    </dsp:sp>
    <dsp:sp modelId="{EA975581-F092-456E-B1F4-94095242C666}">
      <dsp:nvSpPr>
        <dsp:cNvPr id="0" name=""/>
        <dsp:cNvSpPr/>
      </dsp:nvSpPr>
      <dsp:spPr>
        <a:xfrm>
          <a:off x="3129487" y="1590115"/>
          <a:ext cx="588931" cy="588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477CB-32E4-46F1-8FB2-AA181B62007F}">
      <dsp:nvSpPr>
        <dsp:cNvPr id="0" name=""/>
        <dsp:cNvSpPr/>
      </dsp:nvSpPr>
      <dsp:spPr>
        <a:xfrm>
          <a:off x="4999" y="0"/>
          <a:ext cx="1511245" cy="1095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presiuni asupra organelor de decizie în favoarea unei anumite politici;</a:t>
          </a:r>
          <a:endParaRPr lang="ru-RU" sz="1400" kern="1200" dirty="0"/>
        </a:p>
      </dsp:txBody>
      <dsp:txXfrm>
        <a:off x="37097" y="32098"/>
        <a:ext cx="1447049" cy="1031700"/>
      </dsp:txXfrm>
    </dsp:sp>
    <dsp:sp modelId="{B40D7079-AE2A-4CB6-A202-77B932A51A94}">
      <dsp:nvSpPr>
        <dsp:cNvPr id="0" name=""/>
        <dsp:cNvSpPr/>
      </dsp:nvSpPr>
      <dsp:spPr>
        <a:xfrm>
          <a:off x="1636677" y="398611"/>
          <a:ext cx="255316" cy="2986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636677" y="458345"/>
        <a:ext cx="178721" cy="179204"/>
      </dsp:txXfrm>
    </dsp:sp>
    <dsp:sp modelId="{DBB02A61-CD05-456C-8B5B-125DC4E2682C}">
      <dsp:nvSpPr>
        <dsp:cNvPr id="0" name=""/>
        <dsp:cNvSpPr/>
      </dsp:nvSpPr>
      <dsp:spPr>
        <a:xfrm>
          <a:off x="1997974" y="0"/>
          <a:ext cx="1204323" cy="1095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favorizarea şi impunerea secesionismului; </a:t>
          </a:r>
          <a:endParaRPr lang="ru-RU" sz="1400" kern="1200" dirty="0"/>
        </a:p>
      </dsp:txBody>
      <dsp:txXfrm>
        <a:off x="2030072" y="32098"/>
        <a:ext cx="1140127" cy="1031700"/>
      </dsp:txXfrm>
    </dsp:sp>
    <dsp:sp modelId="{E544D9E7-ADF7-4A76-B037-8C8C05D27E5F}">
      <dsp:nvSpPr>
        <dsp:cNvPr id="0" name=""/>
        <dsp:cNvSpPr/>
      </dsp:nvSpPr>
      <dsp:spPr>
        <a:xfrm>
          <a:off x="3322730" y="398611"/>
          <a:ext cx="255316" cy="2986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322730" y="458345"/>
        <a:ext cx="178721" cy="179204"/>
      </dsp:txXfrm>
    </dsp:sp>
    <dsp:sp modelId="{22CB557E-BFD3-4FFF-BC48-17B32E283C92}">
      <dsp:nvSpPr>
        <dsp:cNvPr id="0" name=""/>
        <dsp:cNvSpPr/>
      </dsp:nvSpPr>
      <dsp:spPr>
        <a:xfrm>
          <a:off x="3684027" y="0"/>
          <a:ext cx="1204323" cy="1095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Distrugerea</a:t>
          </a:r>
          <a:r>
            <a:rPr lang="ro-RO" sz="1400" kern="1200" dirty="0" smtClean="0"/>
            <a:t> </a:t>
          </a:r>
          <a:r>
            <a:rPr lang="it-IT" sz="1400" kern="1200" dirty="0" smtClean="0"/>
            <a:t>structurii politice; </a:t>
          </a:r>
          <a:endParaRPr lang="ru-RU" sz="1400" kern="1200" dirty="0"/>
        </a:p>
      </dsp:txBody>
      <dsp:txXfrm>
        <a:off x="3716125" y="32098"/>
        <a:ext cx="1140127" cy="1031700"/>
      </dsp:txXfrm>
    </dsp:sp>
    <dsp:sp modelId="{52A0C4B1-1799-4C93-914F-658FD97EF834}">
      <dsp:nvSpPr>
        <dsp:cNvPr id="0" name=""/>
        <dsp:cNvSpPr/>
      </dsp:nvSpPr>
      <dsp:spPr>
        <a:xfrm>
          <a:off x="5008784" y="398611"/>
          <a:ext cx="255316" cy="2986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008784" y="458345"/>
        <a:ext cx="178721" cy="179204"/>
      </dsp:txXfrm>
    </dsp:sp>
    <dsp:sp modelId="{C9B4D2C9-33F2-4F1F-882A-11AC1BDA3CFF}">
      <dsp:nvSpPr>
        <dsp:cNvPr id="0" name=""/>
        <dsp:cNvSpPr/>
      </dsp:nvSpPr>
      <dsp:spPr>
        <a:xfrm>
          <a:off x="5370081" y="0"/>
          <a:ext cx="1204323" cy="1095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izolarea politică;</a:t>
          </a:r>
          <a:endParaRPr lang="ru-RU" sz="1400" kern="1200" dirty="0"/>
        </a:p>
      </dsp:txBody>
      <dsp:txXfrm>
        <a:off x="5402179" y="32098"/>
        <a:ext cx="1140127" cy="1031700"/>
      </dsp:txXfrm>
    </dsp:sp>
    <dsp:sp modelId="{D78F76CC-00DE-4265-A533-31C2F4F87538}">
      <dsp:nvSpPr>
        <dsp:cNvPr id="0" name=""/>
        <dsp:cNvSpPr/>
      </dsp:nvSpPr>
      <dsp:spPr>
        <a:xfrm>
          <a:off x="6680091" y="398611"/>
          <a:ext cx="224055" cy="2986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680091" y="458345"/>
        <a:ext cx="156839" cy="179204"/>
      </dsp:txXfrm>
    </dsp:sp>
    <dsp:sp modelId="{8139920A-F171-4582-B126-38F36685A393}">
      <dsp:nvSpPr>
        <dsp:cNvPr id="0" name=""/>
        <dsp:cNvSpPr/>
      </dsp:nvSpPr>
      <dsp:spPr>
        <a:xfrm>
          <a:off x="6997151" y="0"/>
          <a:ext cx="1867858" cy="1095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 suspendarea sau excluderea din structurile de</a:t>
          </a:r>
          <a:r>
            <a:rPr lang="ro-RO" sz="1400" kern="1200" dirty="0" smtClean="0"/>
            <a:t> </a:t>
          </a:r>
          <a:r>
            <a:rPr lang="en-GB" sz="1400" kern="1200" dirty="0" err="1" smtClean="0"/>
            <a:t>securitate</a:t>
          </a:r>
          <a:r>
            <a:rPr lang="en-GB" sz="1400" kern="1200" dirty="0" smtClean="0"/>
            <a:t>, </a:t>
          </a:r>
          <a:r>
            <a:rPr lang="en-GB" sz="1400" kern="1200" dirty="0" err="1" smtClean="0"/>
            <a:t>desfiinţarea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organismului</a:t>
          </a:r>
          <a:r>
            <a:rPr lang="en-GB" sz="1400" kern="1200" dirty="0" smtClean="0"/>
            <a:t> de </a:t>
          </a:r>
          <a:r>
            <a:rPr lang="en-GB" sz="1400" kern="1200" dirty="0" err="1" smtClean="0"/>
            <a:t>securitate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ş.a</a:t>
          </a:r>
          <a:r>
            <a:rPr lang="en-GB" sz="1400" kern="1200" dirty="0" smtClean="0"/>
            <a:t>. </a:t>
          </a:r>
          <a:endParaRPr lang="ru-RU" sz="1400" kern="1200" dirty="0"/>
        </a:p>
      </dsp:txBody>
      <dsp:txXfrm>
        <a:off x="7029249" y="32098"/>
        <a:ext cx="1803662" cy="10317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C6762-B44E-49C0-A25B-C4D11761969D}">
      <dsp:nvSpPr>
        <dsp:cNvPr id="0" name=""/>
        <dsp:cNvSpPr/>
      </dsp:nvSpPr>
      <dsp:spPr>
        <a:xfrm>
          <a:off x="1613561" y="0"/>
          <a:ext cx="957694" cy="769813"/>
        </a:xfrm>
        <a:prstGeom prst="trapezoid">
          <a:avLst>
            <a:gd name="adj" fmla="val 6220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613561" y="0"/>
        <a:ext cx="957694" cy="769813"/>
      </dsp:txXfrm>
    </dsp:sp>
    <dsp:sp modelId="{7EF81173-94BF-4A86-87E7-10370AA5C6EB}">
      <dsp:nvSpPr>
        <dsp:cNvPr id="0" name=""/>
        <dsp:cNvSpPr/>
      </dsp:nvSpPr>
      <dsp:spPr>
        <a:xfrm>
          <a:off x="1224133" y="769813"/>
          <a:ext cx="1736551" cy="539292"/>
        </a:xfrm>
        <a:prstGeom prst="trapezoid">
          <a:avLst>
            <a:gd name="adj" fmla="val 6220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000" kern="1200" dirty="0" smtClean="0"/>
            <a:t>Ameninţările</a:t>
          </a:r>
          <a:endParaRPr lang="ru-RU" sz="1000" kern="1200" dirty="0"/>
        </a:p>
      </dsp:txBody>
      <dsp:txXfrm>
        <a:off x="1528029" y="769813"/>
        <a:ext cx="1128758" cy="539292"/>
      </dsp:txXfrm>
    </dsp:sp>
    <dsp:sp modelId="{F20CF82F-6FFD-4030-81C0-D45311B124A5}">
      <dsp:nvSpPr>
        <dsp:cNvPr id="0" name=""/>
        <dsp:cNvSpPr/>
      </dsp:nvSpPr>
      <dsp:spPr>
        <a:xfrm>
          <a:off x="839413" y="1325318"/>
          <a:ext cx="2525422" cy="624064"/>
        </a:xfrm>
        <a:prstGeom prst="trapezoid">
          <a:avLst>
            <a:gd name="adj" fmla="val 6220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000" kern="1200" dirty="0" smtClean="0"/>
            <a:t> la adresa identităţii naţionale</a:t>
          </a:r>
          <a:r>
            <a:rPr lang="ro-RO" sz="1000" kern="1200" dirty="0" smtClean="0"/>
            <a:t> </a:t>
          </a:r>
          <a:r>
            <a:rPr lang="vi-VN" sz="1000" kern="1200" dirty="0" smtClean="0"/>
            <a:t>implică încercările unui stat „mamă”</a:t>
          </a:r>
          <a:endParaRPr lang="ru-RU" sz="1000" kern="1200" dirty="0"/>
        </a:p>
      </dsp:txBody>
      <dsp:txXfrm>
        <a:off x="1281362" y="1325318"/>
        <a:ext cx="1641524" cy="624064"/>
      </dsp:txXfrm>
    </dsp:sp>
    <dsp:sp modelId="{E32471EB-CD90-4120-9EBE-85BAED56D9E6}">
      <dsp:nvSpPr>
        <dsp:cNvPr id="0" name=""/>
        <dsp:cNvSpPr/>
      </dsp:nvSpPr>
      <dsp:spPr>
        <a:xfrm>
          <a:off x="447737" y="1933170"/>
          <a:ext cx="3289342" cy="660853"/>
        </a:xfrm>
        <a:prstGeom prst="trapezoid">
          <a:avLst>
            <a:gd name="adj" fmla="val 6220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kern="1200" dirty="0" smtClean="0"/>
            <a:t>de a întări identităţile similare etno-culturale de pe teritoriul statelor vizate</a:t>
          </a:r>
          <a:endParaRPr lang="ru-RU" sz="1400" kern="1200" dirty="0"/>
        </a:p>
      </dsp:txBody>
      <dsp:txXfrm>
        <a:off x="1023372" y="1933170"/>
        <a:ext cx="2138072" cy="660853"/>
      </dsp:txXfrm>
    </dsp:sp>
    <dsp:sp modelId="{A56D2864-41F1-4968-97EB-1E5B2F7197F2}">
      <dsp:nvSpPr>
        <dsp:cNvPr id="0" name=""/>
        <dsp:cNvSpPr/>
      </dsp:nvSpPr>
      <dsp:spPr>
        <a:xfrm>
          <a:off x="0" y="2594024"/>
          <a:ext cx="4184817" cy="769813"/>
        </a:xfrm>
        <a:prstGeom prst="trapezoid">
          <a:avLst>
            <a:gd name="adj" fmla="val 6220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>
              <a:latin typeface="+mj-lt"/>
            </a:rPr>
            <a:t>pentru a</a:t>
          </a:r>
          <a:r>
            <a:rPr lang="ro-RO" sz="1600" kern="1200" dirty="0" smtClean="0">
              <a:latin typeface="+mj-lt"/>
            </a:rPr>
            <a:t> </a:t>
          </a:r>
          <a:r>
            <a:rPr lang="en-GB" sz="1600" kern="1200" dirty="0" err="1" smtClean="0">
              <a:latin typeface="+mj-lt"/>
            </a:rPr>
            <a:t>ieşi</a:t>
          </a:r>
          <a:r>
            <a:rPr lang="en-GB" sz="1600" kern="1200" dirty="0" smtClean="0">
              <a:latin typeface="+mj-lt"/>
            </a:rPr>
            <a:t> din </a:t>
          </a:r>
          <a:r>
            <a:rPr lang="en-GB" sz="1600" kern="1200" dirty="0" err="1" smtClean="0">
              <a:latin typeface="+mj-lt"/>
            </a:rPr>
            <a:t>contextul</a:t>
          </a:r>
          <a:r>
            <a:rPr lang="en-GB" sz="1600" kern="1200" dirty="0" smtClean="0">
              <a:latin typeface="+mj-lt"/>
            </a:rPr>
            <a:t> </a:t>
          </a:r>
          <a:r>
            <a:rPr lang="en-GB" sz="1600" kern="1200" dirty="0" err="1" smtClean="0">
              <a:latin typeface="+mj-lt"/>
            </a:rPr>
            <a:t>naţional</a:t>
          </a:r>
          <a:r>
            <a:rPr lang="en-GB" sz="1600" kern="1200" dirty="0" smtClean="0">
              <a:latin typeface="+mj-lt"/>
            </a:rPr>
            <a:t> specific </a:t>
          </a:r>
          <a:r>
            <a:rPr lang="en-GB" sz="1600" kern="1200" dirty="0" err="1" smtClean="0">
              <a:latin typeface="+mj-lt"/>
            </a:rPr>
            <a:t>acestora</a:t>
          </a:r>
          <a:r>
            <a:rPr lang="en-GB" sz="1600" kern="1200" dirty="0" smtClean="0">
              <a:latin typeface="+mj-lt"/>
            </a:rPr>
            <a:t>. </a:t>
          </a:r>
          <a:endParaRPr lang="ru-RU" sz="1600" kern="1200" dirty="0">
            <a:latin typeface="+mj-lt"/>
          </a:endParaRPr>
        </a:p>
      </dsp:txBody>
      <dsp:txXfrm>
        <a:off x="732343" y="2594024"/>
        <a:ext cx="2720131" cy="7698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8EE02-FDAA-49F9-A821-6CBD87FD63A5}">
      <dsp:nvSpPr>
        <dsp:cNvPr id="0" name=""/>
        <dsp:cNvSpPr/>
      </dsp:nvSpPr>
      <dsp:spPr>
        <a:xfrm>
          <a:off x="1660002" y="0"/>
          <a:ext cx="1106668" cy="745970"/>
        </a:xfrm>
        <a:prstGeom prst="trapezoid">
          <a:avLst>
            <a:gd name="adj" fmla="val 7417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660002" y="0"/>
        <a:ext cx="1106668" cy="745970"/>
      </dsp:txXfrm>
    </dsp:sp>
    <dsp:sp modelId="{3E1AE961-3CB5-4233-8B03-CA3710C3A507}">
      <dsp:nvSpPr>
        <dsp:cNvPr id="0" name=""/>
        <dsp:cNvSpPr/>
      </dsp:nvSpPr>
      <dsp:spPr>
        <a:xfrm>
          <a:off x="1106668" y="745970"/>
          <a:ext cx="2213337" cy="745970"/>
        </a:xfrm>
        <a:prstGeom prst="trapezoid">
          <a:avLst>
            <a:gd name="adj" fmla="val 7417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smtClean="0"/>
            <a:t>Scopul propus ar putea fi: sporirea</a:t>
          </a:r>
          <a:endParaRPr lang="ru-RU" sz="1600" kern="1200" dirty="0"/>
        </a:p>
      </dsp:txBody>
      <dsp:txXfrm>
        <a:off x="1494002" y="745970"/>
        <a:ext cx="1438669" cy="745970"/>
      </dsp:txXfrm>
    </dsp:sp>
    <dsp:sp modelId="{B75EFFAA-5177-4787-ABD6-5FADD72E786E}">
      <dsp:nvSpPr>
        <dsp:cNvPr id="0" name=""/>
        <dsp:cNvSpPr/>
      </dsp:nvSpPr>
      <dsp:spPr>
        <a:xfrm>
          <a:off x="553334" y="1491940"/>
          <a:ext cx="3320005" cy="745970"/>
        </a:xfrm>
        <a:prstGeom prst="trapezoid">
          <a:avLst>
            <a:gd name="adj" fmla="val 7417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dirty="0" smtClean="0"/>
            <a:t>dificultăţilor guvernului statului-ţintă de a guverna; federalizarea împotriva voinţei</a:t>
          </a:r>
          <a:r>
            <a:rPr lang="ro-RO" sz="1200" kern="1200" dirty="0" smtClean="0"/>
            <a:t> </a:t>
          </a:r>
          <a:r>
            <a:rPr lang="vi-VN" sz="1200" kern="1200" dirty="0" smtClean="0"/>
            <a:t>naţionale;</a:t>
          </a:r>
          <a:endParaRPr lang="ru-RU" sz="1200" kern="1200" dirty="0"/>
        </a:p>
      </dsp:txBody>
      <dsp:txXfrm>
        <a:off x="1134335" y="1491940"/>
        <a:ext cx="2158003" cy="745970"/>
      </dsp:txXfrm>
    </dsp:sp>
    <dsp:sp modelId="{4F116B1B-2425-4BA3-BC51-6DA6610D34F6}">
      <dsp:nvSpPr>
        <dsp:cNvPr id="0" name=""/>
        <dsp:cNvSpPr/>
      </dsp:nvSpPr>
      <dsp:spPr>
        <a:xfrm>
          <a:off x="0" y="2237909"/>
          <a:ext cx="4426674" cy="745970"/>
        </a:xfrm>
        <a:prstGeom prst="trapezoid">
          <a:avLst>
            <a:gd name="adj" fmla="val 7417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dirty="0" smtClean="0"/>
            <a:t> încurajarea secesionismului; pregătirea terenului pentru anexarea de către</a:t>
          </a:r>
          <a:r>
            <a:rPr lang="it-IT" sz="1200" kern="1200" dirty="0" smtClean="0"/>
            <a:t>statul vecin a unor teritorii. </a:t>
          </a:r>
          <a:endParaRPr lang="ru-RU" sz="1200" kern="1200" dirty="0"/>
        </a:p>
      </dsp:txBody>
      <dsp:txXfrm>
        <a:off x="774667" y="2237909"/>
        <a:ext cx="2877338" cy="7459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4D7B4-FCE3-46F0-880C-EB2B433E3E99}">
      <dsp:nvSpPr>
        <dsp:cNvPr id="0" name=""/>
        <dsp:cNvSpPr/>
      </dsp:nvSpPr>
      <dsp:spPr>
        <a:xfrm>
          <a:off x="1368" y="0"/>
          <a:ext cx="2919042" cy="1152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 smtClean="0">
              <a:latin typeface="+mj-lt"/>
            </a:rPr>
            <a:t>Ameninţările politice pot avea caracter ideologic sau naţional</a:t>
          </a:r>
          <a:endParaRPr lang="ru-RU" sz="2000" kern="1200" dirty="0">
            <a:latin typeface="+mj-lt"/>
          </a:endParaRPr>
        </a:p>
      </dsp:txBody>
      <dsp:txXfrm>
        <a:off x="35113" y="33745"/>
        <a:ext cx="2851552" cy="1084638"/>
      </dsp:txXfrm>
    </dsp:sp>
    <dsp:sp modelId="{E85394C9-75E2-4148-A161-2D95A02E6E1D}">
      <dsp:nvSpPr>
        <dsp:cNvPr id="0" name=""/>
        <dsp:cNvSpPr/>
      </dsp:nvSpPr>
      <dsp:spPr>
        <a:xfrm>
          <a:off x="3212315" y="214102"/>
          <a:ext cx="618837" cy="723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212315" y="358886"/>
        <a:ext cx="433186" cy="434354"/>
      </dsp:txXfrm>
    </dsp:sp>
    <dsp:sp modelId="{8E1C1432-8680-4374-B86F-8C3DF2BA079F}">
      <dsp:nvSpPr>
        <dsp:cNvPr id="0" name=""/>
        <dsp:cNvSpPr/>
      </dsp:nvSpPr>
      <dsp:spPr>
        <a:xfrm>
          <a:off x="4088028" y="0"/>
          <a:ext cx="2919042" cy="1152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 smtClean="0">
              <a:latin typeface="+mj-lt"/>
            </a:rPr>
            <a:t> şi pot fi</a:t>
          </a:r>
          <a:r>
            <a:rPr lang="ro-RO" sz="2000" kern="1200" dirty="0" smtClean="0">
              <a:latin typeface="+mj-lt"/>
            </a:rPr>
            <a:t> </a:t>
          </a:r>
          <a:r>
            <a:rPr lang="en-GB" sz="2000" kern="1200" dirty="0" err="1" smtClean="0">
              <a:latin typeface="+mj-lt"/>
            </a:rPr>
            <a:t>intenţionale</a:t>
          </a:r>
          <a:r>
            <a:rPr lang="en-GB" sz="2000" kern="1200" dirty="0" smtClean="0">
              <a:latin typeface="+mj-lt"/>
            </a:rPr>
            <a:t> </a:t>
          </a:r>
          <a:r>
            <a:rPr lang="en-GB" sz="2000" kern="1200" dirty="0" err="1" smtClean="0">
              <a:latin typeface="+mj-lt"/>
            </a:rPr>
            <a:t>şi</a:t>
          </a:r>
          <a:r>
            <a:rPr lang="en-GB" sz="2000" kern="1200" dirty="0" smtClean="0">
              <a:latin typeface="+mj-lt"/>
            </a:rPr>
            <a:t> </a:t>
          </a:r>
          <a:r>
            <a:rPr lang="en-GB" sz="2000" kern="1200" dirty="0" err="1" smtClean="0">
              <a:latin typeface="+mj-lt"/>
            </a:rPr>
            <a:t>structurale</a:t>
          </a:r>
          <a:r>
            <a:rPr lang="en-GB" sz="2000" kern="1200" dirty="0" smtClean="0">
              <a:latin typeface="+mj-lt"/>
            </a:rPr>
            <a:t>. </a:t>
          </a:r>
          <a:endParaRPr lang="ru-RU" sz="2000" kern="1200" dirty="0">
            <a:latin typeface="+mj-lt"/>
          </a:endParaRPr>
        </a:p>
      </dsp:txBody>
      <dsp:txXfrm>
        <a:off x="4121773" y="33745"/>
        <a:ext cx="2851552" cy="10846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CE212-3779-4BD0-AF23-7CC6EAB0E81B}">
      <dsp:nvSpPr>
        <dsp:cNvPr id="0" name=""/>
        <dsp:cNvSpPr/>
      </dsp:nvSpPr>
      <dsp:spPr>
        <a:xfrm>
          <a:off x="72006" y="1203"/>
          <a:ext cx="3528394" cy="615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Times New Roman" pitchFamily="18" charset="0"/>
              <a:cs typeface="Times New Roman" pitchFamily="18" charset="0"/>
            </a:rPr>
            <a:t>generate de </a:t>
          </a:r>
          <a:r>
            <a:rPr lang="en-GB" sz="1600" kern="1200" dirty="0" err="1" smtClean="0">
              <a:latin typeface="Times New Roman" pitchFamily="18" charset="0"/>
              <a:cs typeface="Times New Roman" pitchFamily="18" charset="0"/>
            </a:rPr>
            <a:t>natura</a:t>
          </a:r>
          <a:r>
            <a:rPr lang="en-GB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1600" kern="1200" dirty="0" err="1" smtClean="0">
              <a:latin typeface="Times New Roman" pitchFamily="18" charset="0"/>
              <a:cs typeface="Times New Roman" pitchFamily="18" charset="0"/>
            </a:rPr>
            <a:t>regimului</a:t>
          </a:r>
          <a:r>
            <a:rPr lang="en-GB" sz="1600" kern="1200" dirty="0" smtClean="0">
              <a:latin typeface="Times New Roman" pitchFamily="18" charset="0"/>
              <a:cs typeface="Times New Roman" pitchFamily="18" charset="0"/>
            </a:rPr>
            <a:t> politic (dictatorial, fundamentalist);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031" y="19228"/>
        <a:ext cx="3492344" cy="579360"/>
      </dsp:txXfrm>
    </dsp:sp>
    <dsp:sp modelId="{5C285673-C197-4088-B561-4A64B01EC3EB}">
      <dsp:nvSpPr>
        <dsp:cNvPr id="0" name=""/>
        <dsp:cNvSpPr/>
      </dsp:nvSpPr>
      <dsp:spPr>
        <a:xfrm rot="5400000">
          <a:off x="1720814" y="631998"/>
          <a:ext cx="230778" cy="2769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753124" y="655076"/>
        <a:ext cx="166160" cy="161545"/>
      </dsp:txXfrm>
    </dsp:sp>
    <dsp:sp modelId="{1F10292E-9A02-446F-BD3C-F5D37C472AFE}">
      <dsp:nvSpPr>
        <dsp:cNvPr id="0" name=""/>
        <dsp:cNvSpPr/>
      </dsp:nvSpPr>
      <dsp:spPr>
        <a:xfrm>
          <a:off x="72006" y="924318"/>
          <a:ext cx="3528394" cy="615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>
              <a:latin typeface="Times New Roman" pitchFamily="18" charset="0"/>
              <a:cs typeface="Times New Roman" pitchFamily="18" charset="0"/>
            </a:rPr>
            <a:t>- nerecunoaşterea diplomatică a statului respectiv;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031" y="942343"/>
        <a:ext cx="3492344" cy="579360"/>
      </dsp:txXfrm>
    </dsp:sp>
    <dsp:sp modelId="{43BBA93A-4532-40D7-B78A-3ED8E423CF2F}">
      <dsp:nvSpPr>
        <dsp:cNvPr id="0" name=""/>
        <dsp:cNvSpPr/>
      </dsp:nvSpPr>
      <dsp:spPr>
        <a:xfrm rot="5400000">
          <a:off x="1720814" y="1555114"/>
          <a:ext cx="230778" cy="2769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753124" y="1578192"/>
        <a:ext cx="166160" cy="161545"/>
      </dsp:txXfrm>
    </dsp:sp>
    <dsp:sp modelId="{89C6C547-AAC2-4D0F-8CC3-E6990477F4E2}">
      <dsp:nvSpPr>
        <dsp:cNvPr id="0" name=""/>
        <dsp:cNvSpPr/>
      </dsp:nvSpPr>
      <dsp:spPr>
        <a:xfrm>
          <a:off x="72006" y="1847434"/>
          <a:ext cx="3528394" cy="615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Times New Roman" pitchFamily="18" charset="0"/>
              <a:cs typeface="Times New Roman" pitchFamily="18" charset="0"/>
            </a:rPr>
            <a:t>- intervenţiile politice specifice din partea unui stat în afacerile interne ale</a:t>
          </a:r>
          <a:r>
            <a:rPr lang="en-GB" sz="1600" kern="1200" dirty="0" err="1" smtClean="0">
              <a:latin typeface="Times New Roman" pitchFamily="18" charset="0"/>
              <a:cs typeface="Times New Roman" pitchFamily="18" charset="0"/>
            </a:rPr>
            <a:t>altui</a:t>
          </a:r>
          <a:r>
            <a:rPr lang="en-GB" sz="1600" kern="1200" dirty="0" smtClean="0">
              <a:latin typeface="Times New Roman" pitchFamily="18" charset="0"/>
              <a:cs typeface="Times New Roman" pitchFamily="18" charset="0"/>
            </a:rPr>
            <a:t> stat;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031" y="1865459"/>
        <a:ext cx="3492344" cy="57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Shape 14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9" name="Shape 14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59090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707-A278-45E0-96F8-F7347FB9B24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1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707-A278-45E0-96F8-F7347FB9B24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707-A278-45E0-96F8-F7347FB9B24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54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707-A278-45E0-96F8-F7347FB9B24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6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707-A278-45E0-96F8-F7347FB9B24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9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707-A278-45E0-96F8-F7347FB9B24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8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707-A278-45E0-96F8-F7347FB9B24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707-A278-45E0-96F8-F7347FB9B24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7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707-A278-45E0-96F8-F7347FB9B24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8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707-A278-45E0-96F8-F7347FB9B24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707-A278-45E0-96F8-F7347FB9B24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3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F1707-A278-45E0-96F8-F7347FB9B24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8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7.jp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diagramData" Target="../diagrams/data11.xml"/><Relationship Id="rId3" Type="http://schemas.openxmlformats.org/officeDocument/2006/relationships/diagramData" Target="../diagrams/data8.xml"/><Relationship Id="rId21" Type="http://schemas.openxmlformats.org/officeDocument/2006/relationships/diagramColors" Target="../diagrams/colors11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8.jpeg"/><Relationship Id="rId16" Type="http://schemas.openxmlformats.org/officeDocument/2006/relationships/diagramColors" Target="../diagrams/colors10.xml"/><Relationship Id="rId20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19" Type="http://schemas.openxmlformats.org/officeDocument/2006/relationships/diagramLayout" Target="../diagrams/layout11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Relationship Id="rId22" Type="http://schemas.microsoft.com/office/2007/relationships/diagramDrawing" Target="../diagrams/drawing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2968" r="12010"/>
          <a:stretch/>
        </p:blipFill>
        <p:spPr>
          <a:xfrm>
            <a:off x="7053480" y="339502"/>
            <a:ext cx="2067599" cy="2816463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0"/>
            <a:ext cx="8748464" cy="51435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Universitatea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Stat din Moldova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Facultatea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Rela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ții Internaționale, Științe Politice și Administrative</a:t>
            </a:r>
          </a:p>
          <a:p>
            <a:pPr marL="0" indent="0" algn="ctr"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Departamentul Relații Internaționale</a:t>
            </a:r>
          </a:p>
          <a:p>
            <a:pPr marL="0" indent="0">
              <a:buNone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2000" b="1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o-RO" sz="2800" b="1" i="1" dirty="0" smtClean="0">
                <a:latin typeface="Times New Roman" pitchFamily="18" charset="0"/>
                <a:cs typeface="Times New Roman" pitchFamily="18" charset="0"/>
              </a:rPr>
              <a:t>Amenințări politice la adresa securității</a:t>
            </a:r>
          </a:p>
          <a:p>
            <a:pPr marL="0" indent="0" algn="ctr">
              <a:buNone/>
            </a:pPr>
            <a:endParaRPr lang="ro-RO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o-RO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o-RO" sz="1800" b="1" i="1" dirty="0" smtClean="0">
                <a:latin typeface="Times New Roman" pitchFamily="18" charset="0"/>
                <a:cs typeface="Times New Roman" pitchFamily="18" charset="0"/>
              </a:rPr>
              <a:t>Realizat: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Purcel Cătălina, Revenco Gabriela</a:t>
            </a:r>
            <a:endParaRPr lang="ro-RO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o-RO" sz="1800" b="1" i="1" dirty="0" smtClean="0">
                <a:latin typeface="Times New Roman" pitchFamily="18" charset="0"/>
                <a:cs typeface="Times New Roman" pitchFamily="18" charset="0"/>
              </a:rPr>
              <a:t>Coordonator: 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Ilașciuc Andrei</a:t>
            </a:r>
          </a:p>
          <a:p>
            <a:pPr marL="0" indent="0" algn="r">
              <a:buNone/>
            </a:pPr>
            <a:endParaRPr lang="ro-RO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o-RO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Chișinău, 2021 </a:t>
            </a:r>
            <a:endParaRPr lang="ro-RO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"/>
          <a:stretch/>
        </p:blipFill>
        <p:spPr>
          <a:xfrm>
            <a:off x="-1211" y="2355726"/>
            <a:ext cx="4894506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54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504" y="771550"/>
            <a:ext cx="8856984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2400" b="1" i="1" dirty="0" smtClean="0">
                <a:latin typeface="+mj-lt"/>
              </a:rPr>
              <a:t>Ameninţările în sfera politică au aspecte cu caracter extern şi intern.</a:t>
            </a:r>
            <a:endParaRPr lang="ro-RO" sz="2400" b="1" i="1" dirty="0" smtClean="0">
              <a:latin typeface="+mj-lt"/>
            </a:endParaRPr>
          </a:p>
          <a:p>
            <a:pPr marL="0" indent="0">
              <a:buNone/>
            </a:pPr>
            <a:r>
              <a:rPr lang="vi-VN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49547"/>
          </a:xfrm>
        </p:spPr>
        <p:txBody>
          <a:bodyPr>
            <a:normAutofit fontScale="90000"/>
          </a:bodyPr>
          <a:lstStyle/>
          <a:p>
            <a:r>
              <a:rPr lang="vi-VN" sz="2400" b="1" dirty="0" smtClean="0"/>
              <a:t>Amenințări politice-Republica Moldova</a:t>
            </a:r>
            <a:endParaRPr lang="vi-VN" sz="24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10362790"/>
              </p:ext>
            </p:extLst>
          </p:nvPr>
        </p:nvGraphicFramePr>
        <p:xfrm>
          <a:off x="179512" y="1275606"/>
          <a:ext cx="4776192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12226981"/>
              </p:ext>
            </p:extLst>
          </p:nvPr>
        </p:nvGraphicFramePr>
        <p:xfrm>
          <a:off x="4283968" y="1203598"/>
          <a:ext cx="4853136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0491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33096" y="555526"/>
            <a:ext cx="8229600" cy="857250"/>
          </a:xfrm>
        </p:spPr>
        <p:txBody>
          <a:bodyPr/>
          <a:lstStyle/>
          <a:p>
            <a:r>
              <a:rPr lang="ro-MD" dirty="0" smtClean="0"/>
              <a:t>Concluzii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95486"/>
            <a:ext cx="3345362" cy="1499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39065476"/>
              </p:ext>
            </p:extLst>
          </p:nvPr>
        </p:nvGraphicFramePr>
        <p:xfrm>
          <a:off x="887252" y="1851670"/>
          <a:ext cx="6408712" cy="393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9706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275606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ro-RO" sz="2800" dirty="0" smtClean="0"/>
              <a:t>Cosma</a:t>
            </a:r>
            <a:r>
              <a:rPr lang="ro-RO" sz="2800" dirty="0"/>
              <a:t>, Mircea &amp; Ispas, Teofil (2012). </a:t>
            </a:r>
            <a:r>
              <a:rPr lang="ro-RO" sz="2800" i="1" dirty="0"/>
              <a:t>Securitatea în structurile europene şi euro-atlantice</a:t>
            </a:r>
            <a:r>
              <a:rPr lang="ro-RO" sz="2800" dirty="0"/>
              <a:t>. București: </a:t>
            </a:r>
            <a:r>
              <a:rPr lang="ro-RO" sz="2800" dirty="0" smtClean="0"/>
              <a:t>Editura Academiei </a:t>
            </a:r>
            <a:r>
              <a:rPr lang="ro-RO" sz="2800" dirty="0"/>
              <a:t>Fortelor Terestre</a:t>
            </a:r>
            <a:r>
              <a:rPr lang="ro-RO" sz="2800" dirty="0" smtClean="0"/>
              <a:t>.</a:t>
            </a:r>
          </a:p>
          <a:p>
            <a:r>
              <a:rPr lang="ro-RO" sz="2800" dirty="0"/>
              <a:t>Buzan, Barry; Wæver, Ole; Wilde Jaap de (2010). </a:t>
            </a:r>
            <a:r>
              <a:rPr lang="ro-RO" sz="2800" i="1" dirty="0"/>
              <a:t>Securitatea, un nou cadru de analiză.</a:t>
            </a:r>
            <a:r>
              <a:rPr lang="ro-RO" sz="2800" dirty="0"/>
              <a:t> Cluj: Editura CA Publishing</a:t>
            </a:r>
            <a:r>
              <a:rPr lang="ro-RO" sz="2800" dirty="0" smtClean="0"/>
              <a:t>.</a:t>
            </a:r>
          </a:p>
          <a:p>
            <a:r>
              <a:rPr lang="ro-RO" sz="2800" dirty="0" smtClean="0"/>
              <a:t>Grigore, ALEXANDRESCU (2004) </a:t>
            </a:r>
            <a:r>
              <a:rPr lang="ro-RO" sz="2800" i="1" dirty="0" smtClean="0"/>
              <a:t>. Ameninţări la adresa securităţii. </a:t>
            </a:r>
            <a:r>
              <a:rPr lang="ro-RO" sz="2800" dirty="0" smtClean="0"/>
              <a:t>București: </a:t>
            </a:r>
            <a:r>
              <a:rPr lang="it-IT" sz="2800" dirty="0"/>
              <a:t>Editura Universităţii Naţionale de </a:t>
            </a:r>
            <a:r>
              <a:rPr lang="it-IT" sz="2800" dirty="0" smtClean="0"/>
              <a:t>Apărare</a:t>
            </a:r>
            <a:r>
              <a:rPr lang="ro-MD" sz="2800" dirty="0" smtClean="0"/>
              <a:t>. 2004</a:t>
            </a:r>
          </a:p>
          <a:p>
            <a:r>
              <a:rPr lang="ro-RO" sz="2800" dirty="0"/>
              <a:t>Văduva, Gheorghe (2012). </a:t>
            </a:r>
            <a:r>
              <a:rPr lang="ro-RO" sz="2800" i="1" dirty="0"/>
              <a:t>Factori de risc la adresa securităţii şi apărării naţionale</a:t>
            </a:r>
            <a:r>
              <a:rPr lang="ro-RO" sz="2800" dirty="0"/>
              <a:t>. București: Editura Universităţii Naţionale de Apărare.</a:t>
            </a:r>
            <a:endParaRPr lang="ro-RO" sz="2800" dirty="0" smtClean="0"/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 smtClean="0"/>
              <a:t>Bibliografie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923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-1149" r="15187" b="1149"/>
          <a:stretch/>
        </p:blipFill>
        <p:spPr>
          <a:xfrm>
            <a:off x="4775836" y="0"/>
            <a:ext cx="4353791" cy="5050954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987574"/>
            <a:ext cx="6192688" cy="38884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/>
              <a:t>Introducere</a:t>
            </a:r>
            <a:endParaRPr lang="ro-RO" dirty="0" smtClean="0"/>
          </a:p>
          <a:p>
            <a:pPr algn="ctr"/>
            <a:r>
              <a:rPr lang="ro-RO" dirty="0" smtClean="0"/>
              <a:t>Cauzele apariției amenințărilor </a:t>
            </a:r>
            <a:r>
              <a:rPr lang="ro-RO" dirty="0" smtClean="0"/>
              <a:t>politice</a:t>
            </a:r>
            <a:endParaRPr lang="ro-RO" dirty="0" smtClean="0"/>
          </a:p>
          <a:p>
            <a:pPr algn="ctr"/>
            <a:r>
              <a:rPr lang="ro-RO" dirty="0" smtClean="0"/>
              <a:t>Clasificarea amenințărilor </a:t>
            </a:r>
            <a:r>
              <a:rPr lang="ro-RO" dirty="0" smtClean="0"/>
              <a:t>politice</a:t>
            </a:r>
            <a:endParaRPr lang="ro-RO" dirty="0" smtClean="0"/>
          </a:p>
          <a:p>
            <a:pPr algn="ctr"/>
            <a:r>
              <a:rPr lang="ro-RO" dirty="0" smtClean="0"/>
              <a:t>Amenințări politice-Republica </a:t>
            </a:r>
            <a:r>
              <a:rPr lang="ro-RO" dirty="0" smtClean="0"/>
              <a:t>Moldova</a:t>
            </a:r>
          </a:p>
          <a:p>
            <a:pPr algn="ctr"/>
            <a:r>
              <a:rPr lang="ro-RO" dirty="0" smtClean="0"/>
              <a:t>Concluzii</a:t>
            </a:r>
          </a:p>
          <a:p>
            <a:pPr algn="ctr"/>
            <a:r>
              <a:rPr lang="ro-RO" dirty="0" smtClean="0"/>
              <a:t>Bibliografie.</a:t>
            </a:r>
            <a:endParaRPr lang="ro-RO" dirty="0" smtClean="0"/>
          </a:p>
          <a:p>
            <a:pPr marL="0" indent="0" algn="ctr">
              <a:buNone/>
            </a:pPr>
            <a:endParaRPr lang="ro-RO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68560" y="123478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ro-RO" b="1" i="1" dirty="0" smtClean="0">
                <a:latin typeface="Times New Roman" pitchFamily="18" charset="0"/>
                <a:cs typeface="Times New Roman" pitchFamily="18" charset="0"/>
              </a:rPr>
              <a:t>Cuprins: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96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20701" b="24342"/>
          <a:stretch/>
        </p:blipFill>
        <p:spPr>
          <a:xfrm>
            <a:off x="394854" y="3315894"/>
            <a:ext cx="6768417" cy="1827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9" r="31818"/>
          <a:stretch/>
        </p:blipFill>
        <p:spPr>
          <a:xfrm>
            <a:off x="6588224" y="267494"/>
            <a:ext cx="2555776" cy="47319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ro-RO" sz="4000" b="1" i="1" dirty="0" smtClean="0">
                <a:latin typeface="Times New Roman" pitchFamily="18" charset="0"/>
                <a:cs typeface="Times New Roman" pitchFamily="18" charset="0"/>
              </a:rPr>
              <a:t>Introducere: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07702554"/>
              </p:ext>
            </p:extLst>
          </p:nvPr>
        </p:nvGraphicFramePr>
        <p:xfrm>
          <a:off x="394854" y="51470"/>
          <a:ext cx="6096000" cy="494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39217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915566"/>
            <a:ext cx="8784976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2400" dirty="0" smtClean="0"/>
              <a:t>În general, ameninţările politice sunt generate de</a:t>
            </a:r>
            <a:endParaRPr lang="ro-RO" sz="2400" dirty="0" smtClean="0"/>
          </a:p>
          <a:p>
            <a:pPr marL="0" indent="0" algn="ctr">
              <a:buNone/>
            </a:pPr>
            <a:endParaRPr lang="ro-RO" sz="2400" dirty="0"/>
          </a:p>
          <a:p>
            <a:pPr marL="0" indent="0">
              <a:buNone/>
            </a:pPr>
            <a:endParaRPr lang="ro-RO" dirty="0" smtClean="0"/>
          </a:p>
          <a:p>
            <a:pPr marL="0" indent="0" algn="ctr">
              <a:buNone/>
            </a:pPr>
            <a:r>
              <a:rPr lang="vi-VN" sz="2400" dirty="0" smtClean="0"/>
              <a:t>Astfel de acțiuni sunt: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Autofit/>
          </a:bodyPr>
          <a:lstStyle/>
          <a:p>
            <a:r>
              <a:rPr lang="vi-VN" sz="3200" b="1" i="1" dirty="0" smtClean="0"/>
              <a:t>Cauzele apariției amenințărilor politice</a:t>
            </a:r>
            <a:r>
              <a:rPr lang="ro-RO" sz="3200" b="1" i="1" dirty="0"/>
              <a:t>:</a:t>
            </a:r>
            <a:endParaRPr lang="ru-RU" sz="3200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32704904"/>
              </p:ext>
            </p:extLst>
          </p:nvPr>
        </p:nvGraphicFramePr>
        <p:xfrm>
          <a:off x="395536" y="1203598"/>
          <a:ext cx="806489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4" t="9495" r="16988" b="6464"/>
          <a:stretch/>
        </p:blipFill>
        <p:spPr>
          <a:xfrm>
            <a:off x="3491880" y="2733450"/>
            <a:ext cx="1512168" cy="238281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08432979"/>
              </p:ext>
            </p:extLst>
          </p:nvPr>
        </p:nvGraphicFramePr>
        <p:xfrm>
          <a:off x="4788024" y="2787774"/>
          <a:ext cx="4330436" cy="2355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21952225"/>
              </p:ext>
            </p:extLst>
          </p:nvPr>
        </p:nvGraphicFramePr>
        <p:xfrm>
          <a:off x="179512" y="2787774"/>
          <a:ext cx="3744416" cy="2355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503491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ro-RO" sz="3600" b="1" i="1" dirty="0" smtClean="0">
                <a:latin typeface="Times New Roman" pitchFamily="18" charset="0"/>
                <a:cs typeface="Times New Roman" pitchFamily="18" charset="0"/>
              </a:rPr>
              <a:t>Manifestarea amenințărilor politice: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r="18501"/>
          <a:stretch/>
        </p:blipFill>
        <p:spPr>
          <a:xfrm>
            <a:off x="3200399" y="1966584"/>
            <a:ext cx="2091682" cy="2925973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2495405"/>
              </p:ext>
            </p:extLst>
          </p:nvPr>
        </p:nvGraphicFramePr>
        <p:xfrm>
          <a:off x="107504" y="915566"/>
          <a:ext cx="8928992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15918912"/>
              </p:ext>
            </p:extLst>
          </p:nvPr>
        </p:nvGraphicFramePr>
        <p:xfrm>
          <a:off x="27142" y="1707654"/>
          <a:ext cx="4184818" cy="336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69418133"/>
              </p:ext>
            </p:extLst>
          </p:nvPr>
        </p:nvGraphicFramePr>
        <p:xfrm>
          <a:off x="4716016" y="2067694"/>
          <a:ext cx="4426674" cy="298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63856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t="6263" r="11088" b="11717"/>
          <a:stretch/>
        </p:blipFill>
        <p:spPr>
          <a:xfrm>
            <a:off x="0" y="19957"/>
            <a:ext cx="1835696" cy="260013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3999" y="28407"/>
            <a:ext cx="8229600" cy="637579"/>
          </a:xfrm>
        </p:spPr>
        <p:txBody>
          <a:bodyPr>
            <a:normAutofit/>
          </a:bodyPr>
          <a:lstStyle/>
          <a:p>
            <a:r>
              <a:rPr lang="vi-VN" sz="3200" b="1" i="1" dirty="0" smtClean="0"/>
              <a:t>Clasificarea amenințărilor politice;</a:t>
            </a:r>
            <a:endParaRPr lang="vi-VN" sz="3200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10593839"/>
              </p:ext>
            </p:extLst>
          </p:nvPr>
        </p:nvGraphicFramePr>
        <p:xfrm>
          <a:off x="1948521" y="843558"/>
          <a:ext cx="700844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39752" y="2250758"/>
            <a:ext cx="5218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 categoria ameninţărilor </a:t>
            </a:r>
            <a:r>
              <a:rPr lang="it-IT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intenţionale </a:t>
            </a:r>
            <a:r>
              <a:rPr lang="it-IT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it-IT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disting</a:t>
            </a:r>
            <a:r>
              <a:rPr lang="ro-RO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14010650"/>
              </p:ext>
            </p:extLst>
          </p:nvPr>
        </p:nvGraphicFramePr>
        <p:xfrm>
          <a:off x="107504" y="2620090"/>
          <a:ext cx="3672408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96819555"/>
              </p:ext>
            </p:extLst>
          </p:nvPr>
        </p:nvGraphicFramePr>
        <p:xfrm>
          <a:off x="4283968" y="2620090"/>
          <a:ext cx="4860032" cy="2523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20213835"/>
              </p:ext>
            </p:extLst>
          </p:nvPr>
        </p:nvGraphicFramePr>
        <p:xfrm>
          <a:off x="3004583" y="2462130"/>
          <a:ext cx="3888432" cy="264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8850228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3135" y="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</a:t>
            </a:r>
            <a:r>
              <a:rPr lang="ro-MD" sz="3600" b="1" dirty="0" smtClean="0"/>
              <a:t>menințările structurale</a:t>
            </a:r>
            <a:endParaRPr lang="ru-RU" sz="36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25823752"/>
              </p:ext>
            </p:extLst>
          </p:nvPr>
        </p:nvGraphicFramePr>
        <p:xfrm>
          <a:off x="543135" y="9155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1042566"/>
            <a:ext cx="190500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5022" y="2910469"/>
            <a:ext cx="20955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78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0528" y="195486"/>
            <a:ext cx="9649072" cy="857250"/>
          </a:xfrm>
        </p:spPr>
        <p:txBody>
          <a:bodyPr>
            <a:noAutofit/>
          </a:bodyPr>
          <a:lstStyle/>
          <a:p>
            <a:r>
              <a:rPr lang="it-IT" sz="2400" b="1" dirty="0"/>
              <a:t> Integrarea </a:t>
            </a:r>
            <a:r>
              <a:rPr lang="it-IT" sz="2400" b="1" dirty="0" smtClean="0"/>
              <a:t>în</a:t>
            </a:r>
            <a:r>
              <a:rPr lang="ro-MD" sz="2400" b="1" dirty="0" smtClean="0"/>
              <a:t> </a:t>
            </a:r>
            <a:r>
              <a:rPr lang="it-IT" sz="2400" b="1" dirty="0" smtClean="0"/>
              <a:t>anumite </a:t>
            </a:r>
            <a:r>
              <a:rPr lang="it-IT" sz="2400" b="1" dirty="0"/>
              <a:t>structuri de </a:t>
            </a:r>
            <a:r>
              <a:rPr lang="it-IT" sz="2400" b="1" dirty="0" smtClean="0"/>
              <a:t>securitate</a:t>
            </a:r>
            <a:r>
              <a:rPr lang="ro-MD" sz="2400" b="1" dirty="0" smtClean="0"/>
              <a:t/>
            </a:r>
            <a:br>
              <a:rPr lang="ro-MD" sz="2400" b="1" dirty="0" smtClean="0"/>
            </a:br>
            <a:r>
              <a:rPr lang="it-IT" sz="2400" b="1" dirty="0" smtClean="0"/>
              <a:t> comport</a:t>
            </a:r>
            <a:r>
              <a:rPr lang="ro-MD" sz="2400" b="1" dirty="0" smtClean="0"/>
              <a:t>ă</a:t>
            </a:r>
            <a:r>
              <a:rPr lang="it-IT" sz="2400" b="1" dirty="0" smtClean="0"/>
              <a:t> </a:t>
            </a:r>
            <a:r>
              <a:rPr lang="it-IT" sz="2400" b="1" dirty="0"/>
              <a:t>riscuri de genul: </a:t>
            </a:r>
            <a:br>
              <a:rPr lang="it-IT" sz="2400" b="1" dirty="0"/>
            </a:b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9622"/>
            <a:ext cx="2956627" cy="2851913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22263847"/>
              </p:ext>
            </p:extLst>
          </p:nvPr>
        </p:nvGraphicFramePr>
        <p:xfrm>
          <a:off x="2699792" y="9155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0000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1216" y="309719"/>
            <a:ext cx="8229600" cy="857250"/>
          </a:xfrm>
        </p:spPr>
        <p:txBody>
          <a:bodyPr>
            <a:noAutofit/>
          </a:bodyPr>
          <a:lstStyle/>
          <a:p>
            <a:r>
              <a:rPr lang="ro-RO" sz="2400" b="1" dirty="0"/>
              <a:t>La nivelul relaţiilor dintre </a:t>
            </a:r>
            <a:r>
              <a:rPr lang="ro-RO" sz="2400" b="1" dirty="0" smtClean="0"/>
              <a:t>state, </a:t>
            </a:r>
            <a:r>
              <a:rPr lang="ro-RO" sz="2400" b="1" dirty="0"/>
              <a:t>ameninţările de </a:t>
            </a:r>
            <a:r>
              <a:rPr lang="ro-RO" sz="2400" b="1" dirty="0" smtClean="0"/>
              <a:t/>
            </a:r>
            <a:br>
              <a:rPr lang="ro-RO" sz="2400" b="1" dirty="0" smtClean="0"/>
            </a:br>
            <a:r>
              <a:rPr lang="ro-RO" sz="2400" b="1" dirty="0" smtClean="0"/>
              <a:t>ordin </a:t>
            </a:r>
            <a:r>
              <a:rPr lang="ro-RO" sz="2400" b="1" dirty="0"/>
              <a:t>structural pot viza: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3888" y="1059582"/>
            <a:ext cx="1613892" cy="1613892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85028948"/>
              </p:ext>
            </p:extLst>
          </p:nvPr>
        </p:nvGraphicFramePr>
        <p:xfrm>
          <a:off x="601216" y="1166969"/>
          <a:ext cx="7992888" cy="3976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3774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gant Education Pack for Students by Slidesgo">
  <a:themeElements>
    <a:clrScheme name="Elegant Education Pack for Student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5A5B56"/>
      </a:accent5>
      <a:accent6>
        <a:srgbClr val="8F8F8F"/>
      </a:accent6>
      <a:hlink>
        <a:srgbClr val="0000FF"/>
      </a:hlink>
      <a:folHlink>
        <a:srgbClr val="FF00FF"/>
      </a:folHlink>
    </a:clrScheme>
    <a:fontScheme name="Elegant Education Pack for Student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legant Education Pack for Student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962</Words>
  <Application>Microsoft Office PowerPoint</Application>
  <PresentationFormat>Экран (16:9)</PresentationFormat>
  <Paragraphs>93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Times New Roman</vt:lpstr>
      <vt:lpstr>Тема Office</vt:lpstr>
      <vt:lpstr>Презентация PowerPoint</vt:lpstr>
      <vt:lpstr>Cuprins:</vt:lpstr>
      <vt:lpstr>Introducere:</vt:lpstr>
      <vt:lpstr>Cauzele apariției amenințărilor politice:</vt:lpstr>
      <vt:lpstr>Manifestarea amenințărilor politice:</vt:lpstr>
      <vt:lpstr>Clasificarea amenințărilor politice;</vt:lpstr>
      <vt:lpstr>Amenințările structurale</vt:lpstr>
      <vt:lpstr> Integrarea în anumite structuri de securitate  comportă riscuri de genul:  </vt:lpstr>
      <vt:lpstr>La nivelul relaţiilor dintre state, ameninţările de  ordin structural pot viza: </vt:lpstr>
      <vt:lpstr>Amenințări politice-Republica Moldova</vt:lpstr>
      <vt:lpstr>Concluzii</vt:lpstr>
      <vt:lpstr>Bibliografie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Kătălina* Kătălina*</cp:lastModifiedBy>
  <cp:revision>19</cp:revision>
  <dcterms:modified xsi:type="dcterms:W3CDTF">2021-09-29T18:23:24Z</dcterms:modified>
</cp:coreProperties>
</file>