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72" r:id="rId5"/>
    <p:sldId id="273" r:id="rId6"/>
    <p:sldId id="271" r:id="rId7"/>
    <p:sldId id="270" r:id="rId8"/>
    <p:sldId id="269" r:id="rId9"/>
    <p:sldId id="268" r:id="rId10"/>
    <p:sldId id="267" r:id="rId11"/>
    <p:sldId id="266" r:id="rId12"/>
    <p:sldId id="265" r:id="rId13"/>
    <p:sldId id="264" r:id="rId14"/>
    <p:sldId id="263" r:id="rId15"/>
    <p:sldId id="262" r:id="rId16"/>
    <p:sldId id="261" r:id="rId17"/>
    <p:sldId id="259" r:id="rId18"/>
    <p:sldId id="258"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946" y="25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DF287C-A888-4DD4-8571-7FF6EE2ABEF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r-FR"/>
        </a:p>
      </dgm:t>
    </dgm:pt>
    <dgm:pt modelId="{0572AF50-66E8-4112-8201-D743B68A5F20}">
      <dgm:prSet phldrT="[Текст]"/>
      <dgm:spPr/>
      <dgm:t>
        <a:bodyPr/>
        <a:lstStyle/>
        <a:p>
          <a:pPr algn="just"/>
          <a:r>
            <a:rPr lang="en-US" dirty="0" smtClean="0"/>
            <a:t>De </a:t>
          </a:r>
          <a:r>
            <a:rPr lang="en-US" dirty="0" err="1" smtClean="0"/>
            <a:t>asemenea</a:t>
          </a:r>
          <a:r>
            <a:rPr lang="en-US" dirty="0" smtClean="0"/>
            <a:t> </a:t>
          </a:r>
          <a:r>
            <a:rPr lang="en-US" dirty="0" err="1" smtClean="0"/>
            <a:t>în</a:t>
          </a:r>
          <a:r>
            <a:rPr lang="en-US" dirty="0" smtClean="0"/>
            <a:t> </a:t>
          </a:r>
          <a:r>
            <a:rPr lang="en-US" dirty="0" err="1" smtClean="0"/>
            <a:t>spaţiul</a:t>
          </a:r>
          <a:r>
            <a:rPr lang="en-US" dirty="0" smtClean="0"/>
            <a:t> </a:t>
          </a:r>
          <a:r>
            <a:rPr lang="en-US" dirty="0" err="1" smtClean="0"/>
            <a:t>asiatic</a:t>
          </a:r>
          <a:r>
            <a:rPr lang="en-US" dirty="0" smtClean="0"/>
            <a:t> </a:t>
          </a:r>
          <a:r>
            <a:rPr lang="en-US" dirty="0" err="1" smtClean="0"/>
            <a:t>şi</a:t>
          </a:r>
          <a:r>
            <a:rPr lang="en-US" dirty="0" smtClean="0"/>
            <a:t> al </a:t>
          </a:r>
          <a:r>
            <a:rPr lang="en-US" dirty="0" err="1" smtClean="0"/>
            <a:t>Atlanticului</a:t>
          </a:r>
          <a:r>
            <a:rPr lang="en-US" dirty="0" smtClean="0"/>
            <a:t> de </a:t>
          </a:r>
          <a:r>
            <a:rPr lang="en-US" dirty="0" err="1" smtClean="0"/>
            <a:t>Sud</a:t>
          </a:r>
          <a:r>
            <a:rPr lang="en-US" dirty="0" smtClean="0"/>
            <a:t> au </a:t>
          </a:r>
          <a:r>
            <a:rPr lang="en-US" dirty="0" err="1" smtClean="0"/>
            <a:t>loc</a:t>
          </a:r>
          <a:r>
            <a:rPr lang="en-US" dirty="0" smtClean="0"/>
            <a:t> </a:t>
          </a:r>
          <a:r>
            <a:rPr lang="en-US" dirty="0" err="1" smtClean="0"/>
            <a:t>regrupări</a:t>
          </a:r>
          <a:r>
            <a:rPr lang="en-US" dirty="0" smtClean="0"/>
            <a:t> </a:t>
          </a:r>
          <a:r>
            <a:rPr lang="en-US" dirty="0" err="1" smtClean="0"/>
            <a:t>internaţionale</a:t>
          </a:r>
          <a:r>
            <a:rPr lang="en-US" dirty="0" smtClean="0"/>
            <a:t> </a:t>
          </a:r>
          <a:r>
            <a:rPr lang="en-US" dirty="0" err="1" smtClean="0"/>
            <a:t>majore</a:t>
          </a:r>
          <a:r>
            <a:rPr lang="en-US" dirty="0" smtClean="0"/>
            <a:t>. </a:t>
          </a:r>
          <a:r>
            <a:rPr lang="en-US" dirty="0" err="1" smtClean="0"/>
            <a:t>Securitatea</a:t>
          </a:r>
          <a:r>
            <a:rPr lang="en-US" dirty="0" smtClean="0"/>
            <a:t> </a:t>
          </a:r>
          <a:r>
            <a:rPr lang="en-US" dirty="0" err="1" smtClean="0"/>
            <a:t>umană</a:t>
          </a:r>
          <a:r>
            <a:rPr lang="en-US" dirty="0" smtClean="0"/>
            <a:t> </a:t>
          </a:r>
          <a:r>
            <a:rPr lang="en-US" dirty="0" err="1" smtClean="0"/>
            <a:t>şi</a:t>
          </a:r>
          <a:r>
            <a:rPr lang="en-US" dirty="0" smtClean="0"/>
            <a:t> </a:t>
          </a:r>
          <a:r>
            <a:rPr lang="en-US" dirty="0" err="1" smtClean="0"/>
            <a:t>cea</a:t>
          </a:r>
          <a:r>
            <a:rPr lang="en-US" dirty="0" smtClean="0"/>
            <a:t> </a:t>
          </a:r>
          <a:r>
            <a:rPr lang="en-US" dirty="0" err="1" smtClean="0"/>
            <a:t>statală</a:t>
          </a:r>
          <a:r>
            <a:rPr lang="en-US" dirty="0" smtClean="0"/>
            <a:t> se </a:t>
          </a:r>
          <a:r>
            <a:rPr lang="en-US" dirty="0" err="1" smtClean="0"/>
            <a:t>completează</a:t>
          </a:r>
          <a:r>
            <a:rPr lang="en-US" dirty="0" smtClean="0"/>
            <a:t> </a:t>
          </a:r>
          <a:r>
            <a:rPr lang="en-US" dirty="0" err="1" smtClean="0"/>
            <a:t>reciproc</a:t>
          </a:r>
          <a:r>
            <a:rPr lang="en-US" dirty="0" smtClean="0"/>
            <a:t>. </a:t>
          </a:r>
          <a:r>
            <a:rPr lang="en-US" dirty="0" err="1" smtClean="0"/>
            <a:t>În</a:t>
          </a:r>
          <a:r>
            <a:rPr lang="en-US" dirty="0" smtClean="0"/>
            <a:t> </a:t>
          </a:r>
          <a:r>
            <a:rPr lang="en-US" dirty="0" err="1" smtClean="0"/>
            <a:t>vreme</a:t>
          </a:r>
          <a:r>
            <a:rPr lang="en-US" dirty="0" smtClean="0"/>
            <a:t> </a:t>
          </a:r>
          <a:r>
            <a:rPr lang="en-US" dirty="0" err="1" smtClean="0"/>
            <a:t>ce</a:t>
          </a:r>
          <a:r>
            <a:rPr lang="en-US" dirty="0" smtClean="0"/>
            <a:t> </a:t>
          </a:r>
          <a:r>
            <a:rPr lang="en-US" dirty="0" err="1" smtClean="0"/>
            <a:t>siguranţa</a:t>
          </a:r>
          <a:r>
            <a:rPr lang="en-US" dirty="0" smtClean="0"/>
            <a:t> </a:t>
          </a:r>
          <a:r>
            <a:rPr lang="en-US" dirty="0" err="1" smtClean="0"/>
            <a:t>statală</a:t>
          </a:r>
          <a:r>
            <a:rPr lang="en-US" dirty="0" smtClean="0"/>
            <a:t> </a:t>
          </a:r>
          <a:r>
            <a:rPr lang="en-US" dirty="0" err="1" smtClean="0"/>
            <a:t>este</a:t>
          </a:r>
          <a:r>
            <a:rPr lang="en-US" dirty="0" smtClean="0"/>
            <a:t> </a:t>
          </a:r>
          <a:r>
            <a:rPr lang="en-US" dirty="0" err="1" smtClean="0"/>
            <a:t>prin</a:t>
          </a:r>
          <a:r>
            <a:rPr lang="en-US" dirty="0" smtClean="0"/>
            <a:t> </a:t>
          </a:r>
          <a:r>
            <a:rPr lang="en-US" dirty="0" err="1" smtClean="0"/>
            <a:t>definiţie</a:t>
          </a:r>
          <a:r>
            <a:rPr lang="en-US" dirty="0" smtClean="0"/>
            <a:t> </a:t>
          </a:r>
          <a:r>
            <a:rPr lang="en-US" dirty="0" err="1" smtClean="0"/>
            <a:t>concentrată</a:t>
          </a:r>
          <a:r>
            <a:rPr lang="en-US" dirty="0" smtClean="0"/>
            <a:t> </a:t>
          </a:r>
          <a:r>
            <a:rPr lang="en-US" dirty="0" err="1" smtClean="0"/>
            <a:t>pe</a:t>
          </a:r>
          <a:r>
            <a:rPr lang="en-US" dirty="0" smtClean="0"/>
            <a:t> </a:t>
          </a:r>
          <a:r>
            <a:rPr lang="en-US" dirty="0" err="1" smtClean="0"/>
            <a:t>siguranţa</a:t>
          </a:r>
          <a:r>
            <a:rPr lang="en-US" dirty="0" smtClean="0"/>
            <a:t> </a:t>
          </a:r>
          <a:r>
            <a:rPr lang="en-US" dirty="0" err="1" smtClean="0"/>
            <a:t>teritorială</a:t>
          </a:r>
          <a:r>
            <a:rPr lang="en-US" dirty="0" smtClean="0"/>
            <a:t> </a:t>
          </a:r>
          <a:r>
            <a:rPr lang="en-US" dirty="0" err="1" smtClean="0"/>
            <a:t>sau</a:t>
          </a:r>
          <a:r>
            <a:rPr lang="en-US" dirty="0" smtClean="0"/>
            <a:t> </a:t>
          </a:r>
          <a:r>
            <a:rPr lang="en-US" dirty="0" err="1" smtClean="0"/>
            <a:t>după</a:t>
          </a:r>
          <a:r>
            <a:rPr lang="en-US" dirty="0" smtClean="0"/>
            <a:t> </a:t>
          </a:r>
          <a:r>
            <a:rPr lang="en-US" dirty="0" err="1" smtClean="0"/>
            <a:t>caz</a:t>
          </a:r>
          <a:r>
            <a:rPr lang="en-US" dirty="0" smtClean="0"/>
            <a:t> </a:t>
          </a:r>
          <a:r>
            <a:rPr lang="en-US" dirty="0" err="1" smtClean="0"/>
            <a:t>şi</a:t>
          </a:r>
          <a:r>
            <a:rPr lang="en-US" dirty="0" smtClean="0"/>
            <a:t> </a:t>
          </a:r>
          <a:r>
            <a:rPr lang="en-US" dirty="0" err="1" smtClean="0"/>
            <a:t>pe</a:t>
          </a:r>
          <a:r>
            <a:rPr lang="en-US" dirty="0" smtClean="0"/>
            <a:t> </a:t>
          </a:r>
          <a:r>
            <a:rPr lang="en-US" dirty="0" err="1" smtClean="0"/>
            <a:t>cea</a:t>
          </a:r>
          <a:r>
            <a:rPr lang="en-US" dirty="0" smtClean="0"/>
            <a:t> </a:t>
          </a:r>
          <a:r>
            <a:rPr lang="en-US" dirty="0" err="1" smtClean="0"/>
            <a:t>economică</a:t>
          </a:r>
          <a:r>
            <a:rPr lang="en-US" dirty="0" smtClean="0"/>
            <a:t>, </a:t>
          </a:r>
          <a:r>
            <a:rPr lang="en-US" dirty="0" err="1" smtClean="0"/>
            <a:t>securitatea</a:t>
          </a:r>
          <a:r>
            <a:rPr lang="en-US" dirty="0" smtClean="0"/>
            <a:t> </a:t>
          </a:r>
          <a:r>
            <a:rPr lang="en-US" dirty="0" err="1" smtClean="0"/>
            <a:t>umană</a:t>
          </a:r>
          <a:r>
            <a:rPr lang="en-US" dirty="0" smtClean="0"/>
            <a:t> </a:t>
          </a:r>
          <a:r>
            <a:rPr lang="en-US" dirty="0" err="1" smtClean="0"/>
            <a:t>deţine</a:t>
          </a:r>
          <a:r>
            <a:rPr lang="en-US" dirty="0" smtClean="0"/>
            <a:t> o </a:t>
          </a:r>
          <a:r>
            <a:rPr lang="en-US" dirty="0" err="1" smtClean="0"/>
            <a:t>arie</a:t>
          </a:r>
          <a:r>
            <a:rPr lang="en-US" dirty="0" smtClean="0"/>
            <a:t> </a:t>
          </a:r>
          <a:r>
            <a:rPr lang="en-US" dirty="0" err="1" smtClean="0"/>
            <a:t>largă</a:t>
          </a:r>
          <a:r>
            <a:rPr lang="en-US" dirty="0" smtClean="0"/>
            <a:t>, </a:t>
          </a:r>
          <a:r>
            <a:rPr lang="en-US" dirty="0" err="1" smtClean="0"/>
            <a:t>acoperind</a:t>
          </a:r>
          <a:r>
            <a:rPr lang="en-US" dirty="0" smtClean="0"/>
            <a:t> </a:t>
          </a:r>
          <a:r>
            <a:rPr lang="en-US" dirty="0" err="1" smtClean="0"/>
            <a:t>toată</a:t>
          </a:r>
          <a:r>
            <a:rPr lang="en-US" dirty="0" smtClean="0"/>
            <a:t> </a:t>
          </a:r>
          <a:r>
            <a:rPr lang="en-US" dirty="0" err="1" smtClean="0"/>
            <a:t>sfera</a:t>
          </a:r>
          <a:r>
            <a:rPr lang="en-US" dirty="0" smtClean="0"/>
            <a:t> </a:t>
          </a:r>
          <a:r>
            <a:rPr lang="en-US" dirty="0" err="1" smtClean="0"/>
            <a:t>bunăstării</a:t>
          </a:r>
          <a:r>
            <a:rPr lang="en-US" dirty="0" smtClean="0"/>
            <a:t> </a:t>
          </a:r>
          <a:r>
            <a:rPr lang="en-US" dirty="0" err="1" smtClean="0"/>
            <a:t>indivizilor</a:t>
          </a:r>
          <a:r>
            <a:rPr lang="en-US" dirty="0" smtClean="0"/>
            <a:t> </a:t>
          </a:r>
          <a:r>
            <a:rPr lang="en-US" dirty="0" err="1" smtClean="0"/>
            <a:t>şi</a:t>
          </a:r>
          <a:r>
            <a:rPr lang="en-US" dirty="0" smtClean="0"/>
            <a:t> a </a:t>
          </a:r>
          <a:r>
            <a:rPr lang="en-US" dirty="0" err="1" smtClean="0"/>
            <a:t>societăţii</a:t>
          </a:r>
          <a:r>
            <a:rPr lang="en-US" dirty="0" smtClean="0"/>
            <a:t>, a </a:t>
          </a:r>
          <a:r>
            <a:rPr lang="en-US" dirty="0" err="1" smtClean="0"/>
            <a:t>mediului</a:t>
          </a:r>
          <a:r>
            <a:rPr lang="en-US" dirty="0" smtClean="0"/>
            <a:t>, nu </a:t>
          </a:r>
          <a:r>
            <a:rPr lang="en-US" dirty="0" err="1" smtClean="0"/>
            <a:t>doar</a:t>
          </a:r>
          <a:r>
            <a:rPr lang="en-US" dirty="0" smtClean="0"/>
            <a:t> a </a:t>
          </a:r>
          <a:r>
            <a:rPr lang="en-US" dirty="0" err="1" smtClean="0"/>
            <a:t>teritoriilor</a:t>
          </a:r>
          <a:r>
            <a:rPr lang="en-US" dirty="0" smtClean="0"/>
            <a:t> din </a:t>
          </a:r>
          <a:r>
            <a:rPr lang="en-US" dirty="0" err="1" smtClean="0"/>
            <a:t>interiorul</a:t>
          </a:r>
          <a:r>
            <a:rPr lang="en-US" dirty="0" smtClean="0"/>
            <a:t> </a:t>
          </a:r>
          <a:r>
            <a:rPr lang="en-US" dirty="0" err="1" smtClean="0"/>
            <a:t>graniţelor</a:t>
          </a:r>
          <a:r>
            <a:rPr lang="en-US" dirty="0" smtClean="0"/>
            <a:t>.</a:t>
          </a:r>
          <a:endParaRPr lang="fr-FR" dirty="0"/>
        </a:p>
      </dgm:t>
    </dgm:pt>
    <dgm:pt modelId="{3EC4F1F5-BE17-4CFA-8122-3E6F3C9D8BDA}" type="parTrans" cxnId="{9936E35C-9014-45B6-A9E8-A8AA95348B36}">
      <dgm:prSet/>
      <dgm:spPr/>
      <dgm:t>
        <a:bodyPr/>
        <a:lstStyle/>
        <a:p>
          <a:endParaRPr lang="fr-FR"/>
        </a:p>
      </dgm:t>
    </dgm:pt>
    <dgm:pt modelId="{B84E1242-51F7-474B-A6F2-9FE770CCC7BD}" type="sibTrans" cxnId="{9936E35C-9014-45B6-A9E8-A8AA95348B36}">
      <dgm:prSet/>
      <dgm:spPr/>
      <dgm:t>
        <a:bodyPr/>
        <a:lstStyle/>
        <a:p>
          <a:endParaRPr lang="fr-FR"/>
        </a:p>
      </dgm:t>
    </dgm:pt>
    <dgm:pt modelId="{D4266BAF-B30C-4EE6-9E71-C1D71CAFF43E}">
      <dgm:prSet/>
      <dgm:spPr/>
      <dgm:t>
        <a:bodyPr/>
        <a:lstStyle/>
        <a:p>
          <a:pPr algn="just"/>
          <a:r>
            <a:rPr lang="en-US" dirty="0" err="1" smtClean="0"/>
            <a:t>În</a:t>
          </a:r>
          <a:r>
            <a:rPr lang="en-US" dirty="0" smtClean="0"/>
            <a:t> </a:t>
          </a:r>
          <a:r>
            <a:rPr lang="en-US" dirty="0" err="1" smtClean="0"/>
            <a:t>cazul</a:t>
          </a:r>
          <a:r>
            <a:rPr lang="en-US" dirty="0" smtClean="0"/>
            <a:t> </a:t>
          </a:r>
          <a:r>
            <a:rPr lang="en-US" dirty="0" err="1" smtClean="0"/>
            <a:t>securităţii</a:t>
          </a:r>
          <a:r>
            <a:rPr lang="en-US" dirty="0" smtClean="0"/>
            <a:t> </a:t>
          </a:r>
          <a:r>
            <a:rPr lang="en-US" dirty="0" err="1" smtClean="0"/>
            <a:t>tradiţionale</a:t>
          </a:r>
          <a:r>
            <a:rPr lang="en-US" dirty="0" smtClean="0"/>
            <a:t> </a:t>
          </a:r>
          <a:r>
            <a:rPr lang="en-US" dirty="0" err="1" smtClean="0"/>
            <a:t>rolul</a:t>
          </a:r>
          <a:r>
            <a:rPr lang="en-US" dirty="0" smtClean="0"/>
            <a:t> </a:t>
          </a:r>
          <a:r>
            <a:rPr lang="en-US" dirty="0" err="1" smtClean="0"/>
            <a:t>esenţial</a:t>
          </a:r>
          <a:r>
            <a:rPr lang="en-US" dirty="0" smtClean="0"/>
            <a:t> </a:t>
          </a:r>
          <a:r>
            <a:rPr lang="en-US" dirty="0" err="1" smtClean="0"/>
            <a:t>îl</a:t>
          </a:r>
          <a:r>
            <a:rPr lang="en-US" dirty="0" smtClean="0"/>
            <a:t> </a:t>
          </a:r>
          <a:r>
            <a:rPr lang="en-US" dirty="0" err="1" smtClean="0"/>
            <a:t>avea</a:t>
          </a:r>
          <a:r>
            <a:rPr lang="en-US" dirty="0" smtClean="0"/>
            <a:t> </a:t>
          </a:r>
          <a:r>
            <a:rPr lang="en-US" dirty="0" err="1" smtClean="0"/>
            <a:t>statul</a:t>
          </a:r>
          <a:r>
            <a:rPr lang="en-US" dirty="0" smtClean="0"/>
            <a:t> </a:t>
          </a:r>
          <a:r>
            <a:rPr lang="en-US" dirty="0" err="1" smtClean="0"/>
            <a:t>sau</a:t>
          </a:r>
          <a:r>
            <a:rPr lang="en-US" dirty="0" smtClean="0"/>
            <a:t> </a:t>
          </a:r>
          <a:r>
            <a:rPr lang="en-US" dirty="0" err="1" smtClean="0"/>
            <a:t>colectivitatea</a:t>
          </a:r>
          <a:r>
            <a:rPr lang="en-US" dirty="0" smtClean="0"/>
            <a:t> din care </a:t>
          </a:r>
          <a:r>
            <a:rPr lang="en-US" dirty="0" err="1" smtClean="0"/>
            <a:t>aceasta</a:t>
          </a:r>
          <a:r>
            <a:rPr lang="en-US" dirty="0" smtClean="0"/>
            <a:t> face parte. </a:t>
          </a:r>
          <a:r>
            <a:rPr lang="en-US" dirty="0" err="1" smtClean="0"/>
            <a:t>Aceste</a:t>
          </a:r>
          <a:r>
            <a:rPr lang="en-US" dirty="0" smtClean="0"/>
            <a:t> </a:t>
          </a:r>
          <a:r>
            <a:rPr lang="en-US" dirty="0" err="1" smtClean="0"/>
            <a:t>valenţe</a:t>
          </a:r>
          <a:r>
            <a:rPr lang="en-US" dirty="0" smtClean="0"/>
            <a:t> ale </a:t>
          </a:r>
          <a:r>
            <a:rPr lang="en-US" dirty="0" err="1" smtClean="0"/>
            <a:t>conceptului</a:t>
          </a:r>
          <a:r>
            <a:rPr lang="en-US" dirty="0" smtClean="0"/>
            <a:t> de </a:t>
          </a:r>
          <a:r>
            <a:rPr lang="en-US" dirty="0" err="1" smtClean="0"/>
            <a:t>securitate</a:t>
          </a:r>
          <a:r>
            <a:rPr lang="en-US" dirty="0" smtClean="0"/>
            <a:t> se </a:t>
          </a:r>
          <a:r>
            <a:rPr lang="en-US" dirty="0" err="1" smtClean="0"/>
            <a:t>transpun</a:t>
          </a:r>
          <a:r>
            <a:rPr lang="en-US" dirty="0" smtClean="0"/>
            <a:t> la </a:t>
          </a:r>
          <a:r>
            <a:rPr lang="en-US" dirty="0" err="1" smtClean="0"/>
            <a:t>nivel</a:t>
          </a:r>
          <a:r>
            <a:rPr lang="en-US" dirty="0" smtClean="0"/>
            <a:t> </a:t>
          </a:r>
          <a:r>
            <a:rPr lang="en-US" dirty="0" err="1" smtClean="0"/>
            <a:t>internaţional</a:t>
          </a:r>
          <a:r>
            <a:rPr lang="en-US" dirty="0" smtClean="0"/>
            <a:t> </a:t>
          </a:r>
          <a:r>
            <a:rPr lang="en-US" dirty="0" err="1" smtClean="0"/>
            <a:t>prin</a:t>
          </a:r>
          <a:r>
            <a:rPr lang="en-US" dirty="0" smtClean="0"/>
            <a:t> </a:t>
          </a:r>
          <a:r>
            <a:rPr lang="en-US" dirty="0" err="1" smtClean="0"/>
            <a:t>promovarea</a:t>
          </a:r>
          <a:r>
            <a:rPr lang="en-US" dirty="0" smtClean="0"/>
            <a:t> </a:t>
          </a:r>
          <a:r>
            <a:rPr lang="en-US" dirty="0" err="1" smtClean="0"/>
            <a:t>unui</a:t>
          </a:r>
          <a:r>
            <a:rPr lang="en-US" dirty="0" smtClean="0"/>
            <a:t> set minimal de </a:t>
          </a:r>
          <a:r>
            <a:rPr lang="en-US" dirty="0" err="1" smtClean="0"/>
            <a:t>valori</a:t>
          </a:r>
          <a:r>
            <a:rPr lang="en-US" dirty="0" smtClean="0"/>
            <a:t> </a:t>
          </a:r>
          <a:r>
            <a:rPr lang="en-US" dirty="0" err="1" smtClean="0"/>
            <a:t>comune</a:t>
          </a:r>
          <a:r>
            <a:rPr lang="en-US" dirty="0" smtClean="0"/>
            <a:t> </a:t>
          </a:r>
          <a:r>
            <a:rPr lang="en-US" dirty="0" err="1" smtClean="0"/>
            <a:t>bazate</a:t>
          </a:r>
          <a:r>
            <a:rPr lang="en-US" dirty="0" smtClean="0"/>
            <a:t> </a:t>
          </a:r>
          <a:r>
            <a:rPr lang="en-US" dirty="0" err="1" smtClean="0"/>
            <a:t>pe</a:t>
          </a:r>
          <a:r>
            <a:rPr lang="en-US" dirty="0" smtClean="0"/>
            <a:t> </a:t>
          </a:r>
          <a:r>
            <a:rPr lang="en-US" dirty="0" err="1" smtClean="0"/>
            <a:t>principiile</a:t>
          </a:r>
          <a:r>
            <a:rPr lang="en-US" dirty="0" smtClean="0"/>
            <a:t> </a:t>
          </a:r>
          <a:r>
            <a:rPr lang="en-US" dirty="0" err="1" smtClean="0"/>
            <a:t>securităţii</a:t>
          </a:r>
          <a:r>
            <a:rPr lang="en-US" dirty="0" smtClean="0"/>
            <a:t> </a:t>
          </a:r>
          <a:r>
            <a:rPr lang="en-US" dirty="0" err="1" smtClean="0"/>
            <a:t>umane</a:t>
          </a:r>
          <a:r>
            <a:rPr lang="en-US" dirty="0" smtClean="0"/>
            <a:t>, </a:t>
          </a:r>
          <a:r>
            <a:rPr lang="en-US" dirty="0" err="1" smtClean="0"/>
            <a:t>valori</a:t>
          </a:r>
          <a:r>
            <a:rPr lang="en-US" dirty="0" smtClean="0"/>
            <a:t> care </a:t>
          </a:r>
          <a:r>
            <a:rPr lang="en-US" dirty="0" err="1" smtClean="0"/>
            <a:t>sunt</a:t>
          </a:r>
          <a:r>
            <a:rPr lang="en-US" dirty="0" smtClean="0"/>
            <a:t> </a:t>
          </a:r>
          <a:r>
            <a:rPr lang="en-US" dirty="0" err="1" smtClean="0"/>
            <a:t>promovate</a:t>
          </a:r>
          <a:r>
            <a:rPr lang="en-US" dirty="0" smtClean="0"/>
            <a:t> </a:t>
          </a:r>
          <a:r>
            <a:rPr lang="en-US" dirty="0" err="1" smtClean="0"/>
            <a:t>şi</a:t>
          </a:r>
          <a:r>
            <a:rPr lang="en-US" dirty="0" smtClean="0"/>
            <a:t> </a:t>
          </a:r>
          <a:r>
            <a:rPr lang="en-US" dirty="0" err="1" smtClean="0"/>
            <a:t>asumate</a:t>
          </a:r>
          <a:r>
            <a:rPr lang="en-US" dirty="0" smtClean="0"/>
            <a:t> din </a:t>
          </a:r>
          <a:r>
            <a:rPr lang="en-US" dirty="0" err="1" smtClean="0"/>
            <a:t>punct</a:t>
          </a:r>
          <a:r>
            <a:rPr lang="en-US" dirty="0" smtClean="0"/>
            <a:t> de </a:t>
          </a:r>
          <a:r>
            <a:rPr lang="en-US" dirty="0" err="1" smtClean="0"/>
            <a:t>vedere</a:t>
          </a:r>
          <a:r>
            <a:rPr lang="en-US" dirty="0" smtClean="0"/>
            <a:t> al </a:t>
          </a:r>
          <a:r>
            <a:rPr lang="en-US" dirty="0" err="1" smtClean="0"/>
            <a:t>dreptului</a:t>
          </a:r>
          <a:r>
            <a:rPr lang="en-US" dirty="0" smtClean="0"/>
            <a:t> </a:t>
          </a:r>
          <a:r>
            <a:rPr lang="en-US" dirty="0" err="1" smtClean="0"/>
            <a:t>internaţional</a:t>
          </a:r>
          <a:r>
            <a:rPr lang="en-US" dirty="0" smtClean="0"/>
            <a:t> </a:t>
          </a:r>
          <a:r>
            <a:rPr lang="en-US" dirty="0" err="1" smtClean="0"/>
            <a:t>în</a:t>
          </a:r>
          <a:r>
            <a:rPr lang="en-US" dirty="0" smtClean="0"/>
            <a:t> </a:t>
          </a:r>
          <a:r>
            <a:rPr lang="en-US" dirty="0" err="1" smtClean="0"/>
            <a:t>cadrul</a:t>
          </a:r>
          <a:r>
            <a:rPr lang="en-US" dirty="0" smtClean="0"/>
            <a:t> O.N.U. Se </a:t>
          </a:r>
          <a:r>
            <a:rPr lang="en-US" dirty="0" err="1" smtClean="0"/>
            <a:t>coagulează</a:t>
          </a:r>
          <a:r>
            <a:rPr lang="en-US" dirty="0" smtClean="0"/>
            <a:t> </a:t>
          </a:r>
          <a:r>
            <a:rPr lang="en-US" dirty="0" err="1" smtClean="0"/>
            <a:t>astfel</a:t>
          </a:r>
          <a:r>
            <a:rPr lang="en-US" dirty="0" smtClean="0"/>
            <a:t> o </a:t>
          </a:r>
          <a:r>
            <a:rPr lang="en-US" dirty="0" err="1" smtClean="0"/>
            <a:t>interacţiune</a:t>
          </a:r>
          <a:r>
            <a:rPr lang="en-US" dirty="0" smtClean="0"/>
            <a:t> </a:t>
          </a:r>
          <a:r>
            <a:rPr lang="en-US" dirty="0" err="1" smtClean="0"/>
            <a:t>complexă</a:t>
          </a:r>
          <a:r>
            <a:rPr lang="en-US" dirty="0" smtClean="0"/>
            <a:t> </a:t>
          </a:r>
          <a:r>
            <a:rPr lang="en-US" dirty="0" err="1" smtClean="0"/>
            <a:t>şi</a:t>
          </a:r>
          <a:r>
            <a:rPr lang="en-US" dirty="0" smtClean="0"/>
            <a:t> </a:t>
          </a:r>
          <a:r>
            <a:rPr lang="en-US" dirty="0" err="1" smtClean="0"/>
            <a:t>complementară</a:t>
          </a:r>
          <a:r>
            <a:rPr lang="en-US" dirty="0" smtClean="0"/>
            <a:t> </a:t>
          </a:r>
          <a:r>
            <a:rPr lang="en-US" dirty="0" err="1" smtClean="0"/>
            <a:t>între</a:t>
          </a:r>
          <a:r>
            <a:rPr lang="en-US" dirty="0" smtClean="0"/>
            <a:t> </a:t>
          </a:r>
          <a:r>
            <a:rPr lang="en-US" dirty="0" err="1" smtClean="0"/>
            <a:t>cele</a:t>
          </a:r>
          <a:r>
            <a:rPr lang="en-US" dirty="0" smtClean="0"/>
            <a:t> </a:t>
          </a:r>
          <a:r>
            <a:rPr lang="en-US" dirty="0" err="1" smtClean="0"/>
            <a:t>trei</a:t>
          </a:r>
          <a:r>
            <a:rPr lang="en-US" dirty="0" smtClean="0"/>
            <a:t> </a:t>
          </a:r>
          <a:r>
            <a:rPr lang="en-US" dirty="0" err="1" smtClean="0"/>
            <a:t>paliere</a:t>
          </a:r>
          <a:r>
            <a:rPr lang="en-US" dirty="0" smtClean="0"/>
            <a:t> ale </a:t>
          </a:r>
          <a:r>
            <a:rPr lang="en-US" dirty="0" err="1" smtClean="0"/>
            <a:t>securităţii</a:t>
          </a:r>
          <a:r>
            <a:rPr lang="en-US" dirty="0" smtClean="0"/>
            <a:t>: </a:t>
          </a:r>
          <a:r>
            <a:rPr lang="en-US" dirty="0" err="1" smtClean="0"/>
            <a:t>securitatea</a:t>
          </a:r>
          <a:r>
            <a:rPr lang="en-US" dirty="0" smtClean="0"/>
            <a:t> </a:t>
          </a:r>
          <a:r>
            <a:rPr lang="en-US" dirty="0" err="1" smtClean="0"/>
            <a:t>individului</a:t>
          </a:r>
          <a:r>
            <a:rPr lang="en-US" dirty="0" smtClean="0"/>
            <a:t>, </a:t>
          </a:r>
          <a:r>
            <a:rPr lang="en-US" dirty="0" err="1" smtClean="0"/>
            <a:t>securitatea</a:t>
          </a:r>
          <a:r>
            <a:rPr lang="en-US" dirty="0" smtClean="0"/>
            <a:t> </a:t>
          </a:r>
          <a:r>
            <a:rPr lang="en-US" dirty="0" err="1" smtClean="0"/>
            <a:t>naţională</a:t>
          </a:r>
          <a:r>
            <a:rPr lang="en-US" dirty="0" smtClean="0"/>
            <a:t> </a:t>
          </a:r>
          <a:r>
            <a:rPr lang="en-US" dirty="0" err="1" smtClean="0"/>
            <a:t>şi</a:t>
          </a:r>
          <a:r>
            <a:rPr lang="en-US" dirty="0" smtClean="0"/>
            <a:t> </a:t>
          </a:r>
          <a:r>
            <a:rPr lang="en-US" dirty="0" err="1" smtClean="0"/>
            <a:t>securitatea</a:t>
          </a:r>
          <a:r>
            <a:rPr lang="en-US" dirty="0" smtClean="0"/>
            <a:t> </a:t>
          </a:r>
          <a:r>
            <a:rPr lang="en-US" dirty="0" err="1" smtClean="0"/>
            <a:t>internaţională</a:t>
          </a:r>
          <a:r>
            <a:rPr lang="en-US" dirty="0" smtClean="0"/>
            <a:t>.</a:t>
          </a:r>
          <a:endParaRPr lang="ru-RU" dirty="0"/>
        </a:p>
      </dgm:t>
    </dgm:pt>
    <dgm:pt modelId="{5AC5DDF4-6065-4FCF-80C2-EC44D684B93C}" type="parTrans" cxnId="{DB4548D2-CBDA-4849-B1EE-B89A93866D63}">
      <dgm:prSet/>
      <dgm:spPr/>
      <dgm:t>
        <a:bodyPr/>
        <a:lstStyle/>
        <a:p>
          <a:endParaRPr lang="fr-FR"/>
        </a:p>
      </dgm:t>
    </dgm:pt>
    <dgm:pt modelId="{F4EE5B07-8D5A-42D1-A0B6-BAEB5BC4BA4B}" type="sibTrans" cxnId="{DB4548D2-CBDA-4849-B1EE-B89A93866D63}">
      <dgm:prSet/>
      <dgm:spPr/>
      <dgm:t>
        <a:bodyPr/>
        <a:lstStyle/>
        <a:p>
          <a:endParaRPr lang="fr-FR"/>
        </a:p>
      </dgm:t>
    </dgm:pt>
    <dgm:pt modelId="{38943F16-F374-4366-A9AA-DCA001BBB6EF}">
      <dgm:prSet/>
      <dgm:spPr/>
      <dgm:t>
        <a:bodyPr/>
        <a:lstStyle/>
        <a:p>
          <a:pPr algn="just"/>
          <a:r>
            <a:rPr lang="en-US" dirty="0" err="1" smtClean="0"/>
            <a:t>Punctul</a:t>
          </a:r>
          <a:r>
            <a:rPr lang="en-US" dirty="0" smtClean="0"/>
            <a:t> central al </a:t>
          </a:r>
          <a:r>
            <a:rPr lang="en-US" dirty="0" err="1" smtClean="0"/>
            <a:t>securităţii</a:t>
          </a:r>
          <a:r>
            <a:rPr lang="en-US" dirty="0" smtClean="0"/>
            <a:t> </a:t>
          </a:r>
          <a:r>
            <a:rPr lang="en-US" dirty="0" err="1" smtClean="0"/>
            <a:t>internaţionale</a:t>
          </a:r>
          <a:r>
            <a:rPr lang="en-US" dirty="0" smtClean="0"/>
            <a:t> </a:t>
          </a:r>
          <a:r>
            <a:rPr lang="en-US" dirty="0" err="1" smtClean="0"/>
            <a:t>este</a:t>
          </a:r>
          <a:r>
            <a:rPr lang="en-US" dirty="0" smtClean="0"/>
            <a:t> </a:t>
          </a:r>
          <a:r>
            <a:rPr lang="en-US" dirty="0" err="1" smtClean="0"/>
            <a:t>reprezentat</a:t>
          </a:r>
          <a:r>
            <a:rPr lang="en-US" dirty="0" smtClean="0"/>
            <a:t> </a:t>
          </a:r>
          <a:r>
            <a:rPr lang="en-US" dirty="0" err="1" smtClean="0"/>
            <a:t>în</a:t>
          </a:r>
          <a:r>
            <a:rPr lang="en-US" dirty="0" smtClean="0"/>
            <a:t> mod </a:t>
          </a:r>
          <a:r>
            <a:rPr lang="en-US" dirty="0" err="1" smtClean="0"/>
            <a:t>tradiţional</a:t>
          </a:r>
          <a:r>
            <a:rPr lang="en-US" dirty="0" smtClean="0"/>
            <a:t> de </a:t>
          </a:r>
          <a:r>
            <a:rPr lang="en-US" dirty="0" err="1" smtClean="0"/>
            <a:t>securitatea</a:t>
          </a:r>
          <a:r>
            <a:rPr lang="en-US" dirty="0" smtClean="0"/>
            <a:t> </a:t>
          </a:r>
          <a:r>
            <a:rPr lang="en-US" dirty="0" err="1" smtClean="0"/>
            <a:t>statelor</a:t>
          </a:r>
          <a:r>
            <a:rPr lang="en-US" dirty="0" smtClean="0"/>
            <a:t> ca </a:t>
          </a:r>
          <a:r>
            <a:rPr lang="en-US" dirty="0" err="1" smtClean="0"/>
            <a:t>subiect</a:t>
          </a:r>
          <a:r>
            <a:rPr lang="en-US" dirty="0" smtClean="0"/>
            <a:t> de </a:t>
          </a:r>
          <a:r>
            <a:rPr lang="en-US" dirty="0" err="1" smtClean="0"/>
            <a:t>drept</a:t>
          </a:r>
          <a:r>
            <a:rPr lang="en-US" dirty="0" smtClean="0"/>
            <a:t> </a:t>
          </a:r>
          <a:r>
            <a:rPr lang="en-US" dirty="0" err="1" smtClean="0"/>
            <a:t>internaţional</a:t>
          </a:r>
          <a:r>
            <a:rPr lang="en-US" dirty="0" smtClean="0"/>
            <a:t> </a:t>
          </a:r>
          <a:r>
            <a:rPr lang="en-US" dirty="0" err="1" smtClean="0"/>
            <a:t>şi</a:t>
          </a:r>
          <a:r>
            <a:rPr lang="en-US" dirty="0" smtClean="0"/>
            <a:t> </a:t>
          </a:r>
          <a:r>
            <a:rPr lang="en-US" dirty="0" err="1" smtClean="0"/>
            <a:t>că</a:t>
          </a:r>
          <a:r>
            <a:rPr lang="en-US" dirty="0" smtClean="0"/>
            <a:t> </a:t>
          </a:r>
          <a:r>
            <a:rPr lang="en-US" dirty="0" err="1" smtClean="0"/>
            <a:t>securitatea</a:t>
          </a:r>
          <a:r>
            <a:rPr lang="en-US" dirty="0" smtClean="0"/>
            <a:t> </a:t>
          </a:r>
          <a:r>
            <a:rPr lang="en-US" dirty="0" err="1" smtClean="0"/>
            <a:t>umană</a:t>
          </a:r>
          <a:r>
            <a:rPr lang="en-US" dirty="0" smtClean="0"/>
            <a:t> se </a:t>
          </a:r>
          <a:r>
            <a:rPr lang="en-US" dirty="0" err="1" smtClean="0"/>
            <a:t>concentrează</a:t>
          </a:r>
          <a:r>
            <a:rPr lang="en-US" dirty="0" smtClean="0"/>
            <a:t> </a:t>
          </a:r>
          <a:r>
            <a:rPr lang="en-US" dirty="0" err="1" smtClean="0"/>
            <a:t>pe</a:t>
          </a:r>
          <a:r>
            <a:rPr lang="en-US" dirty="0" smtClean="0"/>
            <a:t> </a:t>
          </a:r>
          <a:r>
            <a:rPr lang="en-US" dirty="0" err="1" smtClean="0"/>
            <a:t>individ</a:t>
          </a:r>
          <a:r>
            <a:rPr lang="en-US" dirty="0" smtClean="0"/>
            <a:t> ca exponent al </a:t>
          </a:r>
          <a:r>
            <a:rPr lang="en-US" dirty="0" err="1" smtClean="0"/>
            <a:t>societăţii</a:t>
          </a:r>
          <a:r>
            <a:rPr lang="en-US" dirty="0" smtClean="0"/>
            <a:t> </a:t>
          </a:r>
          <a:r>
            <a:rPr lang="en-US" dirty="0" err="1" smtClean="0"/>
            <a:t>căreia</a:t>
          </a:r>
          <a:r>
            <a:rPr lang="en-US" dirty="0" smtClean="0"/>
            <a:t> </a:t>
          </a:r>
          <a:r>
            <a:rPr lang="en-US" dirty="0" err="1" smtClean="0"/>
            <a:t>îi</a:t>
          </a:r>
          <a:r>
            <a:rPr lang="en-US" dirty="0" smtClean="0"/>
            <a:t> </a:t>
          </a:r>
          <a:r>
            <a:rPr lang="en-US" dirty="0" err="1" smtClean="0"/>
            <a:t>aparţine</a:t>
          </a:r>
          <a:r>
            <a:rPr lang="en-US" dirty="0" smtClean="0"/>
            <a:t>, am </a:t>
          </a:r>
          <a:r>
            <a:rPr lang="en-US" dirty="0" err="1" smtClean="0"/>
            <a:t>putea</a:t>
          </a:r>
          <a:r>
            <a:rPr lang="en-US" dirty="0" smtClean="0"/>
            <a:t> </a:t>
          </a:r>
          <a:r>
            <a:rPr lang="en-US" dirty="0" err="1" smtClean="0"/>
            <a:t>conchide</a:t>
          </a:r>
          <a:r>
            <a:rPr lang="en-US" dirty="0" smtClean="0"/>
            <a:t> </a:t>
          </a:r>
          <a:r>
            <a:rPr lang="en-US" dirty="0" err="1" smtClean="0"/>
            <a:t>că</a:t>
          </a:r>
          <a:r>
            <a:rPr lang="en-US" dirty="0" smtClean="0"/>
            <a:t> o </a:t>
          </a:r>
          <a:r>
            <a:rPr lang="en-US" dirty="0" err="1" smtClean="0"/>
            <a:t>abordare</a:t>
          </a:r>
          <a:r>
            <a:rPr lang="en-US" dirty="0" smtClean="0"/>
            <a:t> a </a:t>
          </a:r>
          <a:r>
            <a:rPr lang="en-US" dirty="0" err="1" smtClean="0"/>
            <a:t>securităţii</a:t>
          </a:r>
          <a:r>
            <a:rPr lang="en-US" dirty="0" smtClean="0"/>
            <a:t> </a:t>
          </a:r>
          <a:r>
            <a:rPr lang="en-US" dirty="0" err="1" smtClean="0"/>
            <a:t>internaţionale</a:t>
          </a:r>
          <a:r>
            <a:rPr lang="en-US" dirty="0" smtClean="0"/>
            <a:t> a </a:t>
          </a:r>
          <a:r>
            <a:rPr lang="en-US" dirty="0" err="1" smtClean="0"/>
            <a:t>statelor</a:t>
          </a:r>
          <a:r>
            <a:rPr lang="en-US" dirty="0" smtClean="0"/>
            <a:t> </a:t>
          </a:r>
          <a:r>
            <a:rPr lang="en-US" dirty="0" err="1" smtClean="0"/>
            <a:t>pe</a:t>
          </a:r>
          <a:r>
            <a:rPr lang="en-US" dirty="0" smtClean="0"/>
            <a:t> </a:t>
          </a:r>
          <a:r>
            <a:rPr lang="en-US" dirty="0" err="1" smtClean="0"/>
            <a:t>baza</a:t>
          </a:r>
          <a:r>
            <a:rPr lang="en-US" dirty="0" smtClean="0"/>
            <a:t> </a:t>
          </a:r>
          <a:r>
            <a:rPr lang="en-US" dirty="0" err="1" smtClean="0"/>
            <a:t>conceptelor</a:t>
          </a:r>
          <a:r>
            <a:rPr lang="en-US" dirty="0" smtClean="0"/>
            <a:t> de </a:t>
          </a:r>
          <a:r>
            <a:rPr lang="en-US" dirty="0" err="1" smtClean="0"/>
            <a:t>securitate</a:t>
          </a:r>
          <a:r>
            <a:rPr lang="en-US" dirty="0" smtClean="0"/>
            <a:t> </a:t>
          </a:r>
          <a:r>
            <a:rPr lang="en-US" dirty="0" err="1" smtClean="0"/>
            <a:t>umană</a:t>
          </a:r>
          <a:r>
            <a:rPr lang="en-US" dirty="0" smtClean="0"/>
            <a:t> </a:t>
          </a:r>
          <a:r>
            <a:rPr lang="en-US" dirty="0" err="1" smtClean="0"/>
            <a:t>poate</a:t>
          </a:r>
          <a:r>
            <a:rPr lang="en-US" dirty="0" smtClean="0"/>
            <a:t> </a:t>
          </a:r>
          <a:r>
            <a:rPr lang="en-US" dirty="0" err="1" smtClean="0"/>
            <a:t>oferi</a:t>
          </a:r>
          <a:r>
            <a:rPr lang="en-US" dirty="0" smtClean="0"/>
            <a:t> </a:t>
          </a:r>
          <a:r>
            <a:rPr lang="en-US" dirty="0" err="1" smtClean="0"/>
            <a:t>soluţii</a:t>
          </a:r>
          <a:r>
            <a:rPr lang="en-US" dirty="0" smtClean="0"/>
            <a:t> </a:t>
          </a:r>
          <a:r>
            <a:rPr lang="en-US" dirty="0" err="1" smtClean="0"/>
            <a:t>mai</a:t>
          </a:r>
          <a:r>
            <a:rPr lang="en-US" dirty="0" smtClean="0"/>
            <a:t> </a:t>
          </a:r>
          <a:r>
            <a:rPr lang="en-US" dirty="0" err="1" smtClean="0"/>
            <a:t>bune</a:t>
          </a:r>
          <a:r>
            <a:rPr lang="en-US" dirty="0" smtClean="0"/>
            <a:t> </a:t>
          </a:r>
          <a:r>
            <a:rPr lang="en-US" dirty="0" err="1" smtClean="0"/>
            <a:t>şi</a:t>
          </a:r>
          <a:r>
            <a:rPr lang="en-US" dirty="0" smtClean="0"/>
            <a:t> </a:t>
          </a:r>
          <a:r>
            <a:rPr lang="en-US" dirty="0" err="1" smtClean="0"/>
            <a:t>pe</a:t>
          </a:r>
          <a:r>
            <a:rPr lang="en-US" dirty="0" smtClean="0"/>
            <a:t> </a:t>
          </a:r>
          <a:r>
            <a:rPr lang="en-US" dirty="0" err="1" smtClean="0"/>
            <a:t>termen</a:t>
          </a:r>
          <a:r>
            <a:rPr lang="en-US" dirty="0" smtClean="0"/>
            <a:t> </a:t>
          </a:r>
          <a:r>
            <a:rPr lang="en-US" dirty="0" err="1" smtClean="0"/>
            <a:t>mai</a:t>
          </a:r>
          <a:r>
            <a:rPr lang="en-US" dirty="0" smtClean="0"/>
            <a:t> </a:t>
          </a:r>
          <a:r>
            <a:rPr lang="en-US" dirty="0" err="1" smtClean="0"/>
            <a:t>îndelungat</a:t>
          </a:r>
          <a:r>
            <a:rPr lang="en-US" dirty="0" smtClean="0"/>
            <a:t>.</a:t>
          </a:r>
          <a:endParaRPr lang="ru-RU" dirty="0"/>
        </a:p>
      </dgm:t>
    </dgm:pt>
    <dgm:pt modelId="{A863C586-0C7D-4DA6-A0F5-551FEFB84CA0}" type="parTrans" cxnId="{6A617065-836B-4A4D-B009-F16135EB0CD0}">
      <dgm:prSet/>
      <dgm:spPr/>
      <dgm:t>
        <a:bodyPr/>
        <a:lstStyle/>
        <a:p>
          <a:endParaRPr lang="fr-FR"/>
        </a:p>
      </dgm:t>
    </dgm:pt>
    <dgm:pt modelId="{AE166D8D-4CB5-4F7D-9B26-98F77545AB0F}" type="sibTrans" cxnId="{6A617065-836B-4A4D-B009-F16135EB0CD0}">
      <dgm:prSet/>
      <dgm:spPr/>
      <dgm:t>
        <a:bodyPr/>
        <a:lstStyle/>
        <a:p>
          <a:endParaRPr lang="fr-FR"/>
        </a:p>
      </dgm:t>
    </dgm:pt>
    <dgm:pt modelId="{A0FDC881-7313-4686-AA68-EF18DADD44C9}">
      <dgm:prSet/>
      <dgm:spPr/>
      <dgm:t>
        <a:bodyPr/>
        <a:lstStyle/>
        <a:p>
          <a:pPr algn="just"/>
          <a:r>
            <a:rPr lang="en-US" dirty="0" err="1" smtClean="0"/>
            <a:t>Statele</a:t>
          </a:r>
          <a:r>
            <a:rPr lang="en-US" dirty="0" smtClean="0"/>
            <a:t> </a:t>
          </a:r>
          <a:r>
            <a:rPr lang="en-US" dirty="0" err="1" smtClean="0"/>
            <a:t>naţionale</a:t>
          </a:r>
          <a:r>
            <a:rPr lang="en-US" dirty="0" smtClean="0"/>
            <a:t> </a:t>
          </a:r>
          <a:r>
            <a:rPr lang="en-US" dirty="0" err="1" smtClean="0"/>
            <a:t>sunt</a:t>
          </a:r>
          <a:r>
            <a:rPr lang="en-US" dirty="0" smtClean="0"/>
            <a:t> </a:t>
          </a:r>
          <a:r>
            <a:rPr lang="en-US" dirty="0" err="1" smtClean="0"/>
            <a:t>actorii</a:t>
          </a:r>
          <a:r>
            <a:rPr lang="en-US" dirty="0" smtClean="0"/>
            <a:t> </a:t>
          </a:r>
          <a:r>
            <a:rPr lang="en-US" dirty="0" err="1" smtClean="0"/>
            <a:t>principali</a:t>
          </a:r>
          <a:r>
            <a:rPr lang="en-US" dirty="0" smtClean="0"/>
            <a:t> </a:t>
          </a:r>
          <a:r>
            <a:rPr lang="en-US" dirty="0" err="1" smtClean="0"/>
            <a:t>ai</a:t>
          </a:r>
          <a:r>
            <a:rPr lang="en-US" dirty="0" smtClean="0"/>
            <a:t> </a:t>
          </a:r>
          <a:r>
            <a:rPr lang="en-US" dirty="0" err="1" smtClean="0"/>
            <a:t>mediului</a:t>
          </a:r>
          <a:r>
            <a:rPr lang="en-US" dirty="0" smtClean="0"/>
            <a:t> </a:t>
          </a:r>
          <a:r>
            <a:rPr lang="en-US" dirty="0" err="1" smtClean="0"/>
            <a:t>internaţional</a:t>
          </a:r>
          <a:r>
            <a:rPr lang="en-US" dirty="0" smtClean="0"/>
            <a:t>, </a:t>
          </a:r>
          <a:r>
            <a:rPr lang="en-US" dirty="0" err="1" smtClean="0"/>
            <a:t>iar</a:t>
          </a:r>
          <a:r>
            <a:rPr lang="en-US" dirty="0" smtClean="0"/>
            <a:t> </a:t>
          </a:r>
          <a:r>
            <a:rPr lang="en-US" dirty="0" err="1" smtClean="0"/>
            <a:t>coroborarea</a:t>
          </a:r>
          <a:r>
            <a:rPr lang="en-US" dirty="0" smtClean="0"/>
            <a:t> </a:t>
          </a:r>
          <a:r>
            <a:rPr lang="en-US" dirty="0" err="1" smtClean="0"/>
            <a:t>problemelor</a:t>
          </a:r>
          <a:r>
            <a:rPr lang="en-US" dirty="0" smtClean="0"/>
            <a:t> </a:t>
          </a:r>
          <a:r>
            <a:rPr lang="en-US" dirty="0" err="1" smtClean="0"/>
            <a:t>lor</a:t>
          </a:r>
          <a:r>
            <a:rPr lang="en-US" dirty="0" smtClean="0"/>
            <a:t> </a:t>
          </a:r>
          <a:r>
            <a:rPr lang="en-US" dirty="0" err="1" smtClean="0"/>
            <a:t>externe</a:t>
          </a:r>
          <a:r>
            <a:rPr lang="en-US" dirty="0" smtClean="0"/>
            <a:t> (</a:t>
          </a:r>
          <a:r>
            <a:rPr lang="en-US" dirty="0" err="1" smtClean="0"/>
            <a:t>diferende</a:t>
          </a:r>
          <a:r>
            <a:rPr lang="en-US" dirty="0" smtClean="0"/>
            <a:t> </a:t>
          </a:r>
          <a:r>
            <a:rPr lang="en-US" dirty="0" err="1" smtClean="0"/>
            <a:t>teritoriale</a:t>
          </a:r>
          <a:r>
            <a:rPr lang="en-US" dirty="0" smtClean="0"/>
            <a:t>, de </a:t>
          </a:r>
          <a:r>
            <a:rPr lang="en-US" dirty="0" err="1" smtClean="0"/>
            <a:t>supremaţie</a:t>
          </a:r>
          <a:r>
            <a:rPr lang="en-US" dirty="0" smtClean="0"/>
            <a:t> </a:t>
          </a:r>
          <a:r>
            <a:rPr lang="en-US" dirty="0" err="1" smtClean="0"/>
            <a:t>militară</a:t>
          </a:r>
          <a:r>
            <a:rPr lang="en-US" dirty="0" smtClean="0"/>
            <a:t>, etc.) cu </a:t>
          </a:r>
          <a:r>
            <a:rPr lang="en-US" dirty="0" err="1" smtClean="0"/>
            <a:t>cele</a:t>
          </a:r>
          <a:r>
            <a:rPr lang="en-US" dirty="0" smtClean="0"/>
            <a:t> interne (</a:t>
          </a:r>
          <a:r>
            <a:rPr lang="en-US" dirty="0" err="1" smtClean="0"/>
            <a:t>nivel</a:t>
          </a:r>
          <a:r>
            <a:rPr lang="en-US" dirty="0" smtClean="0"/>
            <a:t> de </a:t>
          </a:r>
          <a:r>
            <a:rPr lang="en-US" dirty="0" err="1" smtClean="0"/>
            <a:t>dezvoltare</a:t>
          </a:r>
          <a:r>
            <a:rPr lang="en-US" dirty="0" smtClean="0"/>
            <a:t> </a:t>
          </a:r>
          <a:r>
            <a:rPr lang="en-US" dirty="0" err="1" smtClean="0"/>
            <a:t>economică</a:t>
          </a:r>
          <a:r>
            <a:rPr lang="en-US" dirty="0" smtClean="0"/>
            <a:t>, </a:t>
          </a:r>
          <a:r>
            <a:rPr lang="en-US" dirty="0" err="1" smtClean="0"/>
            <a:t>socială</a:t>
          </a:r>
          <a:r>
            <a:rPr lang="en-US" dirty="0" smtClean="0"/>
            <a:t>, </a:t>
          </a:r>
          <a:r>
            <a:rPr lang="en-US" dirty="0" err="1" smtClean="0"/>
            <a:t>tensiuni</a:t>
          </a:r>
          <a:r>
            <a:rPr lang="en-US" dirty="0" smtClean="0"/>
            <a:t> </a:t>
          </a:r>
          <a:r>
            <a:rPr lang="en-US" dirty="0" err="1" smtClean="0"/>
            <a:t>interetnice</a:t>
          </a:r>
          <a:r>
            <a:rPr lang="en-US" dirty="0" smtClean="0"/>
            <a:t>, etc.) </a:t>
          </a:r>
          <a:r>
            <a:rPr lang="en-US" dirty="0" err="1" smtClean="0"/>
            <a:t>reclamă</a:t>
          </a:r>
          <a:r>
            <a:rPr lang="en-US" dirty="0" smtClean="0"/>
            <a:t> </a:t>
          </a:r>
          <a:r>
            <a:rPr lang="en-US" dirty="0" err="1" smtClean="0"/>
            <a:t>eforturi</a:t>
          </a:r>
          <a:r>
            <a:rPr lang="en-US" dirty="0" smtClean="0"/>
            <a:t> </a:t>
          </a:r>
          <a:r>
            <a:rPr lang="en-US" dirty="0" err="1" smtClean="0"/>
            <a:t>serioase</a:t>
          </a:r>
          <a:r>
            <a:rPr lang="en-US" dirty="0" smtClean="0"/>
            <a:t> </a:t>
          </a:r>
          <a:r>
            <a:rPr lang="en-US" dirty="0" err="1" smtClean="0"/>
            <a:t>şi</a:t>
          </a:r>
          <a:r>
            <a:rPr lang="en-US" dirty="0" smtClean="0"/>
            <a:t> </a:t>
          </a:r>
          <a:r>
            <a:rPr lang="en-US" dirty="0" err="1" smtClean="0"/>
            <a:t>susţinute</a:t>
          </a:r>
          <a:r>
            <a:rPr lang="en-US" dirty="0" smtClean="0"/>
            <a:t> </a:t>
          </a:r>
          <a:r>
            <a:rPr lang="en-US" dirty="0" err="1" smtClean="0"/>
            <a:t>pentru</a:t>
          </a:r>
          <a:r>
            <a:rPr lang="en-US" dirty="0" smtClean="0"/>
            <a:t> </a:t>
          </a:r>
          <a:r>
            <a:rPr lang="en-US" dirty="0" err="1" smtClean="0"/>
            <a:t>soluţionare</a:t>
          </a:r>
          <a:r>
            <a:rPr lang="en-US" dirty="0" smtClean="0"/>
            <a:t> </a:t>
          </a:r>
          <a:r>
            <a:rPr lang="en-US" dirty="0" err="1" smtClean="0"/>
            <a:t>şi</a:t>
          </a:r>
          <a:r>
            <a:rPr lang="en-US" dirty="0" smtClean="0"/>
            <a:t> </a:t>
          </a:r>
          <a:r>
            <a:rPr lang="en-US" dirty="0" err="1" smtClean="0"/>
            <a:t>adesea</a:t>
          </a:r>
          <a:r>
            <a:rPr lang="en-US" dirty="0" smtClean="0"/>
            <a:t> ”</a:t>
          </a:r>
          <a:r>
            <a:rPr lang="en-US" dirty="0" err="1" smtClean="0"/>
            <a:t>idei</a:t>
          </a:r>
          <a:r>
            <a:rPr lang="en-US" dirty="0" smtClean="0"/>
            <a:t> </a:t>
          </a:r>
          <a:r>
            <a:rPr lang="en-US" dirty="0" err="1" smtClean="0"/>
            <a:t>novatoare</a:t>
          </a:r>
          <a:r>
            <a:rPr lang="en-US" dirty="0" smtClean="0"/>
            <a:t>” care, </a:t>
          </a:r>
          <a:r>
            <a:rPr lang="en-US" dirty="0" err="1" smtClean="0"/>
            <a:t>greşit</a:t>
          </a:r>
          <a:r>
            <a:rPr lang="en-US" dirty="0" smtClean="0"/>
            <a:t> </a:t>
          </a:r>
          <a:r>
            <a:rPr lang="en-US" dirty="0" err="1" smtClean="0"/>
            <a:t>comunicate</a:t>
          </a:r>
          <a:r>
            <a:rPr lang="en-US" dirty="0" smtClean="0"/>
            <a:t> </a:t>
          </a:r>
          <a:r>
            <a:rPr lang="en-US" dirty="0" err="1" smtClean="0"/>
            <a:t>sau</a:t>
          </a:r>
          <a:r>
            <a:rPr lang="en-US" dirty="0" smtClean="0"/>
            <a:t> </a:t>
          </a:r>
          <a:r>
            <a:rPr lang="en-US" dirty="0" err="1" smtClean="0"/>
            <a:t>înţelese</a:t>
          </a:r>
          <a:r>
            <a:rPr lang="en-US" dirty="0" smtClean="0"/>
            <a:t>, pot </a:t>
          </a:r>
          <a:r>
            <a:rPr lang="en-US" dirty="0" err="1" smtClean="0"/>
            <a:t>amorsa</a:t>
          </a:r>
          <a:r>
            <a:rPr lang="en-US" dirty="0" smtClean="0"/>
            <a:t> </a:t>
          </a:r>
          <a:r>
            <a:rPr lang="en-US" dirty="0" err="1" smtClean="0"/>
            <a:t>adevărate</a:t>
          </a:r>
          <a:r>
            <a:rPr lang="en-US" dirty="0" smtClean="0"/>
            <a:t> bombe cu </a:t>
          </a:r>
          <a:r>
            <a:rPr lang="en-US" dirty="0" err="1" smtClean="0"/>
            <a:t>ceas</a:t>
          </a:r>
          <a:r>
            <a:rPr lang="en-US" dirty="0" smtClean="0"/>
            <a:t>.</a:t>
          </a:r>
          <a:endParaRPr lang="ru-RU" dirty="0"/>
        </a:p>
      </dgm:t>
    </dgm:pt>
    <dgm:pt modelId="{9BF7CCB6-47BD-4FB5-A8E2-FB2C8E1DE121}" type="parTrans" cxnId="{8B8D8965-034B-473C-93D1-4381CD663A8D}">
      <dgm:prSet/>
      <dgm:spPr/>
      <dgm:t>
        <a:bodyPr/>
        <a:lstStyle/>
        <a:p>
          <a:endParaRPr lang="fr-FR"/>
        </a:p>
      </dgm:t>
    </dgm:pt>
    <dgm:pt modelId="{A391C638-4838-4F1B-85A5-668F173548B2}" type="sibTrans" cxnId="{8B8D8965-034B-473C-93D1-4381CD663A8D}">
      <dgm:prSet/>
      <dgm:spPr/>
      <dgm:t>
        <a:bodyPr/>
        <a:lstStyle/>
        <a:p>
          <a:endParaRPr lang="fr-FR"/>
        </a:p>
      </dgm:t>
    </dgm:pt>
    <dgm:pt modelId="{69A4A0DE-0A73-4167-885E-A47ED1C5A26D}" type="pres">
      <dgm:prSet presAssocID="{A1DF287C-A888-4DD4-8571-7FF6EE2ABEF0}" presName="vert0" presStyleCnt="0">
        <dgm:presLayoutVars>
          <dgm:dir/>
          <dgm:animOne val="branch"/>
          <dgm:animLvl val="lvl"/>
        </dgm:presLayoutVars>
      </dgm:prSet>
      <dgm:spPr/>
    </dgm:pt>
    <dgm:pt modelId="{A81B3511-BA94-4F5D-B21B-C823271F7D83}" type="pres">
      <dgm:prSet presAssocID="{0572AF50-66E8-4112-8201-D743B68A5F20}" presName="thickLine" presStyleLbl="alignNode1" presStyleIdx="0" presStyleCnt="4"/>
      <dgm:spPr/>
    </dgm:pt>
    <dgm:pt modelId="{66850115-4FDF-410F-A5B4-ABD117BC6B43}" type="pres">
      <dgm:prSet presAssocID="{0572AF50-66E8-4112-8201-D743B68A5F20}" presName="horz1" presStyleCnt="0"/>
      <dgm:spPr/>
    </dgm:pt>
    <dgm:pt modelId="{C74DEA90-B3A7-4E58-88B3-5903998A1DBE}" type="pres">
      <dgm:prSet presAssocID="{0572AF50-66E8-4112-8201-D743B68A5F20}" presName="tx1" presStyleLbl="revTx" presStyleIdx="0" presStyleCnt="4"/>
      <dgm:spPr/>
      <dgm:t>
        <a:bodyPr/>
        <a:lstStyle/>
        <a:p>
          <a:endParaRPr lang="fr-FR"/>
        </a:p>
      </dgm:t>
    </dgm:pt>
    <dgm:pt modelId="{C5A500AE-3DF8-474E-B0D8-44CE60C0048E}" type="pres">
      <dgm:prSet presAssocID="{0572AF50-66E8-4112-8201-D743B68A5F20}" presName="vert1" presStyleCnt="0"/>
      <dgm:spPr/>
    </dgm:pt>
    <dgm:pt modelId="{F4FB3C01-2080-450B-9CCD-B1F332306D8C}" type="pres">
      <dgm:prSet presAssocID="{D4266BAF-B30C-4EE6-9E71-C1D71CAFF43E}" presName="thickLine" presStyleLbl="alignNode1" presStyleIdx="1" presStyleCnt="4"/>
      <dgm:spPr/>
    </dgm:pt>
    <dgm:pt modelId="{DF2A7D94-0ABC-448B-B972-F512C2AF997C}" type="pres">
      <dgm:prSet presAssocID="{D4266BAF-B30C-4EE6-9E71-C1D71CAFF43E}" presName="horz1" presStyleCnt="0"/>
      <dgm:spPr/>
    </dgm:pt>
    <dgm:pt modelId="{E09B78B8-5897-4D67-A11F-16FCCB5491B3}" type="pres">
      <dgm:prSet presAssocID="{D4266BAF-B30C-4EE6-9E71-C1D71CAFF43E}" presName="tx1" presStyleLbl="revTx" presStyleIdx="1" presStyleCnt="4"/>
      <dgm:spPr/>
    </dgm:pt>
    <dgm:pt modelId="{BD876692-023B-4B96-A858-5989CD2D8094}" type="pres">
      <dgm:prSet presAssocID="{D4266BAF-B30C-4EE6-9E71-C1D71CAFF43E}" presName="vert1" presStyleCnt="0"/>
      <dgm:spPr/>
    </dgm:pt>
    <dgm:pt modelId="{FE513AE4-B969-4907-B73D-0E221D6E991C}" type="pres">
      <dgm:prSet presAssocID="{38943F16-F374-4366-A9AA-DCA001BBB6EF}" presName="thickLine" presStyleLbl="alignNode1" presStyleIdx="2" presStyleCnt="4"/>
      <dgm:spPr/>
    </dgm:pt>
    <dgm:pt modelId="{AD664DED-BC3E-4643-91EA-9152C3424FE6}" type="pres">
      <dgm:prSet presAssocID="{38943F16-F374-4366-A9AA-DCA001BBB6EF}" presName="horz1" presStyleCnt="0"/>
      <dgm:spPr/>
    </dgm:pt>
    <dgm:pt modelId="{D05DD8A0-0EDC-4586-9E6E-81EF04DD635D}" type="pres">
      <dgm:prSet presAssocID="{38943F16-F374-4366-A9AA-DCA001BBB6EF}" presName="tx1" presStyleLbl="revTx" presStyleIdx="2" presStyleCnt="4"/>
      <dgm:spPr/>
    </dgm:pt>
    <dgm:pt modelId="{4A699136-7633-4164-92D2-0F25E4FFBB34}" type="pres">
      <dgm:prSet presAssocID="{38943F16-F374-4366-A9AA-DCA001BBB6EF}" presName="vert1" presStyleCnt="0"/>
      <dgm:spPr/>
    </dgm:pt>
    <dgm:pt modelId="{E42A5818-93AE-481E-AF51-3E4752671D99}" type="pres">
      <dgm:prSet presAssocID="{A0FDC881-7313-4686-AA68-EF18DADD44C9}" presName="thickLine" presStyleLbl="alignNode1" presStyleIdx="3" presStyleCnt="4"/>
      <dgm:spPr/>
    </dgm:pt>
    <dgm:pt modelId="{72C7E63E-D1DE-43D2-BB09-32B4507568B6}" type="pres">
      <dgm:prSet presAssocID="{A0FDC881-7313-4686-AA68-EF18DADD44C9}" presName="horz1" presStyleCnt="0"/>
      <dgm:spPr/>
    </dgm:pt>
    <dgm:pt modelId="{BF0C5AC0-6F01-448E-9C31-B9D72CEB9BD6}" type="pres">
      <dgm:prSet presAssocID="{A0FDC881-7313-4686-AA68-EF18DADD44C9}" presName="tx1" presStyleLbl="revTx" presStyleIdx="3" presStyleCnt="4"/>
      <dgm:spPr/>
    </dgm:pt>
    <dgm:pt modelId="{443C3664-2B5D-40A7-937E-7AED480F6E9F}" type="pres">
      <dgm:prSet presAssocID="{A0FDC881-7313-4686-AA68-EF18DADD44C9}" presName="vert1" presStyleCnt="0"/>
      <dgm:spPr/>
    </dgm:pt>
  </dgm:ptLst>
  <dgm:cxnLst>
    <dgm:cxn modelId="{4CB09663-BCD2-49CF-AAE7-87AF0480398E}" type="presOf" srcId="{A1DF287C-A888-4DD4-8571-7FF6EE2ABEF0}" destId="{69A4A0DE-0A73-4167-885E-A47ED1C5A26D}" srcOrd="0" destOrd="0" presId="urn:microsoft.com/office/officeart/2008/layout/LinedList"/>
    <dgm:cxn modelId="{31267CA1-CC07-428E-BD11-93A6DD235007}" type="presOf" srcId="{0572AF50-66E8-4112-8201-D743B68A5F20}" destId="{C74DEA90-B3A7-4E58-88B3-5903998A1DBE}" srcOrd="0" destOrd="0" presId="urn:microsoft.com/office/officeart/2008/layout/LinedList"/>
    <dgm:cxn modelId="{6A617065-836B-4A4D-B009-F16135EB0CD0}" srcId="{A1DF287C-A888-4DD4-8571-7FF6EE2ABEF0}" destId="{38943F16-F374-4366-A9AA-DCA001BBB6EF}" srcOrd="2" destOrd="0" parTransId="{A863C586-0C7D-4DA6-A0F5-551FEFB84CA0}" sibTransId="{AE166D8D-4CB5-4F7D-9B26-98F77545AB0F}"/>
    <dgm:cxn modelId="{8B8D8965-034B-473C-93D1-4381CD663A8D}" srcId="{A1DF287C-A888-4DD4-8571-7FF6EE2ABEF0}" destId="{A0FDC881-7313-4686-AA68-EF18DADD44C9}" srcOrd="3" destOrd="0" parTransId="{9BF7CCB6-47BD-4FB5-A8E2-FB2C8E1DE121}" sibTransId="{A391C638-4838-4F1B-85A5-668F173548B2}"/>
    <dgm:cxn modelId="{9936E35C-9014-45B6-A9E8-A8AA95348B36}" srcId="{A1DF287C-A888-4DD4-8571-7FF6EE2ABEF0}" destId="{0572AF50-66E8-4112-8201-D743B68A5F20}" srcOrd="0" destOrd="0" parTransId="{3EC4F1F5-BE17-4CFA-8122-3E6F3C9D8BDA}" sibTransId="{B84E1242-51F7-474B-A6F2-9FE770CCC7BD}"/>
    <dgm:cxn modelId="{1FFF3720-C3AF-4EF1-BC6B-408FAC56DEAE}" type="presOf" srcId="{38943F16-F374-4366-A9AA-DCA001BBB6EF}" destId="{D05DD8A0-0EDC-4586-9E6E-81EF04DD635D}" srcOrd="0" destOrd="0" presId="urn:microsoft.com/office/officeart/2008/layout/LinedList"/>
    <dgm:cxn modelId="{4677B654-9259-41AB-9192-E2A0465C3095}" type="presOf" srcId="{A0FDC881-7313-4686-AA68-EF18DADD44C9}" destId="{BF0C5AC0-6F01-448E-9C31-B9D72CEB9BD6}" srcOrd="0" destOrd="0" presId="urn:microsoft.com/office/officeart/2008/layout/LinedList"/>
    <dgm:cxn modelId="{DEFE34D0-0652-4F05-AE8B-EC8EAD2C2451}" type="presOf" srcId="{D4266BAF-B30C-4EE6-9E71-C1D71CAFF43E}" destId="{E09B78B8-5897-4D67-A11F-16FCCB5491B3}" srcOrd="0" destOrd="0" presId="urn:microsoft.com/office/officeart/2008/layout/LinedList"/>
    <dgm:cxn modelId="{DB4548D2-CBDA-4849-B1EE-B89A93866D63}" srcId="{A1DF287C-A888-4DD4-8571-7FF6EE2ABEF0}" destId="{D4266BAF-B30C-4EE6-9E71-C1D71CAFF43E}" srcOrd="1" destOrd="0" parTransId="{5AC5DDF4-6065-4FCF-80C2-EC44D684B93C}" sibTransId="{F4EE5B07-8D5A-42D1-A0B6-BAEB5BC4BA4B}"/>
    <dgm:cxn modelId="{7289A096-83BA-4541-9CCC-3A21103FE2F9}" type="presParOf" srcId="{69A4A0DE-0A73-4167-885E-A47ED1C5A26D}" destId="{A81B3511-BA94-4F5D-B21B-C823271F7D83}" srcOrd="0" destOrd="0" presId="urn:microsoft.com/office/officeart/2008/layout/LinedList"/>
    <dgm:cxn modelId="{C404E185-FE14-4C4F-B8E7-FC56282FE76D}" type="presParOf" srcId="{69A4A0DE-0A73-4167-885E-A47ED1C5A26D}" destId="{66850115-4FDF-410F-A5B4-ABD117BC6B43}" srcOrd="1" destOrd="0" presId="urn:microsoft.com/office/officeart/2008/layout/LinedList"/>
    <dgm:cxn modelId="{6CE03DC5-D9FA-4694-A1B3-174D6679C335}" type="presParOf" srcId="{66850115-4FDF-410F-A5B4-ABD117BC6B43}" destId="{C74DEA90-B3A7-4E58-88B3-5903998A1DBE}" srcOrd="0" destOrd="0" presId="urn:microsoft.com/office/officeart/2008/layout/LinedList"/>
    <dgm:cxn modelId="{E7755509-2220-4D0A-8671-DCC05F3EC04F}" type="presParOf" srcId="{66850115-4FDF-410F-A5B4-ABD117BC6B43}" destId="{C5A500AE-3DF8-474E-B0D8-44CE60C0048E}" srcOrd="1" destOrd="0" presId="urn:microsoft.com/office/officeart/2008/layout/LinedList"/>
    <dgm:cxn modelId="{F6597C35-B64B-47F7-BF2C-C050330ED8BD}" type="presParOf" srcId="{69A4A0DE-0A73-4167-885E-A47ED1C5A26D}" destId="{F4FB3C01-2080-450B-9CCD-B1F332306D8C}" srcOrd="2" destOrd="0" presId="urn:microsoft.com/office/officeart/2008/layout/LinedList"/>
    <dgm:cxn modelId="{145AF9E2-1FDF-49AB-8181-E3F08E5D8E0F}" type="presParOf" srcId="{69A4A0DE-0A73-4167-885E-A47ED1C5A26D}" destId="{DF2A7D94-0ABC-448B-B972-F512C2AF997C}" srcOrd="3" destOrd="0" presId="urn:microsoft.com/office/officeart/2008/layout/LinedList"/>
    <dgm:cxn modelId="{57C95599-3D29-4569-8F91-55B4C98EE812}" type="presParOf" srcId="{DF2A7D94-0ABC-448B-B972-F512C2AF997C}" destId="{E09B78B8-5897-4D67-A11F-16FCCB5491B3}" srcOrd="0" destOrd="0" presId="urn:microsoft.com/office/officeart/2008/layout/LinedList"/>
    <dgm:cxn modelId="{6BD33188-1F03-4B36-BDEF-CED05FD5E8EC}" type="presParOf" srcId="{DF2A7D94-0ABC-448B-B972-F512C2AF997C}" destId="{BD876692-023B-4B96-A858-5989CD2D8094}" srcOrd="1" destOrd="0" presId="urn:microsoft.com/office/officeart/2008/layout/LinedList"/>
    <dgm:cxn modelId="{26AE8D2A-C04D-4850-AE4C-43A5A1BFE5C6}" type="presParOf" srcId="{69A4A0DE-0A73-4167-885E-A47ED1C5A26D}" destId="{FE513AE4-B969-4907-B73D-0E221D6E991C}" srcOrd="4" destOrd="0" presId="urn:microsoft.com/office/officeart/2008/layout/LinedList"/>
    <dgm:cxn modelId="{C390AB38-3C01-4874-9D96-1CC653636167}" type="presParOf" srcId="{69A4A0DE-0A73-4167-885E-A47ED1C5A26D}" destId="{AD664DED-BC3E-4643-91EA-9152C3424FE6}" srcOrd="5" destOrd="0" presId="urn:microsoft.com/office/officeart/2008/layout/LinedList"/>
    <dgm:cxn modelId="{CA402201-BF6A-402B-9B79-BA89C7D3B0E1}" type="presParOf" srcId="{AD664DED-BC3E-4643-91EA-9152C3424FE6}" destId="{D05DD8A0-0EDC-4586-9E6E-81EF04DD635D}" srcOrd="0" destOrd="0" presId="urn:microsoft.com/office/officeart/2008/layout/LinedList"/>
    <dgm:cxn modelId="{2CE99F49-6034-4E89-BE6A-71855AFE8077}" type="presParOf" srcId="{AD664DED-BC3E-4643-91EA-9152C3424FE6}" destId="{4A699136-7633-4164-92D2-0F25E4FFBB34}" srcOrd="1" destOrd="0" presId="urn:microsoft.com/office/officeart/2008/layout/LinedList"/>
    <dgm:cxn modelId="{95EF0435-F123-45B1-95FC-D11950A04482}" type="presParOf" srcId="{69A4A0DE-0A73-4167-885E-A47ED1C5A26D}" destId="{E42A5818-93AE-481E-AF51-3E4752671D99}" srcOrd="6" destOrd="0" presId="urn:microsoft.com/office/officeart/2008/layout/LinedList"/>
    <dgm:cxn modelId="{309C111E-73C2-47F7-B4C1-1E97F7949BF0}" type="presParOf" srcId="{69A4A0DE-0A73-4167-885E-A47ED1C5A26D}" destId="{72C7E63E-D1DE-43D2-BB09-32B4507568B6}" srcOrd="7" destOrd="0" presId="urn:microsoft.com/office/officeart/2008/layout/LinedList"/>
    <dgm:cxn modelId="{323A8865-0A18-43FC-8E07-1CBD600ED36A}" type="presParOf" srcId="{72C7E63E-D1DE-43D2-BB09-32B4507568B6}" destId="{BF0C5AC0-6F01-448E-9C31-B9D72CEB9BD6}" srcOrd="0" destOrd="0" presId="urn:microsoft.com/office/officeart/2008/layout/LinedList"/>
    <dgm:cxn modelId="{8C4FF701-B3F2-4171-9F69-BF8BC0EFC4F8}" type="presParOf" srcId="{72C7E63E-D1DE-43D2-BB09-32B4507568B6}" destId="{443C3664-2B5D-40A7-937E-7AED480F6E9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7A60A95-4039-44CC-9E34-D50A65E8148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FR"/>
        </a:p>
      </dgm:t>
    </dgm:pt>
    <dgm:pt modelId="{8B1C92E8-8161-4AE2-B9CD-F8076945AEDF}">
      <dgm:prSet phldrT="[Текст]"/>
      <dgm:spPr/>
      <dgm:t>
        <a:bodyPr/>
        <a:lstStyle/>
        <a:p>
          <a:r>
            <a:rPr lang="en-US" dirty="0" smtClean="0"/>
            <a:t>„</a:t>
          </a:r>
          <a:r>
            <a:rPr lang="ro-RO" dirty="0" smtClean="0"/>
            <a:t>S</a:t>
          </a:r>
          <a:r>
            <a:rPr lang="en-US" dirty="0" err="1" smtClean="0"/>
            <a:t>ecuritatea</a:t>
          </a:r>
          <a:r>
            <a:rPr lang="en-US" dirty="0" smtClean="0"/>
            <a:t> </a:t>
          </a:r>
          <a:r>
            <a:rPr lang="en-US" dirty="0" err="1" smtClean="0"/>
            <a:t>prin</a:t>
          </a:r>
          <a:r>
            <a:rPr lang="en-US" dirty="0" smtClean="0"/>
            <a:t> </a:t>
          </a:r>
          <a:r>
            <a:rPr lang="en-US" dirty="0" err="1" smtClean="0"/>
            <a:t>cooperare</a:t>
          </a:r>
          <a:r>
            <a:rPr lang="en-US" dirty="0" smtClean="0"/>
            <a:t>”, </a:t>
          </a:r>
          <a:r>
            <a:rPr lang="en-US" dirty="0" err="1" smtClean="0"/>
            <a:t>definită</a:t>
          </a:r>
          <a:r>
            <a:rPr lang="en-US" dirty="0" smtClean="0"/>
            <a:t> </a:t>
          </a:r>
          <a:r>
            <a:rPr lang="en-US" dirty="0" err="1" smtClean="0"/>
            <a:t>prin</a:t>
          </a:r>
          <a:r>
            <a:rPr lang="en-US" dirty="0" smtClean="0"/>
            <a:t> </a:t>
          </a:r>
          <a:r>
            <a:rPr lang="en-US" dirty="0" err="1" smtClean="0"/>
            <a:t>existenţa</a:t>
          </a:r>
          <a:r>
            <a:rPr lang="en-US" dirty="0" smtClean="0"/>
            <a:t> </a:t>
          </a:r>
          <a:r>
            <a:rPr lang="en-US" dirty="0" err="1" smtClean="0"/>
            <a:t>unor</a:t>
          </a:r>
          <a:r>
            <a:rPr lang="en-US" dirty="0" smtClean="0"/>
            <a:t> </a:t>
          </a:r>
          <a:r>
            <a:rPr lang="en-US" dirty="0" err="1" smtClean="0"/>
            <a:t>condiţii</a:t>
          </a:r>
          <a:r>
            <a:rPr lang="en-US" dirty="0" smtClean="0"/>
            <a:t> </a:t>
          </a:r>
          <a:r>
            <a:rPr lang="en-US" dirty="0" err="1" smtClean="0"/>
            <a:t>acceptate</a:t>
          </a:r>
          <a:r>
            <a:rPr lang="en-US" dirty="0" smtClean="0"/>
            <a:t> de </a:t>
          </a:r>
          <a:r>
            <a:rPr lang="en-US" dirty="0" err="1" smtClean="0"/>
            <a:t>două</a:t>
          </a:r>
          <a:r>
            <a:rPr lang="en-US" dirty="0" smtClean="0"/>
            <a:t> </a:t>
          </a:r>
          <a:r>
            <a:rPr lang="en-US" dirty="0" err="1" smtClean="0"/>
            <a:t>sau</a:t>
          </a:r>
          <a:r>
            <a:rPr lang="en-US" dirty="0" smtClean="0"/>
            <a:t> </a:t>
          </a:r>
          <a:r>
            <a:rPr lang="en-US" dirty="0" err="1" smtClean="0"/>
            <a:t>mai</a:t>
          </a:r>
          <a:r>
            <a:rPr lang="en-US" dirty="0" smtClean="0"/>
            <a:t> </a:t>
          </a:r>
          <a:r>
            <a:rPr lang="en-US" dirty="0" err="1" smtClean="0"/>
            <a:t>multe</a:t>
          </a:r>
          <a:r>
            <a:rPr lang="en-US" dirty="0" smtClean="0"/>
            <a:t> state care </a:t>
          </a:r>
          <a:r>
            <a:rPr lang="en-US" dirty="0" err="1" smtClean="0"/>
            <a:t>elimină</a:t>
          </a:r>
          <a:r>
            <a:rPr lang="en-US" dirty="0" smtClean="0"/>
            <a:t> </a:t>
          </a:r>
          <a:r>
            <a:rPr lang="en-US" dirty="0" err="1" smtClean="0"/>
            <a:t>soluţia</a:t>
          </a:r>
          <a:r>
            <a:rPr lang="en-US" dirty="0" smtClean="0"/>
            <a:t> </a:t>
          </a:r>
          <a:r>
            <a:rPr lang="en-US" dirty="0" err="1" smtClean="0"/>
            <a:t>recurgerii</a:t>
          </a:r>
          <a:r>
            <a:rPr lang="en-US" dirty="0" smtClean="0"/>
            <a:t> la </a:t>
          </a:r>
          <a:r>
            <a:rPr lang="en-US" dirty="0" err="1" smtClean="0"/>
            <a:t>folosirea</a:t>
          </a:r>
          <a:r>
            <a:rPr lang="en-US" dirty="0" smtClean="0"/>
            <a:t> </a:t>
          </a:r>
          <a:r>
            <a:rPr lang="en-US" dirty="0" err="1" smtClean="0"/>
            <a:t>forţei</a:t>
          </a:r>
          <a:r>
            <a:rPr lang="en-US" dirty="0" smtClean="0"/>
            <a:t> </a:t>
          </a:r>
          <a:r>
            <a:rPr lang="en-US" dirty="0" err="1" smtClean="0"/>
            <a:t>în</a:t>
          </a:r>
          <a:r>
            <a:rPr lang="en-US" dirty="0" smtClean="0"/>
            <a:t> </a:t>
          </a:r>
          <a:r>
            <a:rPr lang="en-US" dirty="0" err="1" smtClean="0"/>
            <a:t>soluţionarea</a:t>
          </a:r>
          <a:r>
            <a:rPr lang="en-US" dirty="0" smtClean="0"/>
            <a:t> </a:t>
          </a:r>
          <a:r>
            <a:rPr lang="en-US" dirty="0" err="1" smtClean="0"/>
            <a:t>diferendelor</a:t>
          </a:r>
          <a:r>
            <a:rPr lang="en-US" dirty="0" smtClean="0"/>
            <a:t>;</a:t>
          </a:r>
          <a:endParaRPr lang="fr-FR" dirty="0"/>
        </a:p>
      </dgm:t>
    </dgm:pt>
    <dgm:pt modelId="{AAC90EF6-9ABB-4981-BC6C-D412EBE94B25}" type="parTrans" cxnId="{A9DBBCEA-4610-4CB2-B995-51DD5998D867}">
      <dgm:prSet/>
      <dgm:spPr/>
      <dgm:t>
        <a:bodyPr/>
        <a:lstStyle/>
        <a:p>
          <a:endParaRPr lang="fr-FR"/>
        </a:p>
      </dgm:t>
    </dgm:pt>
    <dgm:pt modelId="{60D8E240-6D46-4DAE-9529-A10B08FB5C67}" type="sibTrans" cxnId="{A9DBBCEA-4610-4CB2-B995-51DD5998D867}">
      <dgm:prSet/>
      <dgm:spPr/>
      <dgm:t>
        <a:bodyPr/>
        <a:lstStyle/>
        <a:p>
          <a:endParaRPr lang="fr-FR"/>
        </a:p>
      </dgm:t>
    </dgm:pt>
    <dgm:pt modelId="{8BDC7A0B-DF9E-43A4-92BD-3B6B9032497A}">
      <dgm:prSet/>
      <dgm:spPr/>
      <dgm:t>
        <a:bodyPr/>
        <a:lstStyle/>
        <a:p>
          <a:r>
            <a:rPr lang="en-US" dirty="0" err="1" smtClean="0"/>
            <a:t>Participarea</a:t>
          </a:r>
          <a:r>
            <a:rPr lang="en-US" dirty="0" smtClean="0"/>
            <a:t> la </a:t>
          </a:r>
          <a:r>
            <a:rPr lang="en-US" dirty="0" err="1" smtClean="0"/>
            <a:t>alianţe</a:t>
          </a:r>
          <a:r>
            <a:rPr lang="en-US" dirty="0" smtClean="0"/>
            <a:t> </a:t>
          </a:r>
          <a:r>
            <a:rPr lang="en-US" dirty="0" err="1" smtClean="0"/>
            <a:t>şi</a:t>
          </a:r>
          <a:r>
            <a:rPr lang="en-US" dirty="0" smtClean="0"/>
            <a:t> </a:t>
          </a:r>
          <a:r>
            <a:rPr lang="en-US" dirty="0" err="1" smtClean="0"/>
            <a:t>coaliţii</a:t>
          </a:r>
          <a:r>
            <a:rPr lang="en-US" dirty="0" smtClean="0"/>
            <a:t> de </a:t>
          </a:r>
          <a:r>
            <a:rPr lang="en-US" dirty="0" err="1" smtClean="0"/>
            <a:t>genul</a:t>
          </a:r>
          <a:r>
            <a:rPr lang="en-US" dirty="0" smtClean="0"/>
            <a:t> NATO, care </a:t>
          </a:r>
          <a:r>
            <a:rPr lang="en-US" dirty="0" err="1" smtClean="0"/>
            <a:t>promovează</a:t>
          </a:r>
          <a:r>
            <a:rPr lang="en-US" dirty="0" smtClean="0"/>
            <a:t> formula </a:t>
          </a:r>
          <a:r>
            <a:rPr lang="en-US" dirty="0" err="1" smtClean="0"/>
            <a:t>securităţii</a:t>
          </a:r>
          <a:r>
            <a:rPr lang="en-US" dirty="0" smtClean="0"/>
            <a:t> </a:t>
          </a:r>
          <a:r>
            <a:rPr lang="en-US" dirty="0" err="1" smtClean="0"/>
            <a:t>prin</a:t>
          </a:r>
          <a:r>
            <a:rPr lang="en-US" dirty="0" smtClean="0"/>
            <a:t> </a:t>
          </a:r>
          <a:r>
            <a:rPr lang="en-US" dirty="0" err="1" smtClean="0"/>
            <a:t>cooperare</a:t>
          </a:r>
          <a:r>
            <a:rPr lang="en-US" dirty="0" smtClean="0"/>
            <a:t>, </a:t>
          </a:r>
          <a:r>
            <a:rPr lang="en-US" dirty="0" err="1" smtClean="0"/>
            <a:t>aspectul</a:t>
          </a:r>
          <a:r>
            <a:rPr lang="en-US" dirty="0" smtClean="0"/>
            <a:t> </a:t>
          </a:r>
          <a:r>
            <a:rPr lang="en-US" dirty="0" err="1" smtClean="0"/>
            <a:t>militar</a:t>
          </a:r>
          <a:r>
            <a:rPr lang="en-US" dirty="0" smtClean="0"/>
            <a:t> al </a:t>
          </a:r>
          <a:r>
            <a:rPr lang="en-US" dirty="0" err="1" smtClean="0"/>
            <a:t>securităţii</a:t>
          </a:r>
          <a:r>
            <a:rPr lang="en-US" dirty="0" smtClean="0"/>
            <a:t> </a:t>
          </a:r>
          <a:r>
            <a:rPr lang="en-US" dirty="0" err="1" smtClean="0"/>
            <a:t>fiind</a:t>
          </a:r>
          <a:r>
            <a:rPr lang="en-US" dirty="0" smtClean="0"/>
            <a:t> </a:t>
          </a:r>
          <a:r>
            <a:rPr lang="en-US" dirty="0" err="1" smtClean="0"/>
            <a:t>asigurat</a:t>
          </a:r>
          <a:r>
            <a:rPr lang="en-US" dirty="0" smtClean="0"/>
            <a:t> de </a:t>
          </a:r>
          <a:r>
            <a:rPr lang="en-US" dirty="0" err="1" smtClean="0"/>
            <a:t>organe</a:t>
          </a:r>
          <a:r>
            <a:rPr lang="en-US" dirty="0" smtClean="0"/>
            <a:t> de </a:t>
          </a:r>
          <a:r>
            <a:rPr lang="en-US" dirty="0" err="1" smtClean="0"/>
            <a:t>conducere</a:t>
          </a:r>
          <a:r>
            <a:rPr lang="en-US" dirty="0" smtClean="0"/>
            <a:t> </a:t>
          </a:r>
          <a:r>
            <a:rPr lang="en-US" dirty="0" err="1" smtClean="0"/>
            <a:t>militară</a:t>
          </a:r>
          <a:r>
            <a:rPr lang="en-US" dirty="0" smtClean="0"/>
            <a:t> </a:t>
          </a:r>
          <a:r>
            <a:rPr lang="en-US" dirty="0" err="1" smtClean="0"/>
            <a:t>comună</a:t>
          </a:r>
          <a:r>
            <a:rPr lang="en-US" dirty="0" smtClean="0"/>
            <a:t>;</a:t>
          </a:r>
          <a:endParaRPr lang="ru-RU" dirty="0"/>
        </a:p>
      </dgm:t>
    </dgm:pt>
    <dgm:pt modelId="{E5EBD4B5-AF30-4328-9E4C-6B68C616D3E1}" type="parTrans" cxnId="{EC6F127B-FE77-44C9-B74F-FB50AE7B0BFD}">
      <dgm:prSet/>
      <dgm:spPr/>
      <dgm:t>
        <a:bodyPr/>
        <a:lstStyle/>
        <a:p>
          <a:endParaRPr lang="fr-FR"/>
        </a:p>
      </dgm:t>
    </dgm:pt>
    <dgm:pt modelId="{3B8A85F2-C7DA-4D74-9A95-A507FA79A32C}" type="sibTrans" cxnId="{EC6F127B-FE77-44C9-B74F-FB50AE7B0BFD}">
      <dgm:prSet/>
      <dgm:spPr/>
      <dgm:t>
        <a:bodyPr/>
        <a:lstStyle/>
        <a:p>
          <a:endParaRPr lang="fr-FR"/>
        </a:p>
      </dgm:t>
    </dgm:pt>
    <dgm:pt modelId="{AB256146-C1EC-40CB-88EC-966169373E09}">
      <dgm:prSet/>
      <dgm:spPr/>
      <dgm:t>
        <a:bodyPr/>
        <a:lstStyle/>
        <a:p>
          <a:r>
            <a:rPr lang="en-US" dirty="0" err="1" smtClean="0"/>
            <a:t>Participarea</a:t>
          </a:r>
          <a:r>
            <a:rPr lang="en-US" dirty="0" smtClean="0"/>
            <a:t> la </a:t>
          </a:r>
          <a:r>
            <a:rPr lang="en-US" dirty="0" err="1" smtClean="0"/>
            <a:t>alianţe</a:t>
          </a:r>
          <a:r>
            <a:rPr lang="en-US" dirty="0" smtClean="0"/>
            <a:t> </a:t>
          </a:r>
          <a:r>
            <a:rPr lang="en-US" dirty="0" err="1" smtClean="0"/>
            <a:t>şi</a:t>
          </a:r>
          <a:r>
            <a:rPr lang="en-US" dirty="0" smtClean="0"/>
            <a:t> </a:t>
          </a:r>
          <a:r>
            <a:rPr lang="en-US" dirty="0" err="1" smtClean="0"/>
            <a:t>coaliţii</a:t>
          </a:r>
          <a:r>
            <a:rPr lang="en-US" dirty="0" smtClean="0"/>
            <a:t> </a:t>
          </a:r>
          <a:r>
            <a:rPr lang="en-US" dirty="0" err="1" smtClean="0"/>
            <a:t>bilaterale</a:t>
          </a:r>
          <a:r>
            <a:rPr lang="en-US" dirty="0" smtClean="0"/>
            <a:t> </a:t>
          </a:r>
          <a:r>
            <a:rPr lang="en-US" dirty="0" err="1" smtClean="0"/>
            <a:t>şi</a:t>
          </a:r>
          <a:r>
            <a:rPr lang="en-US" dirty="0" smtClean="0"/>
            <a:t> </a:t>
          </a:r>
          <a:r>
            <a:rPr lang="en-US" dirty="0" err="1" smtClean="0"/>
            <a:t>multilaterale</a:t>
          </a:r>
          <a:r>
            <a:rPr lang="en-US" dirty="0" smtClean="0"/>
            <a:t>, </a:t>
          </a:r>
          <a:r>
            <a:rPr lang="en-US" dirty="0" err="1" smtClean="0"/>
            <a:t>incluzând</a:t>
          </a:r>
          <a:r>
            <a:rPr lang="en-US" dirty="0" smtClean="0"/>
            <a:t> </a:t>
          </a:r>
          <a:r>
            <a:rPr lang="en-US" dirty="0" err="1" smtClean="0"/>
            <a:t>în</a:t>
          </a:r>
          <a:r>
            <a:rPr lang="en-US" dirty="0" smtClean="0"/>
            <a:t> </a:t>
          </a:r>
          <a:r>
            <a:rPr lang="en-US" dirty="0" err="1" smtClean="0"/>
            <a:t>tratatele</a:t>
          </a:r>
          <a:r>
            <a:rPr lang="en-US" dirty="0" smtClean="0"/>
            <a:t> respective </a:t>
          </a:r>
          <a:r>
            <a:rPr lang="en-US" dirty="0" err="1" smtClean="0"/>
            <a:t>capitole</a:t>
          </a:r>
          <a:r>
            <a:rPr lang="en-US" dirty="0" smtClean="0"/>
            <a:t> </a:t>
          </a:r>
          <a:r>
            <a:rPr lang="en-US" dirty="0" err="1" smtClean="0"/>
            <a:t>referitoare</a:t>
          </a:r>
          <a:r>
            <a:rPr lang="en-US" dirty="0" smtClean="0"/>
            <a:t> la </a:t>
          </a:r>
          <a:r>
            <a:rPr lang="en-US" dirty="0" err="1" smtClean="0"/>
            <a:t>asistenţă</a:t>
          </a:r>
          <a:r>
            <a:rPr lang="en-US" dirty="0" smtClean="0"/>
            <a:t>, </a:t>
          </a:r>
          <a:r>
            <a:rPr lang="en-US" dirty="0" err="1" smtClean="0"/>
            <a:t>apărare</a:t>
          </a:r>
          <a:r>
            <a:rPr lang="en-US" dirty="0" smtClean="0"/>
            <a:t>, etc.</a:t>
          </a:r>
          <a:endParaRPr lang="ru-RU" dirty="0"/>
        </a:p>
      </dgm:t>
    </dgm:pt>
    <dgm:pt modelId="{D2CDE2B7-D79D-47EE-BEFF-20737E6E14DD}" type="parTrans" cxnId="{49197A49-4D7A-4286-8A49-00DB5572D85B}">
      <dgm:prSet/>
      <dgm:spPr/>
      <dgm:t>
        <a:bodyPr/>
        <a:lstStyle/>
        <a:p>
          <a:endParaRPr lang="fr-FR"/>
        </a:p>
      </dgm:t>
    </dgm:pt>
    <dgm:pt modelId="{3D0DF0FC-AA20-4727-9360-12A6C8F5B97D}" type="sibTrans" cxnId="{49197A49-4D7A-4286-8A49-00DB5572D85B}">
      <dgm:prSet/>
      <dgm:spPr/>
      <dgm:t>
        <a:bodyPr/>
        <a:lstStyle/>
        <a:p>
          <a:endParaRPr lang="fr-FR"/>
        </a:p>
      </dgm:t>
    </dgm:pt>
    <dgm:pt modelId="{B55F8917-C2CF-44EC-B642-10236E570690}">
      <dgm:prSet/>
      <dgm:spPr/>
      <dgm:t>
        <a:bodyPr/>
        <a:lstStyle/>
        <a:p>
          <a:r>
            <a:rPr lang="en-US" dirty="0" err="1" smtClean="0"/>
            <a:t>Recursul</a:t>
          </a:r>
          <a:r>
            <a:rPr lang="en-US" dirty="0" smtClean="0"/>
            <a:t> la </a:t>
          </a:r>
          <a:r>
            <a:rPr lang="en-US" dirty="0" err="1" smtClean="0"/>
            <a:t>reglementările</a:t>
          </a:r>
          <a:r>
            <a:rPr lang="en-US" dirty="0" smtClean="0"/>
            <a:t> </a:t>
          </a:r>
          <a:r>
            <a:rPr lang="en-US" dirty="0" err="1" smtClean="0"/>
            <a:t>dreptului</a:t>
          </a:r>
          <a:r>
            <a:rPr lang="en-US" dirty="0" smtClean="0"/>
            <a:t> </a:t>
          </a:r>
          <a:r>
            <a:rPr lang="en-US" dirty="0" err="1" smtClean="0"/>
            <a:t>internaţional,în</a:t>
          </a:r>
          <a:r>
            <a:rPr lang="en-US" dirty="0" smtClean="0"/>
            <a:t> </a:t>
          </a:r>
          <a:r>
            <a:rPr lang="en-US" dirty="0" err="1" smtClean="0"/>
            <a:t>faţa</a:t>
          </a:r>
          <a:r>
            <a:rPr lang="en-US" dirty="0" smtClean="0"/>
            <a:t> </a:t>
          </a:r>
          <a:r>
            <a:rPr lang="en-US" dirty="0" err="1" smtClean="0"/>
            <a:t>unor</a:t>
          </a:r>
          <a:r>
            <a:rPr lang="en-US" dirty="0" smtClean="0"/>
            <a:t> </a:t>
          </a:r>
          <a:r>
            <a:rPr lang="en-US" dirty="0" err="1" smtClean="0"/>
            <a:t>organisme</a:t>
          </a:r>
          <a:r>
            <a:rPr lang="en-US" dirty="0" smtClean="0"/>
            <a:t> </a:t>
          </a:r>
          <a:r>
            <a:rPr lang="en-US" dirty="0" err="1" smtClean="0"/>
            <a:t>abilitate</a:t>
          </a:r>
          <a:r>
            <a:rPr lang="en-US" dirty="0" smtClean="0"/>
            <a:t>.</a:t>
          </a:r>
          <a:endParaRPr lang="ru-RU" dirty="0"/>
        </a:p>
      </dgm:t>
    </dgm:pt>
    <dgm:pt modelId="{459C8327-C54F-411A-B0E4-1272C1D7CD1D}" type="parTrans" cxnId="{CAD799D2-88D8-4248-8A2D-6032C00B5B95}">
      <dgm:prSet/>
      <dgm:spPr/>
      <dgm:t>
        <a:bodyPr/>
        <a:lstStyle/>
        <a:p>
          <a:endParaRPr lang="fr-FR"/>
        </a:p>
      </dgm:t>
    </dgm:pt>
    <dgm:pt modelId="{5998B4C4-DDA2-44EB-AEFD-4423142EF945}" type="sibTrans" cxnId="{CAD799D2-88D8-4248-8A2D-6032C00B5B95}">
      <dgm:prSet/>
      <dgm:spPr/>
      <dgm:t>
        <a:bodyPr/>
        <a:lstStyle/>
        <a:p>
          <a:endParaRPr lang="fr-FR"/>
        </a:p>
      </dgm:t>
    </dgm:pt>
    <dgm:pt modelId="{45558D0E-2394-4236-A137-905CE6A168FA}" type="pres">
      <dgm:prSet presAssocID="{B7A60A95-4039-44CC-9E34-D50A65E8148E}" presName="diagram" presStyleCnt="0">
        <dgm:presLayoutVars>
          <dgm:dir/>
          <dgm:resizeHandles val="exact"/>
        </dgm:presLayoutVars>
      </dgm:prSet>
      <dgm:spPr/>
    </dgm:pt>
    <dgm:pt modelId="{FC8A52B1-F49B-445A-8D48-C3424B65D7A3}" type="pres">
      <dgm:prSet presAssocID="{8B1C92E8-8161-4AE2-B9CD-F8076945AEDF}" presName="node" presStyleLbl="node1" presStyleIdx="0" presStyleCnt="4">
        <dgm:presLayoutVars>
          <dgm:bulletEnabled val="1"/>
        </dgm:presLayoutVars>
      </dgm:prSet>
      <dgm:spPr/>
      <dgm:t>
        <a:bodyPr/>
        <a:lstStyle/>
        <a:p>
          <a:endParaRPr lang="fr-FR"/>
        </a:p>
      </dgm:t>
    </dgm:pt>
    <dgm:pt modelId="{14703A9F-DED4-433C-8056-070ED371313E}" type="pres">
      <dgm:prSet presAssocID="{60D8E240-6D46-4DAE-9529-A10B08FB5C67}" presName="sibTrans" presStyleCnt="0"/>
      <dgm:spPr/>
    </dgm:pt>
    <dgm:pt modelId="{1D92934F-5BE2-4A3C-BDCC-D83E34D8EC65}" type="pres">
      <dgm:prSet presAssocID="{8BDC7A0B-DF9E-43A4-92BD-3B6B9032497A}" presName="node" presStyleLbl="node1" presStyleIdx="1" presStyleCnt="4">
        <dgm:presLayoutVars>
          <dgm:bulletEnabled val="1"/>
        </dgm:presLayoutVars>
      </dgm:prSet>
      <dgm:spPr/>
      <dgm:t>
        <a:bodyPr/>
        <a:lstStyle/>
        <a:p>
          <a:endParaRPr lang="fr-FR"/>
        </a:p>
      </dgm:t>
    </dgm:pt>
    <dgm:pt modelId="{40C9BA7E-3267-473D-ABBB-3FE8B1AA79A6}" type="pres">
      <dgm:prSet presAssocID="{3B8A85F2-C7DA-4D74-9A95-A507FA79A32C}" presName="sibTrans" presStyleCnt="0"/>
      <dgm:spPr/>
    </dgm:pt>
    <dgm:pt modelId="{9CBCF359-6FDE-4C3C-88E5-83EB34086895}" type="pres">
      <dgm:prSet presAssocID="{AB256146-C1EC-40CB-88EC-966169373E09}" presName="node" presStyleLbl="node1" presStyleIdx="2" presStyleCnt="4">
        <dgm:presLayoutVars>
          <dgm:bulletEnabled val="1"/>
        </dgm:presLayoutVars>
      </dgm:prSet>
      <dgm:spPr/>
      <dgm:t>
        <a:bodyPr/>
        <a:lstStyle/>
        <a:p>
          <a:endParaRPr lang="fr-FR"/>
        </a:p>
      </dgm:t>
    </dgm:pt>
    <dgm:pt modelId="{0F230FB7-F990-4750-A1D6-F868A7525F6D}" type="pres">
      <dgm:prSet presAssocID="{3D0DF0FC-AA20-4727-9360-12A6C8F5B97D}" presName="sibTrans" presStyleCnt="0"/>
      <dgm:spPr/>
    </dgm:pt>
    <dgm:pt modelId="{2BE125D5-5DF1-4031-A071-A41201A164EC}" type="pres">
      <dgm:prSet presAssocID="{B55F8917-C2CF-44EC-B642-10236E570690}" presName="node" presStyleLbl="node1" presStyleIdx="3" presStyleCnt="4">
        <dgm:presLayoutVars>
          <dgm:bulletEnabled val="1"/>
        </dgm:presLayoutVars>
      </dgm:prSet>
      <dgm:spPr/>
      <dgm:t>
        <a:bodyPr/>
        <a:lstStyle/>
        <a:p>
          <a:endParaRPr lang="fr-FR"/>
        </a:p>
      </dgm:t>
    </dgm:pt>
  </dgm:ptLst>
  <dgm:cxnLst>
    <dgm:cxn modelId="{A9DBBCEA-4610-4CB2-B995-51DD5998D867}" srcId="{B7A60A95-4039-44CC-9E34-D50A65E8148E}" destId="{8B1C92E8-8161-4AE2-B9CD-F8076945AEDF}" srcOrd="0" destOrd="0" parTransId="{AAC90EF6-9ABB-4981-BC6C-D412EBE94B25}" sibTransId="{60D8E240-6D46-4DAE-9529-A10B08FB5C67}"/>
    <dgm:cxn modelId="{9ABBE84E-1C81-4296-BA2A-99CB1D0D5E77}" type="presOf" srcId="{B7A60A95-4039-44CC-9E34-D50A65E8148E}" destId="{45558D0E-2394-4236-A137-905CE6A168FA}" srcOrd="0" destOrd="0" presId="urn:microsoft.com/office/officeart/2005/8/layout/default"/>
    <dgm:cxn modelId="{58472A2F-DD6D-4593-8E9E-BC9F0C809596}" type="presOf" srcId="{8BDC7A0B-DF9E-43A4-92BD-3B6B9032497A}" destId="{1D92934F-5BE2-4A3C-BDCC-D83E34D8EC65}" srcOrd="0" destOrd="0" presId="urn:microsoft.com/office/officeart/2005/8/layout/default"/>
    <dgm:cxn modelId="{49197A49-4D7A-4286-8A49-00DB5572D85B}" srcId="{B7A60A95-4039-44CC-9E34-D50A65E8148E}" destId="{AB256146-C1EC-40CB-88EC-966169373E09}" srcOrd="2" destOrd="0" parTransId="{D2CDE2B7-D79D-47EE-BEFF-20737E6E14DD}" sibTransId="{3D0DF0FC-AA20-4727-9360-12A6C8F5B97D}"/>
    <dgm:cxn modelId="{BEAE1884-CBA9-413C-A9F0-78277C9B3D6C}" type="presOf" srcId="{B55F8917-C2CF-44EC-B642-10236E570690}" destId="{2BE125D5-5DF1-4031-A071-A41201A164EC}" srcOrd="0" destOrd="0" presId="urn:microsoft.com/office/officeart/2005/8/layout/default"/>
    <dgm:cxn modelId="{CAD799D2-88D8-4248-8A2D-6032C00B5B95}" srcId="{B7A60A95-4039-44CC-9E34-D50A65E8148E}" destId="{B55F8917-C2CF-44EC-B642-10236E570690}" srcOrd="3" destOrd="0" parTransId="{459C8327-C54F-411A-B0E4-1272C1D7CD1D}" sibTransId="{5998B4C4-DDA2-44EB-AEFD-4423142EF945}"/>
    <dgm:cxn modelId="{EC6F127B-FE77-44C9-B74F-FB50AE7B0BFD}" srcId="{B7A60A95-4039-44CC-9E34-D50A65E8148E}" destId="{8BDC7A0B-DF9E-43A4-92BD-3B6B9032497A}" srcOrd="1" destOrd="0" parTransId="{E5EBD4B5-AF30-4328-9E4C-6B68C616D3E1}" sibTransId="{3B8A85F2-C7DA-4D74-9A95-A507FA79A32C}"/>
    <dgm:cxn modelId="{9480697F-6304-4298-8246-E1FB63B51C37}" type="presOf" srcId="{8B1C92E8-8161-4AE2-B9CD-F8076945AEDF}" destId="{FC8A52B1-F49B-445A-8D48-C3424B65D7A3}" srcOrd="0" destOrd="0" presId="urn:microsoft.com/office/officeart/2005/8/layout/default"/>
    <dgm:cxn modelId="{27A30E38-0280-456B-9D92-F9FA18F663E6}" type="presOf" srcId="{AB256146-C1EC-40CB-88EC-966169373E09}" destId="{9CBCF359-6FDE-4C3C-88E5-83EB34086895}" srcOrd="0" destOrd="0" presId="urn:microsoft.com/office/officeart/2005/8/layout/default"/>
    <dgm:cxn modelId="{64B86973-D3FC-40BA-B055-36CCABD1FAB1}" type="presParOf" srcId="{45558D0E-2394-4236-A137-905CE6A168FA}" destId="{FC8A52B1-F49B-445A-8D48-C3424B65D7A3}" srcOrd="0" destOrd="0" presId="urn:microsoft.com/office/officeart/2005/8/layout/default"/>
    <dgm:cxn modelId="{0F314CBB-3B61-41E2-8B12-F685834A735E}" type="presParOf" srcId="{45558D0E-2394-4236-A137-905CE6A168FA}" destId="{14703A9F-DED4-433C-8056-070ED371313E}" srcOrd="1" destOrd="0" presId="urn:microsoft.com/office/officeart/2005/8/layout/default"/>
    <dgm:cxn modelId="{F8EB6E80-C3D9-4169-A667-D85D45D4860F}" type="presParOf" srcId="{45558D0E-2394-4236-A137-905CE6A168FA}" destId="{1D92934F-5BE2-4A3C-BDCC-D83E34D8EC65}" srcOrd="2" destOrd="0" presId="urn:microsoft.com/office/officeart/2005/8/layout/default"/>
    <dgm:cxn modelId="{1CA32B2E-8E0D-4A18-92CF-8E18BCCD9EC0}" type="presParOf" srcId="{45558D0E-2394-4236-A137-905CE6A168FA}" destId="{40C9BA7E-3267-473D-ABBB-3FE8B1AA79A6}" srcOrd="3" destOrd="0" presId="urn:microsoft.com/office/officeart/2005/8/layout/default"/>
    <dgm:cxn modelId="{F1A20DEB-4DA7-4D65-8798-C85CEFFE7E53}" type="presParOf" srcId="{45558D0E-2394-4236-A137-905CE6A168FA}" destId="{9CBCF359-6FDE-4C3C-88E5-83EB34086895}" srcOrd="4" destOrd="0" presId="urn:microsoft.com/office/officeart/2005/8/layout/default"/>
    <dgm:cxn modelId="{0C101CEB-E2CB-408B-9E94-B405F15D5548}" type="presParOf" srcId="{45558D0E-2394-4236-A137-905CE6A168FA}" destId="{0F230FB7-F990-4750-A1D6-F868A7525F6D}" srcOrd="5" destOrd="0" presId="urn:microsoft.com/office/officeart/2005/8/layout/default"/>
    <dgm:cxn modelId="{389A693B-0E6D-4C3F-8F49-0EF66ABE376E}" type="presParOf" srcId="{45558D0E-2394-4236-A137-905CE6A168FA}" destId="{2BE125D5-5DF1-4031-A071-A41201A164EC}"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94969DD-C0AE-4FD6-AFD4-18B80D33339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r-FR"/>
        </a:p>
      </dgm:t>
    </dgm:pt>
    <dgm:pt modelId="{302665AB-CD11-45E9-9D69-4C0E2E227878}">
      <dgm:prSet/>
      <dgm:spPr/>
      <dgm:t>
        <a:bodyPr/>
        <a:lstStyle/>
        <a:p>
          <a:r>
            <a:rPr lang="en-US" dirty="0" err="1" smtClean="0"/>
            <a:t>apărarea</a:t>
          </a:r>
          <a:r>
            <a:rPr lang="en-US" dirty="0" smtClean="0"/>
            <a:t> </a:t>
          </a:r>
          <a:r>
            <a:rPr lang="en-US" dirty="0" err="1" smtClean="0"/>
            <a:t>patriei</a:t>
          </a:r>
          <a:endParaRPr lang="ru-RU" dirty="0"/>
        </a:p>
      </dgm:t>
    </dgm:pt>
    <dgm:pt modelId="{35FE8B0B-4466-4EE3-A7D4-7D55D9DE5729}" type="parTrans" cxnId="{9027E566-A6F6-4AA4-A954-35948B8DD9A2}">
      <dgm:prSet/>
      <dgm:spPr/>
      <dgm:t>
        <a:bodyPr/>
        <a:lstStyle/>
        <a:p>
          <a:endParaRPr lang="fr-FR"/>
        </a:p>
      </dgm:t>
    </dgm:pt>
    <dgm:pt modelId="{6C2F3023-179A-4262-AA57-7935E4098B7A}" type="sibTrans" cxnId="{9027E566-A6F6-4AA4-A954-35948B8DD9A2}">
      <dgm:prSet/>
      <dgm:spPr/>
      <dgm:t>
        <a:bodyPr/>
        <a:lstStyle/>
        <a:p>
          <a:endParaRPr lang="fr-FR"/>
        </a:p>
      </dgm:t>
    </dgm:pt>
    <dgm:pt modelId="{145D92A6-E1BA-4F0D-88B3-94752015624D}">
      <dgm:prSet/>
      <dgm:spPr/>
      <dgm:t>
        <a:bodyPr/>
        <a:lstStyle/>
        <a:p>
          <a:r>
            <a:rPr lang="en-US" dirty="0" err="1" smtClean="0"/>
            <a:t>libertatea</a:t>
          </a:r>
          <a:r>
            <a:rPr lang="en-US" dirty="0" smtClean="0"/>
            <a:t>  </a:t>
          </a:r>
          <a:endParaRPr lang="ru-RU" dirty="0"/>
        </a:p>
      </dgm:t>
    </dgm:pt>
    <dgm:pt modelId="{182E1EE7-0942-47E0-A597-465208F645C7}" type="parTrans" cxnId="{ED56D0BE-AE4E-4093-9259-5A7C93EC5E2A}">
      <dgm:prSet/>
      <dgm:spPr/>
      <dgm:t>
        <a:bodyPr/>
        <a:lstStyle/>
        <a:p>
          <a:endParaRPr lang="fr-FR"/>
        </a:p>
      </dgm:t>
    </dgm:pt>
    <dgm:pt modelId="{DF181D5B-AB1E-412E-9C89-6C9DD1FD6760}" type="sibTrans" cxnId="{ED56D0BE-AE4E-4093-9259-5A7C93EC5E2A}">
      <dgm:prSet/>
      <dgm:spPr/>
      <dgm:t>
        <a:bodyPr/>
        <a:lstStyle/>
        <a:p>
          <a:endParaRPr lang="fr-FR"/>
        </a:p>
      </dgm:t>
    </dgm:pt>
    <dgm:pt modelId="{9913566D-31D1-4C0E-91D2-2281E88D6601}">
      <dgm:prSet/>
      <dgm:spPr/>
      <dgm:t>
        <a:bodyPr/>
        <a:lstStyle/>
        <a:p>
          <a:r>
            <a:rPr lang="en-US" dirty="0" err="1" smtClean="0"/>
            <a:t>bunăstarea</a:t>
          </a:r>
          <a:r>
            <a:rPr lang="en-US" dirty="0" smtClean="0"/>
            <a:t> </a:t>
          </a:r>
          <a:r>
            <a:rPr lang="en-US" dirty="0" err="1" smtClean="0"/>
            <a:t>economică</a:t>
          </a:r>
          <a:endParaRPr lang="ru-RU" dirty="0"/>
        </a:p>
      </dgm:t>
    </dgm:pt>
    <dgm:pt modelId="{8EE02405-EBB6-48FD-81A0-588C3FB6790D}" type="parTrans" cxnId="{B98666C2-0160-4A50-B53B-91D6263044C4}">
      <dgm:prSet/>
      <dgm:spPr/>
      <dgm:t>
        <a:bodyPr/>
        <a:lstStyle/>
        <a:p>
          <a:endParaRPr lang="fr-FR"/>
        </a:p>
      </dgm:t>
    </dgm:pt>
    <dgm:pt modelId="{BE634D6F-CD1B-42C4-9816-034B16C7E6A2}" type="sibTrans" cxnId="{B98666C2-0160-4A50-B53B-91D6263044C4}">
      <dgm:prSet/>
      <dgm:spPr/>
      <dgm:t>
        <a:bodyPr/>
        <a:lstStyle/>
        <a:p>
          <a:endParaRPr lang="fr-FR"/>
        </a:p>
      </dgm:t>
    </dgm:pt>
    <dgm:pt modelId="{84454162-3D06-4B26-AACA-6DDD79757DDC}">
      <dgm:prSet/>
      <dgm:spPr/>
      <dgm:t>
        <a:bodyPr/>
        <a:lstStyle/>
        <a:p>
          <a:r>
            <a:rPr lang="en-US" dirty="0" err="1" smtClean="0"/>
            <a:t>ordinea</a:t>
          </a:r>
          <a:r>
            <a:rPr lang="en-US" dirty="0" smtClean="0"/>
            <a:t> </a:t>
          </a:r>
          <a:r>
            <a:rPr lang="en-US" dirty="0" err="1" smtClean="0"/>
            <a:t>mondială</a:t>
          </a:r>
          <a:endParaRPr lang="fr-FR" dirty="0"/>
        </a:p>
      </dgm:t>
    </dgm:pt>
    <dgm:pt modelId="{972B4A8F-CD0E-4637-84E2-8A1074E11707}" type="parTrans" cxnId="{23AA2FD1-0F1D-426F-A573-6552187E5C2E}">
      <dgm:prSet/>
      <dgm:spPr/>
      <dgm:t>
        <a:bodyPr/>
        <a:lstStyle/>
        <a:p>
          <a:endParaRPr lang="fr-FR"/>
        </a:p>
      </dgm:t>
    </dgm:pt>
    <dgm:pt modelId="{6524BA4E-EC34-4EEB-A6FC-9D8198B953E3}" type="sibTrans" cxnId="{23AA2FD1-0F1D-426F-A573-6552187E5C2E}">
      <dgm:prSet/>
      <dgm:spPr/>
      <dgm:t>
        <a:bodyPr/>
        <a:lstStyle/>
        <a:p>
          <a:endParaRPr lang="fr-FR"/>
        </a:p>
      </dgm:t>
    </dgm:pt>
    <dgm:pt modelId="{829C5F80-6B08-4A25-8096-45DE23CA1230}">
      <dgm:prSet/>
      <dgm:spPr/>
      <dgm:t>
        <a:bodyPr/>
        <a:lstStyle/>
        <a:p>
          <a:pPr algn="l"/>
          <a:r>
            <a:rPr lang="ro-RO" dirty="0" smtClean="0"/>
            <a:t>a</a:t>
          </a:r>
          <a:r>
            <a:rPr lang="en-US" dirty="0" err="1" smtClean="0"/>
            <a:t>spectul</a:t>
          </a:r>
          <a:r>
            <a:rPr lang="en-US" dirty="0" smtClean="0"/>
            <a:t> se </a:t>
          </a:r>
          <a:r>
            <a:rPr lang="en-US" dirty="0" err="1" smtClean="0"/>
            <a:t>referă</a:t>
          </a:r>
          <a:r>
            <a:rPr lang="en-US" dirty="0" smtClean="0"/>
            <a:t> la </a:t>
          </a:r>
          <a:r>
            <a:rPr lang="en-US" dirty="0" err="1" smtClean="0"/>
            <a:t>protecţia</a:t>
          </a:r>
          <a:r>
            <a:rPr lang="en-US" dirty="0" smtClean="0"/>
            <a:t> </a:t>
          </a:r>
          <a:r>
            <a:rPr lang="en-US" dirty="0" err="1" smtClean="0"/>
            <a:t>fizică</a:t>
          </a:r>
          <a:r>
            <a:rPr lang="en-US" dirty="0" smtClean="0"/>
            <a:t> a </a:t>
          </a:r>
          <a:r>
            <a:rPr lang="en-US" dirty="0" err="1" smtClean="0"/>
            <a:t>cetăţenilor</a:t>
          </a:r>
          <a:r>
            <a:rPr lang="en-US" dirty="0" smtClean="0"/>
            <a:t> </a:t>
          </a:r>
          <a:r>
            <a:rPr lang="en-US" dirty="0" err="1" smtClean="0"/>
            <a:t>unui</a:t>
          </a:r>
          <a:r>
            <a:rPr lang="en-US" dirty="0" smtClean="0"/>
            <a:t> stat </a:t>
          </a:r>
          <a:r>
            <a:rPr lang="en-US" dirty="0" err="1" smtClean="0"/>
            <a:t>naţional</a:t>
          </a:r>
          <a:r>
            <a:rPr lang="en-US" dirty="0" smtClean="0"/>
            <a:t> </a:t>
          </a:r>
          <a:r>
            <a:rPr lang="en-US" dirty="0" err="1" smtClean="0"/>
            <a:t>şi</a:t>
          </a:r>
          <a:r>
            <a:rPr lang="en-US" dirty="0" smtClean="0"/>
            <a:t> la </a:t>
          </a:r>
          <a:r>
            <a:rPr lang="en-US" dirty="0" err="1" smtClean="0"/>
            <a:t>păstrarea</a:t>
          </a:r>
          <a:r>
            <a:rPr lang="en-US" dirty="0" smtClean="0"/>
            <a:t> </a:t>
          </a:r>
          <a:r>
            <a:rPr lang="en-US" dirty="0" err="1" smtClean="0"/>
            <a:t>integrităţii</a:t>
          </a:r>
          <a:r>
            <a:rPr lang="en-US" dirty="0" smtClean="0"/>
            <a:t> </a:t>
          </a:r>
          <a:r>
            <a:rPr lang="en-US" dirty="0" err="1" smtClean="0"/>
            <a:t>teritoriale</a:t>
          </a:r>
          <a:r>
            <a:rPr lang="en-US" dirty="0" smtClean="0"/>
            <a:t> a </a:t>
          </a:r>
          <a:r>
            <a:rPr lang="en-US" dirty="0" err="1" smtClean="0"/>
            <a:t>acestuia</a:t>
          </a:r>
          <a:r>
            <a:rPr lang="en-US" dirty="0" smtClean="0"/>
            <a:t>.</a:t>
          </a:r>
          <a:endParaRPr lang="ru-RU" dirty="0"/>
        </a:p>
      </dgm:t>
    </dgm:pt>
    <dgm:pt modelId="{B5776CE6-33A5-4B74-9EA2-5CFC478432FB}" type="parTrans" cxnId="{1F1D2353-6D87-47CF-A690-C5D5A27E89B7}">
      <dgm:prSet/>
      <dgm:spPr/>
      <dgm:t>
        <a:bodyPr/>
        <a:lstStyle/>
        <a:p>
          <a:endParaRPr lang="fr-FR"/>
        </a:p>
      </dgm:t>
    </dgm:pt>
    <dgm:pt modelId="{56693A70-E715-462F-B6B6-BDE2D45D904F}" type="sibTrans" cxnId="{1F1D2353-6D87-47CF-A690-C5D5A27E89B7}">
      <dgm:prSet/>
      <dgm:spPr/>
      <dgm:t>
        <a:bodyPr/>
        <a:lstStyle/>
        <a:p>
          <a:endParaRPr lang="fr-FR"/>
        </a:p>
      </dgm:t>
    </dgm:pt>
    <dgm:pt modelId="{31745774-C866-46EB-AA91-E74EFC9C4F09}">
      <dgm:prSet/>
      <dgm:spPr/>
      <dgm:t>
        <a:bodyPr/>
        <a:lstStyle/>
        <a:p>
          <a:r>
            <a:rPr lang="en-US" smtClean="0"/>
            <a:t>se </a:t>
          </a:r>
          <a:r>
            <a:rPr lang="en-US" dirty="0" err="1" smtClean="0"/>
            <a:t>referă</a:t>
          </a:r>
          <a:r>
            <a:rPr lang="en-US" dirty="0" smtClean="0"/>
            <a:t> la </a:t>
          </a:r>
          <a:r>
            <a:rPr lang="en-US" dirty="0" err="1" smtClean="0"/>
            <a:t>păstrarea</a:t>
          </a:r>
          <a:r>
            <a:rPr lang="en-US" dirty="0" smtClean="0"/>
            <a:t> </a:t>
          </a:r>
          <a:r>
            <a:rPr lang="en-US" dirty="0" err="1" smtClean="0"/>
            <a:t>sistemului</a:t>
          </a:r>
          <a:r>
            <a:rPr lang="en-US" dirty="0" smtClean="0"/>
            <a:t> politic al </a:t>
          </a:r>
          <a:r>
            <a:rPr lang="en-US" dirty="0" err="1" smtClean="0"/>
            <a:t>statului</a:t>
          </a:r>
          <a:r>
            <a:rPr lang="en-US" dirty="0" smtClean="0"/>
            <a:t> </a:t>
          </a:r>
          <a:r>
            <a:rPr lang="en-US" dirty="0" err="1" smtClean="0"/>
            <a:t>şi</a:t>
          </a:r>
          <a:r>
            <a:rPr lang="en-US" dirty="0" smtClean="0"/>
            <a:t>, </a:t>
          </a:r>
          <a:r>
            <a:rPr lang="en-US" dirty="0" err="1" smtClean="0"/>
            <a:t>ceea</a:t>
          </a:r>
          <a:r>
            <a:rPr lang="en-US" dirty="0" smtClean="0"/>
            <a:t> </a:t>
          </a:r>
          <a:r>
            <a:rPr lang="en-US" dirty="0" err="1" smtClean="0"/>
            <a:t>ce</a:t>
          </a:r>
          <a:r>
            <a:rPr lang="en-US" dirty="0" smtClean="0"/>
            <a:t> </a:t>
          </a:r>
          <a:r>
            <a:rPr lang="en-US" dirty="0" err="1" smtClean="0"/>
            <a:t>este</a:t>
          </a:r>
          <a:r>
            <a:rPr lang="en-US" dirty="0" smtClean="0"/>
            <a:t> </a:t>
          </a:r>
          <a:r>
            <a:rPr lang="en-US" dirty="0" err="1" smtClean="0"/>
            <a:t>mai</a:t>
          </a:r>
          <a:r>
            <a:rPr lang="en-US" dirty="0" smtClean="0"/>
            <a:t> important, la </a:t>
          </a:r>
          <a:r>
            <a:rPr lang="en-US" dirty="0" err="1" smtClean="0"/>
            <a:t>libertatea</a:t>
          </a:r>
          <a:r>
            <a:rPr lang="en-US" dirty="0" smtClean="0"/>
            <a:t> de a </a:t>
          </a:r>
          <a:r>
            <a:rPr lang="en-US" dirty="0" err="1" smtClean="0"/>
            <a:t>alege</a:t>
          </a:r>
          <a:r>
            <a:rPr lang="en-US" dirty="0" smtClean="0"/>
            <a:t> </a:t>
          </a:r>
          <a:r>
            <a:rPr lang="en-US" dirty="0" err="1" smtClean="0"/>
            <a:t>propria</a:t>
          </a:r>
          <a:r>
            <a:rPr lang="en-US" dirty="0" smtClean="0"/>
            <a:t> </a:t>
          </a:r>
          <a:r>
            <a:rPr lang="en-US" dirty="0" err="1" smtClean="0"/>
            <a:t>formă</a:t>
          </a:r>
          <a:r>
            <a:rPr lang="en-US" dirty="0" smtClean="0"/>
            <a:t> de </a:t>
          </a:r>
          <a:r>
            <a:rPr lang="en-US" dirty="0" err="1" smtClean="0"/>
            <a:t>guvernare</a:t>
          </a:r>
          <a:r>
            <a:rPr lang="en-US" dirty="0" smtClean="0"/>
            <a:t> </a:t>
          </a:r>
          <a:r>
            <a:rPr lang="en-US" dirty="0" err="1" smtClean="0"/>
            <a:t>şi</a:t>
          </a:r>
          <a:r>
            <a:rPr lang="en-US" dirty="0" smtClean="0"/>
            <a:t> </a:t>
          </a:r>
          <a:r>
            <a:rPr lang="en-US" smtClean="0"/>
            <a:t>propriile</a:t>
          </a:r>
          <a:r>
            <a:rPr lang="en-US" dirty="0" smtClean="0"/>
            <a:t> </a:t>
          </a:r>
          <a:r>
            <a:rPr lang="en-US" dirty="0" err="1" smtClean="0"/>
            <a:t>instituţii</a:t>
          </a:r>
          <a:r>
            <a:rPr lang="en-US" dirty="0" smtClean="0"/>
            <a:t> </a:t>
          </a:r>
          <a:r>
            <a:rPr lang="en-US" dirty="0" err="1" smtClean="0"/>
            <a:t>politice</a:t>
          </a:r>
          <a:r>
            <a:rPr lang="en-US" dirty="0" smtClean="0"/>
            <a:t>. </a:t>
          </a:r>
          <a:endParaRPr lang="ru-RU" dirty="0"/>
        </a:p>
      </dgm:t>
    </dgm:pt>
    <dgm:pt modelId="{AD43336C-52EF-429B-8100-8B2EECF9E008}" type="parTrans" cxnId="{6EE68713-3C9D-486C-810D-7CA7784363AF}">
      <dgm:prSet/>
      <dgm:spPr/>
      <dgm:t>
        <a:bodyPr/>
        <a:lstStyle/>
        <a:p>
          <a:endParaRPr lang="fr-FR"/>
        </a:p>
      </dgm:t>
    </dgm:pt>
    <dgm:pt modelId="{3FABE08B-FCCF-44EC-A43F-A4F2532797D5}" type="sibTrans" cxnId="{6EE68713-3C9D-486C-810D-7CA7784363AF}">
      <dgm:prSet/>
      <dgm:spPr/>
      <dgm:t>
        <a:bodyPr/>
        <a:lstStyle/>
        <a:p>
          <a:endParaRPr lang="fr-FR"/>
        </a:p>
      </dgm:t>
    </dgm:pt>
    <dgm:pt modelId="{EBD431A9-B25A-4756-B879-6001AD0592CF}">
      <dgm:prSet/>
      <dgm:spPr/>
      <dgm:t>
        <a:bodyPr/>
        <a:lstStyle/>
        <a:p>
          <a:r>
            <a:rPr lang="en-US" dirty="0" err="1" smtClean="0"/>
            <a:t>este</a:t>
          </a:r>
          <a:r>
            <a:rPr lang="en-US" dirty="0" smtClean="0"/>
            <a:t> </a:t>
          </a:r>
          <a:r>
            <a:rPr lang="en-US" dirty="0" err="1" smtClean="0"/>
            <a:t>vorba</a:t>
          </a:r>
          <a:r>
            <a:rPr lang="en-US" dirty="0" smtClean="0"/>
            <a:t> de </a:t>
          </a:r>
          <a:r>
            <a:rPr lang="en-US" dirty="0" err="1" smtClean="0"/>
            <a:t>capacitatea</a:t>
          </a:r>
          <a:r>
            <a:rPr lang="en-US" dirty="0" smtClean="0"/>
            <a:t> </a:t>
          </a:r>
          <a:r>
            <a:rPr lang="en-US" dirty="0" err="1" smtClean="0"/>
            <a:t>unui</a:t>
          </a:r>
          <a:r>
            <a:rPr lang="en-US" dirty="0" smtClean="0"/>
            <a:t> </a:t>
          </a:r>
          <a:r>
            <a:rPr lang="en-US" dirty="0" err="1" smtClean="0"/>
            <a:t>popor</a:t>
          </a:r>
          <a:r>
            <a:rPr lang="en-US" dirty="0" smtClean="0"/>
            <a:t>, </a:t>
          </a:r>
          <a:r>
            <a:rPr lang="en-US" dirty="0" err="1" smtClean="0"/>
            <a:t>unei</a:t>
          </a:r>
          <a:r>
            <a:rPr lang="en-US" dirty="0" smtClean="0"/>
            <a:t> </a:t>
          </a:r>
          <a:r>
            <a:rPr lang="en-US" dirty="0" err="1" smtClean="0"/>
            <a:t>naţiuni</a:t>
          </a:r>
          <a:r>
            <a:rPr lang="en-US" dirty="0" smtClean="0"/>
            <a:t> de a-</a:t>
          </a:r>
          <a:r>
            <a:rPr lang="en-US" dirty="0" err="1" smtClean="0"/>
            <a:t>şi</a:t>
          </a:r>
          <a:r>
            <a:rPr lang="en-US" dirty="0" smtClean="0"/>
            <a:t> </a:t>
          </a:r>
          <a:r>
            <a:rPr lang="en-US" dirty="0" err="1" smtClean="0"/>
            <a:t>asigura</a:t>
          </a:r>
          <a:r>
            <a:rPr lang="en-US" dirty="0" smtClean="0"/>
            <a:t> </a:t>
          </a:r>
          <a:r>
            <a:rPr lang="en-US" dirty="0" err="1" smtClean="0"/>
            <a:t>hrana</a:t>
          </a:r>
          <a:r>
            <a:rPr lang="en-US" dirty="0" smtClean="0"/>
            <a:t>, </a:t>
          </a:r>
          <a:r>
            <a:rPr lang="en-US" dirty="0" err="1" smtClean="0"/>
            <a:t>habitatul</a:t>
          </a:r>
          <a:r>
            <a:rPr lang="en-US" dirty="0" smtClean="0"/>
            <a:t>, </a:t>
          </a:r>
          <a:r>
            <a:rPr lang="en-US" dirty="0" err="1" smtClean="0"/>
            <a:t>cele</a:t>
          </a:r>
          <a:r>
            <a:rPr lang="en-US" dirty="0" smtClean="0"/>
            <a:t> </a:t>
          </a:r>
          <a:r>
            <a:rPr lang="en-US" dirty="0" err="1" smtClean="0"/>
            <a:t>necesare</a:t>
          </a:r>
          <a:r>
            <a:rPr lang="en-US" dirty="0" smtClean="0"/>
            <a:t> </a:t>
          </a:r>
          <a:r>
            <a:rPr lang="en-US" dirty="0" err="1" smtClean="0"/>
            <a:t>unei</a:t>
          </a:r>
          <a:r>
            <a:rPr lang="en-US" dirty="0" smtClean="0"/>
            <a:t> </a:t>
          </a:r>
          <a:r>
            <a:rPr lang="en-US" dirty="0" err="1" smtClean="0"/>
            <a:t>vieţi</a:t>
          </a:r>
          <a:r>
            <a:rPr lang="en-US" dirty="0" smtClean="0"/>
            <a:t> </a:t>
          </a:r>
          <a:r>
            <a:rPr lang="en-US" dirty="0" err="1" smtClean="0"/>
            <a:t>prospere</a:t>
          </a:r>
          <a:r>
            <a:rPr lang="en-US" dirty="0" smtClean="0"/>
            <a:t>. </a:t>
          </a:r>
          <a:endParaRPr lang="ru-RU" dirty="0"/>
        </a:p>
      </dgm:t>
    </dgm:pt>
    <dgm:pt modelId="{6B7837DA-B9AA-4FB9-BAD0-51F0717C70E0}" type="parTrans" cxnId="{EC78AA25-08A7-411B-A552-34CBEE664FF4}">
      <dgm:prSet/>
      <dgm:spPr/>
      <dgm:t>
        <a:bodyPr/>
        <a:lstStyle/>
        <a:p>
          <a:endParaRPr lang="fr-FR"/>
        </a:p>
      </dgm:t>
    </dgm:pt>
    <dgm:pt modelId="{45543164-7CDA-49E3-9F77-3302C041644D}" type="sibTrans" cxnId="{EC78AA25-08A7-411B-A552-34CBEE664FF4}">
      <dgm:prSet/>
      <dgm:spPr/>
      <dgm:t>
        <a:bodyPr/>
        <a:lstStyle/>
        <a:p>
          <a:endParaRPr lang="fr-FR"/>
        </a:p>
      </dgm:t>
    </dgm:pt>
    <dgm:pt modelId="{EC61295A-04C6-4E27-98B4-43008154DE48}">
      <dgm:prSet/>
      <dgm:spPr/>
      <dgm:t>
        <a:bodyPr/>
        <a:lstStyle/>
        <a:p>
          <a:r>
            <a:rPr lang="en-US" dirty="0" smtClean="0"/>
            <a:t>se </a:t>
          </a:r>
          <a:r>
            <a:rPr lang="en-US" dirty="0" err="1" smtClean="0"/>
            <a:t>referă</a:t>
          </a:r>
          <a:r>
            <a:rPr lang="en-US" dirty="0" smtClean="0"/>
            <a:t> la </a:t>
          </a:r>
          <a:r>
            <a:rPr lang="en-US" dirty="0" err="1" smtClean="0"/>
            <a:t>interesul</a:t>
          </a:r>
          <a:r>
            <a:rPr lang="en-US" dirty="0" smtClean="0"/>
            <a:t> </a:t>
          </a:r>
          <a:r>
            <a:rPr lang="en-US" dirty="0" err="1" smtClean="0"/>
            <a:t>unei</a:t>
          </a:r>
          <a:r>
            <a:rPr lang="en-US" dirty="0" smtClean="0"/>
            <a:t> </a:t>
          </a:r>
          <a:r>
            <a:rPr lang="en-US" dirty="0" err="1" smtClean="0"/>
            <a:t>naţiuni</a:t>
          </a:r>
          <a:r>
            <a:rPr lang="en-US" dirty="0" smtClean="0"/>
            <a:t> de a </a:t>
          </a:r>
          <a:r>
            <a:rPr lang="en-US" dirty="0" err="1" smtClean="0"/>
            <a:t>stabili</a:t>
          </a:r>
          <a:r>
            <a:rPr lang="en-US" dirty="0" smtClean="0"/>
            <a:t> </a:t>
          </a:r>
          <a:r>
            <a:rPr lang="en-US" dirty="0" err="1" smtClean="0"/>
            <a:t>şi</a:t>
          </a:r>
          <a:r>
            <a:rPr lang="en-US" dirty="0" smtClean="0"/>
            <a:t> de a </a:t>
          </a:r>
          <a:r>
            <a:rPr lang="en-US" dirty="0" err="1" smtClean="0"/>
            <a:t>păstra</a:t>
          </a:r>
          <a:r>
            <a:rPr lang="en-US" dirty="0" smtClean="0"/>
            <a:t> un </a:t>
          </a:r>
          <a:r>
            <a:rPr lang="en-US" dirty="0" err="1" smtClean="0"/>
            <a:t>mediu</a:t>
          </a:r>
          <a:r>
            <a:rPr lang="en-US" dirty="0" smtClean="0"/>
            <a:t> </a:t>
          </a:r>
          <a:r>
            <a:rPr lang="en-US" dirty="0" err="1" smtClean="0"/>
            <a:t>internaţional</a:t>
          </a:r>
          <a:r>
            <a:rPr lang="en-US" dirty="0" smtClean="0"/>
            <a:t> politic </a:t>
          </a:r>
          <a:r>
            <a:rPr lang="en-US" dirty="0" err="1" smtClean="0"/>
            <a:t>şi</a:t>
          </a:r>
          <a:r>
            <a:rPr lang="en-US" dirty="0" smtClean="0"/>
            <a:t> economic </a:t>
          </a:r>
          <a:r>
            <a:rPr lang="en-US" dirty="0" err="1" smtClean="0"/>
            <a:t>în</a:t>
          </a:r>
          <a:r>
            <a:rPr lang="en-US" dirty="0" smtClean="0"/>
            <a:t> care </a:t>
          </a:r>
          <a:r>
            <a:rPr lang="en-US" dirty="0" err="1" smtClean="0"/>
            <a:t>să</a:t>
          </a:r>
          <a:r>
            <a:rPr lang="en-US" dirty="0" smtClean="0"/>
            <a:t> se </a:t>
          </a:r>
          <a:r>
            <a:rPr lang="en-US" dirty="0" err="1" smtClean="0"/>
            <a:t>poată</a:t>
          </a:r>
          <a:r>
            <a:rPr lang="en-US" dirty="0" smtClean="0"/>
            <a:t> </a:t>
          </a:r>
          <a:r>
            <a:rPr lang="en-US" dirty="0" err="1" smtClean="0"/>
            <a:t>simţi</a:t>
          </a:r>
          <a:r>
            <a:rPr lang="en-US" dirty="0" smtClean="0"/>
            <a:t> </a:t>
          </a:r>
          <a:r>
            <a:rPr lang="en-US" dirty="0" err="1" smtClean="0"/>
            <a:t>în</a:t>
          </a:r>
          <a:r>
            <a:rPr lang="en-US" dirty="0" smtClean="0"/>
            <a:t> </a:t>
          </a:r>
          <a:r>
            <a:rPr lang="en-US" dirty="0" err="1" smtClean="0"/>
            <a:t>siguranţă</a:t>
          </a:r>
          <a:r>
            <a:rPr lang="en-US" dirty="0" smtClean="0"/>
            <a:t>.</a:t>
          </a:r>
          <a:endParaRPr lang="fr-FR" dirty="0"/>
        </a:p>
      </dgm:t>
    </dgm:pt>
    <dgm:pt modelId="{BDBF49DB-8344-44E5-B8DD-BC7A19D02164}" type="parTrans" cxnId="{0A338FBA-CC99-45F9-83B5-BFAC969038B0}">
      <dgm:prSet/>
      <dgm:spPr/>
      <dgm:t>
        <a:bodyPr/>
        <a:lstStyle/>
        <a:p>
          <a:endParaRPr lang="fr-FR"/>
        </a:p>
      </dgm:t>
    </dgm:pt>
    <dgm:pt modelId="{88B490D4-1C11-4A5C-979E-CE8A5694EDCF}" type="sibTrans" cxnId="{0A338FBA-CC99-45F9-83B5-BFAC969038B0}">
      <dgm:prSet/>
      <dgm:spPr/>
      <dgm:t>
        <a:bodyPr/>
        <a:lstStyle/>
        <a:p>
          <a:endParaRPr lang="fr-FR"/>
        </a:p>
      </dgm:t>
    </dgm:pt>
    <dgm:pt modelId="{10FEC7B5-25E5-4DE9-96D6-5AF7CE005302}" type="pres">
      <dgm:prSet presAssocID="{E94969DD-C0AE-4FD6-AFD4-18B80D33339F}" presName="Name0" presStyleCnt="0">
        <dgm:presLayoutVars>
          <dgm:dir/>
          <dgm:animLvl val="lvl"/>
          <dgm:resizeHandles val="exact"/>
        </dgm:presLayoutVars>
      </dgm:prSet>
      <dgm:spPr/>
    </dgm:pt>
    <dgm:pt modelId="{42D34619-BA8C-475E-BCBD-01DB567A7CEF}" type="pres">
      <dgm:prSet presAssocID="{302665AB-CD11-45E9-9D69-4C0E2E227878}" presName="composite" presStyleCnt="0"/>
      <dgm:spPr/>
    </dgm:pt>
    <dgm:pt modelId="{EAF37B1F-0138-4FF7-8A1F-40FD4EA56EA6}" type="pres">
      <dgm:prSet presAssocID="{302665AB-CD11-45E9-9D69-4C0E2E227878}" presName="parTx" presStyleLbl="alignNode1" presStyleIdx="0" presStyleCnt="4">
        <dgm:presLayoutVars>
          <dgm:chMax val="0"/>
          <dgm:chPref val="0"/>
          <dgm:bulletEnabled val="1"/>
        </dgm:presLayoutVars>
      </dgm:prSet>
      <dgm:spPr/>
      <dgm:t>
        <a:bodyPr/>
        <a:lstStyle/>
        <a:p>
          <a:endParaRPr lang="fr-FR"/>
        </a:p>
      </dgm:t>
    </dgm:pt>
    <dgm:pt modelId="{79D4FDB7-1D0C-45C4-85B2-CF2E87B2237E}" type="pres">
      <dgm:prSet presAssocID="{302665AB-CD11-45E9-9D69-4C0E2E227878}" presName="desTx" presStyleLbl="alignAccFollowNode1" presStyleIdx="0" presStyleCnt="4">
        <dgm:presLayoutVars>
          <dgm:bulletEnabled val="1"/>
        </dgm:presLayoutVars>
      </dgm:prSet>
      <dgm:spPr/>
      <dgm:t>
        <a:bodyPr/>
        <a:lstStyle/>
        <a:p>
          <a:endParaRPr lang="fr-FR"/>
        </a:p>
      </dgm:t>
    </dgm:pt>
    <dgm:pt modelId="{8A81FFDB-E959-4114-8746-BDCFE15C99C9}" type="pres">
      <dgm:prSet presAssocID="{6C2F3023-179A-4262-AA57-7935E4098B7A}" presName="space" presStyleCnt="0"/>
      <dgm:spPr/>
    </dgm:pt>
    <dgm:pt modelId="{3F2D726E-8271-4C97-87BA-B60E5481BD36}" type="pres">
      <dgm:prSet presAssocID="{145D92A6-E1BA-4F0D-88B3-94752015624D}" presName="composite" presStyleCnt="0"/>
      <dgm:spPr/>
    </dgm:pt>
    <dgm:pt modelId="{540368DC-7C44-4518-BBA5-656E2D6C47F1}" type="pres">
      <dgm:prSet presAssocID="{145D92A6-E1BA-4F0D-88B3-94752015624D}" presName="parTx" presStyleLbl="alignNode1" presStyleIdx="1" presStyleCnt="4">
        <dgm:presLayoutVars>
          <dgm:chMax val="0"/>
          <dgm:chPref val="0"/>
          <dgm:bulletEnabled val="1"/>
        </dgm:presLayoutVars>
      </dgm:prSet>
      <dgm:spPr/>
      <dgm:t>
        <a:bodyPr/>
        <a:lstStyle/>
        <a:p>
          <a:endParaRPr lang="fr-FR"/>
        </a:p>
      </dgm:t>
    </dgm:pt>
    <dgm:pt modelId="{321EA073-E197-46DF-B5A8-1B060B68EEF1}" type="pres">
      <dgm:prSet presAssocID="{145D92A6-E1BA-4F0D-88B3-94752015624D}" presName="desTx" presStyleLbl="alignAccFollowNode1" presStyleIdx="1" presStyleCnt="4">
        <dgm:presLayoutVars>
          <dgm:bulletEnabled val="1"/>
        </dgm:presLayoutVars>
      </dgm:prSet>
      <dgm:spPr/>
    </dgm:pt>
    <dgm:pt modelId="{B73EB123-B4FB-4556-A39D-2E546551765F}" type="pres">
      <dgm:prSet presAssocID="{DF181D5B-AB1E-412E-9C89-6C9DD1FD6760}" presName="space" presStyleCnt="0"/>
      <dgm:spPr/>
    </dgm:pt>
    <dgm:pt modelId="{C0A26A8B-7AA1-4804-A605-DBFF24DBAA6E}" type="pres">
      <dgm:prSet presAssocID="{9913566D-31D1-4C0E-91D2-2281E88D6601}" presName="composite" presStyleCnt="0"/>
      <dgm:spPr/>
    </dgm:pt>
    <dgm:pt modelId="{884B8F64-D39D-47CB-AB50-9696309F6E5F}" type="pres">
      <dgm:prSet presAssocID="{9913566D-31D1-4C0E-91D2-2281E88D6601}" presName="parTx" presStyleLbl="alignNode1" presStyleIdx="2" presStyleCnt="4">
        <dgm:presLayoutVars>
          <dgm:chMax val="0"/>
          <dgm:chPref val="0"/>
          <dgm:bulletEnabled val="1"/>
        </dgm:presLayoutVars>
      </dgm:prSet>
      <dgm:spPr/>
    </dgm:pt>
    <dgm:pt modelId="{A7BDD700-A37F-41F8-8D56-AAB8F8E61696}" type="pres">
      <dgm:prSet presAssocID="{9913566D-31D1-4C0E-91D2-2281E88D6601}" presName="desTx" presStyleLbl="alignAccFollowNode1" presStyleIdx="2" presStyleCnt="4">
        <dgm:presLayoutVars>
          <dgm:bulletEnabled val="1"/>
        </dgm:presLayoutVars>
      </dgm:prSet>
      <dgm:spPr/>
      <dgm:t>
        <a:bodyPr/>
        <a:lstStyle/>
        <a:p>
          <a:endParaRPr lang="fr-FR"/>
        </a:p>
      </dgm:t>
    </dgm:pt>
    <dgm:pt modelId="{D7D2F80B-6880-4DC7-BCB9-70CB65C3F4CC}" type="pres">
      <dgm:prSet presAssocID="{BE634D6F-CD1B-42C4-9816-034B16C7E6A2}" presName="space" presStyleCnt="0"/>
      <dgm:spPr/>
    </dgm:pt>
    <dgm:pt modelId="{812B323D-6E36-4FB3-B78B-C8DC71D571BB}" type="pres">
      <dgm:prSet presAssocID="{84454162-3D06-4B26-AACA-6DDD79757DDC}" presName="composite" presStyleCnt="0"/>
      <dgm:spPr/>
    </dgm:pt>
    <dgm:pt modelId="{018A5A42-937D-46D2-9A86-BE79E5058ECC}" type="pres">
      <dgm:prSet presAssocID="{84454162-3D06-4B26-AACA-6DDD79757DDC}" presName="parTx" presStyleLbl="alignNode1" presStyleIdx="3" presStyleCnt="4">
        <dgm:presLayoutVars>
          <dgm:chMax val="0"/>
          <dgm:chPref val="0"/>
          <dgm:bulletEnabled val="1"/>
        </dgm:presLayoutVars>
      </dgm:prSet>
      <dgm:spPr/>
    </dgm:pt>
    <dgm:pt modelId="{B818DD12-57A4-47FA-86D5-A1B1199DCDC6}" type="pres">
      <dgm:prSet presAssocID="{84454162-3D06-4B26-AACA-6DDD79757DDC}" presName="desTx" presStyleLbl="alignAccFollowNode1" presStyleIdx="3" presStyleCnt="4">
        <dgm:presLayoutVars>
          <dgm:bulletEnabled val="1"/>
        </dgm:presLayoutVars>
      </dgm:prSet>
      <dgm:spPr/>
      <dgm:t>
        <a:bodyPr/>
        <a:lstStyle/>
        <a:p>
          <a:endParaRPr lang="fr-FR"/>
        </a:p>
      </dgm:t>
    </dgm:pt>
  </dgm:ptLst>
  <dgm:cxnLst>
    <dgm:cxn modelId="{D1CD2BBE-9B22-49BE-A262-1574DEA7A2DC}" type="presOf" srcId="{302665AB-CD11-45E9-9D69-4C0E2E227878}" destId="{EAF37B1F-0138-4FF7-8A1F-40FD4EA56EA6}" srcOrd="0" destOrd="0" presId="urn:microsoft.com/office/officeart/2005/8/layout/hList1"/>
    <dgm:cxn modelId="{39AE9024-88DE-4C67-B3B0-93A5B654851E}" type="presOf" srcId="{31745774-C866-46EB-AA91-E74EFC9C4F09}" destId="{321EA073-E197-46DF-B5A8-1B060B68EEF1}" srcOrd="0" destOrd="0" presId="urn:microsoft.com/office/officeart/2005/8/layout/hList1"/>
    <dgm:cxn modelId="{EC78AA25-08A7-411B-A552-34CBEE664FF4}" srcId="{9913566D-31D1-4C0E-91D2-2281E88D6601}" destId="{EBD431A9-B25A-4756-B879-6001AD0592CF}" srcOrd="0" destOrd="0" parTransId="{6B7837DA-B9AA-4FB9-BAD0-51F0717C70E0}" sibTransId="{45543164-7CDA-49E3-9F77-3302C041644D}"/>
    <dgm:cxn modelId="{22CAF10F-E150-4DE7-8F9A-DDEB8EB42DB6}" type="presOf" srcId="{829C5F80-6B08-4A25-8096-45DE23CA1230}" destId="{79D4FDB7-1D0C-45C4-85B2-CF2E87B2237E}" srcOrd="0" destOrd="0" presId="urn:microsoft.com/office/officeart/2005/8/layout/hList1"/>
    <dgm:cxn modelId="{3643BFFC-4C2E-4313-965A-6A9806D5906C}" type="presOf" srcId="{145D92A6-E1BA-4F0D-88B3-94752015624D}" destId="{540368DC-7C44-4518-BBA5-656E2D6C47F1}" srcOrd="0" destOrd="0" presId="urn:microsoft.com/office/officeart/2005/8/layout/hList1"/>
    <dgm:cxn modelId="{6EE68713-3C9D-486C-810D-7CA7784363AF}" srcId="{145D92A6-E1BA-4F0D-88B3-94752015624D}" destId="{31745774-C866-46EB-AA91-E74EFC9C4F09}" srcOrd="0" destOrd="0" parTransId="{AD43336C-52EF-429B-8100-8B2EECF9E008}" sibTransId="{3FABE08B-FCCF-44EC-A43F-A4F2532797D5}"/>
    <dgm:cxn modelId="{ED56D0BE-AE4E-4093-9259-5A7C93EC5E2A}" srcId="{E94969DD-C0AE-4FD6-AFD4-18B80D33339F}" destId="{145D92A6-E1BA-4F0D-88B3-94752015624D}" srcOrd="1" destOrd="0" parTransId="{182E1EE7-0942-47E0-A597-465208F645C7}" sibTransId="{DF181D5B-AB1E-412E-9C89-6C9DD1FD6760}"/>
    <dgm:cxn modelId="{7314B503-3387-4D88-9785-01D3AF73D161}" type="presOf" srcId="{EC61295A-04C6-4E27-98B4-43008154DE48}" destId="{B818DD12-57A4-47FA-86D5-A1B1199DCDC6}" srcOrd="0" destOrd="0" presId="urn:microsoft.com/office/officeart/2005/8/layout/hList1"/>
    <dgm:cxn modelId="{0A338FBA-CC99-45F9-83B5-BFAC969038B0}" srcId="{84454162-3D06-4B26-AACA-6DDD79757DDC}" destId="{EC61295A-04C6-4E27-98B4-43008154DE48}" srcOrd="0" destOrd="0" parTransId="{BDBF49DB-8344-44E5-B8DD-BC7A19D02164}" sibTransId="{88B490D4-1C11-4A5C-979E-CE8A5694EDCF}"/>
    <dgm:cxn modelId="{B98666C2-0160-4A50-B53B-91D6263044C4}" srcId="{E94969DD-C0AE-4FD6-AFD4-18B80D33339F}" destId="{9913566D-31D1-4C0E-91D2-2281E88D6601}" srcOrd="2" destOrd="0" parTransId="{8EE02405-EBB6-48FD-81A0-588C3FB6790D}" sibTransId="{BE634D6F-CD1B-42C4-9816-034B16C7E6A2}"/>
    <dgm:cxn modelId="{9027E566-A6F6-4AA4-A954-35948B8DD9A2}" srcId="{E94969DD-C0AE-4FD6-AFD4-18B80D33339F}" destId="{302665AB-CD11-45E9-9D69-4C0E2E227878}" srcOrd="0" destOrd="0" parTransId="{35FE8B0B-4466-4EE3-A7D4-7D55D9DE5729}" sibTransId="{6C2F3023-179A-4262-AA57-7935E4098B7A}"/>
    <dgm:cxn modelId="{A369E179-680B-481F-9FED-D8AAFCB607A7}" type="presOf" srcId="{EBD431A9-B25A-4756-B879-6001AD0592CF}" destId="{A7BDD700-A37F-41F8-8D56-AAB8F8E61696}" srcOrd="0" destOrd="0" presId="urn:microsoft.com/office/officeart/2005/8/layout/hList1"/>
    <dgm:cxn modelId="{23AA2FD1-0F1D-426F-A573-6552187E5C2E}" srcId="{E94969DD-C0AE-4FD6-AFD4-18B80D33339F}" destId="{84454162-3D06-4B26-AACA-6DDD79757DDC}" srcOrd="3" destOrd="0" parTransId="{972B4A8F-CD0E-4637-84E2-8A1074E11707}" sibTransId="{6524BA4E-EC34-4EEB-A6FC-9D8198B953E3}"/>
    <dgm:cxn modelId="{AA5360C7-0E25-457F-966C-CC8DA2133FD2}" type="presOf" srcId="{E94969DD-C0AE-4FD6-AFD4-18B80D33339F}" destId="{10FEC7B5-25E5-4DE9-96D6-5AF7CE005302}" srcOrd="0" destOrd="0" presId="urn:microsoft.com/office/officeart/2005/8/layout/hList1"/>
    <dgm:cxn modelId="{1F1D2353-6D87-47CF-A690-C5D5A27E89B7}" srcId="{302665AB-CD11-45E9-9D69-4C0E2E227878}" destId="{829C5F80-6B08-4A25-8096-45DE23CA1230}" srcOrd="0" destOrd="0" parTransId="{B5776CE6-33A5-4B74-9EA2-5CFC478432FB}" sibTransId="{56693A70-E715-462F-B6B6-BDE2D45D904F}"/>
    <dgm:cxn modelId="{4C41A2F7-ECED-4E5A-BADB-A93C3A1E7F45}" type="presOf" srcId="{84454162-3D06-4B26-AACA-6DDD79757DDC}" destId="{018A5A42-937D-46D2-9A86-BE79E5058ECC}" srcOrd="0" destOrd="0" presId="urn:microsoft.com/office/officeart/2005/8/layout/hList1"/>
    <dgm:cxn modelId="{9762BF8A-7884-44E2-A305-2BF40487F966}" type="presOf" srcId="{9913566D-31D1-4C0E-91D2-2281E88D6601}" destId="{884B8F64-D39D-47CB-AB50-9696309F6E5F}" srcOrd="0" destOrd="0" presId="urn:microsoft.com/office/officeart/2005/8/layout/hList1"/>
    <dgm:cxn modelId="{E4359CA5-C397-41F3-8563-411A2771732E}" type="presParOf" srcId="{10FEC7B5-25E5-4DE9-96D6-5AF7CE005302}" destId="{42D34619-BA8C-475E-BCBD-01DB567A7CEF}" srcOrd="0" destOrd="0" presId="urn:microsoft.com/office/officeart/2005/8/layout/hList1"/>
    <dgm:cxn modelId="{CD75B406-BC6B-43DF-9BF8-15C26A355E87}" type="presParOf" srcId="{42D34619-BA8C-475E-BCBD-01DB567A7CEF}" destId="{EAF37B1F-0138-4FF7-8A1F-40FD4EA56EA6}" srcOrd="0" destOrd="0" presId="urn:microsoft.com/office/officeart/2005/8/layout/hList1"/>
    <dgm:cxn modelId="{4AD5831D-7A8F-4DE1-AFE0-C98C173561BB}" type="presParOf" srcId="{42D34619-BA8C-475E-BCBD-01DB567A7CEF}" destId="{79D4FDB7-1D0C-45C4-85B2-CF2E87B2237E}" srcOrd="1" destOrd="0" presId="urn:microsoft.com/office/officeart/2005/8/layout/hList1"/>
    <dgm:cxn modelId="{503F0937-8B2B-468B-AD1D-27CBE0B93E8D}" type="presParOf" srcId="{10FEC7B5-25E5-4DE9-96D6-5AF7CE005302}" destId="{8A81FFDB-E959-4114-8746-BDCFE15C99C9}" srcOrd="1" destOrd="0" presId="urn:microsoft.com/office/officeart/2005/8/layout/hList1"/>
    <dgm:cxn modelId="{9397529C-D743-446D-BD50-173AF8AB82B3}" type="presParOf" srcId="{10FEC7B5-25E5-4DE9-96D6-5AF7CE005302}" destId="{3F2D726E-8271-4C97-87BA-B60E5481BD36}" srcOrd="2" destOrd="0" presId="urn:microsoft.com/office/officeart/2005/8/layout/hList1"/>
    <dgm:cxn modelId="{CC6ECA23-50C6-4E06-AB9D-E23F2EE80750}" type="presParOf" srcId="{3F2D726E-8271-4C97-87BA-B60E5481BD36}" destId="{540368DC-7C44-4518-BBA5-656E2D6C47F1}" srcOrd="0" destOrd="0" presId="urn:microsoft.com/office/officeart/2005/8/layout/hList1"/>
    <dgm:cxn modelId="{4F067B23-0AA8-4034-8E60-97AAF095F6A2}" type="presParOf" srcId="{3F2D726E-8271-4C97-87BA-B60E5481BD36}" destId="{321EA073-E197-46DF-B5A8-1B060B68EEF1}" srcOrd="1" destOrd="0" presId="urn:microsoft.com/office/officeart/2005/8/layout/hList1"/>
    <dgm:cxn modelId="{795B19D0-630A-4C03-AEE6-7B550A78C8CD}" type="presParOf" srcId="{10FEC7B5-25E5-4DE9-96D6-5AF7CE005302}" destId="{B73EB123-B4FB-4556-A39D-2E546551765F}" srcOrd="3" destOrd="0" presId="urn:microsoft.com/office/officeart/2005/8/layout/hList1"/>
    <dgm:cxn modelId="{407236CD-D1D7-44C1-B87A-1F82BEED9447}" type="presParOf" srcId="{10FEC7B5-25E5-4DE9-96D6-5AF7CE005302}" destId="{C0A26A8B-7AA1-4804-A605-DBFF24DBAA6E}" srcOrd="4" destOrd="0" presId="urn:microsoft.com/office/officeart/2005/8/layout/hList1"/>
    <dgm:cxn modelId="{8D1242BB-6F95-47C9-95E7-B24A03E55845}" type="presParOf" srcId="{C0A26A8B-7AA1-4804-A605-DBFF24DBAA6E}" destId="{884B8F64-D39D-47CB-AB50-9696309F6E5F}" srcOrd="0" destOrd="0" presId="urn:microsoft.com/office/officeart/2005/8/layout/hList1"/>
    <dgm:cxn modelId="{768CC920-F144-471B-BBC7-ECD48F9450F5}" type="presParOf" srcId="{C0A26A8B-7AA1-4804-A605-DBFF24DBAA6E}" destId="{A7BDD700-A37F-41F8-8D56-AAB8F8E61696}" srcOrd="1" destOrd="0" presId="urn:microsoft.com/office/officeart/2005/8/layout/hList1"/>
    <dgm:cxn modelId="{7E08D66B-7B0D-4B37-A98B-F2902C77AAEB}" type="presParOf" srcId="{10FEC7B5-25E5-4DE9-96D6-5AF7CE005302}" destId="{D7D2F80B-6880-4DC7-BCB9-70CB65C3F4CC}" srcOrd="5" destOrd="0" presId="urn:microsoft.com/office/officeart/2005/8/layout/hList1"/>
    <dgm:cxn modelId="{51760AD6-3F0F-45AA-9F48-BA0C3FD6DE90}" type="presParOf" srcId="{10FEC7B5-25E5-4DE9-96D6-5AF7CE005302}" destId="{812B323D-6E36-4FB3-B78B-C8DC71D571BB}" srcOrd="6" destOrd="0" presId="urn:microsoft.com/office/officeart/2005/8/layout/hList1"/>
    <dgm:cxn modelId="{19AC5E3E-AFA7-4724-B4F8-45BBF67C2D7B}" type="presParOf" srcId="{812B323D-6E36-4FB3-B78B-C8DC71D571BB}" destId="{018A5A42-937D-46D2-9A86-BE79E5058ECC}" srcOrd="0" destOrd="0" presId="urn:microsoft.com/office/officeart/2005/8/layout/hList1"/>
    <dgm:cxn modelId="{DEA15FF6-ACD9-4F1A-B27F-3B8B4A0A1686}" type="presParOf" srcId="{812B323D-6E36-4FB3-B78B-C8DC71D571BB}" destId="{B818DD12-57A4-47FA-86D5-A1B1199DCDC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B89083-76CD-4307-AE24-A93EB6E4F91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FR"/>
        </a:p>
      </dgm:t>
    </dgm:pt>
    <dgm:pt modelId="{82A99421-5FF9-4902-9BC9-8600A6ED9D82}">
      <dgm:prSet phldrT="[Текст]"/>
      <dgm:spPr/>
      <dgm:t>
        <a:bodyPr/>
        <a:lstStyle/>
        <a:p>
          <a:r>
            <a:rPr lang="ro-RO" smtClean="0"/>
            <a:t>coexistenţa paşnică ca un principiu universal al relaţiilor internaţionale;</a:t>
          </a:r>
          <a:endParaRPr lang="fr-FR" dirty="0"/>
        </a:p>
      </dgm:t>
    </dgm:pt>
    <dgm:pt modelId="{1E285823-258B-4F97-BFA5-20EA9ACE63EA}" type="parTrans" cxnId="{0C984503-560A-4F43-B9BB-EB0ED6B94FE5}">
      <dgm:prSet/>
      <dgm:spPr/>
      <dgm:t>
        <a:bodyPr/>
        <a:lstStyle/>
        <a:p>
          <a:endParaRPr lang="fr-FR"/>
        </a:p>
      </dgm:t>
    </dgm:pt>
    <dgm:pt modelId="{274D8BFD-FCD7-4B31-A8A7-70FE244417E2}" type="sibTrans" cxnId="{0C984503-560A-4F43-B9BB-EB0ED6B94FE5}">
      <dgm:prSet/>
      <dgm:spPr/>
      <dgm:t>
        <a:bodyPr/>
        <a:lstStyle/>
        <a:p>
          <a:endParaRPr lang="fr-FR"/>
        </a:p>
      </dgm:t>
    </dgm:pt>
    <dgm:pt modelId="{6384A1D1-131B-434B-8EFC-B504B05B8A0F}">
      <dgm:prSet/>
      <dgm:spPr/>
      <dgm:t>
        <a:bodyPr/>
        <a:lstStyle/>
        <a:p>
          <a:r>
            <a:rPr lang="ro-RO" smtClean="0"/>
            <a:t>asigurarea securităţii pentru toate statele; </a:t>
          </a:r>
          <a:endParaRPr lang="ru-RU" dirty="0"/>
        </a:p>
      </dgm:t>
    </dgm:pt>
    <dgm:pt modelId="{A3C4E849-9DB2-495D-9F21-1DFB065F3C4B}" type="parTrans" cxnId="{51C5A8AC-5C65-4020-A54E-84C7145813A4}">
      <dgm:prSet/>
      <dgm:spPr/>
      <dgm:t>
        <a:bodyPr/>
        <a:lstStyle/>
        <a:p>
          <a:endParaRPr lang="fr-FR"/>
        </a:p>
      </dgm:t>
    </dgm:pt>
    <dgm:pt modelId="{883BC3AE-8002-43A0-B75B-650BE8045233}" type="sibTrans" cxnId="{51C5A8AC-5C65-4020-A54E-84C7145813A4}">
      <dgm:prSet/>
      <dgm:spPr/>
      <dgm:t>
        <a:bodyPr/>
        <a:lstStyle/>
        <a:p>
          <a:endParaRPr lang="fr-FR"/>
        </a:p>
      </dgm:t>
    </dgm:pt>
    <dgm:pt modelId="{84CB0EE9-758B-4368-959D-E5F805070FD3}">
      <dgm:prSet/>
      <dgm:spPr/>
      <dgm:t>
        <a:bodyPr/>
        <a:lstStyle/>
        <a:p>
          <a:r>
            <a:rPr lang="ro-RO" smtClean="0"/>
            <a:t>crearea de garanţii eficiente în domeniul militar, politic, economic şi umanitar;</a:t>
          </a:r>
          <a:endParaRPr lang="ru-RU" dirty="0"/>
        </a:p>
      </dgm:t>
    </dgm:pt>
    <dgm:pt modelId="{23C0AA7D-A345-40C9-A0E4-734D9145234A}" type="parTrans" cxnId="{11EF66F5-329C-4972-A587-13B90FBD655D}">
      <dgm:prSet/>
      <dgm:spPr/>
      <dgm:t>
        <a:bodyPr/>
        <a:lstStyle/>
        <a:p>
          <a:endParaRPr lang="fr-FR"/>
        </a:p>
      </dgm:t>
    </dgm:pt>
    <dgm:pt modelId="{1C878A2A-B324-4E4A-9CC7-08BF8638157E}" type="sibTrans" cxnId="{11EF66F5-329C-4972-A587-13B90FBD655D}">
      <dgm:prSet/>
      <dgm:spPr/>
      <dgm:t>
        <a:bodyPr/>
        <a:lstStyle/>
        <a:p>
          <a:endParaRPr lang="fr-FR"/>
        </a:p>
      </dgm:t>
    </dgm:pt>
    <dgm:pt modelId="{9354439D-BE16-4ED0-B25E-E6AA9CADC344}">
      <dgm:prSet/>
      <dgm:spPr/>
      <dgm:t>
        <a:bodyPr/>
        <a:lstStyle/>
        <a:p>
          <a:r>
            <a:rPr lang="ro-RO" smtClean="0"/>
            <a:t>prevenirea cursei înarmărilor în spaţiul cosmic, încetarea tuturor testelor de arme nucleare şi finalizarea lichidării acesteia;</a:t>
          </a:r>
          <a:endParaRPr lang="ru-RU" dirty="0"/>
        </a:p>
      </dgm:t>
    </dgm:pt>
    <dgm:pt modelId="{C477BC1E-66D2-4043-9586-ED97E446ABB0}" type="parTrans" cxnId="{5D51B189-9D69-4B07-B99F-07B0CE331586}">
      <dgm:prSet/>
      <dgm:spPr/>
      <dgm:t>
        <a:bodyPr/>
        <a:lstStyle/>
        <a:p>
          <a:endParaRPr lang="fr-FR"/>
        </a:p>
      </dgm:t>
    </dgm:pt>
    <dgm:pt modelId="{44283AF2-82CF-4F4C-95A0-5340CAD28FC6}" type="sibTrans" cxnId="{5D51B189-9D69-4B07-B99F-07B0CE331586}">
      <dgm:prSet/>
      <dgm:spPr/>
      <dgm:t>
        <a:bodyPr/>
        <a:lstStyle/>
        <a:p>
          <a:endParaRPr lang="fr-FR"/>
        </a:p>
      </dgm:t>
    </dgm:pt>
    <dgm:pt modelId="{6E17BDE5-481D-4CF5-AC90-B5BDEBD26945}">
      <dgm:prSet/>
      <dgm:spPr/>
      <dgm:t>
        <a:bodyPr/>
        <a:lstStyle/>
        <a:p>
          <a:r>
            <a:rPr lang="ro-RO" smtClean="0"/>
            <a:t>respectarea necondiţionată a drepturilor suverane ale fiecărui popor;</a:t>
          </a:r>
          <a:endParaRPr lang="ru-RU" dirty="0"/>
        </a:p>
      </dgm:t>
    </dgm:pt>
    <dgm:pt modelId="{D218DC5F-6F92-4FAD-9CC0-92391C37B1C3}" type="parTrans" cxnId="{01690AEB-3003-430D-BC45-4CD6C65EC489}">
      <dgm:prSet/>
      <dgm:spPr/>
      <dgm:t>
        <a:bodyPr/>
        <a:lstStyle/>
        <a:p>
          <a:endParaRPr lang="fr-FR"/>
        </a:p>
      </dgm:t>
    </dgm:pt>
    <dgm:pt modelId="{53D2C4BF-81C1-4DF0-A72C-191E0A72DA08}" type="sibTrans" cxnId="{01690AEB-3003-430D-BC45-4CD6C65EC489}">
      <dgm:prSet/>
      <dgm:spPr/>
      <dgm:t>
        <a:bodyPr/>
        <a:lstStyle/>
        <a:p>
          <a:endParaRPr lang="fr-FR"/>
        </a:p>
      </dgm:t>
    </dgm:pt>
    <dgm:pt modelId="{4135F314-5BB6-48F9-9A9E-DF4930E9EEEF}">
      <dgm:prSet/>
      <dgm:spPr/>
      <dgm:t>
        <a:bodyPr/>
        <a:lstStyle/>
        <a:p>
          <a:r>
            <a:rPr lang="ro-RO" smtClean="0"/>
            <a:t>soluţionarea politică a crizelor internaţionale şi a conflictelor regionale;</a:t>
          </a:r>
          <a:endParaRPr lang="ru-RU" dirty="0"/>
        </a:p>
      </dgm:t>
    </dgm:pt>
    <dgm:pt modelId="{629BE8AA-768D-4BF4-BACF-C36688DFBF44}" type="parTrans" cxnId="{BEE8B7BD-AD91-41F7-9B0C-87A5934854EE}">
      <dgm:prSet/>
      <dgm:spPr/>
      <dgm:t>
        <a:bodyPr/>
        <a:lstStyle/>
        <a:p>
          <a:endParaRPr lang="fr-FR"/>
        </a:p>
      </dgm:t>
    </dgm:pt>
    <dgm:pt modelId="{97E045B6-1C16-431D-B9C0-C3B090E2DDD6}" type="sibTrans" cxnId="{BEE8B7BD-AD91-41F7-9B0C-87A5934854EE}">
      <dgm:prSet/>
      <dgm:spPr/>
      <dgm:t>
        <a:bodyPr/>
        <a:lstStyle/>
        <a:p>
          <a:endParaRPr lang="fr-FR"/>
        </a:p>
      </dgm:t>
    </dgm:pt>
    <dgm:pt modelId="{62F47872-348C-452D-9568-52080AEBF08F}">
      <dgm:prSet/>
      <dgm:spPr/>
      <dgm:t>
        <a:bodyPr/>
        <a:lstStyle/>
        <a:p>
          <a:r>
            <a:rPr lang="ro-RO" smtClean="0"/>
            <a:t>consolidarea încrederii între state;</a:t>
          </a:r>
          <a:endParaRPr lang="ru-RU" dirty="0"/>
        </a:p>
      </dgm:t>
    </dgm:pt>
    <dgm:pt modelId="{9F3686ED-C534-4BB0-AD8C-4670C49A78F2}" type="parTrans" cxnId="{006C9BE5-147C-487C-93EE-224DBD3083EC}">
      <dgm:prSet/>
      <dgm:spPr/>
      <dgm:t>
        <a:bodyPr/>
        <a:lstStyle/>
        <a:p>
          <a:endParaRPr lang="fr-FR"/>
        </a:p>
      </dgm:t>
    </dgm:pt>
    <dgm:pt modelId="{63A0E8B8-4C26-45A3-B2BC-85C6C465B5F5}" type="sibTrans" cxnId="{006C9BE5-147C-487C-93EE-224DBD3083EC}">
      <dgm:prSet/>
      <dgm:spPr/>
      <dgm:t>
        <a:bodyPr/>
        <a:lstStyle/>
        <a:p>
          <a:endParaRPr lang="fr-FR"/>
        </a:p>
      </dgm:t>
    </dgm:pt>
    <dgm:pt modelId="{2224C729-1924-4124-8C6E-586F5F02577B}">
      <dgm:prSet/>
      <dgm:spPr/>
      <dgm:t>
        <a:bodyPr/>
        <a:lstStyle/>
        <a:p>
          <a:r>
            <a:rPr lang="ro-RO" smtClean="0"/>
            <a:t>dezvoltarea unor metode eficiente de prevenire a terorismului internaţional;</a:t>
          </a:r>
          <a:endParaRPr lang="ru-RU" dirty="0"/>
        </a:p>
      </dgm:t>
    </dgm:pt>
    <dgm:pt modelId="{23F89E44-A057-423A-B28B-ABA732B718BE}" type="parTrans" cxnId="{F05EE360-9B67-46BB-99A7-86DBE84CB0CF}">
      <dgm:prSet/>
      <dgm:spPr/>
      <dgm:t>
        <a:bodyPr/>
        <a:lstStyle/>
        <a:p>
          <a:endParaRPr lang="fr-FR"/>
        </a:p>
      </dgm:t>
    </dgm:pt>
    <dgm:pt modelId="{288F364D-CCC8-4E09-BCA4-05191F503202}" type="sibTrans" cxnId="{F05EE360-9B67-46BB-99A7-86DBE84CB0CF}">
      <dgm:prSet/>
      <dgm:spPr/>
      <dgm:t>
        <a:bodyPr/>
        <a:lstStyle/>
        <a:p>
          <a:endParaRPr lang="fr-FR"/>
        </a:p>
      </dgm:t>
    </dgm:pt>
    <dgm:pt modelId="{43E019CE-3689-49A6-BAFA-894B3322D623}">
      <dgm:prSet/>
      <dgm:spPr/>
      <dgm:t>
        <a:bodyPr/>
        <a:lstStyle/>
        <a:p>
          <a:r>
            <a:rPr lang="ro-RO" smtClean="0"/>
            <a:t>eradicarea genocidului, apartheidului, fascismului etc.;</a:t>
          </a:r>
          <a:endParaRPr lang="ru-RU" dirty="0"/>
        </a:p>
      </dgm:t>
    </dgm:pt>
    <dgm:pt modelId="{E9DC3273-1E79-4B25-8B92-A4C20CA3E4C5}" type="parTrans" cxnId="{9BE3073E-CD5F-4FE8-965C-06BCBE2786F4}">
      <dgm:prSet/>
      <dgm:spPr/>
      <dgm:t>
        <a:bodyPr/>
        <a:lstStyle/>
        <a:p>
          <a:endParaRPr lang="fr-FR"/>
        </a:p>
      </dgm:t>
    </dgm:pt>
    <dgm:pt modelId="{2F741D50-22DC-467D-B608-0D489A39843F}" type="sibTrans" cxnId="{9BE3073E-CD5F-4FE8-965C-06BCBE2786F4}">
      <dgm:prSet/>
      <dgm:spPr/>
      <dgm:t>
        <a:bodyPr/>
        <a:lstStyle/>
        <a:p>
          <a:endParaRPr lang="fr-FR"/>
        </a:p>
      </dgm:t>
    </dgm:pt>
    <dgm:pt modelId="{DF67D441-0937-471D-8F7B-BF45AE8362A8}">
      <dgm:prSet/>
      <dgm:spPr/>
      <dgm:t>
        <a:bodyPr/>
        <a:lstStyle/>
        <a:p>
          <a:r>
            <a:rPr lang="ro-RO" smtClean="0"/>
            <a:t>excluderea din practica internaţională a tuturor formelor de discriminare, blocade economice şi a sancţiunilor (fără recomandările comunităţii internaţionale); </a:t>
          </a:r>
          <a:endParaRPr lang="ru-RU" dirty="0"/>
        </a:p>
      </dgm:t>
    </dgm:pt>
    <dgm:pt modelId="{4930F298-BBEA-4719-9D6E-F57A9B7F9522}" type="parTrans" cxnId="{CD188480-9674-43F2-8893-4BE3F5A16B40}">
      <dgm:prSet/>
      <dgm:spPr/>
      <dgm:t>
        <a:bodyPr/>
        <a:lstStyle/>
        <a:p>
          <a:endParaRPr lang="fr-FR"/>
        </a:p>
      </dgm:t>
    </dgm:pt>
    <dgm:pt modelId="{49439193-6041-4A9E-8ADB-CB611D9283E5}" type="sibTrans" cxnId="{CD188480-9674-43F2-8893-4BE3F5A16B40}">
      <dgm:prSet/>
      <dgm:spPr/>
      <dgm:t>
        <a:bodyPr/>
        <a:lstStyle/>
        <a:p>
          <a:endParaRPr lang="fr-FR"/>
        </a:p>
      </dgm:t>
    </dgm:pt>
    <dgm:pt modelId="{C62F0B4E-1CA7-459B-893E-B59DC1A08F36}">
      <dgm:prSet/>
      <dgm:spPr/>
      <dgm:t>
        <a:bodyPr/>
        <a:lstStyle/>
        <a:p>
          <a:r>
            <a:rPr lang="ro-RO" smtClean="0"/>
            <a:t>stabilirea unei noi ordini economice, care să asigure securitatea economică egală a tuturor statelor. </a:t>
          </a:r>
          <a:endParaRPr lang="ru-RU" dirty="0"/>
        </a:p>
      </dgm:t>
    </dgm:pt>
    <dgm:pt modelId="{861990E6-BDAB-4815-9E4E-E999614FE27B}" type="parTrans" cxnId="{28C62678-C7B9-4BE7-81D4-4E3AF900874A}">
      <dgm:prSet/>
      <dgm:spPr/>
      <dgm:t>
        <a:bodyPr/>
        <a:lstStyle/>
        <a:p>
          <a:endParaRPr lang="fr-FR"/>
        </a:p>
      </dgm:t>
    </dgm:pt>
    <dgm:pt modelId="{EE809132-9A32-427D-A701-E7D4C8CD03A6}" type="sibTrans" cxnId="{28C62678-C7B9-4BE7-81D4-4E3AF900874A}">
      <dgm:prSet/>
      <dgm:spPr/>
      <dgm:t>
        <a:bodyPr/>
        <a:lstStyle/>
        <a:p>
          <a:endParaRPr lang="fr-FR"/>
        </a:p>
      </dgm:t>
    </dgm:pt>
    <dgm:pt modelId="{E291FB66-3AEC-47F2-91C7-17419044D75D}" type="pres">
      <dgm:prSet presAssocID="{3FB89083-76CD-4307-AE24-A93EB6E4F917}" presName="diagram" presStyleCnt="0">
        <dgm:presLayoutVars>
          <dgm:dir/>
          <dgm:resizeHandles val="exact"/>
        </dgm:presLayoutVars>
      </dgm:prSet>
      <dgm:spPr/>
    </dgm:pt>
    <dgm:pt modelId="{9EDA11AA-BCF9-4B75-BA25-5A9D697DA10E}" type="pres">
      <dgm:prSet presAssocID="{82A99421-5FF9-4902-9BC9-8600A6ED9D82}" presName="node" presStyleLbl="node1" presStyleIdx="0" presStyleCnt="11">
        <dgm:presLayoutVars>
          <dgm:bulletEnabled val="1"/>
        </dgm:presLayoutVars>
      </dgm:prSet>
      <dgm:spPr/>
      <dgm:t>
        <a:bodyPr/>
        <a:lstStyle/>
        <a:p>
          <a:endParaRPr lang="fr-FR"/>
        </a:p>
      </dgm:t>
    </dgm:pt>
    <dgm:pt modelId="{D383BE71-491B-432C-93A8-08FB9DF074CB}" type="pres">
      <dgm:prSet presAssocID="{274D8BFD-FCD7-4B31-A8A7-70FE244417E2}" presName="sibTrans" presStyleCnt="0"/>
      <dgm:spPr/>
    </dgm:pt>
    <dgm:pt modelId="{D9069CC7-42B9-447D-9A4E-33C251AD2AB1}" type="pres">
      <dgm:prSet presAssocID="{6384A1D1-131B-434B-8EFC-B504B05B8A0F}" presName="node" presStyleLbl="node1" presStyleIdx="1" presStyleCnt="11">
        <dgm:presLayoutVars>
          <dgm:bulletEnabled val="1"/>
        </dgm:presLayoutVars>
      </dgm:prSet>
      <dgm:spPr/>
    </dgm:pt>
    <dgm:pt modelId="{F45E8DB6-CE0D-48C3-AEA2-22E8CF10DF90}" type="pres">
      <dgm:prSet presAssocID="{883BC3AE-8002-43A0-B75B-650BE8045233}" presName="sibTrans" presStyleCnt="0"/>
      <dgm:spPr/>
    </dgm:pt>
    <dgm:pt modelId="{2F357C3E-5919-4A47-8832-2EB0D73115FD}" type="pres">
      <dgm:prSet presAssocID="{84CB0EE9-758B-4368-959D-E5F805070FD3}" presName="node" presStyleLbl="node1" presStyleIdx="2" presStyleCnt="11">
        <dgm:presLayoutVars>
          <dgm:bulletEnabled val="1"/>
        </dgm:presLayoutVars>
      </dgm:prSet>
      <dgm:spPr/>
    </dgm:pt>
    <dgm:pt modelId="{31BE976A-52CA-4B17-8060-059778261C04}" type="pres">
      <dgm:prSet presAssocID="{1C878A2A-B324-4E4A-9CC7-08BF8638157E}" presName="sibTrans" presStyleCnt="0"/>
      <dgm:spPr/>
    </dgm:pt>
    <dgm:pt modelId="{A088DAE8-274E-4B7D-9E5A-471744F6689F}" type="pres">
      <dgm:prSet presAssocID="{9354439D-BE16-4ED0-B25E-E6AA9CADC344}" presName="node" presStyleLbl="node1" presStyleIdx="3" presStyleCnt="11">
        <dgm:presLayoutVars>
          <dgm:bulletEnabled val="1"/>
        </dgm:presLayoutVars>
      </dgm:prSet>
      <dgm:spPr/>
    </dgm:pt>
    <dgm:pt modelId="{0716FDB2-EBAD-488F-ACDC-DCD71C25FB02}" type="pres">
      <dgm:prSet presAssocID="{44283AF2-82CF-4F4C-95A0-5340CAD28FC6}" presName="sibTrans" presStyleCnt="0"/>
      <dgm:spPr/>
    </dgm:pt>
    <dgm:pt modelId="{1B995FA9-BA05-4A28-8CC8-46988EDC4BBF}" type="pres">
      <dgm:prSet presAssocID="{6E17BDE5-481D-4CF5-AC90-B5BDEBD26945}" presName="node" presStyleLbl="node1" presStyleIdx="4" presStyleCnt="11">
        <dgm:presLayoutVars>
          <dgm:bulletEnabled val="1"/>
        </dgm:presLayoutVars>
      </dgm:prSet>
      <dgm:spPr/>
    </dgm:pt>
    <dgm:pt modelId="{5BF5B025-898A-4413-9C5B-3B9BBC18533A}" type="pres">
      <dgm:prSet presAssocID="{53D2C4BF-81C1-4DF0-A72C-191E0A72DA08}" presName="sibTrans" presStyleCnt="0"/>
      <dgm:spPr/>
    </dgm:pt>
    <dgm:pt modelId="{E81D7D6E-FE5A-462D-9F38-372682A43A62}" type="pres">
      <dgm:prSet presAssocID="{4135F314-5BB6-48F9-9A9E-DF4930E9EEEF}" presName="node" presStyleLbl="node1" presStyleIdx="5" presStyleCnt="11">
        <dgm:presLayoutVars>
          <dgm:bulletEnabled val="1"/>
        </dgm:presLayoutVars>
      </dgm:prSet>
      <dgm:spPr/>
    </dgm:pt>
    <dgm:pt modelId="{7CA72FA0-3945-4F9C-ACA1-365CE1700D2D}" type="pres">
      <dgm:prSet presAssocID="{97E045B6-1C16-431D-B9C0-C3B090E2DDD6}" presName="sibTrans" presStyleCnt="0"/>
      <dgm:spPr/>
    </dgm:pt>
    <dgm:pt modelId="{43410491-16FD-4BDA-AE43-2F0A80F6A2D1}" type="pres">
      <dgm:prSet presAssocID="{62F47872-348C-452D-9568-52080AEBF08F}" presName="node" presStyleLbl="node1" presStyleIdx="6" presStyleCnt="11">
        <dgm:presLayoutVars>
          <dgm:bulletEnabled val="1"/>
        </dgm:presLayoutVars>
      </dgm:prSet>
      <dgm:spPr/>
    </dgm:pt>
    <dgm:pt modelId="{6345758F-2A22-468E-A086-7612AC86BD02}" type="pres">
      <dgm:prSet presAssocID="{63A0E8B8-4C26-45A3-B2BC-85C6C465B5F5}" presName="sibTrans" presStyleCnt="0"/>
      <dgm:spPr/>
    </dgm:pt>
    <dgm:pt modelId="{17F11693-F1A1-4C41-9BFC-9E689E9DE23A}" type="pres">
      <dgm:prSet presAssocID="{2224C729-1924-4124-8C6E-586F5F02577B}" presName="node" presStyleLbl="node1" presStyleIdx="7" presStyleCnt="11">
        <dgm:presLayoutVars>
          <dgm:bulletEnabled val="1"/>
        </dgm:presLayoutVars>
      </dgm:prSet>
      <dgm:spPr/>
    </dgm:pt>
    <dgm:pt modelId="{1E7B1981-6EF0-4C20-8CE5-12574D39F42E}" type="pres">
      <dgm:prSet presAssocID="{288F364D-CCC8-4E09-BCA4-05191F503202}" presName="sibTrans" presStyleCnt="0"/>
      <dgm:spPr/>
    </dgm:pt>
    <dgm:pt modelId="{CE9B3710-4150-4065-9A5E-134787645B74}" type="pres">
      <dgm:prSet presAssocID="{43E019CE-3689-49A6-BAFA-894B3322D623}" presName="node" presStyleLbl="node1" presStyleIdx="8" presStyleCnt="11">
        <dgm:presLayoutVars>
          <dgm:bulletEnabled val="1"/>
        </dgm:presLayoutVars>
      </dgm:prSet>
      <dgm:spPr/>
    </dgm:pt>
    <dgm:pt modelId="{6B4F94EC-2CB7-45B9-98F4-CE91AEFE5035}" type="pres">
      <dgm:prSet presAssocID="{2F741D50-22DC-467D-B608-0D489A39843F}" presName="sibTrans" presStyleCnt="0"/>
      <dgm:spPr/>
    </dgm:pt>
    <dgm:pt modelId="{363B72CC-745F-480A-984E-75007CB77118}" type="pres">
      <dgm:prSet presAssocID="{DF67D441-0937-471D-8F7B-BF45AE8362A8}" presName="node" presStyleLbl="node1" presStyleIdx="9" presStyleCnt="11">
        <dgm:presLayoutVars>
          <dgm:bulletEnabled val="1"/>
        </dgm:presLayoutVars>
      </dgm:prSet>
      <dgm:spPr/>
    </dgm:pt>
    <dgm:pt modelId="{794FF33A-6AF3-4035-9909-99E47C33C5D0}" type="pres">
      <dgm:prSet presAssocID="{49439193-6041-4A9E-8ADB-CB611D9283E5}" presName="sibTrans" presStyleCnt="0"/>
      <dgm:spPr/>
    </dgm:pt>
    <dgm:pt modelId="{350CD09D-37CC-461A-8622-F417BFCC7E6F}" type="pres">
      <dgm:prSet presAssocID="{C62F0B4E-1CA7-459B-893E-B59DC1A08F36}" presName="node" presStyleLbl="node1" presStyleIdx="10" presStyleCnt="11">
        <dgm:presLayoutVars>
          <dgm:bulletEnabled val="1"/>
        </dgm:presLayoutVars>
      </dgm:prSet>
      <dgm:spPr/>
    </dgm:pt>
  </dgm:ptLst>
  <dgm:cxnLst>
    <dgm:cxn modelId="{01690AEB-3003-430D-BC45-4CD6C65EC489}" srcId="{3FB89083-76CD-4307-AE24-A93EB6E4F917}" destId="{6E17BDE5-481D-4CF5-AC90-B5BDEBD26945}" srcOrd="4" destOrd="0" parTransId="{D218DC5F-6F92-4FAD-9CC0-92391C37B1C3}" sibTransId="{53D2C4BF-81C1-4DF0-A72C-191E0A72DA08}"/>
    <dgm:cxn modelId="{0C984503-560A-4F43-B9BB-EB0ED6B94FE5}" srcId="{3FB89083-76CD-4307-AE24-A93EB6E4F917}" destId="{82A99421-5FF9-4902-9BC9-8600A6ED9D82}" srcOrd="0" destOrd="0" parTransId="{1E285823-258B-4F97-BFA5-20EA9ACE63EA}" sibTransId="{274D8BFD-FCD7-4B31-A8A7-70FE244417E2}"/>
    <dgm:cxn modelId="{0453C4C9-7EA0-4462-9B52-2286EFEEA3BF}" type="presOf" srcId="{4135F314-5BB6-48F9-9A9E-DF4930E9EEEF}" destId="{E81D7D6E-FE5A-462D-9F38-372682A43A62}" srcOrd="0" destOrd="0" presId="urn:microsoft.com/office/officeart/2005/8/layout/default"/>
    <dgm:cxn modelId="{9BE3073E-CD5F-4FE8-965C-06BCBE2786F4}" srcId="{3FB89083-76CD-4307-AE24-A93EB6E4F917}" destId="{43E019CE-3689-49A6-BAFA-894B3322D623}" srcOrd="8" destOrd="0" parTransId="{E9DC3273-1E79-4B25-8B92-A4C20CA3E4C5}" sibTransId="{2F741D50-22DC-467D-B608-0D489A39843F}"/>
    <dgm:cxn modelId="{8A245CF9-5FBA-41BE-9BDB-7533541E9D47}" type="presOf" srcId="{82A99421-5FF9-4902-9BC9-8600A6ED9D82}" destId="{9EDA11AA-BCF9-4B75-BA25-5A9D697DA10E}" srcOrd="0" destOrd="0" presId="urn:microsoft.com/office/officeart/2005/8/layout/default"/>
    <dgm:cxn modelId="{28C62678-C7B9-4BE7-81D4-4E3AF900874A}" srcId="{3FB89083-76CD-4307-AE24-A93EB6E4F917}" destId="{C62F0B4E-1CA7-459B-893E-B59DC1A08F36}" srcOrd="10" destOrd="0" parTransId="{861990E6-BDAB-4815-9E4E-E999614FE27B}" sibTransId="{EE809132-9A32-427D-A701-E7D4C8CD03A6}"/>
    <dgm:cxn modelId="{EA4DA9BC-52F8-4176-A06C-4DB9D263FFFC}" type="presOf" srcId="{84CB0EE9-758B-4368-959D-E5F805070FD3}" destId="{2F357C3E-5919-4A47-8832-2EB0D73115FD}" srcOrd="0" destOrd="0" presId="urn:microsoft.com/office/officeart/2005/8/layout/default"/>
    <dgm:cxn modelId="{51C5A8AC-5C65-4020-A54E-84C7145813A4}" srcId="{3FB89083-76CD-4307-AE24-A93EB6E4F917}" destId="{6384A1D1-131B-434B-8EFC-B504B05B8A0F}" srcOrd="1" destOrd="0" parTransId="{A3C4E849-9DB2-495D-9F21-1DFB065F3C4B}" sibTransId="{883BC3AE-8002-43A0-B75B-650BE8045233}"/>
    <dgm:cxn modelId="{73281465-5EE4-4663-9EB5-1C824773FB2B}" type="presOf" srcId="{C62F0B4E-1CA7-459B-893E-B59DC1A08F36}" destId="{350CD09D-37CC-461A-8622-F417BFCC7E6F}" srcOrd="0" destOrd="0" presId="urn:microsoft.com/office/officeart/2005/8/layout/default"/>
    <dgm:cxn modelId="{024862B5-E632-4851-926B-D0F0875F7C7D}" type="presOf" srcId="{43E019CE-3689-49A6-BAFA-894B3322D623}" destId="{CE9B3710-4150-4065-9A5E-134787645B74}" srcOrd="0" destOrd="0" presId="urn:microsoft.com/office/officeart/2005/8/layout/default"/>
    <dgm:cxn modelId="{2EFCEBD8-E88E-47AE-8790-6BFCDA3FB446}" type="presOf" srcId="{62F47872-348C-452D-9568-52080AEBF08F}" destId="{43410491-16FD-4BDA-AE43-2F0A80F6A2D1}" srcOrd="0" destOrd="0" presId="urn:microsoft.com/office/officeart/2005/8/layout/default"/>
    <dgm:cxn modelId="{006C9BE5-147C-487C-93EE-224DBD3083EC}" srcId="{3FB89083-76CD-4307-AE24-A93EB6E4F917}" destId="{62F47872-348C-452D-9568-52080AEBF08F}" srcOrd="6" destOrd="0" parTransId="{9F3686ED-C534-4BB0-AD8C-4670C49A78F2}" sibTransId="{63A0E8B8-4C26-45A3-B2BC-85C6C465B5F5}"/>
    <dgm:cxn modelId="{CD188480-9674-43F2-8893-4BE3F5A16B40}" srcId="{3FB89083-76CD-4307-AE24-A93EB6E4F917}" destId="{DF67D441-0937-471D-8F7B-BF45AE8362A8}" srcOrd="9" destOrd="0" parTransId="{4930F298-BBEA-4719-9D6E-F57A9B7F9522}" sibTransId="{49439193-6041-4A9E-8ADB-CB611D9283E5}"/>
    <dgm:cxn modelId="{89CB6103-D4B3-4D90-AE25-1F25FDAEDADF}" type="presOf" srcId="{3FB89083-76CD-4307-AE24-A93EB6E4F917}" destId="{E291FB66-3AEC-47F2-91C7-17419044D75D}" srcOrd="0" destOrd="0" presId="urn:microsoft.com/office/officeart/2005/8/layout/default"/>
    <dgm:cxn modelId="{11EF66F5-329C-4972-A587-13B90FBD655D}" srcId="{3FB89083-76CD-4307-AE24-A93EB6E4F917}" destId="{84CB0EE9-758B-4368-959D-E5F805070FD3}" srcOrd="2" destOrd="0" parTransId="{23C0AA7D-A345-40C9-A0E4-734D9145234A}" sibTransId="{1C878A2A-B324-4E4A-9CC7-08BF8638157E}"/>
    <dgm:cxn modelId="{F05EE360-9B67-46BB-99A7-86DBE84CB0CF}" srcId="{3FB89083-76CD-4307-AE24-A93EB6E4F917}" destId="{2224C729-1924-4124-8C6E-586F5F02577B}" srcOrd="7" destOrd="0" parTransId="{23F89E44-A057-423A-B28B-ABA732B718BE}" sibTransId="{288F364D-CCC8-4E09-BCA4-05191F503202}"/>
    <dgm:cxn modelId="{06E6D447-B964-46A6-BB63-67B9DF1D79F1}" type="presOf" srcId="{6E17BDE5-481D-4CF5-AC90-B5BDEBD26945}" destId="{1B995FA9-BA05-4A28-8CC8-46988EDC4BBF}" srcOrd="0" destOrd="0" presId="urn:microsoft.com/office/officeart/2005/8/layout/default"/>
    <dgm:cxn modelId="{499FE5F7-F233-4C6C-B00B-5F3D0D19B9C7}" type="presOf" srcId="{2224C729-1924-4124-8C6E-586F5F02577B}" destId="{17F11693-F1A1-4C41-9BFC-9E689E9DE23A}" srcOrd="0" destOrd="0" presId="urn:microsoft.com/office/officeart/2005/8/layout/default"/>
    <dgm:cxn modelId="{BEE8B7BD-AD91-41F7-9B0C-87A5934854EE}" srcId="{3FB89083-76CD-4307-AE24-A93EB6E4F917}" destId="{4135F314-5BB6-48F9-9A9E-DF4930E9EEEF}" srcOrd="5" destOrd="0" parTransId="{629BE8AA-768D-4BF4-BACF-C36688DFBF44}" sibTransId="{97E045B6-1C16-431D-B9C0-C3B090E2DDD6}"/>
    <dgm:cxn modelId="{EC6C7DAC-D714-43F5-9106-D25F65266787}" type="presOf" srcId="{DF67D441-0937-471D-8F7B-BF45AE8362A8}" destId="{363B72CC-745F-480A-984E-75007CB77118}" srcOrd="0" destOrd="0" presId="urn:microsoft.com/office/officeart/2005/8/layout/default"/>
    <dgm:cxn modelId="{5D51B189-9D69-4B07-B99F-07B0CE331586}" srcId="{3FB89083-76CD-4307-AE24-A93EB6E4F917}" destId="{9354439D-BE16-4ED0-B25E-E6AA9CADC344}" srcOrd="3" destOrd="0" parTransId="{C477BC1E-66D2-4043-9586-ED97E446ABB0}" sibTransId="{44283AF2-82CF-4F4C-95A0-5340CAD28FC6}"/>
    <dgm:cxn modelId="{8B9C34FF-81B2-432D-8B05-BBC9CAC80F12}" type="presOf" srcId="{6384A1D1-131B-434B-8EFC-B504B05B8A0F}" destId="{D9069CC7-42B9-447D-9A4E-33C251AD2AB1}" srcOrd="0" destOrd="0" presId="urn:microsoft.com/office/officeart/2005/8/layout/default"/>
    <dgm:cxn modelId="{C9881016-1128-400F-B891-309D43B1EE38}" type="presOf" srcId="{9354439D-BE16-4ED0-B25E-E6AA9CADC344}" destId="{A088DAE8-274E-4B7D-9E5A-471744F6689F}" srcOrd="0" destOrd="0" presId="urn:microsoft.com/office/officeart/2005/8/layout/default"/>
    <dgm:cxn modelId="{52D6E312-72D6-4BF4-8641-72B97EA7D334}" type="presParOf" srcId="{E291FB66-3AEC-47F2-91C7-17419044D75D}" destId="{9EDA11AA-BCF9-4B75-BA25-5A9D697DA10E}" srcOrd="0" destOrd="0" presId="urn:microsoft.com/office/officeart/2005/8/layout/default"/>
    <dgm:cxn modelId="{D15EE96F-25E7-490D-BE55-D0D4541E9D0B}" type="presParOf" srcId="{E291FB66-3AEC-47F2-91C7-17419044D75D}" destId="{D383BE71-491B-432C-93A8-08FB9DF074CB}" srcOrd="1" destOrd="0" presId="urn:microsoft.com/office/officeart/2005/8/layout/default"/>
    <dgm:cxn modelId="{BD8D9BCB-5766-4357-9ABF-BDB2065B48AD}" type="presParOf" srcId="{E291FB66-3AEC-47F2-91C7-17419044D75D}" destId="{D9069CC7-42B9-447D-9A4E-33C251AD2AB1}" srcOrd="2" destOrd="0" presId="urn:microsoft.com/office/officeart/2005/8/layout/default"/>
    <dgm:cxn modelId="{02722FF7-1ADA-499E-B688-46D0C9291097}" type="presParOf" srcId="{E291FB66-3AEC-47F2-91C7-17419044D75D}" destId="{F45E8DB6-CE0D-48C3-AEA2-22E8CF10DF90}" srcOrd="3" destOrd="0" presId="urn:microsoft.com/office/officeart/2005/8/layout/default"/>
    <dgm:cxn modelId="{B558F8A0-E938-43E0-BC9A-36F24B0C395F}" type="presParOf" srcId="{E291FB66-3AEC-47F2-91C7-17419044D75D}" destId="{2F357C3E-5919-4A47-8832-2EB0D73115FD}" srcOrd="4" destOrd="0" presId="urn:microsoft.com/office/officeart/2005/8/layout/default"/>
    <dgm:cxn modelId="{F43A52E4-A42E-4C26-B531-B51CF2EE428A}" type="presParOf" srcId="{E291FB66-3AEC-47F2-91C7-17419044D75D}" destId="{31BE976A-52CA-4B17-8060-059778261C04}" srcOrd="5" destOrd="0" presId="urn:microsoft.com/office/officeart/2005/8/layout/default"/>
    <dgm:cxn modelId="{A8801B9C-E20D-4FF1-8A38-4FE60473DAC9}" type="presParOf" srcId="{E291FB66-3AEC-47F2-91C7-17419044D75D}" destId="{A088DAE8-274E-4B7D-9E5A-471744F6689F}" srcOrd="6" destOrd="0" presId="urn:microsoft.com/office/officeart/2005/8/layout/default"/>
    <dgm:cxn modelId="{F014A179-E97C-49D4-8AF1-E7DC62722436}" type="presParOf" srcId="{E291FB66-3AEC-47F2-91C7-17419044D75D}" destId="{0716FDB2-EBAD-488F-ACDC-DCD71C25FB02}" srcOrd="7" destOrd="0" presId="urn:microsoft.com/office/officeart/2005/8/layout/default"/>
    <dgm:cxn modelId="{675D4708-621E-462F-8B5F-5CA66E16B509}" type="presParOf" srcId="{E291FB66-3AEC-47F2-91C7-17419044D75D}" destId="{1B995FA9-BA05-4A28-8CC8-46988EDC4BBF}" srcOrd="8" destOrd="0" presId="urn:microsoft.com/office/officeart/2005/8/layout/default"/>
    <dgm:cxn modelId="{3E5B384A-A2A8-4D7A-8C0C-D8990F28346A}" type="presParOf" srcId="{E291FB66-3AEC-47F2-91C7-17419044D75D}" destId="{5BF5B025-898A-4413-9C5B-3B9BBC18533A}" srcOrd="9" destOrd="0" presId="urn:microsoft.com/office/officeart/2005/8/layout/default"/>
    <dgm:cxn modelId="{E4CED2A2-EDF6-4BC7-A109-7B48E19D51B3}" type="presParOf" srcId="{E291FB66-3AEC-47F2-91C7-17419044D75D}" destId="{E81D7D6E-FE5A-462D-9F38-372682A43A62}" srcOrd="10" destOrd="0" presId="urn:microsoft.com/office/officeart/2005/8/layout/default"/>
    <dgm:cxn modelId="{9F873E68-811D-4FE2-8B6B-6D45C08C157B}" type="presParOf" srcId="{E291FB66-3AEC-47F2-91C7-17419044D75D}" destId="{7CA72FA0-3945-4F9C-ACA1-365CE1700D2D}" srcOrd="11" destOrd="0" presId="urn:microsoft.com/office/officeart/2005/8/layout/default"/>
    <dgm:cxn modelId="{50D8818C-FB81-47C9-AC8A-59A31E6CC136}" type="presParOf" srcId="{E291FB66-3AEC-47F2-91C7-17419044D75D}" destId="{43410491-16FD-4BDA-AE43-2F0A80F6A2D1}" srcOrd="12" destOrd="0" presId="urn:microsoft.com/office/officeart/2005/8/layout/default"/>
    <dgm:cxn modelId="{2BD31286-CE4B-4A36-8608-1C6E1BD188CD}" type="presParOf" srcId="{E291FB66-3AEC-47F2-91C7-17419044D75D}" destId="{6345758F-2A22-468E-A086-7612AC86BD02}" srcOrd="13" destOrd="0" presId="urn:microsoft.com/office/officeart/2005/8/layout/default"/>
    <dgm:cxn modelId="{DDB366E0-0147-48AD-BAC6-E053E64E636C}" type="presParOf" srcId="{E291FB66-3AEC-47F2-91C7-17419044D75D}" destId="{17F11693-F1A1-4C41-9BFC-9E689E9DE23A}" srcOrd="14" destOrd="0" presId="urn:microsoft.com/office/officeart/2005/8/layout/default"/>
    <dgm:cxn modelId="{C06F1160-E329-4AD1-9492-0B852CDB23BE}" type="presParOf" srcId="{E291FB66-3AEC-47F2-91C7-17419044D75D}" destId="{1E7B1981-6EF0-4C20-8CE5-12574D39F42E}" srcOrd="15" destOrd="0" presId="urn:microsoft.com/office/officeart/2005/8/layout/default"/>
    <dgm:cxn modelId="{09366C3D-3CC6-4B22-B4BF-B675EE6D5433}" type="presParOf" srcId="{E291FB66-3AEC-47F2-91C7-17419044D75D}" destId="{CE9B3710-4150-4065-9A5E-134787645B74}" srcOrd="16" destOrd="0" presId="urn:microsoft.com/office/officeart/2005/8/layout/default"/>
    <dgm:cxn modelId="{C83E775A-A2ED-4583-AA8B-F6A8BC2E7A6C}" type="presParOf" srcId="{E291FB66-3AEC-47F2-91C7-17419044D75D}" destId="{6B4F94EC-2CB7-45B9-98F4-CE91AEFE5035}" srcOrd="17" destOrd="0" presId="urn:microsoft.com/office/officeart/2005/8/layout/default"/>
    <dgm:cxn modelId="{18E78706-0EF2-40E0-90D5-F77C5A2620F5}" type="presParOf" srcId="{E291FB66-3AEC-47F2-91C7-17419044D75D}" destId="{363B72CC-745F-480A-984E-75007CB77118}" srcOrd="18" destOrd="0" presId="urn:microsoft.com/office/officeart/2005/8/layout/default"/>
    <dgm:cxn modelId="{487D4C28-B155-4EEF-A59C-97A7CF9DD336}" type="presParOf" srcId="{E291FB66-3AEC-47F2-91C7-17419044D75D}" destId="{794FF33A-6AF3-4035-9909-99E47C33C5D0}" srcOrd="19" destOrd="0" presId="urn:microsoft.com/office/officeart/2005/8/layout/default"/>
    <dgm:cxn modelId="{086D3EC7-C12B-412B-8AAD-F4255A9B5FE6}" type="presParOf" srcId="{E291FB66-3AEC-47F2-91C7-17419044D75D}" destId="{350CD09D-37CC-461A-8622-F417BFCC7E6F}" srcOrd="2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EB80524-9B39-4616-9812-D3AAC92F3F67}"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fr-FR"/>
        </a:p>
      </dgm:t>
    </dgm:pt>
    <dgm:pt modelId="{98243176-C3C6-4651-9C4C-B5F3A77DC4BA}">
      <dgm:prSet phldrT="[Text]"/>
      <dgm:spPr/>
      <dgm:t>
        <a:bodyPr/>
        <a:lstStyle/>
        <a:p>
          <a:r>
            <a:rPr lang="ro-RO" b="1" noProof="0" dirty="0" smtClean="0">
              <a:effectLst/>
              <a:latin typeface="Times New Roman" pitchFamily="18" charset="0"/>
              <a:cs typeface="Times New Roman" pitchFamily="18" charset="0"/>
            </a:rPr>
            <a:t>O parte integrantă a securităţii internaţionale o constituie funcţionarea eficientă a mecanismelor colective de securitate. Modalităţile principale de asigurare a securităţii internaţionale sunt:</a:t>
          </a:r>
          <a:endParaRPr lang="fr-FR" dirty="0">
            <a:effectLst/>
          </a:endParaRPr>
        </a:p>
      </dgm:t>
    </dgm:pt>
    <dgm:pt modelId="{5C7E1B04-71B2-4388-B7AF-B945DBBEC9B5}" type="parTrans" cxnId="{4A2CB56F-2A95-4B6D-AECE-3CCA1C1C5A70}">
      <dgm:prSet/>
      <dgm:spPr/>
      <dgm:t>
        <a:bodyPr/>
        <a:lstStyle/>
        <a:p>
          <a:endParaRPr lang="fr-FR"/>
        </a:p>
      </dgm:t>
    </dgm:pt>
    <dgm:pt modelId="{D239BA57-1336-43C7-A7F2-C407726896D1}" type="sibTrans" cxnId="{4A2CB56F-2A95-4B6D-AECE-3CCA1C1C5A70}">
      <dgm:prSet/>
      <dgm:spPr/>
      <dgm:t>
        <a:bodyPr/>
        <a:lstStyle/>
        <a:p>
          <a:endParaRPr lang="fr-FR"/>
        </a:p>
      </dgm:t>
    </dgm:pt>
    <dgm:pt modelId="{9C170E81-A9E7-4E1F-866C-8334599F2E11}">
      <dgm:prSet phldrT="[Text]"/>
      <dgm:spPr/>
      <dgm:t>
        <a:bodyPr/>
        <a:lstStyle/>
        <a:p>
          <a:r>
            <a:rPr lang="ro-RO" noProof="0" dirty="0">
              <a:effectLst/>
              <a:latin typeface="Times New Roman" pitchFamily="18" charset="0"/>
              <a:cs typeface="Times New Roman" pitchFamily="18" charset="0"/>
            </a:rPr>
            <a:t>tratatele bilaterale (asigură securitatea reciprocă dintre ţările în cauză şi uniunea statelor în alianţe multilaterale)</a:t>
          </a:r>
        </a:p>
      </dgm:t>
    </dgm:pt>
    <dgm:pt modelId="{A8AE29B5-B05E-453D-9B0B-2B985673BE8E}" type="parTrans" cxnId="{00A2B69A-C48F-4EAA-9B76-06A3E0AF2122}">
      <dgm:prSet/>
      <dgm:spPr/>
      <dgm:t>
        <a:bodyPr/>
        <a:lstStyle/>
        <a:p>
          <a:endParaRPr lang="fr-FR"/>
        </a:p>
      </dgm:t>
    </dgm:pt>
    <dgm:pt modelId="{F38FDE2A-0864-45FC-BB27-67C2FE382380}" type="sibTrans" cxnId="{00A2B69A-C48F-4EAA-9B76-06A3E0AF2122}">
      <dgm:prSet/>
      <dgm:spPr/>
      <dgm:t>
        <a:bodyPr/>
        <a:lstStyle/>
        <a:p>
          <a:endParaRPr lang="fr-FR"/>
        </a:p>
      </dgm:t>
    </dgm:pt>
    <dgm:pt modelId="{0E6D27AB-A585-42C5-BEFB-3C1AC8C33C17}">
      <dgm:prSet phldrT="[Text]"/>
      <dgm:spPr/>
      <dgm:t>
        <a:bodyPr/>
        <a:lstStyle/>
        <a:p>
          <a:r>
            <a:rPr lang="ro-RO" noProof="0" dirty="0">
              <a:effectLst/>
              <a:latin typeface="Times New Roman" pitchFamily="18" charset="0"/>
              <a:cs typeface="Times New Roman" pitchFamily="18" charset="0"/>
            </a:rPr>
            <a:t>organizaţiile internaţionale universale (organisme şi instituţii pentru menţinerea securităţii internaţionale regionale)</a:t>
          </a:r>
        </a:p>
      </dgm:t>
    </dgm:pt>
    <dgm:pt modelId="{48B6F621-AA3F-4456-96DF-C672C5529AF2}" type="parTrans" cxnId="{7C8D0587-9293-4B1D-8E9F-BAEFD62D1F34}">
      <dgm:prSet/>
      <dgm:spPr/>
      <dgm:t>
        <a:bodyPr/>
        <a:lstStyle/>
        <a:p>
          <a:endParaRPr lang="fr-FR"/>
        </a:p>
      </dgm:t>
    </dgm:pt>
    <dgm:pt modelId="{9C599546-1632-4DD7-85B7-2026761F27C4}" type="sibTrans" cxnId="{7C8D0587-9293-4B1D-8E9F-BAEFD62D1F34}">
      <dgm:prSet/>
      <dgm:spPr/>
      <dgm:t>
        <a:bodyPr/>
        <a:lstStyle/>
        <a:p>
          <a:endParaRPr lang="fr-FR"/>
        </a:p>
      </dgm:t>
    </dgm:pt>
    <dgm:pt modelId="{0D894E10-812A-41FE-A170-D70C8FC7BA68}" type="pres">
      <dgm:prSet presAssocID="{CEB80524-9B39-4616-9812-D3AAC92F3F67}" presName="diagram" presStyleCnt="0">
        <dgm:presLayoutVars>
          <dgm:chPref val="1"/>
          <dgm:dir/>
          <dgm:animOne val="branch"/>
          <dgm:animLvl val="lvl"/>
          <dgm:resizeHandles val="exact"/>
        </dgm:presLayoutVars>
      </dgm:prSet>
      <dgm:spPr/>
    </dgm:pt>
    <dgm:pt modelId="{93EF9600-151C-4E6B-A9E0-E4347B85D224}" type="pres">
      <dgm:prSet presAssocID="{98243176-C3C6-4651-9C4C-B5F3A77DC4BA}" presName="root1" presStyleCnt="0"/>
      <dgm:spPr/>
    </dgm:pt>
    <dgm:pt modelId="{9E61AB0C-C932-4E92-A9F0-807BAC20E8C1}" type="pres">
      <dgm:prSet presAssocID="{98243176-C3C6-4651-9C4C-B5F3A77DC4BA}" presName="LevelOneTextNode" presStyleLbl="node0" presStyleIdx="0" presStyleCnt="1" custScaleX="212366" custScaleY="245222" custLinFactNeighborX="-57440">
        <dgm:presLayoutVars>
          <dgm:chPref val="3"/>
        </dgm:presLayoutVars>
      </dgm:prSet>
      <dgm:spPr/>
      <dgm:t>
        <a:bodyPr/>
        <a:lstStyle/>
        <a:p>
          <a:endParaRPr lang="fr-FR"/>
        </a:p>
      </dgm:t>
    </dgm:pt>
    <dgm:pt modelId="{65491E8A-33CD-488C-9D71-085C30A9625D}" type="pres">
      <dgm:prSet presAssocID="{98243176-C3C6-4651-9C4C-B5F3A77DC4BA}" presName="level2hierChild" presStyleCnt="0"/>
      <dgm:spPr/>
    </dgm:pt>
    <dgm:pt modelId="{A3C8C6D6-02E7-4D1C-9A17-867932F2ECD8}" type="pres">
      <dgm:prSet presAssocID="{A8AE29B5-B05E-453D-9B0B-2B985673BE8E}" presName="conn2-1" presStyleLbl="parChTrans1D2" presStyleIdx="0" presStyleCnt="2"/>
      <dgm:spPr/>
    </dgm:pt>
    <dgm:pt modelId="{9F6C7F6B-4C4C-46FF-9C2A-4830FAE58D88}" type="pres">
      <dgm:prSet presAssocID="{A8AE29B5-B05E-453D-9B0B-2B985673BE8E}" presName="connTx" presStyleLbl="parChTrans1D2" presStyleIdx="0" presStyleCnt="2"/>
      <dgm:spPr/>
    </dgm:pt>
    <dgm:pt modelId="{3DA7BFC4-5671-46DD-A1D3-A122966A89F5}" type="pres">
      <dgm:prSet presAssocID="{9C170E81-A9E7-4E1F-866C-8334599F2E11}" presName="root2" presStyleCnt="0"/>
      <dgm:spPr/>
    </dgm:pt>
    <dgm:pt modelId="{ECB044AF-408E-4794-B162-0326B2BFFD00}" type="pres">
      <dgm:prSet presAssocID="{9C170E81-A9E7-4E1F-866C-8334599F2E11}" presName="LevelTwoTextNode" presStyleLbl="node2" presStyleIdx="0" presStyleCnt="2">
        <dgm:presLayoutVars>
          <dgm:chPref val="3"/>
        </dgm:presLayoutVars>
      </dgm:prSet>
      <dgm:spPr/>
      <dgm:t>
        <a:bodyPr/>
        <a:lstStyle/>
        <a:p>
          <a:endParaRPr lang="fr-FR"/>
        </a:p>
      </dgm:t>
    </dgm:pt>
    <dgm:pt modelId="{F2A39ED0-6ED6-43E8-BA9C-C71A07B2DD21}" type="pres">
      <dgm:prSet presAssocID="{9C170E81-A9E7-4E1F-866C-8334599F2E11}" presName="level3hierChild" presStyleCnt="0"/>
      <dgm:spPr/>
    </dgm:pt>
    <dgm:pt modelId="{76A1A931-A6CD-4F8C-9D5A-01D5B9A9AEC1}" type="pres">
      <dgm:prSet presAssocID="{48B6F621-AA3F-4456-96DF-C672C5529AF2}" presName="conn2-1" presStyleLbl="parChTrans1D2" presStyleIdx="1" presStyleCnt="2"/>
      <dgm:spPr/>
    </dgm:pt>
    <dgm:pt modelId="{6BBFCC5B-2BEE-43EA-846D-167808734117}" type="pres">
      <dgm:prSet presAssocID="{48B6F621-AA3F-4456-96DF-C672C5529AF2}" presName="connTx" presStyleLbl="parChTrans1D2" presStyleIdx="1" presStyleCnt="2"/>
      <dgm:spPr/>
    </dgm:pt>
    <dgm:pt modelId="{8840E039-5A31-40A7-B95E-8B9F2FA6D9D0}" type="pres">
      <dgm:prSet presAssocID="{0E6D27AB-A585-42C5-BEFB-3C1AC8C33C17}" presName="root2" presStyleCnt="0"/>
      <dgm:spPr/>
    </dgm:pt>
    <dgm:pt modelId="{8A32F68E-B0C7-484A-ABCB-746BB6349564}" type="pres">
      <dgm:prSet presAssocID="{0E6D27AB-A585-42C5-BEFB-3C1AC8C33C17}" presName="LevelTwoTextNode" presStyleLbl="node2" presStyleIdx="1" presStyleCnt="2">
        <dgm:presLayoutVars>
          <dgm:chPref val="3"/>
        </dgm:presLayoutVars>
      </dgm:prSet>
      <dgm:spPr/>
      <dgm:t>
        <a:bodyPr/>
        <a:lstStyle/>
        <a:p>
          <a:endParaRPr lang="fr-FR"/>
        </a:p>
      </dgm:t>
    </dgm:pt>
    <dgm:pt modelId="{6C1775A6-9D53-49DA-A8B0-074EBD16D24A}" type="pres">
      <dgm:prSet presAssocID="{0E6D27AB-A585-42C5-BEFB-3C1AC8C33C17}" presName="level3hierChild" presStyleCnt="0"/>
      <dgm:spPr/>
    </dgm:pt>
  </dgm:ptLst>
  <dgm:cxnLst>
    <dgm:cxn modelId="{1457920C-22F1-4CBD-99E9-989C5C47A566}" type="presOf" srcId="{0E6D27AB-A585-42C5-BEFB-3C1AC8C33C17}" destId="{8A32F68E-B0C7-484A-ABCB-746BB6349564}" srcOrd="0" destOrd="0" presId="urn:microsoft.com/office/officeart/2005/8/layout/hierarchy2"/>
    <dgm:cxn modelId="{AB9F227A-35F9-461C-8656-2EC2B2E77FB2}" type="presOf" srcId="{9C170E81-A9E7-4E1F-866C-8334599F2E11}" destId="{ECB044AF-408E-4794-B162-0326B2BFFD00}" srcOrd="0" destOrd="0" presId="urn:microsoft.com/office/officeart/2005/8/layout/hierarchy2"/>
    <dgm:cxn modelId="{45C7110E-2142-4A8F-BA7B-AC3BB71A8184}" type="presOf" srcId="{48B6F621-AA3F-4456-96DF-C672C5529AF2}" destId="{76A1A931-A6CD-4F8C-9D5A-01D5B9A9AEC1}" srcOrd="0" destOrd="0" presId="urn:microsoft.com/office/officeart/2005/8/layout/hierarchy2"/>
    <dgm:cxn modelId="{4A2CB56F-2A95-4B6D-AECE-3CCA1C1C5A70}" srcId="{CEB80524-9B39-4616-9812-D3AAC92F3F67}" destId="{98243176-C3C6-4651-9C4C-B5F3A77DC4BA}" srcOrd="0" destOrd="0" parTransId="{5C7E1B04-71B2-4388-B7AF-B945DBBEC9B5}" sibTransId="{D239BA57-1336-43C7-A7F2-C407726896D1}"/>
    <dgm:cxn modelId="{BC4176B0-14FE-4FC4-92B5-3F29A5A9A202}" type="presOf" srcId="{CEB80524-9B39-4616-9812-D3AAC92F3F67}" destId="{0D894E10-812A-41FE-A170-D70C8FC7BA68}" srcOrd="0" destOrd="0" presId="urn:microsoft.com/office/officeart/2005/8/layout/hierarchy2"/>
    <dgm:cxn modelId="{F052A22C-E096-49B1-B0E3-ECE5C43B07A1}" type="presOf" srcId="{98243176-C3C6-4651-9C4C-B5F3A77DC4BA}" destId="{9E61AB0C-C932-4E92-A9F0-807BAC20E8C1}" srcOrd="0" destOrd="0" presId="urn:microsoft.com/office/officeart/2005/8/layout/hierarchy2"/>
    <dgm:cxn modelId="{00A2B69A-C48F-4EAA-9B76-06A3E0AF2122}" srcId="{98243176-C3C6-4651-9C4C-B5F3A77DC4BA}" destId="{9C170E81-A9E7-4E1F-866C-8334599F2E11}" srcOrd="0" destOrd="0" parTransId="{A8AE29B5-B05E-453D-9B0B-2B985673BE8E}" sibTransId="{F38FDE2A-0864-45FC-BB27-67C2FE382380}"/>
    <dgm:cxn modelId="{5C177C70-9272-4EF5-972D-18007BEB1A3B}" type="presOf" srcId="{48B6F621-AA3F-4456-96DF-C672C5529AF2}" destId="{6BBFCC5B-2BEE-43EA-846D-167808734117}" srcOrd="1" destOrd="0" presId="urn:microsoft.com/office/officeart/2005/8/layout/hierarchy2"/>
    <dgm:cxn modelId="{7C8D0587-9293-4B1D-8E9F-BAEFD62D1F34}" srcId="{98243176-C3C6-4651-9C4C-B5F3A77DC4BA}" destId="{0E6D27AB-A585-42C5-BEFB-3C1AC8C33C17}" srcOrd="1" destOrd="0" parTransId="{48B6F621-AA3F-4456-96DF-C672C5529AF2}" sibTransId="{9C599546-1632-4DD7-85B7-2026761F27C4}"/>
    <dgm:cxn modelId="{7463DD6E-D18C-402C-A551-F7FA0FD62300}" type="presOf" srcId="{A8AE29B5-B05E-453D-9B0B-2B985673BE8E}" destId="{9F6C7F6B-4C4C-46FF-9C2A-4830FAE58D88}" srcOrd="1" destOrd="0" presId="urn:microsoft.com/office/officeart/2005/8/layout/hierarchy2"/>
    <dgm:cxn modelId="{09654FE4-6925-45FC-BAA0-FB08AB030265}" type="presOf" srcId="{A8AE29B5-B05E-453D-9B0B-2B985673BE8E}" destId="{A3C8C6D6-02E7-4D1C-9A17-867932F2ECD8}" srcOrd="0" destOrd="0" presId="urn:microsoft.com/office/officeart/2005/8/layout/hierarchy2"/>
    <dgm:cxn modelId="{0C3CA350-85CE-4C0A-82A4-8ECC68E4C5A6}" type="presParOf" srcId="{0D894E10-812A-41FE-A170-D70C8FC7BA68}" destId="{93EF9600-151C-4E6B-A9E0-E4347B85D224}" srcOrd="0" destOrd="0" presId="urn:microsoft.com/office/officeart/2005/8/layout/hierarchy2"/>
    <dgm:cxn modelId="{4DE9B22B-28DE-4B99-AB30-7126BFEFBEBA}" type="presParOf" srcId="{93EF9600-151C-4E6B-A9E0-E4347B85D224}" destId="{9E61AB0C-C932-4E92-A9F0-807BAC20E8C1}" srcOrd="0" destOrd="0" presId="urn:microsoft.com/office/officeart/2005/8/layout/hierarchy2"/>
    <dgm:cxn modelId="{AA96EE68-415C-4455-B6CB-5EE3C7052F43}" type="presParOf" srcId="{93EF9600-151C-4E6B-A9E0-E4347B85D224}" destId="{65491E8A-33CD-488C-9D71-085C30A9625D}" srcOrd="1" destOrd="0" presId="urn:microsoft.com/office/officeart/2005/8/layout/hierarchy2"/>
    <dgm:cxn modelId="{4EC43DEF-EE2D-43DA-9031-27C8F03D5575}" type="presParOf" srcId="{65491E8A-33CD-488C-9D71-085C30A9625D}" destId="{A3C8C6D6-02E7-4D1C-9A17-867932F2ECD8}" srcOrd="0" destOrd="0" presId="urn:microsoft.com/office/officeart/2005/8/layout/hierarchy2"/>
    <dgm:cxn modelId="{4B6393DD-71AD-4593-A76E-81422FC80D6E}" type="presParOf" srcId="{A3C8C6D6-02E7-4D1C-9A17-867932F2ECD8}" destId="{9F6C7F6B-4C4C-46FF-9C2A-4830FAE58D88}" srcOrd="0" destOrd="0" presId="urn:microsoft.com/office/officeart/2005/8/layout/hierarchy2"/>
    <dgm:cxn modelId="{73931362-5A56-4E3C-8DCC-59944BA8CAAF}" type="presParOf" srcId="{65491E8A-33CD-488C-9D71-085C30A9625D}" destId="{3DA7BFC4-5671-46DD-A1D3-A122966A89F5}" srcOrd="1" destOrd="0" presId="urn:microsoft.com/office/officeart/2005/8/layout/hierarchy2"/>
    <dgm:cxn modelId="{75E6737E-790C-4692-B5ED-638AE1D333EF}" type="presParOf" srcId="{3DA7BFC4-5671-46DD-A1D3-A122966A89F5}" destId="{ECB044AF-408E-4794-B162-0326B2BFFD00}" srcOrd="0" destOrd="0" presId="urn:microsoft.com/office/officeart/2005/8/layout/hierarchy2"/>
    <dgm:cxn modelId="{E227869C-C3D0-4881-88A5-B152CAC3F604}" type="presParOf" srcId="{3DA7BFC4-5671-46DD-A1D3-A122966A89F5}" destId="{F2A39ED0-6ED6-43E8-BA9C-C71A07B2DD21}" srcOrd="1" destOrd="0" presId="urn:microsoft.com/office/officeart/2005/8/layout/hierarchy2"/>
    <dgm:cxn modelId="{1CD71E50-FD90-49AA-90B1-9428869E4A56}" type="presParOf" srcId="{65491E8A-33CD-488C-9D71-085C30A9625D}" destId="{76A1A931-A6CD-4F8C-9D5A-01D5B9A9AEC1}" srcOrd="2" destOrd="0" presId="urn:microsoft.com/office/officeart/2005/8/layout/hierarchy2"/>
    <dgm:cxn modelId="{89CE1A90-6268-4958-AA85-E9E9F4BB405F}" type="presParOf" srcId="{76A1A931-A6CD-4F8C-9D5A-01D5B9A9AEC1}" destId="{6BBFCC5B-2BEE-43EA-846D-167808734117}" srcOrd="0" destOrd="0" presId="urn:microsoft.com/office/officeart/2005/8/layout/hierarchy2"/>
    <dgm:cxn modelId="{A1A9BE76-76B0-49C6-BCB4-929FE0E1D216}" type="presParOf" srcId="{65491E8A-33CD-488C-9D71-085C30A9625D}" destId="{8840E039-5A31-40A7-B95E-8B9F2FA6D9D0}" srcOrd="3" destOrd="0" presId="urn:microsoft.com/office/officeart/2005/8/layout/hierarchy2"/>
    <dgm:cxn modelId="{F25E2F13-DCF6-4904-88F8-99FEB4AC809F}" type="presParOf" srcId="{8840E039-5A31-40A7-B95E-8B9F2FA6D9D0}" destId="{8A32F68E-B0C7-484A-ABCB-746BB6349564}" srcOrd="0" destOrd="0" presId="urn:microsoft.com/office/officeart/2005/8/layout/hierarchy2"/>
    <dgm:cxn modelId="{165AAA0C-2453-43D4-B26A-8A02C3D17AB4}" type="presParOf" srcId="{8840E039-5A31-40A7-B95E-8B9F2FA6D9D0}" destId="{6C1775A6-9D53-49DA-A8B0-074EBD16D24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5127C5B-A37B-4EE2-BC65-A5B3C4DB30E6}"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fr-FR"/>
        </a:p>
      </dgm:t>
    </dgm:pt>
    <dgm:pt modelId="{E2114E06-5FD5-4C14-8630-B2252084C820}">
      <dgm:prSet phldrT="[Текст]"/>
      <dgm:spPr>
        <a:ln>
          <a:noFill/>
        </a:ln>
      </dgm:spPr>
      <dgm:t>
        <a:bodyPr/>
        <a:lstStyle/>
        <a:p>
          <a:r>
            <a:rPr lang="ro-RO" b="1" noProof="0" dirty="0" smtClean="0">
              <a:solidFill>
                <a:schemeClr val="tx2">
                  <a:lumMod val="10000"/>
                </a:schemeClr>
              </a:solidFill>
              <a:effectLst/>
              <a:latin typeface="Times New Roman" pitchFamily="18" charset="0"/>
              <a:cs typeface="Times New Roman" pitchFamily="18" charset="0"/>
            </a:rPr>
            <a:t>Interesele fundamentale ale statului prin prisma conceptului de ,,securitate internaţională’’ sunt:</a:t>
          </a:r>
          <a:endParaRPr lang="fr-FR" dirty="0">
            <a:effectLst/>
          </a:endParaRPr>
        </a:p>
      </dgm:t>
    </dgm:pt>
    <dgm:pt modelId="{8C4E23DA-9562-4CB5-BB7C-2C5D5669F2C2}" type="parTrans" cxnId="{39B99DAF-90FC-4D96-958D-0992E36BC50D}">
      <dgm:prSet/>
      <dgm:spPr/>
      <dgm:t>
        <a:bodyPr/>
        <a:lstStyle/>
        <a:p>
          <a:endParaRPr lang="fr-FR"/>
        </a:p>
      </dgm:t>
    </dgm:pt>
    <dgm:pt modelId="{3D63FBD4-5BC7-462B-BF95-54539C3D8F19}" type="sibTrans" cxnId="{39B99DAF-90FC-4D96-958D-0992E36BC50D}">
      <dgm:prSet/>
      <dgm:spPr/>
      <dgm:t>
        <a:bodyPr/>
        <a:lstStyle/>
        <a:p>
          <a:endParaRPr lang="fr-FR"/>
        </a:p>
      </dgm:t>
    </dgm:pt>
    <dgm:pt modelId="{C3517C06-FB31-4330-A547-FA5AD26558F4}">
      <dgm:prSet/>
      <dgm:spPr/>
      <dgm:t>
        <a:bodyPr/>
        <a:lstStyle/>
        <a:p>
          <a:r>
            <a:rPr lang="ro-RO" b="0" dirty="0" smtClean="0">
              <a:solidFill>
                <a:schemeClr val="tx2">
                  <a:lumMod val="10000"/>
                </a:schemeClr>
              </a:solidFill>
              <a:latin typeface="Times New Roman" pitchFamily="18" charset="0"/>
              <a:cs typeface="Times New Roman" pitchFamily="18" charset="0"/>
            </a:rPr>
            <a:t>suveranitatea </a:t>
          </a:r>
          <a:r>
            <a:rPr lang="ro-RO" b="0" dirty="0">
              <a:solidFill>
                <a:schemeClr val="tx2">
                  <a:lumMod val="10000"/>
                </a:schemeClr>
              </a:solidFill>
              <a:latin typeface="Times New Roman" pitchFamily="18" charset="0"/>
              <a:cs typeface="Times New Roman" pitchFamily="18" charset="0"/>
            </a:rPr>
            <a:t>statului;</a:t>
          </a:r>
        </a:p>
      </dgm:t>
    </dgm:pt>
    <dgm:pt modelId="{EAC12272-DA30-4A43-9D16-31E5289FD4AF}" type="parTrans" cxnId="{E0D3D745-A4C1-484C-96A5-9F487B70AC78}">
      <dgm:prSet/>
      <dgm:spPr/>
      <dgm:t>
        <a:bodyPr/>
        <a:lstStyle/>
        <a:p>
          <a:endParaRPr lang="fr-FR"/>
        </a:p>
      </dgm:t>
    </dgm:pt>
    <dgm:pt modelId="{9E9C2B4D-7EFB-4FF7-BD3E-EF4B6E795526}" type="sibTrans" cxnId="{E0D3D745-A4C1-484C-96A5-9F487B70AC78}">
      <dgm:prSet/>
      <dgm:spPr/>
      <dgm:t>
        <a:bodyPr/>
        <a:lstStyle/>
        <a:p>
          <a:endParaRPr lang="fr-FR"/>
        </a:p>
      </dgm:t>
    </dgm:pt>
    <dgm:pt modelId="{52C21861-BD7A-4622-9603-2FCCB2489E2B}">
      <dgm:prSet/>
      <dgm:spPr/>
      <dgm:t>
        <a:bodyPr/>
        <a:lstStyle/>
        <a:p>
          <a:r>
            <a:rPr lang="ro-RO" b="0" dirty="0" smtClean="0">
              <a:solidFill>
                <a:schemeClr val="tx2">
                  <a:lumMod val="10000"/>
                </a:schemeClr>
              </a:solidFill>
              <a:latin typeface="Times New Roman" pitchFamily="18" charset="0"/>
              <a:cs typeface="Times New Roman" pitchFamily="18" charset="0"/>
            </a:rPr>
            <a:t>integritatea </a:t>
          </a:r>
          <a:r>
            <a:rPr lang="ro-RO" b="0" dirty="0">
              <a:solidFill>
                <a:schemeClr val="tx2">
                  <a:lumMod val="10000"/>
                </a:schemeClr>
              </a:solidFill>
              <a:latin typeface="Times New Roman" pitchFamily="18" charset="0"/>
              <a:cs typeface="Times New Roman" pitchFamily="18" charset="0"/>
            </a:rPr>
            <a:t>teritorială;</a:t>
          </a:r>
          <a:endParaRPr lang="ro-RO" b="0" noProof="0" dirty="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0C3E51F9-B70E-4D7E-9915-C46C7C702521}" type="parTrans" cxnId="{8DC9B2A5-CEDE-4EF0-A10C-AD5268D39C0D}">
      <dgm:prSet/>
      <dgm:spPr/>
      <dgm:t>
        <a:bodyPr/>
        <a:lstStyle/>
        <a:p>
          <a:endParaRPr lang="fr-FR"/>
        </a:p>
      </dgm:t>
    </dgm:pt>
    <dgm:pt modelId="{C9526D04-1675-402B-B999-37791DEE8660}" type="sibTrans" cxnId="{8DC9B2A5-CEDE-4EF0-A10C-AD5268D39C0D}">
      <dgm:prSet/>
      <dgm:spPr/>
      <dgm:t>
        <a:bodyPr/>
        <a:lstStyle/>
        <a:p>
          <a:endParaRPr lang="fr-FR"/>
        </a:p>
      </dgm:t>
    </dgm:pt>
    <dgm:pt modelId="{DB8EB755-154D-41AA-939A-114FA3D4CF23}">
      <dgm:prSet/>
      <dgm:spPr/>
      <dgm:t>
        <a:bodyPr/>
        <a:lstStyle/>
        <a:p>
          <a:r>
            <a:rPr lang="ro-RO" b="0" dirty="0" smtClean="0">
              <a:solidFill>
                <a:schemeClr val="tx2">
                  <a:lumMod val="10000"/>
                </a:schemeClr>
              </a:solidFill>
              <a:latin typeface="Times New Roman" pitchFamily="18" charset="0"/>
              <a:cs typeface="Times New Roman" pitchFamily="18" charset="0"/>
            </a:rPr>
            <a:t>stabilitatea </a:t>
          </a:r>
          <a:r>
            <a:rPr lang="ro-RO" b="0" dirty="0">
              <a:solidFill>
                <a:schemeClr val="tx2">
                  <a:lumMod val="10000"/>
                </a:schemeClr>
              </a:solidFill>
              <a:latin typeface="Times New Roman" pitchFamily="18" charset="0"/>
              <a:cs typeface="Times New Roman" pitchFamily="18" charset="0"/>
            </a:rPr>
            <a:t>social-politică a statului;</a:t>
          </a:r>
        </a:p>
      </dgm:t>
    </dgm:pt>
    <dgm:pt modelId="{EF4F049C-B461-48E1-ACBB-F98BD8271FD1}" type="parTrans" cxnId="{F626329C-8CCC-410C-9B44-1BBB0CA6BD75}">
      <dgm:prSet/>
      <dgm:spPr/>
      <dgm:t>
        <a:bodyPr/>
        <a:lstStyle/>
        <a:p>
          <a:endParaRPr lang="fr-FR"/>
        </a:p>
      </dgm:t>
    </dgm:pt>
    <dgm:pt modelId="{701C1388-DC82-4953-8FC5-2B481BB5EC95}" type="sibTrans" cxnId="{F626329C-8CCC-410C-9B44-1BBB0CA6BD75}">
      <dgm:prSet/>
      <dgm:spPr/>
      <dgm:t>
        <a:bodyPr/>
        <a:lstStyle/>
        <a:p>
          <a:endParaRPr lang="fr-FR"/>
        </a:p>
      </dgm:t>
    </dgm:pt>
    <dgm:pt modelId="{4BEC6C98-58CE-4E19-BDE7-1B1E374CEBFF}">
      <dgm:prSet/>
      <dgm:spPr/>
      <dgm:t>
        <a:bodyPr/>
        <a:lstStyle/>
        <a:p>
          <a:r>
            <a:rPr lang="ro-RO" b="0" dirty="0" smtClean="0">
              <a:solidFill>
                <a:schemeClr val="tx2">
                  <a:lumMod val="10000"/>
                </a:schemeClr>
              </a:solidFill>
              <a:latin typeface="Times New Roman" pitchFamily="18" charset="0"/>
              <a:cs typeface="Times New Roman" pitchFamily="18" charset="0"/>
            </a:rPr>
            <a:t>regimul </a:t>
          </a:r>
          <a:r>
            <a:rPr lang="ro-RO" b="0" dirty="0">
              <a:solidFill>
                <a:schemeClr val="tx2">
                  <a:lumMod val="10000"/>
                </a:schemeClr>
              </a:solidFill>
              <a:latin typeface="Times New Roman" pitchFamily="18" charset="0"/>
              <a:cs typeface="Times New Roman" pitchFamily="18" charset="0"/>
            </a:rPr>
            <a:t>constituţional;</a:t>
          </a:r>
        </a:p>
      </dgm:t>
    </dgm:pt>
    <dgm:pt modelId="{D50F00DB-9ACD-44BE-B731-43B19450E757}" type="parTrans" cxnId="{4C13D97D-BA0F-4435-906D-42F7D4CCFE40}">
      <dgm:prSet/>
      <dgm:spPr/>
      <dgm:t>
        <a:bodyPr/>
        <a:lstStyle/>
        <a:p>
          <a:endParaRPr lang="fr-FR"/>
        </a:p>
      </dgm:t>
    </dgm:pt>
    <dgm:pt modelId="{4C1CBDAC-8515-4DF4-8CBC-3DA7CE1C5092}" type="sibTrans" cxnId="{4C13D97D-BA0F-4435-906D-42F7D4CCFE40}">
      <dgm:prSet/>
      <dgm:spPr/>
      <dgm:t>
        <a:bodyPr/>
        <a:lstStyle/>
        <a:p>
          <a:endParaRPr lang="fr-FR"/>
        </a:p>
      </dgm:t>
    </dgm:pt>
    <dgm:pt modelId="{40406541-C2F8-45E6-891A-B1A3209B7319}">
      <dgm:prSet/>
      <dgm:spPr/>
      <dgm:t>
        <a:bodyPr/>
        <a:lstStyle/>
        <a:p>
          <a:r>
            <a:rPr lang="ro-RO" b="0" dirty="0" smtClean="0">
              <a:solidFill>
                <a:schemeClr val="tx2">
                  <a:lumMod val="10000"/>
                </a:schemeClr>
              </a:solidFill>
              <a:latin typeface="Times New Roman" pitchFamily="18" charset="0"/>
              <a:cs typeface="Times New Roman" pitchFamily="18" charset="0"/>
            </a:rPr>
            <a:t>stabilitatea </a:t>
          </a:r>
          <a:r>
            <a:rPr lang="ro-RO" b="0" dirty="0">
              <a:solidFill>
                <a:schemeClr val="tx2">
                  <a:lumMod val="10000"/>
                </a:schemeClr>
              </a:solidFill>
              <a:latin typeface="Times New Roman" pitchFamily="18" charset="0"/>
              <a:cs typeface="Times New Roman" pitchFamily="18" charset="0"/>
            </a:rPr>
            <a:t>strategică în relaţiile internaţionale;</a:t>
          </a:r>
        </a:p>
      </dgm:t>
    </dgm:pt>
    <dgm:pt modelId="{FF802F78-4E72-406F-B6CE-2789F67D61DD}" type="parTrans" cxnId="{D5AAEF87-F492-4E47-ADE9-7E62CFD5746F}">
      <dgm:prSet/>
      <dgm:spPr/>
      <dgm:t>
        <a:bodyPr/>
        <a:lstStyle/>
        <a:p>
          <a:endParaRPr lang="fr-FR"/>
        </a:p>
      </dgm:t>
    </dgm:pt>
    <dgm:pt modelId="{ADCCCEBD-DFA4-464E-AFF8-32C3F9136E75}" type="sibTrans" cxnId="{D5AAEF87-F492-4E47-ADE9-7E62CFD5746F}">
      <dgm:prSet/>
      <dgm:spPr/>
      <dgm:t>
        <a:bodyPr/>
        <a:lstStyle/>
        <a:p>
          <a:endParaRPr lang="fr-FR"/>
        </a:p>
      </dgm:t>
    </dgm:pt>
    <dgm:pt modelId="{085A0934-1812-4526-9047-3FFF4CDDA65C}">
      <dgm:prSet/>
      <dgm:spPr/>
      <dgm:t>
        <a:bodyPr/>
        <a:lstStyle/>
        <a:p>
          <a:r>
            <a:rPr lang="ro-RO" b="0" dirty="0" smtClean="0">
              <a:solidFill>
                <a:schemeClr val="tx2">
                  <a:lumMod val="10000"/>
                </a:schemeClr>
              </a:solidFill>
              <a:latin typeface="Times New Roman" pitchFamily="18" charset="0"/>
              <a:cs typeface="Times New Roman" pitchFamily="18" charset="0"/>
            </a:rPr>
            <a:t>accesul </a:t>
          </a:r>
          <a:r>
            <a:rPr lang="ro-RO" b="0" dirty="0">
              <a:solidFill>
                <a:schemeClr val="tx2">
                  <a:lumMod val="10000"/>
                </a:schemeClr>
              </a:solidFill>
              <a:latin typeface="Times New Roman" pitchFamily="18" charset="0"/>
              <a:cs typeface="Times New Roman" pitchFamily="18" charset="0"/>
            </a:rPr>
            <a:t>liber la zone de importanţă strategică;</a:t>
          </a:r>
        </a:p>
      </dgm:t>
    </dgm:pt>
    <dgm:pt modelId="{AF6E383B-E521-47E5-A5AB-39FE071899F2}" type="parTrans" cxnId="{1C7C4FB4-7310-4FF9-9A37-F47DC870B778}">
      <dgm:prSet/>
      <dgm:spPr/>
      <dgm:t>
        <a:bodyPr/>
        <a:lstStyle/>
        <a:p>
          <a:endParaRPr lang="fr-FR"/>
        </a:p>
      </dgm:t>
    </dgm:pt>
    <dgm:pt modelId="{C516D4A4-C85E-4D79-BCB5-04D7FF029652}" type="sibTrans" cxnId="{1C7C4FB4-7310-4FF9-9A37-F47DC870B778}">
      <dgm:prSet/>
      <dgm:spPr/>
      <dgm:t>
        <a:bodyPr/>
        <a:lstStyle/>
        <a:p>
          <a:endParaRPr lang="fr-FR"/>
        </a:p>
      </dgm:t>
    </dgm:pt>
    <dgm:pt modelId="{DDF7F068-907D-4A46-A199-3A2FB4AA2C40}" type="pres">
      <dgm:prSet presAssocID="{95127C5B-A37B-4EE2-BC65-A5B3C4DB30E6}" presName="Name0" presStyleCnt="0">
        <dgm:presLayoutVars>
          <dgm:chMax val="1"/>
          <dgm:chPref val="1"/>
          <dgm:dir/>
          <dgm:animOne val="branch"/>
          <dgm:animLvl val="lvl"/>
        </dgm:presLayoutVars>
      </dgm:prSet>
      <dgm:spPr/>
    </dgm:pt>
    <dgm:pt modelId="{B00CAF92-4D8D-4817-9AC2-3C7B15D3D945}" type="pres">
      <dgm:prSet presAssocID="{E2114E06-5FD5-4C14-8630-B2252084C820}" presName="singleCycle" presStyleCnt="0"/>
      <dgm:spPr/>
    </dgm:pt>
    <dgm:pt modelId="{D6122167-7D35-480D-98DB-73D310818403}" type="pres">
      <dgm:prSet presAssocID="{E2114E06-5FD5-4C14-8630-B2252084C820}" presName="singleCenter" presStyleLbl="node1" presStyleIdx="0" presStyleCnt="7" custScaleX="156250" custScaleY="98039">
        <dgm:presLayoutVars>
          <dgm:chMax val="7"/>
          <dgm:chPref val="7"/>
        </dgm:presLayoutVars>
      </dgm:prSet>
      <dgm:spPr/>
      <dgm:t>
        <a:bodyPr/>
        <a:lstStyle/>
        <a:p>
          <a:endParaRPr lang="fr-FR"/>
        </a:p>
      </dgm:t>
    </dgm:pt>
    <dgm:pt modelId="{1C54E55E-6FAF-4B3C-AD55-C7093857CCA2}" type="pres">
      <dgm:prSet presAssocID="{EAC12272-DA30-4A43-9D16-31E5289FD4AF}" presName="Name56" presStyleLbl="parChTrans1D2" presStyleIdx="0" presStyleCnt="6"/>
      <dgm:spPr/>
    </dgm:pt>
    <dgm:pt modelId="{394AB46D-6B60-4D56-8D8A-FEF2AD6CF8BC}" type="pres">
      <dgm:prSet presAssocID="{C3517C06-FB31-4330-A547-FA5AD26558F4}" presName="text0" presStyleLbl="node1" presStyleIdx="1" presStyleCnt="7">
        <dgm:presLayoutVars>
          <dgm:bulletEnabled val="1"/>
        </dgm:presLayoutVars>
      </dgm:prSet>
      <dgm:spPr/>
      <dgm:t>
        <a:bodyPr/>
        <a:lstStyle/>
        <a:p>
          <a:endParaRPr lang="fr-FR"/>
        </a:p>
      </dgm:t>
    </dgm:pt>
    <dgm:pt modelId="{22350969-48A7-451F-BD26-7CA1D1C7F7A0}" type="pres">
      <dgm:prSet presAssocID="{0C3E51F9-B70E-4D7E-9915-C46C7C702521}" presName="Name56" presStyleLbl="parChTrans1D2" presStyleIdx="1" presStyleCnt="6"/>
      <dgm:spPr/>
    </dgm:pt>
    <dgm:pt modelId="{BC2C44DC-F091-46D4-880B-52B2F6281266}" type="pres">
      <dgm:prSet presAssocID="{52C21861-BD7A-4622-9603-2FCCB2489E2B}" presName="text0" presStyleLbl="node1" presStyleIdx="2" presStyleCnt="7" custRadScaleRad="130591" custRadScaleInc="24959">
        <dgm:presLayoutVars>
          <dgm:bulletEnabled val="1"/>
        </dgm:presLayoutVars>
      </dgm:prSet>
      <dgm:spPr/>
      <dgm:t>
        <a:bodyPr/>
        <a:lstStyle/>
        <a:p>
          <a:endParaRPr lang="fr-FR"/>
        </a:p>
      </dgm:t>
    </dgm:pt>
    <dgm:pt modelId="{844ABFE5-CBE4-498B-B349-4237B4C96DDD}" type="pres">
      <dgm:prSet presAssocID="{EF4F049C-B461-48E1-ACBB-F98BD8271FD1}" presName="Name56" presStyleLbl="parChTrans1D2" presStyleIdx="2" presStyleCnt="6"/>
      <dgm:spPr/>
    </dgm:pt>
    <dgm:pt modelId="{6CDC6A4D-B6AB-41F0-AE20-DE9E473721C9}" type="pres">
      <dgm:prSet presAssocID="{DB8EB755-154D-41AA-939A-114FA3D4CF23}" presName="text0" presStyleLbl="node1" presStyleIdx="3" presStyleCnt="7" custRadScaleRad="127953" custRadScaleInc="-23003">
        <dgm:presLayoutVars>
          <dgm:bulletEnabled val="1"/>
        </dgm:presLayoutVars>
      </dgm:prSet>
      <dgm:spPr/>
      <dgm:t>
        <a:bodyPr/>
        <a:lstStyle/>
        <a:p>
          <a:endParaRPr lang="fr-FR"/>
        </a:p>
      </dgm:t>
    </dgm:pt>
    <dgm:pt modelId="{605EBA5C-A266-4B29-8EB4-4AC45B9AD11B}" type="pres">
      <dgm:prSet presAssocID="{D50F00DB-9ACD-44BE-B731-43B19450E757}" presName="Name56" presStyleLbl="parChTrans1D2" presStyleIdx="3" presStyleCnt="6"/>
      <dgm:spPr/>
    </dgm:pt>
    <dgm:pt modelId="{39F38B14-29B1-4258-B8A3-C5469B8C7DB7}" type="pres">
      <dgm:prSet presAssocID="{4BEC6C98-58CE-4E19-BDE7-1B1E374CEBFF}" presName="text0" presStyleLbl="node1" presStyleIdx="4" presStyleCnt="7" custScaleX="134621" custRadScaleRad="94381">
        <dgm:presLayoutVars>
          <dgm:bulletEnabled val="1"/>
        </dgm:presLayoutVars>
      </dgm:prSet>
      <dgm:spPr/>
      <dgm:t>
        <a:bodyPr/>
        <a:lstStyle/>
        <a:p>
          <a:endParaRPr lang="fr-FR"/>
        </a:p>
      </dgm:t>
    </dgm:pt>
    <dgm:pt modelId="{82571DC3-3B53-491C-8423-4160AE1619E5}" type="pres">
      <dgm:prSet presAssocID="{FF802F78-4E72-406F-B6CE-2789F67D61DD}" presName="Name56" presStyleLbl="parChTrans1D2" presStyleIdx="4" presStyleCnt="6"/>
      <dgm:spPr/>
    </dgm:pt>
    <dgm:pt modelId="{CA92016F-E5C1-45A7-A1CB-D63549E0F290}" type="pres">
      <dgm:prSet presAssocID="{40406541-C2F8-45E6-891A-B1A3209B7319}" presName="text0" presStyleLbl="node1" presStyleIdx="5" presStyleCnt="7" custScaleX="134124" custRadScaleRad="127875" custRadScaleInc="23276">
        <dgm:presLayoutVars>
          <dgm:bulletEnabled val="1"/>
        </dgm:presLayoutVars>
      </dgm:prSet>
      <dgm:spPr/>
      <dgm:t>
        <a:bodyPr/>
        <a:lstStyle/>
        <a:p>
          <a:endParaRPr lang="fr-FR"/>
        </a:p>
      </dgm:t>
    </dgm:pt>
    <dgm:pt modelId="{4C34F452-4BC3-4030-81C1-674E01531F0A}" type="pres">
      <dgm:prSet presAssocID="{AF6E383B-E521-47E5-A5AB-39FE071899F2}" presName="Name56" presStyleLbl="parChTrans1D2" presStyleIdx="5" presStyleCnt="6"/>
      <dgm:spPr/>
    </dgm:pt>
    <dgm:pt modelId="{D0177C09-FAD0-4A58-B1E3-C0220CDA8CFE}" type="pres">
      <dgm:prSet presAssocID="{085A0934-1812-4526-9047-3FFF4CDDA65C}" presName="text0" presStyleLbl="node1" presStyleIdx="6" presStyleCnt="7" custScaleX="128768" custRadScaleRad="127875" custRadScaleInc="-23276">
        <dgm:presLayoutVars>
          <dgm:bulletEnabled val="1"/>
        </dgm:presLayoutVars>
      </dgm:prSet>
      <dgm:spPr/>
      <dgm:t>
        <a:bodyPr/>
        <a:lstStyle/>
        <a:p>
          <a:endParaRPr lang="fr-FR"/>
        </a:p>
      </dgm:t>
    </dgm:pt>
  </dgm:ptLst>
  <dgm:cxnLst>
    <dgm:cxn modelId="{B962B8A5-F6C4-4970-95EC-7A2B1571482E}" type="presOf" srcId="{40406541-C2F8-45E6-891A-B1A3209B7319}" destId="{CA92016F-E5C1-45A7-A1CB-D63549E0F290}" srcOrd="0" destOrd="0" presId="urn:microsoft.com/office/officeart/2008/layout/RadialCluster"/>
    <dgm:cxn modelId="{82020BDB-A84B-45FC-AE86-4C3A28BC5520}" type="presOf" srcId="{EAC12272-DA30-4A43-9D16-31E5289FD4AF}" destId="{1C54E55E-6FAF-4B3C-AD55-C7093857CCA2}" srcOrd="0" destOrd="0" presId="urn:microsoft.com/office/officeart/2008/layout/RadialCluster"/>
    <dgm:cxn modelId="{F626329C-8CCC-410C-9B44-1BBB0CA6BD75}" srcId="{E2114E06-5FD5-4C14-8630-B2252084C820}" destId="{DB8EB755-154D-41AA-939A-114FA3D4CF23}" srcOrd="2" destOrd="0" parTransId="{EF4F049C-B461-48E1-ACBB-F98BD8271FD1}" sibTransId="{701C1388-DC82-4953-8FC5-2B481BB5EC95}"/>
    <dgm:cxn modelId="{4C13D97D-BA0F-4435-906D-42F7D4CCFE40}" srcId="{E2114E06-5FD5-4C14-8630-B2252084C820}" destId="{4BEC6C98-58CE-4E19-BDE7-1B1E374CEBFF}" srcOrd="3" destOrd="0" parTransId="{D50F00DB-9ACD-44BE-B731-43B19450E757}" sibTransId="{4C1CBDAC-8515-4DF4-8CBC-3DA7CE1C5092}"/>
    <dgm:cxn modelId="{CCC392C5-D1EC-4B93-A001-C7B08C30341D}" type="presOf" srcId="{DB8EB755-154D-41AA-939A-114FA3D4CF23}" destId="{6CDC6A4D-B6AB-41F0-AE20-DE9E473721C9}" srcOrd="0" destOrd="0" presId="urn:microsoft.com/office/officeart/2008/layout/RadialCluster"/>
    <dgm:cxn modelId="{E0D3D745-A4C1-484C-96A5-9F487B70AC78}" srcId="{E2114E06-5FD5-4C14-8630-B2252084C820}" destId="{C3517C06-FB31-4330-A547-FA5AD26558F4}" srcOrd="0" destOrd="0" parTransId="{EAC12272-DA30-4A43-9D16-31E5289FD4AF}" sibTransId="{9E9C2B4D-7EFB-4FF7-BD3E-EF4B6E795526}"/>
    <dgm:cxn modelId="{945B0C06-A1FF-4E29-8D25-5F8EB5CC450E}" type="presOf" srcId="{C3517C06-FB31-4330-A547-FA5AD26558F4}" destId="{394AB46D-6B60-4D56-8D8A-FEF2AD6CF8BC}" srcOrd="0" destOrd="0" presId="urn:microsoft.com/office/officeart/2008/layout/RadialCluster"/>
    <dgm:cxn modelId="{661CD651-8C5A-465F-8FE2-3DAED3E6B8DF}" type="presOf" srcId="{0C3E51F9-B70E-4D7E-9915-C46C7C702521}" destId="{22350969-48A7-451F-BD26-7CA1D1C7F7A0}" srcOrd="0" destOrd="0" presId="urn:microsoft.com/office/officeart/2008/layout/RadialCluster"/>
    <dgm:cxn modelId="{6E1CB52E-FEDE-43A9-8F4F-8B39DF4BFBF6}" type="presOf" srcId="{AF6E383B-E521-47E5-A5AB-39FE071899F2}" destId="{4C34F452-4BC3-4030-81C1-674E01531F0A}" srcOrd="0" destOrd="0" presId="urn:microsoft.com/office/officeart/2008/layout/RadialCluster"/>
    <dgm:cxn modelId="{5F12CDC6-183F-4309-91DB-17D45EF09B89}" type="presOf" srcId="{FF802F78-4E72-406F-B6CE-2789F67D61DD}" destId="{82571DC3-3B53-491C-8423-4160AE1619E5}" srcOrd="0" destOrd="0" presId="urn:microsoft.com/office/officeart/2008/layout/RadialCluster"/>
    <dgm:cxn modelId="{1C7C4FB4-7310-4FF9-9A37-F47DC870B778}" srcId="{E2114E06-5FD5-4C14-8630-B2252084C820}" destId="{085A0934-1812-4526-9047-3FFF4CDDA65C}" srcOrd="5" destOrd="0" parTransId="{AF6E383B-E521-47E5-A5AB-39FE071899F2}" sibTransId="{C516D4A4-C85E-4D79-BCB5-04D7FF029652}"/>
    <dgm:cxn modelId="{5F3A50D5-2F52-432F-8AA8-48542B4B34A8}" type="presOf" srcId="{085A0934-1812-4526-9047-3FFF4CDDA65C}" destId="{D0177C09-FAD0-4A58-B1E3-C0220CDA8CFE}" srcOrd="0" destOrd="0" presId="urn:microsoft.com/office/officeart/2008/layout/RadialCluster"/>
    <dgm:cxn modelId="{E159EAE5-56DA-4A46-95C3-DBC5C4A03D13}" type="presOf" srcId="{D50F00DB-9ACD-44BE-B731-43B19450E757}" destId="{605EBA5C-A266-4B29-8EB4-4AC45B9AD11B}" srcOrd="0" destOrd="0" presId="urn:microsoft.com/office/officeart/2008/layout/RadialCluster"/>
    <dgm:cxn modelId="{992EDD45-A39C-4203-994D-C5F8918F7100}" type="presOf" srcId="{52C21861-BD7A-4622-9603-2FCCB2489E2B}" destId="{BC2C44DC-F091-46D4-880B-52B2F6281266}" srcOrd="0" destOrd="0" presId="urn:microsoft.com/office/officeart/2008/layout/RadialCluster"/>
    <dgm:cxn modelId="{8DC9B2A5-CEDE-4EF0-A10C-AD5268D39C0D}" srcId="{E2114E06-5FD5-4C14-8630-B2252084C820}" destId="{52C21861-BD7A-4622-9603-2FCCB2489E2B}" srcOrd="1" destOrd="0" parTransId="{0C3E51F9-B70E-4D7E-9915-C46C7C702521}" sibTransId="{C9526D04-1675-402B-B999-37791DEE8660}"/>
    <dgm:cxn modelId="{C014DE30-7456-4421-8BC2-07DAB24D537C}" type="presOf" srcId="{4BEC6C98-58CE-4E19-BDE7-1B1E374CEBFF}" destId="{39F38B14-29B1-4258-B8A3-C5469B8C7DB7}" srcOrd="0" destOrd="0" presId="urn:microsoft.com/office/officeart/2008/layout/RadialCluster"/>
    <dgm:cxn modelId="{D5AAEF87-F492-4E47-ADE9-7E62CFD5746F}" srcId="{E2114E06-5FD5-4C14-8630-B2252084C820}" destId="{40406541-C2F8-45E6-891A-B1A3209B7319}" srcOrd="4" destOrd="0" parTransId="{FF802F78-4E72-406F-B6CE-2789F67D61DD}" sibTransId="{ADCCCEBD-DFA4-464E-AFF8-32C3F9136E75}"/>
    <dgm:cxn modelId="{B921F544-5F31-4BF8-92CE-6AFE534D122E}" type="presOf" srcId="{95127C5B-A37B-4EE2-BC65-A5B3C4DB30E6}" destId="{DDF7F068-907D-4A46-A199-3A2FB4AA2C40}" srcOrd="0" destOrd="0" presId="urn:microsoft.com/office/officeart/2008/layout/RadialCluster"/>
    <dgm:cxn modelId="{4EE3CB2C-2EE8-4624-B611-91BCBA9FA559}" type="presOf" srcId="{EF4F049C-B461-48E1-ACBB-F98BD8271FD1}" destId="{844ABFE5-CBE4-498B-B349-4237B4C96DDD}" srcOrd="0" destOrd="0" presId="urn:microsoft.com/office/officeart/2008/layout/RadialCluster"/>
    <dgm:cxn modelId="{39B99DAF-90FC-4D96-958D-0992E36BC50D}" srcId="{95127C5B-A37B-4EE2-BC65-A5B3C4DB30E6}" destId="{E2114E06-5FD5-4C14-8630-B2252084C820}" srcOrd="0" destOrd="0" parTransId="{8C4E23DA-9562-4CB5-BB7C-2C5D5669F2C2}" sibTransId="{3D63FBD4-5BC7-462B-BF95-54539C3D8F19}"/>
    <dgm:cxn modelId="{BE3F35D3-B832-4A15-BE63-97534B2869DF}" type="presOf" srcId="{E2114E06-5FD5-4C14-8630-B2252084C820}" destId="{D6122167-7D35-480D-98DB-73D310818403}" srcOrd="0" destOrd="0" presId="urn:microsoft.com/office/officeart/2008/layout/RadialCluster"/>
    <dgm:cxn modelId="{8A835CB3-9F01-41FB-9FF2-804D8F35AD13}" type="presParOf" srcId="{DDF7F068-907D-4A46-A199-3A2FB4AA2C40}" destId="{B00CAF92-4D8D-4817-9AC2-3C7B15D3D945}" srcOrd="0" destOrd="0" presId="urn:microsoft.com/office/officeart/2008/layout/RadialCluster"/>
    <dgm:cxn modelId="{7282AFC3-5A68-4735-BC3F-DA4C0C790D2B}" type="presParOf" srcId="{B00CAF92-4D8D-4817-9AC2-3C7B15D3D945}" destId="{D6122167-7D35-480D-98DB-73D310818403}" srcOrd="0" destOrd="0" presId="urn:microsoft.com/office/officeart/2008/layout/RadialCluster"/>
    <dgm:cxn modelId="{E37C2322-7DF2-4BAE-8F77-893DCA679A91}" type="presParOf" srcId="{B00CAF92-4D8D-4817-9AC2-3C7B15D3D945}" destId="{1C54E55E-6FAF-4B3C-AD55-C7093857CCA2}" srcOrd="1" destOrd="0" presId="urn:microsoft.com/office/officeart/2008/layout/RadialCluster"/>
    <dgm:cxn modelId="{BE8ADF35-7D19-49BD-898B-AF76F3DFC4CE}" type="presParOf" srcId="{B00CAF92-4D8D-4817-9AC2-3C7B15D3D945}" destId="{394AB46D-6B60-4D56-8D8A-FEF2AD6CF8BC}" srcOrd="2" destOrd="0" presId="urn:microsoft.com/office/officeart/2008/layout/RadialCluster"/>
    <dgm:cxn modelId="{606A2AB9-AD3D-4814-B095-6818E86B249A}" type="presParOf" srcId="{B00CAF92-4D8D-4817-9AC2-3C7B15D3D945}" destId="{22350969-48A7-451F-BD26-7CA1D1C7F7A0}" srcOrd="3" destOrd="0" presId="urn:microsoft.com/office/officeart/2008/layout/RadialCluster"/>
    <dgm:cxn modelId="{151EA534-A441-4AA7-A533-350C462725A6}" type="presParOf" srcId="{B00CAF92-4D8D-4817-9AC2-3C7B15D3D945}" destId="{BC2C44DC-F091-46D4-880B-52B2F6281266}" srcOrd="4" destOrd="0" presId="urn:microsoft.com/office/officeart/2008/layout/RadialCluster"/>
    <dgm:cxn modelId="{78D5C1FD-2213-4FAE-A5D3-45719483847A}" type="presParOf" srcId="{B00CAF92-4D8D-4817-9AC2-3C7B15D3D945}" destId="{844ABFE5-CBE4-498B-B349-4237B4C96DDD}" srcOrd="5" destOrd="0" presId="urn:microsoft.com/office/officeart/2008/layout/RadialCluster"/>
    <dgm:cxn modelId="{CBF98201-AFA8-48BA-A742-54143D3D5394}" type="presParOf" srcId="{B00CAF92-4D8D-4817-9AC2-3C7B15D3D945}" destId="{6CDC6A4D-B6AB-41F0-AE20-DE9E473721C9}" srcOrd="6" destOrd="0" presId="urn:microsoft.com/office/officeart/2008/layout/RadialCluster"/>
    <dgm:cxn modelId="{76E32934-B237-49F6-AB77-D795DDDCF4C9}" type="presParOf" srcId="{B00CAF92-4D8D-4817-9AC2-3C7B15D3D945}" destId="{605EBA5C-A266-4B29-8EB4-4AC45B9AD11B}" srcOrd="7" destOrd="0" presId="urn:microsoft.com/office/officeart/2008/layout/RadialCluster"/>
    <dgm:cxn modelId="{89251B2B-7311-4483-A793-16A520DCF569}" type="presParOf" srcId="{B00CAF92-4D8D-4817-9AC2-3C7B15D3D945}" destId="{39F38B14-29B1-4258-B8A3-C5469B8C7DB7}" srcOrd="8" destOrd="0" presId="urn:microsoft.com/office/officeart/2008/layout/RadialCluster"/>
    <dgm:cxn modelId="{39F6D78B-D7A7-4619-BF26-C346A357B7FE}" type="presParOf" srcId="{B00CAF92-4D8D-4817-9AC2-3C7B15D3D945}" destId="{82571DC3-3B53-491C-8423-4160AE1619E5}" srcOrd="9" destOrd="0" presId="urn:microsoft.com/office/officeart/2008/layout/RadialCluster"/>
    <dgm:cxn modelId="{67510D14-FEF5-4640-9CFD-82B1EA426C6A}" type="presParOf" srcId="{B00CAF92-4D8D-4817-9AC2-3C7B15D3D945}" destId="{CA92016F-E5C1-45A7-A1CB-D63549E0F290}" srcOrd="10" destOrd="0" presId="urn:microsoft.com/office/officeart/2008/layout/RadialCluster"/>
    <dgm:cxn modelId="{F0FA01FB-989E-4F1E-9B8C-0EB49B76DA16}" type="presParOf" srcId="{B00CAF92-4D8D-4817-9AC2-3C7B15D3D945}" destId="{4C34F452-4BC3-4030-81C1-674E01531F0A}" srcOrd="11" destOrd="0" presId="urn:microsoft.com/office/officeart/2008/layout/RadialCluster"/>
    <dgm:cxn modelId="{B74D6546-8572-48B4-86FF-18EE854F05D5}" type="presParOf" srcId="{B00CAF92-4D8D-4817-9AC2-3C7B15D3D945}" destId="{D0177C09-FAD0-4A58-B1E3-C0220CDA8CFE}" srcOrd="12"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820D9F6-9BCF-4251-BBE1-18E637E156EA}" type="doc">
      <dgm:prSet loTypeId="urn:microsoft.com/office/officeart/2005/8/layout/arrow4" loCatId="relationship" qsTypeId="urn:microsoft.com/office/officeart/2005/8/quickstyle/simple1" qsCatId="simple" csTypeId="urn:microsoft.com/office/officeart/2005/8/colors/accent1_2" csCatId="accent1" phldr="1"/>
      <dgm:spPr/>
      <dgm:t>
        <a:bodyPr/>
        <a:lstStyle/>
        <a:p>
          <a:endParaRPr lang="fr-FR"/>
        </a:p>
      </dgm:t>
    </dgm:pt>
    <dgm:pt modelId="{603E21D6-6781-40C5-BDBE-69AAA5AAC557}">
      <dgm:prSet phldrT="[Текст]"/>
      <dgm:spPr/>
      <dgm:t>
        <a:bodyPr/>
        <a:lstStyle/>
        <a:p>
          <a:pPr algn="just"/>
          <a:r>
            <a:rPr lang="en-US" dirty="0" err="1" smtClean="0"/>
            <a:t>Anii</a:t>
          </a:r>
          <a:r>
            <a:rPr lang="en-US" dirty="0" smtClean="0"/>
            <a:t> 80 </a:t>
          </a:r>
          <a:r>
            <a:rPr lang="en-US" dirty="0" err="1" smtClean="0"/>
            <a:t>aduc</a:t>
          </a:r>
          <a:r>
            <a:rPr lang="en-US" dirty="0" smtClean="0"/>
            <a:t> </a:t>
          </a:r>
          <a:r>
            <a:rPr lang="en-US" dirty="0" err="1" smtClean="0"/>
            <a:t>în</a:t>
          </a:r>
          <a:r>
            <a:rPr lang="en-US" dirty="0" smtClean="0"/>
            <a:t> prim plan </a:t>
          </a:r>
          <a:r>
            <a:rPr lang="en-US" dirty="0" err="1" smtClean="0"/>
            <a:t>securitatea</a:t>
          </a:r>
          <a:r>
            <a:rPr lang="en-US" dirty="0" smtClean="0"/>
            <a:t> care </a:t>
          </a:r>
          <a:r>
            <a:rPr lang="en-US" dirty="0" err="1" smtClean="0"/>
            <a:t>devine</a:t>
          </a:r>
          <a:r>
            <a:rPr lang="en-US" dirty="0" smtClean="0"/>
            <a:t> </a:t>
          </a:r>
          <a:r>
            <a:rPr lang="en-US" dirty="0" err="1" smtClean="0"/>
            <a:t>conceptul</a:t>
          </a:r>
          <a:r>
            <a:rPr lang="en-US" dirty="0" smtClean="0"/>
            <a:t> </a:t>
          </a:r>
          <a:r>
            <a:rPr lang="en-US" dirty="0" err="1" smtClean="0"/>
            <a:t>preferat</a:t>
          </a:r>
          <a:r>
            <a:rPr lang="en-US" dirty="0" smtClean="0"/>
            <a:t> al </a:t>
          </a:r>
          <a:r>
            <a:rPr lang="en-US" dirty="0" err="1" smtClean="0"/>
            <a:t>discuţiilor</a:t>
          </a:r>
          <a:r>
            <a:rPr lang="en-US" dirty="0" smtClean="0"/>
            <a:t> la </a:t>
          </a:r>
          <a:r>
            <a:rPr lang="en-US" dirty="0" err="1" smtClean="0"/>
            <a:t>nivel</a:t>
          </a:r>
          <a:r>
            <a:rPr lang="en-US" dirty="0" smtClean="0"/>
            <a:t> </a:t>
          </a:r>
          <a:r>
            <a:rPr lang="en-US" dirty="0" err="1" smtClean="0"/>
            <a:t>înalt</a:t>
          </a:r>
          <a:r>
            <a:rPr lang="en-US" dirty="0" smtClean="0"/>
            <a:t>. </a:t>
          </a:r>
          <a:r>
            <a:rPr lang="en-US" dirty="0" err="1" smtClean="0"/>
            <a:t>Pentru</a:t>
          </a:r>
          <a:r>
            <a:rPr lang="en-US" dirty="0" smtClean="0"/>
            <a:t> </a:t>
          </a:r>
          <a:r>
            <a:rPr lang="en-US" dirty="0" err="1" smtClean="0"/>
            <a:t>cercetătorii</a:t>
          </a:r>
          <a:r>
            <a:rPr lang="en-US" dirty="0" smtClean="0"/>
            <a:t> din </a:t>
          </a:r>
          <a:r>
            <a:rPr lang="en-US" dirty="0" err="1" smtClean="0"/>
            <a:t>domeniul</a:t>
          </a:r>
          <a:r>
            <a:rPr lang="en-US" dirty="0" smtClean="0"/>
            <a:t> </a:t>
          </a:r>
          <a:r>
            <a:rPr lang="en-US" dirty="0" err="1" smtClean="0"/>
            <a:t>păcii</a:t>
          </a:r>
          <a:r>
            <a:rPr lang="en-US" dirty="0" smtClean="0"/>
            <a:t>, </a:t>
          </a:r>
          <a:r>
            <a:rPr lang="en-US" dirty="0" err="1" smtClean="0"/>
            <a:t>presiunile</a:t>
          </a:r>
          <a:r>
            <a:rPr lang="en-US" dirty="0" smtClean="0"/>
            <a:t> </a:t>
          </a:r>
          <a:r>
            <a:rPr lang="en-US" dirty="0" err="1" smtClean="0"/>
            <a:t>interdependenţei</a:t>
          </a:r>
          <a:r>
            <a:rPr lang="en-US" dirty="0" smtClean="0"/>
            <a:t> au </a:t>
          </a:r>
          <a:r>
            <a:rPr lang="en-US" dirty="0" err="1" smtClean="0"/>
            <a:t>însemnat</a:t>
          </a:r>
          <a:r>
            <a:rPr lang="en-US" dirty="0" smtClean="0"/>
            <a:t> </a:t>
          </a:r>
          <a:r>
            <a:rPr lang="en-US" dirty="0" err="1" smtClean="0"/>
            <a:t>că</a:t>
          </a:r>
          <a:r>
            <a:rPr lang="en-US" dirty="0" smtClean="0"/>
            <a:t> </a:t>
          </a:r>
          <a:r>
            <a:rPr lang="en-US" dirty="0" err="1" smtClean="0"/>
            <a:t>nici</a:t>
          </a:r>
          <a:r>
            <a:rPr lang="en-US" dirty="0" smtClean="0"/>
            <a:t> </a:t>
          </a:r>
          <a:r>
            <a:rPr lang="en-US" dirty="0" err="1" smtClean="0"/>
            <a:t>abordarea</a:t>
          </a:r>
          <a:r>
            <a:rPr lang="en-US" dirty="0" smtClean="0"/>
            <a:t> </a:t>
          </a:r>
          <a:r>
            <a:rPr lang="en-US" dirty="0" err="1" smtClean="0"/>
            <a:t>izolaţionistă</a:t>
          </a:r>
          <a:r>
            <a:rPr lang="en-US" dirty="0" smtClean="0"/>
            <a:t> a </a:t>
          </a:r>
          <a:r>
            <a:rPr lang="en-US" dirty="0" err="1" smtClean="0"/>
            <a:t>păcii</a:t>
          </a:r>
          <a:r>
            <a:rPr lang="en-US" dirty="0" smtClean="0"/>
            <a:t>, </a:t>
          </a:r>
          <a:r>
            <a:rPr lang="en-US" dirty="0" err="1" smtClean="0"/>
            <a:t>nici</a:t>
          </a:r>
          <a:r>
            <a:rPr lang="en-US" dirty="0" smtClean="0"/>
            <a:t> </a:t>
          </a:r>
          <a:r>
            <a:rPr lang="en-US" dirty="0" err="1" smtClean="0"/>
            <a:t>globalismul</a:t>
          </a:r>
          <a:r>
            <a:rPr lang="en-US" dirty="0" smtClean="0"/>
            <a:t> nu </a:t>
          </a:r>
          <a:r>
            <a:rPr lang="en-US" dirty="0" err="1" smtClean="0"/>
            <a:t>ofereau</a:t>
          </a:r>
          <a:r>
            <a:rPr lang="en-US" dirty="0" smtClean="0"/>
            <a:t> </a:t>
          </a:r>
          <a:r>
            <a:rPr lang="en-US" dirty="0" err="1" smtClean="0"/>
            <a:t>critici</a:t>
          </a:r>
          <a:r>
            <a:rPr lang="en-US" dirty="0" smtClean="0"/>
            <a:t> </a:t>
          </a:r>
          <a:r>
            <a:rPr lang="en-US" dirty="0" err="1" smtClean="0"/>
            <a:t>credibile</a:t>
          </a:r>
          <a:r>
            <a:rPr lang="en-US" dirty="0" smtClean="0"/>
            <a:t>. </a:t>
          </a:r>
          <a:r>
            <a:rPr lang="en-US" dirty="0" err="1" smtClean="0"/>
            <a:t>Ideea</a:t>
          </a:r>
          <a:r>
            <a:rPr lang="en-US" dirty="0" smtClean="0"/>
            <a:t> de </a:t>
          </a:r>
          <a:r>
            <a:rPr lang="en-US" dirty="0" err="1" smtClean="0"/>
            <a:t>interdependenţa</a:t>
          </a:r>
          <a:r>
            <a:rPr lang="en-US" dirty="0" smtClean="0"/>
            <a:t> era </a:t>
          </a:r>
          <a:r>
            <a:rPr lang="en-US" dirty="0" err="1" smtClean="0"/>
            <a:t>în</a:t>
          </a:r>
          <a:r>
            <a:rPr lang="en-US" dirty="0" smtClean="0"/>
            <a:t> </a:t>
          </a:r>
          <a:r>
            <a:rPr lang="en-US" dirty="0" err="1" smtClean="0"/>
            <a:t>multe</a:t>
          </a:r>
          <a:r>
            <a:rPr lang="en-US" dirty="0" smtClean="0"/>
            <a:t> </a:t>
          </a:r>
          <a:r>
            <a:rPr lang="en-US" dirty="0" err="1" smtClean="0"/>
            <a:t>sensuri</a:t>
          </a:r>
          <a:r>
            <a:rPr lang="en-US" dirty="0" smtClean="0"/>
            <a:t> </a:t>
          </a:r>
          <a:r>
            <a:rPr lang="en-US" dirty="0" err="1" smtClean="0"/>
            <a:t>înrudită</a:t>
          </a:r>
          <a:r>
            <a:rPr lang="en-US" dirty="0" smtClean="0"/>
            <a:t> cu </a:t>
          </a:r>
          <a:r>
            <a:rPr lang="en-US" dirty="0" err="1" smtClean="0"/>
            <a:t>perspectivele</a:t>
          </a:r>
          <a:r>
            <a:rPr lang="en-US" dirty="0" smtClean="0"/>
            <a:t> </a:t>
          </a:r>
          <a:r>
            <a:rPr lang="en-US" dirty="0" err="1" smtClean="0"/>
            <a:t>idealiste</a:t>
          </a:r>
          <a:r>
            <a:rPr lang="en-US" dirty="0" smtClean="0"/>
            <a:t>, </a:t>
          </a:r>
          <a:r>
            <a:rPr lang="en-US" dirty="0" err="1" smtClean="0"/>
            <a:t>iar</a:t>
          </a:r>
          <a:r>
            <a:rPr lang="en-US" dirty="0" smtClean="0"/>
            <a:t> </a:t>
          </a:r>
          <a:r>
            <a:rPr lang="en-US" dirty="0" err="1" smtClean="0"/>
            <a:t>rezultatul</a:t>
          </a:r>
          <a:r>
            <a:rPr lang="en-US" dirty="0" smtClean="0"/>
            <a:t> </a:t>
          </a:r>
          <a:r>
            <a:rPr lang="en-US" dirty="0" err="1" smtClean="0"/>
            <a:t>sintezei</a:t>
          </a:r>
          <a:r>
            <a:rPr lang="en-US" dirty="0" smtClean="0"/>
            <a:t> </a:t>
          </a:r>
          <a:r>
            <a:rPr lang="en-US" dirty="0" err="1" smtClean="0"/>
            <a:t>între</a:t>
          </a:r>
          <a:r>
            <a:rPr lang="en-US" dirty="0" smtClean="0"/>
            <a:t> </a:t>
          </a:r>
          <a:r>
            <a:rPr lang="en-US" dirty="0" err="1" smtClean="0"/>
            <a:t>logica</a:t>
          </a:r>
          <a:r>
            <a:rPr lang="en-US" dirty="0" smtClean="0"/>
            <a:t> </a:t>
          </a:r>
          <a:r>
            <a:rPr lang="en-US" dirty="0" err="1" smtClean="0"/>
            <a:t>anarhiei</a:t>
          </a:r>
          <a:r>
            <a:rPr lang="en-US" dirty="0" smtClean="0"/>
            <a:t> </a:t>
          </a:r>
          <a:r>
            <a:rPr lang="en-US" dirty="0" err="1" smtClean="0"/>
            <a:t>şi</a:t>
          </a:r>
          <a:r>
            <a:rPr lang="en-US" dirty="0" smtClean="0"/>
            <a:t> </a:t>
          </a:r>
          <a:r>
            <a:rPr lang="en-US" dirty="0" err="1" smtClean="0"/>
            <a:t>imperativele</a:t>
          </a:r>
          <a:r>
            <a:rPr lang="en-US" dirty="0" smtClean="0"/>
            <a:t> </a:t>
          </a:r>
          <a:r>
            <a:rPr lang="en-US" dirty="0" err="1" smtClean="0"/>
            <a:t>idealismului</a:t>
          </a:r>
          <a:r>
            <a:rPr lang="en-US" dirty="0" smtClean="0"/>
            <a:t> a </a:t>
          </a:r>
          <a:r>
            <a:rPr lang="en-US" dirty="0" err="1" smtClean="0"/>
            <a:t>fost</a:t>
          </a:r>
          <a:r>
            <a:rPr lang="en-US" dirty="0" smtClean="0"/>
            <a:t> de </a:t>
          </a:r>
          <a:r>
            <a:rPr lang="en-US" dirty="0" err="1" smtClean="0"/>
            <a:t>securitate</a:t>
          </a:r>
          <a:r>
            <a:rPr lang="en-US" dirty="0" smtClean="0"/>
            <a:t> </a:t>
          </a:r>
          <a:r>
            <a:rPr lang="en-US" dirty="0" err="1" smtClean="0"/>
            <a:t>comună</a:t>
          </a:r>
          <a:r>
            <a:rPr lang="en-US" dirty="0" smtClean="0"/>
            <a:t>, </a:t>
          </a:r>
          <a:r>
            <a:rPr lang="en-US" dirty="0" err="1" smtClean="0"/>
            <a:t>reliefată</a:t>
          </a:r>
          <a:r>
            <a:rPr lang="en-US" dirty="0" smtClean="0"/>
            <a:t> </a:t>
          </a:r>
          <a:r>
            <a:rPr lang="en-US" dirty="0" err="1" smtClean="0"/>
            <a:t>pentru</a:t>
          </a:r>
          <a:r>
            <a:rPr lang="en-US" dirty="0" smtClean="0"/>
            <a:t> prima </a:t>
          </a:r>
          <a:r>
            <a:rPr lang="en-US" dirty="0" err="1" smtClean="0"/>
            <a:t>dată</a:t>
          </a:r>
          <a:r>
            <a:rPr lang="en-US" dirty="0" smtClean="0"/>
            <a:t> de </a:t>
          </a:r>
          <a:r>
            <a:rPr lang="en-US" dirty="0" err="1" smtClean="0"/>
            <a:t>Comisia</a:t>
          </a:r>
          <a:r>
            <a:rPr lang="en-US" dirty="0" smtClean="0"/>
            <a:t> Palme </a:t>
          </a:r>
          <a:r>
            <a:rPr lang="en-US" dirty="0" err="1" smtClean="0"/>
            <a:t>în</a:t>
          </a:r>
          <a:r>
            <a:rPr lang="en-US" dirty="0" smtClean="0"/>
            <a:t> 1982 </a:t>
          </a:r>
          <a:r>
            <a:rPr lang="en-US" dirty="0" err="1" smtClean="0"/>
            <a:t>şi</a:t>
          </a:r>
          <a:r>
            <a:rPr lang="en-US" dirty="0" smtClean="0"/>
            <a:t> </a:t>
          </a:r>
          <a:r>
            <a:rPr lang="en-US" dirty="0" err="1" smtClean="0"/>
            <a:t>supusă</a:t>
          </a:r>
          <a:r>
            <a:rPr lang="en-US" dirty="0" smtClean="0"/>
            <a:t> </a:t>
          </a:r>
          <a:r>
            <a:rPr lang="en-US" dirty="0" err="1" smtClean="0"/>
            <a:t>în</a:t>
          </a:r>
          <a:r>
            <a:rPr lang="en-US" dirty="0" smtClean="0"/>
            <a:t> </a:t>
          </a:r>
          <a:r>
            <a:rPr lang="en-US" dirty="0" err="1" smtClean="0"/>
            <a:t>continuare</a:t>
          </a:r>
          <a:r>
            <a:rPr lang="en-US" dirty="0" smtClean="0"/>
            <a:t> </a:t>
          </a:r>
          <a:r>
            <a:rPr lang="en-US" dirty="0" err="1" smtClean="0"/>
            <a:t>unor</a:t>
          </a:r>
          <a:r>
            <a:rPr lang="en-US" dirty="0" smtClean="0"/>
            <a:t> </a:t>
          </a:r>
          <a:r>
            <a:rPr lang="en-US" dirty="0" err="1" smtClean="0"/>
            <a:t>dezbateri</a:t>
          </a:r>
          <a:r>
            <a:rPr lang="en-US" dirty="0" smtClean="0"/>
            <a:t> </a:t>
          </a:r>
          <a:r>
            <a:rPr lang="en-US" dirty="0" err="1" smtClean="0"/>
            <a:t>largi</a:t>
          </a:r>
          <a:r>
            <a:rPr lang="en-US" dirty="0" smtClean="0"/>
            <a:t>. </a:t>
          </a:r>
          <a:r>
            <a:rPr lang="en-US" dirty="0" err="1" smtClean="0"/>
            <a:t>Securitatea</a:t>
          </a:r>
          <a:r>
            <a:rPr lang="en-US" dirty="0" smtClean="0"/>
            <a:t> </a:t>
          </a:r>
          <a:r>
            <a:rPr lang="en-US" dirty="0" err="1" smtClean="0"/>
            <a:t>comună</a:t>
          </a:r>
          <a:r>
            <a:rPr lang="en-US" dirty="0" smtClean="0"/>
            <a:t> a </a:t>
          </a:r>
          <a:r>
            <a:rPr lang="en-US" dirty="0" err="1" smtClean="0"/>
            <a:t>subliniat</a:t>
          </a:r>
          <a:r>
            <a:rPr lang="en-US" dirty="0" smtClean="0"/>
            <a:t> </a:t>
          </a:r>
          <a:r>
            <a:rPr lang="en-US" dirty="0" err="1" smtClean="0"/>
            <a:t>interdependenţa</a:t>
          </a:r>
          <a:r>
            <a:rPr lang="en-US" dirty="0" smtClean="0"/>
            <a:t> </a:t>
          </a:r>
          <a:r>
            <a:rPr lang="en-US" dirty="0" err="1" smtClean="0"/>
            <a:t>relaţiilor</a:t>
          </a:r>
          <a:r>
            <a:rPr lang="en-US" dirty="0" smtClean="0"/>
            <a:t> de </a:t>
          </a:r>
          <a:r>
            <a:rPr lang="en-US" dirty="0" err="1" smtClean="0"/>
            <a:t>securitate</a:t>
          </a:r>
          <a:r>
            <a:rPr lang="en-US" dirty="0" smtClean="0"/>
            <a:t>, </a:t>
          </a:r>
          <a:r>
            <a:rPr lang="en-US" dirty="0" err="1" smtClean="0"/>
            <a:t>în</a:t>
          </a:r>
          <a:r>
            <a:rPr lang="en-US" dirty="0" smtClean="0"/>
            <a:t> </a:t>
          </a:r>
          <a:r>
            <a:rPr lang="en-US" dirty="0" err="1" smtClean="0"/>
            <a:t>opoziţie</a:t>
          </a:r>
          <a:r>
            <a:rPr lang="en-US" dirty="0" smtClean="0"/>
            <a:t> cu </a:t>
          </a:r>
          <a:r>
            <a:rPr lang="en-US" dirty="0" err="1" smtClean="0"/>
            <a:t>priorităţile</a:t>
          </a:r>
          <a:r>
            <a:rPr lang="en-US" dirty="0" smtClean="0"/>
            <a:t> </a:t>
          </a:r>
          <a:r>
            <a:rPr lang="en-US" dirty="0" err="1" smtClean="0"/>
            <a:t>securităţii</a:t>
          </a:r>
          <a:r>
            <a:rPr lang="en-US" dirty="0" smtClean="0"/>
            <a:t> </a:t>
          </a:r>
          <a:r>
            <a:rPr lang="en-US" dirty="0" err="1" smtClean="0"/>
            <a:t>naţionale</a:t>
          </a:r>
          <a:r>
            <a:rPr lang="en-US" dirty="0" smtClean="0"/>
            <a:t> ale </a:t>
          </a:r>
          <a:r>
            <a:rPr lang="en-US" dirty="0" err="1" smtClean="0"/>
            <a:t>strategiei</a:t>
          </a:r>
          <a:r>
            <a:rPr lang="en-US" dirty="0" smtClean="0"/>
            <a:t> </a:t>
          </a:r>
          <a:r>
            <a:rPr lang="en-US" dirty="0" err="1" smtClean="0"/>
            <a:t>tradiţionale</a:t>
          </a:r>
          <a:r>
            <a:rPr lang="en-US" dirty="0" smtClean="0"/>
            <a:t>.</a:t>
          </a:r>
          <a:endParaRPr lang="fr-FR" dirty="0"/>
        </a:p>
      </dgm:t>
    </dgm:pt>
    <dgm:pt modelId="{51B252EF-7933-40F8-BB8D-B15DD3B3E30B}" type="parTrans" cxnId="{48182907-1E16-461D-94D9-FB75E16B0A48}">
      <dgm:prSet/>
      <dgm:spPr/>
      <dgm:t>
        <a:bodyPr/>
        <a:lstStyle/>
        <a:p>
          <a:endParaRPr lang="fr-FR"/>
        </a:p>
      </dgm:t>
    </dgm:pt>
    <dgm:pt modelId="{73D15C46-3294-4049-994A-F8EF19EF826A}" type="sibTrans" cxnId="{48182907-1E16-461D-94D9-FB75E16B0A48}">
      <dgm:prSet/>
      <dgm:spPr/>
      <dgm:t>
        <a:bodyPr/>
        <a:lstStyle/>
        <a:p>
          <a:endParaRPr lang="fr-FR"/>
        </a:p>
      </dgm:t>
    </dgm:pt>
    <dgm:pt modelId="{DEFD65FA-BFAB-449E-88D3-879E4BC43487}">
      <dgm:prSet/>
      <dgm:spPr/>
      <dgm:t>
        <a:bodyPr/>
        <a:lstStyle/>
        <a:p>
          <a:pPr algn="just"/>
          <a:r>
            <a:rPr lang="en-US" dirty="0" err="1" smtClean="0"/>
            <a:t>Abordarea</a:t>
          </a:r>
          <a:r>
            <a:rPr lang="en-US" dirty="0" smtClean="0"/>
            <a:t> „</a:t>
          </a:r>
          <a:r>
            <a:rPr lang="en-US" dirty="0" err="1" smtClean="0"/>
            <a:t>comprehensivă</a:t>
          </a:r>
          <a:r>
            <a:rPr lang="en-US" dirty="0" smtClean="0"/>
            <a:t> ” </a:t>
          </a:r>
          <a:r>
            <a:rPr lang="en-US" dirty="0" err="1" smtClean="0"/>
            <a:t>si</a:t>
          </a:r>
          <a:r>
            <a:rPr lang="en-US" dirty="0" smtClean="0"/>
            <a:t> „</a:t>
          </a:r>
          <a:r>
            <a:rPr lang="en-US" dirty="0" err="1" smtClean="0"/>
            <a:t>totală</a:t>
          </a:r>
          <a:r>
            <a:rPr lang="en-US" dirty="0" smtClean="0"/>
            <a:t>” a </a:t>
          </a:r>
          <a:r>
            <a:rPr lang="en-US" dirty="0" err="1" smtClean="0"/>
            <a:t>conceptului</a:t>
          </a:r>
          <a:r>
            <a:rPr lang="en-US" dirty="0" smtClean="0"/>
            <a:t> de </a:t>
          </a:r>
          <a:r>
            <a:rPr lang="en-US" dirty="0" err="1" smtClean="0"/>
            <a:t>securitate</a:t>
          </a:r>
          <a:r>
            <a:rPr lang="en-US" dirty="0" smtClean="0"/>
            <a:t> </a:t>
          </a:r>
          <a:r>
            <a:rPr lang="en-US" dirty="0" err="1" smtClean="0"/>
            <a:t>naţională</a:t>
          </a:r>
          <a:r>
            <a:rPr lang="en-US" dirty="0" smtClean="0"/>
            <a:t> </a:t>
          </a:r>
          <a:r>
            <a:rPr lang="en-US" dirty="0" err="1" smtClean="0"/>
            <a:t>este</a:t>
          </a:r>
          <a:r>
            <a:rPr lang="en-US" dirty="0" smtClean="0"/>
            <a:t> </a:t>
          </a:r>
          <a:r>
            <a:rPr lang="en-US" dirty="0" err="1" smtClean="0"/>
            <a:t>percepută</a:t>
          </a:r>
          <a:r>
            <a:rPr lang="en-US" dirty="0" smtClean="0"/>
            <a:t> </a:t>
          </a:r>
          <a:r>
            <a:rPr lang="en-US" dirty="0" err="1" smtClean="0"/>
            <a:t>prin</a:t>
          </a:r>
          <a:r>
            <a:rPr lang="en-US" dirty="0" smtClean="0"/>
            <a:t> </a:t>
          </a:r>
          <a:r>
            <a:rPr lang="en-US" dirty="0" err="1" smtClean="0"/>
            <a:t>referire</a:t>
          </a:r>
          <a:r>
            <a:rPr lang="en-US" dirty="0" smtClean="0"/>
            <a:t> la </a:t>
          </a:r>
          <a:r>
            <a:rPr lang="en-US" dirty="0" err="1" smtClean="0"/>
            <a:t>totalitatea</a:t>
          </a:r>
          <a:r>
            <a:rPr lang="en-US" dirty="0" smtClean="0"/>
            <a:t> </a:t>
          </a:r>
          <a:r>
            <a:rPr lang="en-US" dirty="0" err="1" smtClean="0"/>
            <a:t>şi</a:t>
          </a:r>
          <a:r>
            <a:rPr lang="en-US" dirty="0" smtClean="0"/>
            <a:t> multi-</a:t>
          </a:r>
          <a:r>
            <a:rPr lang="en-US" dirty="0" err="1" smtClean="0"/>
            <a:t>dimensionalitatea</a:t>
          </a:r>
          <a:r>
            <a:rPr lang="en-US" dirty="0" smtClean="0"/>
            <a:t> </a:t>
          </a:r>
          <a:r>
            <a:rPr lang="en-US" dirty="0" err="1" smtClean="0"/>
            <a:t>ameninţărilor</a:t>
          </a:r>
          <a:r>
            <a:rPr lang="en-US" dirty="0" smtClean="0"/>
            <a:t>, </a:t>
          </a:r>
          <a:r>
            <a:rPr lang="en-US" dirty="0" err="1" smtClean="0"/>
            <a:t>acesta</a:t>
          </a:r>
          <a:r>
            <a:rPr lang="en-US" dirty="0" smtClean="0"/>
            <a:t> </a:t>
          </a:r>
          <a:r>
            <a:rPr lang="en-US" dirty="0" err="1" smtClean="0"/>
            <a:t>fiind</a:t>
          </a:r>
          <a:r>
            <a:rPr lang="en-US" dirty="0" smtClean="0"/>
            <a:t> o </a:t>
          </a:r>
          <a:r>
            <a:rPr lang="en-US" dirty="0" err="1" smtClean="0"/>
            <a:t>caracteristică</a:t>
          </a:r>
          <a:r>
            <a:rPr lang="en-US" dirty="0" smtClean="0"/>
            <a:t> a </a:t>
          </a:r>
          <a:r>
            <a:rPr lang="en-US" dirty="0" err="1" smtClean="0"/>
            <a:t>sfârşitului</a:t>
          </a:r>
          <a:r>
            <a:rPr lang="en-US" dirty="0" smtClean="0"/>
            <a:t> </a:t>
          </a:r>
          <a:r>
            <a:rPr lang="en-US" dirty="0" err="1" smtClean="0"/>
            <a:t>Războiului</a:t>
          </a:r>
          <a:r>
            <a:rPr lang="en-US" dirty="0" smtClean="0"/>
            <a:t> </a:t>
          </a:r>
          <a:r>
            <a:rPr lang="en-US" dirty="0" err="1" smtClean="0"/>
            <a:t>Rece</a:t>
          </a:r>
          <a:r>
            <a:rPr lang="en-US" dirty="0" smtClean="0"/>
            <a:t>. Barry </a:t>
          </a:r>
          <a:r>
            <a:rPr lang="en-US" dirty="0" err="1" smtClean="0"/>
            <a:t>Buzan</a:t>
          </a:r>
          <a:r>
            <a:rPr lang="en-US" dirty="0" smtClean="0"/>
            <a:t> introduce </a:t>
          </a:r>
          <a:r>
            <a:rPr lang="en-US" dirty="0" err="1" smtClean="0"/>
            <a:t>sintagma</a:t>
          </a:r>
          <a:r>
            <a:rPr lang="en-US" dirty="0" smtClean="0"/>
            <a:t> complex de </a:t>
          </a:r>
          <a:r>
            <a:rPr lang="en-US" dirty="0" err="1" smtClean="0"/>
            <a:t>securitate</a:t>
          </a:r>
          <a:r>
            <a:rPr lang="en-US" dirty="0" smtClean="0"/>
            <a:t> </a:t>
          </a:r>
          <a:r>
            <a:rPr lang="en-US" dirty="0" err="1" smtClean="0"/>
            <a:t>în</a:t>
          </a:r>
          <a:r>
            <a:rPr lang="en-US" dirty="0" smtClean="0"/>
            <a:t> </a:t>
          </a:r>
          <a:r>
            <a:rPr lang="en-US" dirty="0" err="1" smtClean="0"/>
            <a:t>analiza</a:t>
          </a:r>
          <a:r>
            <a:rPr lang="en-US" dirty="0" smtClean="0"/>
            <a:t> </a:t>
          </a:r>
          <a:r>
            <a:rPr lang="en-US" dirty="0" err="1" smtClean="0"/>
            <a:t>dimensiunilor</a:t>
          </a:r>
          <a:r>
            <a:rPr lang="en-US" dirty="0" smtClean="0"/>
            <a:t> </a:t>
          </a:r>
          <a:r>
            <a:rPr lang="en-US" dirty="0" err="1" smtClean="0"/>
            <a:t>securităţii</a:t>
          </a:r>
          <a:r>
            <a:rPr lang="en-US" dirty="0" smtClean="0"/>
            <a:t> </a:t>
          </a:r>
          <a:r>
            <a:rPr lang="en-US" dirty="0" err="1" smtClean="0"/>
            <a:t>în</a:t>
          </a:r>
          <a:r>
            <a:rPr lang="en-US" dirty="0" smtClean="0"/>
            <a:t> </a:t>
          </a:r>
          <a:r>
            <a:rPr lang="en-US" dirty="0" err="1" smtClean="0"/>
            <a:t>sud</a:t>
          </a:r>
          <a:r>
            <a:rPr lang="en-US" dirty="0" smtClean="0"/>
            <a:t> </a:t>
          </a:r>
          <a:r>
            <a:rPr lang="en-US" dirty="0" err="1" smtClean="0"/>
            <a:t>estul</a:t>
          </a:r>
          <a:r>
            <a:rPr lang="en-US" dirty="0" smtClean="0"/>
            <a:t> </a:t>
          </a:r>
          <a:r>
            <a:rPr lang="en-US" dirty="0" err="1" smtClean="0"/>
            <a:t>Asiei</a:t>
          </a:r>
          <a:r>
            <a:rPr lang="en-US" dirty="0" smtClean="0"/>
            <a:t>, </a:t>
          </a:r>
          <a:r>
            <a:rPr lang="en-US" dirty="0" err="1" smtClean="0"/>
            <a:t>definindu</a:t>
          </a:r>
          <a:r>
            <a:rPr lang="en-US" dirty="0" smtClean="0"/>
            <a:t>-l „ca un </a:t>
          </a:r>
          <a:r>
            <a:rPr lang="en-US" dirty="0" err="1" smtClean="0"/>
            <a:t>grup</a:t>
          </a:r>
          <a:r>
            <a:rPr lang="en-US" dirty="0" smtClean="0"/>
            <a:t> de state ale </a:t>
          </a:r>
          <a:r>
            <a:rPr lang="en-US" dirty="0" err="1" smtClean="0"/>
            <a:t>cărui</a:t>
          </a:r>
          <a:r>
            <a:rPr lang="en-US" dirty="0" smtClean="0"/>
            <a:t> prime </a:t>
          </a:r>
          <a:r>
            <a:rPr lang="en-US" dirty="0" err="1" smtClean="0"/>
            <a:t>preocupări</a:t>
          </a:r>
          <a:r>
            <a:rPr lang="en-US" dirty="0" smtClean="0"/>
            <a:t> de </a:t>
          </a:r>
          <a:r>
            <a:rPr lang="en-US" dirty="0" err="1" smtClean="0"/>
            <a:t>securitate</a:t>
          </a:r>
          <a:r>
            <a:rPr lang="en-US" dirty="0" smtClean="0"/>
            <a:t> le </a:t>
          </a:r>
          <a:r>
            <a:rPr lang="en-US" dirty="0" err="1" smtClean="0"/>
            <a:t>leagă</a:t>
          </a:r>
          <a:r>
            <a:rPr lang="en-US" dirty="0" smtClean="0"/>
            <a:t> </a:t>
          </a:r>
          <a:r>
            <a:rPr lang="en-US" dirty="0" err="1" smtClean="0"/>
            <a:t>laolaltă</a:t>
          </a:r>
          <a:r>
            <a:rPr lang="en-US" dirty="0" smtClean="0"/>
            <a:t> </a:t>
          </a:r>
          <a:r>
            <a:rPr lang="en-US" dirty="0" err="1" smtClean="0"/>
            <a:t>suficient</a:t>
          </a:r>
          <a:r>
            <a:rPr lang="en-US" dirty="0" smtClean="0"/>
            <a:t> de </a:t>
          </a:r>
          <a:r>
            <a:rPr lang="en-US" dirty="0" err="1" smtClean="0"/>
            <a:t>îndeaproape</a:t>
          </a:r>
          <a:r>
            <a:rPr lang="en-US" dirty="0" smtClean="0"/>
            <a:t>, </a:t>
          </a:r>
          <a:r>
            <a:rPr lang="en-US" dirty="0" err="1" smtClean="0"/>
            <a:t>încât</a:t>
          </a:r>
          <a:r>
            <a:rPr lang="en-US" dirty="0" smtClean="0"/>
            <a:t> </a:t>
          </a:r>
          <a:r>
            <a:rPr lang="en-US" dirty="0" err="1" smtClean="0"/>
            <a:t>securitatea</a:t>
          </a:r>
          <a:r>
            <a:rPr lang="en-US" dirty="0" smtClean="0"/>
            <a:t> </a:t>
          </a:r>
          <a:r>
            <a:rPr lang="en-US" dirty="0" err="1" smtClean="0"/>
            <a:t>lor</a:t>
          </a:r>
          <a:r>
            <a:rPr lang="en-US" dirty="0" smtClean="0"/>
            <a:t> </a:t>
          </a:r>
          <a:r>
            <a:rPr lang="en-US" dirty="0" err="1" smtClean="0"/>
            <a:t>naţională</a:t>
          </a:r>
          <a:r>
            <a:rPr lang="en-US" dirty="0" smtClean="0"/>
            <a:t> </a:t>
          </a:r>
          <a:r>
            <a:rPr lang="en-US" dirty="0" err="1" smtClean="0"/>
            <a:t>să</a:t>
          </a:r>
          <a:r>
            <a:rPr lang="en-US" dirty="0" smtClean="0"/>
            <a:t> nu </a:t>
          </a:r>
          <a:r>
            <a:rPr lang="en-US" dirty="0" err="1" smtClean="0"/>
            <a:t>poată</a:t>
          </a:r>
          <a:r>
            <a:rPr lang="en-US" dirty="0" smtClean="0"/>
            <a:t> fi, </a:t>
          </a:r>
          <a:r>
            <a:rPr lang="en-US" dirty="0" err="1" smtClean="0"/>
            <a:t>în</a:t>
          </a:r>
          <a:r>
            <a:rPr lang="en-US" dirty="0" smtClean="0"/>
            <a:t> mod realist, </a:t>
          </a:r>
          <a:r>
            <a:rPr lang="en-US" dirty="0" err="1" smtClean="0"/>
            <a:t>luată</a:t>
          </a:r>
          <a:r>
            <a:rPr lang="en-US" dirty="0" smtClean="0"/>
            <a:t> </a:t>
          </a:r>
          <a:r>
            <a:rPr lang="en-US" dirty="0" err="1" smtClean="0"/>
            <a:t>în</a:t>
          </a:r>
          <a:r>
            <a:rPr lang="en-US" dirty="0" smtClean="0"/>
            <a:t> </a:t>
          </a:r>
          <a:r>
            <a:rPr lang="en-US" dirty="0" err="1" smtClean="0"/>
            <a:t>considerare</a:t>
          </a:r>
          <a:r>
            <a:rPr lang="en-US" dirty="0" smtClean="0"/>
            <a:t> </a:t>
          </a:r>
          <a:r>
            <a:rPr lang="en-US" dirty="0" err="1" smtClean="0"/>
            <a:t>separat</a:t>
          </a:r>
          <a:r>
            <a:rPr lang="en-US" dirty="0" smtClean="0"/>
            <a:t> </a:t>
          </a:r>
          <a:r>
            <a:rPr lang="en-US" dirty="0" err="1" smtClean="0"/>
            <a:t>una</a:t>
          </a:r>
          <a:r>
            <a:rPr lang="en-US" dirty="0" smtClean="0"/>
            <a:t> de alta15. </a:t>
          </a:r>
          <a:r>
            <a:rPr lang="en-US" dirty="0" err="1" smtClean="0"/>
            <a:t>Astfel</a:t>
          </a:r>
          <a:r>
            <a:rPr lang="en-US" dirty="0" smtClean="0"/>
            <a:t>, </a:t>
          </a:r>
          <a:r>
            <a:rPr lang="en-US" dirty="0" err="1" smtClean="0"/>
            <a:t>principalele</a:t>
          </a:r>
          <a:r>
            <a:rPr lang="en-US" dirty="0" smtClean="0"/>
            <a:t> </a:t>
          </a:r>
          <a:r>
            <a:rPr lang="en-US" dirty="0" err="1" smtClean="0"/>
            <a:t>dualisme</a:t>
          </a:r>
          <a:r>
            <a:rPr lang="en-US" dirty="0" smtClean="0"/>
            <a:t> </a:t>
          </a:r>
          <a:r>
            <a:rPr lang="en-US" dirty="0" err="1" smtClean="0"/>
            <a:t>conceptuale</a:t>
          </a:r>
          <a:r>
            <a:rPr lang="en-US" dirty="0" smtClean="0"/>
            <a:t> ale </a:t>
          </a:r>
          <a:r>
            <a:rPr lang="en-US" dirty="0" err="1" smtClean="0"/>
            <a:t>securităţii</a:t>
          </a:r>
          <a:r>
            <a:rPr lang="en-US" dirty="0" smtClean="0"/>
            <a:t> </a:t>
          </a:r>
          <a:r>
            <a:rPr lang="en-US" dirty="0" err="1" smtClean="0"/>
            <a:t>devin</a:t>
          </a:r>
          <a:r>
            <a:rPr lang="en-US" dirty="0" smtClean="0"/>
            <a:t> </a:t>
          </a:r>
          <a:r>
            <a:rPr lang="en-US" dirty="0" err="1" smtClean="0"/>
            <a:t>securitate</a:t>
          </a:r>
          <a:r>
            <a:rPr lang="en-US" dirty="0" smtClean="0"/>
            <a:t> – </a:t>
          </a:r>
          <a:r>
            <a:rPr lang="en-US" dirty="0" err="1" smtClean="0"/>
            <a:t>anarhie</a:t>
          </a:r>
          <a:r>
            <a:rPr lang="en-US" dirty="0" smtClean="0"/>
            <a:t> (</a:t>
          </a:r>
          <a:r>
            <a:rPr lang="en-US" dirty="0" err="1" smtClean="0"/>
            <a:t>securitatea</a:t>
          </a:r>
          <a:r>
            <a:rPr lang="en-US" dirty="0" smtClean="0"/>
            <a:t> </a:t>
          </a:r>
          <a:r>
            <a:rPr lang="en-US" dirty="0" err="1" smtClean="0"/>
            <a:t>este</a:t>
          </a:r>
          <a:r>
            <a:rPr lang="en-US" dirty="0" smtClean="0"/>
            <a:t> </a:t>
          </a:r>
          <a:r>
            <a:rPr lang="en-US" dirty="0" err="1" smtClean="0"/>
            <a:t>rezultatul</a:t>
          </a:r>
          <a:r>
            <a:rPr lang="en-US" dirty="0" smtClean="0"/>
            <a:t>, fie al </a:t>
          </a:r>
          <a:r>
            <a:rPr lang="en-US" dirty="0" err="1" smtClean="0"/>
            <a:t>menţinerii</a:t>
          </a:r>
          <a:r>
            <a:rPr lang="en-US" dirty="0" smtClean="0"/>
            <a:t> </a:t>
          </a:r>
          <a:r>
            <a:rPr lang="en-US" dirty="0" err="1" smtClean="0"/>
            <a:t>balanţei</a:t>
          </a:r>
          <a:r>
            <a:rPr lang="en-US" dirty="0" smtClean="0"/>
            <a:t> de </a:t>
          </a:r>
          <a:r>
            <a:rPr lang="en-US" dirty="0" err="1" smtClean="0"/>
            <a:t>putere</a:t>
          </a:r>
          <a:r>
            <a:rPr lang="en-US" dirty="0" smtClean="0"/>
            <a:t>, fie al </a:t>
          </a:r>
          <a:r>
            <a:rPr lang="en-US" dirty="0" err="1" smtClean="0"/>
            <a:t>afirmării</a:t>
          </a:r>
          <a:r>
            <a:rPr lang="en-US" dirty="0" smtClean="0"/>
            <a:t> </a:t>
          </a:r>
          <a:r>
            <a:rPr lang="en-US" dirty="0" err="1" smtClean="0"/>
            <a:t>unui</a:t>
          </a:r>
          <a:r>
            <a:rPr lang="en-US" dirty="0" smtClean="0"/>
            <a:t> </a:t>
          </a:r>
          <a:r>
            <a:rPr lang="en-US" dirty="0" err="1" smtClean="0"/>
            <a:t>sistem</a:t>
          </a:r>
          <a:r>
            <a:rPr lang="en-US" dirty="0" smtClean="0"/>
            <a:t> </a:t>
          </a:r>
          <a:r>
            <a:rPr lang="en-US" dirty="0" err="1" smtClean="0"/>
            <a:t>internaţional</a:t>
          </a:r>
          <a:r>
            <a:rPr lang="en-US" dirty="0" smtClean="0"/>
            <a:t> hegemonic) </a:t>
          </a:r>
          <a:r>
            <a:rPr lang="en-US" dirty="0" err="1" smtClean="0"/>
            <a:t>şi</a:t>
          </a:r>
          <a:r>
            <a:rPr lang="en-US" dirty="0" smtClean="0"/>
            <a:t> </a:t>
          </a:r>
          <a:r>
            <a:rPr lang="en-US" dirty="0" err="1" smtClean="0"/>
            <a:t>securitate</a:t>
          </a:r>
          <a:r>
            <a:rPr lang="en-US" dirty="0" smtClean="0"/>
            <a:t>- </a:t>
          </a:r>
          <a:r>
            <a:rPr lang="en-US" dirty="0" err="1" smtClean="0"/>
            <a:t>comunitate</a:t>
          </a:r>
          <a:r>
            <a:rPr lang="en-US" dirty="0" smtClean="0"/>
            <a:t> ( </a:t>
          </a:r>
          <a:r>
            <a:rPr lang="en-US" dirty="0" err="1" smtClean="0"/>
            <a:t>comunitatea</a:t>
          </a:r>
          <a:r>
            <a:rPr lang="en-US" dirty="0" smtClean="0"/>
            <a:t> de </a:t>
          </a:r>
          <a:r>
            <a:rPr lang="en-US" dirty="0" err="1" smtClean="0"/>
            <a:t>interese</a:t>
          </a:r>
          <a:r>
            <a:rPr lang="en-US" dirty="0" smtClean="0"/>
            <a:t> </a:t>
          </a:r>
          <a:r>
            <a:rPr lang="en-US" dirty="0" err="1" smtClean="0"/>
            <a:t>creează</a:t>
          </a:r>
          <a:r>
            <a:rPr lang="en-US" dirty="0" smtClean="0"/>
            <a:t> </a:t>
          </a:r>
          <a:r>
            <a:rPr lang="en-US" dirty="0" err="1" smtClean="0"/>
            <a:t>structuri</a:t>
          </a:r>
          <a:r>
            <a:rPr lang="en-US" dirty="0" smtClean="0"/>
            <a:t> </a:t>
          </a:r>
          <a:r>
            <a:rPr lang="en-US" dirty="0" err="1" smtClean="0"/>
            <a:t>comunitare</a:t>
          </a:r>
          <a:r>
            <a:rPr lang="en-US" dirty="0" smtClean="0"/>
            <a:t> de </a:t>
          </a:r>
          <a:r>
            <a:rPr lang="en-US" dirty="0" err="1" smtClean="0"/>
            <a:t>securitate</a:t>
          </a:r>
          <a:r>
            <a:rPr lang="en-US" dirty="0" smtClean="0"/>
            <a:t>, </a:t>
          </a:r>
          <a:r>
            <a:rPr lang="en-US" dirty="0" err="1" smtClean="0"/>
            <a:t>respectând</a:t>
          </a:r>
          <a:r>
            <a:rPr lang="en-US" dirty="0" smtClean="0"/>
            <a:t> </a:t>
          </a:r>
          <a:r>
            <a:rPr lang="en-US" dirty="0" err="1" smtClean="0"/>
            <a:t>legile</a:t>
          </a:r>
          <a:r>
            <a:rPr lang="en-US" dirty="0" smtClean="0"/>
            <a:t> </a:t>
          </a:r>
          <a:r>
            <a:rPr lang="en-US" dirty="0" err="1" smtClean="0"/>
            <a:t>proximităţii</a:t>
          </a:r>
          <a:r>
            <a:rPr lang="en-US" dirty="0" smtClean="0"/>
            <a:t>). </a:t>
          </a:r>
          <a:r>
            <a:rPr lang="en-US" dirty="0" err="1" smtClean="0"/>
            <a:t>Totuşi</a:t>
          </a:r>
          <a:r>
            <a:rPr lang="en-US" dirty="0" smtClean="0"/>
            <a:t>, </a:t>
          </a:r>
          <a:r>
            <a:rPr lang="en-US" dirty="0" err="1" smtClean="0"/>
            <a:t>conceptul</a:t>
          </a:r>
          <a:r>
            <a:rPr lang="en-US" dirty="0" smtClean="0"/>
            <a:t> de </a:t>
          </a:r>
          <a:r>
            <a:rPr lang="en-US" dirty="0" err="1" smtClean="0"/>
            <a:t>securitate</a:t>
          </a:r>
          <a:r>
            <a:rPr lang="en-US" dirty="0" smtClean="0"/>
            <a:t>, </a:t>
          </a:r>
          <a:r>
            <a:rPr lang="en-US" dirty="0" err="1" smtClean="0"/>
            <a:t>în</a:t>
          </a:r>
          <a:r>
            <a:rPr lang="en-US" dirty="0" smtClean="0"/>
            <a:t> </a:t>
          </a:r>
          <a:r>
            <a:rPr lang="en-US" dirty="0" err="1" smtClean="0"/>
            <a:t>această</a:t>
          </a:r>
          <a:r>
            <a:rPr lang="en-US" dirty="0" smtClean="0"/>
            <a:t> </a:t>
          </a:r>
          <a:r>
            <a:rPr lang="en-US" dirty="0" err="1" smtClean="0"/>
            <a:t>perioadă</a:t>
          </a:r>
          <a:r>
            <a:rPr lang="en-US" dirty="0" smtClean="0"/>
            <a:t>, a </a:t>
          </a:r>
          <a:r>
            <a:rPr lang="en-US" dirty="0" err="1" smtClean="0"/>
            <a:t>înglobat</a:t>
          </a:r>
          <a:r>
            <a:rPr lang="en-US" dirty="0" smtClean="0"/>
            <a:t> nu </a:t>
          </a:r>
          <a:r>
            <a:rPr lang="en-US" dirty="0" err="1" smtClean="0"/>
            <a:t>numai</a:t>
          </a:r>
          <a:r>
            <a:rPr lang="en-US" dirty="0" smtClean="0"/>
            <a:t> </a:t>
          </a:r>
          <a:r>
            <a:rPr lang="en-US" dirty="0" err="1" smtClean="0"/>
            <a:t>securitatea</a:t>
          </a:r>
          <a:r>
            <a:rPr lang="en-US" dirty="0" smtClean="0"/>
            <a:t> </a:t>
          </a:r>
          <a:r>
            <a:rPr lang="en-US" dirty="0" err="1" smtClean="0"/>
            <a:t>teritorialăşo</a:t>
          </a:r>
          <a:r>
            <a:rPr lang="en-US" dirty="0" smtClean="0"/>
            <a:t> </a:t>
          </a:r>
          <a:r>
            <a:rPr lang="en-US" dirty="0" err="1" smtClean="0"/>
            <a:t>militară</a:t>
          </a:r>
          <a:r>
            <a:rPr lang="en-US" dirty="0" smtClean="0"/>
            <a:t> a </a:t>
          </a:r>
          <a:r>
            <a:rPr lang="en-US" dirty="0" err="1" smtClean="0"/>
            <a:t>statului</a:t>
          </a:r>
          <a:r>
            <a:rPr lang="en-US" dirty="0" smtClean="0"/>
            <a:t>, </a:t>
          </a:r>
          <a:r>
            <a:rPr lang="en-US" dirty="0" err="1" smtClean="0"/>
            <a:t>dar</a:t>
          </a:r>
          <a:r>
            <a:rPr lang="en-US" dirty="0" smtClean="0"/>
            <a:t> </a:t>
          </a:r>
          <a:r>
            <a:rPr lang="en-US" dirty="0" err="1" smtClean="0"/>
            <a:t>şi</a:t>
          </a:r>
          <a:r>
            <a:rPr lang="en-US" dirty="0" smtClean="0"/>
            <a:t> </a:t>
          </a:r>
          <a:r>
            <a:rPr lang="en-US" dirty="0" err="1" smtClean="0"/>
            <a:t>aspectele</a:t>
          </a:r>
          <a:r>
            <a:rPr lang="en-US" dirty="0" smtClean="0"/>
            <a:t> </a:t>
          </a:r>
          <a:r>
            <a:rPr lang="en-US" dirty="0" err="1" smtClean="0"/>
            <a:t>economice</a:t>
          </a:r>
          <a:r>
            <a:rPr lang="en-US" dirty="0" smtClean="0"/>
            <a:t> </a:t>
          </a:r>
          <a:r>
            <a:rPr lang="en-US" dirty="0" err="1" smtClean="0"/>
            <a:t>şi</a:t>
          </a:r>
          <a:r>
            <a:rPr lang="en-US" dirty="0" smtClean="0"/>
            <a:t> </a:t>
          </a:r>
          <a:r>
            <a:rPr lang="en-US" dirty="0" err="1" smtClean="0"/>
            <a:t>ambientale</a:t>
          </a:r>
          <a:r>
            <a:rPr lang="en-US" dirty="0" smtClean="0"/>
            <a:t>, </a:t>
          </a:r>
          <a:r>
            <a:rPr lang="en-US" dirty="0" err="1" smtClean="0"/>
            <a:t>dar</a:t>
          </a:r>
          <a:r>
            <a:rPr lang="en-US" dirty="0" smtClean="0"/>
            <a:t> </a:t>
          </a:r>
          <a:r>
            <a:rPr lang="en-US" dirty="0" err="1" smtClean="0"/>
            <a:t>elementul</a:t>
          </a:r>
          <a:r>
            <a:rPr lang="en-US" dirty="0" smtClean="0"/>
            <a:t> central al </a:t>
          </a:r>
          <a:r>
            <a:rPr lang="en-US" dirty="0" err="1" smtClean="0"/>
            <a:t>securităţii</a:t>
          </a:r>
          <a:r>
            <a:rPr lang="en-US" dirty="0" smtClean="0"/>
            <a:t> a </a:t>
          </a:r>
          <a:r>
            <a:rPr lang="en-US" dirty="0" err="1" smtClean="0"/>
            <a:t>rămas</a:t>
          </a:r>
          <a:r>
            <a:rPr lang="en-US" dirty="0" smtClean="0"/>
            <a:t> </a:t>
          </a:r>
          <a:r>
            <a:rPr lang="en-US" dirty="0" err="1" smtClean="0"/>
            <a:t>statul</a:t>
          </a:r>
          <a:r>
            <a:rPr lang="en-US" dirty="0" smtClean="0"/>
            <a:t>.</a:t>
          </a:r>
          <a:endParaRPr lang="ru-RU" dirty="0"/>
        </a:p>
      </dgm:t>
    </dgm:pt>
    <dgm:pt modelId="{905114BB-5A12-474F-B9AA-17106DB12D24}" type="parTrans" cxnId="{B6BD756F-1AEA-4488-B6C0-E483B4FD1FCC}">
      <dgm:prSet/>
      <dgm:spPr/>
      <dgm:t>
        <a:bodyPr/>
        <a:lstStyle/>
        <a:p>
          <a:endParaRPr lang="fr-FR"/>
        </a:p>
      </dgm:t>
    </dgm:pt>
    <dgm:pt modelId="{D7F80399-875F-43E5-97FE-1C0625E06B85}" type="sibTrans" cxnId="{B6BD756F-1AEA-4488-B6C0-E483B4FD1FCC}">
      <dgm:prSet/>
      <dgm:spPr/>
      <dgm:t>
        <a:bodyPr/>
        <a:lstStyle/>
        <a:p>
          <a:endParaRPr lang="fr-FR"/>
        </a:p>
      </dgm:t>
    </dgm:pt>
    <dgm:pt modelId="{E1E01ED7-E6EA-44E2-BCF1-5E1C08AC1666}" type="pres">
      <dgm:prSet presAssocID="{1820D9F6-9BCF-4251-BBE1-18E637E156EA}" presName="compositeShape" presStyleCnt="0">
        <dgm:presLayoutVars>
          <dgm:chMax val="2"/>
          <dgm:dir/>
          <dgm:resizeHandles val="exact"/>
        </dgm:presLayoutVars>
      </dgm:prSet>
      <dgm:spPr/>
    </dgm:pt>
    <dgm:pt modelId="{A83CA8F8-9122-4D4F-B3CB-C652B4D57979}" type="pres">
      <dgm:prSet presAssocID="{603E21D6-6781-40C5-BDBE-69AAA5AAC557}" presName="upArrow" presStyleLbl="node1" presStyleIdx="0" presStyleCnt="2"/>
      <dgm:spPr/>
    </dgm:pt>
    <dgm:pt modelId="{4D700760-D3CB-4391-8902-7CD343A78C9B}" type="pres">
      <dgm:prSet presAssocID="{603E21D6-6781-40C5-BDBE-69AAA5AAC557}" presName="upArrowText" presStyleLbl="revTx" presStyleIdx="0" presStyleCnt="2">
        <dgm:presLayoutVars>
          <dgm:chMax val="0"/>
          <dgm:bulletEnabled val="1"/>
        </dgm:presLayoutVars>
      </dgm:prSet>
      <dgm:spPr/>
    </dgm:pt>
    <dgm:pt modelId="{66CDCE24-6D92-4838-9E13-3AA746C22650}" type="pres">
      <dgm:prSet presAssocID="{DEFD65FA-BFAB-449E-88D3-879E4BC43487}" presName="downArrow" presStyleLbl="node1" presStyleIdx="1" presStyleCnt="2"/>
      <dgm:spPr/>
    </dgm:pt>
    <dgm:pt modelId="{0BEE0C95-F353-4227-86AD-7F86ABBB7B2B}" type="pres">
      <dgm:prSet presAssocID="{DEFD65FA-BFAB-449E-88D3-879E4BC43487}" presName="downArrowText" presStyleLbl="revTx" presStyleIdx="1" presStyleCnt="2">
        <dgm:presLayoutVars>
          <dgm:chMax val="0"/>
          <dgm:bulletEnabled val="1"/>
        </dgm:presLayoutVars>
      </dgm:prSet>
      <dgm:spPr/>
    </dgm:pt>
  </dgm:ptLst>
  <dgm:cxnLst>
    <dgm:cxn modelId="{F7556E2E-55A0-4E3F-886E-4D3CD4BF1402}" type="presOf" srcId="{603E21D6-6781-40C5-BDBE-69AAA5AAC557}" destId="{4D700760-D3CB-4391-8902-7CD343A78C9B}" srcOrd="0" destOrd="0" presId="urn:microsoft.com/office/officeart/2005/8/layout/arrow4"/>
    <dgm:cxn modelId="{1D0A022B-F1E7-4BCE-BE1C-1DBD4F7EBA95}" type="presOf" srcId="{1820D9F6-9BCF-4251-BBE1-18E637E156EA}" destId="{E1E01ED7-E6EA-44E2-BCF1-5E1C08AC1666}" srcOrd="0" destOrd="0" presId="urn:microsoft.com/office/officeart/2005/8/layout/arrow4"/>
    <dgm:cxn modelId="{7419C1AB-1911-4FD2-B0CE-BC7A52AA6B09}" type="presOf" srcId="{DEFD65FA-BFAB-449E-88D3-879E4BC43487}" destId="{0BEE0C95-F353-4227-86AD-7F86ABBB7B2B}" srcOrd="0" destOrd="0" presId="urn:microsoft.com/office/officeart/2005/8/layout/arrow4"/>
    <dgm:cxn modelId="{48182907-1E16-461D-94D9-FB75E16B0A48}" srcId="{1820D9F6-9BCF-4251-BBE1-18E637E156EA}" destId="{603E21D6-6781-40C5-BDBE-69AAA5AAC557}" srcOrd="0" destOrd="0" parTransId="{51B252EF-7933-40F8-BB8D-B15DD3B3E30B}" sibTransId="{73D15C46-3294-4049-994A-F8EF19EF826A}"/>
    <dgm:cxn modelId="{B6BD756F-1AEA-4488-B6C0-E483B4FD1FCC}" srcId="{1820D9F6-9BCF-4251-BBE1-18E637E156EA}" destId="{DEFD65FA-BFAB-449E-88D3-879E4BC43487}" srcOrd="1" destOrd="0" parTransId="{905114BB-5A12-474F-B9AA-17106DB12D24}" sibTransId="{D7F80399-875F-43E5-97FE-1C0625E06B85}"/>
    <dgm:cxn modelId="{AC29373C-F749-4FDA-B30E-57FBD8D99B1E}" type="presParOf" srcId="{E1E01ED7-E6EA-44E2-BCF1-5E1C08AC1666}" destId="{A83CA8F8-9122-4D4F-B3CB-C652B4D57979}" srcOrd="0" destOrd="0" presId="urn:microsoft.com/office/officeart/2005/8/layout/arrow4"/>
    <dgm:cxn modelId="{2403FF68-3BC2-4BE3-88A3-4C7C682294A2}" type="presParOf" srcId="{E1E01ED7-E6EA-44E2-BCF1-5E1C08AC1666}" destId="{4D700760-D3CB-4391-8902-7CD343A78C9B}" srcOrd="1" destOrd="0" presId="urn:microsoft.com/office/officeart/2005/8/layout/arrow4"/>
    <dgm:cxn modelId="{CE5EE9D7-BCE0-4FA3-8FEC-CCC31998DB1A}" type="presParOf" srcId="{E1E01ED7-E6EA-44E2-BCF1-5E1C08AC1666}" destId="{66CDCE24-6D92-4838-9E13-3AA746C22650}" srcOrd="2" destOrd="0" presId="urn:microsoft.com/office/officeart/2005/8/layout/arrow4"/>
    <dgm:cxn modelId="{1628849C-CBE5-4597-A249-1A402B11BDC5}" type="presParOf" srcId="{E1E01ED7-E6EA-44E2-BCF1-5E1C08AC1666}" destId="{0BEE0C95-F353-4227-86AD-7F86ABBB7B2B}" srcOrd="3" destOrd="0" presId="urn:microsoft.com/office/officeart/2005/8/layout/arrow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BB5EA9F-46AB-424F-8855-76E1EB0DBAB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fr-FR"/>
        </a:p>
      </dgm:t>
    </dgm:pt>
    <dgm:pt modelId="{9570F7D7-F29B-4700-A548-177F9D30B923}">
      <dgm:prSet phldrT="[Текст]"/>
      <dgm:spPr/>
      <dgm:t>
        <a:bodyPr/>
        <a:lstStyle/>
        <a:p>
          <a:pPr algn="just"/>
          <a:r>
            <a:rPr lang="en-US" dirty="0" err="1" smtClean="0"/>
            <a:t>Anii</a:t>
          </a:r>
          <a:r>
            <a:rPr lang="en-US" dirty="0" smtClean="0"/>
            <a:t> 90 </a:t>
          </a:r>
          <a:r>
            <a:rPr lang="en-US" dirty="0" err="1" smtClean="0"/>
            <a:t>aduc</a:t>
          </a:r>
          <a:r>
            <a:rPr lang="en-US" dirty="0" smtClean="0"/>
            <a:t> o </a:t>
          </a:r>
          <a:r>
            <a:rPr lang="en-US" dirty="0" err="1" smtClean="0"/>
            <a:t>aprofundare</a:t>
          </a:r>
          <a:r>
            <a:rPr lang="en-US" dirty="0" smtClean="0"/>
            <a:t> a </a:t>
          </a:r>
          <a:r>
            <a:rPr lang="en-US" dirty="0" err="1" smtClean="0"/>
            <a:t>paradigmei</a:t>
          </a:r>
          <a:r>
            <a:rPr lang="en-US" dirty="0" smtClean="0"/>
            <a:t> </a:t>
          </a:r>
          <a:r>
            <a:rPr lang="en-US" dirty="0" err="1" smtClean="0"/>
            <a:t>securităţii</a:t>
          </a:r>
          <a:r>
            <a:rPr lang="en-US" dirty="0" smtClean="0"/>
            <a:t> </a:t>
          </a:r>
          <a:r>
            <a:rPr lang="en-US" dirty="0" err="1" smtClean="0"/>
            <a:t>şi</a:t>
          </a:r>
          <a:r>
            <a:rPr lang="en-US" dirty="0" smtClean="0"/>
            <a:t> </a:t>
          </a:r>
          <a:r>
            <a:rPr lang="en-US" dirty="0" err="1" smtClean="0"/>
            <a:t>securitatea</a:t>
          </a:r>
          <a:r>
            <a:rPr lang="en-US" dirty="0" smtClean="0"/>
            <a:t> </a:t>
          </a:r>
          <a:r>
            <a:rPr lang="en-US" dirty="0" err="1" smtClean="0"/>
            <a:t>individuală</a:t>
          </a:r>
          <a:r>
            <a:rPr lang="en-US" dirty="0" smtClean="0"/>
            <a:t> </a:t>
          </a:r>
          <a:r>
            <a:rPr lang="en-US" dirty="0" err="1" smtClean="0"/>
            <a:t>este</a:t>
          </a:r>
          <a:r>
            <a:rPr lang="en-US" dirty="0" smtClean="0"/>
            <a:t> </a:t>
          </a:r>
          <a:r>
            <a:rPr lang="en-US" dirty="0" err="1" smtClean="0"/>
            <a:t>pusă</a:t>
          </a:r>
          <a:r>
            <a:rPr lang="en-US" dirty="0" smtClean="0"/>
            <a:t> </a:t>
          </a:r>
          <a:r>
            <a:rPr lang="en-US" dirty="0" err="1" smtClean="0"/>
            <a:t>în</a:t>
          </a:r>
          <a:r>
            <a:rPr lang="en-US" dirty="0" smtClean="0"/>
            <a:t> </a:t>
          </a:r>
          <a:r>
            <a:rPr lang="en-US" dirty="0" err="1" smtClean="0"/>
            <a:t>centrul</a:t>
          </a:r>
          <a:r>
            <a:rPr lang="en-US" dirty="0" smtClean="0"/>
            <a:t> </a:t>
          </a:r>
          <a:r>
            <a:rPr lang="en-US" dirty="0" err="1" smtClean="0"/>
            <a:t>strategiilor</a:t>
          </a:r>
          <a:r>
            <a:rPr lang="en-US" dirty="0" smtClean="0"/>
            <a:t> de </a:t>
          </a:r>
          <a:r>
            <a:rPr lang="en-US" dirty="0" err="1" smtClean="0"/>
            <a:t>securitate</a:t>
          </a:r>
          <a:r>
            <a:rPr lang="en-US" dirty="0" smtClean="0"/>
            <a:t>. </a:t>
          </a:r>
          <a:r>
            <a:rPr lang="en-US" dirty="0" err="1" smtClean="0"/>
            <a:t>Capacitatea</a:t>
          </a:r>
          <a:r>
            <a:rPr lang="en-US" dirty="0" smtClean="0"/>
            <a:t> </a:t>
          </a:r>
          <a:r>
            <a:rPr lang="en-US" dirty="0" err="1" smtClean="0"/>
            <a:t>diminuată</a:t>
          </a:r>
          <a:r>
            <a:rPr lang="en-US" dirty="0" smtClean="0"/>
            <a:t> a </a:t>
          </a:r>
          <a:r>
            <a:rPr lang="en-US" dirty="0" err="1" smtClean="0"/>
            <a:t>statului</a:t>
          </a:r>
          <a:r>
            <a:rPr lang="en-US" dirty="0" smtClean="0"/>
            <a:t> de a-</a:t>
          </a:r>
          <a:r>
            <a:rPr lang="en-US" dirty="0" err="1" smtClean="0"/>
            <a:t>şi</a:t>
          </a:r>
          <a:r>
            <a:rPr lang="en-US" dirty="0" smtClean="0"/>
            <a:t> </a:t>
          </a:r>
          <a:r>
            <a:rPr lang="en-US" dirty="0" err="1" smtClean="0"/>
            <a:t>exercita</a:t>
          </a:r>
          <a:r>
            <a:rPr lang="en-US" dirty="0" smtClean="0"/>
            <a:t> </a:t>
          </a:r>
          <a:r>
            <a:rPr lang="en-US" dirty="0" err="1" smtClean="0"/>
            <a:t>funcţiile</a:t>
          </a:r>
          <a:r>
            <a:rPr lang="en-US" dirty="0" smtClean="0"/>
            <a:t> </a:t>
          </a:r>
          <a:r>
            <a:rPr lang="en-US" dirty="0" err="1" smtClean="0"/>
            <a:t>fundamentale</a:t>
          </a:r>
          <a:r>
            <a:rPr lang="en-US" dirty="0" smtClean="0"/>
            <a:t>, </a:t>
          </a:r>
          <a:r>
            <a:rPr lang="en-US" dirty="0" err="1" smtClean="0"/>
            <a:t>precum</a:t>
          </a:r>
          <a:r>
            <a:rPr lang="en-US" dirty="0" smtClean="0"/>
            <a:t> </a:t>
          </a:r>
          <a:r>
            <a:rPr lang="en-US" dirty="0" err="1" smtClean="0"/>
            <a:t>şi</a:t>
          </a:r>
          <a:r>
            <a:rPr lang="en-US" dirty="0" smtClean="0"/>
            <a:t> </a:t>
          </a:r>
          <a:r>
            <a:rPr lang="en-US" dirty="0" err="1" smtClean="0"/>
            <a:t>eşecul</a:t>
          </a:r>
          <a:r>
            <a:rPr lang="en-US" dirty="0" smtClean="0"/>
            <a:t> </a:t>
          </a:r>
          <a:r>
            <a:rPr lang="en-US" dirty="0" err="1" smtClean="0"/>
            <a:t>său</a:t>
          </a:r>
          <a:r>
            <a:rPr lang="en-US" dirty="0" smtClean="0"/>
            <a:t> </a:t>
          </a:r>
          <a:r>
            <a:rPr lang="en-US" dirty="0" err="1" smtClean="0"/>
            <a:t>continuu</a:t>
          </a:r>
          <a:r>
            <a:rPr lang="en-US" dirty="0" smtClean="0"/>
            <a:t> </a:t>
          </a:r>
          <a:r>
            <a:rPr lang="en-US" dirty="0" err="1" smtClean="0"/>
            <a:t>în</a:t>
          </a:r>
          <a:r>
            <a:rPr lang="en-US" dirty="0" smtClean="0"/>
            <a:t> </a:t>
          </a:r>
          <a:r>
            <a:rPr lang="en-US" dirty="0" err="1" smtClean="0"/>
            <a:t>asigurarea</a:t>
          </a:r>
          <a:r>
            <a:rPr lang="en-US" dirty="0" smtClean="0"/>
            <a:t> </a:t>
          </a:r>
          <a:r>
            <a:rPr lang="en-US" dirty="0" err="1" smtClean="0"/>
            <a:t>securităţii</a:t>
          </a:r>
          <a:r>
            <a:rPr lang="en-US" dirty="0" smtClean="0"/>
            <a:t> sale </a:t>
          </a:r>
          <a:r>
            <a:rPr lang="en-US" dirty="0" err="1" smtClean="0"/>
            <a:t>fizice</a:t>
          </a:r>
          <a:r>
            <a:rPr lang="en-US" dirty="0" smtClean="0"/>
            <a:t>, a </a:t>
          </a:r>
          <a:r>
            <a:rPr lang="en-US" dirty="0" err="1" smtClean="0"/>
            <a:t>bunăstării</a:t>
          </a:r>
          <a:r>
            <a:rPr lang="en-US" dirty="0" smtClean="0"/>
            <a:t> </a:t>
          </a:r>
          <a:r>
            <a:rPr lang="en-US" dirty="0" err="1" smtClean="0"/>
            <a:t>sociale</a:t>
          </a:r>
          <a:r>
            <a:rPr lang="en-US" dirty="0" smtClean="0"/>
            <a:t> </a:t>
          </a:r>
          <a:r>
            <a:rPr lang="en-US" dirty="0" err="1" smtClean="0"/>
            <a:t>şi</a:t>
          </a:r>
          <a:r>
            <a:rPr lang="en-US" dirty="0" smtClean="0"/>
            <a:t> a </a:t>
          </a:r>
          <a:r>
            <a:rPr lang="en-US" dirty="0" err="1" smtClean="0"/>
            <a:t>habitatului</a:t>
          </a:r>
          <a:r>
            <a:rPr lang="en-US" dirty="0" smtClean="0"/>
            <a:t> </a:t>
          </a:r>
          <a:r>
            <a:rPr lang="en-US" dirty="0" err="1" smtClean="0"/>
            <a:t>cetăţenilor</a:t>
          </a:r>
          <a:r>
            <a:rPr lang="en-US" dirty="0" smtClean="0"/>
            <a:t> </a:t>
          </a:r>
          <a:r>
            <a:rPr lang="en-US" dirty="0" err="1" smtClean="0"/>
            <a:t>săi</a:t>
          </a:r>
          <a:r>
            <a:rPr lang="en-US" dirty="0" smtClean="0"/>
            <a:t> </a:t>
          </a:r>
          <a:r>
            <a:rPr lang="en-US" dirty="0" err="1" smtClean="0"/>
            <a:t>sunt</a:t>
          </a:r>
          <a:r>
            <a:rPr lang="en-US" dirty="0" smtClean="0"/>
            <a:t> </a:t>
          </a:r>
          <a:r>
            <a:rPr lang="en-US" dirty="0" err="1" smtClean="0"/>
            <a:t>pricipalele</a:t>
          </a:r>
          <a:r>
            <a:rPr lang="en-US" dirty="0" smtClean="0"/>
            <a:t> </a:t>
          </a:r>
          <a:r>
            <a:rPr lang="en-US" dirty="0" err="1" smtClean="0"/>
            <a:t>argumente</a:t>
          </a:r>
          <a:r>
            <a:rPr lang="en-US" dirty="0" smtClean="0"/>
            <a:t> ale </a:t>
          </a:r>
          <a:r>
            <a:rPr lang="en-US" dirty="0" err="1" smtClean="0"/>
            <a:t>teoriilor</a:t>
          </a:r>
          <a:r>
            <a:rPr lang="en-US" dirty="0" smtClean="0"/>
            <a:t> care </a:t>
          </a:r>
          <a:r>
            <a:rPr lang="en-US" dirty="0" err="1" smtClean="0"/>
            <a:t>susţin</a:t>
          </a:r>
          <a:r>
            <a:rPr lang="en-US" dirty="0" smtClean="0"/>
            <a:t> </a:t>
          </a:r>
          <a:r>
            <a:rPr lang="en-US" dirty="0" err="1" smtClean="0"/>
            <a:t>oamenii</a:t>
          </a:r>
          <a:r>
            <a:rPr lang="en-US" dirty="0" smtClean="0"/>
            <a:t> </a:t>
          </a:r>
          <a:r>
            <a:rPr lang="en-US" dirty="0" err="1" smtClean="0"/>
            <a:t>şi</a:t>
          </a:r>
          <a:r>
            <a:rPr lang="en-US" dirty="0" smtClean="0"/>
            <a:t> nu </a:t>
          </a:r>
          <a:r>
            <a:rPr lang="en-US" dirty="0" err="1" smtClean="0"/>
            <a:t>statul</a:t>
          </a:r>
          <a:r>
            <a:rPr lang="en-US" dirty="0" smtClean="0"/>
            <a:t> ca </a:t>
          </a:r>
          <a:r>
            <a:rPr lang="en-US" dirty="0" err="1" smtClean="0"/>
            <a:t>obiect</a:t>
          </a:r>
          <a:r>
            <a:rPr lang="en-US" dirty="0" smtClean="0"/>
            <a:t> al </a:t>
          </a:r>
          <a:r>
            <a:rPr lang="en-US" dirty="0" err="1" smtClean="0"/>
            <a:t>securităţii</a:t>
          </a:r>
          <a:r>
            <a:rPr lang="en-US" dirty="0" smtClean="0"/>
            <a:t>. </a:t>
          </a:r>
          <a:r>
            <a:rPr lang="en-US" dirty="0" err="1" smtClean="0"/>
            <a:t>Reconceptualizarea</a:t>
          </a:r>
          <a:r>
            <a:rPr lang="en-US" dirty="0" smtClean="0"/>
            <a:t> </a:t>
          </a:r>
          <a:r>
            <a:rPr lang="en-US" dirty="0" err="1" smtClean="0"/>
            <a:t>securităţii</a:t>
          </a:r>
          <a:r>
            <a:rPr lang="en-US" dirty="0" smtClean="0"/>
            <a:t> a </a:t>
          </a:r>
          <a:r>
            <a:rPr lang="en-US" dirty="0" err="1" smtClean="0"/>
            <a:t>devenit</a:t>
          </a:r>
          <a:r>
            <a:rPr lang="en-US" dirty="0" smtClean="0"/>
            <a:t> </a:t>
          </a:r>
          <a:r>
            <a:rPr lang="en-US" dirty="0" err="1" smtClean="0"/>
            <a:t>necesară</a:t>
          </a:r>
          <a:r>
            <a:rPr lang="en-US" dirty="0" smtClean="0"/>
            <a:t> din </a:t>
          </a:r>
          <a:r>
            <a:rPr lang="en-US" dirty="0" err="1" smtClean="0"/>
            <a:t>cauza</a:t>
          </a:r>
          <a:r>
            <a:rPr lang="en-US" dirty="0" smtClean="0"/>
            <a:t> </a:t>
          </a:r>
          <a:r>
            <a:rPr lang="en-US" dirty="0" err="1" smtClean="0"/>
            <a:t>schimbărilor</a:t>
          </a:r>
          <a:r>
            <a:rPr lang="en-US" dirty="0" smtClean="0"/>
            <a:t> </a:t>
          </a:r>
          <a:r>
            <a:rPr lang="en-US" dirty="0" err="1" smtClean="0"/>
            <a:t>graduale</a:t>
          </a:r>
          <a:r>
            <a:rPr lang="en-US" dirty="0" smtClean="0"/>
            <a:t>, </a:t>
          </a:r>
          <a:r>
            <a:rPr lang="en-US" dirty="0" err="1" smtClean="0"/>
            <a:t>dar</a:t>
          </a:r>
          <a:r>
            <a:rPr lang="en-US" dirty="0" smtClean="0"/>
            <a:t> </a:t>
          </a:r>
          <a:r>
            <a:rPr lang="en-US" dirty="0" err="1" smtClean="0"/>
            <a:t>fundamentale</a:t>
          </a:r>
          <a:r>
            <a:rPr lang="en-US" dirty="0" smtClean="0"/>
            <a:t> </a:t>
          </a:r>
          <a:r>
            <a:rPr lang="en-US" dirty="0" err="1" smtClean="0"/>
            <a:t>şi</a:t>
          </a:r>
          <a:r>
            <a:rPr lang="en-US" dirty="0" smtClean="0"/>
            <a:t> </a:t>
          </a:r>
          <a:r>
            <a:rPr lang="en-US" dirty="0" err="1" smtClean="0"/>
            <a:t>pe</a:t>
          </a:r>
          <a:r>
            <a:rPr lang="en-US" dirty="0" smtClean="0"/>
            <a:t> </a:t>
          </a:r>
          <a:r>
            <a:rPr lang="en-US" dirty="0" err="1" smtClean="0"/>
            <a:t>termen</a:t>
          </a:r>
          <a:r>
            <a:rPr lang="en-US" dirty="0" smtClean="0"/>
            <a:t> lung </a:t>
          </a:r>
          <a:r>
            <a:rPr lang="en-US" dirty="0" err="1" smtClean="0"/>
            <a:t>în</a:t>
          </a:r>
          <a:r>
            <a:rPr lang="en-US" dirty="0" smtClean="0"/>
            <a:t> </a:t>
          </a:r>
          <a:r>
            <a:rPr lang="en-US" dirty="0" err="1" smtClean="0"/>
            <a:t>cadrul</a:t>
          </a:r>
          <a:r>
            <a:rPr lang="en-US" dirty="0" smtClean="0"/>
            <a:t> </a:t>
          </a:r>
          <a:r>
            <a:rPr lang="en-US" dirty="0" err="1" smtClean="0"/>
            <a:t>sistemului</a:t>
          </a:r>
          <a:r>
            <a:rPr lang="en-US" dirty="0" smtClean="0"/>
            <a:t> </a:t>
          </a:r>
          <a:r>
            <a:rPr lang="en-US" dirty="0" err="1" smtClean="0"/>
            <a:t>internaţional</a:t>
          </a:r>
          <a:r>
            <a:rPr lang="en-US" dirty="0" smtClean="0"/>
            <a:t>. </a:t>
          </a:r>
          <a:r>
            <a:rPr lang="en-US" dirty="0" err="1" smtClean="0"/>
            <a:t>Câţiva</a:t>
          </a:r>
          <a:r>
            <a:rPr lang="en-US" dirty="0" smtClean="0"/>
            <a:t> </a:t>
          </a:r>
          <a:r>
            <a:rPr lang="en-US" dirty="0" err="1" smtClean="0"/>
            <a:t>dintre</a:t>
          </a:r>
          <a:r>
            <a:rPr lang="en-US" dirty="0" smtClean="0"/>
            <a:t> </a:t>
          </a:r>
          <a:r>
            <a:rPr lang="en-US" dirty="0" err="1" smtClean="0"/>
            <a:t>factorii</a:t>
          </a:r>
          <a:r>
            <a:rPr lang="en-US" dirty="0" smtClean="0"/>
            <a:t> de prim rang care au </a:t>
          </a:r>
          <a:r>
            <a:rPr lang="en-US" dirty="0" err="1" smtClean="0"/>
            <a:t>făcut</a:t>
          </a:r>
          <a:r>
            <a:rPr lang="en-US" dirty="0" smtClean="0"/>
            <a:t> </a:t>
          </a:r>
          <a:r>
            <a:rPr lang="en-US" dirty="0" err="1" smtClean="0"/>
            <a:t>necesară</a:t>
          </a:r>
          <a:r>
            <a:rPr lang="en-US" dirty="0" smtClean="0"/>
            <a:t> o </a:t>
          </a:r>
          <a:r>
            <a:rPr lang="en-US" dirty="0" err="1" smtClean="0"/>
            <a:t>reconsiderare</a:t>
          </a:r>
          <a:r>
            <a:rPr lang="en-US" dirty="0" smtClean="0"/>
            <a:t> a </a:t>
          </a:r>
          <a:r>
            <a:rPr lang="en-US" dirty="0" err="1" smtClean="0"/>
            <a:t>conceptului</a:t>
          </a:r>
          <a:r>
            <a:rPr lang="en-US" dirty="0" smtClean="0"/>
            <a:t> </a:t>
          </a:r>
          <a:r>
            <a:rPr lang="en-US" dirty="0" err="1" smtClean="0"/>
            <a:t>şi</a:t>
          </a:r>
          <a:r>
            <a:rPr lang="en-US" dirty="0" smtClean="0"/>
            <a:t> a </a:t>
          </a:r>
          <a:r>
            <a:rPr lang="en-US" dirty="0" err="1" smtClean="0"/>
            <a:t>scopului</a:t>
          </a:r>
          <a:r>
            <a:rPr lang="en-US" dirty="0" smtClean="0"/>
            <a:t> </a:t>
          </a:r>
          <a:r>
            <a:rPr lang="en-US" dirty="0" err="1" smtClean="0"/>
            <a:t>studiilor</a:t>
          </a:r>
          <a:r>
            <a:rPr lang="en-US" dirty="0" smtClean="0"/>
            <a:t> de </a:t>
          </a:r>
          <a:r>
            <a:rPr lang="en-US" dirty="0" err="1" smtClean="0"/>
            <a:t>securitate</a:t>
          </a:r>
          <a:r>
            <a:rPr lang="en-US" dirty="0" smtClean="0"/>
            <a:t> </a:t>
          </a:r>
          <a:r>
            <a:rPr lang="en-US" dirty="0" err="1" smtClean="0"/>
            <a:t>sunt</a:t>
          </a:r>
          <a:r>
            <a:rPr lang="en-US" dirty="0" smtClean="0"/>
            <a:t> </a:t>
          </a:r>
          <a:r>
            <a:rPr lang="en-US" dirty="0" err="1" smtClean="0"/>
            <a:t>constituiţi</a:t>
          </a:r>
          <a:r>
            <a:rPr lang="en-US" dirty="0" smtClean="0"/>
            <a:t> de </a:t>
          </a:r>
          <a:r>
            <a:rPr lang="en-US" dirty="0" err="1" smtClean="0"/>
            <a:t>sfârşitul</a:t>
          </a:r>
          <a:r>
            <a:rPr lang="en-US" dirty="0" smtClean="0"/>
            <a:t> </a:t>
          </a:r>
          <a:r>
            <a:rPr lang="en-US" dirty="0" err="1" smtClean="0"/>
            <a:t>războiului</a:t>
          </a:r>
          <a:r>
            <a:rPr lang="en-US" dirty="0" smtClean="0"/>
            <a:t> </a:t>
          </a:r>
          <a:r>
            <a:rPr lang="en-US" dirty="0" err="1" smtClean="0"/>
            <a:t>rece</a:t>
          </a:r>
          <a:r>
            <a:rPr lang="en-US" dirty="0" smtClean="0"/>
            <a:t> care a </a:t>
          </a:r>
          <a:r>
            <a:rPr lang="en-US" dirty="0" err="1" smtClean="0"/>
            <a:t>condus</a:t>
          </a:r>
          <a:r>
            <a:rPr lang="en-US" dirty="0" smtClean="0"/>
            <a:t> </a:t>
          </a:r>
          <a:r>
            <a:rPr lang="en-US" dirty="0" err="1" smtClean="0"/>
            <a:t>spre</a:t>
          </a:r>
          <a:r>
            <a:rPr lang="en-US" dirty="0" smtClean="0"/>
            <a:t> o </a:t>
          </a:r>
          <a:r>
            <a:rPr lang="en-US" dirty="0" err="1" smtClean="0"/>
            <a:t>societate</a:t>
          </a:r>
          <a:r>
            <a:rPr lang="en-US" dirty="0" smtClean="0"/>
            <a:t> </a:t>
          </a:r>
          <a:r>
            <a:rPr lang="en-US" dirty="0" err="1" smtClean="0"/>
            <a:t>globală</a:t>
          </a:r>
          <a:r>
            <a:rPr lang="en-US" dirty="0" smtClean="0"/>
            <a:t> </a:t>
          </a:r>
          <a:r>
            <a:rPr lang="en-US" dirty="0" err="1" smtClean="0"/>
            <a:t>interdependentă</a:t>
          </a:r>
          <a:r>
            <a:rPr lang="en-US" dirty="0" smtClean="0"/>
            <a:t>, </a:t>
          </a:r>
          <a:r>
            <a:rPr lang="en-US" dirty="0" err="1" smtClean="0"/>
            <a:t>schimbarea</a:t>
          </a:r>
          <a:r>
            <a:rPr lang="en-US" dirty="0" smtClean="0"/>
            <a:t> </a:t>
          </a:r>
          <a:r>
            <a:rPr lang="en-US" dirty="0" err="1" smtClean="0"/>
            <a:t>naturii</a:t>
          </a:r>
          <a:r>
            <a:rPr lang="en-US" dirty="0" smtClean="0"/>
            <a:t> </a:t>
          </a:r>
          <a:r>
            <a:rPr lang="en-US" dirty="0" err="1" smtClean="0"/>
            <a:t>războiului</a:t>
          </a:r>
          <a:r>
            <a:rPr lang="en-US" dirty="0" smtClean="0"/>
            <a:t> care </a:t>
          </a:r>
          <a:r>
            <a:rPr lang="en-US" dirty="0" err="1" smtClean="0"/>
            <a:t>vizează</a:t>
          </a:r>
          <a:r>
            <a:rPr lang="en-US" dirty="0" smtClean="0"/>
            <a:t> </a:t>
          </a:r>
          <a:r>
            <a:rPr lang="en-US" dirty="0" err="1" smtClean="0"/>
            <a:t>speţiul</a:t>
          </a:r>
          <a:r>
            <a:rPr lang="en-US" dirty="0" smtClean="0"/>
            <a:t> </a:t>
          </a:r>
          <a:r>
            <a:rPr lang="en-US" dirty="0" err="1" smtClean="0"/>
            <a:t>tehnicoeconomic</a:t>
          </a:r>
          <a:r>
            <a:rPr lang="en-US" dirty="0" smtClean="0"/>
            <a:t>, politic </a:t>
          </a:r>
          <a:r>
            <a:rPr lang="en-US" dirty="0" err="1" smtClean="0"/>
            <a:t>şi</a:t>
          </a:r>
          <a:r>
            <a:rPr lang="en-US" dirty="0" smtClean="0"/>
            <a:t> cultural </a:t>
          </a:r>
          <a:r>
            <a:rPr lang="en-US" dirty="0" err="1" smtClean="0"/>
            <a:t>decât</a:t>
          </a:r>
          <a:r>
            <a:rPr lang="en-US" dirty="0" smtClean="0"/>
            <a:t> </a:t>
          </a:r>
          <a:r>
            <a:rPr lang="en-US" dirty="0" err="1" smtClean="0"/>
            <a:t>mijloacele</a:t>
          </a:r>
          <a:r>
            <a:rPr lang="en-US" dirty="0" smtClean="0"/>
            <a:t> </a:t>
          </a:r>
          <a:r>
            <a:rPr lang="en-US" dirty="0" err="1" smtClean="0"/>
            <a:t>militare</a:t>
          </a:r>
          <a:r>
            <a:rPr lang="en-US" dirty="0" smtClean="0"/>
            <a:t> </a:t>
          </a:r>
          <a:r>
            <a:rPr lang="en-US" dirty="0" err="1" smtClean="0"/>
            <a:t>convenţionale</a:t>
          </a:r>
          <a:r>
            <a:rPr lang="en-US" dirty="0" smtClean="0"/>
            <a:t>, </a:t>
          </a:r>
          <a:r>
            <a:rPr lang="en-US" dirty="0" err="1" smtClean="0"/>
            <a:t>trecându</a:t>
          </a:r>
          <a:r>
            <a:rPr lang="en-US" dirty="0" smtClean="0"/>
            <a:t>-se de la </a:t>
          </a:r>
          <a:r>
            <a:rPr lang="en-US" dirty="0" err="1" smtClean="0"/>
            <a:t>paradigma</a:t>
          </a:r>
          <a:r>
            <a:rPr lang="en-US" dirty="0" smtClean="0"/>
            <a:t> </a:t>
          </a:r>
          <a:r>
            <a:rPr lang="en-US" dirty="0" err="1" smtClean="0"/>
            <a:t>securităţii</a:t>
          </a:r>
          <a:r>
            <a:rPr lang="en-US" dirty="0" smtClean="0"/>
            <a:t> </a:t>
          </a:r>
          <a:r>
            <a:rPr lang="en-US" dirty="0" err="1" smtClean="0"/>
            <a:t>militare</a:t>
          </a:r>
          <a:r>
            <a:rPr lang="en-US" dirty="0" smtClean="0"/>
            <a:t> la </a:t>
          </a:r>
          <a:r>
            <a:rPr lang="en-US" dirty="0" err="1" smtClean="0"/>
            <a:t>paradigma</a:t>
          </a:r>
          <a:r>
            <a:rPr lang="en-US" dirty="0" smtClean="0"/>
            <a:t> </a:t>
          </a:r>
          <a:r>
            <a:rPr lang="en-US" dirty="0" err="1" smtClean="0"/>
            <a:t>securităţii</a:t>
          </a:r>
          <a:r>
            <a:rPr lang="en-US" dirty="0" smtClean="0"/>
            <a:t> </a:t>
          </a:r>
          <a:r>
            <a:rPr lang="en-US" dirty="0" err="1" smtClean="0"/>
            <a:t>multidimensionale</a:t>
          </a:r>
          <a:r>
            <a:rPr lang="en-US" dirty="0" smtClean="0"/>
            <a:t>.</a:t>
          </a:r>
          <a:endParaRPr lang="fr-FR" dirty="0"/>
        </a:p>
      </dgm:t>
    </dgm:pt>
    <dgm:pt modelId="{51F69A44-DCFE-43E5-BE39-8942FD8EC8EA}" type="parTrans" cxnId="{8A8ECE0F-74C5-4B23-A4A0-79BE018B5E78}">
      <dgm:prSet/>
      <dgm:spPr/>
      <dgm:t>
        <a:bodyPr/>
        <a:lstStyle/>
        <a:p>
          <a:endParaRPr lang="fr-FR"/>
        </a:p>
      </dgm:t>
    </dgm:pt>
    <dgm:pt modelId="{9DBB0EDB-417F-48C7-8ED1-4304AF2A1EA5}" type="sibTrans" cxnId="{8A8ECE0F-74C5-4B23-A4A0-79BE018B5E78}">
      <dgm:prSet/>
      <dgm:spPr/>
      <dgm:t>
        <a:bodyPr/>
        <a:lstStyle/>
        <a:p>
          <a:endParaRPr lang="fr-FR"/>
        </a:p>
      </dgm:t>
    </dgm:pt>
    <dgm:pt modelId="{0B47310F-CF36-4663-A05D-7FD0CAA9F2C5}">
      <dgm:prSet/>
      <dgm:spPr/>
      <dgm:t>
        <a:bodyPr/>
        <a:lstStyle/>
        <a:p>
          <a:pPr algn="just"/>
          <a:r>
            <a:rPr lang="en-US" dirty="0" err="1" smtClean="0"/>
            <a:t>Statul</a:t>
          </a:r>
          <a:r>
            <a:rPr lang="en-US" dirty="0" smtClean="0"/>
            <a:t> </a:t>
          </a:r>
          <a:r>
            <a:rPr lang="en-US" dirty="0" err="1" smtClean="0"/>
            <a:t>este</a:t>
          </a:r>
          <a:r>
            <a:rPr lang="en-US" dirty="0" smtClean="0"/>
            <a:t> </a:t>
          </a:r>
          <a:r>
            <a:rPr lang="en-US" dirty="0" err="1" smtClean="0"/>
            <a:t>prea</a:t>
          </a:r>
          <a:r>
            <a:rPr lang="en-US" dirty="0" smtClean="0"/>
            <a:t> mare ca </a:t>
          </a:r>
          <a:r>
            <a:rPr lang="en-US" dirty="0" err="1" smtClean="0"/>
            <a:t>să</a:t>
          </a:r>
          <a:r>
            <a:rPr lang="en-US" dirty="0" smtClean="0"/>
            <a:t> </a:t>
          </a:r>
          <a:r>
            <a:rPr lang="en-US" dirty="0" err="1" smtClean="0"/>
            <a:t>satisfacă</a:t>
          </a:r>
          <a:r>
            <a:rPr lang="en-US" dirty="0" smtClean="0"/>
            <a:t> </a:t>
          </a:r>
          <a:r>
            <a:rPr lang="en-US" dirty="0" err="1" smtClean="0"/>
            <a:t>nevoile</a:t>
          </a:r>
          <a:r>
            <a:rPr lang="en-US" dirty="0" smtClean="0"/>
            <a:t> </a:t>
          </a:r>
          <a:r>
            <a:rPr lang="en-US" dirty="0" err="1" smtClean="0"/>
            <a:t>umane</a:t>
          </a:r>
          <a:r>
            <a:rPr lang="en-US" dirty="0" smtClean="0"/>
            <a:t>, </a:t>
          </a:r>
          <a:r>
            <a:rPr lang="en-US" dirty="0" err="1" smtClean="0"/>
            <a:t>dar</a:t>
          </a:r>
          <a:r>
            <a:rPr lang="en-US" dirty="0" smtClean="0"/>
            <a:t> </a:t>
          </a:r>
          <a:r>
            <a:rPr lang="en-US" dirty="0" err="1" smtClean="0"/>
            <a:t>în</a:t>
          </a:r>
          <a:r>
            <a:rPr lang="en-US" dirty="0" smtClean="0"/>
            <a:t> </a:t>
          </a:r>
          <a:r>
            <a:rPr lang="en-US" dirty="0" err="1" smtClean="0"/>
            <a:t>acelaşi</a:t>
          </a:r>
          <a:r>
            <a:rPr lang="en-US" dirty="0" smtClean="0"/>
            <a:t> </a:t>
          </a:r>
          <a:r>
            <a:rPr lang="en-US" dirty="0" err="1" smtClean="0"/>
            <a:t>timp</a:t>
          </a:r>
          <a:r>
            <a:rPr lang="en-US" dirty="0" smtClean="0"/>
            <a:t> </a:t>
          </a:r>
          <a:r>
            <a:rPr lang="en-US" dirty="0" err="1" smtClean="0"/>
            <a:t>prea</a:t>
          </a:r>
          <a:r>
            <a:rPr lang="en-US" dirty="0" smtClean="0"/>
            <a:t> mic </a:t>
          </a:r>
          <a:r>
            <a:rPr lang="en-US" dirty="0" err="1" smtClean="0"/>
            <a:t>pentru</a:t>
          </a:r>
          <a:r>
            <a:rPr lang="en-US" dirty="0" smtClean="0"/>
            <a:t> a face </a:t>
          </a:r>
          <a:r>
            <a:rPr lang="en-US" dirty="0" err="1" smtClean="0"/>
            <a:t>faţă</a:t>
          </a:r>
          <a:r>
            <a:rPr lang="en-US" dirty="0" smtClean="0"/>
            <a:t> </a:t>
          </a:r>
          <a:r>
            <a:rPr lang="en-US" dirty="0" err="1" smtClean="0"/>
            <a:t>provocărilor</a:t>
          </a:r>
          <a:r>
            <a:rPr lang="en-US" dirty="0" smtClean="0"/>
            <a:t> la </a:t>
          </a:r>
          <a:r>
            <a:rPr lang="en-US" dirty="0" err="1" smtClean="0"/>
            <a:t>nivel</a:t>
          </a:r>
          <a:r>
            <a:rPr lang="en-US" dirty="0" smtClean="0"/>
            <a:t> regional </a:t>
          </a:r>
          <a:r>
            <a:rPr lang="en-US" dirty="0" err="1" smtClean="0"/>
            <a:t>şi</a:t>
          </a:r>
          <a:r>
            <a:rPr lang="en-US" dirty="0" smtClean="0"/>
            <a:t> global. </a:t>
          </a:r>
          <a:r>
            <a:rPr lang="en-US" dirty="0" err="1" smtClean="0"/>
            <a:t>Aceasta</a:t>
          </a:r>
          <a:r>
            <a:rPr lang="en-US" dirty="0" smtClean="0"/>
            <a:t> vin </a:t>
          </a:r>
          <a:r>
            <a:rPr lang="en-US" dirty="0" err="1" smtClean="0"/>
            <a:t>în</a:t>
          </a:r>
          <a:r>
            <a:rPr lang="en-US" dirty="0" smtClean="0"/>
            <a:t> </a:t>
          </a:r>
          <a:r>
            <a:rPr lang="en-US" dirty="0" err="1" smtClean="0"/>
            <a:t>contradicţie</a:t>
          </a:r>
          <a:r>
            <a:rPr lang="en-US" dirty="0" smtClean="0"/>
            <a:t> cu </a:t>
          </a:r>
          <a:r>
            <a:rPr lang="en-US" dirty="0" err="1" smtClean="0"/>
            <a:t>principalul</a:t>
          </a:r>
          <a:r>
            <a:rPr lang="en-US" dirty="0" smtClean="0"/>
            <a:t> argument </a:t>
          </a:r>
          <a:r>
            <a:rPr lang="en-US" dirty="0" err="1" smtClean="0"/>
            <a:t>că</a:t>
          </a:r>
          <a:r>
            <a:rPr lang="en-US" dirty="0" smtClean="0"/>
            <a:t> </a:t>
          </a:r>
          <a:r>
            <a:rPr lang="en-US" dirty="0" err="1" smtClean="0"/>
            <a:t>motivul</a:t>
          </a:r>
          <a:r>
            <a:rPr lang="en-US" dirty="0" smtClean="0"/>
            <a:t> </a:t>
          </a:r>
          <a:r>
            <a:rPr lang="en-US" dirty="0" err="1" smtClean="0"/>
            <a:t>pentru</a:t>
          </a:r>
          <a:r>
            <a:rPr lang="en-US" dirty="0" smtClean="0"/>
            <a:t> care </a:t>
          </a:r>
          <a:r>
            <a:rPr lang="en-US" dirty="0" err="1" smtClean="0"/>
            <a:t>statul</a:t>
          </a:r>
          <a:r>
            <a:rPr lang="en-US" dirty="0" smtClean="0"/>
            <a:t> e </a:t>
          </a:r>
          <a:r>
            <a:rPr lang="en-US" dirty="0" err="1" smtClean="0"/>
            <a:t>privit</a:t>
          </a:r>
          <a:r>
            <a:rPr lang="en-US" dirty="0" smtClean="0"/>
            <a:t> ca </a:t>
          </a:r>
          <a:r>
            <a:rPr lang="en-US" dirty="0" err="1" smtClean="0"/>
            <a:t>obiect</a:t>
          </a:r>
          <a:r>
            <a:rPr lang="en-US" dirty="0" smtClean="0"/>
            <a:t> al </a:t>
          </a:r>
          <a:r>
            <a:rPr lang="en-US" dirty="0" err="1" smtClean="0"/>
            <a:t>securităţii</a:t>
          </a:r>
          <a:r>
            <a:rPr lang="en-US" dirty="0" smtClean="0"/>
            <a:t> se </a:t>
          </a:r>
          <a:r>
            <a:rPr lang="en-US" dirty="0" err="1" smtClean="0"/>
            <a:t>datorează</a:t>
          </a:r>
          <a:r>
            <a:rPr lang="en-US" dirty="0" smtClean="0"/>
            <a:t> </a:t>
          </a:r>
          <a:r>
            <a:rPr lang="en-US" dirty="0" err="1" smtClean="0"/>
            <a:t>faptului</a:t>
          </a:r>
          <a:r>
            <a:rPr lang="en-US" dirty="0" smtClean="0"/>
            <a:t> </a:t>
          </a:r>
          <a:r>
            <a:rPr lang="en-US" dirty="0" err="1" smtClean="0"/>
            <a:t>că</a:t>
          </a:r>
          <a:r>
            <a:rPr lang="en-US" dirty="0" smtClean="0"/>
            <a:t> </a:t>
          </a:r>
          <a:r>
            <a:rPr lang="en-US" dirty="0" err="1" smtClean="0"/>
            <a:t>statul</a:t>
          </a:r>
          <a:r>
            <a:rPr lang="en-US" dirty="0" smtClean="0"/>
            <a:t> </a:t>
          </a:r>
          <a:r>
            <a:rPr lang="en-US" dirty="0" err="1" smtClean="0"/>
            <a:t>poate</a:t>
          </a:r>
          <a:r>
            <a:rPr lang="en-US" dirty="0" smtClean="0"/>
            <a:t> </a:t>
          </a:r>
          <a:r>
            <a:rPr lang="en-US" dirty="0" err="1" smtClean="0"/>
            <a:t>ajunge</a:t>
          </a:r>
          <a:r>
            <a:rPr lang="en-US" dirty="0" smtClean="0"/>
            <a:t> la un </a:t>
          </a:r>
          <a:r>
            <a:rPr lang="en-US" dirty="0" err="1" smtClean="0"/>
            <a:t>anumit</a:t>
          </a:r>
          <a:r>
            <a:rPr lang="en-US" dirty="0" smtClean="0"/>
            <a:t> </a:t>
          </a:r>
          <a:r>
            <a:rPr lang="en-US" dirty="0" err="1" smtClean="0"/>
            <a:t>nivel</a:t>
          </a:r>
          <a:r>
            <a:rPr lang="en-US" dirty="0" smtClean="0"/>
            <a:t> de </a:t>
          </a:r>
          <a:r>
            <a:rPr lang="en-US" dirty="0" err="1" smtClean="0"/>
            <a:t>automulţumire</a:t>
          </a:r>
          <a:r>
            <a:rPr lang="en-US" dirty="0" smtClean="0"/>
            <a:t> </a:t>
          </a:r>
          <a:r>
            <a:rPr lang="en-US" dirty="0" err="1" smtClean="0"/>
            <a:t>în</a:t>
          </a:r>
          <a:r>
            <a:rPr lang="en-US" dirty="0" smtClean="0"/>
            <a:t> </a:t>
          </a:r>
          <a:r>
            <a:rPr lang="en-US" dirty="0" err="1" smtClean="0"/>
            <a:t>termeni</a:t>
          </a:r>
          <a:r>
            <a:rPr lang="en-US" dirty="0" smtClean="0"/>
            <a:t> </a:t>
          </a:r>
          <a:r>
            <a:rPr lang="en-US" dirty="0" err="1" smtClean="0"/>
            <a:t>economici</a:t>
          </a:r>
          <a:r>
            <a:rPr lang="en-US" dirty="0" smtClean="0"/>
            <a:t>, </a:t>
          </a:r>
          <a:r>
            <a:rPr lang="en-US" dirty="0" err="1" smtClean="0"/>
            <a:t>culturali</a:t>
          </a:r>
          <a:r>
            <a:rPr lang="en-US" dirty="0" smtClean="0"/>
            <a:t> </a:t>
          </a:r>
          <a:r>
            <a:rPr lang="en-US" dirty="0" err="1" smtClean="0"/>
            <a:t>şi</a:t>
          </a:r>
          <a:r>
            <a:rPr lang="en-US" dirty="0" smtClean="0"/>
            <a:t> </a:t>
          </a:r>
          <a:r>
            <a:rPr lang="en-US" dirty="0" err="1" smtClean="0"/>
            <a:t>militari</a:t>
          </a:r>
          <a:r>
            <a:rPr lang="en-US" dirty="0" smtClean="0"/>
            <a:t> </a:t>
          </a:r>
          <a:r>
            <a:rPr lang="en-US" dirty="0" err="1" smtClean="0"/>
            <a:t>sau</a:t>
          </a:r>
          <a:r>
            <a:rPr lang="en-US" dirty="0" smtClean="0"/>
            <a:t> </a:t>
          </a:r>
          <a:r>
            <a:rPr lang="en-US" dirty="0" err="1" smtClean="0"/>
            <a:t>că</a:t>
          </a:r>
          <a:r>
            <a:rPr lang="en-US" dirty="0" smtClean="0"/>
            <a:t> </a:t>
          </a:r>
          <a:r>
            <a:rPr lang="en-US" dirty="0" err="1" smtClean="0"/>
            <a:t>statul</a:t>
          </a:r>
          <a:r>
            <a:rPr lang="en-US" dirty="0" smtClean="0"/>
            <a:t> </a:t>
          </a:r>
          <a:r>
            <a:rPr lang="en-US" dirty="0" err="1" smtClean="0"/>
            <a:t>este</a:t>
          </a:r>
          <a:r>
            <a:rPr lang="en-US" dirty="0" smtClean="0"/>
            <a:t> </a:t>
          </a:r>
          <a:r>
            <a:rPr lang="en-US" dirty="0" err="1" smtClean="0"/>
            <a:t>suficient</a:t>
          </a:r>
          <a:r>
            <a:rPr lang="en-US" dirty="0" smtClean="0"/>
            <a:t> de mare </a:t>
          </a:r>
          <a:r>
            <a:rPr lang="en-US" dirty="0" err="1" smtClean="0"/>
            <a:t>pentru</a:t>
          </a:r>
          <a:r>
            <a:rPr lang="en-US" dirty="0" smtClean="0"/>
            <a:t> a face </a:t>
          </a:r>
          <a:r>
            <a:rPr lang="en-US" dirty="0" err="1" smtClean="0"/>
            <a:t>ordine</a:t>
          </a:r>
          <a:r>
            <a:rPr lang="en-US" dirty="0" smtClean="0"/>
            <a:t> </a:t>
          </a:r>
          <a:r>
            <a:rPr lang="en-US" dirty="0" err="1" smtClean="0"/>
            <a:t>în</a:t>
          </a:r>
          <a:r>
            <a:rPr lang="en-US" dirty="0" smtClean="0"/>
            <a:t> </a:t>
          </a:r>
          <a:r>
            <a:rPr lang="en-US" dirty="0" err="1" smtClean="0"/>
            <a:t>interiorul</a:t>
          </a:r>
          <a:r>
            <a:rPr lang="en-US" dirty="0" smtClean="0"/>
            <a:t> </a:t>
          </a:r>
          <a:r>
            <a:rPr lang="en-US" dirty="0" err="1" smtClean="0"/>
            <a:t>propriilor</a:t>
          </a:r>
          <a:r>
            <a:rPr lang="en-US" dirty="0" smtClean="0"/>
            <a:t> </a:t>
          </a:r>
          <a:r>
            <a:rPr lang="en-US" dirty="0" err="1" smtClean="0"/>
            <a:t>graniţe</a:t>
          </a:r>
          <a:r>
            <a:rPr lang="en-US" dirty="0" smtClean="0"/>
            <a:t>. </a:t>
          </a:r>
          <a:r>
            <a:rPr lang="en-US" dirty="0" err="1" smtClean="0"/>
            <a:t>Statul</a:t>
          </a:r>
          <a:r>
            <a:rPr lang="en-US" dirty="0" smtClean="0"/>
            <a:t> </a:t>
          </a:r>
          <a:r>
            <a:rPr lang="en-US" dirty="0" err="1" smtClean="0"/>
            <a:t>este</a:t>
          </a:r>
          <a:r>
            <a:rPr lang="en-US" dirty="0" smtClean="0"/>
            <a:t> </a:t>
          </a:r>
          <a:r>
            <a:rPr lang="en-US" dirty="0" err="1" smtClean="0"/>
            <a:t>în</a:t>
          </a:r>
          <a:r>
            <a:rPr lang="en-US" dirty="0" smtClean="0"/>
            <a:t> </a:t>
          </a:r>
          <a:r>
            <a:rPr lang="en-US" dirty="0" err="1" smtClean="0"/>
            <a:t>acelaşi</a:t>
          </a:r>
          <a:r>
            <a:rPr lang="en-US" dirty="0" smtClean="0"/>
            <a:t> </a:t>
          </a:r>
          <a:r>
            <a:rPr lang="en-US" dirty="0" err="1" smtClean="0"/>
            <a:t>timp</a:t>
          </a:r>
          <a:r>
            <a:rPr lang="en-US" dirty="0" smtClean="0"/>
            <a:t> o </a:t>
          </a:r>
          <a:r>
            <a:rPr lang="en-US" dirty="0" err="1" smtClean="0"/>
            <a:t>sursă</a:t>
          </a:r>
          <a:r>
            <a:rPr lang="en-US" dirty="0" smtClean="0"/>
            <a:t> de </a:t>
          </a:r>
          <a:r>
            <a:rPr lang="en-US" dirty="0" err="1" smtClean="0"/>
            <a:t>ameninţare</a:t>
          </a:r>
          <a:r>
            <a:rPr lang="en-US" dirty="0" smtClean="0"/>
            <a:t> </a:t>
          </a:r>
          <a:r>
            <a:rPr lang="en-US" dirty="0" err="1" smtClean="0"/>
            <a:t>şi</a:t>
          </a:r>
          <a:r>
            <a:rPr lang="en-US" dirty="0" smtClean="0"/>
            <a:t> de </a:t>
          </a:r>
          <a:r>
            <a:rPr lang="en-US" dirty="0" err="1" smtClean="0"/>
            <a:t>insecuritate</a:t>
          </a:r>
          <a:r>
            <a:rPr lang="en-US" dirty="0" smtClean="0"/>
            <a:t> la </a:t>
          </a:r>
          <a:r>
            <a:rPr lang="en-US" dirty="0" err="1" smtClean="0"/>
            <a:t>adresa</a:t>
          </a:r>
          <a:r>
            <a:rPr lang="en-US" dirty="0" smtClean="0"/>
            <a:t> </a:t>
          </a:r>
          <a:r>
            <a:rPr lang="en-US" dirty="0" err="1" smtClean="0"/>
            <a:t>poporului</a:t>
          </a:r>
          <a:r>
            <a:rPr lang="en-US" dirty="0" smtClean="0"/>
            <a:t>. </a:t>
          </a:r>
          <a:r>
            <a:rPr lang="en-US" dirty="0" err="1" smtClean="0"/>
            <a:t>Scopul</a:t>
          </a:r>
          <a:r>
            <a:rPr lang="en-US" dirty="0" smtClean="0"/>
            <a:t> final </a:t>
          </a:r>
          <a:r>
            <a:rPr lang="en-US" dirty="0" err="1" smtClean="0"/>
            <a:t>trebuie</a:t>
          </a:r>
          <a:r>
            <a:rPr lang="en-US" dirty="0" smtClean="0"/>
            <a:t> </a:t>
          </a:r>
          <a:r>
            <a:rPr lang="en-US" dirty="0" err="1" smtClean="0"/>
            <a:t>considerat</a:t>
          </a:r>
          <a:r>
            <a:rPr lang="en-US" dirty="0" smtClean="0"/>
            <a:t> a fi </a:t>
          </a:r>
          <a:r>
            <a:rPr lang="en-US" dirty="0" err="1" smtClean="0"/>
            <a:t>securitatea</a:t>
          </a:r>
          <a:r>
            <a:rPr lang="en-US" dirty="0" smtClean="0"/>
            <a:t> </a:t>
          </a:r>
          <a:r>
            <a:rPr lang="en-US" dirty="0" err="1" smtClean="0"/>
            <a:t>oamenilor</a:t>
          </a:r>
          <a:r>
            <a:rPr lang="en-US" dirty="0" smtClean="0"/>
            <a:t> </a:t>
          </a:r>
          <a:r>
            <a:rPr lang="en-US" dirty="0" err="1" smtClean="0"/>
            <a:t>iar</a:t>
          </a:r>
          <a:r>
            <a:rPr lang="en-US" dirty="0" smtClean="0"/>
            <a:t> </a:t>
          </a:r>
          <a:r>
            <a:rPr lang="en-US" dirty="0" err="1" smtClean="0"/>
            <a:t>statul</a:t>
          </a:r>
          <a:r>
            <a:rPr lang="en-US" dirty="0" smtClean="0"/>
            <a:t> </a:t>
          </a:r>
          <a:r>
            <a:rPr lang="en-US" dirty="0" err="1" smtClean="0"/>
            <a:t>trebuie</a:t>
          </a:r>
          <a:r>
            <a:rPr lang="en-US" dirty="0" smtClean="0"/>
            <a:t> </a:t>
          </a:r>
          <a:r>
            <a:rPr lang="en-US" dirty="0" err="1" smtClean="0"/>
            <a:t>să</a:t>
          </a:r>
          <a:r>
            <a:rPr lang="en-US" dirty="0" smtClean="0"/>
            <a:t> fie </a:t>
          </a:r>
          <a:r>
            <a:rPr lang="en-US" dirty="0" err="1" smtClean="0"/>
            <a:t>vazut</a:t>
          </a:r>
          <a:r>
            <a:rPr lang="en-US" dirty="0" smtClean="0"/>
            <a:t> ca un </a:t>
          </a:r>
          <a:r>
            <a:rPr lang="en-US" dirty="0" err="1" smtClean="0"/>
            <a:t>mijloc</a:t>
          </a:r>
          <a:r>
            <a:rPr lang="en-US" dirty="0" smtClean="0"/>
            <a:t> </a:t>
          </a:r>
          <a:r>
            <a:rPr lang="en-US" dirty="0" err="1" smtClean="0"/>
            <a:t>către</a:t>
          </a:r>
          <a:r>
            <a:rPr lang="en-US" dirty="0" smtClean="0"/>
            <a:t> </a:t>
          </a:r>
          <a:r>
            <a:rPr lang="en-US" dirty="0" err="1" smtClean="0"/>
            <a:t>împlinirea</a:t>
          </a:r>
          <a:r>
            <a:rPr lang="en-US" dirty="0" smtClean="0"/>
            <a:t> </a:t>
          </a:r>
          <a:r>
            <a:rPr lang="en-US" dirty="0" err="1" smtClean="0"/>
            <a:t>acestui</a:t>
          </a:r>
          <a:r>
            <a:rPr lang="en-US" dirty="0" smtClean="0"/>
            <a:t> </a:t>
          </a:r>
          <a:r>
            <a:rPr lang="en-US" dirty="0" err="1" smtClean="0"/>
            <a:t>scop</a:t>
          </a:r>
          <a:r>
            <a:rPr lang="en-US" dirty="0" smtClean="0"/>
            <a:t>. </a:t>
          </a:r>
          <a:r>
            <a:rPr lang="en-US" dirty="0" err="1" smtClean="0"/>
            <a:t>Stabilirea</a:t>
          </a:r>
          <a:r>
            <a:rPr lang="en-US" dirty="0" smtClean="0"/>
            <a:t> </a:t>
          </a:r>
          <a:r>
            <a:rPr lang="en-US" dirty="0" err="1" smtClean="0"/>
            <a:t>statului</a:t>
          </a:r>
          <a:r>
            <a:rPr lang="en-US" dirty="0" smtClean="0"/>
            <a:t> ca </a:t>
          </a:r>
          <a:r>
            <a:rPr lang="en-US" dirty="0" err="1" smtClean="0"/>
            <a:t>obiect</a:t>
          </a:r>
          <a:r>
            <a:rPr lang="en-US" dirty="0" smtClean="0"/>
            <a:t> principal al </a:t>
          </a:r>
          <a:r>
            <a:rPr lang="en-US" dirty="0" err="1" smtClean="0"/>
            <a:t>securităţii</a:t>
          </a:r>
          <a:r>
            <a:rPr lang="en-US" dirty="0" smtClean="0"/>
            <a:t> conduce </a:t>
          </a:r>
          <a:r>
            <a:rPr lang="en-US" dirty="0" err="1" smtClean="0"/>
            <a:t>uneori</a:t>
          </a:r>
          <a:r>
            <a:rPr lang="en-US" dirty="0" smtClean="0"/>
            <a:t> la </a:t>
          </a:r>
          <a:r>
            <a:rPr lang="en-US" dirty="0" err="1" smtClean="0"/>
            <a:t>abuz</a:t>
          </a:r>
          <a:r>
            <a:rPr lang="en-US" dirty="0" smtClean="0"/>
            <a:t>. </a:t>
          </a:r>
          <a:endParaRPr lang="ru-RU" dirty="0"/>
        </a:p>
      </dgm:t>
    </dgm:pt>
    <dgm:pt modelId="{0C321015-F034-4B7D-9F88-DA296685C4D6}" type="parTrans" cxnId="{05003C66-741F-43CF-8BBC-9E7BE8CDF81D}">
      <dgm:prSet/>
      <dgm:spPr/>
      <dgm:t>
        <a:bodyPr/>
        <a:lstStyle/>
        <a:p>
          <a:endParaRPr lang="fr-FR"/>
        </a:p>
      </dgm:t>
    </dgm:pt>
    <dgm:pt modelId="{8843EB4A-92C4-43E6-9A84-59438C325BD2}" type="sibTrans" cxnId="{05003C66-741F-43CF-8BBC-9E7BE8CDF81D}">
      <dgm:prSet/>
      <dgm:spPr/>
      <dgm:t>
        <a:bodyPr/>
        <a:lstStyle/>
        <a:p>
          <a:endParaRPr lang="fr-FR"/>
        </a:p>
      </dgm:t>
    </dgm:pt>
    <dgm:pt modelId="{CABA38A3-5C09-4EEA-BC10-4CA2F308185E}">
      <dgm:prSet/>
      <dgm:spPr/>
      <dgm:t>
        <a:bodyPr/>
        <a:lstStyle/>
        <a:p>
          <a:pPr algn="just"/>
          <a:r>
            <a:rPr lang="en-US" dirty="0" err="1" smtClean="0"/>
            <a:t>Securitatea</a:t>
          </a:r>
          <a:r>
            <a:rPr lang="en-US" dirty="0" smtClean="0"/>
            <a:t> </a:t>
          </a:r>
          <a:r>
            <a:rPr lang="en-US" dirty="0" err="1" smtClean="0"/>
            <a:t>este</a:t>
          </a:r>
          <a:r>
            <a:rPr lang="en-US" dirty="0" smtClean="0"/>
            <a:t> </a:t>
          </a:r>
          <a:r>
            <a:rPr lang="en-US" dirty="0" err="1" smtClean="0"/>
            <a:t>înţeleasă</a:t>
          </a:r>
          <a:r>
            <a:rPr lang="en-US" dirty="0" smtClean="0"/>
            <a:t> nu ca un </a:t>
          </a:r>
          <a:r>
            <a:rPr lang="en-US" dirty="0" err="1" smtClean="0"/>
            <a:t>conţinut</a:t>
          </a:r>
          <a:r>
            <a:rPr lang="en-US" dirty="0" smtClean="0"/>
            <a:t> al </a:t>
          </a:r>
          <a:r>
            <a:rPr lang="en-US" dirty="0" err="1" smtClean="0"/>
            <a:t>unui</a:t>
          </a:r>
          <a:r>
            <a:rPr lang="en-US" dirty="0" smtClean="0"/>
            <a:t> sector particular (</a:t>
          </a:r>
          <a:r>
            <a:rPr lang="en-US" dirty="0" err="1" smtClean="0"/>
            <a:t>militar</a:t>
          </a:r>
          <a:r>
            <a:rPr lang="en-US" dirty="0" smtClean="0"/>
            <a:t>), ci ca un tip particular de </a:t>
          </a:r>
          <a:r>
            <a:rPr lang="en-US" dirty="0" err="1" smtClean="0"/>
            <a:t>politică</a:t>
          </a:r>
          <a:r>
            <a:rPr lang="en-US" dirty="0" smtClean="0"/>
            <a:t> </a:t>
          </a:r>
          <a:r>
            <a:rPr lang="en-US" dirty="0" err="1" smtClean="0"/>
            <a:t>definit</a:t>
          </a:r>
          <a:r>
            <a:rPr lang="en-US" dirty="0" smtClean="0"/>
            <a:t> </a:t>
          </a:r>
          <a:r>
            <a:rPr lang="en-US" dirty="0" err="1" smtClean="0"/>
            <a:t>prin</a:t>
          </a:r>
          <a:r>
            <a:rPr lang="en-US" dirty="0" smtClean="0"/>
            <a:t> </a:t>
          </a:r>
          <a:r>
            <a:rPr lang="en-US" dirty="0" err="1" smtClean="0"/>
            <a:t>referire</a:t>
          </a:r>
          <a:r>
            <a:rPr lang="en-US" dirty="0" smtClean="0"/>
            <a:t> la </a:t>
          </a:r>
          <a:r>
            <a:rPr lang="en-US" dirty="0" err="1" smtClean="0"/>
            <a:t>ameniţări</a:t>
          </a:r>
          <a:r>
            <a:rPr lang="en-US" dirty="0" smtClean="0"/>
            <a:t> </a:t>
          </a:r>
          <a:r>
            <a:rPr lang="en-US" dirty="0" err="1" smtClean="0"/>
            <a:t>existenţiale</a:t>
          </a:r>
          <a:r>
            <a:rPr lang="en-US" dirty="0" smtClean="0"/>
            <a:t> </a:t>
          </a:r>
          <a:r>
            <a:rPr lang="en-US" dirty="0" err="1" smtClean="0"/>
            <a:t>şi</a:t>
          </a:r>
          <a:r>
            <a:rPr lang="en-US" dirty="0" smtClean="0"/>
            <a:t> </a:t>
          </a:r>
          <a:r>
            <a:rPr lang="en-US" dirty="0" err="1" smtClean="0"/>
            <a:t>apeluri</a:t>
          </a:r>
          <a:r>
            <a:rPr lang="en-US" dirty="0" smtClean="0"/>
            <a:t> </a:t>
          </a:r>
          <a:r>
            <a:rPr lang="en-US" dirty="0" err="1" smtClean="0"/>
            <a:t>pentru</a:t>
          </a:r>
          <a:r>
            <a:rPr lang="en-US" dirty="0" smtClean="0"/>
            <a:t> </a:t>
          </a:r>
          <a:r>
            <a:rPr lang="en-US" dirty="0" err="1" smtClean="0"/>
            <a:t>acţiuni</a:t>
          </a:r>
          <a:r>
            <a:rPr lang="en-US" dirty="0" smtClean="0"/>
            <a:t> de </a:t>
          </a:r>
          <a:r>
            <a:rPr lang="en-US" dirty="0" err="1" smtClean="0"/>
            <a:t>urgenţă</a:t>
          </a:r>
          <a:r>
            <a:rPr lang="en-US" dirty="0" smtClean="0"/>
            <a:t> </a:t>
          </a:r>
          <a:r>
            <a:rPr lang="en-US" dirty="0" err="1" smtClean="0"/>
            <a:t>în</a:t>
          </a:r>
          <a:r>
            <a:rPr lang="en-US" dirty="0" smtClean="0"/>
            <a:t> </a:t>
          </a:r>
          <a:r>
            <a:rPr lang="en-US" dirty="0" err="1" smtClean="0"/>
            <a:t>orice</a:t>
          </a:r>
          <a:r>
            <a:rPr lang="en-US" dirty="0" smtClean="0"/>
            <a:t> sector.</a:t>
          </a:r>
          <a:endParaRPr lang="ru-RU" dirty="0"/>
        </a:p>
      </dgm:t>
    </dgm:pt>
    <dgm:pt modelId="{6A6F55E4-9826-4B2C-88C0-911DD8E484B5}" type="parTrans" cxnId="{7C1CB6CE-F1F6-48CC-BE99-36BC1BA26DFA}">
      <dgm:prSet/>
      <dgm:spPr/>
      <dgm:t>
        <a:bodyPr/>
        <a:lstStyle/>
        <a:p>
          <a:endParaRPr lang="fr-FR"/>
        </a:p>
      </dgm:t>
    </dgm:pt>
    <dgm:pt modelId="{1475D365-D009-401A-8762-D0F45A01B9FC}" type="sibTrans" cxnId="{7C1CB6CE-F1F6-48CC-BE99-36BC1BA26DFA}">
      <dgm:prSet/>
      <dgm:spPr/>
      <dgm:t>
        <a:bodyPr/>
        <a:lstStyle/>
        <a:p>
          <a:endParaRPr lang="fr-FR"/>
        </a:p>
      </dgm:t>
    </dgm:pt>
    <dgm:pt modelId="{5B532DC2-F674-4E7C-BA8C-6C80E9CFC822}" type="pres">
      <dgm:prSet presAssocID="{ABB5EA9F-46AB-424F-8855-76E1EB0DBAB1}" presName="linear" presStyleCnt="0">
        <dgm:presLayoutVars>
          <dgm:animLvl val="lvl"/>
          <dgm:resizeHandles val="exact"/>
        </dgm:presLayoutVars>
      </dgm:prSet>
      <dgm:spPr/>
    </dgm:pt>
    <dgm:pt modelId="{EE2EFDBB-5F81-41D9-B3AA-268333F48E20}" type="pres">
      <dgm:prSet presAssocID="{9570F7D7-F29B-4700-A548-177F9D30B923}" presName="parentText" presStyleLbl="node1" presStyleIdx="0" presStyleCnt="3">
        <dgm:presLayoutVars>
          <dgm:chMax val="0"/>
          <dgm:bulletEnabled val="1"/>
        </dgm:presLayoutVars>
      </dgm:prSet>
      <dgm:spPr/>
    </dgm:pt>
    <dgm:pt modelId="{D94A9EDA-CB16-4D62-9D54-237AECFB94F8}" type="pres">
      <dgm:prSet presAssocID="{9DBB0EDB-417F-48C7-8ED1-4304AF2A1EA5}" presName="spacer" presStyleCnt="0"/>
      <dgm:spPr/>
    </dgm:pt>
    <dgm:pt modelId="{457DED41-2D6E-49E8-A769-B10706CB1B5F}" type="pres">
      <dgm:prSet presAssocID="{0B47310F-CF36-4663-A05D-7FD0CAA9F2C5}" presName="parentText" presStyleLbl="node1" presStyleIdx="1" presStyleCnt="3">
        <dgm:presLayoutVars>
          <dgm:chMax val="0"/>
          <dgm:bulletEnabled val="1"/>
        </dgm:presLayoutVars>
      </dgm:prSet>
      <dgm:spPr/>
    </dgm:pt>
    <dgm:pt modelId="{DD92FCA6-8C84-4C14-93D8-8805E495AFC8}" type="pres">
      <dgm:prSet presAssocID="{8843EB4A-92C4-43E6-9A84-59438C325BD2}" presName="spacer" presStyleCnt="0"/>
      <dgm:spPr/>
    </dgm:pt>
    <dgm:pt modelId="{A6D9E10A-6487-40F5-A836-51C85FA6BAED}" type="pres">
      <dgm:prSet presAssocID="{CABA38A3-5C09-4EEA-BC10-4CA2F308185E}" presName="parentText" presStyleLbl="node1" presStyleIdx="2" presStyleCnt="3">
        <dgm:presLayoutVars>
          <dgm:chMax val="0"/>
          <dgm:bulletEnabled val="1"/>
        </dgm:presLayoutVars>
      </dgm:prSet>
      <dgm:spPr/>
    </dgm:pt>
  </dgm:ptLst>
  <dgm:cxnLst>
    <dgm:cxn modelId="{FC77B872-BF41-4CA1-B11B-287BA28BBA35}" type="presOf" srcId="{ABB5EA9F-46AB-424F-8855-76E1EB0DBAB1}" destId="{5B532DC2-F674-4E7C-BA8C-6C80E9CFC822}" srcOrd="0" destOrd="0" presId="urn:microsoft.com/office/officeart/2005/8/layout/vList2"/>
    <dgm:cxn modelId="{8A8ECE0F-74C5-4B23-A4A0-79BE018B5E78}" srcId="{ABB5EA9F-46AB-424F-8855-76E1EB0DBAB1}" destId="{9570F7D7-F29B-4700-A548-177F9D30B923}" srcOrd="0" destOrd="0" parTransId="{51F69A44-DCFE-43E5-BE39-8942FD8EC8EA}" sibTransId="{9DBB0EDB-417F-48C7-8ED1-4304AF2A1EA5}"/>
    <dgm:cxn modelId="{A243D41A-B51D-484E-8D63-32F7C4B5CDB2}" type="presOf" srcId="{9570F7D7-F29B-4700-A548-177F9D30B923}" destId="{EE2EFDBB-5F81-41D9-B3AA-268333F48E20}" srcOrd="0" destOrd="0" presId="urn:microsoft.com/office/officeart/2005/8/layout/vList2"/>
    <dgm:cxn modelId="{AC4D38DC-1C45-4BFB-86B5-FE193BC51C00}" type="presOf" srcId="{CABA38A3-5C09-4EEA-BC10-4CA2F308185E}" destId="{A6D9E10A-6487-40F5-A836-51C85FA6BAED}" srcOrd="0" destOrd="0" presId="urn:microsoft.com/office/officeart/2005/8/layout/vList2"/>
    <dgm:cxn modelId="{CF10011F-B5CF-4A94-80A1-6CF2FB9291B9}" type="presOf" srcId="{0B47310F-CF36-4663-A05D-7FD0CAA9F2C5}" destId="{457DED41-2D6E-49E8-A769-B10706CB1B5F}" srcOrd="0" destOrd="0" presId="urn:microsoft.com/office/officeart/2005/8/layout/vList2"/>
    <dgm:cxn modelId="{05003C66-741F-43CF-8BBC-9E7BE8CDF81D}" srcId="{ABB5EA9F-46AB-424F-8855-76E1EB0DBAB1}" destId="{0B47310F-CF36-4663-A05D-7FD0CAA9F2C5}" srcOrd="1" destOrd="0" parTransId="{0C321015-F034-4B7D-9F88-DA296685C4D6}" sibTransId="{8843EB4A-92C4-43E6-9A84-59438C325BD2}"/>
    <dgm:cxn modelId="{7C1CB6CE-F1F6-48CC-BE99-36BC1BA26DFA}" srcId="{ABB5EA9F-46AB-424F-8855-76E1EB0DBAB1}" destId="{CABA38A3-5C09-4EEA-BC10-4CA2F308185E}" srcOrd="2" destOrd="0" parTransId="{6A6F55E4-9826-4B2C-88C0-911DD8E484B5}" sibTransId="{1475D365-D009-401A-8762-D0F45A01B9FC}"/>
    <dgm:cxn modelId="{08910FAA-3E52-44F0-A5DC-87C34EB8BE2D}" type="presParOf" srcId="{5B532DC2-F674-4E7C-BA8C-6C80E9CFC822}" destId="{EE2EFDBB-5F81-41D9-B3AA-268333F48E20}" srcOrd="0" destOrd="0" presId="urn:microsoft.com/office/officeart/2005/8/layout/vList2"/>
    <dgm:cxn modelId="{1717C13B-10D7-41A6-A967-F4832FB505FD}" type="presParOf" srcId="{5B532DC2-F674-4E7C-BA8C-6C80E9CFC822}" destId="{D94A9EDA-CB16-4D62-9D54-237AECFB94F8}" srcOrd="1" destOrd="0" presId="urn:microsoft.com/office/officeart/2005/8/layout/vList2"/>
    <dgm:cxn modelId="{C3D37B77-EE27-4BA6-AD55-05325C852C76}" type="presParOf" srcId="{5B532DC2-F674-4E7C-BA8C-6C80E9CFC822}" destId="{457DED41-2D6E-49E8-A769-B10706CB1B5F}" srcOrd="2" destOrd="0" presId="urn:microsoft.com/office/officeart/2005/8/layout/vList2"/>
    <dgm:cxn modelId="{20A5D245-902C-4131-8B12-05247287B1D1}" type="presParOf" srcId="{5B532DC2-F674-4E7C-BA8C-6C80E9CFC822}" destId="{DD92FCA6-8C84-4C14-93D8-8805E495AFC8}" srcOrd="3" destOrd="0" presId="urn:microsoft.com/office/officeart/2005/8/layout/vList2"/>
    <dgm:cxn modelId="{EE310343-1749-41F5-9FF9-554FB056C715}" type="presParOf" srcId="{5B532DC2-F674-4E7C-BA8C-6C80E9CFC822}" destId="{A6D9E10A-6487-40F5-A836-51C85FA6BAE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743ED7A-8F87-4A3E-BBEB-3AE91384007C}" type="doc">
      <dgm:prSet loTypeId="urn:microsoft.com/office/officeart/2005/8/layout/process1" loCatId="process" qsTypeId="urn:microsoft.com/office/officeart/2005/8/quickstyle/simple1" qsCatId="simple" csTypeId="urn:microsoft.com/office/officeart/2005/8/colors/accent1_2" csCatId="accent1" phldr="1"/>
      <dgm:spPr/>
    </dgm:pt>
    <dgm:pt modelId="{B465B5B1-D1BC-47B9-9ED3-EFEE6F980A0A}">
      <dgm:prSet phldrT="[Текст]"/>
      <dgm:spPr/>
      <dgm:t>
        <a:bodyPr/>
        <a:lstStyle/>
        <a:p>
          <a:r>
            <a:rPr lang="en-US" dirty="0" err="1" smtClean="0"/>
            <a:t>Sistemele</a:t>
          </a:r>
          <a:r>
            <a:rPr lang="en-US" dirty="0" smtClean="0"/>
            <a:t> </a:t>
          </a:r>
          <a:r>
            <a:rPr lang="en-US" dirty="0" err="1" smtClean="0"/>
            <a:t>intenaţionale</a:t>
          </a:r>
          <a:r>
            <a:rPr lang="en-US" dirty="0" smtClean="0"/>
            <a:t>, care </a:t>
          </a:r>
          <a:r>
            <a:rPr lang="en-US" dirty="0" err="1" smtClean="0"/>
            <a:t>înseamnă</a:t>
          </a:r>
          <a:r>
            <a:rPr lang="en-US" dirty="0" smtClean="0"/>
            <a:t> </a:t>
          </a:r>
          <a:r>
            <a:rPr lang="en-US" dirty="0" err="1" smtClean="0"/>
            <a:t>cele</a:t>
          </a:r>
          <a:r>
            <a:rPr lang="en-US" dirty="0" smtClean="0"/>
            <a:t> </a:t>
          </a:r>
          <a:r>
            <a:rPr lang="en-US" dirty="0" err="1" smtClean="0"/>
            <a:t>mai</a:t>
          </a:r>
          <a:r>
            <a:rPr lang="en-US" dirty="0" smtClean="0"/>
            <a:t> </a:t>
          </a:r>
          <a:r>
            <a:rPr lang="en-US" dirty="0" err="1" smtClean="0"/>
            <a:t>întinse</a:t>
          </a:r>
          <a:r>
            <a:rPr lang="en-US" dirty="0" smtClean="0"/>
            <a:t> conglomerate de </a:t>
          </a:r>
          <a:r>
            <a:rPr lang="en-US" dirty="0" err="1" smtClean="0"/>
            <a:t>unităţi</a:t>
          </a:r>
          <a:r>
            <a:rPr lang="en-US" dirty="0" smtClean="0"/>
            <a:t> </a:t>
          </a:r>
          <a:r>
            <a:rPr lang="en-US" dirty="0" err="1" smtClean="0"/>
            <a:t>independente</a:t>
          </a:r>
          <a:r>
            <a:rPr lang="en-US" dirty="0" smtClean="0"/>
            <a:t> </a:t>
          </a:r>
          <a:r>
            <a:rPr lang="en-US" dirty="0" err="1" smtClean="0"/>
            <a:t>sau</a:t>
          </a:r>
          <a:r>
            <a:rPr lang="en-US" dirty="0" smtClean="0"/>
            <a:t> care </a:t>
          </a:r>
          <a:r>
            <a:rPr lang="en-US" dirty="0" err="1" smtClean="0"/>
            <a:t>interacţionează</a:t>
          </a:r>
          <a:r>
            <a:rPr lang="en-US" dirty="0" smtClean="0"/>
            <a:t> </a:t>
          </a:r>
          <a:r>
            <a:rPr lang="en-US" dirty="0" err="1" smtClean="0"/>
            <a:t>şi</a:t>
          </a:r>
          <a:r>
            <a:rPr lang="en-US" dirty="0" smtClean="0"/>
            <a:t> care nu au </a:t>
          </a:r>
          <a:r>
            <a:rPr lang="en-US" dirty="0" err="1" smtClean="0"/>
            <a:t>nici</a:t>
          </a:r>
          <a:r>
            <a:rPr lang="en-US" dirty="0" smtClean="0"/>
            <a:t> un </a:t>
          </a:r>
          <a:r>
            <a:rPr lang="en-US" dirty="0" err="1" smtClean="0"/>
            <a:t>nivel</a:t>
          </a:r>
          <a:r>
            <a:rPr lang="en-US" dirty="0" smtClean="0"/>
            <a:t> </a:t>
          </a:r>
          <a:r>
            <a:rPr lang="en-US" dirty="0" err="1" smtClean="0"/>
            <a:t>sistemic</a:t>
          </a:r>
          <a:r>
            <a:rPr lang="en-US" dirty="0" smtClean="0"/>
            <a:t> </a:t>
          </a:r>
          <a:r>
            <a:rPr lang="en-US" dirty="0" err="1" smtClean="0"/>
            <a:t>deasupra</a:t>
          </a:r>
          <a:r>
            <a:rPr lang="en-US" dirty="0" smtClean="0"/>
            <a:t> </a:t>
          </a:r>
          <a:r>
            <a:rPr lang="en-US" dirty="0" err="1" smtClean="0"/>
            <a:t>lor</a:t>
          </a:r>
          <a:r>
            <a:rPr lang="en-US" dirty="0" smtClean="0"/>
            <a:t>. </a:t>
          </a:r>
          <a:r>
            <a:rPr lang="en-US" dirty="0" err="1" smtClean="0"/>
            <a:t>În</a:t>
          </a:r>
          <a:r>
            <a:rPr lang="en-US" dirty="0" smtClean="0"/>
            <a:t> </a:t>
          </a:r>
          <a:r>
            <a:rPr lang="en-US" dirty="0" err="1" smtClean="0"/>
            <a:t>prezent</a:t>
          </a:r>
          <a:r>
            <a:rPr lang="en-US" dirty="0" smtClean="0"/>
            <a:t> </a:t>
          </a:r>
          <a:r>
            <a:rPr lang="en-US" dirty="0" err="1" smtClean="0"/>
            <a:t>acest</a:t>
          </a:r>
          <a:r>
            <a:rPr lang="en-US" dirty="0" smtClean="0"/>
            <a:t> </a:t>
          </a:r>
          <a:r>
            <a:rPr lang="en-US" dirty="0" err="1" smtClean="0"/>
            <a:t>sistem</a:t>
          </a:r>
          <a:r>
            <a:rPr lang="en-US" dirty="0" smtClean="0"/>
            <a:t> </a:t>
          </a:r>
          <a:r>
            <a:rPr lang="en-US" dirty="0" err="1" smtClean="0"/>
            <a:t>cuprinde</a:t>
          </a:r>
          <a:r>
            <a:rPr lang="en-US" dirty="0" smtClean="0"/>
            <a:t> </a:t>
          </a:r>
          <a:r>
            <a:rPr lang="en-US" dirty="0" err="1" smtClean="0"/>
            <a:t>întreaga</a:t>
          </a:r>
          <a:r>
            <a:rPr lang="en-US" dirty="0" smtClean="0"/>
            <a:t> </a:t>
          </a:r>
          <a:r>
            <a:rPr lang="en-US" dirty="0" err="1" smtClean="0"/>
            <a:t>planetă</a:t>
          </a:r>
          <a:r>
            <a:rPr lang="en-US" dirty="0" smtClean="0"/>
            <a:t>, </a:t>
          </a:r>
          <a:r>
            <a:rPr lang="en-US" dirty="0" err="1" smtClean="0"/>
            <a:t>dar</a:t>
          </a:r>
          <a:r>
            <a:rPr lang="en-US" dirty="0" smtClean="0"/>
            <a:t> </a:t>
          </a:r>
          <a:r>
            <a:rPr lang="en-US" dirty="0" err="1" smtClean="0"/>
            <a:t>în</a:t>
          </a:r>
          <a:r>
            <a:rPr lang="en-US" dirty="0" smtClean="0"/>
            <a:t> </a:t>
          </a:r>
          <a:r>
            <a:rPr lang="en-US" dirty="0" err="1" smtClean="0"/>
            <a:t>timpurile</a:t>
          </a:r>
          <a:r>
            <a:rPr lang="en-US" dirty="0" smtClean="0"/>
            <a:t> de </a:t>
          </a:r>
          <a:r>
            <a:rPr lang="en-US" dirty="0" err="1" smtClean="0"/>
            <a:t>început</a:t>
          </a:r>
          <a:r>
            <a:rPr lang="en-US" dirty="0" smtClean="0"/>
            <a:t> </a:t>
          </a:r>
          <a:r>
            <a:rPr lang="en-US" dirty="0" err="1" smtClean="0"/>
            <a:t>mai</a:t>
          </a:r>
          <a:r>
            <a:rPr lang="en-US" dirty="0" smtClean="0"/>
            <a:t> </a:t>
          </a:r>
          <a:r>
            <a:rPr lang="en-US" dirty="0" err="1" smtClean="0"/>
            <a:t>multe</a:t>
          </a:r>
          <a:r>
            <a:rPr lang="en-US" dirty="0" smtClean="0"/>
            <a:t> </a:t>
          </a:r>
          <a:r>
            <a:rPr lang="en-US" dirty="0" err="1" smtClean="0"/>
            <a:t>sisteme</a:t>
          </a:r>
          <a:r>
            <a:rPr lang="en-US" dirty="0" smtClean="0"/>
            <a:t> </a:t>
          </a:r>
          <a:r>
            <a:rPr lang="en-US" dirty="0" err="1" smtClean="0"/>
            <a:t>internaţionale</a:t>
          </a:r>
          <a:r>
            <a:rPr lang="en-US" dirty="0" smtClean="0"/>
            <a:t> </a:t>
          </a:r>
          <a:r>
            <a:rPr lang="en-US" dirty="0" err="1" smtClean="0"/>
            <a:t>mai</a:t>
          </a:r>
          <a:r>
            <a:rPr lang="en-US" dirty="0" smtClean="0"/>
            <a:t> </a:t>
          </a:r>
          <a:r>
            <a:rPr lang="en-US" dirty="0" err="1" smtClean="0"/>
            <a:t>mult</a:t>
          </a:r>
          <a:r>
            <a:rPr lang="en-US" dirty="0" smtClean="0"/>
            <a:t> </a:t>
          </a:r>
          <a:r>
            <a:rPr lang="en-US" dirty="0" err="1" smtClean="0"/>
            <a:t>sau</a:t>
          </a:r>
          <a:r>
            <a:rPr lang="en-US" dirty="0" smtClean="0"/>
            <a:t> </a:t>
          </a:r>
          <a:r>
            <a:rPr lang="en-US" dirty="0" err="1" smtClean="0"/>
            <a:t>mai</a:t>
          </a:r>
          <a:r>
            <a:rPr lang="en-US" dirty="0" smtClean="0"/>
            <a:t> </a:t>
          </a:r>
          <a:r>
            <a:rPr lang="en-US" dirty="0" err="1" smtClean="0"/>
            <a:t>puţin</a:t>
          </a:r>
          <a:r>
            <a:rPr lang="en-US" dirty="0" smtClean="0"/>
            <a:t> </a:t>
          </a:r>
          <a:r>
            <a:rPr lang="en-US" dirty="0" err="1" smtClean="0"/>
            <a:t>independente</a:t>
          </a:r>
          <a:r>
            <a:rPr lang="en-US" dirty="0" smtClean="0"/>
            <a:t> </a:t>
          </a:r>
          <a:r>
            <a:rPr lang="en-US" dirty="0" err="1" smtClean="0"/>
            <a:t>existau</a:t>
          </a:r>
          <a:r>
            <a:rPr lang="en-US" dirty="0" smtClean="0"/>
            <a:t> </a:t>
          </a:r>
          <a:r>
            <a:rPr lang="en-US" dirty="0" err="1" smtClean="0"/>
            <a:t>în</a:t>
          </a:r>
          <a:r>
            <a:rPr lang="en-US" dirty="0" smtClean="0"/>
            <a:t> </a:t>
          </a:r>
          <a:r>
            <a:rPr lang="en-US" dirty="0" err="1" smtClean="0"/>
            <a:t>acelaşi</a:t>
          </a:r>
          <a:r>
            <a:rPr lang="en-US" dirty="0" smtClean="0"/>
            <a:t> </a:t>
          </a:r>
          <a:r>
            <a:rPr lang="en-US" dirty="0" err="1" smtClean="0"/>
            <a:t>timp.</a:t>
          </a:r>
          <a:r>
            <a:rPr lang="en-US" dirty="0" smtClean="0"/>
            <a:t> </a:t>
          </a:r>
          <a:endParaRPr lang="fr-FR" dirty="0"/>
        </a:p>
      </dgm:t>
    </dgm:pt>
    <dgm:pt modelId="{2854FE37-879B-4A9E-86E4-F8350333C8D1}" type="parTrans" cxnId="{BC067BC4-212C-4939-83D0-E78AA66CB570}">
      <dgm:prSet/>
      <dgm:spPr/>
      <dgm:t>
        <a:bodyPr/>
        <a:lstStyle/>
        <a:p>
          <a:endParaRPr lang="fr-FR"/>
        </a:p>
      </dgm:t>
    </dgm:pt>
    <dgm:pt modelId="{0D0524F6-FCAC-4505-BBB2-7C3D74F3EA37}" type="sibTrans" cxnId="{BC067BC4-212C-4939-83D0-E78AA66CB570}">
      <dgm:prSet/>
      <dgm:spPr/>
      <dgm:t>
        <a:bodyPr/>
        <a:lstStyle/>
        <a:p>
          <a:endParaRPr lang="fr-FR"/>
        </a:p>
      </dgm:t>
    </dgm:pt>
    <dgm:pt modelId="{6340874F-1504-43F0-B269-84B446C72279}">
      <dgm:prSet/>
      <dgm:spPr/>
      <dgm:t>
        <a:bodyPr/>
        <a:lstStyle/>
        <a:p>
          <a:r>
            <a:rPr lang="en-US" dirty="0" err="1" smtClean="0"/>
            <a:t>Subsisteme</a:t>
          </a:r>
          <a:r>
            <a:rPr lang="en-US" dirty="0" smtClean="0"/>
            <a:t> </a:t>
          </a:r>
          <a:r>
            <a:rPr lang="en-US" dirty="0" err="1" smtClean="0"/>
            <a:t>internaţionale</a:t>
          </a:r>
          <a:r>
            <a:rPr lang="en-US" dirty="0" smtClean="0"/>
            <a:t> care </a:t>
          </a:r>
          <a:r>
            <a:rPr lang="en-US" dirty="0" err="1" smtClean="0"/>
            <a:t>corespund</a:t>
          </a:r>
          <a:r>
            <a:rPr lang="en-US" dirty="0" smtClean="0"/>
            <a:t> </a:t>
          </a:r>
          <a:r>
            <a:rPr lang="en-US" dirty="0" err="1" smtClean="0"/>
            <a:t>grupurilor</a:t>
          </a:r>
          <a:r>
            <a:rPr lang="en-US" dirty="0" smtClean="0"/>
            <a:t> de </a:t>
          </a:r>
          <a:r>
            <a:rPr lang="en-US" dirty="0" err="1" smtClean="0"/>
            <a:t>unităţi</a:t>
          </a:r>
          <a:r>
            <a:rPr lang="en-US" dirty="0" smtClean="0"/>
            <a:t> </a:t>
          </a:r>
          <a:r>
            <a:rPr lang="en-US" dirty="0" err="1" smtClean="0"/>
            <a:t>prin</a:t>
          </a:r>
          <a:r>
            <a:rPr lang="en-US" dirty="0" smtClean="0"/>
            <a:t> </a:t>
          </a:r>
          <a:r>
            <a:rPr lang="en-US" dirty="0" err="1" smtClean="0"/>
            <a:t>intermediul</a:t>
          </a:r>
          <a:r>
            <a:rPr lang="en-US" dirty="0" smtClean="0"/>
            <a:t> </a:t>
          </a:r>
          <a:r>
            <a:rPr lang="en-US" dirty="0" err="1" smtClean="0"/>
            <a:t>cărora</a:t>
          </a:r>
          <a:r>
            <a:rPr lang="en-US" dirty="0" smtClean="0"/>
            <a:t> </a:t>
          </a:r>
          <a:r>
            <a:rPr lang="en-US" dirty="0" err="1" smtClean="0"/>
            <a:t>sistemul</a:t>
          </a:r>
          <a:r>
            <a:rPr lang="en-US" dirty="0" smtClean="0"/>
            <a:t> </a:t>
          </a:r>
          <a:r>
            <a:rPr lang="en-US" dirty="0" err="1" smtClean="0"/>
            <a:t>internaţional</a:t>
          </a:r>
          <a:r>
            <a:rPr lang="en-US" dirty="0" smtClean="0"/>
            <a:t> </a:t>
          </a:r>
          <a:r>
            <a:rPr lang="en-US" dirty="0" err="1" smtClean="0"/>
            <a:t>poate</a:t>
          </a:r>
          <a:r>
            <a:rPr lang="en-US" dirty="0" smtClean="0"/>
            <a:t> fi </a:t>
          </a:r>
          <a:r>
            <a:rPr lang="en-US" dirty="0" err="1" smtClean="0"/>
            <a:t>deosebit</a:t>
          </a:r>
          <a:r>
            <a:rPr lang="en-US" dirty="0" smtClean="0"/>
            <a:t> de </a:t>
          </a:r>
          <a:r>
            <a:rPr lang="en-US" dirty="0" err="1" smtClean="0"/>
            <a:t>întregul</a:t>
          </a:r>
          <a:r>
            <a:rPr lang="en-US" dirty="0" smtClean="0"/>
            <a:t> </a:t>
          </a:r>
          <a:r>
            <a:rPr lang="en-US" dirty="0" err="1" smtClean="0"/>
            <a:t>sistem</a:t>
          </a:r>
          <a:r>
            <a:rPr lang="en-US" dirty="0" smtClean="0"/>
            <a:t> </a:t>
          </a:r>
          <a:r>
            <a:rPr lang="en-US" dirty="0" err="1" smtClean="0"/>
            <a:t>prin</a:t>
          </a:r>
          <a:r>
            <a:rPr lang="en-US" dirty="0" smtClean="0"/>
            <a:t> </a:t>
          </a:r>
          <a:r>
            <a:rPr lang="en-US" dirty="0" err="1" smtClean="0"/>
            <a:t>natura</a:t>
          </a:r>
          <a:r>
            <a:rPr lang="en-US" dirty="0" smtClean="0"/>
            <a:t> </a:t>
          </a:r>
          <a:r>
            <a:rPr lang="en-US" dirty="0" err="1" smtClean="0"/>
            <a:t>particulară</a:t>
          </a:r>
          <a:r>
            <a:rPr lang="en-US" dirty="0" smtClean="0"/>
            <a:t> </a:t>
          </a:r>
          <a:r>
            <a:rPr lang="en-US" dirty="0" err="1" smtClean="0"/>
            <a:t>sau</a:t>
          </a:r>
          <a:r>
            <a:rPr lang="en-US" dirty="0" smtClean="0"/>
            <a:t> </a:t>
          </a:r>
          <a:r>
            <a:rPr lang="en-US" dirty="0" err="1" smtClean="0"/>
            <a:t>prin</a:t>
          </a:r>
          <a:r>
            <a:rPr lang="en-US" dirty="0" smtClean="0"/>
            <a:t> </a:t>
          </a:r>
          <a:r>
            <a:rPr lang="en-US" dirty="0" err="1" smtClean="0"/>
            <a:t>intensitatea</a:t>
          </a:r>
          <a:r>
            <a:rPr lang="en-US" dirty="0" smtClean="0"/>
            <a:t> </a:t>
          </a:r>
          <a:r>
            <a:rPr lang="en-US" dirty="0" err="1" smtClean="0"/>
            <a:t>interacţiunilor</a:t>
          </a:r>
          <a:r>
            <a:rPr lang="en-US" dirty="0" smtClean="0"/>
            <a:t> </a:t>
          </a:r>
          <a:r>
            <a:rPr lang="en-US" dirty="0" err="1" smtClean="0"/>
            <a:t>lor</a:t>
          </a:r>
          <a:r>
            <a:rPr lang="en-US" dirty="0" smtClean="0"/>
            <a:t> </a:t>
          </a:r>
          <a:r>
            <a:rPr lang="en-US" dirty="0" err="1" smtClean="0"/>
            <a:t>sau</a:t>
          </a:r>
          <a:r>
            <a:rPr lang="en-US" dirty="0" smtClean="0"/>
            <a:t> </a:t>
          </a:r>
          <a:r>
            <a:rPr lang="en-US" dirty="0" err="1" smtClean="0"/>
            <a:t>prin</a:t>
          </a:r>
          <a:r>
            <a:rPr lang="en-US" dirty="0" smtClean="0"/>
            <a:t> </a:t>
          </a:r>
          <a:r>
            <a:rPr lang="en-US" dirty="0" err="1" smtClean="0"/>
            <a:t>interdependenţa</a:t>
          </a:r>
          <a:r>
            <a:rPr lang="en-US" dirty="0" smtClean="0"/>
            <a:t> </a:t>
          </a:r>
          <a:r>
            <a:rPr lang="en-US" dirty="0" err="1" smtClean="0"/>
            <a:t>dintre</a:t>
          </a:r>
          <a:r>
            <a:rPr lang="en-US" dirty="0" smtClean="0"/>
            <a:t> </a:t>
          </a:r>
          <a:r>
            <a:rPr lang="en-US" dirty="0" err="1" smtClean="0"/>
            <a:t>ele</a:t>
          </a:r>
          <a:r>
            <a:rPr lang="en-US" dirty="0" smtClean="0"/>
            <a:t>. </a:t>
          </a:r>
          <a:endParaRPr lang="ru-RU" dirty="0"/>
        </a:p>
      </dgm:t>
    </dgm:pt>
    <dgm:pt modelId="{DF60E965-D42F-47AC-AD81-246F52FF5FC8}" type="parTrans" cxnId="{43269D7B-1791-488A-935F-72ABEFEE3872}">
      <dgm:prSet/>
      <dgm:spPr/>
      <dgm:t>
        <a:bodyPr/>
        <a:lstStyle/>
        <a:p>
          <a:endParaRPr lang="fr-FR"/>
        </a:p>
      </dgm:t>
    </dgm:pt>
    <dgm:pt modelId="{1F021F7F-8681-4FD0-81CB-17CB8B1E6568}" type="sibTrans" cxnId="{43269D7B-1791-488A-935F-72ABEFEE3872}">
      <dgm:prSet/>
      <dgm:spPr/>
      <dgm:t>
        <a:bodyPr/>
        <a:lstStyle/>
        <a:p>
          <a:endParaRPr lang="fr-FR"/>
        </a:p>
      </dgm:t>
    </dgm:pt>
    <dgm:pt modelId="{177811B2-F303-40F0-BE49-0B74AAC3D89E}">
      <dgm:prSet/>
      <dgm:spPr/>
      <dgm:t>
        <a:bodyPr/>
        <a:lstStyle/>
        <a:p>
          <a:r>
            <a:rPr lang="en-US" dirty="0" err="1" smtClean="0"/>
            <a:t>Unităţi</a:t>
          </a:r>
          <a:r>
            <a:rPr lang="en-US" dirty="0" smtClean="0"/>
            <a:t>, </a:t>
          </a:r>
          <a:r>
            <a:rPr lang="en-US" dirty="0" err="1" smtClean="0"/>
            <a:t>ce</a:t>
          </a:r>
          <a:r>
            <a:rPr lang="en-US" dirty="0" smtClean="0"/>
            <a:t> </a:t>
          </a:r>
          <a:r>
            <a:rPr lang="en-US" dirty="0" err="1" smtClean="0"/>
            <a:t>înseamnă</a:t>
          </a:r>
          <a:r>
            <a:rPr lang="en-US" dirty="0" smtClean="0"/>
            <a:t> </a:t>
          </a:r>
          <a:r>
            <a:rPr lang="en-US" dirty="0" err="1" smtClean="0"/>
            <a:t>actori</a:t>
          </a:r>
          <a:r>
            <a:rPr lang="en-US" dirty="0" smtClean="0"/>
            <a:t> </a:t>
          </a:r>
          <a:r>
            <a:rPr lang="en-US" dirty="0" err="1" smtClean="0"/>
            <a:t>constituiţi</a:t>
          </a:r>
          <a:r>
            <a:rPr lang="en-US" dirty="0" smtClean="0"/>
            <a:t> din </a:t>
          </a:r>
          <a:r>
            <a:rPr lang="en-US" dirty="0" err="1" smtClean="0"/>
            <a:t>diferite</a:t>
          </a:r>
          <a:r>
            <a:rPr lang="en-US" dirty="0" smtClean="0"/>
            <a:t> </a:t>
          </a:r>
          <a:r>
            <a:rPr lang="en-US" dirty="0" err="1" smtClean="0"/>
            <a:t>subgrupuri</a:t>
          </a:r>
          <a:r>
            <a:rPr lang="en-US" dirty="0" smtClean="0"/>
            <a:t>, </a:t>
          </a:r>
          <a:r>
            <a:rPr lang="en-US" dirty="0" err="1" smtClean="0"/>
            <a:t>organizaţii</a:t>
          </a:r>
          <a:r>
            <a:rPr lang="en-US" dirty="0" smtClean="0"/>
            <a:t>, </a:t>
          </a:r>
          <a:r>
            <a:rPr lang="en-US" dirty="0" err="1" smtClean="0"/>
            <a:t>comunităţi</a:t>
          </a:r>
          <a:endParaRPr lang="ru-RU" dirty="0"/>
        </a:p>
      </dgm:t>
    </dgm:pt>
    <dgm:pt modelId="{4C009A0D-1021-4E09-ABCC-DBAADAA978ED}" type="parTrans" cxnId="{93C1F47F-4E15-4501-B535-C5D069036585}">
      <dgm:prSet/>
      <dgm:spPr/>
      <dgm:t>
        <a:bodyPr/>
        <a:lstStyle/>
        <a:p>
          <a:endParaRPr lang="fr-FR"/>
        </a:p>
      </dgm:t>
    </dgm:pt>
    <dgm:pt modelId="{B9B0D3BA-DC67-4F35-B84E-BDD0B4B04F05}" type="sibTrans" cxnId="{93C1F47F-4E15-4501-B535-C5D069036585}">
      <dgm:prSet/>
      <dgm:spPr/>
      <dgm:t>
        <a:bodyPr/>
        <a:lstStyle/>
        <a:p>
          <a:endParaRPr lang="fr-FR"/>
        </a:p>
      </dgm:t>
    </dgm:pt>
    <dgm:pt modelId="{C1DC88EC-8312-4F27-A310-D291A75F6CD3}">
      <dgm:prSet/>
      <dgm:spPr/>
      <dgm:t>
        <a:bodyPr/>
        <a:lstStyle/>
        <a:p>
          <a:r>
            <a:rPr lang="en-US" dirty="0" err="1" smtClean="0"/>
            <a:t>Subunităţi</a:t>
          </a:r>
          <a:r>
            <a:rPr lang="en-US" dirty="0" smtClean="0"/>
            <a:t>, </a:t>
          </a:r>
          <a:r>
            <a:rPr lang="en-US" dirty="0" err="1" smtClean="0"/>
            <a:t>constituite</a:t>
          </a:r>
          <a:r>
            <a:rPr lang="en-US" dirty="0" smtClean="0"/>
            <a:t> din </a:t>
          </a:r>
          <a:r>
            <a:rPr lang="en-US" dirty="0" err="1" smtClean="0"/>
            <a:t>grupuri</a:t>
          </a:r>
          <a:r>
            <a:rPr lang="en-US" dirty="0" smtClean="0"/>
            <a:t> de </a:t>
          </a:r>
          <a:r>
            <a:rPr lang="en-US" dirty="0" err="1" smtClean="0"/>
            <a:t>individualităţi</a:t>
          </a:r>
          <a:r>
            <a:rPr lang="en-US" dirty="0" smtClean="0"/>
            <a:t> </a:t>
          </a:r>
          <a:r>
            <a:rPr lang="en-US" dirty="0" err="1" smtClean="0"/>
            <a:t>în</a:t>
          </a:r>
          <a:r>
            <a:rPr lang="en-US" dirty="0" smtClean="0"/>
            <a:t> </a:t>
          </a:r>
          <a:r>
            <a:rPr lang="en-US" dirty="0" err="1" smtClean="0"/>
            <a:t>cadrul</a:t>
          </a:r>
          <a:r>
            <a:rPr lang="en-US" dirty="0" smtClean="0"/>
            <a:t> </a:t>
          </a:r>
          <a:r>
            <a:rPr lang="en-US" dirty="0" err="1" smtClean="0"/>
            <a:t>unor</a:t>
          </a:r>
          <a:r>
            <a:rPr lang="en-US" dirty="0" smtClean="0"/>
            <a:t> </a:t>
          </a:r>
          <a:r>
            <a:rPr lang="en-US" dirty="0" err="1" smtClean="0"/>
            <a:t>unităţi</a:t>
          </a:r>
          <a:r>
            <a:rPr lang="en-US" dirty="0" smtClean="0"/>
            <a:t> care </a:t>
          </a:r>
          <a:r>
            <a:rPr lang="en-US" dirty="0" err="1" smtClean="0"/>
            <a:t>sunt</a:t>
          </a:r>
          <a:r>
            <a:rPr lang="en-US" dirty="0" smtClean="0"/>
            <a:t> </a:t>
          </a:r>
          <a:r>
            <a:rPr lang="en-US" dirty="0" err="1" smtClean="0"/>
            <a:t>capabile</a:t>
          </a:r>
          <a:r>
            <a:rPr lang="en-US" dirty="0" smtClean="0"/>
            <a:t> </a:t>
          </a:r>
          <a:r>
            <a:rPr lang="en-US" dirty="0" err="1" smtClean="0"/>
            <a:t>să</a:t>
          </a:r>
          <a:r>
            <a:rPr lang="en-US" dirty="0" smtClean="0"/>
            <a:t> </a:t>
          </a:r>
          <a:r>
            <a:rPr lang="en-US" dirty="0" err="1" smtClean="0"/>
            <a:t>influenţeze</a:t>
          </a:r>
          <a:r>
            <a:rPr lang="en-US" dirty="0" smtClean="0"/>
            <a:t> </a:t>
          </a:r>
          <a:r>
            <a:rPr lang="en-US" dirty="0" err="1" smtClean="0"/>
            <a:t>comportamentul</a:t>
          </a:r>
          <a:r>
            <a:rPr lang="en-US" dirty="0" smtClean="0"/>
            <a:t> </a:t>
          </a:r>
          <a:r>
            <a:rPr lang="en-US" dirty="0" err="1" smtClean="0"/>
            <a:t>unei</a:t>
          </a:r>
          <a:r>
            <a:rPr lang="en-US" dirty="0" smtClean="0"/>
            <a:t> </a:t>
          </a:r>
          <a:r>
            <a:rPr lang="en-US" dirty="0" err="1" smtClean="0"/>
            <a:t>unităţi</a:t>
          </a:r>
          <a:r>
            <a:rPr lang="en-US" dirty="0" smtClean="0"/>
            <a:t>. </a:t>
          </a:r>
          <a:endParaRPr lang="ru-RU" dirty="0"/>
        </a:p>
      </dgm:t>
    </dgm:pt>
    <dgm:pt modelId="{744BB4A6-E3FF-42DE-8CCF-C884EB640190}" type="parTrans" cxnId="{11DE83B1-2192-4F8B-8FCD-A88B9C6F775C}">
      <dgm:prSet/>
      <dgm:spPr/>
      <dgm:t>
        <a:bodyPr/>
        <a:lstStyle/>
        <a:p>
          <a:endParaRPr lang="fr-FR"/>
        </a:p>
      </dgm:t>
    </dgm:pt>
    <dgm:pt modelId="{0775544D-D7F8-45BD-BDE8-8C76948CEBFD}" type="sibTrans" cxnId="{11DE83B1-2192-4F8B-8FCD-A88B9C6F775C}">
      <dgm:prSet/>
      <dgm:spPr/>
      <dgm:t>
        <a:bodyPr/>
        <a:lstStyle/>
        <a:p>
          <a:endParaRPr lang="fr-FR"/>
        </a:p>
      </dgm:t>
    </dgm:pt>
    <dgm:pt modelId="{D17E6B3F-94A5-4F61-9A05-873AE3F74FBC}">
      <dgm:prSet/>
      <dgm:spPr/>
      <dgm:t>
        <a:bodyPr/>
        <a:lstStyle/>
        <a:p>
          <a:r>
            <a:rPr lang="en-US" dirty="0" err="1" smtClean="0"/>
            <a:t>Individualităţi</a:t>
          </a:r>
          <a:r>
            <a:rPr lang="en-US" dirty="0" smtClean="0"/>
            <a:t>, </a:t>
          </a:r>
          <a:r>
            <a:rPr lang="en-US" dirty="0" err="1" smtClean="0"/>
            <a:t>ultimul</a:t>
          </a:r>
          <a:r>
            <a:rPr lang="en-US" dirty="0" smtClean="0"/>
            <a:t> </a:t>
          </a:r>
          <a:r>
            <a:rPr lang="en-US" dirty="0" err="1" smtClean="0"/>
            <a:t>nivel</a:t>
          </a:r>
          <a:r>
            <a:rPr lang="en-US" dirty="0" smtClean="0"/>
            <a:t> </a:t>
          </a:r>
          <a:r>
            <a:rPr lang="en-US" dirty="0" err="1" smtClean="0"/>
            <a:t>în</a:t>
          </a:r>
          <a:r>
            <a:rPr lang="en-US" dirty="0" smtClean="0"/>
            <a:t> </a:t>
          </a:r>
          <a:r>
            <a:rPr lang="en-US" dirty="0" err="1" smtClean="0"/>
            <a:t>majoritatea</a:t>
          </a:r>
          <a:r>
            <a:rPr lang="en-US" dirty="0" smtClean="0"/>
            <a:t> </a:t>
          </a:r>
          <a:r>
            <a:rPr lang="en-US" dirty="0" err="1" smtClean="0"/>
            <a:t>analizelor</a:t>
          </a:r>
          <a:r>
            <a:rPr lang="en-US" dirty="0" smtClean="0"/>
            <a:t> din </a:t>
          </a:r>
          <a:r>
            <a:rPr lang="en-US" dirty="0" err="1" smtClean="0"/>
            <a:t>cadrul</a:t>
          </a:r>
          <a:r>
            <a:rPr lang="en-US" dirty="0" smtClean="0"/>
            <a:t> </a:t>
          </a:r>
          <a:r>
            <a:rPr lang="en-US" dirty="0" err="1" smtClean="0"/>
            <a:t>ştiinţelor</a:t>
          </a:r>
          <a:r>
            <a:rPr lang="en-US" dirty="0" smtClean="0"/>
            <a:t> </a:t>
          </a:r>
          <a:r>
            <a:rPr lang="en-US" dirty="0" err="1" smtClean="0"/>
            <a:t>sociale</a:t>
          </a:r>
          <a:endParaRPr lang="ru-RU" dirty="0"/>
        </a:p>
      </dgm:t>
    </dgm:pt>
    <dgm:pt modelId="{CA8B1E2A-B206-49A4-BE92-E9C98C1B8ED3}" type="parTrans" cxnId="{D0414B1E-6E1A-42B6-9FFB-A2EB27E96BFD}">
      <dgm:prSet/>
      <dgm:spPr/>
      <dgm:t>
        <a:bodyPr/>
        <a:lstStyle/>
        <a:p>
          <a:endParaRPr lang="fr-FR"/>
        </a:p>
      </dgm:t>
    </dgm:pt>
    <dgm:pt modelId="{1467BACD-7B91-4570-A3A9-9322DA26748B}" type="sibTrans" cxnId="{D0414B1E-6E1A-42B6-9FFB-A2EB27E96BFD}">
      <dgm:prSet/>
      <dgm:spPr/>
      <dgm:t>
        <a:bodyPr/>
        <a:lstStyle/>
        <a:p>
          <a:endParaRPr lang="fr-FR"/>
        </a:p>
      </dgm:t>
    </dgm:pt>
    <dgm:pt modelId="{188BA495-0144-4CBA-9090-9C8C63A9F142}" type="pres">
      <dgm:prSet presAssocID="{8743ED7A-8F87-4A3E-BBEB-3AE91384007C}" presName="Name0" presStyleCnt="0">
        <dgm:presLayoutVars>
          <dgm:dir/>
          <dgm:resizeHandles val="exact"/>
        </dgm:presLayoutVars>
      </dgm:prSet>
      <dgm:spPr/>
    </dgm:pt>
    <dgm:pt modelId="{3FC2B918-8022-4268-A549-11ABD2AD0FF1}" type="pres">
      <dgm:prSet presAssocID="{B465B5B1-D1BC-47B9-9ED3-EFEE6F980A0A}" presName="node" presStyleLbl="node1" presStyleIdx="0" presStyleCnt="5">
        <dgm:presLayoutVars>
          <dgm:bulletEnabled val="1"/>
        </dgm:presLayoutVars>
      </dgm:prSet>
      <dgm:spPr/>
    </dgm:pt>
    <dgm:pt modelId="{C88FFEDF-C714-49AF-BDEE-E628F8B4BF3B}" type="pres">
      <dgm:prSet presAssocID="{0D0524F6-FCAC-4505-BBB2-7C3D74F3EA37}" presName="sibTrans" presStyleLbl="sibTrans2D1" presStyleIdx="0" presStyleCnt="4"/>
      <dgm:spPr/>
    </dgm:pt>
    <dgm:pt modelId="{6CA71F79-C1FF-4EDA-B0D8-E771D69185BC}" type="pres">
      <dgm:prSet presAssocID="{0D0524F6-FCAC-4505-BBB2-7C3D74F3EA37}" presName="connectorText" presStyleLbl="sibTrans2D1" presStyleIdx="0" presStyleCnt="4"/>
      <dgm:spPr/>
    </dgm:pt>
    <dgm:pt modelId="{777A714B-E336-4331-8FB9-FAD22F89121E}" type="pres">
      <dgm:prSet presAssocID="{6340874F-1504-43F0-B269-84B446C72279}" presName="node" presStyleLbl="node1" presStyleIdx="1" presStyleCnt="5">
        <dgm:presLayoutVars>
          <dgm:bulletEnabled val="1"/>
        </dgm:presLayoutVars>
      </dgm:prSet>
      <dgm:spPr/>
    </dgm:pt>
    <dgm:pt modelId="{05809515-95CF-485D-9CE6-3DD702E033DB}" type="pres">
      <dgm:prSet presAssocID="{1F021F7F-8681-4FD0-81CB-17CB8B1E6568}" presName="sibTrans" presStyleLbl="sibTrans2D1" presStyleIdx="1" presStyleCnt="4"/>
      <dgm:spPr/>
    </dgm:pt>
    <dgm:pt modelId="{55EE26DB-3788-44DF-BF64-C23146418B37}" type="pres">
      <dgm:prSet presAssocID="{1F021F7F-8681-4FD0-81CB-17CB8B1E6568}" presName="connectorText" presStyleLbl="sibTrans2D1" presStyleIdx="1" presStyleCnt="4"/>
      <dgm:spPr/>
    </dgm:pt>
    <dgm:pt modelId="{3E12EB1D-67E9-4ABF-A575-5E747FB313DD}" type="pres">
      <dgm:prSet presAssocID="{177811B2-F303-40F0-BE49-0B74AAC3D89E}" presName="node" presStyleLbl="node1" presStyleIdx="2" presStyleCnt="5">
        <dgm:presLayoutVars>
          <dgm:bulletEnabled val="1"/>
        </dgm:presLayoutVars>
      </dgm:prSet>
      <dgm:spPr/>
    </dgm:pt>
    <dgm:pt modelId="{79C219A4-8306-4627-985A-209A0D266E09}" type="pres">
      <dgm:prSet presAssocID="{B9B0D3BA-DC67-4F35-B84E-BDD0B4B04F05}" presName="sibTrans" presStyleLbl="sibTrans2D1" presStyleIdx="2" presStyleCnt="4"/>
      <dgm:spPr/>
    </dgm:pt>
    <dgm:pt modelId="{A5B9F2E7-3493-4974-B04D-F69242F84604}" type="pres">
      <dgm:prSet presAssocID="{B9B0D3BA-DC67-4F35-B84E-BDD0B4B04F05}" presName="connectorText" presStyleLbl="sibTrans2D1" presStyleIdx="2" presStyleCnt="4"/>
      <dgm:spPr/>
    </dgm:pt>
    <dgm:pt modelId="{CE55509F-3566-41FB-AB34-3E7D2E87FC32}" type="pres">
      <dgm:prSet presAssocID="{C1DC88EC-8312-4F27-A310-D291A75F6CD3}" presName="node" presStyleLbl="node1" presStyleIdx="3" presStyleCnt="5">
        <dgm:presLayoutVars>
          <dgm:bulletEnabled val="1"/>
        </dgm:presLayoutVars>
      </dgm:prSet>
      <dgm:spPr/>
    </dgm:pt>
    <dgm:pt modelId="{28FFF9BD-BF7D-42C3-AF42-8F8AB9B54BED}" type="pres">
      <dgm:prSet presAssocID="{0775544D-D7F8-45BD-BDE8-8C76948CEBFD}" presName="sibTrans" presStyleLbl="sibTrans2D1" presStyleIdx="3" presStyleCnt="4"/>
      <dgm:spPr/>
    </dgm:pt>
    <dgm:pt modelId="{D551A5A4-1533-4A70-84B2-AD3D91FA6599}" type="pres">
      <dgm:prSet presAssocID="{0775544D-D7F8-45BD-BDE8-8C76948CEBFD}" presName="connectorText" presStyleLbl="sibTrans2D1" presStyleIdx="3" presStyleCnt="4"/>
      <dgm:spPr/>
    </dgm:pt>
    <dgm:pt modelId="{364679AB-11C1-42C3-9E2B-23366627F687}" type="pres">
      <dgm:prSet presAssocID="{D17E6B3F-94A5-4F61-9A05-873AE3F74FBC}" presName="node" presStyleLbl="node1" presStyleIdx="4" presStyleCnt="5">
        <dgm:presLayoutVars>
          <dgm:bulletEnabled val="1"/>
        </dgm:presLayoutVars>
      </dgm:prSet>
      <dgm:spPr/>
    </dgm:pt>
  </dgm:ptLst>
  <dgm:cxnLst>
    <dgm:cxn modelId="{651D9B7C-309B-4BA8-A87E-635AB67B2434}" type="presOf" srcId="{0D0524F6-FCAC-4505-BBB2-7C3D74F3EA37}" destId="{C88FFEDF-C714-49AF-BDEE-E628F8B4BF3B}" srcOrd="0" destOrd="0" presId="urn:microsoft.com/office/officeart/2005/8/layout/process1"/>
    <dgm:cxn modelId="{5DB96B8A-D9A6-420F-A05E-87C2A2BCF211}" type="presOf" srcId="{0D0524F6-FCAC-4505-BBB2-7C3D74F3EA37}" destId="{6CA71F79-C1FF-4EDA-B0D8-E771D69185BC}" srcOrd="1" destOrd="0" presId="urn:microsoft.com/office/officeart/2005/8/layout/process1"/>
    <dgm:cxn modelId="{535B45CE-4A65-4CC6-967C-09D82D821250}" type="presOf" srcId="{0775544D-D7F8-45BD-BDE8-8C76948CEBFD}" destId="{28FFF9BD-BF7D-42C3-AF42-8F8AB9B54BED}" srcOrd="0" destOrd="0" presId="urn:microsoft.com/office/officeart/2005/8/layout/process1"/>
    <dgm:cxn modelId="{61E37C8B-7A56-4F0E-8DB1-923B43F04655}" type="presOf" srcId="{C1DC88EC-8312-4F27-A310-D291A75F6CD3}" destId="{CE55509F-3566-41FB-AB34-3E7D2E87FC32}" srcOrd="0" destOrd="0" presId="urn:microsoft.com/office/officeart/2005/8/layout/process1"/>
    <dgm:cxn modelId="{F94606AE-8652-4C61-AC52-CC0EE18091B5}" type="presOf" srcId="{8743ED7A-8F87-4A3E-BBEB-3AE91384007C}" destId="{188BA495-0144-4CBA-9090-9C8C63A9F142}" srcOrd="0" destOrd="0" presId="urn:microsoft.com/office/officeart/2005/8/layout/process1"/>
    <dgm:cxn modelId="{13B26805-8C83-4E5F-90BC-2C081844C76F}" type="presOf" srcId="{0775544D-D7F8-45BD-BDE8-8C76948CEBFD}" destId="{D551A5A4-1533-4A70-84B2-AD3D91FA6599}" srcOrd="1" destOrd="0" presId="urn:microsoft.com/office/officeart/2005/8/layout/process1"/>
    <dgm:cxn modelId="{11E7CE8C-CF1E-41E9-A60B-862AEFADED1C}" type="presOf" srcId="{6340874F-1504-43F0-B269-84B446C72279}" destId="{777A714B-E336-4331-8FB9-FAD22F89121E}" srcOrd="0" destOrd="0" presId="urn:microsoft.com/office/officeart/2005/8/layout/process1"/>
    <dgm:cxn modelId="{93C1F47F-4E15-4501-B535-C5D069036585}" srcId="{8743ED7A-8F87-4A3E-BBEB-3AE91384007C}" destId="{177811B2-F303-40F0-BE49-0B74AAC3D89E}" srcOrd="2" destOrd="0" parTransId="{4C009A0D-1021-4E09-ABCC-DBAADAA978ED}" sibTransId="{B9B0D3BA-DC67-4F35-B84E-BDD0B4B04F05}"/>
    <dgm:cxn modelId="{E66CA8E6-25C6-4649-B114-9319AB35A21D}" type="presOf" srcId="{B9B0D3BA-DC67-4F35-B84E-BDD0B4B04F05}" destId="{79C219A4-8306-4627-985A-209A0D266E09}" srcOrd="0" destOrd="0" presId="urn:microsoft.com/office/officeart/2005/8/layout/process1"/>
    <dgm:cxn modelId="{C8382087-8936-4861-B74E-789E966E222B}" type="presOf" srcId="{177811B2-F303-40F0-BE49-0B74AAC3D89E}" destId="{3E12EB1D-67E9-4ABF-A575-5E747FB313DD}" srcOrd="0" destOrd="0" presId="urn:microsoft.com/office/officeart/2005/8/layout/process1"/>
    <dgm:cxn modelId="{BC067BC4-212C-4939-83D0-E78AA66CB570}" srcId="{8743ED7A-8F87-4A3E-BBEB-3AE91384007C}" destId="{B465B5B1-D1BC-47B9-9ED3-EFEE6F980A0A}" srcOrd="0" destOrd="0" parTransId="{2854FE37-879B-4A9E-86E4-F8350333C8D1}" sibTransId="{0D0524F6-FCAC-4505-BBB2-7C3D74F3EA37}"/>
    <dgm:cxn modelId="{ED3B6C2E-4F64-485B-9601-0ACCAE3DD3A8}" type="presOf" srcId="{B465B5B1-D1BC-47B9-9ED3-EFEE6F980A0A}" destId="{3FC2B918-8022-4268-A549-11ABD2AD0FF1}" srcOrd="0" destOrd="0" presId="urn:microsoft.com/office/officeart/2005/8/layout/process1"/>
    <dgm:cxn modelId="{43269D7B-1791-488A-935F-72ABEFEE3872}" srcId="{8743ED7A-8F87-4A3E-BBEB-3AE91384007C}" destId="{6340874F-1504-43F0-B269-84B446C72279}" srcOrd="1" destOrd="0" parTransId="{DF60E965-D42F-47AC-AD81-246F52FF5FC8}" sibTransId="{1F021F7F-8681-4FD0-81CB-17CB8B1E6568}"/>
    <dgm:cxn modelId="{11DE83B1-2192-4F8B-8FCD-A88B9C6F775C}" srcId="{8743ED7A-8F87-4A3E-BBEB-3AE91384007C}" destId="{C1DC88EC-8312-4F27-A310-D291A75F6CD3}" srcOrd="3" destOrd="0" parTransId="{744BB4A6-E3FF-42DE-8CCF-C884EB640190}" sibTransId="{0775544D-D7F8-45BD-BDE8-8C76948CEBFD}"/>
    <dgm:cxn modelId="{4891D23C-7FEB-451B-9D1A-E253614538D6}" type="presOf" srcId="{1F021F7F-8681-4FD0-81CB-17CB8B1E6568}" destId="{55EE26DB-3788-44DF-BF64-C23146418B37}" srcOrd="1" destOrd="0" presId="urn:microsoft.com/office/officeart/2005/8/layout/process1"/>
    <dgm:cxn modelId="{D0414B1E-6E1A-42B6-9FFB-A2EB27E96BFD}" srcId="{8743ED7A-8F87-4A3E-BBEB-3AE91384007C}" destId="{D17E6B3F-94A5-4F61-9A05-873AE3F74FBC}" srcOrd="4" destOrd="0" parTransId="{CA8B1E2A-B206-49A4-BE92-E9C98C1B8ED3}" sibTransId="{1467BACD-7B91-4570-A3A9-9322DA26748B}"/>
    <dgm:cxn modelId="{46803EC9-1D72-4A7C-8E82-65981F86A678}" type="presOf" srcId="{1F021F7F-8681-4FD0-81CB-17CB8B1E6568}" destId="{05809515-95CF-485D-9CE6-3DD702E033DB}" srcOrd="0" destOrd="0" presId="urn:microsoft.com/office/officeart/2005/8/layout/process1"/>
    <dgm:cxn modelId="{86639199-C8AE-40B2-95B3-471217A09F13}" type="presOf" srcId="{B9B0D3BA-DC67-4F35-B84E-BDD0B4B04F05}" destId="{A5B9F2E7-3493-4974-B04D-F69242F84604}" srcOrd="1" destOrd="0" presId="urn:microsoft.com/office/officeart/2005/8/layout/process1"/>
    <dgm:cxn modelId="{1CCB5F1B-AC5D-4DD1-A778-0D48B9708FE0}" type="presOf" srcId="{D17E6B3F-94A5-4F61-9A05-873AE3F74FBC}" destId="{364679AB-11C1-42C3-9E2B-23366627F687}" srcOrd="0" destOrd="0" presId="urn:microsoft.com/office/officeart/2005/8/layout/process1"/>
    <dgm:cxn modelId="{15A69F4C-EC2F-4F56-87F1-9762CA8828E1}" type="presParOf" srcId="{188BA495-0144-4CBA-9090-9C8C63A9F142}" destId="{3FC2B918-8022-4268-A549-11ABD2AD0FF1}" srcOrd="0" destOrd="0" presId="urn:microsoft.com/office/officeart/2005/8/layout/process1"/>
    <dgm:cxn modelId="{14F54D93-1505-48F4-9686-8CC95F773C9A}" type="presParOf" srcId="{188BA495-0144-4CBA-9090-9C8C63A9F142}" destId="{C88FFEDF-C714-49AF-BDEE-E628F8B4BF3B}" srcOrd="1" destOrd="0" presId="urn:microsoft.com/office/officeart/2005/8/layout/process1"/>
    <dgm:cxn modelId="{A5946020-BA03-41CF-9514-6DD07814AF67}" type="presParOf" srcId="{C88FFEDF-C714-49AF-BDEE-E628F8B4BF3B}" destId="{6CA71F79-C1FF-4EDA-B0D8-E771D69185BC}" srcOrd="0" destOrd="0" presId="urn:microsoft.com/office/officeart/2005/8/layout/process1"/>
    <dgm:cxn modelId="{2AEFBDD9-0131-42E2-85EE-F4C44C17B4E7}" type="presParOf" srcId="{188BA495-0144-4CBA-9090-9C8C63A9F142}" destId="{777A714B-E336-4331-8FB9-FAD22F89121E}" srcOrd="2" destOrd="0" presId="urn:microsoft.com/office/officeart/2005/8/layout/process1"/>
    <dgm:cxn modelId="{6BBE781F-A3E6-4792-BFAD-B10DAEDD8FBC}" type="presParOf" srcId="{188BA495-0144-4CBA-9090-9C8C63A9F142}" destId="{05809515-95CF-485D-9CE6-3DD702E033DB}" srcOrd="3" destOrd="0" presId="urn:microsoft.com/office/officeart/2005/8/layout/process1"/>
    <dgm:cxn modelId="{24E874D3-E607-4CAA-994F-54A707F98862}" type="presParOf" srcId="{05809515-95CF-485D-9CE6-3DD702E033DB}" destId="{55EE26DB-3788-44DF-BF64-C23146418B37}" srcOrd="0" destOrd="0" presId="urn:microsoft.com/office/officeart/2005/8/layout/process1"/>
    <dgm:cxn modelId="{68E20AF8-E92B-4C84-9A48-40725524C675}" type="presParOf" srcId="{188BA495-0144-4CBA-9090-9C8C63A9F142}" destId="{3E12EB1D-67E9-4ABF-A575-5E747FB313DD}" srcOrd="4" destOrd="0" presId="urn:microsoft.com/office/officeart/2005/8/layout/process1"/>
    <dgm:cxn modelId="{73E61706-9FF3-4CCE-B8CB-068AF9BFD695}" type="presParOf" srcId="{188BA495-0144-4CBA-9090-9C8C63A9F142}" destId="{79C219A4-8306-4627-985A-209A0D266E09}" srcOrd="5" destOrd="0" presId="urn:microsoft.com/office/officeart/2005/8/layout/process1"/>
    <dgm:cxn modelId="{DC66ADE7-F14F-442E-8E8B-89CB0266D8E2}" type="presParOf" srcId="{79C219A4-8306-4627-985A-209A0D266E09}" destId="{A5B9F2E7-3493-4974-B04D-F69242F84604}" srcOrd="0" destOrd="0" presId="urn:microsoft.com/office/officeart/2005/8/layout/process1"/>
    <dgm:cxn modelId="{3A2E33EA-825B-4F62-8A2C-43401D5D5A64}" type="presParOf" srcId="{188BA495-0144-4CBA-9090-9C8C63A9F142}" destId="{CE55509F-3566-41FB-AB34-3E7D2E87FC32}" srcOrd="6" destOrd="0" presId="urn:microsoft.com/office/officeart/2005/8/layout/process1"/>
    <dgm:cxn modelId="{D5BAD040-D0A5-4BA8-9033-6C499FA7B32D}" type="presParOf" srcId="{188BA495-0144-4CBA-9090-9C8C63A9F142}" destId="{28FFF9BD-BF7D-42C3-AF42-8F8AB9B54BED}" srcOrd="7" destOrd="0" presId="urn:microsoft.com/office/officeart/2005/8/layout/process1"/>
    <dgm:cxn modelId="{58BB449C-7EB5-44F0-ACA6-9E81FA9528E4}" type="presParOf" srcId="{28FFF9BD-BF7D-42C3-AF42-8F8AB9B54BED}" destId="{D551A5A4-1533-4A70-84B2-AD3D91FA6599}" srcOrd="0" destOrd="0" presId="urn:microsoft.com/office/officeart/2005/8/layout/process1"/>
    <dgm:cxn modelId="{6EDF505E-2506-438D-A748-B9BC9B2BAF29}" type="presParOf" srcId="{188BA495-0144-4CBA-9090-9C8C63A9F142}" destId="{364679AB-11C1-42C3-9E2B-23366627F687}"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13DE585-8180-47CA-8AC7-1B19F450C52B}"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fr-FR"/>
        </a:p>
      </dgm:t>
    </dgm:pt>
    <dgm:pt modelId="{9ED73747-785A-4C06-A990-6DE923633911}">
      <dgm:prSet phldrT="[Текст]"/>
      <dgm:spPr/>
      <dgm:t>
        <a:bodyPr/>
        <a:lstStyle/>
        <a:p>
          <a:r>
            <a:rPr lang="en-US" dirty="0" err="1" smtClean="0"/>
            <a:t>Toate</a:t>
          </a:r>
          <a:r>
            <a:rPr lang="en-US" dirty="0" smtClean="0"/>
            <a:t> </a:t>
          </a:r>
          <a:r>
            <a:rPr lang="en-US" dirty="0" err="1" smtClean="0"/>
            <a:t>naţiunile</a:t>
          </a:r>
          <a:r>
            <a:rPr lang="en-US" dirty="0" smtClean="0"/>
            <a:t> au </a:t>
          </a:r>
          <a:r>
            <a:rPr lang="en-US" dirty="0" err="1" smtClean="0"/>
            <a:t>dreptul</a:t>
          </a:r>
          <a:r>
            <a:rPr lang="en-US" dirty="0" smtClean="0"/>
            <a:t> </a:t>
          </a:r>
          <a:r>
            <a:rPr lang="en-US" dirty="0" err="1" smtClean="0"/>
            <a:t>legitim</a:t>
          </a:r>
          <a:r>
            <a:rPr lang="en-US" dirty="0" smtClean="0"/>
            <a:t> la </a:t>
          </a:r>
          <a:r>
            <a:rPr lang="en-US" dirty="0" err="1" smtClean="0"/>
            <a:t>securitate</a:t>
          </a:r>
          <a:r>
            <a:rPr lang="en-US" dirty="0" smtClean="0"/>
            <a:t>; </a:t>
          </a:r>
          <a:endParaRPr lang="fr-FR" dirty="0"/>
        </a:p>
      </dgm:t>
    </dgm:pt>
    <dgm:pt modelId="{A688475B-900B-4C04-A527-6C67C42C35E9}" type="parTrans" cxnId="{7D42B811-02B5-4D3A-BBB9-453BC39EF9F7}">
      <dgm:prSet/>
      <dgm:spPr/>
      <dgm:t>
        <a:bodyPr/>
        <a:lstStyle/>
        <a:p>
          <a:endParaRPr lang="fr-FR"/>
        </a:p>
      </dgm:t>
    </dgm:pt>
    <dgm:pt modelId="{AB403A9D-8D43-4078-8AD7-2EDFB742EC64}" type="sibTrans" cxnId="{7D42B811-02B5-4D3A-BBB9-453BC39EF9F7}">
      <dgm:prSet/>
      <dgm:spPr/>
      <dgm:t>
        <a:bodyPr/>
        <a:lstStyle/>
        <a:p>
          <a:endParaRPr lang="fr-FR"/>
        </a:p>
      </dgm:t>
    </dgm:pt>
    <dgm:pt modelId="{032059C3-908F-45BF-B23E-895F14E758A7}">
      <dgm:prSet/>
      <dgm:spPr/>
      <dgm:t>
        <a:bodyPr/>
        <a:lstStyle/>
        <a:p>
          <a:r>
            <a:rPr lang="en-US" dirty="0" err="1" smtClean="0"/>
            <a:t>Forţa</a:t>
          </a:r>
          <a:r>
            <a:rPr lang="en-US" dirty="0" smtClean="0"/>
            <a:t> </a:t>
          </a:r>
          <a:r>
            <a:rPr lang="en-US" dirty="0" err="1" smtClean="0"/>
            <a:t>militară</a:t>
          </a:r>
          <a:r>
            <a:rPr lang="en-US" dirty="0" smtClean="0"/>
            <a:t> nu </a:t>
          </a:r>
          <a:r>
            <a:rPr lang="en-US" dirty="0" err="1" smtClean="0"/>
            <a:t>este</a:t>
          </a:r>
          <a:r>
            <a:rPr lang="en-US" dirty="0" smtClean="0"/>
            <a:t> un instrument </a:t>
          </a:r>
          <a:r>
            <a:rPr lang="en-US" dirty="0" err="1" smtClean="0"/>
            <a:t>legitim</a:t>
          </a:r>
          <a:r>
            <a:rPr lang="en-US" dirty="0" smtClean="0"/>
            <a:t> </a:t>
          </a:r>
          <a:r>
            <a:rPr lang="en-US" dirty="0" err="1" smtClean="0"/>
            <a:t>pentru</a:t>
          </a:r>
          <a:r>
            <a:rPr lang="en-US" dirty="0" smtClean="0"/>
            <a:t> </a:t>
          </a:r>
          <a:r>
            <a:rPr lang="en-US" dirty="0" err="1" smtClean="0"/>
            <a:t>rezolvarea</a:t>
          </a:r>
          <a:r>
            <a:rPr lang="en-US" dirty="0" smtClean="0"/>
            <a:t> </a:t>
          </a:r>
          <a:r>
            <a:rPr lang="en-US" dirty="0" err="1" smtClean="0"/>
            <a:t>disputelor</a:t>
          </a:r>
          <a:r>
            <a:rPr lang="en-US" dirty="0" smtClean="0"/>
            <a:t> </a:t>
          </a:r>
          <a:r>
            <a:rPr lang="en-US" dirty="0" err="1" smtClean="0"/>
            <a:t>dintre</a:t>
          </a:r>
          <a:r>
            <a:rPr lang="en-US" dirty="0" smtClean="0"/>
            <a:t> </a:t>
          </a:r>
          <a:r>
            <a:rPr lang="en-US" dirty="0" err="1" smtClean="0"/>
            <a:t>naţiuni</a:t>
          </a:r>
          <a:r>
            <a:rPr lang="en-US" dirty="0" smtClean="0"/>
            <a:t>; </a:t>
          </a:r>
          <a:endParaRPr lang="ru-RU" dirty="0"/>
        </a:p>
      </dgm:t>
    </dgm:pt>
    <dgm:pt modelId="{4B94FA17-552F-4278-8D2B-3EF53D6AC00A}" type="parTrans" cxnId="{25F1BFB1-2C92-4FEC-9094-CA8CAF9E46B9}">
      <dgm:prSet/>
      <dgm:spPr/>
      <dgm:t>
        <a:bodyPr/>
        <a:lstStyle/>
        <a:p>
          <a:endParaRPr lang="fr-FR"/>
        </a:p>
      </dgm:t>
    </dgm:pt>
    <dgm:pt modelId="{273AB380-6C5E-4557-B28F-09744CD60520}" type="sibTrans" cxnId="{25F1BFB1-2C92-4FEC-9094-CA8CAF9E46B9}">
      <dgm:prSet/>
      <dgm:spPr/>
      <dgm:t>
        <a:bodyPr/>
        <a:lstStyle/>
        <a:p>
          <a:endParaRPr lang="fr-FR"/>
        </a:p>
      </dgm:t>
    </dgm:pt>
    <dgm:pt modelId="{3C200067-EAE8-4704-A2FD-AF6D4040EC12}">
      <dgm:prSet/>
      <dgm:spPr/>
      <dgm:t>
        <a:bodyPr/>
        <a:lstStyle/>
        <a:p>
          <a:r>
            <a:rPr lang="en-US" dirty="0" err="1" smtClean="0"/>
            <a:t>Restrângerea</a:t>
          </a:r>
          <a:r>
            <a:rPr lang="en-US" dirty="0" smtClean="0"/>
            <a:t> </a:t>
          </a:r>
          <a:r>
            <a:rPr lang="en-US" dirty="0" err="1" smtClean="0"/>
            <a:t>este</a:t>
          </a:r>
          <a:r>
            <a:rPr lang="en-US" dirty="0" smtClean="0"/>
            <a:t> </a:t>
          </a:r>
          <a:r>
            <a:rPr lang="en-US" dirty="0" err="1" smtClean="0"/>
            <a:t>necesară</a:t>
          </a:r>
          <a:r>
            <a:rPr lang="en-US" dirty="0" smtClean="0"/>
            <a:t> </a:t>
          </a:r>
          <a:r>
            <a:rPr lang="en-US" dirty="0" err="1" smtClean="0"/>
            <a:t>expresiei</a:t>
          </a:r>
          <a:r>
            <a:rPr lang="en-US" dirty="0" smtClean="0"/>
            <a:t> </a:t>
          </a:r>
          <a:r>
            <a:rPr lang="en-US" dirty="0" err="1" smtClean="0"/>
            <a:t>politicii</a:t>
          </a:r>
          <a:r>
            <a:rPr lang="en-US" dirty="0" smtClean="0"/>
            <a:t> </a:t>
          </a:r>
          <a:r>
            <a:rPr lang="en-US" dirty="0" err="1" smtClean="0"/>
            <a:t>naţionale</a:t>
          </a:r>
          <a:r>
            <a:rPr lang="en-US" dirty="0" smtClean="0"/>
            <a:t>; </a:t>
          </a:r>
          <a:endParaRPr lang="ru-RU" dirty="0"/>
        </a:p>
      </dgm:t>
    </dgm:pt>
    <dgm:pt modelId="{E97D019F-645C-403A-AFAD-23553487A1AB}" type="parTrans" cxnId="{188BB087-0ADD-4625-8E7B-8D5DCAB20E9E}">
      <dgm:prSet/>
      <dgm:spPr/>
      <dgm:t>
        <a:bodyPr/>
        <a:lstStyle/>
        <a:p>
          <a:endParaRPr lang="fr-FR"/>
        </a:p>
      </dgm:t>
    </dgm:pt>
    <dgm:pt modelId="{C111133C-A8F5-4215-8D28-4803BEE02AF0}" type="sibTrans" cxnId="{188BB087-0ADD-4625-8E7B-8D5DCAB20E9E}">
      <dgm:prSet/>
      <dgm:spPr/>
      <dgm:t>
        <a:bodyPr/>
        <a:lstStyle/>
        <a:p>
          <a:endParaRPr lang="fr-FR"/>
        </a:p>
      </dgm:t>
    </dgm:pt>
    <dgm:pt modelId="{BBBD2702-6344-4BAF-9BFA-F88F514F991A}">
      <dgm:prSet/>
      <dgm:spPr/>
      <dgm:t>
        <a:bodyPr/>
        <a:lstStyle/>
        <a:p>
          <a:r>
            <a:rPr lang="en-US" dirty="0" err="1" smtClean="0"/>
            <a:t>Securitatea</a:t>
          </a:r>
          <a:r>
            <a:rPr lang="en-US" dirty="0" smtClean="0"/>
            <a:t> nu </a:t>
          </a:r>
          <a:r>
            <a:rPr lang="en-US" dirty="0" err="1" smtClean="0"/>
            <a:t>poate</a:t>
          </a:r>
          <a:r>
            <a:rPr lang="en-US" dirty="0" smtClean="0"/>
            <a:t> fi </a:t>
          </a:r>
          <a:r>
            <a:rPr lang="en-US" dirty="0" err="1" smtClean="0"/>
            <a:t>obţinută</a:t>
          </a:r>
          <a:r>
            <a:rPr lang="en-US" dirty="0" smtClean="0"/>
            <a:t> </a:t>
          </a:r>
          <a:r>
            <a:rPr lang="en-US" dirty="0" err="1" smtClean="0"/>
            <a:t>prin</a:t>
          </a:r>
          <a:r>
            <a:rPr lang="en-US" dirty="0" smtClean="0"/>
            <a:t> </a:t>
          </a:r>
          <a:r>
            <a:rPr lang="en-US" dirty="0" err="1" smtClean="0"/>
            <a:t>superioritate</a:t>
          </a:r>
          <a:r>
            <a:rPr lang="en-US" dirty="0" smtClean="0"/>
            <a:t> </a:t>
          </a:r>
          <a:r>
            <a:rPr lang="en-US" dirty="0" err="1" smtClean="0"/>
            <a:t>militară</a:t>
          </a:r>
          <a:r>
            <a:rPr lang="en-US" dirty="0" smtClean="0"/>
            <a:t>; </a:t>
          </a:r>
          <a:endParaRPr lang="ru-RU" dirty="0"/>
        </a:p>
      </dgm:t>
    </dgm:pt>
    <dgm:pt modelId="{45EC7C40-C5B1-403B-92FD-40B72B4AF26A}" type="parTrans" cxnId="{A8BDF56B-6AF0-4A00-868B-2D85650EAC6A}">
      <dgm:prSet/>
      <dgm:spPr/>
      <dgm:t>
        <a:bodyPr/>
        <a:lstStyle/>
        <a:p>
          <a:endParaRPr lang="fr-FR"/>
        </a:p>
      </dgm:t>
    </dgm:pt>
    <dgm:pt modelId="{700FA469-8AC1-4243-B79A-6E7390077E4D}" type="sibTrans" cxnId="{A8BDF56B-6AF0-4A00-868B-2D85650EAC6A}">
      <dgm:prSet/>
      <dgm:spPr/>
      <dgm:t>
        <a:bodyPr/>
        <a:lstStyle/>
        <a:p>
          <a:endParaRPr lang="fr-FR"/>
        </a:p>
      </dgm:t>
    </dgm:pt>
    <dgm:pt modelId="{12CF6B63-1FE9-48D5-BA4E-3F3E6C7C242E}">
      <dgm:prSet/>
      <dgm:spPr/>
      <dgm:t>
        <a:bodyPr/>
        <a:lstStyle/>
        <a:p>
          <a:r>
            <a:rPr lang="en-US" dirty="0" err="1" smtClean="0"/>
            <a:t>Reducerea</a:t>
          </a:r>
          <a:r>
            <a:rPr lang="en-US" dirty="0" smtClean="0"/>
            <a:t> </a:t>
          </a:r>
          <a:r>
            <a:rPr lang="en-US" dirty="0" err="1" smtClean="0"/>
            <a:t>şi</a:t>
          </a:r>
          <a:r>
            <a:rPr lang="en-US" dirty="0" smtClean="0"/>
            <a:t> </a:t>
          </a:r>
          <a:r>
            <a:rPr lang="en-US" dirty="0" err="1" smtClean="0"/>
            <a:t>limitarea</a:t>
          </a:r>
          <a:r>
            <a:rPr lang="en-US" dirty="0" smtClean="0"/>
            <a:t> </a:t>
          </a:r>
          <a:r>
            <a:rPr lang="en-US" dirty="0" err="1" smtClean="0"/>
            <a:t>calitativă</a:t>
          </a:r>
          <a:r>
            <a:rPr lang="en-US" dirty="0" smtClean="0"/>
            <a:t> a </a:t>
          </a:r>
          <a:r>
            <a:rPr lang="en-US" dirty="0" err="1" smtClean="0"/>
            <a:t>armamentului</a:t>
          </a:r>
          <a:r>
            <a:rPr lang="en-US" dirty="0" smtClean="0"/>
            <a:t> </a:t>
          </a:r>
          <a:r>
            <a:rPr lang="en-US" dirty="0" err="1" smtClean="0"/>
            <a:t>sunt</a:t>
          </a:r>
          <a:r>
            <a:rPr lang="en-US" dirty="0" smtClean="0"/>
            <a:t> o </a:t>
          </a:r>
          <a:r>
            <a:rPr lang="en-US" dirty="0" err="1" smtClean="0"/>
            <a:t>condiţie</a:t>
          </a:r>
          <a:r>
            <a:rPr lang="en-US" dirty="0" smtClean="0"/>
            <a:t> </a:t>
          </a:r>
          <a:r>
            <a:rPr lang="en-US" dirty="0" err="1" smtClean="0"/>
            <a:t>necesră</a:t>
          </a:r>
          <a:r>
            <a:rPr lang="en-US" dirty="0" smtClean="0"/>
            <a:t> </a:t>
          </a:r>
          <a:r>
            <a:rPr lang="en-US" dirty="0" err="1" smtClean="0"/>
            <a:t>pentru</a:t>
          </a:r>
          <a:r>
            <a:rPr lang="en-US" dirty="0" smtClean="0"/>
            <a:t> </a:t>
          </a:r>
          <a:r>
            <a:rPr lang="en-US" dirty="0" err="1" smtClean="0"/>
            <a:t>securitatea</a:t>
          </a:r>
          <a:r>
            <a:rPr lang="en-US" dirty="0" smtClean="0"/>
            <a:t> </a:t>
          </a:r>
          <a:r>
            <a:rPr lang="en-US" dirty="0" err="1" smtClean="0"/>
            <a:t>comună</a:t>
          </a:r>
          <a:r>
            <a:rPr lang="en-US" dirty="0" smtClean="0"/>
            <a:t>; </a:t>
          </a:r>
          <a:endParaRPr lang="ru-RU" dirty="0"/>
        </a:p>
      </dgm:t>
    </dgm:pt>
    <dgm:pt modelId="{807A32C8-CEB9-405A-A8D0-CF9026498F06}" type="parTrans" cxnId="{D34FB136-74A8-48DF-B1CF-08823AC1635A}">
      <dgm:prSet/>
      <dgm:spPr/>
      <dgm:t>
        <a:bodyPr/>
        <a:lstStyle/>
        <a:p>
          <a:endParaRPr lang="fr-FR"/>
        </a:p>
      </dgm:t>
    </dgm:pt>
    <dgm:pt modelId="{38333818-301F-4F79-BF85-A7EDC02A1BFD}" type="sibTrans" cxnId="{D34FB136-74A8-48DF-B1CF-08823AC1635A}">
      <dgm:prSet/>
      <dgm:spPr/>
      <dgm:t>
        <a:bodyPr/>
        <a:lstStyle/>
        <a:p>
          <a:endParaRPr lang="fr-FR"/>
        </a:p>
      </dgm:t>
    </dgm:pt>
    <dgm:pt modelId="{B3570242-FC79-43D1-A63F-FB00C19F616E}">
      <dgm:prSet/>
      <dgm:spPr/>
      <dgm:t>
        <a:bodyPr/>
        <a:lstStyle/>
        <a:p>
          <a:r>
            <a:rPr lang="en-US" dirty="0" err="1" smtClean="0"/>
            <a:t>Legătura</a:t>
          </a:r>
          <a:r>
            <a:rPr lang="en-US" dirty="0" smtClean="0"/>
            <a:t> </a:t>
          </a:r>
          <a:r>
            <a:rPr lang="en-US" dirty="0" err="1" smtClean="0"/>
            <a:t>dintre</a:t>
          </a:r>
          <a:r>
            <a:rPr lang="en-US" dirty="0" smtClean="0"/>
            <a:t> </a:t>
          </a:r>
          <a:r>
            <a:rPr lang="en-US" dirty="0" err="1" smtClean="0"/>
            <a:t>negocierile</a:t>
          </a:r>
          <a:r>
            <a:rPr lang="en-US" dirty="0" smtClean="0"/>
            <a:t> </a:t>
          </a:r>
          <a:r>
            <a:rPr lang="en-US" dirty="0" err="1" smtClean="0"/>
            <a:t>armate</a:t>
          </a:r>
          <a:r>
            <a:rPr lang="en-US" dirty="0" smtClean="0"/>
            <a:t> </a:t>
          </a:r>
          <a:r>
            <a:rPr lang="en-US" dirty="0" err="1" smtClean="0"/>
            <a:t>şi</a:t>
          </a:r>
          <a:r>
            <a:rPr lang="en-US" dirty="0" smtClean="0"/>
            <a:t> </a:t>
          </a:r>
          <a:r>
            <a:rPr lang="en-US" dirty="0" err="1" smtClean="0"/>
            <a:t>evenimentele</a:t>
          </a:r>
          <a:r>
            <a:rPr lang="en-US" dirty="0" smtClean="0"/>
            <a:t> </a:t>
          </a:r>
          <a:r>
            <a:rPr lang="en-US" dirty="0" err="1" smtClean="0"/>
            <a:t>politice</a:t>
          </a:r>
          <a:r>
            <a:rPr lang="en-US" dirty="0" smtClean="0"/>
            <a:t> </a:t>
          </a:r>
          <a:r>
            <a:rPr lang="en-US" dirty="0" err="1" smtClean="0"/>
            <a:t>trebuie</a:t>
          </a:r>
          <a:r>
            <a:rPr lang="en-US" dirty="0" smtClean="0"/>
            <a:t> </a:t>
          </a:r>
          <a:r>
            <a:rPr lang="en-US" dirty="0" err="1" smtClean="0"/>
            <a:t>evitată</a:t>
          </a:r>
          <a:r>
            <a:rPr lang="en-US" dirty="0" smtClean="0"/>
            <a:t>.</a:t>
          </a:r>
          <a:endParaRPr lang="ru-RU" dirty="0"/>
        </a:p>
      </dgm:t>
    </dgm:pt>
    <dgm:pt modelId="{2B79E382-945A-4325-9187-4E86399CBDFD}" type="parTrans" cxnId="{7C9E9641-2E37-420C-B6F7-9C699DA9B6F0}">
      <dgm:prSet/>
      <dgm:spPr/>
      <dgm:t>
        <a:bodyPr/>
        <a:lstStyle/>
        <a:p>
          <a:endParaRPr lang="fr-FR"/>
        </a:p>
      </dgm:t>
    </dgm:pt>
    <dgm:pt modelId="{65B5E590-68C9-4EA8-89AC-0D12877DE6E6}" type="sibTrans" cxnId="{7C9E9641-2E37-420C-B6F7-9C699DA9B6F0}">
      <dgm:prSet/>
      <dgm:spPr/>
      <dgm:t>
        <a:bodyPr/>
        <a:lstStyle/>
        <a:p>
          <a:endParaRPr lang="fr-FR"/>
        </a:p>
      </dgm:t>
    </dgm:pt>
    <dgm:pt modelId="{471FB902-D37A-473F-9D01-0B233030BF62}" type="pres">
      <dgm:prSet presAssocID="{413DE585-8180-47CA-8AC7-1B19F450C52B}" presName="Name0" presStyleCnt="0">
        <dgm:presLayoutVars>
          <dgm:chMax val="7"/>
          <dgm:chPref val="7"/>
          <dgm:dir/>
        </dgm:presLayoutVars>
      </dgm:prSet>
      <dgm:spPr/>
    </dgm:pt>
    <dgm:pt modelId="{91B9F4F1-72A4-4689-B03D-854AF209C266}" type="pres">
      <dgm:prSet presAssocID="{413DE585-8180-47CA-8AC7-1B19F450C52B}" presName="Name1" presStyleCnt="0"/>
      <dgm:spPr/>
    </dgm:pt>
    <dgm:pt modelId="{8CFE89C5-BDB6-420E-9D56-237E04DCB7F1}" type="pres">
      <dgm:prSet presAssocID="{413DE585-8180-47CA-8AC7-1B19F450C52B}" presName="cycle" presStyleCnt="0"/>
      <dgm:spPr/>
    </dgm:pt>
    <dgm:pt modelId="{0E675380-3309-4206-ADF7-17DC6C9CCC77}" type="pres">
      <dgm:prSet presAssocID="{413DE585-8180-47CA-8AC7-1B19F450C52B}" presName="srcNode" presStyleLbl="node1" presStyleIdx="0" presStyleCnt="6"/>
      <dgm:spPr/>
    </dgm:pt>
    <dgm:pt modelId="{E46CA1FB-AEE0-4C74-8B0D-E87110451A81}" type="pres">
      <dgm:prSet presAssocID="{413DE585-8180-47CA-8AC7-1B19F450C52B}" presName="conn" presStyleLbl="parChTrans1D2" presStyleIdx="0" presStyleCnt="1"/>
      <dgm:spPr/>
    </dgm:pt>
    <dgm:pt modelId="{A94BA80F-3D7D-4F82-A0FE-7D706354BE96}" type="pres">
      <dgm:prSet presAssocID="{413DE585-8180-47CA-8AC7-1B19F450C52B}" presName="extraNode" presStyleLbl="node1" presStyleIdx="0" presStyleCnt="6"/>
      <dgm:spPr/>
    </dgm:pt>
    <dgm:pt modelId="{6C74E1A6-33FF-4346-8973-0AD6F06F6751}" type="pres">
      <dgm:prSet presAssocID="{413DE585-8180-47CA-8AC7-1B19F450C52B}" presName="dstNode" presStyleLbl="node1" presStyleIdx="0" presStyleCnt="6"/>
      <dgm:spPr/>
    </dgm:pt>
    <dgm:pt modelId="{EA756784-45EE-4D33-9666-6A9969A0CED0}" type="pres">
      <dgm:prSet presAssocID="{9ED73747-785A-4C06-A990-6DE923633911}" presName="text_1" presStyleLbl="node1" presStyleIdx="0" presStyleCnt="6">
        <dgm:presLayoutVars>
          <dgm:bulletEnabled val="1"/>
        </dgm:presLayoutVars>
      </dgm:prSet>
      <dgm:spPr/>
    </dgm:pt>
    <dgm:pt modelId="{0E197732-FAC7-4CD4-965D-0EB60DC6CC07}" type="pres">
      <dgm:prSet presAssocID="{9ED73747-785A-4C06-A990-6DE923633911}" presName="accent_1" presStyleCnt="0"/>
      <dgm:spPr/>
    </dgm:pt>
    <dgm:pt modelId="{05F4460C-4FBE-4536-A069-B38ADFA555D8}" type="pres">
      <dgm:prSet presAssocID="{9ED73747-785A-4C06-A990-6DE923633911}" presName="accentRepeatNode" presStyleLbl="solidFgAcc1" presStyleIdx="0" presStyleCnt="6"/>
      <dgm:spPr/>
    </dgm:pt>
    <dgm:pt modelId="{382D0352-E670-4F27-90D4-18DB987121A8}" type="pres">
      <dgm:prSet presAssocID="{032059C3-908F-45BF-B23E-895F14E758A7}" presName="text_2" presStyleLbl="node1" presStyleIdx="1" presStyleCnt="6">
        <dgm:presLayoutVars>
          <dgm:bulletEnabled val="1"/>
        </dgm:presLayoutVars>
      </dgm:prSet>
      <dgm:spPr/>
    </dgm:pt>
    <dgm:pt modelId="{67967FE4-3BCA-42F4-AAE6-0D481B067626}" type="pres">
      <dgm:prSet presAssocID="{032059C3-908F-45BF-B23E-895F14E758A7}" presName="accent_2" presStyleCnt="0"/>
      <dgm:spPr/>
    </dgm:pt>
    <dgm:pt modelId="{BEE2C015-822A-4630-A35C-8EF7ADB82874}" type="pres">
      <dgm:prSet presAssocID="{032059C3-908F-45BF-B23E-895F14E758A7}" presName="accentRepeatNode" presStyleLbl="solidFgAcc1" presStyleIdx="1" presStyleCnt="6"/>
      <dgm:spPr/>
    </dgm:pt>
    <dgm:pt modelId="{EFCE4E79-47F4-421F-91E8-1D6CDD046A6E}" type="pres">
      <dgm:prSet presAssocID="{3C200067-EAE8-4704-A2FD-AF6D4040EC12}" presName="text_3" presStyleLbl="node1" presStyleIdx="2" presStyleCnt="6">
        <dgm:presLayoutVars>
          <dgm:bulletEnabled val="1"/>
        </dgm:presLayoutVars>
      </dgm:prSet>
      <dgm:spPr/>
    </dgm:pt>
    <dgm:pt modelId="{16C4D28A-5201-46C2-8CEB-CC72D528065F}" type="pres">
      <dgm:prSet presAssocID="{3C200067-EAE8-4704-A2FD-AF6D4040EC12}" presName="accent_3" presStyleCnt="0"/>
      <dgm:spPr/>
    </dgm:pt>
    <dgm:pt modelId="{D68B75AC-E2E1-4F86-B84B-E34BE8AA55BA}" type="pres">
      <dgm:prSet presAssocID="{3C200067-EAE8-4704-A2FD-AF6D4040EC12}" presName="accentRepeatNode" presStyleLbl="solidFgAcc1" presStyleIdx="2" presStyleCnt="6"/>
      <dgm:spPr/>
    </dgm:pt>
    <dgm:pt modelId="{7BF58F8A-8435-4983-AE6B-C7416FD61475}" type="pres">
      <dgm:prSet presAssocID="{BBBD2702-6344-4BAF-9BFA-F88F514F991A}" presName="text_4" presStyleLbl="node1" presStyleIdx="3" presStyleCnt="6">
        <dgm:presLayoutVars>
          <dgm:bulletEnabled val="1"/>
        </dgm:presLayoutVars>
      </dgm:prSet>
      <dgm:spPr/>
    </dgm:pt>
    <dgm:pt modelId="{B2CD1328-644C-438F-BBD4-1DBC1DD8BFBF}" type="pres">
      <dgm:prSet presAssocID="{BBBD2702-6344-4BAF-9BFA-F88F514F991A}" presName="accent_4" presStyleCnt="0"/>
      <dgm:spPr/>
    </dgm:pt>
    <dgm:pt modelId="{0490A508-39DD-42EF-A36E-0114A678ADF4}" type="pres">
      <dgm:prSet presAssocID="{BBBD2702-6344-4BAF-9BFA-F88F514F991A}" presName="accentRepeatNode" presStyleLbl="solidFgAcc1" presStyleIdx="3" presStyleCnt="6"/>
      <dgm:spPr/>
    </dgm:pt>
    <dgm:pt modelId="{94C923DD-FDCF-4EF2-BE86-27A9F0BE0A9F}" type="pres">
      <dgm:prSet presAssocID="{12CF6B63-1FE9-48D5-BA4E-3F3E6C7C242E}" presName="text_5" presStyleLbl="node1" presStyleIdx="4" presStyleCnt="6">
        <dgm:presLayoutVars>
          <dgm:bulletEnabled val="1"/>
        </dgm:presLayoutVars>
      </dgm:prSet>
      <dgm:spPr/>
    </dgm:pt>
    <dgm:pt modelId="{64A82014-8F99-451C-BC53-0A82EB7F07FD}" type="pres">
      <dgm:prSet presAssocID="{12CF6B63-1FE9-48D5-BA4E-3F3E6C7C242E}" presName="accent_5" presStyleCnt="0"/>
      <dgm:spPr/>
    </dgm:pt>
    <dgm:pt modelId="{9E432DF5-D99A-426F-9E8C-03804DAC399D}" type="pres">
      <dgm:prSet presAssocID="{12CF6B63-1FE9-48D5-BA4E-3F3E6C7C242E}" presName="accentRepeatNode" presStyleLbl="solidFgAcc1" presStyleIdx="4" presStyleCnt="6"/>
      <dgm:spPr/>
    </dgm:pt>
    <dgm:pt modelId="{27D26331-B856-4FEF-9F37-311B8E90A9B5}" type="pres">
      <dgm:prSet presAssocID="{B3570242-FC79-43D1-A63F-FB00C19F616E}" presName="text_6" presStyleLbl="node1" presStyleIdx="5" presStyleCnt="6">
        <dgm:presLayoutVars>
          <dgm:bulletEnabled val="1"/>
        </dgm:presLayoutVars>
      </dgm:prSet>
      <dgm:spPr/>
    </dgm:pt>
    <dgm:pt modelId="{B21741A2-9D34-4FA3-B725-DD6E8640529B}" type="pres">
      <dgm:prSet presAssocID="{B3570242-FC79-43D1-A63F-FB00C19F616E}" presName="accent_6" presStyleCnt="0"/>
      <dgm:spPr/>
    </dgm:pt>
    <dgm:pt modelId="{A49DAF79-AF26-41EA-BC03-E0213C547E07}" type="pres">
      <dgm:prSet presAssocID="{B3570242-FC79-43D1-A63F-FB00C19F616E}" presName="accentRepeatNode" presStyleLbl="solidFgAcc1" presStyleIdx="5" presStyleCnt="6"/>
      <dgm:spPr/>
    </dgm:pt>
  </dgm:ptLst>
  <dgm:cxnLst>
    <dgm:cxn modelId="{9912A84B-127A-41BE-8921-B3EA0F4697D6}" type="presOf" srcId="{12CF6B63-1FE9-48D5-BA4E-3F3E6C7C242E}" destId="{94C923DD-FDCF-4EF2-BE86-27A9F0BE0A9F}" srcOrd="0" destOrd="0" presId="urn:microsoft.com/office/officeart/2008/layout/VerticalCurvedList"/>
    <dgm:cxn modelId="{7D42B811-02B5-4D3A-BBB9-453BC39EF9F7}" srcId="{413DE585-8180-47CA-8AC7-1B19F450C52B}" destId="{9ED73747-785A-4C06-A990-6DE923633911}" srcOrd="0" destOrd="0" parTransId="{A688475B-900B-4C04-A527-6C67C42C35E9}" sibTransId="{AB403A9D-8D43-4078-8AD7-2EDFB742EC64}"/>
    <dgm:cxn modelId="{6253B80C-9F75-4C7F-8AD7-DE3FE041D2EC}" type="presOf" srcId="{AB403A9D-8D43-4078-8AD7-2EDFB742EC64}" destId="{E46CA1FB-AEE0-4C74-8B0D-E87110451A81}" srcOrd="0" destOrd="0" presId="urn:microsoft.com/office/officeart/2008/layout/VerticalCurvedList"/>
    <dgm:cxn modelId="{C88C2A91-DD68-445A-913D-B943F7563E2E}" type="presOf" srcId="{3C200067-EAE8-4704-A2FD-AF6D4040EC12}" destId="{EFCE4E79-47F4-421F-91E8-1D6CDD046A6E}" srcOrd="0" destOrd="0" presId="urn:microsoft.com/office/officeart/2008/layout/VerticalCurvedList"/>
    <dgm:cxn modelId="{5024D357-5EA1-4494-A776-89D6EFB339A4}" type="presOf" srcId="{032059C3-908F-45BF-B23E-895F14E758A7}" destId="{382D0352-E670-4F27-90D4-18DB987121A8}" srcOrd="0" destOrd="0" presId="urn:microsoft.com/office/officeart/2008/layout/VerticalCurvedList"/>
    <dgm:cxn modelId="{188BB087-0ADD-4625-8E7B-8D5DCAB20E9E}" srcId="{413DE585-8180-47CA-8AC7-1B19F450C52B}" destId="{3C200067-EAE8-4704-A2FD-AF6D4040EC12}" srcOrd="2" destOrd="0" parTransId="{E97D019F-645C-403A-AFAD-23553487A1AB}" sibTransId="{C111133C-A8F5-4215-8D28-4803BEE02AF0}"/>
    <dgm:cxn modelId="{25F1BFB1-2C92-4FEC-9094-CA8CAF9E46B9}" srcId="{413DE585-8180-47CA-8AC7-1B19F450C52B}" destId="{032059C3-908F-45BF-B23E-895F14E758A7}" srcOrd="1" destOrd="0" parTransId="{4B94FA17-552F-4278-8D2B-3EF53D6AC00A}" sibTransId="{273AB380-6C5E-4557-B28F-09744CD60520}"/>
    <dgm:cxn modelId="{D34FB136-74A8-48DF-B1CF-08823AC1635A}" srcId="{413DE585-8180-47CA-8AC7-1B19F450C52B}" destId="{12CF6B63-1FE9-48D5-BA4E-3F3E6C7C242E}" srcOrd="4" destOrd="0" parTransId="{807A32C8-CEB9-405A-A8D0-CF9026498F06}" sibTransId="{38333818-301F-4F79-BF85-A7EDC02A1BFD}"/>
    <dgm:cxn modelId="{7C9E9641-2E37-420C-B6F7-9C699DA9B6F0}" srcId="{413DE585-8180-47CA-8AC7-1B19F450C52B}" destId="{B3570242-FC79-43D1-A63F-FB00C19F616E}" srcOrd="5" destOrd="0" parTransId="{2B79E382-945A-4325-9187-4E86399CBDFD}" sibTransId="{65B5E590-68C9-4EA8-89AC-0D12877DE6E6}"/>
    <dgm:cxn modelId="{AADC63A7-0D91-4C94-876D-18A688FE58CE}" type="presOf" srcId="{9ED73747-785A-4C06-A990-6DE923633911}" destId="{EA756784-45EE-4D33-9666-6A9969A0CED0}" srcOrd="0" destOrd="0" presId="urn:microsoft.com/office/officeart/2008/layout/VerticalCurvedList"/>
    <dgm:cxn modelId="{A8BDF56B-6AF0-4A00-868B-2D85650EAC6A}" srcId="{413DE585-8180-47CA-8AC7-1B19F450C52B}" destId="{BBBD2702-6344-4BAF-9BFA-F88F514F991A}" srcOrd="3" destOrd="0" parTransId="{45EC7C40-C5B1-403B-92FD-40B72B4AF26A}" sibTransId="{700FA469-8AC1-4243-B79A-6E7390077E4D}"/>
    <dgm:cxn modelId="{03168FCE-2923-4BC9-B9D8-F31C36036E6D}" type="presOf" srcId="{BBBD2702-6344-4BAF-9BFA-F88F514F991A}" destId="{7BF58F8A-8435-4983-AE6B-C7416FD61475}" srcOrd="0" destOrd="0" presId="urn:microsoft.com/office/officeart/2008/layout/VerticalCurvedList"/>
    <dgm:cxn modelId="{F4698BBC-3F6F-44C9-934D-1102D478EA53}" type="presOf" srcId="{B3570242-FC79-43D1-A63F-FB00C19F616E}" destId="{27D26331-B856-4FEF-9F37-311B8E90A9B5}" srcOrd="0" destOrd="0" presId="urn:microsoft.com/office/officeart/2008/layout/VerticalCurvedList"/>
    <dgm:cxn modelId="{3759B473-12BC-43F6-BF52-53146DF3D302}" type="presOf" srcId="{413DE585-8180-47CA-8AC7-1B19F450C52B}" destId="{471FB902-D37A-473F-9D01-0B233030BF62}" srcOrd="0" destOrd="0" presId="urn:microsoft.com/office/officeart/2008/layout/VerticalCurvedList"/>
    <dgm:cxn modelId="{B50FED0C-3561-4BDB-B194-8B11D7683C82}" type="presParOf" srcId="{471FB902-D37A-473F-9D01-0B233030BF62}" destId="{91B9F4F1-72A4-4689-B03D-854AF209C266}" srcOrd="0" destOrd="0" presId="urn:microsoft.com/office/officeart/2008/layout/VerticalCurvedList"/>
    <dgm:cxn modelId="{93D83D03-9DF7-4193-B6FE-5ABBFA1B9DCF}" type="presParOf" srcId="{91B9F4F1-72A4-4689-B03D-854AF209C266}" destId="{8CFE89C5-BDB6-420E-9D56-237E04DCB7F1}" srcOrd="0" destOrd="0" presId="urn:microsoft.com/office/officeart/2008/layout/VerticalCurvedList"/>
    <dgm:cxn modelId="{67CBBC4D-8415-466B-A3BD-8107763D12BF}" type="presParOf" srcId="{8CFE89C5-BDB6-420E-9D56-237E04DCB7F1}" destId="{0E675380-3309-4206-ADF7-17DC6C9CCC77}" srcOrd="0" destOrd="0" presId="urn:microsoft.com/office/officeart/2008/layout/VerticalCurvedList"/>
    <dgm:cxn modelId="{6E66E6F3-176B-456B-BAC1-36E10DE61E85}" type="presParOf" srcId="{8CFE89C5-BDB6-420E-9D56-237E04DCB7F1}" destId="{E46CA1FB-AEE0-4C74-8B0D-E87110451A81}" srcOrd="1" destOrd="0" presId="urn:microsoft.com/office/officeart/2008/layout/VerticalCurvedList"/>
    <dgm:cxn modelId="{7FD80851-D5A4-43B5-A811-3EAFF28E67B8}" type="presParOf" srcId="{8CFE89C5-BDB6-420E-9D56-237E04DCB7F1}" destId="{A94BA80F-3D7D-4F82-A0FE-7D706354BE96}" srcOrd="2" destOrd="0" presId="urn:microsoft.com/office/officeart/2008/layout/VerticalCurvedList"/>
    <dgm:cxn modelId="{C34620FE-158A-4F62-B79B-EA4FD1F4A5FE}" type="presParOf" srcId="{8CFE89C5-BDB6-420E-9D56-237E04DCB7F1}" destId="{6C74E1A6-33FF-4346-8973-0AD6F06F6751}" srcOrd="3" destOrd="0" presId="urn:microsoft.com/office/officeart/2008/layout/VerticalCurvedList"/>
    <dgm:cxn modelId="{CAD74714-CFB7-4B37-8E2B-4C33532BD3BC}" type="presParOf" srcId="{91B9F4F1-72A4-4689-B03D-854AF209C266}" destId="{EA756784-45EE-4D33-9666-6A9969A0CED0}" srcOrd="1" destOrd="0" presId="urn:microsoft.com/office/officeart/2008/layout/VerticalCurvedList"/>
    <dgm:cxn modelId="{0427BB0E-E289-4897-9D0A-C295362EE691}" type="presParOf" srcId="{91B9F4F1-72A4-4689-B03D-854AF209C266}" destId="{0E197732-FAC7-4CD4-965D-0EB60DC6CC07}" srcOrd="2" destOrd="0" presId="urn:microsoft.com/office/officeart/2008/layout/VerticalCurvedList"/>
    <dgm:cxn modelId="{3552564E-DBFB-4E93-BC51-5E9698F5157F}" type="presParOf" srcId="{0E197732-FAC7-4CD4-965D-0EB60DC6CC07}" destId="{05F4460C-4FBE-4536-A069-B38ADFA555D8}" srcOrd="0" destOrd="0" presId="urn:microsoft.com/office/officeart/2008/layout/VerticalCurvedList"/>
    <dgm:cxn modelId="{AAD8D38F-977E-4A96-9DDF-1E6F7763F2D3}" type="presParOf" srcId="{91B9F4F1-72A4-4689-B03D-854AF209C266}" destId="{382D0352-E670-4F27-90D4-18DB987121A8}" srcOrd="3" destOrd="0" presId="urn:microsoft.com/office/officeart/2008/layout/VerticalCurvedList"/>
    <dgm:cxn modelId="{03F1E5AE-94E5-4298-BD0D-926A03CAA627}" type="presParOf" srcId="{91B9F4F1-72A4-4689-B03D-854AF209C266}" destId="{67967FE4-3BCA-42F4-AAE6-0D481B067626}" srcOrd="4" destOrd="0" presId="urn:microsoft.com/office/officeart/2008/layout/VerticalCurvedList"/>
    <dgm:cxn modelId="{22754ACE-6520-4B1D-A2E8-A9A825EF7215}" type="presParOf" srcId="{67967FE4-3BCA-42F4-AAE6-0D481B067626}" destId="{BEE2C015-822A-4630-A35C-8EF7ADB82874}" srcOrd="0" destOrd="0" presId="urn:microsoft.com/office/officeart/2008/layout/VerticalCurvedList"/>
    <dgm:cxn modelId="{124CD659-0545-4BE0-9607-29E52207A849}" type="presParOf" srcId="{91B9F4F1-72A4-4689-B03D-854AF209C266}" destId="{EFCE4E79-47F4-421F-91E8-1D6CDD046A6E}" srcOrd="5" destOrd="0" presId="urn:microsoft.com/office/officeart/2008/layout/VerticalCurvedList"/>
    <dgm:cxn modelId="{846C218F-9D36-45FB-97EA-713CCBA52949}" type="presParOf" srcId="{91B9F4F1-72A4-4689-B03D-854AF209C266}" destId="{16C4D28A-5201-46C2-8CEB-CC72D528065F}" srcOrd="6" destOrd="0" presId="urn:microsoft.com/office/officeart/2008/layout/VerticalCurvedList"/>
    <dgm:cxn modelId="{8244EAB4-E1A5-4D87-985F-63583E5BB41B}" type="presParOf" srcId="{16C4D28A-5201-46C2-8CEB-CC72D528065F}" destId="{D68B75AC-E2E1-4F86-B84B-E34BE8AA55BA}" srcOrd="0" destOrd="0" presId="urn:microsoft.com/office/officeart/2008/layout/VerticalCurvedList"/>
    <dgm:cxn modelId="{6F86FA21-EFF1-4E09-A225-6F708CD5CF2A}" type="presParOf" srcId="{91B9F4F1-72A4-4689-B03D-854AF209C266}" destId="{7BF58F8A-8435-4983-AE6B-C7416FD61475}" srcOrd="7" destOrd="0" presId="urn:microsoft.com/office/officeart/2008/layout/VerticalCurvedList"/>
    <dgm:cxn modelId="{2BFBC64D-7F06-4AF0-986F-DACDC42EFE1F}" type="presParOf" srcId="{91B9F4F1-72A4-4689-B03D-854AF209C266}" destId="{B2CD1328-644C-438F-BBD4-1DBC1DD8BFBF}" srcOrd="8" destOrd="0" presId="urn:microsoft.com/office/officeart/2008/layout/VerticalCurvedList"/>
    <dgm:cxn modelId="{3142B53D-C457-4CAB-90B8-F37220D0C6DB}" type="presParOf" srcId="{B2CD1328-644C-438F-BBD4-1DBC1DD8BFBF}" destId="{0490A508-39DD-42EF-A36E-0114A678ADF4}" srcOrd="0" destOrd="0" presId="urn:microsoft.com/office/officeart/2008/layout/VerticalCurvedList"/>
    <dgm:cxn modelId="{D764868B-1E40-46C4-996C-9C91F13B1EB7}" type="presParOf" srcId="{91B9F4F1-72A4-4689-B03D-854AF209C266}" destId="{94C923DD-FDCF-4EF2-BE86-27A9F0BE0A9F}" srcOrd="9" destOrd="0" presId="urn:microsoft.com/office/officeart/2008/layout/VerticalCurvedList"/>
    <dgm:cxn modelId="{D2785347-4F11-4C88-A266-687FD6626428}" type="presParOf" srcId="{91B9F4F1-72A4-4689-B03D-854AF209C266}" destId="{64A82014-8F99-451C-BC53-0A82EB7F07FD}" srcOrd="10" destOrd="0" presId="urn:microsoft.com/office/officeart/2008/layout/VerticalCurvedList"/>
    <dgm:cxn modelId="{125417C5-6DE0-4829-B1C0-D20AC801D35C}" type="presParOf" srcId="{64A82014-8F99-451C-BC53-0A82EB7F07FD}" destId="{9E432DF5-D99A-426F-9E8C-03804DAC399D}" srcOrd="0" destOrd="0" presId="urn:microsoft.com/office/officeart/2008/layout/VerticalCurvedList"/>
    <dgm:cxn modelId="{9FEEE9DD-8285-420C-8C36-641587931E73}" type="presParOf" srcId="{91B9F4F1-72A4-4689-B03D-854AF209C266}" destId="{27D26331-B856-4FEF-9F37-311B8E90A9B5}" srcOrd="11" destOrd="0" presId="urn:microsoft.com/office/officeart/2008/layout/VerticalCurvedList"/>
    <dgm:cxn modelId="{E47FDEAB-37EA-4A3C-866F-92CFE114DD2B}" type="presParOf" srcId="{91B9F4F1-72A4-4689-B03D-854AF209C266}" destId="{B21741A2-9D34-4FA3-B725-DD6E8640529B}" srcOrd="12" destOrd="0" presId="urn:microsoft.com/office/officeart/2008/layout/VerticalCurvedList"/>
    <dgm:cxn modelId="{87875BD8-6685-4CBA-9F9D-2C64E628BA97}" type="presParOf" srcId="{B21741A2-9D34-4FA3-B725-DD6E8640529B}" destId="{A49DAF79-AF26-41EA-BC03-E0213C547E0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25911C4-9216-48B9-B392-9FBAF3BCA5B8}"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fr-FR"/>
        </a:p>
      </dgm:t>
    </dgm:pt>
    <dgm:pt modelId="{4544B4E8-F56F-4F3A-BC46-340272880318}">
      <dgm:prSet phldrT="[Текст]"/>
      <dgm:spPr/>
      <dgm:t>
        <a:bodyPr/>
        <a:lstStyle/>
        <a:p>
          <a:r>
            <a:rPr lang="en-US" smtClean="0"/>
            <a:t>Interesele naţionale reflectă percepţia dominantă, relativ constantă şi intituţionalizată cu privire la valorile naţionale. Ele vizează promovarea, protejarea şi apărarea –prin mijloace legitime – a valorilor prin care naţiunea română îşi garantează existenţa şi identitatea, pe baza cărora îşi construieşte viitorul şi în temeiul cărora se integrează în comunitatea europeană şi euroatlantică şi participă la procesul de globalizare. Prin aria lor de manifestare, ele se adresează – în primul rând – cetăţenilor patriei care trăiesc pe teritoriul naţional, dar şi – în egală măsură – tuturor celorlelţi oameni aflaţi în România, precum şi românilor care trăiesc sau îşi desfăşoară activitatea în afara graniţelor ţării.</a:t>
          </a:r>
          <a:endParaRPr lang="fr-FR" dirty="0"/>
        </a:p>
      </dgm:t>
    </dgm:pt>
    <dgm:pt modelId="{B5E0E58B-9E7F-4BE6-99BD-9AEE49E3075C}" type="parTrans" cxnId="{ADE1F0AD-76DA-4C3B-8D91-BC8BC096D65A}">
      <dgm:prSet/>
      <dgm:spPr/>
      <dgm:t>
        <a:bodyPr/>
        <a:lstStyle/>
        <a:p>
          <a:endParaRPr lang="fr-FR"/>
        </a:p>
      </dgm:t>
    </dgm:pt>
    <dgm:pt modelId="{08EC2A80-C877-4032-B879-A02FC85984AE}" type="sibTrans" cxnId="{ADE1F0AD-76DA-4C3B-8D91-BC8BC096D65A}">
      <dgm:prSet/>
      <dgm:spPr/>
      <dgm:t>
        <a:bodyPr/>
        <a:lstStyle/>
        <a:p>
          <a:endParaRPr lang="fr-FR"/>
        </a:p>
      </dgm:t>
    </dgm:pt>
    <dgm:pt modelId="{1ECE0C44-D3AD-403D-8470-2DEDBDAC19D5}">
      <dgm:prSet/>
      <dgm:spPr/>
      <dgm:t>
        <a:bodyPr/>
        <a:lstStyle/>
        <a:p>
          <a:r>
            <a:rPr lang="en-US" smtClean="0"/>
            <a:t>Securitatea este legată de stat, de interesul şi de puterea acestuia. Prin interesul statului înţelegem scopul fundamental al acestuia în relaţiile cu alte entităţi de acelaşi tip.</a:t>
          </a:r>
          <a:endParaRPr lang="ru-RU" dirty="0"/>
        </a:p>
      </dgm:t>
    </dgm:pt>
    <dgm:pt modelId="{BAC760DE-BF6A-46B2-9C2A-0E31622CFE4B}" type="parTrans" cxnId="{024AE997-F8F8-4F27-A129-5D7DA36C96C7}">
      <dgm:prSet/>
      <dgm:spPr/>
      <dgm:t>
        <a:bodyPr/>
        <a:lstStyle/>
        <a:p>
          <a:endParaRPr lang="fr-FR"/>
        </a:p>
      </dgm:t>
    </dgm:pt>
    <dgm:pt modelId="{BCEE5389-AF39-408B-9648-11C682994FFF}" type="sibTrans" cxnId="{024AE997-F8F8-4F27-A129-5D7DA36C96C7}">
      <dgm:prSet/>
      <dgm:spPr/>
      <dgm:t>
        <a:bodyPr/>
        <a:lstStyle/>
        <a:p>
          <a:endParaRPr lang="fr-FR"/>
        </a:p>
      </dgm:t>
    </dgm:pt>
    <dgm:pt modelId="{D55B481F-D869-4FF3-A596-6A1ED0E4ABD1}">
      <dgm:prSet/>
      <dgm:spPr/>
      <dgm:t>
        <a:bodyPr/>
        <a:lstStyle/>
        <a:p>
          <a:r>
            <a:rPr lang="en-US" smtClean="0"/>
            <a:t>În ceea ce priveşte securitatea statului, opinăm că acesta poate fi definită ca reprezentând capacitatea acestuia de a-şi realiza interesul propriu şi de a influenţa distribuţia relaţiilor internaţionale le nivel regional sau global.</a:t>
          </a:r>
          <a:endParaRPr lang="ru-RU" dirty="0"/>
        </a:p>
      </dgm:t>
    </dgm:pt>
    <dgm:pt modelId="{0823495C-00BF-48D6-B5AB-7D27F1B312B9}" type="parTrans" cxnId="{A7AA3EB3-E043-4469-AF8A-E9716973FB2C}">
      <dgm:prSet/>
      <dgm:spPr/>
      <dgm:t>
        <a:bodyPr/>
        <a:lstStyle/>
        <a:p>
          <a:endParaRPr lang="fr-FR"/>
        </a:p>
      </dgm:t>
    </dgm:pt>
    <dgm:pt modelId="{48B3A581-1990-4896-965F-AF55AEABFE0D}" type="sibTrans" cxnId="{A7AA3EB3-E043-4469-AF8A-E9716973FB2C}">
      <dgm:prSet/>
      <dgm:spPr/>
      <dgm:t>
        <a:bodyPr/>
        <a:lstStyle/>
        <a:p>
          <a:endParaRPr lang="fr-FR"/>
        </a:p>
      </dgm:t>
    </dgm:pt>
    <dgm:pt modelId="{DB8AFC7D-CBA0-4CD5-AD13-0DFE5DF79F02}">
      <dgm:prSet/>
      <dgm:spPr/>
      <dgm:t>
        <a:bodyPr/>
        <a:lstStyle/>
        <a:p>
          <a:r>
            <a:rPr lang="en-US" dirty="0" err="1" smtClean="0"/>
            <a:t>Securitatea</a:t>
          </a:r>
          <a:r>
            <a:rPr lang="en-US" dirty="0" smtClean="0"/>
            <a:t> </a:t>
          </a:r>
          <a:r>
            <a:rPr lang="en-US" dirty="0" err="1" smtClean="0"/>
            <a:t>statelor</a:t>
          </a:r>
          <a:r>
            <a:rPr lang="en-US" dirty="0" smtClean="0"/>
            <a:t> se </a:t>
          </a:r>
          <a:r>
            <a:rPr lang="en-US" dirty="0" err="1" smtClean="0"/>
            <a:t>dezvoltă</a:t>
          </a:r>
          <a:r>
            <a:rPr lang="en-US" dirty="0" smtClean="0"/>
            <a:t> </a:t>
          </a:r>
          <a:r>
            <a:rPr lang="en-US" dirty="0" err="1" smtClean="0"/>
            <a:t>având</a:t>
          </a:r>
          <a:r>
            <a:rPr lang="en-US" dirty="0" smtClean="0"/>
            <a:t> la </a:t>
          </a:r>
          <a:r>
            <a:rPr lang="en-US" dirty="0" err="1" smtClean="0"/>
            <a:t>bază</a:t>
          </a:r>
          <a:r>
            <a:rPr lang="en-US" dirty="0" smtClean="0"/>
            <a:t> </a:t>
          </a:r>
          <a:r>
            <a:rPr lang="en-US" dirty="0" err="1" smtClean="0"/>
            <a:t>interesul</a:t>
          </a:r>
          <a:r>
            <a:rPr lang="en-US" dirty="0" smtClean="0"/>
            <a:t> </a:t>
          </a:r>
          <a:r>
            <a:rPr lang="en-US" dirty="0" err="1" smtClean="0"/>
            <a:t>naţional</a:t>
          </a:r>
          <a:r>
            <a:rPr lang="en-US" dirty="0" smtClean="0"/>
            <a:t> </a:t>
          </a:r>
          <a:r>
            <a:rPr lang="en-US" dirty="0" err="1" smtClean="0"/>
            <a:t>şi</a:t>
          </a:r>
          <a:r>
            <a:rPr lang="en-US" dirty="0" smtClean="0"/>
            <a:t> </a:t>
          </a:r>
          <a:r>
            <a:rPr lang="en-US" dirty="0" err="1" smtClean="0"/>
            <a:t>valorile</a:t>
          </a:r>
          <a:r>
            <a:rPr lang="en-US" dirty="0" smtClean="0"/>
            <a:t> </a:t>
          </a:r>
          <a:r>
            <a:rPr lang="en-US" dirty="0" err="1" smtClean="0"/>
            <a:t>naţiunii</a:t>
          </a:r>
          <a:r>
            <a:rPr lang="en-US" dirty="0" smtClean="0"/>
            <a:t>. </a:t>
          </a:r>
          <a:r>
            <a:rPr lang="en-US" dirty="0" err="1" smtClean="0"/>
            <a:t>După</a:t>
          </a:r>
          <a:r>
            <a:rPr lang="en-US" dirty="0" smtClean="0"/>
            <a:t> cum se </a:t>
          </a:r>
          <a:r>
            <a:rPr lang="en-US" dirty="0" err="1" smtClean="0"/>
            <a:t>ştie</a:t>
          </a:r>
          <a:r>
            <a:rPr lang="en-US" dirty="0" smtClean="0"/>
            <a:t>, „</a:t>
          </a:r>
          <a:r>
            <a:rPr lang="en-US" dirty="0" err="1" smtClean="0"/>
            <a:t>interesul</a:t>
          </a:r>
          <a:r>
            <a:rPr lang="en-US" dirty="0" smtClean="0"/>
            <a:t> </a:t>
          </a:r>
          <a:r>
            <a:rPr lang="en-US" dirty="0" err="1" smtClean="0"/>
            <a:t>este</a:t>
          </a:r>
          <a:r>
            <a:rPr lang="en-US" dirty="0" smtClean="0"/>
            <a:t> </a:t>
          </a:r>
          <a:r>
            <a:rPr lang="en-US" dirty="0" err="1" smtClean="0"/>
            <a:t>imboldul</a:t>
          </a:r>
          <a:r>
            <a:rPr lang="en-US" dirty="0" smtClean="0"/>
            <a:t> </a:t>
          </a:r>
          <a:r>
            <a:rPr lang="en-US" dirty="0" err="1" smtClean="0"/>
            <a:t>acţiunii</a:t>
          </a:r>
          <a:r>
            <a:rPr lang="en-US" dirty="0" smtClean="0"/>
            <a:t>, </a:t>
          </a:r>
          <a:r>
            <a:rPr lang="en-US" dirty="0" err="1" smtClean="0"/>
            <a:t>motivul</a:t>
          </a:r>
          <a:r>
            <a:rPr lang="en-US" dirty="0" smtClean="0"/>
            <a:t> </a:t>
          </a:r>
          <a:r>
            <a:rPr lang="en-US" dirty="0" err="1" smtClean="0"/>
            <a:t>acţiunii</a:t>
          </a:r>
          <a:r>
            <a:rPr lang="en-US" dirty="0" smtClean="0"/>
            <a:t>, </a:t>
          </a:r>
          <a:r>
            <a:rPr lang="en-US" dirty="0" err="1" smtClean="0"/>
            <a:t>iar</a:t>
          </a:r>
          <a:r>
            <a:rPr lang="en-US" dirty="0" smtClean="0"/>
            <a:t> </a:t>
          </a:r>
          <a:r>
            <a:rPr lang="en-US" dirty="0" err="1" smtClean="0"/>
            <a:t>politica</a:t>
          </a:r>
          <a:r>
            <a:rPr lang="en-US" dirty="0" smtClean="0"/>
            <a:t> nu </a:t>
          </a:r>
          <a:r>
            <a:rPr lang="en-US" dirty="0" err="1" smtClean="0"/>
            <a:t>este</a:t>
          </a:r>
          <a:r>
            <a:rPr lang="en-US" dirty="0" smtClean="0"/>
            <a:t> </a:t>
          </a:r>
          <a:r>
            <a:rPr lang="en-US" dirty="0" err="1" smtClean="0"/>
            <a:t>altceva</a:t>
          </a:r>
          <a:r>
            <a:rPr lang="en-US" dirty="0" smtClean="0"/>
            <a:t> </a:t>
          </a:r>
          <a:r>
            <a:rPr lang="en-US" dirty="0" err="1" smtClean="0"/>
            <a:t>decât</a:t>
          </a:r>
          <a:r>
            <a:rPr lang="en-US" dirty="0" smtClean="0"/>
            <a:t> o </a:t>
          </a:r>
          <a:r>
            <a:rPr lang="en-US" dirty="0" err="1" smtClean="0"/>
            <a:t>expresie</a:t>
          </a:r>
          <a:r>
            <a:rPr lang="en-US" dirty="0" smtClean="0"/>
            <a:t> a </a:t>
          </a:r>
          <a:r>
            <a:rPr lang="en-US" dirty="0" err="1" smtClean="0"/>
            <a:t>interesului</a:t>
          </a:r>
          <a:r>
            <a:rPr lang="en-US" dirty="0" smtClean="0"/>
            <a:t>”</a:t>
          </a:r>
          <a:endParaRPr lang="ru-RU" dirty="0"/>
        </a:p>
      </dgm:t>
    </dgm:pt>
    <dgm:pt modelId="{FAC298AC-B083-4488-B25A-77F3917995AE}" type="parTrans" cxnId="{DB8778B3-72F3-4916-AC9D-51023F0C6A67}">
      <dgm:prSet/>
      <dgm:spPr/>
      <dgm:t>
        <a:bodyPr/>
        <a:lstStyle/>
        <a:p>
          <a:endParaRPr lang="fr-FR"/>
        </a:p>
      </dgm:t>
    </dgm:pt>
    <dgm:pt modelId="{A9C4AE62-91B6-4A55-9E97-5CF695E8D464}" type="sibTrans" cxnId="{DB8778B3-72F3-4916-AC9D-51023F0C6A67}">
      <dgm:prSet/>
      <dgm:spPr/>
      <dgm:t>
        <a:bodyPr/>
        <a:lstStyle/>
        <a:p>
          <a:endParaRPr lang="fr-FR"/>
        </a:p>
      </dgm:t>
    </dgm:pt>
    <dgm:pt modelId="{0B39A294-5FDC-4A53-AFD1-01B2212B1B94}">
      <dgm:prSet/>
      <dgm:spPr/>
      <dgm:t>
        <a:bodyPr/>
        <a:lstStyle/>
        <a:p>
          <a:r>
            <a:rPr lang="en-US" smtClean="0"/>
            <a:t>Asigurarea securităţii statelor înglobează un amplu ansamblu de domenii, complementarea şi într-o strânsă corelaţie, care contribuie la garantarea existenţei, funcţionalităţii şi exprimarea liberă, în contextul de vecinătate, regional şi global al statului, care garantează libertatea individului şi comunităţii, precum şi exprimarea aspiraţiilor fiecăruia şi a naţiunii, în totalitatea sa. Altfel spus, securitatea naţională include atât domeniul apărării naţionale, ca apanaj exclusiv alforţelor armate, cât şi elemente subsumate securităţii, incluse în alte domenii: politic, economic, diplomatic, răspunsul la urgenţele civile,bunul trai al cetăţeanului, etc.</a:t>
          </a:r>
          <a:endParaRPr lang="ru-RU" dirty="0"/>
        </a:p>
      </dgm:t>
    </dgm:pt>
    <dgm:pt modelId="{6A4C8CFE-8717-4262-B1E2-7573EB2C38CE}" type="parTrans" cxnId="{EB97ED52-7A35-433C-A020-8DE6D4A5278B}">
      <dgm:prSet/>
      <dgm:spPr/>
      <dgm:t>
        <a:bodyPr/>
        <a:lstStyle/>
        <a:p>
          <a:endParaRPr lang="fr-FR"/>
        </a:p>
      </dgm:t>
    </dgm:pt>
    <dgm:pt modelId="{2D2DDF6B-1CC0-4E83-8DD5-47CF0876CA29}" type="sibTrans" cxnId="{EB97ED52-7A35-433C-A020-8DE6D4A5278B}">
      <dgm:prSet/>
      <dgm:spPr/>
      <dgm:t>
        <a:bodyPr/>
        <a:lstStyle/>
        <a:p>
          <a:endParaRPr lang="fr-FR"/>
        </a:p>
      </dgm:t>
    </dgm:pt>
    <dgm:pt modelId="{C83880E5-AF6A-4BAE-B4DC-8DC97704C9F4}">
      <dgm:prSet/>
      <dgm:spPr/>
      <dgm:t>
        <a:bodyPr/>
        <a:lstStyle/>
        <a:p>
          <a:r>
            <a:rPr lang="en-US" smtClean="0"/>
            <a:t>Pentru gestionarea securităţii lor, statele construiesc o serie de strategii, de regulă, grupate pe următoarele paliere: strategia de securitate naţională, strategia de apărare naţionalăşi strategia militară. Trebuie să subliniem că acestea sunt cele mai frecvente şi sunt destinate să răspundă riscurilor şi ameninţărilor la adresa bunului mers al activităţii statului, siguranţei sale şi cetăţenilor săi.</a:t>
          </a:r>
          <a:endParaRPr lang="ru-RU" dirty="0"/>
        </a:p>
      </dgm:t>
    </dgm:pt>
    <dgm:pt modelId="{A359755F-D696-44ED-9722-8A2E1686C385}" type="parTrans" cxnId="{9F798C3A-EC84-44B0-AED4-A1BCA42163B1}">
      <dgm:prSet/>
      <dgm:spPr/>
      <dgm:t>
        <a:bodyPr/>
        <a:lstStyle/>
        <a:p>
          <a:endParaRPr lang="fr-FR"/>
        </a:p>
      </dgm:t>
    </dgm:pt>
    <dgm:pt modelId="{2C887506-13B5-4570-BD68-C5BA580AAFB5}" type="sibTrans" cxnId="{9F798C3A-EC84-44B0-AED4-A1BCA42163B1}">
      <dgm:prSet/>
      <dgm:spPr/>
      <dgm:t>
        <a:bodyPr/>
        <a:lstStyle/>
        <a:p>
          <a:endParaRPr lang="fr-FR"/>
        </a:p>
      </dgm:t>
    </dgm:pt>
    <dgm:pt modelId="{795A05B5-07F5-40D9-B559-BD9E5A53CBF1}">
      <dgm:prSet/>
      <dgm:spPr/>
      <dgm:t>
        <a:bodyPr/>
        <a:lstStyle/>
        <a:p>
          <a:r>
            <a:rPr lang="en-US" smtClean="0"/>
            <a:t>Strategia de securitate naţională vizează „următoarele domenii: starea de legalitate; siguranţa cetăţeanului; securitatea publică; prevenirea şi contracararea terorismului şi a altor ameniţări asimetrice; capacitatea de apărare; protecţia împotriva dezastrelor naturale;degradării condiţiilor de viaţă şi accidentelor industraile”.</a:t>
          </a:r>
          <a:endParaRPr lang="ru-RU" dirty="0"/>
        </a:p>
      </dgm:t>
    </dgm:pt>
    <dgm:pt modelId="{DC361C59-BBB0-4D39-B641-BD144D5FD580}" type="parTrans" cxnId="{FA2A3E8B-2FBC-4711-B0BE-30DAE011C52C}">
      <dgm:prSet/>
      <dgm:spPr/>
      <dgm:t>
        <a:bodyPr/>
        <a:lstStyle/>
        <a:p>
          <a:endParaRPr lang="fr-FR"/>
        </a:p>
      </dgm:t>
    </dgm:pt>
    <dgm:pt modelId="{188495C8-7BFD-445A-8A12-8C6F38E515B1}" type="sibTrans" cxnId="{FA2A3E8B-2FBC-4711-B0BE-30DAE011C52C}">
      <dgm:prSet/>
      <dgm:spPr/>
      <dgm:t>
        <a:bodyPr/>
        <a:lstStyle/>
        <a:p>
          <a:endParaRPr lang="fr-FR"/>
        </a:p>
      </dgm:t>
    </dgm:pt>
    <dgm:pt modelId="{12400321-8448-497C-AE9D-34BDEC92F26B}" type="pres">
      <dgm:prSet presAssocID="{825911C4-9216-48B9-B392-9FBAF3BCA5B8}" presName="Name0" presStyleCnt="0">
        <dgm:presLayoutVars>
          <dgm:dir/>
          <dgm:animLvl val="lvl"/>
          <dgm:resizeHandles val="exact"/>
        </dgm:presLayoutVars>
      </dgm:prSet>
      <dgm:spPr/>
    </dgm:pt>
    <dgm:pt modelId="{BED2E17B-58D2-4A49-A226-1CA8A7C28FAB}" type="pres">
      <dgm:prSet presAssocID="{795A05B5-07F5-40D9-B559-BD9E5A53CBF1}" presName="boxAndChildren" presStyleCnt="0"/>
      <dgm:spPr/>
    </dgm:pt>
    <dgm:pt modelId="{2FC827E8-3EC4-4B10-A5B2-BF5F72FB2DB4}" type="pres">
      <dgm:prSet presAssocID="{795A05B5-07F5-40D9-B559-BD9E5A53CBF1}" presName="parentTextBox" presStyleLbl="node1" presStyleIdx="0" presStyleCnt="7"/>
      <dgm:spPr/>
    </dgm:pt>
    <dgm:pt modelId="{54E1AE55-CC7E-4133-B671-AF3569B6C483}" type="pres">
      <dgm:prSet presAssocID="{2C887506-13B5-4570-BD68-C5BA580AAFB5}" presName="sp" presStyleCnt="0"/>
      <dgm:spPr/>
    </dgm:pt>
    <dgm:pt modelId="{F6E1D19E-8AD8-4F97-AA81-1EF73A176FBF}" type="pres">
      <dgm:prSet presAssocID="{C83880E5-AF6A-4BAE-B4DC-8DC97704C9F4}" presName="arrowAndChildren" presStyleCnt="0"/>
      <dgm:spPr/>
    </dgm:pt>
    <dgm:pt modelId="{179BA6D4-78C6-4BCA-BB4D-FF34DE2FA7E5}" type="pres">
      <dgm:prSet presAssocID="{C83880E5-AF6A-4BAE-B4DC-8DC97704C9F4}" presName="parentTextArrow" presStyleLbl="node1" presStyleIdx="1" presStyleCnt="7"/>
      <dgm:spPr/>
    </dgm:pt>
    <dgm:pt modelId="{7BC3C486-7DFF-42AF-94C9-CC31AE3B099A}" type="pres">
      <dgm:prSet presAssocID="{2D2DDF6B-1CC0-4E83-8DD5-47CF0876CA29}" presName="sp" presStyleCnt="0"/>
      <dgm:spPr/>
    </dgm:pt>
    <dgm:pt modelId="{A20106CD-76FD-4BCF-8C18-7C279527D651}" type="pres">
      <dgm:prSet presAssocID="{0B39A294-5FDC-4A53-AFD1-01B2212B1B94}" presName="arrowAndChildren" presStyleCnt="0"/>
      <dgm:spPr/>
    </dgm:pt>
    <dgm:pt modelId="{5BC57AE5-E079-4111-A71D-75CA945DFBD1}" type="pres">
      <dgm:prSet presAssocID="{0B39A294-5FDC-4A53-AFD1-01B2212B1B94}" presName="parentTextArrow" presStyleLbl="node1" presStyleIdx="2" presStyleCnt="7"/>
      <dgm:spPr/>
    </dgm:pt>
    <dgm:pt modelId="{8DAFBAD6-68B9-4FAD-AA2F-84F1F1FBE23A}" type="pres">
      <dgm:prSet presAssocID="{A9C4AE62-91B6-4A55-9E97-5CF695E8D464}" presName="sp" presStyleCnt="0"/>
      <dgm:spPr/>
    </dgm:pt>
    <dgm:pt modelId="{AA3E2A8F-0D36-497D-B404-3F44630B9B38}" type="pres">
      <dgm:prSet presAssocID="{DB8AFC7D-CBA0-4CD5-AD13-0DFE5DF79F02}" presName="arrowAndChildren" presStyleCnt="0"/>
      <dgm:spPr/>
    </dgm:pt>
    <dgm:pt modelId="{A7D8FB85-9D06-4EEA-AA5E-CA2028309C18}" type="pres">
      <dgm:prSet presAssocID="{DB8AFC7D-CBA0-4CD5-AD13-0DFE5DF79F02}" presName="parentTextArrow" presStyleLbl="node1" presStyleIdx="3" presStyleCnt="7"/>
      <dgm:spPr/>
      <dgm:t>
        <a:bodyPr/>
        <a:lstStyle/>
        <a:p>
          <a:endParaRPr lang="fr-FR"/>
        </a:p>
      </dgm:t>
    </dgm:pt>
    <dgm:pt modelId="{1B627EAE-E8FE-44E0-8269-9AB805668860}" type="pres">
      <dgm:prSet presAssocID="{48B3A581-1990-4896-965F-AF55AEABFE0D}" presName="sp" presStyleCnt="0"/>
      <dgm:spPr/>
    </dgm:pt>
    <dgm:pt modelId="{F9A60687-766C-4ED0-8507-6B1DFA72CDBB}" type="pres">
      <dgm:prSet presAssocID="{D55B481F-D869-4FF3-A596-6A1ED0E4ABD1}" presName="arrowAndChildren" presStyleCnt="0"/>
      <dgm:spPr/>
    </dgm:pt>
    <dgm:pt modelId="{3A522A56-F9CE-4621-8233-DD4D7CDB84F9}" type="pres">
      <dgm:prSet presAssocID="{D55B481F-D869-4FF3-A596-6A1ED0E4ABD1}" presName="parentTextArrow" presStyleLbl="node1" presStyleIdx="4" presStyleCnt="7"/>
      <dgm:spPr/>
    </dgm:pt>
    <dgm:pt modelId="{63867E8D-4E57-45A5-9B01-E8DD06B46259}" type="pres">
      <dgm:prSet presAssocID="{BCEE5389-AF39-408B-9648-11C682994FFF}" presName="sp" presStyleCnt="0"/>
      <dgm:spPr/>
    </dgm:pt>
    <dgm:pt modelId="{10E2615A-952B-4BA9-BC4F-4946A7CCDC56}" type="pres">
      <dgm:prSet presAssocID="{1ECE0C44-D3AD-403D-8470-2DEDBDAC19D5}" presName="arrowAndChildren" presStyleCnt="0"/>
      <dgm:spPr/>
    </dgm:pt>
    <dgm:pt modelId="{D4C0E6F6-B7D5-4A8A-85D5-EDF3C79B1B68}" type="pres">
      <dgm:prSet presAssocID="{1ECE0C44-D3AD-403D-8470-2DEDBDAC19D5}" presName="parentTextArrow" presStyleLbl="node1" presStyleIdx="5" presStyleCnt="7"/>
      <dgm:spPr/>
    </dgm:pt>
    <dgm:pt modelId="{802D4F3F-DD13-4113-8140-371BAFF5CB0B}" type="pres">
      <dgm:prSet presAssocID="{08EC2A80-C877-4032-B879-A02FC85984AE}" presName="sp" presStyleCnt="0"/>
      <dgm:spPr/>
    </dgm:pt>
    <dgm:pt modelId="{FAAA35C1-39C7-45A4-91A5-923B3C71A5D0}" type="pres">
      <dgm:prSet presAssocID="{4544B4E8-F56F-4F3A-BC46-340272880318}" presName="arrowAndChildren" presStyleCnt="0"/>
      <dgm:spPr/>
    </dgm:pt>
    <dgm:pt modelId="{395C75E7-38E4-4BD4-95AD-315837872063}" type="pres">
      <dgm:prSet presAssocID="{4544B4E8-F56F-4F3A-BC46-340272880318}" presName="parentTextArrow" presStyleLbl="node1" presStyleIdx="6" presStyleCnt="7"/>
      <dgm:spPr/>
    </dgm:pt>
  </dgm:ptLst>
  <dgm:cxnLst>
    <dgm:cxn modelId="{4CB247B7-7990-485B-89CF-52FD7586A897}" type="presOf" srcId="{1ECE0C44-D3AD-403D-8470-2DEDBDAC19D5}" destId="{D4C0E6F6-B7D5-4A8A-85D5-EDF3C79B1B68}" srcOrd="0" destOrd="0" presId="urn:microsoft.com/office/officeart/2005/8/layout/process4"/>
    <dgm:cxn modelId="{2CADB419-70FB-4EF3-94D8-0793F94531B0}" type="presOf" srcId="{C83880E5-AF6A-4BAE-B4DC-8DC97704C9F4}" destId="{179BA6D4-78C6-4BCA-BB4D-FF34DE2FA7E5}" srcOrd="0" destOrd="0" presId="urn:microsoft.com/office/officeart/2005/8/layout/process4"/>
    <dgm:cxn modelId="{D8C97673-5A99-49E7-981A-3B569975950B}" type="presOf" srcId="{795A05B5-07F5-40D9-B559-BD9E5A53CBF1}" destId="{2FC827E8-3EC4-4B10-A5B2-BF5F72FB2DB4}" srcOrd="0" destOrd="0" presId="urn:microsoft.com/office/officeart/2005/8/layout/process4"/>
    <dgm:cxn modelId="{FA2A3E8B-2FBC-4711-B0BE-30DAE011C52C}" srcId="{825911C4-9216-48B9-B392-9FBAF3BCA5B8}" destId="{795A05B5-07F5-40D9-B559-BD9E5A53CBF1}" srcOrd="6" destOrd="0" parTransId="{DC361C59-BBB0-4D39-B641-BD144D5FD580}" sibTransId="{188495C8-7BFD-445A-8A12-8C6F38E515B1}"/>
    <dgm:cxn modelId="{7D0AA7AA-8DAD-45B7-AEB8-2EC4E75FD780}" type="presOf" srcId="{4544B4E8-F56F-4F3A-BC46-340272880318}" destId="{395C75E7-38E4-4BD4-95AD-315837872063}" srcOrd="0" destOrd="0" presId="urn:microsoft.com/office/officeart/2005/8/layout/process4"/>
    <dgm:cxn modelId="{C71F8CD3-F73E-4816-9E03-5808BD351DAC}" type="presOf" srcId="{DB8AFC7D-CBA0-4CD5-AD13-0DFE5DF79F02}" destId="{A7D8FB85-9D06-4EEA-AA5E-CA2028309C18}" srcOrd="0" destOrd="0" presId="urn:microsoft.com/office/officeart/2005/8/layout/process4"/>
    <dgm:cxn modelId="{ADE1F0AD-76DA-4C3B-8D91-BC8BC096D65A}" srcId="{825911C4-9216-48B9-B392-9FBAF3BCA5B8}" destId="{4544B4E8-F56F-4F3A-BC46-340272880318}" srcOrd="0" destOrd="0" parTransId="{B5E0E58B-9E7F-4BE6-99BD-9AEE49E3075C}" sibTransId="{08EC2A80-C877-4032-B879-A02FC85984AE}"/>
    <dgm:cxn modelId="{DB8778B3-72F3-4916-AC9D-51023F0C6A67}" srcId="{825911C4-9216-48B9-B392-9FBAF3BCA5B8}" destId="{DB8AFC7D-CBA0-4CD5-AD13-0DFE5DF79F02}" srcOrd="3" destOrd="0" parTransId="{FAC298AC-B083-4488-B25A-77F3917995AE}" sibTransId="{A9C4AE62-91B6-4A55-9E97-5CF695E8D464}"/>
    <dgm:cxn modelId="{EB97ED52-7A35-433C-A020-8DE6D4A5278B}" srcId="{825911C4-9216-48B9-B392-9FBAF3BCA5B8}" destId="{0B39A294-5FDC-4A53-AFD1-01B2212B1B94}" srcOrd="4" destOrd="0" parTransId="{6A4C8CFE-8717-4262-B1E2-7573EB2C38CE}" sibTransId="{2D2DDF6B-1CC0-4E83-8DD5-47CF0876CA29}"/>
    <dgm:cxn modelId="{1F6B383E-F99F-4790-8F6E-81126BE415D1}" type="presOf" srcId="{0B39A294-5FDC-4A53-AFD1-01B2212B1B94}" destId="{5BC57AE5-E079-4111-A71D-75CA945DFBD1}" srcOrd="0" destOrd="0" presId="urn:microsoft.com/office/officeart/2005/8/layout/process4"/>
    <dgm:cxn modelId="{9F277987-718A-4FA5-9845-8D493F1F230A}" type="presOf" srcId="{825911C4-9216-48B9-B392-9FBAF3BCA5B8}" destId="{12400321-8448-497C-AE9D-34BDEC92F26B}" srcOrd="0" destOrd="0" presId="urn:microsoft.com/office/officeart/2005/8/layout/process4"/>
    <dgm:cxn modelId="{A7AA3EB3-E043-4469-AF8A-E9716973FB2C}" srcId="{825911C4-9216-48B9-B392-9FBAF3BCA5B8}" destId="{D55B481F-D869-4FF3-A596-6A1ED0E4ABD1}" srcOrd="2" destOrd="0" parTransId="{0823495C-00BF-48D6-B5AB-7D27F1B312B9}" sibTransId="{48B3A581-1990-4896-965F-AF55AEABFE0D}"/>
    <dgm:cxn modelId="{024AE997-F8F8-4F27-A129-5D7DA36C96C7}" srcId="{825911C4-9216-48B9-B392-9FBAF3BCA5B8}" destId="{1ECE0C44-D3AD-403D-8470-2DEDBDAC19D5}" srcOrd="1" destOrd="0" parTransId="{BAC760DE-BF6A-46B2-9C2A-0E31622CFE4B}" sibTransId="{BCEE5389-AF39-408B-9648-11C682994FFF}"/>
    <dgm:cxn modelId="{9F798C3A-EC84-44B0-AED4-A1BCA42163B1}" srcId="{825911C4-9216-48B9-B392-9FBAF3BCA5B8}" destId="{C83880E5-AF6A-4BAE-B4DC-8DC97704C9F4}" srcOrd="5" destOrd="0" parTransId="{A359755F-D696-44ED-9722-8A2E1686C385}" sibTransId="{2C887506-13B5-4570-BD68-C5BA580AAFB5}"/>
    <dgm:cxn modelId="{702663FF-61A0-4A24-B9A2-0F3DD7DFE9C5}" type="presOf" srcId="{D55B481F-D869-4FF3-A596-6A1ED0E4ABD1}" destId="{3A522A56-F9CE-4621-8233-DD4D7CDB84F9}" srcOrd="0" destOrd="0" presId="urn:microsoft.com/office/officeart/2005/8/layout/process4"/>
    <dgm:cxn modelId="{0D885157-A168-413A-AF8B-061988ED046D}" type="presParOf" srcId="{12400321-8448-497C-AE9D-34BDEC92F26B}" destId="{BED2E17B-58D2-4A49-A226-1CA8A7C28FAB}" srcOrd="0" destOrd="0" presId="urn:microsoft.com/office/officeart/2005/8/layout/process4"/>
    <dgm:cxn modelId="{F98E11B0-36F9-4354-ADA2-A117AACF6744}" type="presParOf" srcId="{BED2E17B-58D2-4A49-A226-1CA8A7C28FAB}" destId="{2FC827E8-3EC4-4B10-A5B2-BF5F72FB2DB4}" srcOrd="0" destOrd="0" presId="urn:microsoft.com/office/officeart/2005/8/layout/process4"/>
    <dgm:cxn modelId="{C8E58AAA-8FA0-4A92-B9A6-1D4F21A7CB9F}" type="presParOf" srcId="{12400321-8448-497C-AE9D-34BDEC92F26B}" destId="{54E1AE55-CC7E-4133-B671-AF3569B6C483}" srcOrd="1" destOrd="0" presId="urn:microsoft.com/office/officeart/2005/8/layout/process4"/>
    <dgm:cxn modelId="{AAAE1C1B-EC7C-4038-A085-21C951D1A931}" type="presParOf" srcId="{12400321-8448-497C-AE9D-34BDEC92F26B}" destId="{F6E1D19E-8AD8-4F97-AA81-1EF73A176FBF}" srcOrd="2" destOrd="0" presId="urn:microsoft.com/office/officeart/2005/8/layout/process4"/>
    <dgm:cxn modelId="{59687053-7F9B-42E8-8753-BCDACDF33318}" type="presParOf" srcId="{F6E1D19E-8AD8-4F97-AA81-1EF73A176FBF}" destId="{179BA6D4-78C6-4BCA-BB4D-FF34DE2FA7E5}" srcOrd="0" destOrd="0" presId="urn:microsoft.com/office/officeart/2005/8/layout/process4"/>
    <dgm:cxn modelId="{212A8E47-B99B-4489-9E42-B737C0B102D7}" type="presParOf" srcId="{12400321-8448-497C-AE9D-34BDEC92F26B}" destId="{7BC3C486-7DFF-42AF-94C9-CC31AE3B099A}" srcOrd="3" destOrd="0" presId="urn:microsoft.com/office/officeart/2005/8/layout/process4"/>
    <dgm:cxn modelId="{95FBE5F3-69F1-4141-ADF6-236498D325C2}" type="presParOf" srcId="{12400321-8448-497C-AE9D-34BDEC92F26B}" destId="{A20106CD-76FD-4BCF-8C18-7C279527D651}" srcOrd="4" destOrd="0" presId="urn:microsoft.com/office/officeart/2005/8/layout/process4"/>
    <dgm:cxn modelId="{C54863AD-2FD8-4B8A-81DA-07C744F3CD9E}" type="presParOf" srcId="{A20106CD-76FD-4BCF-8C18-7C279527D651}" destId="{5BC57AE5-E079-4111-A71D-75CA945DFBD1}" srcOrd="0" destOrd="0" presId="urn:microsoft.com/office/officeart/2005/8/layout/process4"/>
    <dgm:cxn modelId="{6B644FB4-8AE0-443D-8706-89849595DBC3}" type="presParOf" srcId="{12400321-8448-497C-AE9D-34BDEC92F26B}" destId="{8DAFBAD6-68B9-4FAD-AA2F-84F1F1FBE23A}" srcOrd="5" destOrd="0" presId="urn:microsoft.com/office/officeart/2005/8/layout/process4"/>
    <dgm:cxn modelId="{1FB87590-456A-4D31-81AE-765EEA52D3EE}" type="presParOf" srcId="{12400321-8448-497C-AE9D-34BDEC92F26B}" destId="{AA3E2A8F-0D36-497D-B404-3F44630B9B38}" srcOrd="6" destOrd="0" presId="urn:microsoft.com/office/officeart/2005/8/layout/process4"/>
    <dgm:cxn modelId="{BF76C23D-0977-4F7A-B8FA-0CB360B05548}" type="presParOf" srcId="{AA3E2A8F-0D36-497D-B404-3F44630B9B38}" destId="{A7D8FB85-9D06-4EEA-AA5E-CA2028309C18}" srcOrd="0" destOrd="0" presId="urn:microsoft.com/office/officeart/2005/8/layout/process4"/>
    <dgm:cxn modelId="{E2ADC343-8D5A-4948-AB0D-431F8DB268EF}" type="presParOf" srcId="{12400321-8448-497C-AE9D-34BDEC92F26B}" destId="{1B627EAE-E8FE-44E0-8269-9AB805668860}" srcOrd="7" destOrd="0" presId="urn:microsoft.com/office/officeart/2005/8/layout/process4"/>
    <dgm:cxn modelId="{1D48E878-AF3A-40C5-AF1A-8A9765C10DFE}" type="presParOf" srcId="{12400321-8448-497C-AE9D-34BDEC92F26B}" destId="{F9A60687-766C-4ED0-8507-6B1DFA72CDBB}" srcOrd="8" destOrd="0" presId="urn:microsoft.com/office/officeart/2005/8/layout/process4"/>
    <dgm:cxn modelId="{989C3F81-7292-473E-A46B-4D3CBAC5ACBA}" type="presParOf" srcId="{F9A60687-766C-4ED0-8507-6B1DFA72CDBB}" destId="{3A522A56-F9CE-4621-8233-DD4D7CDB84F9}" srcOrd="0" destOrd="0" presId="urn:microsoft.com/office/officeart/2005/8/layout/process4"/>
    <dgm:cxn modelId="{B1781908-58A3-4126-A1C9-558A7275655A}" type="presParOf" srcId="{12400321-8448-497C-AE9D-34BDEC92F26B}" destId="{63867E8D-4E57-45A5-9B01-E8DD06B46259}" srcOrd="9" destOrd="0" presId="urn:microsoft.com/office/officeart/2005/8/layout/process4"/>
    <dgm:cxn modelId="{BEC93223-00ED-4A1A-9AD2-A255A8660DF4}" type="presParOf" srcId="{12400321-8448-497C-AE9D-34BDEC92F26B}" destId="{10E2615A-952B-4BA9-BC4F-4946A7CCDC56}" srcOrd="10" destOrd="0" presId="urn:microsoft.com/office/officeart/2005/8/layout/process4"/>
    <dgm:cxn modelId="{6859300B-01E6-4B88-AB80-38197D2F50F6}" type="presParOf" srcId="{10E2615A-952B-4BA9-BC4F-4946A7CCDC56}" destId="{D4C0E6F6-B7D5-4A8A-85D5-EDF3C79B1B68}" srcOrd="0" destOrd="0" presId="urn:microsoft.com/office/officeart/2005/8/layout/process4"/>
    <dgm:cxn modelId="{6C597F9B-2FB5-4519-BE0C-D8FF0D113BD5}" type="presParOf" srcId="{12400321-8448-497C-AE9D-34BDEC92F26B}" destId="{802D4F3F-DD13-4113-8140-371BAFF5CB0B}" srcOrd="11" destOrd="0" presId="urn:microsoft.com/office/officeart/2005/8/layout/process4"/>
    <dgm:cxn modelId="{FCC42E45-0623-40ED-A7E1-47AF4D5E6F21}" type="presParOf" srcId="{12400321-8448-497C-AE9D-34BDEC92F26B}" destId="{FAAA35C1-39C7-45A4-91A5-923B3C71A5D0}" srcOrd="12" destOrd="0" presId="urn:microsoft.com/office/officeart/2005/8/layout/process4"/>
    <dgm:cxn modelId="{DD8AF26F-B6B0-41F9-A85B-BCF27FC91A32}" type="presParOf" srcId="{FAAA35C1-39C7-45A4-91A5-923B3C71A5D0}" destId="{395C75E7-38E4-4BD4-95AD-31583787206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1B3511-BA94-4F5D-B21B-C823271F7D83}">
      <dsp:nvSpPr>
        <dsp:cNvPr id="0" name=""/>
        <dsp:cNvSpPr/>
      </dsp:nvSpPr>
      <dsp:spPr>
        <a:xfrm>
          <a:off x="0" y="0"/>
          <a:ext cx="10162222"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4DEA90-B3A7-4E58-88B3-5903998A1DBE}">
      <dsp:nvSpPr>
        <dsp:cNvPr id="0" name=""/>
        <dsp:cNvSpPr/>
      </dsp:nvSpPr>
      <dsp:spPr>
        <a:xfrm>
          <a:off x="0" y="0"/>
          <a:ext cx="10162222" cy="14418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just" defTabSz="755650">
            <a:lnSpc>
              <a:spcPct val="90000"/>
            </a:lnSpc>
            <a:spcBef>
              <a:spcPct val="0"/>
            </a:spcBef>
            <a:spcAft>
              <a:spcPct val="35000"/>
            </a:spcAft>
          </a:pPr>
          <a:r>
            <a:rPr lang="en-US" sz="1700" kern="1200" dirty="0" smtClean="0"/>
            <a:t>De </a:t>
          </a:r>
          <a:r>
            <a:rPr lang="en-US" sz="1700" kern="1200" dirty="0" err="1" smtClean="0"/>
            <a:t>asemenea</a:t>
          </a:r>
          <a:r>
            <a:rPr lang="en-US" sz="1700" kern="1200" dirty="0" smtClean="0"/>
            <a:t> </a:t>
          </a:r>
          <a:r>
            <a:rPr lang="en-US" sz="1700" kern="1200" dirty="0" err="1" smtClean="0"/>
            <a:t>în</a:t>
          </a:r>
          <a:r>
            <a:rPr lang="en-US" sz="1700" kern="1200" dirty="0" smtClean="0"/>
            <a:t> </a:t>
          </a:r>
          <a:r>
            <a:rPr lang="en-US" sz="1700" kern="1200" dirty="0" err="1" smtClean="0"/>
            <a:t>spaţiul</a:t>
          </a:r>
          <a:r>
            <a:rPr lang="en-US" sz="1700" kern="1200" dirty="0" smtClean="0"/>
            <a:t> </a:t>
          </a:r>
          <a:r>
            <a:rPr lang="en-US" sz="1700" kern="1200" dirty="0" err="1" smtClean="0"/>
            <a:t>asiatic</a:t>
          </a:r>
          <a:r>
            <a:rPr lang="en-US" sz="1700" kern="1200" dirty="0" smtClean="0"/>
            <a:t> </a:t>
          </a:r>
          <a:r>
            <a:rPr lang="en-US" sz="1700" kern="1200" dirty="0" err="1" smtClean="0"/>
            <a:t>şi</a:t>
          </a:r>
          <a:r>
            <a:rPr lang="en-US" sz="1700" kern="1200" dirty="0" smtClean="0"/>
            <a:t> al </a:t>
          </a:r>
          <a:r>
            <a:rPr lang="en-US" sz="1700" kern="1200" dirty="0" err="1" smtClean="0"/>
            <a:t>Atlanticului</a:t>
          </a:r>
          <a:r>
            <a:rPr lang="en-US" sz="1700" kern="1200" dirty="0" smtClean="0"/>
            <a:t> de </a:t>
          </a:r>
          <a:r>
            <a:rPr lang="en-US" sz="1700" kern="1200" dirty="0" err="1" smtClean="0"/>
            <a:t>Sud</a:t>
          </a:r>
          <a:r>
            <a:rPr lang="en-US" sz="1700" kern="1200" dirty="0" smtClean="0"/>
            <a:t> au </a:t>
          </a:r>
          <a:r>
            <a:rPr lang="en-US" sz="1700" kern="1200" dirty="0" err="1" smtClean="0"/>
            <a:t>loc</a:t>
          </a:r>
          <a:r>
            <a:rPr lang="en-US" sz="1700" kern="1200" dirty="0" smtClean="0"/>
            <a:t> </a:t>
          </a:r>
          <a:r>
            <a:rPr lang="en-US" sz="1700" kern="1200" dirty="0" err="1" smtClean="0"/>
            <a:t>regrupări</a:t>
          </a:r>
          <a:r>
            <a:rPr lang="en-US" sz="1700" kern="1200" dirty="0" smtClean="0"/>
            <a:t> </a:t>
          </a:r>
          <a:r>
            <a:rPr lang="en-US" sz="1700" kern="1200" dirty="0" err="1" smtClean="0"/>
            <a:t>internaţionale</a:t>
          </a:r>
          <a:r>
            <a:rPr lang="en-US" sz="1700" kern="1200" dirty="0" smtClean="0"/>
            <a:t> </a:t>
          </a:r>
          <a:r>
            <a:rPr lang="en-US" sz="1700" kern="1200" dirty="0" err="1" smtClean="0"/>
            <a:t>majore</a:t>
          </a:r>
          <a:r>
            <a:rPr lang="en-US" sz="1700" kern="1200" dirty="0" smtClean="0"/>
            <a:t>. </a:t>
          </a:r>
          <a:r>
            <a:rPr lang="en-US" sz="1700" kern="1200" dirty="0" err="1" smtClean="0"/>
            <a:t>Securitatea</a:t>
          </a:r>
          <a:r>
            <a:rPr lang="en-US" sz="1700" kern="1200" dirty="0" smtClean="0"/>
            <a:t> </a:t>
          </a:r>
          <a:r>
            <a:rPr lang="en-US" sz="1700" kern="1200" dirty="0" err="1" smtClean="0"/>
            <a:t>umană</a:t>
          </a:r>
          <a:r>
            <a:rPr lang="en-US" sz="1700" kern="1200" dirty="0" smtClean="0"/>
            <a:t> </a:t>
          </a:r>
          <a:r>
            <a:rPr lang="en-US" sz="1700" kern="1200" dirty="0" err="1" smtClean="0"/>
            <a:t>şi</a:t>
          </a:r>
          <a:r>
            <a:rPr lang="en-US" sz="1700" kern="1200" dirty="0" smtClean="0"/>
            <a:t> </a:t>
          </a:r>
          <a:r>
            <a:rPr lang="en-US" sz="1700" kern="1200" dirty="0" err="1" smtClean="0"/>
            <a:t>cea</a:t>
          </a:r>
          <a:r>
            <a:rPr lang="en-US" sz="1700" kern="1200" dirty="0" smtClean="0"/>
            <a:t> </a:t>
          </a:r>
          <a:r>
            <a:rPr lang="en-US" sz="1700" kern="1200" dirty="0" err="1" smtClean="0"/>
            <a:t>statală</a:t>
          </a:r>
          <a:r>
            <a:rPr lang="en-US" sz="1700" kern="1200" dirty="0" smtClean="0"/>
            <a:t> se </a:t>
          </a:r>
          <a:r>
            <a:rPr lang="en-US" sz="1700" kern="1200" dirty="0" err="1" smtClean="0"/>
            <a:t>completează</a:t>
          </a:r>
          <a:r>
            <a:rPr lang="en-US" sz="1700" kern="1200" dirty="0" smtClean="0"/>
            <a:t> </a:t>
          </a:r>
          <a:r>
            <a:rPr lang="en-US" sz="1700" kern="1200" dirty="0" err="1" smtClean="0"/>
            <a:t>reciproc</a:t>
          </a:r>
          <a:r>
            <a:rPr lang="en-US" sz="1700" kern="1200" dirty="0" smtClean="0"/>
            <a:t>. </a:t>
          </a:r>
          <a:r>
            <a:rPr lang="en-US" sz="1700" kern="1200" dirty="0" err="1" smtClean="0"/>
            <a:t>În</a:t>
          </a:r>
          <a:r>
            <a:rPr lang="en-US" sz="1700" kern="1200" dirty="0" smtClean="0"/>
            <a:t> </a:t>
          </a:r>
          <a:r>
            <a:rPr lang="en-US" sz="1700" kern="1200" dirty="0" err="1" smtClean="0"/>
            <a:t>vreme</a:t>
          </a:r>
          <a:r>
            <a:rPr lang="en-US" sz="1700" kern="1200" dirty="0" smtClean="0"/>
            <a:t> </a:t>
          </a:r>
          <a:r>
            <a:rPr lang="en-US" sz="1700" kern="1200" dirty="0" err="1" smtClean="0"/>
            <a:t>ce</a:t>
          </a:r>
          <a:r>
            <a:rPr lang="en-US" sz="1700" kern="1200" dirty="0" smtClean="0"/>
            <a:t> </a:t>
          </a:r>
          <a:r>
            <a:rPr lang="en-US" sz="1700" kern="1200" dirty="0" err="1" smtClean="0"/>
            <a:t>siguranţa</a:t>
          </a:r>
          <a:r>
            <a:rPr lang="en-US" sz="1700" kern="1200" dirty="0" smtClean="0"/>
            <a:t> </a:t>
          </a:r>
          <a:r>
            <a:rPr lang="en-US" sz="1700" kern="1200" dirty="0" err="1" smtClean="0"/>
            <a:t>statală</a:t>
          </a:r>
          <a:r>
            <a:rPr lang="en-US" sz="1700" kern="1200" dirty="0" smtClean="0"/>
            <a:t> </a:t>
          </a:r>
          <a:r>
            <a:rPr lang="en-US" sz="1700" kern="1200" dirty="0" err="1" smtClean="0"/>
            <a:t>este</a:t>
          </a:r>
          <a:r>
            <a:rPr lang="en-US" sz="1700" kern="1200" dirty="0" smtClean="0"/>
            <a:t> </a:t>
          </a:r>
          <a:r>
            <a:rPr lang="en-US" sz="1700" kern="1200" dirty="0" err="1" smtClean="0"/>
            <a:t>prin</a:t>
          </a:r>
          <a:r>
            <a:rPr lang="en-US" sz="1700" kern="1200" dirty="0" smtClean="0"/>
            <a:t> </a:t>
          </a:r>
          <a:r>
            <a:rPr lang="en-US" sz="1700" kern="1200" dirty="0" err="1" smtClean="0"/>
            <a:t>definiţie</a:t>
          </a:r>
          <a:r>
            <a:rPr lang="en-US" sz="1700" kern="1200" dirty="0" smtClean="0"/>
            <a:t> </a:t>
          </a:r>
          <a:r>
            <a:rPr lang="en-US" sz="1700" kern="1200" dirty="0" err="1" smtClean="0"/>
            <a:t>concentrată</a:t>
          </a:r>
          <a:r>
            <a:rPr lang="en-US" sz="1700" kern="1200" dirty="0" smtClean="0"/>
            <a:t> </a:t>
          </a:r>
          <a:r>
            <a:rPr lang="en-US" sz="1700" kern="1200" dirty="0" err="1" smtClean="0"/>
            <a:t>pe</a:t>
          </a:r>
          <a:r>
            <a:rPr lang="en-US" sz="1700" kern="1200" dirty="0" smtClean="0"/>
            <a:t> </a:t>
          </a:r>
          <a:r>
            <a:rPr lang="en-US" sz="1700" kern="1200" dirty="0" err="1" smtClean="0"/>
            <a:t>siguranţa</a:t>
          </a:r>
          <a:r>
            <a:rPr lang="en-US" sz="1700" kern="1200" dirty="0" smtClean="0"/>
            <a:t> </a:t>
          </a:r>
          <a:r>
            <a:rPr lang="en-US" sz="1700" kern="1200" dirty="0" err="1" smtClean="0"/>
            <a:t>teritorială</a:t>
          </a:r>
          <a:r>
            <a:rPr lang="en-US" sz="1700" kern="1200" dirty="0" smtClean="0"/>
            <a:t> </a:t>
          </a:r>
          <a:r>
            <a:rPr lang="en-US" sz="1700" kern="1200" dirty="0" err="1" smtClean="0"/>
            <a:t>sau</a:t>
          </a:r>
          <a:r>
            <a:rPr lang="en-US" sz="1700" kern="1200" dirty="0" smtClean="0"/>
            <a:t> </a:t>
          </a:r>
          <a:r>
            <a:rPr lang="en-US" sz="1700" kern="1200" dirty="0" err="1" smtClean="0"/>
            <a:t>după</a:t>
          </a:r>
          <a:r>
            <a:rPr lang="en-US" sz="1700" kern="1200" dirty="0" smtClean="0"/>
            <a:t> </a:t>
          </a:r>
          <a:r>
            <a:rPr lang="en-US" sz="1700" kern="1200" dirty="0" err="1" smtClean="0"/>
            <a:t>caz</a:t>
          </a:r>
          <a:r>
            <a:rPr lang="en-US" sz="1700" kern="1200" dirty="0" smtClean="0"/>
            <a:t> </a:t>
          </a:r>
          <a:r>
            <a:rPr lang="en-US" sz="1700" kern="1200" dirty="0" err="1" smtClean="0"/>
            <a:t>şi</a:t>
          </a:r>
          <a:r>
            <a:rPr lang="en-US" sz="1700" kern="1200" dirty="0" smtClean="0"/>
            <a:t> </a:t>
          </a:r>
          <a:r>
            <a:rPr lang="en-US" sz="1700" kern="1200" dirty="0" err="1" smtClean="0"/>
            <a:t>pe</a:t>
          </a:r>
          <a:r>
            <a:rPr lang="en-US" sz="1700" kern="1200" dirty="0" smtClean="0"/>
            <a:t> </a:t>
          </a:r>
          <a:r>
            <a:rPr lang="en-US" sz="1700" kern="1200" dirty="0" err="1" smtClean="0"/>
            <a:t>cea</a:t>
          </a:r>
          <a:r>
            <a:rPr lang="en-US" sz="1700" kern="1200" dirty="0" smtClean="0"/>
            <a:t> </a:t>
          </a:r>
          <a:r>
            <a:rPr lang="en-US" sz="1700" kern="1200" dirty="0" err="1" smtClean="0"/>
            <a:t>economică</a:t>
          </a:r>
          <a:r>
            <a:rPr lang="en-US" sz="1700" kern="1200" dirty="0" smtClean="0"/>
            <a:t>, </a:t>
          </a:r>
          <a:r>
            <a:rPr lang="en-US" sz="1700" kern="1200" dirty="0" err="1" smtClean="0"/>
            <a:t>securitatea</a:t>
          </a:r>
          <a:r>
            <a:rPr lang="en-US" sz="1700" kern="1200" dirty="0" smtClean="0"/>
            <a:t> </a:t>
          </a:r>
          <a:r>
            <a:rPr lang="en-US" sz="1700" kern="1200" dirty="0" err="1" smtClean="0"/>
            <a:t>umană</a:t>
          </a:r>
          <a:r>
            <a:rPr lang="en-US" sz="1700" kern="1200" dirty="0" smtClean="0"/>
            <a:t> </a:t>
          </a:r>
          <a:r>
            <a:rPr lang="en-US" sz="1700" kern="1200" dirty="0" err="1" smtClean="0"/>
            <a:t>deţine</a:t>
          </a:r>
          <a:r>
            <a:rPr lang="en-US" sz="1700" kern="1200" dirty="0" smtClean="0"/>
            <a:t> o </a:t>
          </a:r>
          <a:r>
            <a:rPr lang="en-US" sz="1700" kern="1200" dirty="0" err="1" smtClean="0"/>
            <a:t>arie</a:t>
          </a:r>
          <a:r>
            <a:rPr lang="en-US" sz="1700" kern="1200" dirty="0" smtClean="0"/>
            <a:t> </a:t>
          </a:r>
          <a:r>
            <a:rPr lang="en-US" sz="1700" kern="1200" dirty="0" err="1" smtClean="0"/>
            <a:t>largă</a:t>
          </a:r>
          <a:r>
            <a:rPr lang="en-US" sz="1700" kern="1200" dirty="0" smtClean="0"/>
            <a:t>, </a:t>
          </a:r>
          <a:r>
            <a:rPr lang="en-US" sz="1700" kern="1200" dirty="0" err="1" smtClean="0"/>
            <a:t>acoperind</a:t>
          </a:r>
          <a:r>
            <a:rPr lang="en-US" sz="1700" kern="1200" dirty="0" smtClean="0"/>
            <a:t> </a:t>
          </a:r>
          <a:r>
            <a:rPr lang="en-US" sz="1700" kern="1200" dirty="0" err="1" smtClean="0"/>
            <a:t>toată</a:t>
          </a:r>
          <a:r>
            <a:rPr lang="en-US" sz="1700" kern="1200" dirty="0" smtClean="0"/>
            <a:t> </a:t>
          </a:r>
          <a:r>
            <a:rPr lang="en-US" sz="1700" kern="1200" dirty="0" err="1" smtClean="0"/>
            <a:t>sfera</a:t>
          </a:r>
          <a:r>
            <a:rPr lang="en-US" sz="1700" kern="1200" dirty="0" smtClean="0"/>
            <a:t> </a:t>
          </a:r>
          <a:r>
            <a:rPr lang="en-US" sz="1700" kern="1200" dirty="0" err="1" smtClean="0"/>
            <a:t>bunăstării</a:t>
          </a:r>
          <a:r>
            <a:rPr lang="en-US" sz="1700" kern="1200" dirty="0" smtClean="0"/>
            <a:t> </a:t>
          </a:r>
          <a:r>
            <a:rPr lang="en-US" sz="1700" kern="1200" dirty="0" err="1" smtClean="0"/>
            <a:t>indivizilor</a:t>
          </a:r>
          <a:r>
            <a:rPr lang="en-US" sz="1700" kern="1200" dirty="0" smtClean="0"/>
            <a:t> </a:t>
          </a:r>
          <a:r>
            <a:rPr lang="en-US" sz="1700" kern="1200" dirty="0" err="1" smtClean="0"/>
            <a:t>şi</a:t>
          </a:r>
          <a:r>
            <a:rPr lang="en-US" sz="1700" kern="1200" dirty="0" smtClean="0"/>
            <a:t> a </a:t>
          </a:r>
          <a:r>
            <a:rPr lang="en-US" sz="1700" kern="1200" dirty="0" err="1" smtClean="0"/>
            <a:t>societăţii</a:t>
          </a:r>
          <a:r>
            <a:rPr lang="en-US" sz="1700" kern="1200" dirty="0" smtClean="0"/>
            <a:t>, a </a:t>
          </a:r>
          <a:r>
            <a:rPr lang="en-US" sz="1700" kern="1200" dirty="0" err="1" smtClean="0"/>
            <a:t>mediului</a:t>
          </a:r>
          <a:r>
            <a:rPr lang="en-US" sz="1700" kern="1200" dirty="0" smtClean="0"/>
            <a:t>, nu </a:t>
          </a:r>
          <a:r>
            <a:rPr lang="en-US" sz="1700" kern="1200" dirty="0" err="1" smtClean="0"/>
            <a:t>doar</a:t>
          </a:r>
          <a:r>
            <a:rPr lang="en-US" sz="1700" kern="1200" dirty="0" smtClean="0"/>
            <a:t> a </a:t>
          </a:r>
          <a:r>
            <a:rPr lang="en-US" sz="1700" kern="1200" dirty="0" err="1" smtClean="0"/>
            <a:t>teritoriilor</a:t>
          </a:r>
          <a:r>
            <a:rPr lang="en-US" sz="1700" kern="1200" dirty="0" smtClean="0"/>
            <a:t> din </a:t>
          </a:r>
          <a:r>
            <a:rPr lang="en-US" sz="1700" kern="1200" dirty="0" err="1" smtClean="0"/>
            <a:t>interiorul</a:t>
          </a:r>
          <a:r>
            <a:rPr lang="en-US" sz="1700" kern="1200" dirty="0" smtClean="0"/>
            <a:t> </a:t>
          </a:r>
          <a:r>
            <a:rPr lang="en-US" sz="1700" kern="1200" dirty="0" err="1" smtClean="0"/>
            <a:t>graniţelor</a:t>
          </a:r>
          <a:r>
            <a:rPr lang="en-US" sz="1700" kern="1200" dirty="0" smtClean="0"/>
            <a:t>.</a:t>
          </a:r>
          <a:endParaRPr lang="fr-FR" sz="1700" kern="1200" dirty="0"/>
        </a:p>
      </dsp:txBody>
      <dsp:txXfrm>
        <a:off x="0" y="0"/>
        <a:ext cx="10162222" cy="1441846"/>
      </dsp:txXfrm>
    </dsp:sp>
    <dsp:sp modelId="{F4FB3C01-2080-450B-9CCD-B1F332306D8C}">
      <dsp:nvSpPr>
        <dsp:cNvPr id="0" name=""/>
        <dsp:cNvSpPr/>
      </dsp:nvSpPr>
      <dsp:spPr>
        <a:xfrm>
          <a:off x="0" y="1441846"/>
          <a:ext cx="10162222"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9B78B8-5897-4D67-A11F-16FCCB5491B3}">
      <dsp:nvSpPr>
        <dsp:cNvPr id="0" name=""/>
        <dsp:cNvSpPr/>
      </dsp:nvSpPr>
      <dsp:spPr>
        <a:xfrm>
          <a:off x="0" y="1441846"/>
          <a:ext cx="10162222" cy="14418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just" defTabSz="755650">
            <a:lnSpc>
              <a:spcPct val="90000"/>
            </a:lnSpc>
            <a:spcBef>
              <a:spcPct val="0"/>
            </a:spcBef>
            <a:spcAft>
              <a:spcPct val="35000"/>
            </a:spcAft>
          </a:pPr>
          <a:r>
            <a:rPr lang="en-US" sz="1700" kern="1200" dirty="0" err="1" smtClean="0"/>
            <a:t>În</a:t>
          </a:r>
          <a:r>
            <a:rPr lang="en-US" sz="1700" kern="1200" dirty="0" smtClean="0"/>
            <a:t> </a:t>
          </a:r>
          <a:r>
            <a:rPr lang="en-US" sz="1700" kern="1200" dirty="0" err="1" smtClean="0"/>
            <a:t>cazul</a:t>
          </a:r>
          <a:r>
            <a:rPr lang="en-US" sz="1700" kern="1200" dirty="0" smtClean="0"/>
            <a:t> </a:t>
          </a:r>
          <a:r>
            <a:rPr lang="en-US" sz="1700" kern="1200" dirty="0" err="1" smtClean="0"/>
            <a:t>securităţii</a:t>
          </a:r>
          <a:r>
            <a:rPr lang="en-US" sz="1700" kern="1200" dirty="0" smtClean="0"/>
            <a:t> </a:t>
          </a:r>
          <a:r>
            <a:rPr lang="en-US" sz="1700" kern="1200" dirty="0" err="1" smtClean="0"/>
            <a:t>tradiţionale</a:t>
          </a:r>
          <a:r>
            <a:rPr lang="en-US" sz="1700" kern="1200" dirty="0" smtClean="0"/>
            <a:t> </a:t>
          </a:r>
          <a:r>
            <a:rPr lang="en-US" sz="1700" kern="1200" dirty="0" err="1" smtClean="0"/>
            <a:t>rolul</a:t>
          </a:r>
          <a:r>
            <a:rPr lang="en-US" sz="1700" kern="1200" dirty="0" smtClean="0"/>
            <a:t> </a:t>
          </a:r>
          <a:r>
            <a:rPr lang="en-US" sz="1700" kern="1200" dirty="0" err="1" smtClean="0"/>
            <a:t>esenţial</a:t>
          </a:r>
          <a:r>
            <a:rPr lang="en-US" sz="1700" kern="1200" dirty="0" smtClean="0"/>
            <a:t> </a:t>
          </a:r>
          <a:r>
            <a:rPr lang="en-US" sz="1700" kern="1200" dirty="0" err="1" smtClean="0"/>
            <a:t>îl</a:t>
          </a:r>
          <a:r>
            <a:rPr lang="en-US" sz="1700" kern="1200" dirty="0" smtClean="0"/>
            <a:t> </a:t>
          </a:r>
          <a:r>
            <a:rPr lang="en-US" sz="1700" kern="1200" dirty="0" err="1" smtClean="0"/>
            <a:t>avea</a:t>
          </a:r>
          <a:r>
            <a:rPr lang="en-US" sz="1700" kern="1200" dirty="0" smtClean="0"/>
            <a:t> </a:t>
          </a:r>
          <a:r>
            <a:rPr lang="en-US" sz="1700" kern="1200" dirty="0" err="1" smtClean="0"/>
            <a:t>statul</a:t>
          </a:r>
          <a:r>
            <a:rPr lang="en-US" sz="1700" kern="1200" dirty="0" smtClean="0"/>
            <a:t> </a:t>
          </a:r>
          <a:r>
            <a:rPr lang="en-US" sz="1700" kern="1200" dirty="0" err="1" smtClean="0"/>
            <a:t>sau</a:t>
          </a:r>
          <a:r>
            <a:rPr lang="en-US" sz="1700" kern="1200" dirty="0" smtClean="0"/>
            <a:t> </a:t>
          </a:r>
          <a:r>
            <a:rPr lang="en-US" sz="1700" kern="1200" dirty="0" err="1" smtClean="0"/>
            <a:t>colectivitatea</a:t>
          </a:r>
          <a:r>
            <a:rPr lang="en-US" sz="1700" kern="1200" dirty="0" smtClean="0"/>
            <a:t> din care </a:t>
          </a:r>
          <a:r>
            <a:rPr lang="en-US" sz="1700" kern="1200" dirty="0" err="1" smtClean="0"/>
            <a:t>aceasta</a:t>
          </a:r>
          <a:r>
            <a:rPr lang="en-US" sz="1700" kern="1200" dirty="0" smtClean="0"/>
            <a:t> face parte. </a:t>
          </a:r>
          <a:r>
            <a:rPr lang="en-US" sz="1700" kern="1200" dirty="0" err="1" smtClean="0"/>
            <a:t>Aceste</a:t>
          </a:r>
          <a:r>
            <a:rPr lang="en-US" sz="1700" kern="1200" dirty="0" smtClean="0"/>
            <a:t> </a:t>
          </a:r>
          <a:r>
            <a:rPr lang="en-US" sz="1700" kern="1200" dirty="0" err="1" smtClean="0"/>
            <a:t>valenţe</a:t>
          </a:r>
          <a:r>
            <a:rPr lang="en-US" sz="1700" kern="1200" dirty="0" smtClean="0"/>
            <a:t> ale </a:t>
          </a:r>
          <a:r>
            <a:rPr lang="en-US" sz="1700" kern="1200" dirty="0" err="1" smtClean="0"/>
            <a:t>conceptului</a:t>
          </a:r>
          <a:r>
            <a:rPr lang="en-US" sz="1700" kern="1200" dirty="0" smtClean="0"/>
            <a:t> de </a:t>
          </a:r>
          <a:r>
            <a:rPr lang="en-US" sz="1700" kern="1200" dirty="0" err="1" smtClean="0"/>
            <a:t>securitate</a:t>
          </a:r>
          <a:r>
            <a:rPr lang="en-US" sz="1700" kern="1200" dirty="0" smtClean="0"/>
            <a:t> se </a:t>
          </a:r>
          <a:r>
            <a:rPr lang="en-US" sz="1700" kern="1200" dirty="0" err="1" smtClean="0"/>
            <a:t>transpun</a:t>
          </a:r>
          <a:r>
            <a:rPr lang="en-US" sz="1700" kern="1200" dirty="0" smtClean="0"/>
            <a:t> la </a:t>
          </a:r>
          <a:r>
            <a:rPr lang="en-US" sz="1700" kern="1200" dirty="0" err="1" smtClean="0"/>
            <a:t>nivel</a:t>
          </a:r>
          <a:r>
            <a:rPr lang="en-US" sz="1700" kern="1200" dirty="0" smtClean="0"/>
            <a:t> </a:t>
          </a:r>
          <a:r>
            <a:rPr lang="en-US" sz="1700" kern="1200" dirty="0" err="1" smtClean="0"/>
            <a:t>internaţional</a:t>
          </a:r>
          <a:r>
            <a:rPr lang="en-US" sz="1700" kern="1200" dirty="0" smtClean="0"/>
            <a:t> </a:t>
          </a:r>
          <a:r>
            <a:rPr lang="en-US" sz="1700" kern="1200" dirty="0" err="1" smtClean="0"/>
            <a:t>prin</a:t>
          </a:r>
          <a:r>
            <a:rPr lang="en-US" sz="1700" kern="1200" dirty="0" smtClean="0"/>
            <a:t> </a:t>
          </a:r>
          <a:r>
            <a:rPr lang="en-US" sz="1700" kern="1200" dirty="0" err="1" smtClean="0"/>
            <a:t>promovarea</a:t>
          </a:r>
          <a:r>
            <a:rPr lang="en-US" sz="1700" kern="1200" dirty="0" smtClean="0"/>
            <a:t> </a:t>
          </a:r>
          <a:r>
            <a:rPr lang="en-US" sz="1700" kern="1200" dirty="0" err="1" smtClean="0"/>
            <a:t>unui</a:t>
          </a:r>
          <a:r>
            <a:rPr lang="en-US" sz="1700" kern="1200" dirty="0" smtClean="0"/>
            <a:t> set minimal de </a:t>
          </a:r>
          <a:r>
            <a:rPr lang="en-US" sz="1700" kern="1200" dirty="0" err="1" smtClean="0"/>
            <a:t>valori</a:t>
          </a:r>
          <a:r>
            <a:rPr lang="en-US" sz="1700" kern="1200" dirty="0" smtClean="0"/>
            <a:t> </a:t>
          </a:r>
          <a:r>
            <a:rPr lang="en-US" sz="1700" kern="1200" dirty="0" err="1" smtClean="0"/>
            <a:t>comune</a:t>
          </a:r>
          <a:r>
            <a:rPr lang="en-US" sz="1700" kern="1200" dirty="0" smtClean="0"/>
            <a:t> </a:t>
          </a:r>
          <a:r>
            <a:rPr lang="en-US" sz="1700" kern="1200" dirty="0" err="1" smtClean="0"/>
            <a:t>bazate</a:t>
          </a:r>
          <a:r>
            <a:rPr lang="en-US" sz="1700" kern="1200" dirty="0" smtClean="0"/>
            <a:t> </a:t>
          </a:r>
          <a:r>
            <a:rPr lang="en-US" sz="1700" kern="1200" dirty="0" err="1" smtClean="0"/>
            <a:t>pe</a:t>
          </a:r>
          <a:r>
            <a:rPr lang="en-US" sz="1700" kern="1200" dirty="0" smtClean="0"/>
            <a:t> </a:t>
          </a:r>
          <a:r>
            <a:rPr lang="en-US" sz="1700" kern="1200" dirty="0" err="1" smtClean="0"/>
            <a:t>principiile</a:t>
          </a:r>
          <a:r>
            <a:rPr lang="en-US" sz="1700" kern="1200" dirty="0" smtClean="0"/>
            <a:t> </a:t>
          </a:r>
          <a:r>
            <a:rPr lang="en-US" sz="1700" kern="1200" dirty="0" err="1" smtClean="0"/>
            <a:t>securităţii</a:t>
          </a:r>
          <a:r>
            <a:rPr lang="en-US" sz="1700" kern="1200" dirty="0" smtClean="0"/>
            <a:t> </a:t>
          </a:r>
          <a:r>
            <a:rPr lang="en-US" sz="1700" kern="1200" dirty="0" err="1" smtClean="0"/>
            <a:t>umane</a:t>
          </a:r>
          <a:r>
            <a:rPr lang="en-US" sz="1700" kern="1200" dirty="0" smtClean="0"/>
            <a:t>, </a:t>
          </a:r>
          <a:r>
            <a:rPr lang="en-US" sz="1700" kern="1200" dirty="0" err="1" smtClean="0"/>
            <a:t>valori</a:t>
          </a:r>
          <a:r>
            <a:rPr lang="en-US" sz="1700" kern="1200" dirty="0" smtClean="0"/>
            <a:t> care </a:t>
          </a:r>
          <a:r>
            <a:rPr lang="en-US" sz="1700" kern="1200" dirty="0" err="1" smtClean="0"/>
            <a:t>sunt</a:t>
          </a:r>
          <a:r>
            <a:rPr lang="en-US" sz="1700" kern="1200" dirty="0" smtClean="0"/>
            <a:t> </a:t>
          </a:r>
          <a:r>
            <a:rPr lang="en-US" sz="1700" kern="1200" dirty="0" err="1" smtClean="0"/>
            <a:t>promovate</a:t>
          </a:r>
          <a:r>
            <a:rPr lang="en-US" sz="1700" kern="1200" dirty="0" smtClean="0"/>
            <a:t> </a:t>
          </a:r>
          <a:r>
            <a:rPr lang="en-US" sz="1700" kern="1200" dirty="0" err="1" smtClean="0"/>
            <a:t>şi</a:t>
          </a:r>
          <a:r>
            <a:rPr lang="en-US" sz="1700" kern="1200" dirty="0" smtClean="0"/>
            <a:t> </a:t>
          </a:r>
          <a:r>
            <a:rPr lang="en-US" sz="1700" kern="1200" dirty="0" err="1" smtClean="0"/>
            <a:t>asumate</a:t>
          </a:r>
          <a:r>
            <a:rPr lang="en-US" sz="1700" kern="1200" dirty="0" smtClean="0"/>
            <a:t> din </a:t>
          </a:r>
          <a:r>
            <a:rPr lang="en-US" sz="1700" kern="1200" dirty="0" err="1" smtClean="0"/>
            <a:t>punct</a:t>
          </a:r>
          <a:r>
            <a:rPr lang="en-US" sz="1700" kern="1200" dirty="0" smtClean="0"/>
            <a:t> de </a:t>
          </a:r>
          <a:r>
            <a:rPr lang="en-US" sz="1700" kern="1200" dirty="0" err="1" smtClean="0"/>
            <a:t>vedere</a:t>
          </a:r>
          <a:r>
            <a:rPr lang="en-US" sz="1700" kern="1200" dirty="0" smtClean="0"/>
            <a:t> al </a:t>
          </a:r>
          <a:r>
            <a:rPr lang="en-US" sz="1700" kern="1200" dirty="0" err="1" smtClean="0"/>
            <a:t>dreptului</a:t>
          </a:r>
          <a:r>
            <a:rPr lang="en-US" sz="1700" kern="1200" dirty="0" smtClean="0"/>
            <a:t> </a:t>
          </a:r>
          <a:r>
            <a:rPr lang="en-US" sz="1700" kern="1200" dirty="0" err="1" smtClean="0"/>
            <a:t>internaţional</a:t>
          </a:r>
          <a:r>
            <a:rPr lang="en-US" sz="1700" kern="1200" dirty="0" smtClean="0"/>
            <a:t> </a:t>
          </a:r>
          <a:r>
            <a:rPr lang="en-US" sz="1700" kern="1200" dirty="0" err="1" smtClean="0"/>
            <a:t>în</a:t>
          </a:r>
          <a:r>
            <a:rPr lang="en-US" sz="1700" kern="1200" dirty="0" smtClean="0"/>
            <a:t> </a:t>
          </a:r>
          <a:r>
            <a:rPr lang="en-US" sz="1700" kern="1200" dirty="0" err="1" smtClean="0"/>
            <a:t>cadrul</a:t>
          </a:r>
          <a:r>
            <a:rPr lang="en-US" sz="1700" kern="1200" dirty="0" smtClean="0"/>
            <a:t> O.N.U. Se </a:t>
          </a:r>
          <a:r>
            <a:rPr lang="en-US" sz="1700" kern="1200" dirty="0" err="1" smtClean="0"/>
            <a:t>coagulează</a:t>
          </a:r>
          <a:r>
            <a:rPr lang="en-US" sz="1700" kern="1200" dirty="0" smtClean="0"/>
            <a:t> </a:t>
          </a:r>
          <a:r>
            <a:rPr lang="en-US" sz="1700" kern="1200" dirty="0" err="1" smtClean="0"/>
            <a:t>astfel</a:t>
          </a:r>
          <a:r>
            <a:rPr lang="en-US" sz="1700" kern="1200" dirty="0" smtClean="0"/>
            <a:t> o </a:t>
          </a:r>
          <a:r>
            <a:rPr lang="en-US" sz="1700" kern="1200" dirty="0" err="1" smtClean="0"/>
            <a:t>interacţiune</a:t>
          </a:r>
          <a:r>
            <a:rPr lang="en-US" sz="1700" kern="1200" dirty="0" smtClean="0"/>
            <a:t> </a:t>
          </a:r>
          <a:r>
            <a:rPr lang="en-US" sz="1700" kern="1200" dirty="0" err="1" smtClean="0"/>
            <a:t>complexă</a:t>
          </a:r>
          <a:r>
            <a:rPr lang="en-US" sz="1700" kern="1200" dirty="0" smtClean="0"/>
            <a:t> </a:t>
          </a:r>
          <a:r>
            <a:rPr lang="en-US" sz="1700" kern="1200" dirty="0" err="1" smtClean="0"/>
            <a:t>şi</a:t>
          </a:r>
          <a:r>
            <a:rPr lang="en-US" sz="1700" kern="1200" dirty="0" smtClean="0"/>
            <a:t> </a:t>
          </a:r>
          <a:r>
            <a:rPr lang="en-US" sz="1700" kern="1200" dirty="0" err="1" smtClean="0"/>
            <a:t>complementară</a:t>
          </a:r>
          <a:r>
            <a:rPr lang="en-US" sz="1700" kern="1200" dirty="0" smtClean="0"/>
            <a:t> </a:t>
          </a:r>
          <a:r>
            <a:rPr lang="en-US" sz="1700" kern="1200" dirty="0" err="1" smtClean="0"/>
            <a:t>între</a:t>
          </a:r>
          <a:r>
            <a:rPr lang="en-US" sz="1700" kern="1200" dirty="0" smtClean="0"/>
            <a:t> </a:t>
          </a:r>
          <a:r>
            <a:rPr lang="en-US" sz="1700" kern="1200" dirty="0" err="1" smtClean="0"/>
            <a:t>cele</a:t>
          </a:r>
          <a:r>
            <a:rPr lang="en-US" sz="1700" kern="1200" dirty="0" smtClean="0"/>
            <a:t> </a:t>
          </a:r>
          <a:r>
            <a:rPr lang="en-US" sz="1700" kern="1200" dirty="0" err="1" smtClean="0"/>
            <a:t>trei</a:t>
          </a:r>
          <a:r>
            <a:rPr lang="en-US" sz="1700" kern="1200" dirty="0" smtClean="0"/>
            <a:t> </a:t>
          </a:r>
          <a:r>
            <a:rPr lang="en-US" sz="1700" kern="1200" dirty="0" err="1" smtClean="0"/>
            <a:t>paliere</a:t>
          </a:r>
          <a:r>
            <a:rPr lang="en-US" sz="1700" kern="1200" dirty="0" smtClean="0"/>
            <a:t> ale </a:t>
          </a:r>
          <a:r>
            <a:rPr lang="en-US" sz="1700" kern="1200" dirty="0" err="1" smtClean="0"/>
            <a:t>securităţii</a:t>
          </a:r>
          <a:r>
            <a:rPr lang="en-US" sz="1700" kern="1200" dirty="0" smtClean="0"/>
            <a:t>: </a:t>
          </a:r>
          <a:r>
            <a:rPr lang="en-US" sz="1700" kern="1200" dirty="0" err="1" smtClean="0"/>
            <a:t>securitatea</a:t>
          </a:r>
          <a:r>
            <a:rPr lang="en-US" sz="1700" kern="1200" dirty="0" smtClean="0"/>
            <a:t> </a:t>
          </a:r>
          <a:r>
            <a:rPr lang="en-US" sz="1700" kern="1200" dirty="0" err="1" smtClean="0"/>
            <a:t>individului</a:t>
          </a:r>
          <a:r>
            <a:rPr lang="en-US" sz="1700" kern="1200" dirty="0" smtClean="0"/>
            <a:t>, </a:t>
          </a:r>
          <a:r>
            <a:rPr lang="en-US" sz="1700" kern="1200" dirty="0" err="1" smtClean="0"/>
            <a:t>securitatea</a:t>
          </a:r>
          <a:r>
            <a:rPr lang="en-US" sz="1700" kern="1200" dirty="0" smtClean="0"/>
            <a:t> </a:t>
          </a:r>
          <a:r>
            <a:rPr lang="en-US" sz="1700" kern="1200" dirty="0" err="1" smtClean="0"/>
            <a:t>naţională</a:t>
          </a:r>
          <a:r>
            <a:rPr lang="en-US" sz="1700" kern="1200" dirty="0" smtClean="0"/>
            <a:t> </a:t>
          </a:r>
          <a:r>
            <a:rPr lang="en-US" sz="1700" kern="1200" dirty="0" err="1" smtClean="0"/>
            <a:t>şi</a:t>
          </a:r>
          <a:r>
            <a:rPr lang="en-US" sz="1700" kern="1200" dirty="0" smtClean="0"/>
            <a:t> </a:t>
          </a:r>
          <a:r>
            <a:rPr lang="en-US" sz="1700" kern="1200" dirty="0" err="1" smtClean="0"/>
            <a:t>securitatea</a:t>
          </a:r>
          <a:r>
            <a:rPr lang="en-US" sz="1700" kern="1200" dirty="0" smtClean="0"/>
            <a:t> </a:t>
          </a:r>
          <a:r>
            <a:rPr lang="en-US" sz="1700" kern="1200" dirty="0" err="1" smtClean="0"/>
            <a:t>internaţională</a:t>
          </a:r>
          <a:r>
            <a:rPr lang="en-US" sz="1700" kern="1200" dirty="0" smtClean="0"/>
            <a:t>.</a:t>
          </a:r>
          <a:endParaRPr lang="ru-RU" sz="1700" kern="1200" dirty="0"/>
        </a:p>
      </dsp:txBody>
      <dsp:txXfrm>
        <a:off x="0" y="1441846"/>
        <a:ext cx="10162222" cy="1441846"/>
      </dsp:txXfrm>
    </dsp:sp>
    <dsp:sp modelId="{FE513AE4-B969-4907-B73D-0E221D6E991C}">
      <dsp:nvSpPr>
        <dsp:cNvPr id="0" name=""/>
        <dsp:cNvSpPr/>
      </dsp:nvSpPr>
      <dsp:spPr>
        <a:xfrm>
          <a:off x="0" y="2883693"/>
          <a:ext cx="10162222"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5DD8A0-0EDC-4586-9E6E-81EF04DD635D}">
      <dsp:nvSpPr>
        <dsp:cNvPr id="0" name=""/>
        <dsp:cNvSpPr/>
      </dsp:nvSpPr>
      <dsp:spPr>
        <a:xfrm>
          <a:off x="0" y="2883693"/>
          <a:ext cx="10162222" cy="14418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just" defTabSz="755650">
            <a:lnSpc>
              <a:spcPct val="90000"/>
            </a:lnSpc>
            <a:spcBef>
              <a:spcPct val="0"/>
            </a:spcBef>
            <a:spcAft>
              <a:spcPct val="35000"/>
            </a:spcAft>
          </a:pPr>
          <a:r>
            <a:rPr lang="en-US" sz="1700" kern="1200" dirty="0" err="1" smtClean="0"/>
            <a:t>Punctul</a:t>
          </a:r>
          <a:r>
            <a:rPr lang="en-US" sz="1700" kern="1200" dirty="0" smtClean="0"/>
            <a:t> central al </a:t>
          </a:r>
          <a:r>
            <a:rPr lang="en-US" sz="1700" kern="1200" dirty="0" err="1" smtClean="0"/>
            <a:t>securităţii</a:t>
          </a:r>
          <a:r>
            <a:rPr lang="en-US" sz="1700" kern="1200" dirty="0" smtClean="0"/>
            <a:t> </a:t>
          </a:r>
          <a:r>
            <a:rPr lang="en-US" sz="1700" kern="1200" dirty="0" err="1" smtClean="0"/>
            <a:t>internaţionale</a:t>
          </a:r>
          <a:r>
            <a:rPr lang="en-US" sz="1700" kern="1200" dirty="0" smtClean="0"/>
            <a:t> </a:t>
          </a:r>
          <a:r>
            <a:rPr lang="en-US" sz="1700" kern="1200" dirty="0" err="1" smtClean="0"/>
            <a:t>este</a:t>
          </a:r>
          <a:r>
            <a:rPr lang="en-US" sz="1700" kern="1200" dirty="0" smtClean="0"/>
            <a:t> </a:t>
          </a:r>
          <a:r>
            <a:rPr lang="en-US" sz="1700" kern="1200" dirty="0" err="1" smtClean="0"/>
            <a:t>reprezentat</a:t>
          </a:r>
          <a:r>
            <a:rPr lang="en-US" sz="1700" kern="1200" dirty="0" smtClean="0"/>
            <a:t> </a:t>
          </a:r>
          <a:r>
            <a:rPr lang="en-US" sz="1700" kern="1200" dirty="0" err="1" smtClean="0"/>
            <a:t>în</a:t>
          </a:r>
          <a:r>
            <a:rPr lang="en-US" sz="1700" kern="1200" dirty="0" smtClean="0"/>
            <a:t> mod </a:t>
          </a:r>
          <a:r>
            <a:rPr lang="en-US" sz="1700" kern="1200" dirty="0" err="1" smtClean="0"/>
            <a:t>tradiţional</a:t>
          </a:r>
          <a:r>
            <a:rPr lang="en-US" sz="1700" kern="1200" dirty="0" smtClean="0"/>
            <a:t> de </a:t>
          </a:r>
          <a:r>
            <a:rPr lang="en-US" sz="1700" kern="1200" dirty="0" err="1" smtClean="0"/>
            <a:t>securitatea</a:t>
          </a:r>
          <a:r>
            <a:rPr lang="en-US" sz="1700" kern="1200" dirty="0" smtClean="0"/>
            <a:t> </a:t>
          </a:r>
          <a:r>
            <a:rPr lang="en-US" sz="1700" kern="1200" dirty="0" err="1" smtClean="0"/>
            <a:t>statelor</a:t>
          </a:r>
          <a:r>
            <a:rPr lang="en-US" sz="1700" kern="1200" dirty="0" smtClean="0"/>
            <a:t> ca </a:t>
          </a:r>
          <a:r>
            <a:rPr lang="en-US" sz="1700" kern="1200" dirty="0" err="1" smtClean="0"/>
            <a:t>subiect</a:t>
          </a:r>
          <a:r>
            <a:rPr lang="en-US" sz="1700" kern="1200" dirty="0" smtClean="0"/>
            <a:t> de </a:t>
          </a:r>
          <a:r>
            <a:rPr lang="en-US" sz="1700" kern="1200" dirty="0" err="1" smtClean="0"/>
            <a:t>drept</a:t>
          </a:r>
          <a:r>
            <a:rPr lang="en-US" sz="1700" kern="1200" dirty="0" smtClean="0"/>
            <a:t> </a:t>
          </a:r>
          <a:r>
            <a:rPr lang="en-US" sz="1700" kern="1200" dirty="0" err="1" smtClean="0"/>
            <a:t>internaţional</a:t>
          </a:r>
          <a:r>
            <a:rPr lang="en-US" sz="1700" kern="1200" dirty="0" smtClean="0"/>
            <a:t> </a:t>
          </a:r>
          <a:r>
            <a:rPr lang="en-US" sz="1700" kern="1200" dirty="0" err="1" smtClean="0"/>
            <a:t>şi</a:t>
          </a:r>
          <a:r>
            <a:rPr lang="en-US" sz="1700" kern="1200" dirty="0" smtClean="0"/>
            <a:t> </a:t>
          </a:r>
          <a:r>
            <a:rPr lang="en-US" sz="1700" kern="1200" dirty="0" err="1" smtClean="0"/>
            <a:t>că</a:t>
          </a:r>
          <a:r>
            <a:rPr lang="en-US" sz="1700" kern="1200" dirty="0" smtClean="0"/>
            <a:t> </a:t>
          </a:r>
          <a:r>
            <a:rPr lang="en-US" sz="1700" kern="1200" dirty="0" err="1" smtClean="0"/>
            <a:t>securitatea</a:t>
          </a:r>
          <a:r>
            <a:rPr lang="en-US" sz="1700" kern="1200" dirty="0" smtClean="0"/>
            <a:t> </a:t>
          </a:r>
          <a:r>
            <a:rPr lang="en-US" sz="1700" kern="1200" dirty="0" err="1" smtClean="0"/>
            <a:t>umană</a:t>
          </a:r>
          <a:r>
            <a:rPr lang="en-US" sz="1700" kern="1200" dirty="0" smtClean="0"/>
            <a:t> se </a:t>
          </a:r>
          <a:r>
            <a:rPr lang="en-US" sz="1700" kern="1200" dirty="0" err="1" smtClean="0"/>
            <a:t>concentrează</a:t>
          </a:r>
          <a:r>
            <a:rPr lang="en-US" sz="1700" kern="1200" dirty="0" smtClean="0"/>
            <a:t> </a:t>
          </a:r>
          <a:r>
            <a:rPr lang="en-US" sz="1700" kern="1200" dirty="0" err="1" smtClean="0"/>
            <a:t>pe</a:t>
          </a:r>
          <a:r>
            <a:rPr lang="en-US" sz="1700" kern="1200" dirty="0" smtClean="0"/>
            <a:t> </a:t>
          </a:r>
          <a:r>
            <a:rPr lang="en-US" sz="1700" kern="1200" dirty="0" err="1" smtClean="0"/>
            <a:t>individ</a:t>
          </a:r>
          <a:r>
            <a:rPr lang="en-US" sz="1700" kern="1200" dirty="0" smtClean="0"/>
            <a:t> ca exponent al </a:t>
          </a:r>
          <a:r>
            <a:rPr lang="en-US" sz="1700" kern="1200" dirty="0" err="1" smtClean="0"/>
            <a:t>societăţii</a:t>
          </a:r>
          <a:r>
            <a:rPr lang="en-US" sz="1700" kern="1200" dirty="0" smtClean="0"/>
            <a:t> </a:t>
          </a:r>
          <a:r>
            <a:rPr lang="en-US" sz="1700" kern="1200" dirty="0" err="1" smtClean="0"/>
            <a:t>căreia</a:t>
          </a:r>
          <a:r>
            <a:rPr lang="en-US" sz="1700" kern="1200" dirty="0" smtClean="0"/>
            <a:t> </a:t>
          </a:r>
          <a:r>
            <a:rPr lang="en-US" sz="1700" kern="1200" dirty="0" err="1" smtClean="0"/>
            <a:t>îi</a:t>
          </a:r>
          <a:r>
            <a:rPr lang="en-US" sz="1700" kern="1200" dirty="0" smtClean="0"/>
            <a:t> </a:t>
          </a:r>
          <a:r>
            <a:rPr lang="en-US" sz="1700" kern="1200" dirty="0" err="1" smtClean="0"/>
            <a:t>aparţine</a:t>
          </a:r>
          <a:r>
            <a:rPr lang="en-US" sz="1700" kern="1200" dirty="0" smtClean="0"/>
            <a:t>, am </a:t>
          </a:r>
          <a:r>
            <a:rPr lang="en-US" sz="1700" kern="1200" dirty="0" err="1" smtClean="0"/>
            <a:t>putea</a:t>
          </a:r>
          <a:r>
            <a:rPr lang="en-US" sz="1700" kern="1200" dirty="0" smtClean="0"/>
            <a:t> </a:t>
          </a:r>
          <a:r>
            <a:rPr lang="en-US" sz="1700" kern="1200" dirty="0" err="1" smtClean="0"/>
            <a:t>conchide</a:t>
          </a:r>
          <a:r>
            <a:rPr lang="en-US" sz="1700" kern="1200" dirty="0" smtClean="0"/>
            <a:t> </a:t>
          </a:r>
          <a:r>
            <a:rPr lang="en-US" sz="1700" kern="1200" dirty="0" err="1" smtClean="0"/>
            <a:t>că</a:t>
          </a:r>
          <a:r>
            <a:rPr lang="en-US" sz="1700" kern="1200" dirty="0" smtClean="0"/>
            <a:t> o </a:t>
          </a:r>
          <a:r>
            <a:rPr lang="en-US" sz="1700" kern="1200" dirty="0" err="1" smtClean="0"/>
            <a:t>abordare</a:t>
          </a:r>
          <a:r>
            <a:rPr lang="en-US" sz="1700" kern="1200" dirty="0" smtClean="0"/>
            <a:t> a </a:t>
          </a:r>
          <a:r>
            <a:rPr lang="en-US" sz="1700" kern="1200" dirty="0" err="1" smtClean="0"/>
            <a:t>securităţii</a:t>
          </a:r>
          <a:r>
            <a:rPr lang="en-US" sz="1700" kern="1200" dirty="0" smtClean="0"/>
            <a:t> </a:t>
          </a:r>
          <a:r>
            <a:rPr lang="en-US" sz="1700" kern="1200" dirty="0" err="1" smtClean="0"/>
            <a:t>internaţionale</a:t>
          </a:r>
          <a:r>
            <a:rPr lang="en-US" sz="1700" kern="1200" dirty="0" smtClean="0"/>
            <a:t> a </a:t>
          </a:r>
          <a:r>
            <a:rPr lang="en-US" sz="1700" kern="1200" dirty="0" err="1" smtClean="0"/>
            <a:t>statelor</a:t>
          </a:r>
          <a:r>
            <a:rPr lang="en-US" sz="1700" kern="1200" dirty="0" smtClean="0"/>
            <a:t> </a:t>
          </a:r>
          <a:r>
            <a:rPr lang="en-US" sz="1700" kern="1200" dirty="0" err="1" smtClean="0"/>
            <a:t>pe</a:t>
          </a:r>
          <a:r>
            <a:rPr lang="en-US" sz="1700" kern="1200" dirty="0" smtClean="0"/>
            <a:t> </a:t>
          </a:r>
          <a:r>
            <a:rPr lang="en-US" sz="1700" kern="1200" dirty="0" err="1" smtClean="0"/>
            <a:t>baza</a:t>
          </a:r>
          <a:r>
            <a:rPr lang="en-US" sz="1700" kern="1200" dirty="0" smtClean="0"/>
            <a:t> </a:t>
          </a:r>
          <a:r>
            <a:rPr lang="en-US" sz="1700" kern="1200" dirty="0" err="1" smtClean="0"/>
            <a:t>conceptelor</a:t>
          </a:r>
          <a:r>
            <a:rPr lang="en-US" sz="1700" kern="1200" dirty="0" smtClean="0"/>
            <a:t> de </a:t>
          </a:r>
          <a:r>
            <a:rPr lang="en-US" sz="1700" kern="1200" dirty="0" err="1" smtClean="0"/>
            <a:t>securitate</a:t>
          </a:r>
          <a:r>
            <a:rPr lang="en-US" sz="1700" kern="1200" dirty="0" smtClean="0"/>
            <a:t> </a:t>
          </a:r>
          <a:r>
            <a:rPr lang="en-US" sz="1700" kern="1200" dirty="0" err="1" smtClean="0"/>
            <a:t>umană</a:t>
          </a:r>
          <a:r>
            <a:rPr lang="en-US" sz="1700" kern="1200" dirty="0" smtClean="0"/>
            <a:t> </a:t>
          </a:r>
          <a:r>
            <a:rPr lang="en-US" sz="1700" kern="1200" dirty="0" err="1" smtClean="0"/>
            <a:t>poate</a:t>
          </a:r>
          <a:r>
            <a:rPr lang="en-US" sz="1700" kern="1200" dirty="0" smtClean="0"/>
            <a:t> </a:t>
          </a:r>
          <a:r>
            <a:rPr lang="en-US" sz="1700" kern="1200" dirty="0" err="1" smtClean="0"/>
            <a:t>oferi</a:t>
          </a:r>
          <a:r>
            <a:rPr lang="en-US" sz="1700" kern="1200" dirty="0" smtClean="0"/>
            <a:t> </a:t>
          </a:r>
          <a:r>
            <a:rPr lang="en-US" sz="1700" kern="1200" dirty="0" err="1" smtClean="0"/>
            <a:t>soluţii</a:t>
          </a:r>
          <a:r>
            <a:rPr lang="en-US" sz="1700" kern="1200" dirty="0" smtClean="0"/>
            <a:t> </a:t>
          </a:r>
          <a:r>
            <a:rPr lang="en-US" sz="1700" kern="1200" dirty="0" err="1" smtClean="0"/>
            <a:t>mai</a:t>
          </a:r>
          <a:r>
            <a:rPr lang="en-US" sz="1700" kern="1200" dirty="0" smtClean="0"/>
            <a:t> </a:t>
          </a:r>
          <a:r>
            <a:rPr lang="en-US" sz="1700" kern="1200" dirty="0" err="1" smtClean="0"/>
            <a:t>bune</a:t>
          </a:r>
          <a:r>
            <a:rPr lang="en-US" sz="1700" kern="1200" dirty="0" smtClean="0"/>
            <a:t> </a:t>
          </a:r>
          <a:r>
            <a:rPr lang="en-US" sz="1700" kern="1200" dirty="0" err="1" smtClean="0"/>
            <a:t>şi</a:t>
          </a:r>
          <a:r>
            <a:rPr lang="en-US" sz="1700" kern="1200" dirty="0" smtClean="0"/>
            <a:t> </a:t>
          </a:r>
          <a:r>
            <a:rPr lang="en-US" sz="1700" kern="1200" dirty="0" err="1" smtClean="0"/>
            <a:t>pe</a:t>
          </a:r>
          <a:r>
            <a:rPr lang="en-US" sz="1700" kern="1200" dirty="0" smtClean="0"/>
            <a:t> </a:t>
          </a:r>
          <a:r>
            <a:rPr lang="en-US" sz="1700" kern="1200" dirty="0" err="1" smtClean="0"/>
            <a:t>termen</a:t>
          </a:r>
          <a:r>
            <a:rPr lang="en-US" sz="1700" kern="1200" dirty="0" smtClean="0"/>
            <a:t> </a:t>
          </a:r>
          <a:r>
            <a:rPr lang="en-US" sz="1700" kern="1200" dirty="0" err="1" smtClean="0"/>
            <a:t>mai</a:t>
          </a:r>
          <a:r>
            <a:rPr lang="en-US" sz="1700" kern="1200" dirty="0" smtClean="0"/>
            <a:t> </a:t>
          </a:r>
          <a:r>
            <a:rPr lang="en-US" sz="1700" kern="1200" dirty="0" err="1" smtClean="0"/>
            <a:t>îndelungat</a:t>
          </a:r>
          <a:r>
            <a:rPr lang="en-US" sz="1700" kern="1200" dirty="0" smtClean="0"/>
            <a:t>.</a:t>
          </a:r>
          <a:endParaRPr lang="ru-RU" sz="1700" kern="1200" dirty="0"/>
        </a:p>
      </dsp:txBody>
      <dsp:txXfrm>
        <a:off x="0" y="2883693"/>
        <a:ext cx="10162222" cy="1441846"/>
      </dsp:txXfrm>
    </dsp:sp>
    <dsp:sp modelId="{E42A5818-93AE-481E-AF51-3E4752671D99}">
      <dsp:nvSpPr>
        <dsp:cNvPr id="0" name=""/>
        <dsp:cNvSpPr/>
      </dsp:nvSpPr>
      <dsp:spPr>
        <a:xfrm>
          <a:off x="0" y="4325540"/>
          <a:ext cx="10162222"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0C5AC0-6F01-448E-9C31-B9D72CEB9BD6}">
      <dsp:nvSpPr>
        <dsp:cNvPr id="0" name=""/>
        <dsp:cNvSpPr/>
      </dsp:nvSpPr>
      <dsp:spPr>
        <a:xfrm>
          <a:off x="0" y="4325540"/>
          <a:ext cx="10162222" cy="14418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just" defTabSz="755650">
            <a:lnSpc>
              <a:spcPct val="90000"/>
            </a:lnSpc>
            <a:spcBef>
              <a:spcPct val="0"/>
            </a:spcBef>
            <a:spcAft>
              <a:spcPct val="35000"/>
            </a:spcAft>
          </a:pPr>
          <a:r>
            <a:rPr lang="en-US" sz="1700" kern="1200" dirty="0" err="1" smtClean="0"/>
            <a:t>Statele</a:t>
          </a:r>
          <a:r>
            <a:rPr lang="en-US" sz="1700" kern="1200" dirty="0" smtClean="0"/>
            <a:t> </a:t>
          </a:r>
          <a:r>
            <a:rPr lang="en-US" sz="1700" kern="1200" dirty="0" err="1" smtClean="0"/>
            <a:t>naţionale</a:t>
          </a:r>
          <a:r>
            <a:rPr lang="en-US" sz="1700" kern="1200" dirty="0" smtClean="0"/>
            <a:t> </a:t>
          </a:r>
          <a:r>
            <a:rPr lang="en-US" sz="1700" kern="1200" dirty="0" err="1" smtClean="0"/>
            <a:t>sunt</a:t>
          </a:r>
          <a:r>
            <a:rPr lang="en-US" sz="1700" kern="1200" dirty="0" smtClean="0"/>
            <a:t> </a:t>
          </a:r>
          <a:r>
            <a:rPr lang="en-US" sz="1700" kern="1200" dirty="0" err="1" smtClean="0"/>
            <a:t>actorii</a:t>
          </a:r>
          <a:r>
            <a:rPr lang="en-US" sz="1700" kern="1200" dirty="0" smtClean="0"/>
            <a:t> </a:t>
          </a:r>
          <a:r>
            <a:rPr lang="en-US" sz="1700" kern="1200" dirty="0" err="1" smtClean="0"/>
            <a:t>principali</a:t>
          </a:r>
          <a:r>
            <a:rPr lang="en-US" sz="1700" kern="1200" dirty="0" smtClean="0"/>
            <a:t> </a:t>
          </a:r>
          <a:r>
            <a:rPr lang="en-US" sz="1700" kern="1200" dirty="0" err="1" smtClean="0"/>
            <a:t>ai</a:t>
          </a:r>
          <a:r>
            <a:rPr lang="en-US" sz="1700" kern="1200" dirty="0" smtClean="0"/>
            <a:t> </a:t>
          </a:r>
          <a:r>
            <a:rPr lang="en-US" sz="1700" kern="1200" dirty="0" err="1" smtClean="0"/>
            <a:t>mediului</a:t>
          </a:r>
          <a:r>
            <a:rPr lang="en-US" sz="1700" kern="1200" dirty="0" smtClean="0"/>
            <a:t> </a:t>
          </a:r>
          <a:r>
            <a:rPr lang="en-US" sz="1700" kern="1200" dirty="0" err="1" smtClean="0"/>
            <a:t>internaţional</a:t>
          </a:r>
          <a:r>
            <a:rPr lang="en-US" sz="1700" kern="1200" dirty="0" smtClean="0"/>
            <a:t>, </a:t>
          </a:r>
          <a:r>
            <a:rPr lang="en-US" sz="1700" kern="1200" dirty="0" err="1" smtClean="0"/>
            <a:t>iar</a:t>
          </a:r>
          <a:r>
            <a:rPr lang="en-US" sz="1700" kern="1200" dirty="0" smtClean="0"/>
            <a:t> </a:t>
          </a:r>
          <a:r>
            <a:rPr lang="en-US" sz="1700" kern="1200" dirty="0" err="1" smtClean="0"/>
            <a:t>coroborarea</a:t>
          </a:r>
          <a:r>
            <a:rPr lang="en-US" sz="1700" kern="1200" dirty="0" smtClean="0"/>
            <a:t> </a:t>
          </a:r>
          <a:r>
            <a:rPr lang="en-US" sz="1700" kern="1200" dirty="0" err="1" smtClean="0"/>
            <a:t>problemelor</a:t>
          </a:r>
          <a:r>
            <a:rPr lang="en-US" sz="1700" kern="1200" dirty="0" smtClean="0"/>
            <a:t> </a:t>
          </a:r>
          <a:r>
            <a:rPr lang="en-US" sz="1700" kern="1200" dirty="0" err="1" smtClean="0"/>
            <a:t>lor</a:t>
          </a:r>
          <a:r>
            <a:rPr lang="en-US" sz="1700" kern="1200" dirty="0" smtClean="0"/>
            <a:t> </a:t>
          </a:r>
          <a:r>
            <a:rPr lang="en-US" sz="1700" kern="1200" dirty="0" err="1" smtClean="0"/>
            <a:t>externe</a:t>
          </a:r>
          <a:r>
            <a:rPr lang="en-US" sz="1700" kern="1200" dirty="0" smtClean="0"/>
            <a:t> (</a:t>
          </a:r>
          <a:r>
            <a:rPr lang="en-US" sz="1700" kern="1200" dirty="0" err="1" smtClean="0"/>
            <a:t>diferende</a:t>
          </a:r>
          <a:r>
            <a:rPr lang="en-US" sz="1700" kern="1200" dirty="0" smtClean="0"/>
            <a:t> </a:t>
          </a:r>
          <a:r>
            <a:rPr lang="en-US" sz="1700" kern="1200" dirty="0" err="1" smtClean="0"/>
            <a:t>teritoriale</a:t>
          </a:r>
          <a:r>
            <a:rPr lang="en-US" sz="1700" kern="1200" dirty="0" smtClean="0"/>
            <a:t>, de </a:t>
          </a:r>
          <a:r>
            <a:rPr lang="en-US" sz="1700" kern="1200" dirty="0" err="1" smtClean="0"/>
            <a:t>supremaţie</a:t>
          </a:r>
          <a:r>
            <a:rPr lang="en-US" sz="1700" kern="1200" dirty="0" smtClean="0"/>
            <a:t> </a:t>
          </a:r>
          <a:r>
            <a:rPr lang="en-US" sz="1700" kern="1200" dirty="0" err="1" smtClean="0"/>
            <a:t>militară</a:t>
          </a:r>
          <a:r>
            <a:rPr lang="en-US" sz="1700" kern="1200" dirty="0" smtClean="0"/>
            <a:t>, etc.) cu </a:t>
          </a:r>
          <a:r>
            <a:rPr lang="en-US" sz="1700" kern="1200" dirty="0" err="1" smtClean="0"/>
            <a:t>cele</a:t>
          </a:r>
          <a:r>
            <a:rPr lang="en-US" sz="1700" kern="1200" dirty="0" smtClean="0"/>
            <a:t> interne (</a:t>
          </a:r>
          <a:r>
            <a:rPr lang="en-US" sz="1700" kern="1200" dirty="0" err="1" smtClean="0"/>
            <a:t>nivel</a:t>
          </a:r>
          <a:r>
            <a:rPr lang="en-US" sz="1700" kern="1200" dirty="0" smtClean="0"/>
            <a:t> de </a:t>
          </a:r>
          <a:r>
            <a:rPr lang="en-US" sz="1700" kern="1200" dirty="0" err="1" smtClean="0"/>
            <a:t>dezvoltare</a:t>
          </a:r>
          <a:r>
            <a:rPr lang="en-US" sz="1700" kern="1200" dirty="0" smtClean="0"/>
            <a:t> </a:t>
          </a:r>
          <a:r>
            <a:rPr lang="en-US" sz="1700" kern="1200" dirty="0" err="1" smtClean="0"/>
            <a:t>economică</a:t>
          </a:r>
          <a:r>
            <a:rPr lang="en-US" sz="1700" kern="1200" dirty="0" smtClean="0"/>
            <a:t>, </a:t>
          </a:r>
          <a:r>
            <a:rPr lang="en-US" sz="1700" kern="1200" dirty="0" err="1" smtClean="0"/>
            <a:t>socială</a:t>
          </a:r>
          <a:r>
            <a:rPr lang="en-US" sz="1700" kern="1200" dirty="0" smtClean="0"/>
            <a:t>, </a:t>
          </a:r>
          <a:r>
            <a:rPr lang="en-US" sz="1700" kern="1200" dirty="0" err="1" smtClean="0"/>
            <a:t>tensiuni</a:t>
          </a:r>
          <a:r>
            <a:rPr lang="en-US" sz="1700" kern="1200" dirty="0" smtClean="0"/>
            <a:t> </a:t>
          </a:r>
          <a:r>
            <a:rPr lang="en-US" sz="1700" kern="1200" dirty="0" err="1" smtClean="0"/>
            <a:t>interetnice</a:t>
          </a:r>
          <a:r>
            <a:rPr lang="en-US" sz="1700" kern="1200" dirty="0" smtClean="0"/>
            <a:t>, etc.) </a:t>
          </a:r>
          <a:r>
            <a:rPr lang="en-US" sz="1700" kern="1200" dirty="0" err="1" smtClean="0"/>
            <a:t>reclamă</a:t>
          </a:r>
          <a:r>
            <a:rPr lang="en-US" sz="1700" kern="1200" dirty="0" smtClean="0"/>
            <a:t> </a:t>
          </a:r>
          <a:r>
            <a:rPr lang="en-US" sz="1700" kern="1200" dirty="0" err="1" smtClean="0"/>
            <a:t>eforturi</a:t>
          </a:r>
          <a:r>
            <a:rPr lang="en-US" sz="1700" kern="1200" dirty="0" smtClean="0"/>
            <a:t> </a:t>
          </a:r>
          <a:r>
            <a:rPr lang="en-US" sz="1700" kern="1200" dirty="0" err="1" smtClean="0"/>
            <a:t>serioase</a:t>
          </a:r>
          <a:r>
            <a:rPr lang="en-US" sz="1700" kern="1200" dirty="0" smtClean="0"/>
            <a:t> </a:t>
          </a:r>
          <a:r>
            <a:rPr lang="en-US" sz="1700" kern="1200" dirty="0" err="1" smtClean="0"/>
            <a:t>şi</a:t>
          </a:r>
          <a:r>
            <a:rPr lang="en-US" sz="1700" kern="1200" dirty="0" smtClean="0"/>
            <a:t> </a:t>
          </a:r>
          <a:r>
            <a:rPr lang="en-US" sz="1700" kern="1200" dirty="0" err="1" smtClean="0"/>
            <a:t>susţinute</a:t>
          </a:r>
          <a:r>
            <a:rPr lang="en-US" sz="1700" kern="1200" dirty="0" smtClean="0"/>
            <a:t> </a:t>
          </a:r>
          <a:r>
            <a:rPr lang="en-US" sz="1700" kern="1200" dirty="0" err="1" smtClean="0"/>
            <a:t>pentru</a:t>
          </a:r>
          <a:r>
            <a:rPr lang="en-US" sz="1700" kern="1200" dirty="0" smtClean="0"/>
            <a:t> </a:t>
          </a:r>
          <a:r>
            <a:rPr lang="en-US" sz="1700" kern="1200" dirty="0" err="1" smtClean="0"/>
            <a:t>soluţionare</a:t>
          </a:r>
          <a:r>
            <a:rPr lang="en-US" sz="1700" kern="1200" dirty="0" smtClean="0"/>
            <a:t> </a:t>
          </a:r>
          <a:r>
            <a:rPr lang="en-US" sz="1700" kern="1200" dirty="0" err="1" smtClean="0"/>
            <a:t>şi</a:t>
          </a:r>
          <a:r>
            <a:rPr lang="en-US" sz="1700" kern="1200" dirty="0" smtClean="0"/>
            <a:t> </a:t>
          </a:r>
          <a:r>
            <a:rPr lang="en-US" sz="1700" kern="1200" dirty="0" err="1" smtClean="0"/>
            <a:t>adesea</a:t>
          </a:r>
          <a:r>
            <a:rPr lang="en-US" sz="1700" kern="1200" dirty="0" smtClean="0"/>
            <a:t> ”</a:t>
          </a:r>
          <a:r>
            <a:rPr lang="en-US" sz="1700" kern="1200" dirty="0" err="1" smtClean="0"/>
            <a:t>idei</a:t>
          </a:r>
          <a:r>
            <a:rPr lang="en-US" sz="1700" kern="1200" dirty="0" smtClean="0"/>
            <a:t> </a:t>
          </a:r>
          <a:r>
            <a:rPr lang="en-US" sz="1700" kern="1200" dirty="0" err="1" smtClean="0"/>
            <a:t>novatoare</a:t>
          </a:r>
          <a:r>
            <a:rPr lang="en-US" sz="1700" kern="1200" dirty="0" smtClean="0"/>
            <a:t>” care, </a:t>
          </a:r>
          <a:r>
            <a:rPr lang="en-US" sz="1700" kern="1200" dirty="0" err="1" smtClean="0"/>
            <a:t>greşit</a:t>
          </a:r>
          <a:r>
            <a:rPr lang="en-US" sz="1700" kern="1200" dirty="0" smtClean="0"/>
            <a:t> </a:t>
          </a:r>
          <a:r>
            <a:rPr lang="en-US" sz="1700" kern="1200" dirty="0" err="1" smtClean="0"/>
            <a:t>comunicate</a:t>
          </a:r>
          <a:r>
            <a:rPr lang="en-US" sz="1700" kern="1200" dirty="0" smtClean="0"/>
            <a:t> </a:t>
          </a:r>
          <a:r>
            <a:rPr lang="en-US" sz="1700" kern="1200" dirty="0" err="1" smtClean="0"/>
            <a:t>sau</a:t>
          </a:r>
          <a:r>
            <a:rPr lang="en-US" sz="1700" kern="1200" dirty="0" smtClean="0"/>
            <a:t> </a:t>
          </a:r>
          <a:r>
            <a:rPr lang="en-US" sz="1700" kern="1200" dirty="0" err="1" smtClean="0"/>
            <a:t>înţelese</a:t>
          </a:r>
          <a:r>
            <a:rPr lang="en-US" sz="1700" kern="1200" dirty="0" smtClean="0"/>
            <a:t>, pot </a:t>
          </a:r>
          <a:r>
            <a:rPr lang="en-US" sz="1700" kern="1200" dirty="0" err="1" smtClean="0"/>
            <a:t>amorsa</a:t>
          </a:r>
          <a:r>
            <a:rPr lang="en-US" sz="1700" kern="1200" dirty="0" smtClean="0"/>
            <a:t> </a:t>
          </a:r>
          <a:r>
            <a:rPr lang="en-US" sz="1700" kern="1200" dirty="0" err="1" smtClean="0"/>
            <a:t>adevărate</a:t>
          </a:r>
          <a:r>
            <a:rPr lang="en-US" sz="1700" kern="1200" dirty="0" smtClean="0"/>
            <a:t> bombe cu </a:t>
          </a:r>
          <a:r>
            <a:rPr lang="en-US" sz="1700" kern="1200" dirty="0" err="1" smtClean="0"/>
            <a:t>ceas</a:t>
          </a:r>
          <a:r>
            <a:rPr lang="en-US" sz="1700" kern="1200" dirty="0" smtClean="0"/>
            <a:t>.</a:t>
          </a:r>
          <a:endParaRPr lang="ru-RU" sz="1700" kern="1200" dirty="0"/>
        </a:p>
      </dsp:txBody>
      <dsp:txXfrm>
        <a:off x="0" y="4325540"/>
        <a:ext cx="10162222" cy="144184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8A52B1-F49B-445A-8D48-C3424B65D7A3}">
      <dsp:nvSpPr>
        <dsp:cNvPr id="0" name=""/>
        <dsp:cNvSpPr/>
      </dsp:nvSpPr>
      <dsp:spPr>
        <a:xfrm>
          <a:off x="1376614" y="2934"/>
          <a:ext cx="3317544" cy="199052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a:t>
          </a:r>
          <a:r>
            <a:rPr lang="ro-RO" sz="2000" kern="1200" dirty="0" smtClean="0"/>
            <a:t>S</a:t>
          </a:r>
          <a:r>
            <a:rPr lang="en-US" sz="2000" kern="1200" dirty="0" err="1" smtClean="0"/>
            <a:t>ecuritatea</a:t>
          </a:r>
          <a:r>
            <a:rPr lang="en-US" sz="2000" kern="1200" dirty="0" smtClean="0"/>
            <a:t> </a:t>
          </a:r>
          <a:r>
            <a:rPr lang="en-US" sz="2000" kern="1200" dirty="0" err="1" smtClean="0"/>
            <a:t>prin</a:t>
          </a:r>
          <a:r>
            <a:rPr lang="en-US" sz="2000" kern="1200" dirty="0" smtClean="0"/>
            <a:t> </a:t>
          </a:r>
          <a:r>
            <a:rPr lang="en-US" sz="2000" kern="1200" dirty="0" err="1" smtClean="0"/>
            <a:t>cooperare</a:t>
          </a:r>
          <a:r>
            <a:rPr lang="en-US" sz="2000" kern="1200" dirty="0" smtClean="0"/>
            <a:t>”, </a:t>
          </a:r>
          <a:r>
            <a:rPr lang="en-US" sz="2000" kern="1200" dirty="0" err="1" smtClean="0"/>
            <a:t>definită</a:t>
          </a:r>
          <a:r>
            <a:rPr lang="en-US" sz="2000" kern="1200" dirty="0" smtClean="0"/>
            <a:t> </a:t>
          </a:r>
          <a:r>
            <a:rPr lang="en-US" sz="2000" kern="1200" dirty="0" err="1" smtClean="0"/>
            <a:t>prin</a:t>
          </a:r>
          <a:r>
            <a:rPr lang="en-US" sz="2000" kern="1200" dirty="0" smtClean="0"/>
            <a:t> </a:t>
          </a:r>
          <a:r>
            <a:rPr lang="en-US" sz="2000" kern="1200" dirty="0" err="1" smtClean="0"/>
            <a:t>existenţa</a:t>
          </a:r>
          <a:r>
            <a:rPr lang="en-US" sz="2000" kern="1200" dirty="0" smtClean="0"/>
            <a:t> </a:t>
          </a:r>
          <a:r>
            <a:rPr lang="en-US" sz="2000" kern="1200" dirty="0" err="1" smtClean="0"/>
            <a:t>unor</a:t>
          </a:r>
          <a:r>
            <a:rPr lang="en-US" sz="2000" kern="1200" dirty="0" smtClean="0"/>
            <a:t> </a:t>
          </a:r>
          <a:r>
            <a:rPr lang="en-US" sz="2000" kern="1200" dirty="0" err="1" smtClean="0"/>
            <a:t>condiţii</a:t>
          </a:r>
          <a:r>
            <a:rPr lang="en-US" sz="2000" kern="1200" dirty="0" smtClean="0"/>
            <a:t> </a:t>
          </a:r>
          <a:r>
            <a:rPr lang="en-US" sz="2000" kern="1200" dirty="0" err="1" smtClean="0"/>
            <a:t>acceptate</a:t>
          </a:r>
          <a:r>
            <a:rPr lang="en-US" sz="2000" kern="1200" dirty="0" smtClean="0"/>
            <a:t> de </a:t>
          </a:r>
          <a:r>
            <a:rPr lang="en-US" sz="2000" kern="1200" dirty="0" err="1" smtClean="0"/>
            <a:t>două</a:t>
          </a:r>
          <a:r>
            <a:rPr lang="en-US" sz="2000" kern="1200" dirty="0" smtClean="0"/>
            <a:t> </a:t>
          </a:r>
          <a:r>
            <a:rPr lang="en-US" sz="2000" kern="1200" dirty="0" err="1" smtClean="0"/>
            <a:t>sau</a:t>
          </a:r>
          <a:r>
            <a:rPr lang="en-US" sz="2000" kern="1200" dirty="0" smtClean="0"/>
            <a:t> </a:t>
          </a:r>
          <a:r>
            <a:rPr lang="en-US" sz="2000" kern="1200" dirty="0" err="1" smtClean="0"/>
            <a:t>mai</a:t>
          </a:r>
          <a:r>
            <a:rPr lang="en-US" sz="2000" kern="1200" dirty="0" smtClean="0"/>
            <a:t> </a:t>
          </a:r>
          <a:r>
            <a:rPr lang="en-US" sz="2000" kern="1200" dirty="0" err="1" smtClean="0"/>
            <a:t>multe</a:t>
          </a:r>
          <a:r>
            <a:rPr lang="en-US" sz="2000" kern="1200" dirty="0" smtClean="0"/>
            <a:t> state care </a:t>
          </a:r>
          <a:r>
            <a:rPr lang="en-US" sz="2000" kern="1200" dirty="0" err="1" smtClean="0"/>
            <a:t>elimină</a:t>
          </a:r>
          <a:r>
            <a:rPr lang="en-US" sz="2000" kern="1200" dirty="0" smtClean="0"/>
            <a:t> </a:t>
          </a:r>
          <a:r>
            <a:rPr lang="en-US" sz="2000" kern="1200" dirty="0" err="1" smtClean="0"/>
            <a:t>soluţia</a:t>
          </a:r>
          <a:r>
            <a:rPr lang="en-US" sz="2000" kern="1200" dirty="0" smtClean="0"/>
            <a:t> </a:t>
          </a:r>
          <a:r>
            <a:rPr lang="en-US" sz="2000" kern="1200" dirty="0" err="1" smtClean="0"/>
            <a:t>recurgerii</a:t>
          </a:r>
          <a:r>
            <a:rPr lang="en-US" sz="2000" kern="1200" dirty="0" smtClean="0"/>
            <a:t> la </a:t>
          </a:r>
          <a:r>
            <a:rPr lang="en-US" sz="2000" kern="1200" dirty="0" err="1" smtClean="0"/>
            <a:t>folosirea</a:t>
          </a:r>
          <a:r>
            <a:rPr lang="en-US" sz="2000" kern="1200" dirty="0" smtClean="0"/>
            <a:t> </a:t>
          </a:r>
          <a:r>
            <a:rPr lang="en-US" sz="2000" kern="1200" dirty="0" err="1" smtClean="0"/>
            <a:t>forţei</a:t>
          </a:r>
          <a:r>
            <a:rPr lang="en-US" sz="2000" kern="1200" dirty="0" smtClean="0"/>
            <a:t> </a:t>
          </a:r>
          <a:r>
            <a:rPr lang="en-US" sz="2000" kern="1200" dirty="0" err="1" smtClean="0"/>
            <a:t>în</a:t>
          </a:r>
          <a:r>
            <a:rPr lang="en-US" sz="2000" kern="1200" dirty="0" smtClean="0"/>
            <a:t> </a:t>
          </a:r>
          <a:r>
            <a:rPr lang="en-US" sz="2000" kern="1200" dirty="0" err="1" smtClean="0"/>
            <a:t>soluţionarea</a:t>
          </a:r>
          <a:r>
            <a:rPr lang="en-US" sz="2000" kern="1200" dirty="0" smtClean="0"/>
            <a:t> </a:t>
          </a:r>
          <a:r>
            <a:rPr lang="en-US" sz="2000" kern="1200" dirty="0" err="1" smtClean="0"/>
            <a:t>diferendelor</a:t>
          </a:r>
          <a:r>
            <a:rPr lang="en-US" sz="2000" kern="1200" dirty="0" smtClean="0"/>
            <a:t>;</a:t>
          </a:r>
          <a:endParaRPr lang="fr-FR" sz="2000" kern="1200" dirty="0"/>
        </a:p>
      </dsp:txBody>
      <dsp:txXfrm>
        <a:off x="1376614" y="2934"/>
        <a:ext cx="3317544" cy="1990526"/>
      </dsp:txXfrm>
    </dsp:sp>
    <dsp:sp modelId="{1D92934F-5BE2-4A3C-BDCC-D83E34D8EC65}">
      <dsp:nvSpPr>
        <dsp:cNvPr id="0" name=""/>
        <dsp:cNvSpPr/>
      </dsp:nvSpPr>
      <dsp:spPr>
        <a:xfrm>
          <a:off x="5025913" y="2934"/>
          <a:ext cx="3317544" cy="199052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err="1" smtClean="0"/>
            <a:t>Participarea</a:t>
          </a:r>
          <a:r>
            <a:rPr lang="en-US" sz="2000" kern="1200" dirty="0" smtClean="0"/>
            <a:t> la </a:t>
          </a:r>
          <a:r>
            <a:rPr lang="en-US" sz="2000" kern="1200" dirty="0" err="1" smtClean="0"/>
            <a:t>alianţe</a:t>
          </a:r>
          <a:r>
            <a:rPr lang="en-US" sz="2000" kern="1200" dirty="0" smtClean="0"/>
            <a:t> </a:t>
          </a:r>
          <a:r>
            <a:rPr lang="en-US" sz="2000" kern="1200" dirty="0" err="1" smtClean="0"/>
            <a:t>şi</a:t>
          </a:r>
          <a:r>
            <a:rPr lang="en-US" sz="2000" kern="1200" dirty="0" smtClean="0"/>
            <a:t> </a:t>
          </a:r>
          <a:r>
            <a:rPr lang="en-US" sz="2000" kern="1200" dirty="0" err="1" smtClean="0"/>
            <a:t>coaliţii</a:t>
          </a:r>
          <a:r>
            <a:rPr lang="en-US" sz="2000" kern="1200" dirty="0" smtClean="0"/>
            <a:t> de </a:t>
          </a:r>
          <a:r>
            <a:rPr lang="en-US" sz="2000" kern="1200" dirty="0" err="1" smtClean="0"/>
            <a:t>genul</a:t>
          </a:r>
          <a:r>
            <a:rPr lang="en-US" sz="2000" kern="1200" dirty="0" smtClean="0"/>
            <a:t> NATO, care </a:t>
          </a:r>
          <a:r>
            <a:rPr lang="en-US" sz="2000" kern="1200" dirty="0" err="1" smtClean="0"/>
            <a:t>promovează</a:t>
          </a:r>
          <a:r>
            <a:rPr lang="en-US" sz="2000" kern="1200" dirty="0" smtClean="0"/>
            <a:t> formula </a:t>
          </a:r>
          <a:r>
            <a:rPr lang="en-US" sz="2000" kern="1200" dirty="0" err="1" smtClean="0"/>
            <a:t>securităţii</a:t>
          </a:r>
          <a:r>
            <a:rPr lang="en-US" sz="2000" kern="1200" dirty="0" smtClean="0"/>
            <a:t> </a:t>
          </a:r>
          <a:r>
            <a:rPr lang="en-US" sz="2000" kern="1200" dirty="0" err="1" smtClean="0"/>
            <a:t>prin</a:t>
          </a:r>
          <a:r>
            <a:rPr lang="en-US" sz="2000" kern="1200" dirty="0" smtClean="0"/>
            <a:t> </a:t>
          </a:r>
          <a:r>
            <a:rPr lang="en-US" sz="2000" kern="1200" dirty="0" err="1" smtClean="0"/>
            <a:t>cooperare</a:t>
          </a:r>
          <a:r>
            <a:rPr lang="en-US" sz="2000" kern="1200" dirty="0" smtClean="0"/>
            <a:t>, </a:t>
          </a:r>
          <a:r>
            <a:rPr lang="en-US" sz="2000" kern="1200" dirty="0" err="1" smtClean="0"/>
            <a:t>aspectul</a:t>
          </a:r>
          <a:r>
            <a:rPr lang="en-US" sz="2000" kern="1200" dirty="0" smtClean="0"/>
            <a:t> </a:t>
          </a:r>
          <a:r>
            <a:rPr lang="en-US" sz="2000" kern="1200" dirty="0" err="1" smtClean="0"/>
            <a:t>militar</a:t>
          </a:r>
          <a:r>
            <a:rPr lang="en-US" sz="2000" kern="1200" dirty="0" smtClean="0"/>
            <a:t> al </a:t>
          </a:r>
          <a:r>
            <a:rPr lang="en-US" sz="2000" kern="1200" dirty="0" err="1" smtClean="0"/>
            <a:t>securităţii</a:t>
          </a:r>
          <a:r>
            <a:rPr lang="en-US" sz="2000" kern="1200" dirty="0" smtClean="0"/>
            <a:t> </a:t>
          </a:r>
          <a:r>
            <a:rPr lang="en-US" sz="2000" kern="1200" dirty="0" err="1" smtClean="0"/>
            <a:t>fiind</a:t>
          </a:r>
          <a:r>
            <a:rPr lang="en-US" sz="2000" kern="1200" dirty="0" smtClean="0"/>
            <a:t> </a:t>
          </a:r>
          <a:r>
            <a:rPr lang="en-US" sz="2000" kern="1200" dirty="0" err="1" smtClean="0"/>
            <a:t>asigurat</a:t>
          </a:r>
          <a:r>
            <a:rPr lang="en-US" sz="2000" kern="1200" dirty="0" smtClean="0"/>
            <a:t> de </a:t>
          </a:r>
          <a:r>
            <a:rPr lang="en-US" sz="2000" kern="1200" dirty="0" err="1" smtClean="0"/>
            <a:t>organe</a:t>
          </a:r>
          <a:r>
            <a:rPr lang="en-US" sz="2000" kern="1200" dirty="0" smtClean="0"/>
            <a:t> de </a:t>
          </a:r>
          <a:r>
            <a:rPr lang="en-US" sz="2000" kern="1200" dirty="0" err="1" smtClean="0"/>
            <a:t>conducere</a:t>
          </a:r>
          <a:r>
            <a:rPr lang="en-US" sz="2000" kern="1200" dirty="0" smtClean="0"/>
            <a:t> </a:t>
          </a:r>
          <a:r>
            <a:rPr lang="en-US" sz="2000" kern="1200" dirty="0" err="1" smtClean="0"/>
            <a:t>militară</a:t>
          </a:r>
          <a:r>
            <a:rPr lang="en-US" sz="2000" kern="1200" dirty="0" smtClean="0"/>
            <a:t> </a:t>
          </a:r>
          <a:r>
            <a:rPr lang="en-US" sz="2000" kern="1200" dirty="0" err="1" smtClean="0"/>
            <a:t>comună</a:t>
          </a:r>
          <a:r>
            <a:rPr lang="en-US" sz="2000" kern="1200" dirty="0" smtClean="0"/>
            <a:t>;</a:t>
          </a:r>
          <a:endParaRPr lang="ru-RU" sz="2000" kern="1200" dirty="0"/>
        </a:p>
      </dsp:txBody>
      <dsp:txXfrm>
        <a:off x="5025913" y="2934"/>
        <a:ext cx="3317544" cy="1990526"/>
      </dsp:txXfrm>
    </dsp:sp>
    <dsp:sp modelId="{9CBCF359-6FDE-4C3C-88E5-83EB34086895}">
      <dsp:nvSpPr>
        <dsp:cNvPr id="0" name=""/>
        <dsp:cNvSpPr/>
      </dsp:nvSpPr>
      <dsp:spPr>
        <a:xfrm>
          <a:off x="1376614" y="2325215"/>
          <a:ext cx="3317544" cy="199052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err="1" smtClean="0"/>
            <a:t>Participarea</a:t>
          </a:r>
          <a:r>
            <a:rPr lang="en-US" sz="2000" kern="1200" dirty="0" smtClean="0"/>
            <a:t> la </a:t>
          </a:r>
          <a:r>
            <a:rPr lang="en-US" sz="2000" kern="1200" dirty="0" err="1" smtClean="0"/>
            <a:t>alianţe</a:t>
          </a:r>
          <a:r>
            <a:rPr lang="en-US" sz="2000" kern="1200" dirty="0" smtClean="0"/>
            <a:t> </a:t>
          </a:r>
          <a:r>
            <a:rPr lang="en-US" sz="2000" kern="1200" dirty="0" err="1" smtClean="0"/>
            <a:t>şi</a:t>
          </a:r>
          <a:r>
            <a:rPr lang="en-US" sz="2000" kern="1200" dirty="0" smtClean="0"/>
            <a:t> </a:t>
          </a:r>
          <a:r>
            <a:rPr lang="en-US" sz="2000" kern="1200" dirty="0" err="1" smtClean="0"/>
            <a:t>coaliţii</a:t>
          </a:r>
          <a:r>
            <a:rPr lang="en-US" sz="2000" kern="1200" dirty="0" smtClean="0"/>
            <a:t> </a:t>
          </a:r>
          <a:r>
            <a:rPr lang="en-US" sz="2000" kern="1200" dirty="0" err="1" smtClean="0"/>
            <a:t>bilaterale</a:t>
          </a:r>
          <a:r>
            <a:rPr lang="en-US" sz="2000" kern="1200" dirty="0" smtClean="0"/>
            <a:t> </a:t>
          </a:r>
          <a:r>
            <a:rPr lang="en-US" sz="2000" kern="1200" dirty="0" err="1" smtClean="0"/>
            <a:t>şi</a:t>
          </a:r>
          <a:r>
            <a:rPr lang="en-US" sz="2000" kern="1200" dirty="0" smtClean="0"/>
            <a:t> </a:t>
          </a:r>
          <a:r>
            <a:rPr lang="en-US" sz="2000" kern="1200" dirty="0" err="1" smtClean="0"/>
            <a:t>multilaterale</a:t>
          </a:r>
          <a:r>
            <a:rPr lang="en-US" sz="2000" kern="1200" dirty="0" smtClean="0"/>
            <a:t>, </a:t>
          </a:r>
          <a:r>
            <a:rPr lang="en-US" sz="2000" kern="1200" dirty="0" err="1" smtClean="0"/>
            <a:t>incluzând</a:t>
          </a:r>
          <a:r>
            <a:rPr lang="en-US" sz="2000" kern="1200" dirty="0" smtClean="0"/>
            <a:t> </a:t>
          </a:r>
          <a:r>
            <a:rPr lang="en-US" sz="2000" kern="1200" dirty="0" err="1" smtClean="0"/>
            <a:t>în</a:t>
          </a:r>
          <a:r>
            <a:rPr lang="en-US" sz="2000" kern="1200" dirty="0" smtClean="0"/>
            <a:t> </a:t>
          </a:r>
          <a:r>
            <a:rPr lang="en-US" sz="2000" kern="1200" dirty="0" err="1" smtClean="0"/>
            <a:t>tratatele</a:t>
          </a:r>
          <a:r>
            <a:rPr lang="en-US" sz="2000" kern="1200" dirty="0" smtClean="0"/>
            <a:t> respective </a:t>
          </a:r>
          <a:r>
            <a:rPr lang="en-US" sz="2000" kern="1200" dirty="0" err="1" smtClean="0"/>
            <a:t>capitole</a:t>
          </a:r>
          <a:r>
            <a:rPr lang="en-US" sz="2000" kern="1200" dirty="0" smtClean="0"/>
            <a:t> </a:t>
          </a:r>
          <a:r>
            <a:rPr lang="en-US" sz="2000" kern="1200" dirty="0" err="1" smtClean="0"/>
            <a:t>referitoare</a:t>
          </a:r>
          <a:r>
            <a:rPr lang="en-US" sz="2000" kern="1200" dirty="0" smtClean="0"/>
            <a:t> la </a:t>
          </a:r>
          <a:r>
            <a:rPr lang="en-US" sz="2000" kern="1200" dirty="0" err="1" smtClean="0"/>
            <a:t>asistenţă</a:t>
          </a:r>
          <a:r>
            <a:rPr lang="en-US" sz="2000" kern="1200" dirty="0" smtClean="0"/>
            <a:t>, </a:t>
          </a:r>
          <a:r>
            <a:rPr lang="en-US" sz="2000" kern="1200" dirty="0" err="1" smtClean="0"/>
            <a:t>apărare</a:t>
          </a:r>
          <a:r>
            <a:rPr lang="en-US" sz="2000" kern="1200" dirty="0" smtClean="0"/>
            <a:t>, etc.</a:t>
          </a:r>
          <a:endParaRPr lang="ru-RU" sz="2000" kern="1200" dirty="0"/>
        </a:p>
      </dsp:txBody>
      <dsp:txXfrm>
        <a:off x="1376614" y="2325215"/>
        <a:ext cx="3317544" cy="1990526"/>
      </dsp:txXfrm>
    </dsp:sp>
    <dsp:sp modelId="{2BE125D5-5DF1-4031-A071-A41201A164EC}">
      <dsp:nvSpPr>
        <dsp:cNvPr id="0" name=""/>
        <dsp:cNvSpPr/>
      </dsp:nvSpPr>
      <dsp:spPr>
        <a:xfrm>
          <a:off x="5025913" y="2325215"/>
          <a:ext cx="3317544" cy="199052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err="1" smtClean="0"/>
            <a:t>Recursul</a:t>
          </a:r>
          <a:r>
            <a:rPr lang="en-US" sz="2000" kern="1200" dirty="0" smtClean="0"/>
            <a:t> la </a:t>
          </a:r>
          <a:r>
            <a:rPr lang="en-US" sz="2000" kern="1200" dirty="0" err="1" smtClean="0"/>
            <a:t>reglementările</a:t>
          </a:r>
          <a:r>
            <a:rPr lang="en-US" sz="2000" kern="1200" dirty="0" smtClean="0"/>
            <a:t> </a:t>
          </a:r>
          <a:r>
            <a:rPr lang="en-US" sz="2000" kern="1200" dirty="0" err="1" smtClean="0"/>
            <a:t>dreptului</a:t>
          </a:r>
          <a:r>
            <a:rPr lang="en-US" sz="2000" kern="1200" dirty="0" smtClean="0"/>
            <a:t> </a:t>
          </a:r>
          <a:r>
            <a:rPr lang="en-US" sz="2000" kern="1200" dirty="0" err="1" smtClean="0"/>
            <a:t>internaţional,în</a:t>
          </a:r>
          <a:r>
            <a:rPr lang="en-US" sz="2000" kern="1200" dirty="0" smtClean="0"/>
            <a:t> </a:t>
          </a:r>
          <a:r>
            <a:rPr lang="en-US" sz="2000" kern="1200" dirty="0" err="1" smtClean="0"/>
            <a:t>faţa</a:t>
          </a:r>
          <a:r>
            <a:rPr lang="en-US" sz="2000" kern="1200" dirty="0" smtClean="0"/>
            <a:t> </a:t>
          </a:r>
          <a:r>
            <a:rPr lang="en-US" sz="2000" kern="1200" dirty="0" err="1" smtClean="0"/>
            <a:t>unor</a:t>
          </a:r>
          <a:r>
            <a:rPr lang="en-US" sz="2000" kern="1200" dirty="0" smtClean="0"/>
            <a:t> </a:t>
          </a:r>
          <a:r>
            <a:rPr lang="en-US" sz="2000" kern="1200" dirty="0" err="1" smtClean="0"/>
            <a:t>organisme</a:t>
          </a:r>
          <a:r>
            <a:rPr lang="en-US" sz="2000" kern="1200" dirty="0" smtClean="0"/>
            <a:t> </a:t>
          </a:r>
          <a:r>
            <a:rPr lang="en-US" sz="2000" kern="1200" dirty="0" err="1" smtClean="0"/>
            <a:t>abilitate</a:t>
          </a:r>
          <a:r>
            <a:rPr lang="en-US" sz="2000" kern="1200" dirty="0" smtClean="0"/>
            <a:t>.</a:t>
          </a:r>
          <a:endParaRPr lang="ru-RU" sz="2000" kern="1200" dirty="0"/>
        </a:p>
      </dsp:txBody>
      <dsp:txXfrm>
        <a:off x="5025913" y="2325215"/>
        <a:ext cx="3317544" cy="199052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F37B1F-0138-4FF7-8A1F-40FD4EA56EA6}">
      <dsp:nvSpPr>
        <dsp:cNvPr id="0" name=""/>
        <dsp:cNvSpPr/>
      </dsp:nvSpPr>
      <dsp:spPr>
        <a:xfrm>
          <a:off x="3928" y="43789"/>
          <a:ext cx="2362375" cy="732356"/>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US" sz="2100" kern="1200" dirty="0" err="1" smtClean="0"/>
            <a:t>apărarea</a:t>
          </a:r>
          <a:r>
            <a:rPr lang="en-US" sz="2100" kern="1200" dirty="0" smtClean="0"/>
            <a:t> </a:t>
          </a:r>
          <a:r>
            <a:rPr lang="en-US" sz="2100" kern="1200" dirty="0" err="1" smtClean="0"/>
            <a:t>patriei</a:t>
          </a:r>
          <a:endParaRPr lang="ru-RU" sz="2100" kern="1200" dirty="0"/>
        </a:p>
      </dsp:txBody>
      <dsp:txXfrm>
        <a:off x="3928" y="43789"/>
        <a:ext cx="2362375" cy="732356"/>
      </dsp:txXfrm>
    </dsp:sp>
    <dsp:sp modelId="{79D4FDB7-1D0C-45C4-85B2-CF2E87B2237E}">
      <dsp:nvSpPr>
        <dsp:cNvPr id="0" name=""/>
        <dsp:cNvSpPr/>
      </dsp:nvSpPr>
      <dsp:spPr>
        <a:xfrm>
          <a:off x="3928" y="776145"/>
          <a:ext cx="2362375" cy="3471309"/>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ro-RO" sz="2100" kern="1200" dirty="0" smtClean="0"/>
            <a:t>a</a:t>
          </a:r>
          <a:r>
            <a:rPr lang="en-US" sz="2100" kern="1200" dirty="0" err="1" smtClean="0"/>
            <a:t>spectul</a:t>
          </a:r>
          <a:r>
            <a:rPr lang="en-US" sz="2100" kern="1200" dirty="0" smtClean="0"/>
            <a:t> se </a:t>
          </a:r>
          <a:r>
            <a:rPr lang="en-US" sz="2100" kern="1200" dirty="0" err="1" smtClean="0"/>
            <a:t>referă</a:t>
          </a:r>
          <a:r>
            <a:rPr lang="en-US" sz="2100" kern="1200" dirty="0" smtClean="0"/>
            <a:t> la </a:t>
          </a:r>
          <a:r>
            <a:rPr lang="en-US" sz="2100" kern="1200" dirty="0" err="1" smtClean="0"/>
            <a:t>protecţia</a:t>
          </a:r>
          <a:r>
            <a:rPr lang="en-US" sz="2100" kern="1200" dirty="0" smtClean="0"/>
            <a:t> </a:t>
          </a:r>
          <a:r>
            <a:rPr lang="en-US" sz="2100" kern="1200" dirty="0" err="1" smtClean="0"/>
            <a:t>fizică</a:t>
          </a:r>
          <a:r>
            <a:rPr lang="en-US" sz="2100" kern="1200" dirty="0" smtClean="0"/>
            <a:t> a </a:t>
          </a:r>
          <a:r>
            <a:rPr lang="en-US" sz="2100" kern="1200" dirty="0" err="1" smtClean="0"/>
            <a:t>cetăţenilor</a:t>
          </a:r>
          <a:r>
            <a:rPr lang="en-US" sz="2100" kern="1200" dirty="0" smtClean="0"/>
            <a:t> </a:t>
          </a:r>
          <a:r>
            <a:rPr lang="en-US" sz="2100" kern="1200" dirty="0" err="1" smtClean="0"/>
            <a:t>unui</a:t>
          </a:r>
          <a:r>
            <a:rPr lang="en-US" sz="2100" kern="1200" dirty="0" smtClean="0"/>
            <a:t> stat </a:t>
          </a:r>
          <a:r>
            <a:rPr lang="en-US" sz="2100" kern="1200" dirty="0" err="1" smtClean="0"/>
            <a:t>naţional</a:t>
          </a:r>
          <a:r>
            <a:rPr lang="en-US" sz="2100" kern="1200" dirty="0" smtClean="0"/>
            <a:t> </a:t>
          </a:r>
          <a:r>
            <a:rPr lang="en-US" sz="2100" kern="1200" dirty="0" err="1" smtClean="0"/>
            <a:t>şi</a:t>
          </a:r>
          <a:r>
            <a:rPr lang="en-US" sz="2100" kern="1200" dirty="0" smtClean="0"/>
            <a:t> la </a:t>
          </a:r>
          <a:r>
            <a:rPr lang="en-US" sz="2100" kern="1200" dirty="0" err="1" smtClean="0"/>
            <a:t>păstrarea</a:t>
          </a:r>
          <a:r>
            <a:rPr lang="en-US" sz="2100" kern="1200" dirty="0" smtClean="0"/>
            <a:t> </a:t>
          </a:r>
          <a:r>
            <a:rPr lang="en-US" sz="2100" kern="1200" dirty="0" err="1" smtClean="0"/>
            <a:t>integrităţii</a:t>
          </a:r>
          <a:r>
            <a:rPr lang="en-US" sz="2100" kern="1200" dirty="0" smtClean="0"/>
            <a:t> </a:t>
          </a:r>
          <a:r>
            <a:rPr lang="en-US" sz="2100" kern="1200" dirty="0" err="1" smtClean="0"/>
            <a:t>teritoriale</a:t>
          </a:r>
          <a:r>
            <a:rPr lang="en-US" sz="2100" kern="1200" dirty="0" smtClean="0"/>
            <a:t> a </a:t>
          </a:r>
          <a:r>
            <a:rPr lang="en-US" sz="2100" kern="1200" dirty="0" err="1" smtClean="0"/>
            <a:t>acestuia</a:t>
          </a:r>
          <a:r>
            <a:rPr lang="en-US" sz="2100" kern="1200" dirty="0" smtClean="0"/>
            <a:t>.</a:t>
          </a:r>
          <a:endParaRPr lang="ru-RU" sz="2100" kern="1200" dirty="0"/>
        </a:p>
      </dsp:txBody>
      <dsp:txXfrm>
        <a:off x="3928" y="776145"/>
        <a:ext cx="2362375" cy="3471309"/>
      </dsp:txXfrm>
    </dsp:sp>
    <dsp:sp modelId="{540368DC-7C44-4518-BBA5-656E2D6C47F1}">
      <dsp:nvSpPr>
        <dsp:cNvPr id="0" name=""/>
        <dsp:cNvSpPr/>
      </dsp:nvSpPr>
      <dsp:spPr>
        <a:xfrm>
          <a:off x="2697037" y="43789"/>
          <a:ext cx="2362375" cy="732356"/>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US" sz="2100" kern="1200" dirty="0" err="1" smtClean="0"/>
            <a:t>libertatea</a:t>
          </a:r>
          <a:r>
            <a:rPr lang="en-US" sz="2100" kern="1200" dirty="0" smtClean="0"/>
            <a:t>  </a:t>
          </a:r>
          <a:endParaRPr lang="ru-RU" sz="2100" kern="1200" dirty="0"/>
        </a:p>
      </dsp:txBody>
      <dsp:txXfrm>
        <a:off x="2697037" y="43789"/>
        <a:ext cx="2362375" cy="732356"/>
      </dsp:txXfrm>
    </dsp:sp>
    <dsp:sp modelId="{321EA073-E197-46DF-B5A8-1B060B68EEF1}">
      <dsp:nvSpPr>
        <dsp:cNvPr id="0" name=""/>
        <dsp:cNvSpPr/>
      </dsp:nvSpPr>
      <dsp:spPr>
        <a:xfrm>
          <a:off x="2697037" y="776145"/>
          <a:ext cx="2362375" cy="3471309"/>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kern="1200" smtClean="0"/>
            <a:t>se </a:t>
          </a:r>
          <a:r>
            <a:rPr lang="en-US" sz="2100" kern="1200" dirty="0" err="1" smtClean="0"/>
            <a:t>referă</a:t>
          </a:r>
          <a:r>
            <a:rPr lang="en-US" sz="2100" kern="1200" dirty="0" smtClean="0"/>
            <a:t> la </a:t>
          </a:r>
          <a:r>
            <a:rPr lang="en-US" sz="2100" kern="1200" dirty="0" err="1" smtClean="0"/>
            <a:t>păstrarea</a:t>
          </a:r>
          <a:r>
            <a:rPr lang="en-US" sz="2100" kern="1200" dirty="0" smtClean="0"/>
            <a:t> </a:t>
          </a:r>
          <a:r>
            <a:rPr lang="en-US" sz="2100" kern="1200" dirty="0" err="1" smtClean="0"/>
            <a:t>sistemului</a:t>
          </a:r>
          <a:r>
            <a:rPr lang="en-US" sz="2100" kern="1200" dirty="0" smtClean="0"/>
            <a:t> politic al </a:t>
          </a:r>
          <a:r>
            <a:rPr lang="en-US" sz="2100" kern="1200" dirty="0" err="1" smtClean="0"/>
            <a:t>statului</a:t>
          </a:r>
          <a:r>
            <a:rPr lang="en-US" sz="2100" kern="1200" dirty="0" smtClean="0"/>
            <a:t> </a:t>
          </a:r>
          <a:r>
            <a:rPr lang="en-US" sz="2100" kern="1200" dirty="0" err="1" smtClean="0"/>
            <a:t>şi</a:t>
          </a:r>
          <a:r>
            <a:rPr lang="en-US" sz="2100" kern="1200" dirty="0" smtClean="0"/>
            <a:t>, </a:t>
          </a:r>
          <a:r>
            <a:rPr lang="en-US" sz="2100" kern="1200" dirty="0" err="1" smtClean="0"/>
            <a:t>ceea</a:t>
          </a:r>
          <a:r>
            <a:rPr lang="en-US" sz="2100" kern="1200" dirty="0" smtClean="0"/>
            <a:t> </a:t>
          </a:r>
          <a:r>
            <a:rPr lang="en-US" sz="2100" kern="1200" dirty="0" err="1" smtClean="0"/>
            <a:t>ce</a:t>
          </a:r>
          <a:r>
            <a:rPr lang="en-US" sz="2100" kern="1200" dirty="0" smtClean="0"/>
            <a:t> </a:t>
          </a:r>
          <a:r>
            <a:rPr lang="en-US" sz="2100" kern="1200" dirty="0" err="1" smtClean="0"/>
            <a:t>este</a:t>
          </a:r>
          <a:r>
            <a:rPr lang="en-US" sz="2100" kern="1200" dirty="0" smtClean="0"/>
            <a:t> </a:t>
          </a:r>
          <a:r>
            <a:rPr lang="en-US" sz="2100" kern="1200" dirty="0" err="1" smtClean="0"/>
            <a:t>mai</a:t>
          </a:r>
          <a:r>
            <a:rPr lang="en-US" sz="2100" kern="1200" dirty="0" smtClean="0"/>
            <a:t> important, la </a:t>
          </a:r>
          <a:r>
            <a:rPr lang="en-US" sz="2100" kern="1200" dirty="0" err="1" smtClean="0"/>
            <a:t>libertatea</a:t>
          </a:r>
          <a:r>
            <a:rPr lang="en-US" sz="2100" kern="1200" dirty="0" smtClean="0"/>
            <a:t> de a </a:t>
          </a:r>
          <a:r>
            <a:rPr lang="en-US" sz="2100" kern="1200" dirty="0" err="1" smtClean="0"/>
            <a:t>alege</a:t>
          </a:r>
          <a:r>
            <a:rPr lang="en-US" sz="2100" kern="1200" dirty="0" smtClean="0"/>
            <a:t> </a:t>
          </a:r>
          <a:r>
            <a:rPr lang="en-US" sz="2100" kern="1200" dirty="0" err="1" smtClean="0"/>
            <a:t>propria</a:t>
          </a:r>
          <a:r>
            <a:rPr lang="en-US" sz="2100" kern="1200" dirty="0" smtClean="0"/>
            <a:t> </a:t>
          </a:r>
          <a:r>
            <a:rPr lang="en-US" sz="2100" kern="1200" dirty="0" err="1" smtClean="0"/>
            <a:t>formă</a:t>
          </a:r>
          <a:r>
            <a:rPr lang="en-US" sz="2100" kern="1200" dirty="0" smtClean="0"/>
            <a:t> de </a:t>
          </a:r>
          <a:r>
            <a:rPr lang="en-US" sz="2100" kern="1200" dirty="0" err="1" smtClean="0"/>
            <a:t>guvernare</a:t>
          </a:r>
          <a:r>
            <a:rPr lang="en-US" sz="2100" kern="1200" dirty="0" smtClean="0"/>
            <a:t> </a:t>
          </a:r>
          <a:r>
            <a:rPr lang="en-US" sz="2100" kern="1200" dirty="0" err="1" smtClean="0"/>
            <a:t>şi</a:t>
          </a:r>
          <a:r>
            <a:rPr lang="en-US" sz="2100" kern="1200" dirty="0" smtClean="0"/>
            <a:t> </a:t>
          </a:r>
          <a:r>
            <a:rPr lang="en-US" sz="2100" kern="1200" smtClean="0"/>
            <a:t>propriile</a:t>
          </a:r>
          <a:r>
            <a:rPr lang="en-US" sz="2100" kern="1200" dirty="0" smtClean="0"/>
            <a:t> </a:t>
          </a:r>
          <a:r>
            <a:rPr lang="en-US" sz="2100" kern="1200" dirty="0" err="1" smtClean="0"/>
            <a:t>instituţii</a:t>
          </a:r>
          <a:r>
            <a:rPr lang="en-US" sz="2100" kern="1200" dirty="0" smtClean="0"/>
            <a:t> </a:t>
          </a:r>
          <a:r>
            <a:rPr lang="en-US" sz="2100" kern="1200" dirty="0" err="1" smtClean="0"/>
            <a:t>politice</a:t>
          </a:r>
          <a:r>
            <a:rPr lang="en-US" sz="2100" kern="1200" dirty="0" smtClean="0"/>
            <a:t>. </a:t>
          </a:r>
          <a:endParaRPr lang="ru-RU" sz="2100" kern="1200" dirty="0"/>
        </a:p>
      </dsp:txBody>
      <dsp:txXfrm>
        <a:off x="2697037" y="776145"/>
        <a:ext cx="2362375" cy="3471309"/>
      </dsp:txXfrm>
    </dsp:sp>
    <dsp:sp modelId="{884B8F64-D39D-47CB-AB50-9696309F6E5F}">
      <dsp:nvSpPr>
        <dsp:cNvPr id="0" name=""/>
        <dsp:cNvSpPr/>
      </dsp:nvSpPr>
      <dsp:spPr>
        <a:xfrm>
          <a:off x="5390145" y="43789"/>
          <a:ext cx="2362375" cy="732356"/>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US" sz="2100" kern="1200" dirty="0" err="1" smtClean="0"/>
            <a:t>bunăstarea</a:t>
          </a:r>
          <a:r>
            <a:rPr lang="en-US" sz="2100" kern="1200" dirty="0" smtClean="0"/>
            <a:t> </a:t>
          </a:r>
          <a:r>
            <a:rPr lang="en-US" sz="2100" kern="1200" dirty="0" err="1" smtClean="0"/>
            <a:t>economică</a:t>
          </a:r>
          <a:endParaRPr lang="ru-RU" sz="2100" kern="1200" dirty="0"/>
        </a:p>
      </dsp:txBody>
      <dsp:txXfrm>
        <a:off x="5390145" y="43789"/>
        <a:ext cx="2362375" cy="732356"/>
      </dsp:txXfrm>
    </dsp:sp>
    <dsp:sp modelId="{A7BDD700-A37F-41F8-8D56-AAB8F8E61696}">
      <dsp:nvSpPr>
        <dsp:cNvPr id="0" name=""/>
        <dsp:cNvSpPr/>
      </dsp:nvSpPr>
      <dsp:spPr>
        <a:xfrm>
          <a:off x="5390145" y="776145"/>
          <a:ext cx="2362375" cy="3471309"/>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kern="1200" dirty="0" err="1" smtClean="0"/>
            <a:t>este</a:t>
          </a:r>
          <a:r>
            <a:rPr lang="en-US" sz="2100" kern="1200" dirty="0" smtClean="0"/>
            <a:t> </a:t>
          </a:r>
          <a:r>
            <a:rPr lang="en-US" sz="2100" kern="1200" dirty="0" err="1" smtClean="0"/>
            <a:t>vorba</a:t>
          </a:r>
          <a:r>
            <a:rPr lang="en-US" sz="2100" kern="1200" dirty="0" smtClean="0"/>
            <a:t> de </a:t>
          </a:r>
          <a:r>
            <a:rPr lang="en-US" sz="2100" kern="1200" dirty="0" err="1" smtClean="0"/>
            <a:t>capacitatea</a:t>
          </a:r>
          <a:r>
            <a:rPr lang="en-US" sz="2100" kern="1200" dirty="0" smtClean="0"/>
            <a:t> </a:t>
          </a:r>
          <a:r>
            <a:rPr lang="en-US" sz="2100" kern="1200" dirty="0" err="1" smtClean="0"/>
            <a:t>unui</a:t>
          </a:r>
          <a:r>
            <a:rPr lang="en-US" sz="2100" kern="1200" dirty="0" smtClean="0"/>
            <a:t> </a:t>
          </a:r>
          <a:r>
            <a:rPr lang="en-US" sz="2100" kern="1200" dirty="0" err="1" smtClean="0"/>
            <a:t>popor</a:t>
          </a:r>
          <a:r>
            <a:rPr lang="en-US" sz="2100" kern="1200" dirty="0" smtClean="0"/>
            <a:t>, </a:t>
          </a:r>
          <a:r>
            <a:rPr lang="en-US" sz="2100" kern="1200" dirty="0" err="1" smtClean="0"/>
            <a:t>unei</a:t>
          </a:r>
          <a:r>
            <a:rPr lang="en-US" sz="2100" kern="1200" dirty="0" smtClean="0"/>
            <a:t> </a:t>
          </a:r>
          <a:r>
            <a:rPr lang="en-US" sz="2100" kern="1200" dirty="0" err="1" smtClean="0"/>
            <a:t>naţiuni</a:t>
          </a:r>
          <a:r>
            <a:rPr lang="en-US" sz="2100" kern="1200" dirty="0" smtClean="0"/>
            <a:t> de a-</a:t>
          </a:r>
          <a:r>
            <a:rPr lang="en-US" sz="2100" kern="1200" dirty="0" err="1" smtClean="0"/>
            <a:t>şi</a:t>
          </a:r>
          <a:r>
            <a:rPr lang="en-US" sz="2100" kern="1200" dirty="0" smtClean="0"/>
            <a:t> </a:t>
          </a:r>
          <a:r>
            <a:rPr lang="en-US" sz="2100" kern="1200" dirty="0" err="1" smtClean="0"/>
            <a:t>asigura</a:t>
          </a:r>
          <a:r>
            <a:rPr lang="en-US" sz="2100" kern="1200" dirty="0" smtClean="0"/>
            <a:t> </a:t>
          </a:r>
          <a:r>
            <a:rPr lang="en-US" sz="2100" kern="1200" dirty="0" err="1" smtClean="0"/>
            <a:t>hrana</a:t>
          </a:r>
          <a:r>
            <a:rPr lang="en-US" sz="2100" kern="1200" dirty="0" smtClean="0"/>
            <a:t>, </a:t>
          </a:r>
          <a:r>
            <a:rPr lang="en-US" sz="2100" kern="1200" dirty="0" err="1" smtClean="0"/>
            <a:t>habitatul</a:t>
          </a:r>
          <a:r>
            <a:rPr lang="en-US" sz="2100" kern="1200" dirty="0" smtClean="0"/>
            <a:t>, </a:t>
          </a:r>
          <a:r>
            <a:rPr lang="en-US" sz="2100" kern="1200" dirty="0" err="1" smtClean="0"/>
            <a:t>cele</a:t>
          </a:r>
          <a:r>
            <a:rPr lang="en-US" sz="2100" kern="1200" dirty="0" smtClean="0"/>
            <a:t> </a:t>
          </a:r>
          <a:r>
            <a:rPr lang="en-US" sz="2100" kern="1200" dirty="0" err="1" smtClean="0"/>
            <a:t>necesare</a:t>
          </a:r>
          <a:r>
            <a:rPr lang="en-US" sz="2100" kern="1200" dirty="0" smtClean="0"/>
            <a:t> </a:t>
          </a:r>
          <a:r>
            <a:rPr lang="en-US" sz="2100" kern="1200" dirty="0" err="1" smtClean="0"/>
            <a:t>unei</a:t>
          </a:r>
          <a:r>
            <a:rPr lang="en-US" sz="2100" kern="1200" dirty="0" smtClean="0"/>
            <a:t> </a:t>
          </a:r>
          <a:r>
            <a:rPr lang="en-US" sz="2100" kern="1200" dirty="0" err="1" smtClean="0"/>
            <a:t>vieţi</a:t>
          </a:r>
          <a:r>
            <a:rPr lang="en-US" sz="2100" kern="1200" dirty="0" smtClean="0"/>
            <a:t> </a:t>
          </a:r>
          <a:r>
            <a:rPr lang="en-US" sz="2100" kern="1200" dirty="0" err="1" smtClean="0"/>
            <a:t>prospere</a:t>
          </a:r>
          <a:r>
            <a:rPr lang="en-US" sz="2100" kern="1200" dirty="0" smtClean="0"/>
            <a:t>. </a:t>
          </a:r>
          <a:endParaRPr lang="ru-RU" sz="2100" kern="1200" dirty="0"/>
        </a:p>
      </dsp:txBody>
      <dsp:txXfrm>
        <a:off x="5390145" y="776145"/>
        <a:ext cx="2362375" cy="3471309"/>
      </dsp:txXfrm>
    </dsp:sp>
    <dsp:sp modelId="{018A5A42-937D-46D2-9A86-BE79E5058ECC}">
      <dsp:nvSpPr>
        <dsp:cNvPr id="0" name=""/>
        <dsp:cNvSpPr/>
      </dsp:nvSpPr>
      <dsp:spPr>
        <a:xfrm>
          <a:off x="8083254" y="43789"/>
          <a:ext cx="2362375" cy="732356"/>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US" sz="2100" kern="1200" dirty="0" err="1" smtClean="0"/>
            <a:t>ordinea</a:t>
          </a:r>
          <a:r>
            <a:rPr lang="en-US" sz="2100" kern="1200" dirty="0" smtClean="0"/>
            <a:t> </a:t>
          </a:r>
          <a:r>
            <a:rPr lang="en-US" sz="2100" kern="1200" dirty="0" err="1" smtClean="0"/>
            <a:t>mondială</a:t>
          </a:r>
          <a:endParaRPr lang="fr-FR" sz="2100" kern="1200" dirty="0"/>
        </a:p>
      </dsp:txBody>
      <dsp:txXfrm>
        <a:off x="8083254" y="43789"/>
        <a:ext cx="2362375" cy="732356"/>
      </dsp:txXfrm>
    </dsp:sp>
    <dsp:sp modelId="{B818DD12-57A4-47FA-86D5-A1B1199DCDC6}">
      <dsp:nvSpPr>
        <dsp:cNvPr id="0" name=""/>
        <dsp:cNvSpPr/>
      </dsp:nvSpPr>
      <dsp:spPr>
        <a:xfrm>
          <a:off x="8083254" y="776145"/>
          <a:ext cx="2362375" cy="3471309"/>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kern="1200" dirty="0" smtClean="0"/>
            <a:t>se </a:t>
          </a:r>
          <a:r>
            <a:rPr lang="en-US" sz="2100" kern="1200" dirty="0" err="1" smtClean="0"/>
            <a:t>referă</a:t>
          </a:r>
          <a:r>
            <a:rPr lang="en-US" sz="2100" kern="1200" dirty="0" smtClean="0"/>
            <a:t> la </a:t>
          </a:r>
          <a:r>
            <a:rPr lang="en-US" sz="2100" kern="1200" dirty="0" err="1" smtClean="0"/>
            <a:t>interesul</a:t>
          </a:r>
          <a:r>
            <a:rPr lang="en-US" sz="2100" kern="1200" dirty="0" smtClean="0"/>
            <a:t> </a:t>
          </a:r>
          <a:r>
            <a:rPr lang="en-US" sz="2100" kern="1200" dirty="0" err="1" smtClean="0"/>
            <a:t>unei</a:t>
          </a:r>
          <a:r>
            <a:rPr lang="en-US" sz="2100" kern="1200" dirty="0" smtClean="0"/>
            <a:t> </a:t>
          </a:r>
          <a:r>
            <a:rPr lang="en-US" sz="2100" kern="1200" dirty="0" err="1" smtClean="0"/>
            <a:t>naţiuni</a:t>
          </a:r>
          <a:r>
            <a:rPr lang="en-US" sz="2100" kern="1200" dirty="0" smtClean="0"/>
            <a:t> de a </a:t>
          </a:r>
          <a:r>
            <a:rPr lang="en-US" sz="2100" kern="1200" dirty="0" err="1" smtClean="0"/>
            <a:t>stabili</a:t>
          </a:r>
          <a:r>
            <a:rPr lang="en-US" sz="2100" kern="1200" dirty="0" smtClean="0"/>
            <a:t> </a:t>
          </a:r>
          <a:r>
            <a:rPr lang="en-US" sz="2100" kern="1200" dirty="0" err="1" smtClean="0"/>
            <a:t>şi</a:t>
          </a:r>
          <a:r>
            <a:rPr lang="en-US" sz="2100" kern="1200" dirty="0" smtClean="0"/>
            <a:t> de a </a:t>
          </a:r>
          <a:r>
            <a:rPr lang="en-US" sz="2100" kern="1200" dirty="0" err="1" smtClean="0"/>
            <a:t>păstra</a:t>
          </a:r>
          <a:r>
            <a:rPr lang="en-US" sz="2100" kern="1200" dirty="0" smtClean="0"/>
            <a:t> un </a:t>
          </a:r>
          <a:r>
            <a:rPr lang="en-US" sz="2100" kern="1200" dirty="0" err="1" smtClean="0"/>
            <a:t>mediu</a:t>
          </a:r>
          <a:r>
            <a:rPr lang="en-US" sz="2100" kern="1200" dirty="0" smtClean="0"/>
            <a:t> </a:t>
          </a:r>
          <a:r>
            <a:rPr lang="en-US" sz="2100" kern="1200" dirty="0" err="1" smtClean="0"/>
            <a:t>internaţional</a:t>
          </a:r>
          <a:r>
            <a:rPr lang="en-US" sz="2100" kern="1200" dirty="0" smtClean="0"/>
            <a:t> politic </a:t>
          </a:r>
          <a:r>
            <a:rPr lang="en-US" sz="2100" kern="1200" dirty="0" err="1" smtClean="0"/>
            <a:t>şi</a:t>
          </a:r>
          <a:r>
            <a:rPr lang="en-US" sz="2100" kern="1200" dirty="0" smtClean="0"/>
            <a:t> economic </a:t>
          </a:r>
          <a:r>
            <a:rPr lang="en-US" sz="2100" kern="1200" dirty="0" err="1" smtClean="0"/>
            <a:t>în</a:t>
          </a:r>
          <a:r>
            <a:rPr lang="en-US" sz="2100" kern="1200" dirty="0" smtClean="0"/>
            <a:t> care </a:t>
          </a:r>
          <a:r>
            <a:rPr lang="en-US" sz="2100" kern="1200" dirty="0" err="1" smtClean="0"/>
            <a:t>să</a:t>
          </a:r>
          <a:r>
            <a:rPr lang="en-US" sz="2100" kern="1200" dirty="0" smtClean="0"/>
            <a:t> se </a:t>
          </a:r>
          <a:r>
            <a:rPr lang="en-US" sz="2100" kern="1200" dirty="0" err="1" smtClean="0"/>
            <a:t>poată</a:t>
          </a:r>
          <a:r>
            <a:rPr lang="en-US" sz="2100" kern="1200" dirty="0" smtClean="0"/>
            <a:t> </a:t>
          </a:r>
          <a:r>
            <a:rPr lang="en-US" sz="2100" kern="1200" dirty="0" err="1" smtClean="0"/>
            <a:t>simţi</a:t>
          </a:r>
          <a:r>
            <a:rPr lang="en-US" sz="2100" kern="1200" dirty="0" smtClean="0"/>
            <a:t> </a:t>
          </a:r>
          <a:r>
            <a:rPr lang="en-US" sz="2100" kern="1200" dirty="0" err="1" smtClean="0"/>
            <a:t>în</a:t>
          </a:r>
          <a:r>
            <a:rPr lang="en-US" sz="2100" kern="1200" dirty="0" smtClean="0"/>
            <a:t> </a:t>
          </a:r>
          <a:r>
            <a:rPr lang="en-US" sz="2100" kern="1200" dirty="0" err="1" smtClean="0"/>
            <a:t>siguranţă</a:t>
          </a:r>
          <a:r>
            <a:rPr lang="en-US" sz="2100" kern="1200" dirty="0" smtClean="0"/>
            <a:t>.</a:t>
          </a:r>
          <a:endParaRPr lang="fr-FR" sz="2100" kern="1200" dirty="0"/>
        </a:p>
      </dsp:txBody>
      <dsp:txXfrm>
        <a:off x="8083254" y="776145"/>
        <a:ext cx="2362375" cy="34713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DA11AA-BCF9-4B75-BA25-5A9D697DA10E}">
      <dsp:nvSpPr>
        <dsp:cNvPr id="0" name=""/>
        <dsp:cNvSpPr/>
      </dsp:nvSpPr>
      <dsp:spPr>
        <a:xfrm>
          <a:off x="3072" y="63204"/>
          <a:ext cx="2437679" cy="146260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ro-RO" sz="1500" kern="1200" smtClean="0"/>
            <a:t>coexistenţa paşnică ca un principiu universal al relaţiilor internaţionale;</a:t>
          </a:r>
          <a:endParaRPr lang="fr-FR" sz="1500" kern="1200" dirty="0"/>
        </a:p>
      </dsp:txBody>
      <dsp:txXfrm>
        <a:off x="3072" y="63204"/>
        <a:ext cx="2437679" cy="1462607"/>
      </dsp:txXfrm>
    </dsp:sp>
    <dsp:sp modelId="{D9069CC7-42B9-447D-9A4E-33C251AD2AB1}">
      <dsp:nvSpPr>
        <dsp:cNvPr id="0" name=""/>
        <dsp:cNvSpPr/>
      </dsp:nvSpPr>
      <dsp:spPr>
        <a:xfrm>
          <a:off x="2684520" y="63204"/>
          <a:ext cx="2437679" cy="146260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ro-RO" sz="1500" kern="1200" smtClean="0"/>
            <a:t>asigurarea securităţii pentru toate statele; </a:t>
          </a:r>
          <a:endParaRPr lang="ru-RU" sz="1500" kern="1200" dirty="0"/>
        </a:p>
      </dsp:txBody>
      <dsp:txXfrm>
        <a:off x="2684520" y="63204"/>
        <a:ext cx="2437679" cy="1462607"/>
      </dsp:txXfrm>
    </dsp:sp>
    <dsp:sp modelId="{2F357C3E-5919-4A47-8832-2EB0D73115FD}">
      <dsp:nvSpPr>
        <dsp:cNvPr id="0" name=""/>
        <dsp:cNvSpPr/>
      </dsp:nvSpPr>
      <dsp:spPr>
        <a:xfrm>
          <a:off x="5365967" y="63204"/>
          <a:ext cx="2437679" cy="146260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ro-RO" sz="1500" kern="1200" smtClean="0"/>
            <a:t>crearea de garanţii eficiente în domeniul militar, politic, economic şi umanitar;</a:t>
          </a:r>
          <a:endParaRPr lang="ru-RU" sz="1500" kern="1200" dirty="0"/>
        </a:p>
      </dsp:txBody>
      <dsp:txXfrm>
        <a:off x="5365967" y="63204"/>
        <a:ext cx="2437679" cy="1462607"/>
      </dsp:txXfrm>
    </dsp:sp>
    <dsp:sp modelId="{A088DAE8-274E-4B7D-9E5A-471744F6689F}">
      <dsp:nvSpPr>
        <dsp:cNvPr id="0" name=""/>
        <dsp:cNvSpPr/>
      </dsp:nvSpPr>
      <dsp:spPr>
        <a:xfrm>
          <a:off x="8047415" y="63204"/>
          <a:ext cx="2437679" cy="146260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ro-RO" sz="1500" kern="1200" smtClean="0"/>
            <a:t>prevenirea cursei înarmărilor în spaţiul cosmic, încetarea tuturor testelor de arme nucleare şi finalizarea lichidării acesteia;</a:t>
          </a:r>
          <a:endParaRPr lang="ru-RU" sz="1500" kern="1200" dirty="0"/>
        </a:p>
      </dsp:txBody>
      <dsp:txXfrm>
        <a:off x="8047415" y="63204"/>
        <a:ext cx="2437679" cy="1462607"/>
      </dsp:txXfrm>
    </dsp:sp>
    <dsp:sp modelId="{1B995FA9-BA05-4A28-8CC8-46988EDC4BBF}">
      <dsp:nvSpPr>
        <dsp:cNvPr id="0" name=""/>
        <dsp:cNvSpPr/>
      </dsp:nvSpPr>
      <dsp:spPr>
        <a:xfrm>
          <a:off x="3072" y="1769580"/>
          <a:ext cx="2437679" cy="146260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ro-RO" sz="1500" kern="1200" smtClean="0"/>
            <a:t>respectarea necondiţionată a drepturilor suverane ale fiecărui popor;</a:t>
          </a:r>
          <a:endParaRPr lang="ru-RU" sz="1500" kern="1200" dirty="0"/>
        </a:p>
      </dsp:txBody>
      <dsp:txXfrm>
        <a:off x="3072" y="1769580"/>
        <a:ext cx="2437679" cy="1462607"/>
      </dsp:txXfrm>
    </dsp:sp>
    <dsp:sp modelId="{E81D7D6E-FE5A-462D-9F38-372682A43A62}">
      <dsp:nvSpPr>
        <dsp:cNvPr id="0" name=""/>
        <dsp:cNvSpPr/>
      </dsp:nvSpPr>
      <dsp:spPr>
        <a:xfrm>
          <a:off x="2684520" y="1769580"/>
          <a:ext cx="2437679" cy="146260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ro-RO" sz="1500" kern="1200" smtClean="0"/>
            <a:t>soluţionarea politică a crizelor internaţionale şi a conflictelor regionale;</a:t>
          </a:r>
          <a:endParaRPr lang="ru-RU" sz="1500" kern="1200" dirty="0"/>
        </a:p>
      </dsp:txBody>
      <dsp:txXfrm>
        <a:off x="2684520" y="1769580"/>
        <a:ext cx="2437679" cy="1462607"/>
      </dsp:txXfrm>
    </dsp:sp>
    <dsp:sp modelId="{43410491-16FD-4BDA-AE43-2F0A80F6A2D1}">
      <dsp:nvSpPr>
        <dsp:cNvPr id="0" name=""/>
        <dsp:cNvSpPr/>
      </dsp:nvSpPr>
      <dsp:spPr>
        <a:xfrm>
          <a:off x="5365967" y="1769580"/>
          <a:ext cx="2437679" cy="146260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ro-RO" sz="1500" kern="1200" smtClean="0"/>
            <a:t>consolidarea încrederii între state;</a:t>
          </a:r>
          <a:endParaRPr lang="ru-RU" sz="1500" kern="1200" dirty="0"/>
        </a:p>
      </dsp:txBody>
      <dsp:txXfrm>
        <a:off x="5365967" y="1769580"/>
        <a:ext cx="2437679" cy="1462607"/>
      </dsp:txXfrm>
    </dsp:sp>
    <dsp:sp modelId="{17F11693-F1A1-4C41-9BFC-9E689E9DE23A}">
      <dsp:nvSpPr>
        <dsp:cNvPr id="0" name=""/>
        <dsp:cNvSpPr/>
      </dsp:nvSpPr>
      <dsp:spPr>
        <a:xfrm>
          <a:off x="8047415" y="1769580"/>
          <a:ext cx="2437679" cy="146260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ro-RO" sz="1500" kern="1200" smtClean="0"/>
            <a:t>dezvoltarea unor metode eficiente de prevenire a terorismului internaţional;</a:t>
          </a:r>
          <a:endParaRPr lang="ru-RU" sz="1500" kern="1200" dirty="0"/>
        </a:p>
      </dsp:txBody>
      <dsp:txXfrm>
        <a:off x="8047415" y="1769580"/>
        <a:ext cx="2437679" cy="1462607"/>
      </dsp:txXfrm>
    </dsp:sp>
    <dsp:sp modelId="{CE9B3710-4150-4065-9A5E-134787645B74}">
      <dsp:nvSpPr>
        <dsp:cNvPr id="0" name=""/>
        <dsp:cNvSpPr/>
      </dsp:nvSpPr>
      <dsp:spPr>
        <a:xfrm>
          <a:off x="1343796" y="3475955"/>
          <a:ext cx="2437679" cy="146260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ro-RO" sz="1500" kern="1200" smtClean="0"/>
            <a:t>eradicarea genocidului, apartheidului, fascismului etc.;</a:t>
          </a:r>
          <a:endParaRPr lang="ru-RU" sz="1500" kern="1200" dirty="0"/>
        </a:p>
      </dsp:txBody>
      <dsp:txXfrm>
        <a:off x="1343796" y="3475955"/>
        <a:ext cx="2437679" cy="1462607"/>
      </dsp:txXfrm>
    </dsp:sp>
    <dsp:sp modelId="{363B72CC-745F-480A-984E-75007CB77118}">
      <dsp:nvSpPr>
        <dsp:cNvPr id="0" name=""/>
        <dsp:cNvSpPr/>
      </dsp:nvSpPr>
      <dsp:spPr>
        <a:xfrm>
          <a:off x="4025244" y="3475955"/>
          <a:ext cx="2437679" cy="146260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ro-RO" sz="1500" kern="1200" smtClean="0"/>
            <a:t>excluderea din practica internaţională a tuturor formelor de discriminare, blocade economice şi a sancţiunilor (fără recomandările comunităţii internaţionale); </a:t>
          </a:r>
          <a:endParaRPr lang="ru-RU" sz="1500" kern="1200" dirty="0"/>
        </a:p>
      </dsp:txBody>
      <dsp:txXfrm>
        <a:off x="4025244" y="3475955"/>
        <a:ext cx="2437679" cy="1462607"/>
      </dsp:txXfrm>
    </dsp:sp>
    <dsp:sp modelId="{350CD09D-37CC-461A-8622-F417BFCC7E6F}">
      <dsp:nvSpPr>
        <dsp:cNvPr id="0" name=""/>
        <dsp:cNvSpPr/>
      </dsp:nvSpPr>
      <dsp:spPr>
        <a:xfrm>
          <a:off x="6706691" y="3475955"/>
          <a:ext cx="2437679" cy="146260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ro-RO" sz="1500" kern="1200" smtClean="0"/>
            <a:t>stabilirea unei noi ordini economice, care să asigure securitatea economică egală a tuturor statelor. </a:t>
          </a:r>
          <a:endParaRPr lang="ru-RU" sz="1500" kern="1200" dirty="0"/>
        </a:p>
      </dsp:txBody>
      <dsp:txXfrm>
        <a:off x="6706691" y="3475955"/>
        <a:ext cx="2437679" cy="14626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61AB0C-C932-4E92-A9F0-807BAC20E8C1}">
      <dsp:nvSpPr>
        <dsp:cNvPr id="0" name=""/>
        <dsp:cNvSpPr/>
      </dsp:nvSpPr>
      <dsp:spPr>
        <a:xfrm>
          <a:off x="0" y="1107698"/>
          <a:ext cx="5854429" cy="338009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o-RO" sz="1800" b="1" kern="1200" noProof="0" dirty="0" smtClean="0">
              <a:effectLst/>
              <a:latin typeface="Times New Roman" pitchFamily="18" charset="0"/>
              <a:cs typeface="Times New Roman" pitchFamily="18" charset="0"/>
            </a:rPr>
            <a:t>O parte integrantă a securităţii internaţionale o constituie funcţionarea eficientă a mecanismelor colective de securitate. Modalităţile principale de asigurare a securităţii internaţionale sunt:</a:t>
          </a:r>
          <a:endParaRPr lang="fr-FR" sz="1800" kern="1200" dirty="0">
            <a:effectLst/>
          </a:endParaRPr>
        </a:p>
      </dsp:txBody>
      <dsp:txXfrm>
        <a:off x="99000" y="1206698"/>
        <a:ext cx="5656429" cy="3182095"/>
      </dsp:txXfrm>
    </dsp:sp>
    <dsp:sp modelId="{A3C8C6D6-02E7-4D1C-9A17-867932F2ECD8}">
      <dsp:nvSpPr>
        <dsp:cNvPr id="0" name=""/>
        <dsp:cNvSpPr/>
      </dsp:nvSpPr>
      <dsp:spPr>
        <a:xfrm rot="19462290">
          <a:off x="5727087" y="2379291"/>
          <a:ext cx="1360570" cy="44340"/>
        </a:xfrm>
        <a:custGeom>
          <a:avLst/>
          <a:gdLst/>
          <a:ahLst/>
          <a:cxnLst/>
          <a:rect l="0" t="0" r="0" b="0"/>
          <a:pathLst>
            <a:path>
              <a:moveTo>
                <a:pt x="0" y="22170"/>
              </a:moveTo>
              <a:lnTo>
                <a:pt x="1360570" y="2217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6373358" y="2367447"/>
        <a:ext cx="68028" cy="68028"/>
      </dsp:txXfrm>
    </dsp:sp>
    <dsp:sp modelId="{ECB044AF-408E-4794-B162-0326B2BFFD00}">
      <dsp:nvSpPr>
        <dsp:cNvPr id="0" name=""/>
        <dsp:cNvSpPr/>
      </dsp:nvSpPr>
      <dsp:spPr>
        <a:xfrm>
          <a:off x="6960316" y="1315985"/>
          <a:ext cx="2756763" cy="137838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o-RO" sz="1800" kern="1200" noProof="0" dirty="0">
              <a:effectLst/>
              <a:latin typeface="Times New Roman" pitchFamily="18" charset="0"/>
              <a:cs typeface="Times New Roman" pitchFamily="18" charset="0"/>
            </a:rPr>
            <a:t>tratatele bilaterale (asigură securitatea reciprocă dintre ţările în cauză şi uniunea statelor în alianţe multilaterale)</a:t>
          </a:r>
        </a:p>
      </dsp:txBody>
      <dsp:txXfrm>
        <a:off x="7000687" y="1356356"/>
        <a:ext cx="2676021" cy="1297639"/>
      </dsp:txXfrm>
    </dsp:sp>
    <dsp:sp modelId="{76A1A931-A6CD-4F8C-9D5A-01D5B9A9AEC1}">
      <dsp:nvSpPr>
        <dsp:cNvPr id="0" name=""/>
        <dsp:cNvSpPr/>
      </dsp:nvSpPr>
      <dsp:spPr>
        <a:xfrm rot="2137710">
          <a:off x="5727087" y="3171860"/>
          <a:ext cx="1360570" cy="44340"/>
        </a:xfrm>
        <a:custGeom>
          <a:avLst/>
          <a:gdLst/>
          <a:ahLst/>
          <a:cxnLst/>
          <a:rect l="0" t="0" r="0" b="0"/>
          <a:pathLst>
            <a:path>
              <a:moveTo>
                <a:pt x="0" y="22170"/>
              </a:moveTo>
              <a:lnTo>
                <a:pt x="1360570" y="2217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6373358" y="3160017"/>
        <a:ext cx="68028" cy="68028"/>
      </dsp:txXfrm>
    </dsp:sp>
    <dsp:sp modelId="{8A32F68E-B0C7-484A-ABCB-746BB6349564}">
      <dsp:nvSpPr>
        <dsp:cNvPr id="0" name=""/>
        <dsp:cNvSpPr/>
      </dsp:nvSpPr>
      <dsp:spPr>
        <a:xfrm>
          <a:off x="6960316" y="2901125"/>
          <a:ext cx="2756763" cy="137838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o-RO" sz="1800" kern="1200" noProof="0" dirty="0">
              <a:effectLst/>
              <a:latin typeface="Times New Roman" pitchFamily="18" charset="0"/>
              <a:cs typeface="Times New Roman" pitchFamily="18" charset="0"/>
            </a:rPr>
            <a:t>organizaţiile internaţionale universale (organisme şi instituţii pentru menţinerea securităţii internaţionale regionale)</a:t>
          </a:r>
        </a:p>
      </dsp:txBody>
      <dsp:txXfrm>
        <a:off x="7000687" y="2941496"/>
        <a:ext cx="2676021" cy="12976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122167-7D35-480D-98DB-73D310818403}">
      <dsp:nvSpPr>
        <dsp:cNvPr id="0" name=""/>
        <dsp:cNvSpPr/>
      </dsp:nvSpPr>
      <dsp:spPr>
        <a:xfrm>
          <a:off x="3605661" y="1949063"/>
          <a:ext cx="2588597" cy="1624214"/>
        </a:xfrm>
        <a:prstGeom prst="roundRect">
          <a:avLst/>
        </a:prstGeom>
        <a:solidFill>
          <a:schemeClr val="accent1">
            <a:hueOff val="0"/>
            <a:satOff val="0"/>
            <a:lumOff val="0"/>
            <a:alphaOff val="0"/>
          </a:schemeClr>
        </a:solid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lvl="0" algn="ctr" defTabSz="755650">
            <a:lnSpc>
              <a:spcPct val="90000"/>
            </a:lnSpc>
            <a:spcBef>
              <a:spcPct val="0"/>
            </a:spcBef>
            <a:spcAft>
              <a:spcPct val="35000"/>
            </a:spcAft>
          </a:pPr>
          <a:r>
            <a:rPr lang="ro-RO" sz="1700" b="1" kern="1200" noProof="0" dirty="0" smtClean="0">
              <a:solidFill>
                <a:schemeClr val="tx2">
                  <a:lumMod val="10000"/>
                </a:schemeClr>
              </a:solidFill>
              <a:effectLst/>
              <a:latin typeface="Times New Roman" pitchFamily="18" charset="0"/>
              <a:cs typeface="Times New Roman" pitchFamily="18" charset="0"/>
            </a:rPr>
            <a:t>Interesele fundamentale ale statului prin prisma conceptului de ,,securitate internaţională’’ sunt:</a:t>
          </a:r>
          <a:endParaRPr lang="fr-FR" sz="1700" kern="1200" dirty="0">
            <a:effectLst/>
          </a:endParaRPr>
        </a:p>
      </dsp:txBody>
      <dsp:txXfrm>
        <a:off x="3684949" y="2028351"/>
        <a:ext cx="2430021" cy="1465638"/>
      </dsp:txXfrm>
    </dsp:sp>
    <dsp:sp modelId="{1C54E55E-6FAF-4B3C-AD55-C7093857CCA2}">
      <dsp:nvSpPr>
        <dsp:cNvPr id="0" name=""/>
        <dsp:cNvSpPr/>
      </dsp:nvSpPr>
      <dsp:spPr>
        <a:xfrm rot="16200000">
          <a:off x="4480661" y="1529764"/>
          <a:ext cx="838598" cy="0"/>
        </a:xfrm>
        <a:custGeom>
          <a:avLst/>
          <a:gdLst/>
          <a:ahLst/>
          <a:cxnLst/>
          <a:rect l="0" t="0" r="0" b="0"/>
          <a:pathLst>
            <a:path>
              <a:moveTo>
                <a:pt x="0" y="0"/>
              </a:moveTo>
              <a:lnTo>
                <a:pt x="838598"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4AB46D-6B60-4D56-8D8A-FEF2AD6CF8BC}">
      <dsp:nvSpPr>
        <dsp:cNvPr id="0" name=""/>
        <dsp:cNvSpPr/>
      </dsp:nvSpPr>
      <dsp:spPr>
        <a:xfrm>
          <a:off x="4344965" y="474"/>
          <a:ext cx="1109990" cy="110999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577850">
            <a:lnSpc>
              <a:spcPct val="90000"/>
            </a:lnSpc>
            <a:spcBef>
              <a:spcPct val="0"/>
            </a:spcBef>
            <a:spcAft>
              <a:spcPct val="35000"/>
            </a:spcAft>
          </a:pPr>
          <a:r>
            <a:rPr lang="ro-RO" sz="1300" b="0" kern="1200" dirty="0" smtClean="0">
              <a:solidFill>
                <a:schemeClr val="tx2">
                  <a:lumMod val="10000"/>
                </a:schemeClr>
              </a:solidFill>
              <a:latin typeface="Times New Roman" pitchFamily="18" charset="0"/>
              <a:cs typeface="Times New Roman" pitchFamily="18" charset="0"/>
            </a:rPr>
            <a:t>suveranitatea </a:t>
          </a:r>
          <a:r>
            <a:rPr lang="ro-RO" sz="1300" b="0" kern="1200" dirty="0">
              <a:solidFill>
                <a:schemeClr val="tx2">
                  <a:lumMod val="10000"/>
                </a:schemeClr>
              </a:solidFill>
              <a:latin typeface="Times New Roman" pitchFamily="18" charset="0"/>
              <a:cs typeface="Times New Roman" pitchFamily="18" charset="0"/>
            </a:rPr>
            <a:t>statului;</a:t>
          </a:r>
        </a:p>
      </dsp:txBody>
      <dsp:txXfrm>
        <a:off x="4399150" y="54659"/>
        <a:ext cx="1001620" cy="1001620"/>
      </dsp:txXfrm>
    </dsp:sp>
    <dsp:sp modelId="{22350969-48A7-451F-BD26-7CA1D1C7F7A0}">
      <dsp:nvSpPr>
        <dsp:cNvPr id="0" name=""/>
        <dsp:cNvSpPr/>
      </dsp:nvSpPr>
      <dsp:spPr>
        <a:xfrm rot="20249262">
          <a:off x="6160782" y="2056527"/>
          <a:ext cx="878607" cy="0"/>
        </a:xfrm>
        <a:custGeom>
          <a:avLst/>
          <a:gdLst/>
          <a:ahLst/>
          <a:cxnLst/>
          <a:rect l="0" t="0" r="0" b="0"/>
          <a:pathLst>
            <a:path>
              <a:moveTo>
                <a:pt x="0" y="0"/>
              </a:moveTo>
              <a:lnTo>
                <a:pt x="878607"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2C44DC-F091-46D4-880B-52B2F6281266}">
      <dsp:nvSpPr>
        <dsp:cNvPr id="0" name=""/>
        <dsp:cNvSpPr/>
      </dsp:nvSpPr>
      <dsp:spPr>
        <a:xfrm>
          <a:off x="7005913" y="1103304"/>
          <a:ext cx="1109990" cy="110999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ro-RO" sz="1600" b="0" kern="1200" dirty="0" smtClean="0">
              <a:solidFill>
                <a:schemeClr val="tx2">
                  <a:lumMod val="10000"/>
                </a:schemeClr>
              </a:solidFill>
              <a:latin typeface="Times New Roman" pitchFamily="18" charset="0"/>
              <a:cs typeface="Times New Roman" pitchFamily="18" charset="0"/>
            </a:rPr>
            <a:t>integritatea </a:t>
          </a:r>
          <a:r>
            <a:rPr lang="ro-RO" sz="1600" b="0" kern="1200" dirty="0">
              <a:solidFill>
                <a:schemeClr val="tx2">
                  <a:lumMod val="10000"/>
                </a:schemeClr>
              </a:solidFill>
              <a:latin typeface="Times New Roman" pitchFamily="18" charset="0"/>
              <a:cs typeface="Times New Roman" pitchFamily="18" charset="0"/>
            </a:rPr>
            <a:t>teritorială;</a:t>
          </a:r>
          <a:endParaRPr lang="ro-RO" sz="1600" b="0" kern="1200" noProof="0" dirty="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7060098" y="1157489"/>
        <a:ext cx="1001620" cy="1001620"/>
      </dsp:txXfrm>
    </dsp:sp>
    <dsp:sp modelId="{844ABFE5-CBE4-498B-B349-4237B4C96DDD}">
      <dsp:nvSpPr>
        <dsp:cNvPr id="0" name=""/>
        <dsp:cNvSpPr/>
      </dsp:nvSpPr>
      <dsp:spPr>
        <a:xfrm rot="1385946">
          <a:off x="6161717" y="3472451"/>
          <a:ext cx="811781" cy="0"/>
        </a:xfrm>
        <a:custGeom>
          <a:avLst/>
          <a:gdLst/>
          <a:ahLst/>
          <a:cxnLst/>
          <a:rect l="0" t="0" r="0" b="0"/>
          <a:pathLst>
            <a:path>
              <a:moveTo>
                <a:pt x="0" y="0"/>
              </a:moveTo>
              <a:lnTo>
                <a:pt x="811781"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DC6A4D-B6AB-41F0-AE20-DE9E473721C9}">
      <dsp:nvSpPr>
        <dsp:cNvPr id="0" name=""/>
        <dsp:cNvSpPr/>
      </dsp:nvSpPr>
      <dsp:spPr>
        <a:xfrm>
          <a:off x="6940957" y="3313411"/>
          <a:ext cx="1109990" cy="110999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ro-RO" sz="1600" b="0" kern="1200" dirty="0" smtClean="0">
              <a:solidFill>
                <a:schemeClr val="tx2">
                  <a:lumMod val="10000"/>
                </a:schemeClr>
              </a:solidFill>
              <a:latin typeface="Times New Roman" pitchFamily="18" charset="0"/>
              <a:cs typeface="Times New Roman" pitchFamily="18" charset="0"/>
            </a:rPr>
            <a:t>stabilitatea </a:t>
          </a:r>
          <a:r>
            <a:rPr lang="ro-RO" sz="1600" b="0" kern="1200" dirty="0">
              <a:solidFill>
                <a:schemeClr val="tx2">
                  <a:lumMod val="10000"/>
                </a:schemeClr>
              </a:solidFill>
              <a:latin typeface="Times New Roman" pitchFamily="18" charset="0"/>
              <a:cs typeface="Times New Roman" pitchFamily="18" charset="0"/>
            </a:rPr>
            <a:t>social-politică a statului;</a:t>
          </a:r>
        </a:p>
      </dsp:txBody>
      <dsp:txXfrm>
        <a:off x="6995142" y="3367596"/>
        <a:ext cx="1001620" cy="1001620"/>
      </dsp:txXfrm>
    </dsp:sp>
    <dsp:sp modelId="{605EBA5C-A266-4B29-8EB4-4AC45B9AD11B}">
      <dsp:nvSpPr>
        <dsp:cNvPr id="0" name=""/>
        <dsp:cNvSpPr/>
      </dsp:nvSpPr>
      <dsp:spPr>
        <a:xfrm rot="5400000">
          <a:off x="4542630" y="3930607"/>
          <a:ext cx="714659" cy="0"/>
        </a:xfrm>
        <a:custGeom>
          <a:avLst/>
          <a:gdLst/>
          <a:ahLst/>
          <a:cxnLst/>
          <a:rect l="0" t="0" r="0" b="0"/>
          <a:pathLst>
            <a:path>
              <a:moveTo>
                <a:pt x="0" y="0"/>
              </a:moveTo>
              <a:lnTo>
                <a:pt x="714659"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F38B14-29B1-4258-B8A3-C5469B8C7DB7}">
      <dsp:nvSpPr>
        <dsp:cNvPr id="0" name=""/>
        <dsp:cNvSpPr/>
      </dsp:nvSpPr>
      <dsp:spPr>
        <a:xfrm>
          <a:off x="4152820" y="4287937"/>
          <a:ext cx="1494280" cy="110999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lvl="0" algn="ctr" defTabSz="755650">
            <a:lnSpc>
              <a:spcPct val="90000"/>
            </a:lnSpc>
            <a:spcBef>
              <a:spcPct val="0"/>
            </a:spcBef>
            <a:spcAft>
              <a:spcPct val="35000"/>
            </a:spcAft>
          </a:pPr>
          <a:r>
            <a:rPr lang="ro-RO" sz="1700" b="0" kern="1200" dirty="0" smtClean="0">
              <a:solidFill>
                <a:schemeClr val="tx2">
                  <a:lumMod val="10000"/>
                </a:schemeClr>
              </a:solidFill>
              <a:latin typeface="Times New Roman" pitchFamily="18" charset="0"/>
              <a:cs typeface="Times New Roman" pitchFamily="18" charset="0"/>
            </a:rPr>
            <a:t>regimul </a:t>
          </a:r>
          <a:r>
            <a:rPr lang="ro-RO" sz="1700" b="0" kern="1200" dirty="0">
              <a:solidFill>
                <a:schemeClr val="tx2">
                  <a:lumMod val="10000"/>
                </a:schemeClr>
              </a:solidFill>
              <a:latin typeface="Times New Roman" pitchFamily="18" charset="0"/>
              <a:cs typeface="Times New Roman" pitchFamily="18" charset="0"/>
            </a:rPr>
            <a:t>constituţional;</a:t>
          </a:r>
        </a:p>
      </dsp:txBody>
      <dsp:txXfrm>
        <a:off x="4207005" y="4342122"/>
        <a:ext cx="1385910" cy="1001620"/>
      </dsp:txXfrm>
    </dsp:sp>
    <dsp:sp modelId="{82571DC3-3B53-491C-8423-4160AE1619E5}">
      <dsp:nvSpPr>
        <dsp:cNvPr id="0" name=""/>
        <dsp:cNvSpPr/>
      </dsp:nvSpPr>
      <dsp:spPr>
        <a:xfrm rot="9418968">
          <a:off x="3024249" y="3429406"/>
          <a:ext cx="605515" cy="0"/>
        </a:xfrm>
        <a:custGeom>
          <a:avLst/>
          <a:gdLst/>
          <a:ahLst/>
          <a:cxnLst/>
          <a:rect l="0" t="0" r="0" b="0"/>
          <a:pathLst>
            <a:path>
              <a:moveTo>
                <a:pt x="0" y="0"/>
              </a:moveTo>
              <a:lnTo>
                <a:pt x="605515"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92016F-E5C1-45A7-A1CB-D63549E0F290}">
      <dsp:nvSpPr>
        <dsp:cNvPr id="0" name=""/>
        <dsp:cNvSpPr/>
      </dsp:nvSpPr>
      <dsp:spPr>
        <a:xfrm>
          <a:off x="1559588" y="3309027"/>
          <a:ext cx="1488763" cy="110999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lvl="0" algn="ctr" defTabSz="755650">
            <a:lnSpc>
              <a:spcPct val="90000"/>
            </a:lnSpc>
            <a:spcBef>
              <a:spcPct val="0"/>
            </a:spcBef>
            <a:spcAft>
              <a:spcPct val="35000"/>
            </a:spcAft>
          </a:pPr>
          <a:r>
            <a:rPr lang="ro-RO" sz="1700" b="0" kern="1200" dirty="0" smtClean="0">
              <a:solidFill>
                <a:schemeClr val="tx2">
                  <a:lumMod val="10000"/>
                </a:schemeClr>
              </a:solidFill>
              <a:latin typeface="Times New Roman" pitchFamily="18" charset="0"/>
              <a:cs typeface="Times New Roman" pitchFamily="18" charset="0"/>
            </a:rPr>
            <a:t>stabilitatea </a:t>
          </a:r>
          <a:r>
            <a:rPr lang="ro-RO" sz="1700" b="0" kern="1200" dirty="0">
              <a:solidFill>
                <a:schemeClr val="tx2">
                  <a:lumMod val="10000"/>
                </a:schemeClr>
              </a:solidFill>
              <a:latin typeface="Times New Roman" pitchFamily="18" charset="0"/>
              <a:cs typeface="Times New Roman" pitchFamily="18" charset="0"/>
            </a:rPr>
            <a:t>strategică în relaţiile internaţionale;</a:t>
          </a:r>
        </a:p>
      </dsp:txBody>
      <dsp:txXfrm>
        <a:off x="1613773" y="3363212"/>
        <a:ext cx="1380393" cy="1001620"/>
      </dsp:txXfrm>
    </dsp:sp>
    <dsp:sp modelId="{4C34F452-4BC3-4030-81C1-674E01531F0A}">
      <dsp:nvSpPr>
        <dsp:cNvPr id="0" name=""/>
        <dsp:cNvSpPr/>
      </dsp:nvSpPr>
      <dsp:spPr>
        <a:xfrm rot="12181032">
          <a:off x="2993238" y="2086620"/>
          <a:ext cx="637812" cy="0"/>
        </a:xfrm>
        <a:custGeom>
          <a:avLst/>
          <a:gdLst/>
          <a:ahLst/>
          <a:cxnLst/>
          <a:rect l="0" t="0" r="0" b="0"/>
          <a:pathLst>
            <a:path>
              <a:moveTo>
                <a:pt x="0" y="0"/>
              </a:moveTo>
              <a:lnTo>
                <a:pt x="637812"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177C09-FAD0-4A58-B1E3-C0220CDA8CFE}">
      <dsp:nvSpPr>
        <dsp:cNvPr id="0" name=""/>
        <dsp:cNvSpPr/>
      </dsp:nvSpPr>
      <dsp:spPr>
        <a:xfrm>
          <a:off x="1589314" y="1103323"/>
          <a:ext cx="1429312" cy="110999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lvl="0" algn="ctr" defTabSz="755650">
            <a:lnSpc>
              <a:spcPct val="90000"/>
            </a:lnSpc>
            <a:spcBef>
              <a:spcPct val="0"/>
            </a:spcBef>
            <a:spcAft>
              <a:spcPct val="35000"/>
            </a:spcAft>
          </a:pPr>
          <a:r>
            <a:rPr lang="ro-RO" sz="1700" b="0" kern="1200" dirty="0" smtClean="0">
              <a:solidFill>
                <a:schemeClr val="tx2">
                  <a:lumMod val="10000"/>
                </a:schemeClr>
              </a:solidFill>
              <a:latin typeface="Times New Roman" pitchFamily="18" charset="0"/>
              <a:cs typeface="Times New Roman" pitchFamily="18" charset="0"/>
            </a:rPr>
            <a:t>accesul </a:t>
          </a:r>
          <a:r>
            <a:rPr lang="ro-RO" sz="1700" b="0" kern="1200" dirty="0">
              <a:solidFill>
                <a:schemeClr val="tx2">
                  <a:lumMod val="10000"/>
                </a:schemeClr>
              </a:solidFill>
              <a:latin typeface="Times New Roman" pitchFamily="18" charset="0"/>
              <a:cs typeface="Times New Roman" pitchFamily="18" charset="0"/>
            </a:rPr>
            <a:t>liber la zone de importanţă strategică;</a:t>
          </a:r>
        </a:p>
      </dsp:txBody>
      <dsp:txXfrm>
        <a:off x="1643499" y="1157508"/>
        <a:ext cx="1320942" cy="10016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3CA8F8-9122-4D4F-B3CB-C652B4D57979}">
      <dsp:nvSpPr>
        <dsp:cNvPr id="0" name=""/>
        <dsp:cNvSpPr/>
      </dsp:nvSpPr>
      <dsp:spPr>
        <a:xfrm>
          <a:off x="5633" y="0"/>
          <a:ext cx="3380355" cy="2764840"/>
        </a:xfrm>
        <a:prstGeom prst="upArrow">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700760-D3CB-4391-8902-7CD343A78C9B}">
      <dsp:nvSpPr>
        <dsp:cNvPr id="0" name=""/>
        <dsp:cNvSpPr/>
      </dsp:nvSpPr>
      <dsp:spPr>
        <a:xfrm>
          <a:off x="3487400" y="0"/>
          <a:ext cx="5736361" cy="2764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0" rIns="99568" bIns="99568" numCol="1" spcCol="1270" anchor="ctr" anchorCtr="0">
          <a:noAutofit/>
        </a:bodyPr>
        <a:lstStyle/>
        <a:p>
          <a:pPr lvl="0" algn="just" defTabSz="622300">
            <a:lnSpc>
              <a:spcPct val="90000"/>
            </a:lnSpc>
            <a:spcBef>
              <a:spcPct val="0"/>
            </a:spcBef>
            <a:spcAft>
              <a:spcPct val="35000"/>
            </a:spcAft>
          </a:pPr>
          <a:r>
            <a:rPr lang="en-US" sz="1400" kern="1200" dirty="0" err="1" smtClean="0"/>
            <a:t>Anii</a:t>
          </a:r>
          <a:r>
            <a:rPr lang="en-US" sz="1400" kern="1200" dirty="0" smtClean="0"/>
            <a:t> 80 </a:t>
          </a:r>
          <a:r>
            <a:rPr lang="en-US" sz="1400" kern="1200" dirty="0" err="1" smtClean="0"/>
            <a:t>aduc</a:t>
          </a:r>
          <a:r>
            <a:rPr lang="en-US" sz="1400" kern="1200" dirty="0" smtClean="0"/>
            <a:t> </a:t>
          </a:r>
          <a:r>
            <a:rPr lang="en-US" sz="1400" kern="1200" dirty="0" err="1" smtClean="0"/>
            <a:t>în</a:t>
          </a:r>
          <a:r>
            <a:rPr lang="en-US" sz="1400" kern="1200" dirty="0" smtClean="0"/>
            <a:t> prim plan </a:t>
          </a:r>
          <a:r>
            <a:rPr lang="en-US" sz="1400" kern="1200" dirty="0" err="1" smtClean="0"/>
            <a:t>securitatea</a:t>
          </a:r>
          <a:r>
            <a:rPr lang="en-US" sz="1400" kern="1200" dirty="0" smtClean="0"/>
            <a:t> care </a:t>
          </a:r>
          <a:r>
            <a:rPr lang="en-US" sz="1400" kern="1200" dirty="0" err="1" smtClean="0"/>
            <a:t>devine</a:t>
          </a:r>
          <a:r>
            <a:rPr lang="en-US" sz="1400" kern="1200" dirty="0" smtClean="0"/>
            <a:t> </a:t>
          </a:r>
          <a:r>
            <a:rPr lang="en-US" sz="1400" kern="1200" dirty="0" err="1" smtClean="0"/>
            <a:t>conceptul</a:t>
          </a:r>
          <a:r>
            <a:rPr lang="en-US" sz="1400" kern="1200" dirty="0" smtClean="0"/>
            <a:t> </a:t>
          </a:r>
          <a:r>
            <a:rPr lang="en-US" sz="1400" kern="1200" dirty="0" err="1" smtClean="0"/>
            <a:t>preferat</a:t>
          </a:r>
          <a:r>
            <a:rPr lang="en-US" sz="1400" kern="1200" dirty="0" smtClean="0"/>
            <a:t> al </a:t>
          </a:r>
          <a:r>
            <a:rPr lang="en-US" sz="1400" kern="1200" dirty="0" err="1" smtClean="0"/>
            <a:t>discuţiilor</a:t>
          </a:r>
          <a:r>
            <a:rPr lang="en-US" sz="1400" kern="1200" dirty="0" smtClean="0"/>
            <a:t> la </a:t>
          </a:r>
          <a:r>
            <a:rPr lang="en-US" sz="1400" kern="1200" dirty="0" err="1" smtClean="0"/>
            <a:t>nivel</a:t>
          </a:r>
          <a:r>
            <a:rPr lang="en-US" sz="1400" kern="1200" dirty="0" smtClean="0"/>
            <a:t> </a:t>
          </a:r>
          <a:r>
            <a:rPr lang="en-US" sz="1400" kern="1200" dirty="0" err="1" smtClean="0"/>
            <a:t>înalt</a:t>
          </a:r>
          <a:r>
            <a:rPr lang="en-US" sz="1400" kern="1200" dirty="0" smtClean="0"/>
            <a:t>. </a:t>
          </a:r>
          <a:r>
            <a:rPr lang="en-US" sz="1400" kern="1200" dirty="0" err="1" smtClean="0"/>
            <a:t>Pentru</a:t>
          </a:r>
          <a:r>
            <a:rPr lang="en-US" sz="1400" kern="1200" dirty="0" smtClean="0"/>
            <a:t> </a:t>
          </a:r>
          <a:r>
            <a:rPr lang="en-US" sz="1400" kern="1200" dirty="0" err="1" smtClean="0"/>
            <a:t>cercetătorii</a:t>
          </a:r>
          <a:r>
            <a:rPr lang="en-US" sz="1400" kern="1200" dirty="0" smtClean="0"/>
            <a:t> din </a:t>
          </a:r>
          <a:r>
            <a:rPr lang="en-US" sz="1400" kern="1200" dirty="0" err="1" smtClean="0"/>
            <a:t>domeniul</a:t>
          </a:r>
          <a:r>
            <a:rPr lang="en-US" sz="1400" kern="1200" dirty="0" smtClean="0"/>
            <a:t> </a:t>
          </a:r>
          <a:r>
            <a:rPr lang="en-US" sz="1400" kern="1200" dirty="0" err="1" smtClean="0"/>
            <a:t>păcii</a:t>
          </a:r>
          <a:r>
            <a:rPr lang="en-US" sz="1400" kern="1200" dirty="0" smtClean="0"/>
            <a:t>, </a:t>
          </a:r>
          <a:r>
            <a:rPr lang="en-US" sz="1400" kern="1200" dirty="0" err="1" smtClean="0"/>
            <a:t>presiunile</a:t>
          </a:r>
          <a:r>
            <a:rPr lang="en-US" sz="1400" kern="1200" dirty="0" smtClean="0"/>
            <a:t> </a:t>
          </a:r>
          <a:r>
            <a:rPr lang="en-US" sz="1400" kern="1200" dirty="0" err="1" smtClean="0"/>
            <a:t>interdependenţei</a:t>
          </a:r>
          <a:r>
            <a:rPr lang="en-US" sz="1400" kern="1200" dirty="0" smtClean="0"/>
            <a:t> au </a:t>
          </a:r>
          <a:r>
            <a:rPr lang="en-US" sz="1400" kern="1200" dirty="0" err="1" smtClean="0"/>
            <a:t>însemnat</a:t>
          </a:r>
          <a:r>
            <a:rPr lang="en-US" sz="1400" kern="1200" dirty="0" smtClean="0"/>
            <a:t> </a:t>
          </a:r>
          <a:r>
            <a:rPr lang="en-US" sz="1400" kern="1200" dirty="0" err="1" smtClean="0"/>
            <a:t>că</a:t>
          </a:r>
          <a:r>
            <a:rPr lang="en-US" sz="1400" kern="1200" dirty="0" smtClean="0"/>
            <a:t> </a:t>
          </a:r>
          <a:r>
            <a:rPr lang="en-US" sz="1400" kern="1200" dirty="0" err="1" smtClean="0"/>
            <a:t>nici</a:t>
          </a:r>
          <a:r>
            <a:rPr lang="en-US" sz="1400" kern="1200" dirty="0" smtClean="0"/>
            <a:t> </a:t>
          </a:r>
          <a:r>
            <a:rPr lang="en-US" sz="1400" kern="1200" dirty="0" err="1" smtClean="0"/>
            <a:t>abordarea</a:t>
          </a:r>
          <a:r>
            <a:rPr lang="en-US" sz="1400" kern="1200" dirty="0" smtClean="0"/>
            <a:t> </a:t>
          </a:r>
          <a:r>
            <a:rPr lang="en-US" sz="1400" kern="1200" dirty="0" err="1" smtClean="0"/>
            <a:t>izolaţionistă</a:t>
          </a:r>
          <a:r>
            <a:rPr lang="en-US" sz="1400" kern="1200" dirty="0" smtClean="0"/>
            <a:t> a </a:t>
          </a:r>
          <a:r>
            <a:rPr lang="en-US" sz="1400" kern="1200" dirty="0" err="1" smtClean="0"/>
            <a:t>păcii</a:t>
          </a:r>
          <a:r>
            <a:rPr lang="en-US" sz="1400" kern="1200" dirty="0" smtClean="0"/>
            <a:t>, </a:t>
          </a:r>
          <a:r>
            <a:rPr lang="en-US" sz="1400" kern="1200" dirty="0" err="1" smtClean="0"/>
            <a:t>nici</a:t>
          </a:r>
          <a:r>
            <a:rPr lang="en-US" sz="1400" kern="1200" dirty="0" smtClean="0"/>
            <a:t> </a:t>
          </a:r>
          <a:r>
            <a:rPr lang="en-US" sz="1400" kern="1200" dirty="0" err="1" smtClean="0"/>
            <a:t>globalismul</a:t>
          </a:r>
          <a:r>
            <a:rPr lang="en-US" sz="1400" kern="1200" dirty="0" smtClean="0"/>
            <a:t> nu </a:t>
          </a:r>
          <a:r>
            <a:rPr lang="en-US" sz="1400" kern="1200" dirty="0" err="1" smtClean="0"/>
            <a:t>ofereau</a:t>
          </a:r>
          <a:r>
            <a:rPr lang="en-US" sz="1400" kern="1200" dirty="0" smtClean="0"/>
            <a:t> </a:t>
          </a:r>
          <a:r>
            <a:rPr lang="en-US" sz="1400" kern="1200" dirty="0" err="1" smtClean="0"/>
            <a:t>critici</a:t>
          </a:r>
          <a:r>
            <a:rPr lang="en-US" sz="1400" kern="1200" dirty="0" smtClean="0"/>
            <a:t> </a:t>
          </a:r>
          <a:r>
            <a:rPr lang="en-US" sz="1400" kern="1200" dirty="0" err="1" smtClean="0"/>
            <a:t>credibile</a:t>
          </a:r>
          <a:r>
            <a:rPr lang="en-US" sz="1400" kern="1200" dirty="0" smtClean="0"/>
            <a:t>. </a:t>
          </a:r>
          <a:r>
            <a:rPr lang="en-US" sz="1400" kern="1200" dirty="0" err="1" smtClean="0"/>
            <a:t>Ideea</a:t>
          </a:r>
          <a:r>
            <a:rPr lang="en-US" sz="1400" kern="1200" dirty="0" smtClean="0"/>
            <a:t> de </a:t>
          </a:r>
          <a:r>
            <a:rPr lang="en-US" sz="1400" kern="1200" dirty="0" err="1" smtClean="0"/>
            <a:t>interdependenţa</a:t>
          </a:r>
          <a:r>
            <a:rPr lang="en-US" sz="1400" kern="1200" dirty="0" smtClean="0"/>
            <a:t> era </a:t>
          </a:r>
          <a:r>
            <a:rPr lang="en-US" sz="1400" kern="1200" dirty="0" err="1" smtClean="0"/>
            <a:t>în</a:t>
          </a:r>
          <a:r>
            <a:rPr lang="en-US" sz="1400" kern="1200" dirty="0" smtClean="0"/>
            <a:t> </a:t>
          </a:r>
          <a:r>
            <a:rPr lang="en-US" sz="1400" kern="1200" dirty="0" err="1" smtClean="0"/>
            <a:t>multe</a:t>
          </a:r>
          <a:r>
            <a:rPr lang="en-US" sz="1400" kern="1200" dirty="0" smtClean="0"/>
            <a:t> </a:t>
          </a:r>
          <a:r>
            <a:rPr lang="en-US" sz="1400" kern="1200" dirty="0" err="1" smtClean="0"/>
            <a:t>sensuri</a:t>
          </a:r>
          <a:r>
            <a:rPr lang="en-US" sz="1400" kern="1200" dirty="0" smtClean="0"/>
            <a:t> </a:t>
          </a:r>
          <a:r>
            <a:rPr lang="en-US" sz="1400" kern="1200" dirty="0" err="1" smtClean="0"/>
            <a:t>înrudită</a:t>
          </a:r>
          <a:r>
            <a:rPr lang="en-US" sz="1400" kern="1200" dirty="0" smtClean="0"/>
            <a:t> cu </a:t>
          </a:r>
          <a:r>
            <a:rPr lang="en-US" sz="1400" kern="1200" dirty="0" err="1" smtClean="0"/>
            <a:t>perspectivele</a:t>
          </a:r>
          <a:r>
            <a:rPr lang="en-US" sz="1400" kern="1200" dirty="0" smtClean="0"/>
            <a:t> </a:t>
          </a:r>
          <a:r>
            <a:rPr lang="en-US" sz="1400" kern="1200" dirty="0" err="1" smtClean="0"/>
            <a:t>idealiste</a:t>
          </a:r>
          <a:r>
            <a:rPr lang="en-US" sz="1400" kern="1200" dirty="0" smtClean="0"/>
            <a:t>, </a:t>
          </a:r>
          <a:r>
            <a:rPr lang="en-US" sz="1400" kern="1200" dirty="0" err="1" smtClean="0"/>
            <a:t>iar</a:t>
          </a:r>
          <a:r>
            <a:rPr lang="en-US" sz="1400" kern="1200" dirty="0" smtClean="0"/>
            <a:t> </a:t>
          </a:r>
          <a:r>
            <a:rPr lang="en-US" sz="1400" kern="1200" dirty="0" err="1" smtClean="0"/>
            <a:t>rezultatul</a:t>
          </a:r>
          <a:r>
            <a:rPr lang="en-US" sz="1400" kern="1200" dirty="0" smtClean="0"/>
            <a:t> </a:t>
          </a:r>
          <a:r>
            <a:rPr lang="en-US" sz="1400" kern="1200" dirty="0" err="1" smtClean="0"/>
            <a:t>sintezei</a:t>
          </a:r>
          <a:r>
            <a:rPr lang="en-US" sz="1400" kern="1200" dirty="0" smtClean="0"/>
            <a:t> </a:t>
          </a:r>
          <a:r>
            <a:rPr lang="en-US" sz="1400" kern="1200" dirty="0" err="1" smtClean="0"/>
            <a:t>între</a:t>
          </a:r>
          <a:r>
            <a:rPr lang="en-US" sz="1400" kern="1200" dirty="0" smtClean="0"/>
            <a:t> </a:t>
          </a:r>
          <a:r>
            <a:rPr lang="en-US" sz="1400" kern="1200" dirty="0" err="1" smtClean="0"/>
            <a:t>logica</a:t>
          </a:r>
          <a:r>
            <a:rPr lang="en-US" sz="1400" kern="1200" dirty="0" smtClean="0"/>
            <a:t> </a:t>
          </a:r>
          <a:r>
            <a:rPr lang="en-US" sz="1400" kern="1200" dirty="0" err="1" smtClean="0"/>
            <a:t>anarhiei</a:t>
          </a:r>
          <a:r>
            <a:rPr lang="en-US" sz="1400" kern="1200" dirty="0" smtClean="0"/>
            <a:t> </a:t>
          </a:r>
          <a:r>
            <a:rPr lang="en-US" sz="1400" kern="1200" dirty="0" err="1" smtClean="0"/>
            <a:t>şi</a:t>
          </a:r>
          <a:r>
            <a:rPr lang="en-US" sz="1400" kern="1200" dirty="0" smtClean="0"/>
            <a:t> </a:t>
          </a:r>
          <a:r>
            <a:rPr lang="en-US" sz="1400" kern="1200" dirty="0" err="1" smtClean="0"/>
            <a:t>imperativele</a:t>
          </a:r>
          <a:r>
            <a:rPr lang="en-US" sz="1400" kern="1200" dirty="0" smtClean="0"/>
            <a:t> </a:t>
          </a:r>
          <a:r>
            <a:rPr lang="en-US" sz="1400" kern="1200" dirty="0" err="1" smtClean="0"/>
            <a:t>idealismului</a:t>
          </a:r>
          <a:r>
            <a:rPr lang="en-US" sz="1400" kern="1200" dirty="0" smtClean="0"/>
            <a:t> a </a:t>
          </a:r>
          <a:r>
            <a:rPr lang="en-US" sz="1400" kern="1200" dirty="0" err="1" smtClean="0"/>
            <a:t>fost</a:t>
          </a:r>
          <a:r>
            <a:rPr lang="en-US" sz="1400" kern="1200" dirty="0" smtClean="0"/>
            <a:t> de </a:t>
          </a:r>
          <a:r>
            <a:rPr lang="en-US" sz="1400" kern="1200" dirty="0" err="1" smtClean="0"/>
            <a:t>securitate</a:t>
          </a:r>
          <a:r>
            <a:rPr lang="en-US" sz="1400" kern="1200" dirty="0" smtClean="0"/>
            <a:t> </a:t>
          </a:r>
          <a:r>
            <a:rPr lang="en-US" sz="1400" kern="1200" dirty="0" err="1" smtClean="0"/>
            <a:t>comună</a:t>
          </a:r>
          <a:r>
            <a:rPr lang="en-US" sz="1400" kern="1200" dirty="0" smtClean="0"/>
            <a:t>, </a:t>
          </a:r>
          <a:r>
            <a:rPr lang="en-US" sz="1400" kern="1200" dirty="0" err="1" smtClean="0"/>
            <a:t>reliefată</a:t>
          </a:r>
          <a:r>
            <a:rPr lang="en-US" sz="1400" kern="1200" dirty="0" smtClean="0"/>
            <a:t> </a:t>
          </a:r>
          <a:r>
            <a:rPr lang="en-US" sz="1400" kern="1200" dirty="0" err="1" smtClean="0"/>
            <a:t>pentru</a:t>
          </a:r>
          <a:r>
            <a:rPr lang="en-US" sz="1400" kern="1200" dirty="0" smtClean="0"/>
            <a:t> prima </a:t>
          </a:r>
          <a:r>
            <a:rPr lang="en-US" sz="1400" kern="1200" dirty="0" err="1" smtClean="0"/>
            <a:t>dată</a:t>
          </a:r>
          <a:r>
            <a:rPr lang="en-US" sz="1400" kern="1200" dirty="0" smtClean="0"/>
            <a:t> de </a:t>
          </a:r>
          <a:r>
            <a:rPr lang="en-US" sz="1400" kern="1200" dirty="0" err="1" smtClean="0"/>
            <a:t>Comisia</a:t>
          </a:r>
          <a:r>
            <a:rPr lang="en-US" sz="1400" kern="1200" dirty="0" smtClean="0"/>
            <a:t> Palme </a:t>
          </a:r>
          <a:r>
            <a:rPr lang="en-US" sz="1400" kern="1200" dirty="0" err="1" smtClean="0"/>
            <a:t>în</a:t>
          </a:r>
          <a:r>
            <a:rPr lang="en-US" sz="1400" kern="1200" dirty="0" smtClean="0"/>
            <a:t> 1982 </a:t>
          </a:r>
          <a:r>
            <a:rPr lang="en-US" sz="1400" kern="1200" dirty="0" err="1" smtClean="0"/>
            <a:t>şi</a:t>
          </a:r>
          <a:r>
            <a:rPr lang="en-US" sz="1400" kern="1200" dirty="0" smtClean="0"/>
            <a:t> </a:t>
          </a:r>
          <a:r>
            <a:rPr lang="en-US" sz="1400" kern="1200" dirty="0" err="1" smtClean="0"/>
            <a:t>supusă</a:t>
          </a:r>
          <a:r>
            <a:rPr lang="en-US" sz="1400" kern="1200" dirty="0" smtClean="0"/>
            <a:t> </a:t>
          </a:r>
          <a:r>
            <a:rPr lang="en-US" sz="1400" kern="1200" dirty="0" err="1" smtClean="0"/>
            <a:t>în</a:t>
          </a:r>
          <a:r>
            <a:rPr lang="en-US" sz="1400" kern="1200" dirty="0" smtClean="0"/>
            <a:t> </a:t>
          </a:r>
          <a:r>
            <a:rPr lang="en-US" sz="1400" kern="1200" dirty="0" err="1" smtClean="0"/>
            <a:t>continuare</a:t>
          </a:r>
          <a:r>
            <a:rPr lang="en-US" sz="1400" kern="1200" dirty="0" smtClean="0"/>
            <a:t> </a:t>
          </a:r>
          <a:r>
            <a:rPr lang="en-US" sz="1400" kern="1200" dirty="0" err="1" smtClean="0"/>
            <a:t>unor</a:t>
          </a:r>
          <a:r>
            <a:rPr lang="en-US" sz="1400" kern="1200" dirty="0" smtClean="0"/>
            <a:t> </a:t>
          </a:r>
          <a:r>
            <a:rPr lang="en-US" sz="1400" kern="1200" dirty="0" err="1" smtClean="0"/>
            <a:t>dezbateri</a:t>
          </a:r>
          <a:r>
            <a:rPr lang="en-US" sz="1400" kern="1200" dirty="0" smtClean="0"/>
            <a:t> </a:t>
          </a:r>
          <a:r>
            <a:rPr lang="en-US" sz="1400" kern="1200" dirty="0" err="1" smtClean="0"/>
            <a:t>largi</a:t>
          </a:r>
          <a:r>
            <a:rPr lang="en-US" sz="1400" kern="1200" dirty="0" smtClean="0"/>
            <a:t>. </a:t>
          </a:r>
          <a:r>
            <a:rPr lang="en-US" sz="1400" kern="1200" dirty="0" err="1" smtClean="0"/>
            <a:t>Securitatea</a:t>
          </a:r>
          <a:r>
            <a:rPr lang="en-US" sz="1400" kern="1200" dirty="0" smtClean="0"/>
            <a:t> </a:t>
          </a:r>
          <a:r>
            <a:rPr lang="en-US" sz="1400" kern="1200" dirty="0" err="1" smtClean="0"/>
            <a:t>comună</a:t>
          </a:r>
          <a:r>
            <a:rPr lang="en-US" sz="1400" kern="1200" dirty="0" smtClean="0"/>
            <a:t> a </a:t>
          </a:r>
          <a:r>
            <a:rPr lang="en-US" sz="1400" kern="1200" dirty="0" err="1" smtClean="0"/>
            <a:t>subliniat</a:t>
          </a:r>
          <a:r>
            <a:rPr lang="en-US" sz="1400" kern="1200" dirty="0" smtClean="0"/>
            <a:t> </a:t>
          </a:r>
          <a:r>
            <a:rPr lang="en-US" sz="1400" kern="1200" dirty="0" err="1" smtClean="0"/>
            <a:t>interdependenţa</a:t>
          </a:r>
          <a:r>
            <a:rPr lang="en-US" sz="1400" kern="1200" dirty="0" smtClean="0"/>
            <a:t> </a:t>
          </a:r>
          <a:r>
            <a:rPr lang="en-US" sz="1400" kern="1200" dirty="0" err="1" smtClean="0"/>
            <a:t>relaţiilor</a:t>
          </a:r>
          <a:r>
            <a:rPr lang="en-US" sz="1400" kern="1200" dirty="0" smtClean="0"/>
            <a:t> de </a:t>
          </a:r>
          <a:r>
            <a:rPr lang="en-US" sz="1400" kern="1200" dirty="0" err="1" smtClean="0"/>
            <a:t>securitate</a:t>
          </a:r>
          <a:r>
            <a:rPr lang="en-US" sz="1400" kern="1200" dirty="0" smtClean="0"/>
            <a:t>, </a:t>
          </a:r>
          <a:r>
            <a:rPr lang="en-US" sz="1400" kern="1200" dirty="0" err="1" smtClean="0"/>
            <a:t>în</a:t>
          </a:r>
          <a:r>
            <a:rPr lang="en-US" sz="1400" kern="1200" dirty="0" smtClean="0"/>
            <a:t> </a:t>
          </a:r>
          <a:r>
            <a:rPr lang="en-US" sz="1400" kern="1200" dirty="0" err="1" smtClean="0"/>
            <a:t>opoziţie</a:t>
          </a:r>
          <a:r>
            <a:rPr lang="en-US" sz="1400" kern="1200" dirty="0" smtClean="0"/>
            <a:t> cu </a:t>
          </a:r>
          <a:r>
            <a:rPr lang="en-US" sz="1400" kern="1200" dirty="0" err="1" smtClean="0"/>
            <a:t>priorităţile</a:t>
          </a:r>
          <a:r>
            <a:rPr lang="en-US" sz="1400" kern="1200" dirty="0" smtClean="0"/>
            <a:t> </a:t>
          </a:r>
          <a:r>
            <a:rPr lang="en-US" sz="1400" kern="1200" dirty="0" err="1" smtClean="0"/>
            <a:t>securităţii</a:t>
          </a:r>
          <a:r>
            <a:rPr lang="en-US" sz="1400" kern="1200" dirty="0" smtClean="0"/>
            <a:t> </a:t>
          </a:r>
          <a:r>
            <a:rPr lang="en-US" sz="1400" kern="1200" dirty="0" err="1" smtClean="0"/>
            <a:t>naţionale</a:t>
          </a:r>
          <a:r>
            <a:rPr lang="en-US" sz="1400" kern="1200" dirty="0" smtClean="0"/>
            <a:t> ale </a:t>
          </a:r>
          <a:r>
            <a:rPr lang="en-US" sz="1400" kern="1200" dirty="0" err="1" smtClean="0"/>
            <a:t>strategiei</a:t>
          </a:r>
          <a:r>
            <a:rPr lang="en-US" sz="1400" kern="1200" dirty="0" smtClean="0"/>
            <a:t> </a:t>
          </a:r>
          <a:r>
            <a:rPr lang="en-US" sz="1400" kern="1200" dirty="0" err="1" smtClean="0"/>
            <a:t>tradiţionale</a:t>
          </a:r>
          <a:r>
            <a:rPr lang="en-US" sz="1400" kern="1200" dirty="0" smtClean="0"/>
            <a:t>.</a:t>
          </a:r>
          <a:endParaRPr lang="fr-FR" sz="1400" kern="1200" dirty="0"/>
        </a:p>
      </dsp:txBody>
      <dsp:txXfrm>
        <a:off x="3487400" y="0"/>
        <a:ext cx="5736361" cy="2764840"/>
      </dsp:txXfrm>
    </dsp:sp>
    <dsp:sp modelId="{66CDCE24-6D92-4838-9E13-3AA746C22650}">
      <dsp:nvSpPr>
        <dsp:cNvPr id="0" name=""/>
        <dsp:cNvSpPr/>
      </dsp:nvSpPr>
      <dsp:spPr>
        <a:xfrm>
          <a:off x="1019740" y="2995244"/>
          <a:ext cx="3380355" cy="2764840"/>
        </a:xfrm>
        <a:prstGeom prst="downArrow">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EE0C95-F353-4227-86AD-7F86ABBB7B2B}">
      <dsp:nvSpPr>
        <dsp:cNvPr id="0" name=""/>
        <dsp:cNvSpPr/>
      </dsp:nvSpPr>
      <dsp:spPr>
        <a:xfrm>
          <a:off x="4501506" y="2995244"/>
          <a:ext cx="5736361" cy="2764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0" rIns="99568" bIns="99568" numCol="1" spcCol="1270" anchor="ctr" anchorCtr="0">
          <a:noAutofit/>
        </a:bodyPr>
        <a:lstStyle/>
        <a:p>
          <a:pPr lvl="0" algn="just" defTabSz="622300">
            <a:lnSpc>
              <a:spcPct val="90000"/>
            </a:lnSpc>
            <a:spcBef>
              <a:spcPct val="0"/>
            </a:spcBef>
            <a:spcAft>
              <a:spcPct val="35000"/>
            </a:spcAft>
          </a:pPr>
          <a:r>
            <a:rPr lang="en-US" sz="1400" kern="1200" dirty="0" err="1" smtClean="0"/>
            <a:t>Abordarea</a:t>
          </a:r>
          <a:r>
            <a:rPr lang="en-US" sz="1400" kern="1200" dirty="0" smtClean="0"/>
            <a:t> „</a:t>
          </a:r>
          <a:r>
            <a:rPr lang="en-US" sz="1400" kern="1200" dirty="0" err="1" smtClean="0"/>
            <a:t>comprehensivă</a:t>
          </a:r>
          <a:r>
            <a:rPr lang="en-US" sz="1400" kern="1200" dirty="0" smtClean="0"/>
            <a:t> ” </a:t>
          </a:r>
          <a:r>
            <a:rPr lang="en-US" sz="1400" kern="1200" dirty="0" err="1" smtClean="0"/>
            <a:t>si</a:t>
          </a:r>
          <a:r>
            <a:rPr lang="en-US" sz="1400" kern="1200" dirty="0" smtClean="0"/>
            <a:t> „</a:t>
          </a:r>
          <a:r>
            <a:rPr lang="en-US" sz="1400" kern="1200" dirty="0" err="1" smtClean="0"/>
            <a:t>totală</a:t>
          </a:r>
          <a:r>
            <a:rPr lang="en-US" sz="1400" kern="1200" dirty="0" smtClean="0"/>
            <a:t>” a </a:t>
          </a:r>
          <a:r>
            <a:rPr lang="en-US" sz="1400" kern="1200" dirty="0" err="1" smtClean="0"/>
            <a:t>conceptului</a:t>
          </a:r>
          <a:r>
            <a:rPr lang="en-US" sz="1400" kern="1200" dirty="0" smtClean="0"/>
            <a:t> de </a:t>
          </a:r>
          <a:r>
            <a:rPr lang="en-US" sz="1400" kern="1200" dirty="0" err="1" smtClean="0"/>
            <a:t>securitate</a:t>
          </a:r>
          <a:r>
            <a:rPr lang="en-US" sz="1400" kern="1200" dirty="0" smtClean="0"/>
            <a:t> </a:t>
          </a:r>
          <a:r>
            <a:rPr lang="en-US" sz="1400" kern="1200" dirty="0" err="1" smtClean="0"/>
            <a:t>naţională</a:t>
          </a:r>
          <a:r>
            <a:rPr lang="en-US" sz="1400" kern="1200" dirty="0" smtClean="0"/>
            <a:t> </a:t>
          </a:r>
          <a:r>
            <a:rPr lang="en-US" sz="1400" kern="1200" dirty="0" err="1" smtClean="0"/>
            <a:t>este</a:t>
          </a:r>
          <a:r>
            <a:rPr lang="en-US" sz="1400" kern="1200" dirty="0" smtClean="0"/>
            <a:t> </a:t>
          </a:r>
          <a:r>
            <a:rPr lang="en-US" sz="1400" kern="1200" dirty="0" err="1" smtClean="0"/>
            <a:t>percepută</a:t>
          </a:r>
          <a:r>
            <a:rPr lang="en-US" sz="1400" kern="1200" dirty="0" smtClean="0"/>
            <a:t> </a:t>
          </a:r>
          <a:r>
            <a:rPr lang="en-US" sz="1400" kern="1200" dirty="0" err="1" smtClean="0"/>
            <a:t>prin</a:t>
          </a:r>
          <a:r>
            <a:rPr lang="en-US" sz="1400" kern="1200" dirty="0" smtClean="0"/>
            <a:t> </a:t>
          </a:r>
          <a:r>
            <a:rPr lang="en-US" sz="1400" kern="1200" dirty="0" err="1" smtClean="0"/>
            <a:t>referire</a:t>
          </a:r>
          <a:r>
            <a:rPr lang="en-US" sz="1400" kern="1200" dirty="0" smtClean="0"/>
            <a:t> la </a:t>
          </a:r>
          <a:r>
            <a:rPr lang="en-US" sz="1400" kern="1200" dirty="0" err="1" smtClean="0"/>
            <a:t>totalitatea</a:t>
          </a:r>
          <a:r>
            <a:rPr lang="en-US" sz="1400" kern="1200" dirty="0" smtClean="0"/>
            <a:t> </a:t>
          </a:r>
          <a:r>
            <a:rPr lang="en-US" sz="1400" kern="1200" dirty="0" err="1" smtClean="0"/>
            <a:t>şi</a:t>
          </a:r>
          <a:r>
            <a:rPr lang="en-US" sz="1400" kern="1200" dirty="0" smtClean="0"/>
            <a:t> multi-</a:t>
          </a:r>
          <a:r>
            <a:rPr lang="en-US" sz="1400" kern="1200" dirty="0" err="1" smtClean="0"/>
            <a:t>dimensionalitatea</a:t>
          </a:r>
          <a:r>
            <a:rPr lang="en-US" sz="1400" kern="1200" dirty="0" smtClean="0"/>
            <a:t> </a:t>
          </a:r>
          <a:r>
            <a:rPr lang="en-US" sz="1400" kern="1200" dirty="0" err="1" smtClean="0"/>
            <a:t>ameninţărilor</a:t>
          </a:r>
          <a:r>
            <a:rPr lang="en-US" sz="1400" kern="1200" dirty="0" smtClean="0"/>
            <a:t>, </a:t>
          </a:r>
          <a:r>
            <a:rPr lang="en-US" sz="1400" kern="1200" dirty="0" err="1" smtClean="0"/>
            <a:t>acesta</a:t>
          </a:r>
          <a:r>
            <a:rPr lang="en-US" sz="1400" kern="1200" dirty="0" smtClean="0"/>
            <a:t> </a:t>
          </a:r>
          <a:r>
            <a:rPr lang="en-US" sz="1400" kern="1200" dirty="0" err="1" smtClean="0"/>
            <a:t>fiind</a:t>
          </a:r>
          <a:r>
            <a:rPr lang="en-US" sz="1400" kern="1200" dirty="0" smtClean="0"/>
            <a:t> o </a:t>
          </a:r>
          <a:r>
            <a:rPr lang="en-US" sz="1400" kern="1200" dirty="0" err="1" smtClean="0"/>
            <a:t>caracteristică</a:t>
          </a:r>
          <a:r>
            <a:rPr lang="en-US" sz="1400" kern="1200" dirty="0" smtClean="0"/>
            <a:t> a </a:t>
          </a:r>
          <a:r>
            <a:rPr lang="en-US" sz="1400" kern="1200" dirty="0" err="1" smtClean="0"/>
            <a:t>sfârşitului</a:t>
          </a:r>
          <a:r>
            <a:rPr lang="en-US" sz="1400" kern="1200" dirty="0" smtClean="0"/>
            <a:t> </a:t>
          </a:r>
          <a:r>
            <a:rPr lang="en-US" sz="1400" kern="1200" dirty="0" err="1" smtClean="0"/>
            <a:t>Războiului</a:t>
          </a:r>
          <a:r>
            <a:rPr lang="en-US" sz="1400" kern="1200" dirty="0" smtClean="0"/>
            <a:t> </a:t>
          </a:r>
          <a:r>
            <a:rPr lang="en-US" sz="1400" kern="1200" dirty="0" err="1" smtClean="0"/>
            <a:t>Rece</a:t>
          </a:r>
          <a:r>
            <a:rPr lang="en-US" sz="1400" kern="1200" dirty="0" smtClean="0"/>
            <a:t>. Barry </a:t>
          </a:r>
          <a:r>
            <a:rPr lang="en-US" sz="1400" kern="1200" dirty="0" err="1" smtClean="0"/>
            <a:t>Buzan</a:t>
          </a:r>
          <a:r>
            <a:rPr lang="en-US" sz="1400" kern="1200" dirty="0" smtClean="0"/>
            <a:t> introduce </a:t>
          </a:r>
          <a:r>
            <a:rPr lang="en-US" sz="1400" kern="1200" dirty="0" err="1" smtClean="0"/>
            <a:t>sintagma</a:t>
          </a:r>
          <a:r>
            <a:rPr lang="en-US" sz="1400" kern="1200" dirty="0" smtClean="0"/>
            <a:t> complex de </a:t>
          </a:r>
          <a:r>
            <a:rPr lang="en-US" sz="1400" kern="1200" dirty="0" err="1" smtClean="0"/>
            <a:t>securitate</a:t>
          </a:r>
          <a:r>
            <a:rPr lang="en-US" sz="1400" kern="1200" dirty="0" smtClean="0"/>
            <a:t> </a:t>
          </a:r>
          <a:r>
            <a:rPr lang="en-US" sz="1400" kern="1200" dirty="0" err="1" smtClean="0"/>
            <a:t>în</a:t>
          </a:r>
          <a:r>
            <a:rPr lang="en-US" sz="1400" kern="1200" dirty="0" smtClean="0"/>
            <a:t> </a:t>
          </a:r>
          <a:r>
            <a:rPr lang="en-US" sz="1400" kern="1200" dirty="0" err="1" smtClean="0"/>
            <a:t>analiza</a:t>
          </a:r>
          <a:r>
            <a:rPr lang="en-US" sz="1400" kern="1200" dirty="0" smtClean="0"/>
            <a:t> </a:t>
          </a:r>
          <a:r>
            <a:rPr lang="en-US" sz="1400" kern="1200" dirty="0" err="1" smtClean="0"/>
            <a:t>dimensiunilor</a:t>
          </a:r>
          <a:r>
            <a:rPr lang="en-US" sz="1400" kern="1200" dirty="0" smtClean="0"/>
            <a:t> </a:t>
          </a:r>
          <a:r>
            <a:rPr lang="en-US" sz="1400" kern="1200" dirty="0" err="1" smtClean="0"/>
            <a:t>securităţii</a:t>
          </a:r>
          <a:r>
            <a:rPr lang="en-US" sz="1400" kern="1200" dirty="0" smtClean="0"/>
            <a:t> </a:t>
          </a:r>
          <a:r>
            <a:rPr lang="en-US" sz="1400" kern="1200" dirty="0" err="1" smtClean="0"/>
            <a:t>în</a:t>
          </a:r>
          <a:r>
            <a:rPr lang="en-US" sz="1400" kern="1200" dirty="0" smtClean="0"/>
            <a:t> </a:t>
          </a:r>
          <a:r>
            <a:rPr lang="en-US" sz="1400" kern="1200" dirty="0" err="1" smtClean="0"/>
            <a:t>sud</a:t>
          </a:r>
          <a:r>
            <a:rPr lang="en-US" sz="1400" kern="1200" dirty="0" smtClean="0"/>
            <a:t> </a:t>
          </a:r>
          <a:r>
            <a:rPr lang="en-US" sz="1400" kern="1200" dirty="0" err="1" smtClean="0"/>
            <a:t>estul</a:t>
          </a:r>
          <a:r>
            <a:rPr lang="en-US" sz="1400" kern="1200" dirty="0" smtClean="0"/>
            <a:t> </a:t>
          </a:r>
          <a:r>
            <a:rPr lang="en-US" sz="1400" kern="1200" dirty="0" err="1" smtClean="0"/>
            <a:t>Asiei</a:t>
          </a:r>
          <a:r>
            <a:rPr lang="en-US" sz="1400" kern="1200" dirty="0" smtClean="0"/>
            <a:t>, </a:t>
          </a:r>
          <a:r>
            <a:rPr lang="en-US" sz="1400" kern="1200" dirty="0" err="1" smtClean="0"/>
            <a:t>definindu</a:t>
          </a:r>
          <a:r>
            <a:rPr lang="en-US" sz="1400" kern="1200" dirty="0" smtClean="0"/>
            <a:t>-l „ca un </a:t>
          </a:r>
          <a:r>
            <a:rPr lang="en-US" sz="1400" kern="1200" dirty="0" err="1" smtClean="0"/>
            <a:t>grup</a:t>
          </a:r>
          <a:r>
            <a:rPr lang="en-US" sz="1400" kern="1200" dirty="0" smtClean="0"/>
            <a:t> de state ale </a:t>
          </a:r>
          <a:r>
            <a:rPr lang="en-US" sz="1400" kern="1200" dirty="0" err="1" smtClean="0"/>
            <a:t>cărui</a:t>
          </a:r>
          <a:r>
            <a:rPr lang="en-US" sz="1400" kern="1200" dirty="0" smtClean="0"/>
            <a:t> prime </a:t>
          </a:r>
          <a:r>
            <a:rPr lang="en-US" sz="1400" kern="1200" dirty="0" err="1" smtClean="0"/>
            <a:t>preocupări</a:t>
          </a:r>
          <a:r>
            <a:rPr lang="en-US" sz="1400" kern="1200" dirty="0" smtClean="0"/>
            <a:t> de </a:t>
          </a:r>
          <a:r>
            <a:rPr lang="en-US" sz="1400" kern="1200" dirty="0" err="1" smtClean="0"/>
            <a:t>securitate</a:t>
          </a:r>
          <a:r>
            <a:rPr lang="en-US" sz="1400" kern="1200" dirty="0" smtClean="0"/>
            <a:t> le </a:t>
          </a:r>
          <a:r>
            <a:rPr lang="en-US" sz="1400" kern="1200" dirty="0" err="1" smtClean="0"/>
            <a:t>leagă</a:t>
          </a:r>
          <a:r>
            <a:rPr lang="en-US" sz="1400" kern="1200" dirty="0" smtClean="0"/>
            <a:t> </a:t>
          </a:r>
          <a:r>
            <a:rPr lang="en-US" sz="1400" kern="1200" dirty="0" err="1" smtClean="0"/>
            <a:t>laolaltă</a:t>
          </a:r>
          <a:r>
            <a:rPr lang="en-US" sz="1400" kern="1200" dirty="0" smtClean="0"/>
            <a:t> </a:t>
          </a:r>
          <a:r>
            <a:rPr lang="en-US" sz="1400" kern="1200" dirty="0" err="1" smtClean="0"/>
            <a:t>suficient</a:t>
          </a:r>
          <a:r>
            <a:rPr lang="en-US" sz="1400" kern="1200" dirty="0" smtClean="0"/>
            <a:t> de </a:t>
          </a:r>
          <a:r>
            <a:rPr lang="en-US" sz="1400" kern="1200" dirty="0" err="1" smtClean="0"/>
            <a:t>îndeaproape</a:t>
          </a:r>
          <a:r>
            <a:rPr lang="en-US" sz="1400" kern="1200" dirty="0" smtClean="0"/>
            <a:t>, </a:t>
          </a:r>
          <a:r>
            <a:rPr lang="en-US" sz="1400" kern="1200" dirty="0" err="1" smtClean="0"/>
            <a:t>încât</a:t>
          </a:r>
          <a:r>
            <a:rPr lang="en-US" sz="1400" kern="1200" dirty="0" smtClean="0"/>
            <a:t> </a:t>
          </a:r>
          <a:r>
            <a:rPr lang="en-US" sz="1400" kern="1200" dirty="0" err="1" smtClean="0"/>
            <a:t>securitatea</a:t>
          </a:r>
          <a:r>
            <a:rPr lang="en-US" sz="1400" kern="1200" dirty="0" smtClean="0"/>
            <a:t> </a:t>
          </a:r>
          <a:r>
            <a:rPr lang="en-US" sz="1400" kern="1200" dirty="0" err="1" smtClean="0"/>
            <a:t>lor</a:t>
          </a:r>
          <a:r>
            <a:rPr lang="en-US" sz="1400" kern="1200" dirty="0" smtClean="0"/>
            <a:t> </a:t>
          </a:r>
          <a:r>
            <a:rPr lang="en-US" sz="1400" kern="1200" dirty="0" err="1" smtClean="0"/>
            <a:t>naţională</a:t>
          </a:r>
          <a:r>
            <a:rPr lang="en-US" sz="1400" kern="1200" dirty="0" smtClean="0"/>
            <a:t> </a:t>
          </a:r>
          <a:r>
            <a:rPr lang="en-US" sz="1400" kern="1200" dirty="0" err="1" smtClean="0"/>
            <a:t>să</a:t>
          </a:r>
          <a:r>
            <a:rPr lang="en-US" sz="1400" kern="1200" dirty="0" smtClean="0"/>
            <a:t> nu </a:t>
          </a:r>
          <a:r>
            <a:rPr lang="en-US" sz="1400" kern="1200" dirty="0" err="1" smtClean="0"/>
            <a:t>poată</a:t>
          </a:r>
          <a:r>
            <a:rPr lang="en-US" sz="1400" kern="1200" dirty="0" smtClean="0"/>
            <a:t> fi, </a:t>
          </a:r>
          <a:r>
            <a:rPr lang="en-US" sz="1400" kern="1200" dirty="0" err="1" smtClean="0"/>
            <a:t>în</a:t>
          </a:r>
          <a:r>
            <a:rPr lang="en-US" sz="1400" kern="1200" dirty="0" smtClean="0"/>
            <a:t> mod realist, </a:t>
          </a:r>
          <a:r>
            <a:rPr lang="en-US" sz="1400" kern="1200" dirty="0" err="1" smtClean="0"/>
            <a:t>luată</a:t>
          </a:r>
          <a:r>
            <a:rPr lang="en-US" sz="1400" kern="1200" dirty="0" smtClean="0"/>
            <a:t> </a:t>
          </a:r>
          <a:r>
            <a:rPr lang="en-US" sz="1400" kern="1200" dirty="0" err="1" smtClean="0"/>
            <a:t>în</a:t>
          </a:r>
          <a:r>
            <a:rPr lang="en-US" sz="1400" kern="1200" dirty="0" smtClean="0"/>
            <a:t> </a:t>
          </a:r>
          <a:r>
            <a:rPr lang="en-US" sz="1400" kern="1200" dirty="0" err="1" smtClean="0"/>
            <a:t>considerare</a:t>
          </a:r>
          <a:r>
            <a:rPr lang="en-US" sz="1400" kern="1200" dirty="0" smtClean="0"/>
            <a:t> </a:t>
          </a:r>
          <a:r>
            <a:rPr lang="en-US" sz="1400" kern="1200" dirty="0" err="1" smtClean="0"/>
            <a:t>separat</a:t>
          </a:r>
          <a:r>
            <a:rPr lang="en-US" sz="1400" kern="1200" dirty="0" smtClean="0"/>
            <a:t> </a:t>
          </a:r>
          <a:r>
            <a:rPr lang="en-US" sz="1400" kern="1200" dirty="0" err="1" smtClean="0"/>
            <a:t>una</a:t>
          </a:r>
          <a:r>
            <a:rPr lang="en-US" sz="1400" kern="1200" dirty="0" smtClean="0"/>
            <a:t> de alta15. </a:t>
          </a:r>
          <a:r>
            <a:rPr lang="en-US" sz="1400" kern="1200" dirty="0" err="1" smtClean="0"/>
            <a:t>Astfel</a:t>
          </a:r>
          <a:r>
            <a:rPr lang="en-US" sz="1400" kern="1200" dirty="0" smtClean="0"/>
            <a:t>, </a:t>
          </a:r>
          <a:r>
            <a:rPr lang="en-US" sz="1400" kern="1200" dirty="0" err="1" smtClean="0"/>
            <a:t>principalele</a:t>
          </a:r>
          <a:r>
            <a:rPr lang="en-US" sz="1400" kern="1200" dirty="0" smtClean="0"/>
            <a:t> </a:t>
          </a:r>
          <a:r>
            <a:rPr lang="en-US" sz="1400" kern="1200" dirty="0" err="1" smtClean="0"/>
            <a:t>dualisme</a:t>
          </a:r>
          <a:r>
            <a:rPr lang="en-US" sz="1400" kern="1200" dirty="0" smtClean="0"/>
            <a:t> </a:t>
          </a:r>
          <a:r>
            <a:rPr lang="en-US" sz="1400" kern="1200" dirty="0" err="1" smtClean="0"/>
            <a:t>conceptuale</a:t>
          </a:r>
          <a:r>
            <a:rPr lang="en-US" sz="1400" kern="1200" dirty="0" smtClean="0"/>
            <a:t> ale </a:t>
          </a:r>
          <a:r>
            <a:rPr lang="en-US" sz="1400" kern="1200" dirty="0" err="1" smtClean="0"/>
            <a:t>securităţii</a:t>
          </a:r>
          <a:r>
            <a:rPr lang="en-US" sz="1400" kern="1200" dirty="0" smtClean="0"/>
            <a:t> </a:t>
          </a:r>
          <a:r>
            <a:rPr lang="en-US" sz="1400" kern="1200" dirty="0" err="1" smtClean="0"/>
            <a:t>devin</a:t>
          </a:r>
          <a:r>
            <a:rPr lang="en-US" sz="1400" kern="1200" dirty="0" smtClean="0"/>
            <a:t> </a:t>
          </a:r>
          <a:r>
            <a:rPr lang="en-US" sz="1400" kern="1200" dirty="0" err="1" smtClean="0"/>
            <a:t>securitate</a:t>
          </a:r>
          <a:r>
            <a:rPr lang="en-US" sz="1400" kern="1200" dirty="0" smtClean="0"/>
            <a:t> – </a:t>
          </a:r>
          <a:r>
            <a:rPr lang="en-US" sz="1400" kern="1200" dirty="0" err="1" smtClean="0"/>
            <a:t>anarhie</a:t>
          </a:r>
          <a:r>
            <a:rPr lang="en-US" sz="1400" kern="1200" dirty="0" smtClean="0"/>
            <a:t> (</a:t>
          </a:r>
          <a:r>
            <a:rPr lang="en-US" sz="1400" kern="1200" dirty="0" err="1" smtClean="0"/>
            <a:t>securitatea</a:t>
          </a:r>
          <a:r>
            <a:rPr lang="en-US" sz="1400" kern="1200" dirty="0" smtClean="0"/>
            <a:t> </a:t>
          </a:r>
          <a:r>
            <a:rPr lang="en-US" sz="1400" kern="1200" dirty="0" err="1" smtClean="0"/>
            <a:t>este</a:t>
          </a:r>
          <a:r>
            <a:rPr lang="en-US" sz="1400" kern="1200" dirty="0" smtClean="0"/>
            <a:t> </a:t>
          </a:r>
          <a:r>
            <a:rPr lang="en-US" sz="1400" kern="1200" dirty="0" err="1" smtClean="0"/>
            <a:t>rezultatul</a:t>
          </a:r>
          <a:r>
            <a:rPr lang="en-US" sz="1400" kern="1200" dirty="0" smtClean="0"/>
            <a:t>, fie al </a:t>
          </a:r>
          <a:r>
            <a:rPr lang="en-US" sz="1400" kern="1200" dirty="0" err="1" smtClean="0"/>
            <a:t>menţinerii</a:t>
          </a:r>
          <a:r>
            <a:rPr lang="en-US" sz="1400" kern="1200" dirty="0" smtClean="0"/>
            <a:t> </a:t>
          </a:r>
          <a:r>
            <a:rPr lang="en-US" sz="1400" kern="1200" dirty="0" err="1" smtClean="0"/>
            <a:t>balanţei</a:t>
          </a:r>
          <a:r>
            <a:rPr lang="en-US" sz="1400" kern="1200" dirty="0" smtClean="0"/>
            <a:t> de </a:t>
          </a:r>
          <a:r>
            <a:rPr lang="en-US" sz="1400" kern="1200" dirty="0" err="1" smtClean="0"/>
            <a:t>putere</a:t>
          </a:r>
          <a:r>
            <a:rPr lang="en-US" sz="1400" kern="1200" dirty="0" smtClean="0"/>
            <a:t>, fie al </a:t>
          </a:r>
          <a:r>
            <a:rPr lang="en-US" sz="1400" kern="1200" dirty="0" err="1" smtClean="0"/>
            <a:t>afirmării</a:t>
          </a:r>
          <a:r>
            <a:rPr lang="en-US" sz="1400" kern="1200" dirty="0" smtClean="0"/>
            <a:t> </a:t>
          </a:r>
          <a:r>
            <a:rPr lang="en-US" sz="1400" kern="1200" dirty="0" err="1" smtClean="0"/>
            <a:t>unui</a:t>
          </a:r>
          <a:r>
            <a:rPr lang="en-US" sz="1400" kern="1200" dirty="0" smtClean="0"/>
            <a:t> </a:t>
          </a:r>
          <a:r>
            <a:rPr lang="en-US" sz="1400" kern="1200" dirty="0" err="1" smtClean="0"/>
            <a:t>sistem</a:t>
          </a:r>
          <a:r>
            <a:rPr lang="en-US" sz="1400" kern="1200" dirty="0" smtClean="0"/>
            <a:t> </a:t>
          </a:r>
          <a:r>
            <a:rPr lang="en-US" sz="1400" kern="1200" dirty="0" err="1" smtClean="0"/>
            <a:t>internaţional</a:t>
          </a:r>
          <a:r>
            <a:rPr lang="en-US" sz="1400" kern="1200" dirty="0" smtClean="0"/>
            <a:t> hegemonic) </a:t>
          </a:r>
          <a:r>
            <a:rPr lang="en-US" sz="1400" kern="1200" dirty="0" err="1" smtClean="0"/>
            <a:t>şi</a:t>
          </a:r>
          <a:r>
            <a:rPr lang="en-US" sz="1400" kern="1200" dirty="0" smtClean="0"/>
            <a:t> </a:t>
          </a:r>
          <a:r>
            <a:rPr lang="en-US" sz="1400" kern="1200" dirty="0" err="1" smtClean="0"/>
            <a:t>securitate</a:t>
          </a:r>
          <a:r>
            <a:rPr lang="en-US" sz="1400" kern="1200" dirty="0" smtClean="0"/>
            <a:t>- </a:t>
          </a:r>
          <a:r>
            <a:rPr lang="en-US" sz="1400" kern="1200" dirty="0" err="1" smtClean="0"/>
            <a:t>comunitate</a:t>
          </a:r>
          <a:r>
            <a:rPr lang="en-US" sz="1400" kern="1200" dirty="0" smtClean="0"/>
            <a:t> ( </a:t>
          </a:r>
          <a:r>
            <a:rPr lang="en-US" sz="1400" kern="1200" dirty="0" err="1" smtClean="0"/>
            <a:t>comunitatea</a:t>
          </a:r>
          <a:r>
            <a:rPr lang="en-US" sz="1400" kern="1200" dirty="0" smtClean="0"/>
            <a:t> de </a:t>
          </a:r>
          <a:r>
            <a:rPr lang="en-US" sz="1400" kern="1200" dirty="0" err="1" smtClean="0"/>
            <a:t>interese</a:t>
          </a:r>
          <a:r>
            <a:rPr lang="en-US" sz="1400" kern="1200" dirty="0" smtClean="0"/>
            <a:t> </a:t>
          </a:r>
          <a:r>
            <a:rPr lang="en-US" sz="1400" kern="1200" dirty="0" err="1" smtClean="0"/>
            <a:t>creează</a:t>
          </a:r>
          <a:r>
            <a:rPr lang="en-US" sz="1400" kern="1200" dirty="0" smtClean="0"/>
            <a:t> </a:t>
          </a:r>
          <a:r>
            <a:rPr lang="en-US" sz="1400" kern="1200" dirty="0" err="1" smtClean="0"/>
            <a:t>structuri</a:t>
          </a:r>
          <a:r>
            <a:rPr lang="en-US" sz="1400" kern="1200" dirty="0" smtClean="0"/>
            <a:t> </a:t>
          </a:r>
          <a:r>
            <a:rPr lang="en-US" sz="1400" kern="1200" dirty="0" err="1" smtClean="0"/>
            <a:t>comunitare</a:t>
          </a:r>
          <a:r>
            <a:rPr lang="en-US" sz="1400" kern="1200" dirty="0" smtClean="0"/>
            <a:t> de </a:t>
          </a:r>
          <a:r>
            <a:rPr lang="en-US" sz="1400" kern="1200" dirty="0" err="1" smtClean="0"/>
            <a:t>securitate</a:t>
          </a:r>
          <a:r>
            <a:rPr lang="en-US" sz="1400" kern="1200" dirty="0" smtClean="0"/>
            <a:t>, </a:t>
          </a:r>
          <a:r>
            <a:rPr lang="en-US" sz="1400" kern="1200" dirty="0" err="1" smtClean="0"/>
            <a:t>respectând</a:t>
          </a:r>
          <a:r>
            <a:rPr lang="en-US" sz="1400" kern="1200" dirty="0" smtClean="0"/>
            <a:t> </a:t>
          </a:r>
          <a:r>
            <a:rPr lang="en-US" sz="1400" kern="1200" dirty="0" err="1" smtClean="0"/>
            <a:t>legile</a:t>
          </a:r>
          <a:r>
            <a:rPr lang="en-US" sz="1400" kern="1200" dirty="0" smtClean="0"/>
            <a:t> </a:t>
          </a:r>
          <a:r>
            <a:rPr lang="en-US" sz="1400" kern="1200" dirty="0" err="1" smtClean="0"/>
            <a:t>proximităţii</a:t>
          </a:r>
          <a:r>
            <a:rPr lang="en-US" sz="1400" kern="1200" dirty="0" smtClean="0"/>
            <a:t>). </a:t>
          </a:r>
          <a:r>
            <a:rPr lang="en-US" sz="1400" kern="1200" dirty="0" err="1" smtClean="0"/>
            <a:t>Totuşi</a:t>
          </a:r>
          <a:r>
            <a:rPr lang="en-US" sz="1400" kern="1200" dirty="0" smtClean="0"/>
            <a:t>, </a:t>
          </a:r>
          <a:r>
            <a:rPr lang="en-US" sz="1400" kern="1200" dirty="0" err="1" smtClean="0"/>
            <a:t>conceptul</a:t>
          </a:r>
          <a:r>
            <a:rPr lang="en-US" sz="1400" kern="1200" dirty="0" smtClean="0"/>
            <a:t> de </a:t>
          </a:r>
          <a:r>
            <a:rPr lang="en-US" sz="1400" kern="1200" dirty="0" err="1" smtClean="0"/>
            <a:t>securitate</a:t>
          </a:r>
          <a:r>
            <a:rPr lang="en-US" sz="1400" kern="1200" dirty="0" smtClean="0"/>
            <a:t>, </a:t>
          </a:r>
          <a:r>
            <a:rPr lang="en-US" sz="1400" kern="1200" dirty="0" err="1" smtClean="0"/>
            <a:t>în</a:t>
          </a:r>
          <a:r>
            <a:rPr lang="en-US" sz="1400" kern="1200" dirty="0" smtClean="0"/>
            <a:t> </a:t>
          </a:r>
          <a:r>
            <a:rPr lang="en-US" sz="1400" kern="1200" dirty="0" err="1" smtClean="0"/>
            <a:t>această</a:t>
          </a:r>
          <a:r>
            <a:rPr lang="en-US" sz="1400" kern="1200" dirty="0" smtClean="0"/>
            <a:t> </a:t>
          </a:r>
          <a:r>
            <a:rPr lang="en-US" sz="1400" kern="1200" dirty="0" err="1" smtClean="0"/>
            <a:t>perioadă</a:t>
          </a:r>
          <a:r>
            <a:rPr lang="en-US" sz="1400" kern="1200" dirty="0" smtClean="0"/>
            <a:t>, a </a:t>
          </a:r>
          <a:r>
            <a:rPr lang="en-US" sz="1400" kern="1200" dirty="0" err="1" smtClean="0"/>
            <a:t>înglobat</a:t>
          </a:r>
          <a:r>
            <a:rPr lang="en-US" sz="1400" kern="1200" dirty="0" smtClean="0"/>
            <a:t> nu </a:t>
          </a:r>
          <a:r>
            <a:rPr lang="en-US" sz="1400" kern="1200" dirty="0" err="1" smtClean="0"/>
            <a:t>numai</a:t>
          </a:r>
          <a:r>
            <a:rPr lang="en-US" sz="1400" kern="1200" dirty="0" smtClean="0"/>
            <a:t> </a:t>
          </a:r>
          <a:r>
            <a:rPr lang="en-US" sz="1400" kern="1200" dirty="0" err="1" smtClean="0"/>
            <a:t>securitatea</a:t>
          </a:r>
          <a:r>
            <a:rPr lang="en-US" sz="1400" kern="1200" dirty="0" smtClean="0"/>
            <a:t> </a:t>
          </a:r>
          <a:r>
            <a:rPr lang="en-US" sz="1400" kern="1200" dirty="0" err="1" smtClean="0"/>
            <a:t>teritorialăşo</a:t>
          </a:r>
          <a:r>
            <a:rPr lang="en-US" sz="1400" kern="1200" dirty="0" smtClean="0"/>
            <a:t> </a:t>
          </a:r>
          <a:r>
            <a:rPr lang="en-US" sz="1400" kern="1200" dirty="0" err="1" smtClean="0"/>
            <a:t>militară</a:t>
          </a:r>
          <a:r>
            <a:rPr lang="en-US" sz="1400" kern="1200" dirty="0" smtClean="0"/>
            <a:t> a </a:t>
          </a:r>
          <a:r>
            <a:rPr lang="en-US" sz="1400" kern="1200" dirty="0" err="1" smtClean="0"/>
            <a:t>statului</a:t>
          </a:r>
          <a:r>
            <a:rPr lang="en-US" sz="1400" kern="1200" dirty="0" smtClean="0"/>
            <a:t>, </a:t>
          </a:r>
          <a:r>
            <a:rPr lang="en-US" sz="1400" kern="1200" dirty="0" err="1" smtClean="0"/>
            <a:t>dar</a:t>
          </a:r>
          <a:r>
            <a:rPr lang="en-US" sz="1400" kern="1200" dirty="0" smtClean="0"/>
            <a:t> </a:t>
          </a:r>
          <a:r>
            <a:rPr lang="en-US" sz="1400" kern="1200" dirty="0" err="1" smtClean="0"/>
            <a:t>şi</a:t>
          </a:r>
          <a:r>
            <a:rPr lang="en-US" sz="1400" kern="1200" dirty="0" smtClean="0"/>
            <a:t> </a:t>
          </a:r>
          <a:r>
            <a:rPr lang="en-US" sz="1400" kern="1200" dirty="0" err="1" smtClean="0"/>
            <a:t>aspectele</a:t>
          </a:r>
          <a:r>
            <a:rPr lang="en-US" sz="1400" kern="1200" dirty="0" smtClean="0"/>
            <a:t> </a:t>
          </a:r>
          <a:r>
            <a:rPr lang="en-US" sz="1400" kern="1200" dirty="0" err="1" smtClean="0"/>
            <a:t>economice</a:t>
          </a:r>
          <a:r>
            <a:rPr lang="en-US" sz="1400" kern="1200" dirty="0" smtClean="0"/>
            <a:t> </a:t>
          </a:r>
          <a:r>
            <a:rPr lang="en-US" sz="1400" kern="1200" dirty="0" err="1" smtClean="0"/>
            <a:t>şi</a:t>
          </a:r>
          <a:r>
            <a:rPr lang="en-US" sz="1400" kern="1200" dirty="0" smtClean="0"/>
            <a:t> </a:t>
          </a:r>
          <a:r>
            <a:rPr lang="en-US" sz="1400" kern="1200" dirty="0" err="1" smtClean="0"/>
            <a:t>ambientale</a:t>
          </a:r>
          <a:r>
            <a:rPr lang="en-US" sz="1400" kern="1200" dirty="0" smtClean="0"/>
            <a:t>, </a:t>
          </a:r>
          <a:r>
            <a:rPr lang="en-US" sz="1400" kern="1200" dirty="0" err="1" smtClean="0"/>
            <a:t>dar</a:t>
          </a:r>
          <a:r>
            <a:rPr lang="en-US" sz="1400" kern="1200" dirty="0" smtClean="0"/>
            <a:t> </a:t>
          </a:r>
          <a:r>
            <a:rPr lang="en-US" sz="1400" kern="1200" dirty="0" err="1" smtClean="0"/>
            <a:t>elementul</a:t>
          </a:r>
          <a:r>
            <a:rPr lang="en-US" sz="1400" kern="1200" dirty="0" smtClean="0"/>
            <a:t> central al </a:t>
          </a:r>
          <a:r>
            <a:rPr lang="en-US" sz="1400" kern="1200" dirty="0" err="1" smtClean="0"/>
            <a:t>securităţii</a:t>
          </a:r>
          <a:r>
            <a:rPr lang="en-US" sz="1400" kern="1200" dirty="0" smtClean="0"/>
            <a:t> a </a:t>
          </a:r>
          <a:r>
            <a:rPr lang="en-US" sz="1400" kern="1200" dirty="0" err="1" smtClean="0"/>
            <a:t>rămas</a:t>
          </a:r>
          <a:r>
            <a:rPr lang="en-US" sz="1400" kern="1200" dirty="0" smtClean="0"/>
            <a:t> </a:t>
          </a:r>
          <a:r>
            <a:rPr lang="en-US" sz="1400" kern="1200" dirty="0" err="1" smtClean="0"/>
            <a:t>statul</a:t>
          </a:r>
          <a:r>
            <a:rPr lang="en-US" sz="1400" kern="1200" dirty="0" smtClean="0"/>
            <a:t>.</a:t>
          </a:r>
          <a:endParaRPr lang="ru-RU" sz="1400" kern="1200" dirty="0"/>
        </a:p>
      </dsp:txBody>
      <dsp:txXfrm>
        <a:off x="4501506" y="2995244"/>
        <a:ext cx="5736361" cy="27648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2EFDBB-5F81-41D9-B3AA-268333F48E20}">
      <dsp:nvSpPr>
        <dsp:cNvPr id="0" name=""/>
        <dsp:cNvSpPr/>
      </dsp:nvSpPr>
      <dsp:spPr>
        <a:xfrm>
          <a:off x="0" y="46637"/>
          <a:ext cx="10699750" cy="19094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en-US" sz="1600" kern="1200" dirty="0" err="1" smtClean="0"/>
            <a:t>Anii</a:t>
          </a:r>
          <a:r>
            <a:rPr lang="en-US" sz="1600" kern="1200" dirty="0" smtClean="0"/>
            <a:t> 90 </a:t>
          </a:r>
          <a:r>
            <a:rPr lang="en-US" sz="1600" kern="1200" dirty="0" err="1" smtClean="0"/>
            <a:t>aduc</a:t>
          </a:r>
          <a:r>
            <a:rPr lang="en-US" sz="1600" kern="1200" dirty="0" smtClean="0"/>
            <a:t> o </a:t>
          </a:r>
          <a:r>
            <a:rPr lang="en-US" sz="1600" kern="1200" dirty="0" err="1" smtClean="0"/>
            <a:t>aprofundare</a:t>
          </a:r>
          <a:r>
            <a:rPr lang="en-US" sz="1600" kern="1200" dirty="0" smtClean="0"/>
            <a:t> a </a:t>
          </a:r>
          <a:r>
            <a:rPr lang="en-US" sz="1600" kern="1200" dirty="0" err="1" smtClean="0"/>
            <a:t>paradigmei</a:t>
          </a:r>
          <a:r>
            <a:rPr lang="en-US" sz="1600" kern="1200" dirty="0" smtClean="0"/>
            <a:t> </a:t>
          </a:r>
          <a:r>
            <a:rPr lang="en-US" sz="1600" kern="1200" dirty="0" err="1" smtClean="0"/>
            <a:t>securităţii</a:t>
          </a:r>
          <a:r>
            <a:rPr lang="en-US" sz="1600" kern="1200" dirty="0" smtClean="0"/>
            <a:t> </a:t>
          </a:r>
          <a:r>
            <a:rPr lang="en-US" sz="1600" kern="1200" dirty="0" err="1" smtClean="0"/>
            <a:t>şi</a:t>
          </a:r>
          <a:r>
            <a:rPr lang="en-US" sz="1600" kern="1200" dirty="0" smtClean="0"/>
            <a:t> </a:t>
          </a:r>
          <a:r>
            <a:rPr lang="en-US" sz="1600" kern="1200" dirty="0" err="1" smtClean="0"/>
            <a:t>securitatea</a:t>
          </a:r>
          <a:r>
            <a:rPr lang="en-US" sz="1600" kern="1200" dirty="0" smtClean="0"/>
            <a:t> </a:t>
          </a:r>
          <a:r>
            <a:rPr lang="en-US" sz="1600" kern="1200" dirty="0" err="1" smtClean="0"/>
            <a:t>individuală</a:t>
          </a:r>
          <a:r>
            <a:rPr lang="en-US" sz="1600" kern="1200" dirty="0" smtClean="0"/>
            <a:t> </a:t>
          </a:r>
          <a:r>
            <a:rPr lang="en-US" sz="1600" kern="1200" dirty="0" err="1" smtClean="0"/>
            <a:t>este</a:t>
          </a:r>
          <a:r>
            <a:rPr lang="en-US" sz="1600" kern="1200" dirty="0" smtClean="0"/>
            <a:t> </a:t>
          </a:r>
          <a:r>
            <a:rPr lang="en-US" sz="1600" kern="1200" dirty="0" err="1" smtClean="0"/>
            <a:t>pusă</a:t>
          </a:r>
          <a:r>
            <a:rPr lang="en-US" sz="1600" kern="1200" dirty="0" smtClean="0"/>
            <a:t> </a:t>
          </a:r>
          <a:r>
            <a:rPr lang="en-US" sz="1600" kern="1200" dirty="0" err="1" smtClean="0"/>
            <a:t>în</a:t>
          </a:r>
          <a:r>
            <a:rPr lang="en-US" sz="1600" kern="1200" dirty="0" smtClean="0"/>
            <a:t> </a:t>
          </a:r>
          <a:r>
            <a:rPr lang="en-US" sz="1600" kern="1200" dirty="0" err="1" smtClean="0"/>
            <a:t>centrul</a:t>
          </a:r>
          <a:r>
            <a:rPr lang="en-US" sz="1600" kern="1200" dirty="0" smtClean="0"/>
            <a:t> </a:t>
          </a:r>
          <a:r>
            <a:rPr lang="en-US" sz="1600" kern="1200" dirty="0" err="1" smtClean="0"/>
            <a:t>strategiilor</a:t>
          </a:r>
          <a:r>
            <a:rPr lang="en-US" sz="1600" kern="1200" dirty="0" smtClean="0"/>
            <a:t> de </a:t>
          </a:r>
          <a:r>
            <a:rPr lang="en-US" sz="1600" kern="1200" dirty="0" err="1" smtClean="0"/>
            <a:t>securitate</a:t>
          </a:r>
          <a:r>
            <a:rPr lang="en-US" sz="1600" kern="1200" dirty="0" smtClean="0"/>
            <a:t>. </a:t>
          </a:r>
          <a:r>
            <a:rPr lang="en-US" sz="1600" kern="1200" dirty="0" err="1" smtClean="0"/>
            <a:t>Capacitatea</a:t>
          </a:r>
          <a:r>
            <a:rPr lang="en-US" sz="1600" kern="1200" dirty="0" smtClean="0"/>
            <a:t> </a:t>
          </a:r>
          <a:r>
            <a:rPr lang="en-US" sz="1600" kern="1200" dirty="0" err="1" smtClean="0"/>
            <a:t>diminuată</a:t>
          </a:r>
          <a:r>
            <a:rPr lang="en-US" sz="1600" kern="1200" dirty="0" smtClean="0"/>
            <a:t> a </a:t>
          </a:r>
          <a:r>
            <a:rPr lang="en-US" sz="1600" kern="1200" dirty="0" err="1" smtClean="0"/>
            <a:t>statului</a:t>
          </a:r>
          <a:r>
            <a:rPr lang="en-US" sz="1600" kern="1200" dirty="0" smtClean="0"/>
            <a:t> de a-</a:t>
          </a:r>
          <a:r>
            <a:rPr lang="en-US" sz="1600" kern="1200" dirty="0" err="1" smtClean="0"/>
            <a:t>şi</a:t>
          </a:r>
          <a:r>
            <a:rPr lang="en-US" sz="1600" kern="1200" dirty="0" smtClean="0"/>
            <a:t> </a:t>
          </a:r>
          <a:r>
            <a:rPr lang="en-US" sz="1600" kern="1200" dirty="0" err="1" smtClean="0"/>
            <a:t>exercita</a:t>
          </a:r>
          <a:r>
            <a:rPr lang="en-US" sz="1600" kern="1200" dirty="0" smtClean="0"/>
            <a:t> </a:t>
          </a:r>
          <a:r>
            <a:rPr lang="en-US" sz="1600" kern="1200" dirty="0" err="1" smtClean="0"/>
            <a:t>funcţiile</a:t>
          </a:r>
          <a:r>
            <a:rPr lang="en-US" sz="1600" kern="1200" dirty="0" smtClean="0"/>
            <a:t> </a:t>
          </a:r>
          <a:r>
            <a:rPr lang="en-US" sz="1600" kern="1200" dirty="0" err="1" smtClean="0"/>
            <a:t>fundamentale</a:t>
          </a:r>
          <a:r>
            <a:rPr lang="en-US" sz="1600" kern="1200" dirty="0" smtClean="0"/>
            <a:t>, </a:t>
          </a:r>
          <a:r>
            <a:rPr lang="en-US" sz="1600" kern="1200" dirty="0" err="1" smtClean="0"/>
            <a:t>precum</a:t>
          </a:r>
          <a:r>
            <a:rPr lang="en-US" sz="1600" kern="1200" dirty="0" smtClean="0"/>
            <a:t> </a:t>
          </a:r>
          <a:r>
            <a:rPr lang="en-US" sz="1600" kern="1200" dirty="0" err="1" smtClean="0"/>
            <a:t>şi</a:t>
          </a:r>
          <a:r>
            <a:rPr lang="en-US" sz="1600" kern="1200" dirty="0" smtClean="0"/>
            <a:t> </a:t>
          </a:r>
          <a:r>
            <a:rPr lang="en-US" sz="1600" kern="1200" dirty="0" err="1" smtClean="0"/>
            <a:t>eşecul</a:t>
          </a:r>
          <a:r>
            <a:rPr lang="en-US" sz="1600" kern="1200" dirty="0" smtClean="0"/>
            <a:t> </a:t>
          </a:r>
          <a:r>
            <a:rPr lang="en-US" sz="1600" kern="1200" dirty="0" err="1" smtClean="0"/>
            <a:t>său</a:t>
          </a:r>
          <a:r>
            <a:rPr lang="en-US" sz="1600" kern="1200" dirty="0" smtClean="0"/>
            <a:t> </a:t>
          </a:r>
          <a:r>
            <a:rPr lang="en-US" sz="1600" kern="1200" dirty="0" err="1" smtClean="0"/>
            <a:t>continuu</a:t>
          </a:r>
          <a:r>
            <a:rPr lang="en-US" sz="1600" kern="1200" dirty="0" smtClean="0"/>
            <a:t> </a:t>
          </a:r>
          <a:r>
            <a:rPr lang="en-US" sz="1600" kern="1200" dirty="0" err="1" smtClean="0"/>
            <a:t>în</a:t>
          </a:r>
          <a:r>
            <a:rPr lang="en-US" sz="1600" kern="1200" dirty="0" smtClean="0"/>
            <a:t> </a:t>
          </a:r>
          <a:r>
            <a:rPr lang="en-US" sz="1600" kern="1200" dirty="0" err="1" smtClean="0"/>
            <a:t>asigurarea</a:t>
          </a:r>
          <a:r>
            <a:rPr lang="en-US" sz="1600" kern="1200" dirty="0" smtClean="0"/>
            <a:t> </a:t>
          </a:r>
          <a:r>
            <a:rPr lang="en-US" sz="1600" kern="1200" dirty="0" err="1" smtClean="0"/>
            <a:t>securităţii</a:t>
          </a:r>
          <a:r>
            <a:rPr lang="en-US" sz="1600" kern="1200" dirty="0" smtClean="0"/>
            <a:t> sale </a:t>
          </a:r>
          <a:r>
            <a:rPr lang="en-US" sz="1600" kern="1200" dirty="0" err="1" smtClean="0"/>
            <a:t>fizice</a:t>
          </a:r>
          <a:r>
            <a:rPr lang="en-US" sz="1600" kern="1200" dirty="0" smtClean="0"/>
            <a:t>, a </a:t>
          </a:r>
          <a:r>
            <a:rPr lang="en-US" sz="1600" kern="1200" dirty="0" err="1" smtClean="0"/>
            <a:t>bunăstării</a:t>
          </a:r>
          <a:r>
            <a:rPr lang="en-US" sz="1600" kern="1200" dirty="0" smtClean="0"/>
            <a:t> </a:t>
          </a:r>
          <a:r>
            <a:rPr lang="en-US" sz="1600" kern="1200" dirty="0" err="1" smtClean="0"/>
            <a:t>sociale</a:t>
          </a:r>
          <a:r>
            <a:rPr lang="en-US" sz="1600" kern="1200" dirty="0" smtClean="0"/>
            <a:t> </a:t>
          </a:r>
          <a:r>
            <a:rPr lang="en-US" sz="1600" kern="1200" dirty="0" err="1" smtClean="0"/>
            <a:t>şi</a:t>
          </a:r>
          <a:r>
            <a:rPr lang="en-US" sz="1600" kern="1200" dirty="0" smtClean="0"/>
            <a:t> a </a:t>
          </a:r>
          <a:r>
            <a:rPr lang="en-US" sz="1600" kern="1200" dirty="0" err="1" smtClean="0"/>
            <a:t>habitatului</a:t>
          </a:r>
          <a:r>
            <a:rPr lang="en-US" sz="1600" kern="1200" dirty="0" smtClean="0"/>
            <a:t> </a:t>
          </a:r>
          <a:r>
            <a:rPr lang="en-US" sz="1600" kern="1200" dirty="0" err="1" smtClean="0"/>
            <a:t>cetăţenilor</a:t>
          </a:r>
          <a:r>
            <a:rPr lang="en-US" sz="1600" kern="1200" dirty="0" smtClean="0"/>
            <a:t> </a:t>
          </a:r>
          <a:r>
            <a:rPr lang="en-US" sz="1600" kern="1200" dirty="0" err="1" smtClean="0"/>
            <a:t>săi</a:t>
          </a:r>
          <a:r>
            <a:rPr lang="en-US" sz="1600" kern="1200" dirty="0" smtClean="0"/>
            <a:t> </a:t>
          </a:r>
          <a:r>
            <a:rPr lang="en-US" sz="1600" kern="1200" dirty="0" err="1" smtClean="0"/>
            <a:t>sunt</a:t>
          </a:r>
          <a:r>
            <a:rPr lang="en-US" sz="1600" kern="1200" dirty="0" smtClean="0"/>
            <a:t> </a:t>
          </a:r>
          <a:r>
            <a:rPr lang="en-US" sz="1600" kern="1200" dirty="0" err="1" smtClean="0"/>
            <a:t>pricipalele</a:t>
          </a:r>
          <a:r>
            <a:rPr lang="en-US" sz="1600" kern="1200" dirty="0" smtClean="0"/>
            <a:t> </a:t>
          </a:r>
          <a:r>
            <a:rPr lang="en-US" sz="1600" kern="1200" dirty="0" err="1" smtClean="0"/>
            <a:t>argumente</a:t>
          </a:r>
          <a:r>
            <a:rPr lang="en-US" sz="1600" kern="1200" dirty="0" smtClean="0"/>
            <a:t> ale </a:t>
          </a:r>
          <a:r>
            <a:rPr lang="en-US" sz="1600" kern="1200" dirty="0" err="1" smtClean="0"/>
            <a:t>teoriilor</a:t>
          </a:r>
          <a:r>
            <a:rPr lang="en-US" sz="1600" kern="1200" dirty="0" smtClean="0"/>
            <a:t> care </a:t>
          </a:r>
          <a:r>
            <a:rPr lang="en-US" sz="1600" kern="1200" dirty="0" err="1" smtClean="0"/>
            <a:t>susţin</a:t>
          </a:r>
          <a:r>
            <a:rPr lang="en-US" sz="1600" kern="1200" dirty="0" smtClean="0"/>
            <a:t> </a:t>
          </a:r>
          <a:r>
            <a:rPr lang="en-US" sz="1600" kern="1200" dirty="0" err="1" smtClean="0"/>
            <a:t>oamenii</a:t>
          </a:r>
          <a:r>
            <a:rPr lang="en-US" sz="1600" kern="1200" dirty="0" smtClean="0"/>
            <a:t> </a:t>
          </a:r>
          <a:r>
            <a:rPr lang="en-US" sz="1600" kern="1200" dirty="0" err="1" smtClean="0"/>
            <a:t>şi</a:t>
          </a:r>
          <a:r>
            <a:rPr lang="en-US" sz="1600" kern="1200" dirty="0" smtClean="0"/>
            <a:t> nu </a:t>
          </a:r>
          <a:r>
            <a:rPr lang="en-US" sz="1600" kern="1200" dirty="0" err="1" smtClean="0"/>
            <a:t>statul</a:t>
          </a:r>
          <a:r>
            <a:rPr lang="en-US" sz="1600" kern="1200" dirty="0" smtClean="0"/>
            <a:t> ca </a:t>
          </a:r>
          <a:r>
            <a:rPr lang="en-US" sz="1600" kern="1200" dirty="0" err="1" smtClean="0"/>
            <a:t>obiect</a:t>
          </a:r>
          <a:r>
            <a:rPr lang="en-US" sz="1600" kern="1200" dirty="0" smtClean="0"/>
            <a:t> al </a:t>
          </a:r>
          <a:r>
            <a:rPr lang="en-US" sz="1600" kern="1200" dirty="0" err="1" smtClean="0"/>
            <a:t>securităţii</a:t>
          </a:r>
          <a:r>
            <a:rPr lang="en-US" sz="1600" kern="1200" dirty="0" smtClean="0"/>
            <a:t>. </a:t>
          </a:r>
          <a:r>
            <a:rPr lang="en-US" sz="1600" kern="1200" dirty="0" err="1" smtClean="0"/>
            <a:t>Reconceptualizarea</a:t>
          </a:r>
          <a:r>
            <a:rPr lang="en-US" sz="1600" kern="1200" dirty="0" smtClean="0"/>
            <a:t> </a:t>
          </a:r>
          <a:r>
            <a:rPr lang="en-US" sz="1600" kern="1200" dirty="0" err="1" smtClean="0"/>
            <a:t>securităţii</a:t>
          </a:r>
          <a:r>
            <a:rPr lang="en-US" sz="1600" kern="1200" dirty="0" smtClean="0"/>
            <a:t> a </a:t>
          </a:r>
          <a:r>
            <a:rPr lang="en-US" sz="1600" kern="1200" dirty="0" err="1" smtClean="0"/>
            <a:t>devenit</a:t>
          </a:r>
          <a:r>
            <a:rPr lang="en-US" sz="1600" kern="1200" dirty="0" smtClean="0"/>
            <a:t> </a:t>
          </a:r>
          <a:r>
            <a:rPr lang="en-US" sz="1600" kern="1200" dirty="0" err="1" smtClean="0"/>
            <a:t>necesară</a:t>
          </a:r>
          <a:r>
            <a:rPr lang="en-US" sz="1600" kern="1200" dirty="0" smtClean="0"/>
            <a:t> din </a:t>
          </a:r>
          <a:r>
            <a:rPr lang="en-US" sz="1600" kern="1200" dirty="0" err="1" smtClean="0"/>
            <a:t>cauza</a:t>
          </a:r>
          <a:r>
            <a:rPr lang="en-US" sz="1600" kern="1200" dirty="0" smtClean="0"/>
            <a:t> </a:t>
          </a:r>
          <a:r>
            <a:rPr lang="en-US" sz="1600" kern="1200" dirty="0" err="1" smtClean="0"/>
            <a:t>schimbărilor</a:t>
          </a:r>
          <a:r>
            <a:rPr lang="en-US" sz="1600" kern="1200" dirty="0" smtClean="0"/>
            <a:t> </a:t>
          </a:r>
          <a:r>
            <a:rPr lang="en-US" sz="1600" kern="1200" dirty="0" err="1" smtClean="0"/>
            <a:t>graduale</a:t>
          </a:r>
          <a:r>
            <a:rPr lang="en-US" sz="1600" kern="1200" dirty="0" smtClean="0"/>
            <a:t>, </a:t>
          </a:r>
          <a:r>
            <a:rPr lang="en-US" sz="1600" kern="1200" dirty="0" err="1" smtClean="0"/>
            <a:t>dar</a:t>
          </a:r>
          <a:r>
            <a:rPr lang="en-US" sz="1600" kern="1200" dirty="0" smtClean="0"/>
            <a:t> </a:t>
          </a:r>
          <a:r>
            <a:rPr lang="en-US" sz="1600" kern="1200" dirty="0" err="1" smtClean="0"/>
            <a:t>fundamentale</a:t>
          </a:r>
          <a:r>
            <a:rPr lang="en-US" sz="1600" kern="1200" dirty="0" smtClean="0"/>
            <a:t> </a:t>
          </a:r>
          <a:r>
            <a:rPr lang="en-US" sz="1600" kern="1200" dirty="0" err="1" smtClean="0"/>
            <a:t>şi</a:t>
          </a:r>
          <a:r>
            <a:rPr lang="en-US" sz="1600" kern="1200" dirty="0" smtClean="0"/>
            <a:t> </a:t>
          </a:r>
          <a:r>
            <a:rPr lang="en-US" sz="1600" kern="1200" dirty="0" err="1" smtClean="0"/>
            <a:t>pe</a:t>
          </a:r>
          <a:r>
            <a:rPr lang="en-US" sz="1600" kern="1200" dirty="0" smtClean="0"/>
            <a:t> </a:t>
          </a:r>
          <a:r>
            <a:rPr lang="en-US" sz="1600" kern="1200" dirty="0" err="1" smtClean="0"/>
            <a:t>termen</a:t>
          </a:r>
          <a:r>
            <a:rPr lang="en-US" sz="1600" kern="1200" dirty="0" smtClean="0"/>
            <a:t> lung </a:t>
          </a:r>
          <a:r>
            <a:rPr lang="en-US" sz="1600" kern="1200" dirty="0" err="1" smtClean="0"/>
            <a:t>în</a:t>
          </a:r>
          <a:r>
            <a:rPr lang="en-US" sz="1600" kern="1200" dirty="0" smtClean="0"/>
            <a:t> </a:t>
          </a:r>
          <a:r>
            <a:rPr lang="en-US" sz="1600" kern="1200" dirty="0" err="1" smtClean="0"/>
            <a:t>cadrul</a:t>
          </a:r>
          <a:r>
            <a:rPr lang="en-US" sz="1600" kern="1200" dirty="0" smtClean="0"/>
            <a:t> </a:t>
          </a:r>
          <a:r>
            <a:rPr lang="en-US" sz="1600" kern="1200" dirty="0" err="1" smtClean="0"/>
            <a:t>sistemului</a:t>
          </a:r>
          <a:r>
            <a:rPr lang="en-US" sz="1600" kern="1200" dirty="0" smtClean="0"/>
            <a:t> </a:t>
          </a:r>
          <a:r>
            <a:rPr lang="en-US" sz="1600" kern="1200" dirty="0" err="1" smtClean="0"/>
            <a:t>internaţional</a:t>
          </a:r>
          <a:r>
            <a:rPr lang="en-US" sz="1600" kern="1200" dirty="0" smtClean="0"/>
            <a:t>. </a:t>
          </a:r>
          <a:r>
            <a:rPr lang="en-US" sz="1600" kern="1200" dirty="0" err="1" smtClean="0"/>
            <a:t>Câţiva</a:t>
          </a:r>
          <a:r>
            <a:rPr lang="en-US" sz="1600" kern="1200" dirty="0" smtClean="0"/>
            <a:t> </a:t>
          </a:r>
          <a:r>
            <a:rPr lang="en-US" sz="1600" kern="1200" dirty="0" err="1" smtClean="0"/>
            <a:t>dintre</a:t>
          </a:r>
          <a:r>
            <a:rPr lang="en-US" sz="1600" kern="1200" dirty="0" smtClean="0"/>
            <a:t> </a:t>
          </a:r>
          <a:r>
            <a:rPr lang="en-US" sz="1600" kern="1200" dirty="0" err="1" smtClean="0"/>
            <a:t>factorii</a:t>
          </a:r>
          <a:r>
            <a:rPr lang="en-US" sz="1600" kern="1200" dirty="0" smtClean="0"/>
            <a:t> de prim rang care au </a:t>
          </a:r>
          <a:r>
            <a:rPr lang="en-US" sz="1600" kern="1200" dirty="0" err="1" smtClean="0"/>
            <a:t>făcut</a:t>
          </a:r>
          <a:r>
            <a:rPr lang="en-US" sz="1600" kern="1200" dirty="0" smtClean="0"/>
            <a:t> </a:t>
          </a:r>
          <a:r>
            <a:rPr lang="en-US" sz="1600" kern="1200" dirty="0" err="1" smtClean="0"/>
            <a:t>necesară</a:t>
          </a:r>
          <a:r>
            <a:rPr lang="en-US" sz="1600" kern="1200" dirty="0" smtClean="0"/>
            <a:t> o </a:t>
          </a:r>
          <a:r>
            <a:rPr lang="en-US" sz="1600" kern="1200" dirty="0" err="1" smtClean="0"/>
            <a:t>reconsiderare</a:t>
          </a:r>
          <a:r>
            <a:rPr lang="en-US" sz="1600" kern="1200" dirty="0" smtClean="0"/>
            <a:t> a </a:t>
          </a:r>
          <a:r>
            <a:rPr lang="en-US" sz="1600" kern="1200" dirty="0" err="1" smtClean="0"/>
            <a:t>conceptului</a:t>
          </a:r>
          <a:r>
            <a:rPr lang="en-US" sz="1600" kern="1200" dirty="0" smtClean="0"/>
            <a:t> </a:t>
          </a:r>
          <a:r>
            <a:rPr lang="en-US" sz="1600" kern="1200" dirty="0" err="1" smtClean="0"/>
            <a:t>şi</a:t>
          </a:r>
          <a:r>
            <a:rPr lang="en-US" sz="1600" kern="1200" dirty="0" smtClean="0"/>
            <a:t> a </a:t>
          </a:r>
          <a:r>
            <a:rPr lang="en-US" sz="1600" kern="1200" dirty="0" err="1" smtClean="0"/>
            <a:t>scopului</a:t>
          </a:r>
          <a:r>
            <a:rPr lang="en-US" sz="1600" kern="1200" dirty="0" smtClean="0"/>
            <a:t> </a:t>
          </a:r>
          <a:r>
            <a:rPr lang="en-US" sz="1600" kern="1200" dirty="0" err="1" smtClean="0"/>
            <a:t>studiilor</a:t>
          </a:r>
          <a:r>
            <a:rPr lang="en-US" sz="1600" kern="1200" dirty="0" smtClean="0"/>
            <a:t> de </a:t>
          </a:r>
          <a:r>
            <a:rPr lang="en-US" sz="1600" kern="1200" dirty="0" err="1" smtClean="0"/>
            <a:t>securitate</a:t>
          </a:r>
          <a:r>
            <a:rPr lang="en-US" sz="1600" kern="1200" dirty="0" smtClean="0"/>
            <a:t> </a:t>
          </a:r>
          <a:r>
            <a:rPr lang="en-US" sz="1600" kern="1200" dirty="0" err="1" smtClean="0"/>
            <a:t>sunt</a:t>
          </a:r>
          <a:r>
            <a:rPr lang="en-US" sz="1600" kern="1200" dirty="0" smtClean="0"/>
            <a:t> </a:t>
          </a:r>
          <a:r>
            <a:rPr lang="en-US" sz="1600" kern="1200" dirty="0" err="1" smtClean="0"/>
            <a:t>constituiţi</a:t>
          </a:r>
          <a:r>
            <a:rPr lang="en-US" sz="1600" kern="1200" dirty="0" smtClean="0"/>
            <a:t> de </a:t>
          </a:r>
          <a:r>
            <a:rPr lang="en-US" sz="1600" kern="1200" dirty="0" err="1" smtClean="0"/>
            <a:t>sfârşitul</a:t>
          </a:r>
          <a:r>
            <a:rPr lang="en-US" sz="1600" kern="1200" dirty="0" smtClean="0"/>
            <a:t> </a:t>
          </a:r>
          <a:r>
            <a:rPr lang="en-US" sz="1600" kern="1200" dirty="0" err="1" smtClean="0"/>
            <a:t>războiului</a:t>
          </a:r>
          <a:r>
            <a:rPr lang="en-US" sz="1600" kern="1200" dirty="0" smtClean="0"/>
            <a:t> </a:t>
          </a:r>
          <a:r>
            <a:rPr lang="en-US" sz="1600" kern="1200" dirty="0" err="1" smtClean="0"/>
            <a:t>rece</a:t>
          </a:r>
          <a:r>
            <a:rPr lang="en-US" sz="1600" kern="1200" dirty="0" smtClean="0"/>
            <a:t> care a </a:t>
          </a:r>
          <a:r>
            <a:rPr lang="en-US" sz="1600" kern="1200" dirty="0" err="1" smtClean="0"/>
            <a:t>condus</a:t>
          </a:r>
          <a:r>
            <a:rPr lang="en-US" sz="1600" kern="1200" dirty="0" smtClean="0"/>
            <a:t> </a:t>
          </a:r>
          <a:r>
            <a:rPr lang="en-US" sz="1600" kern="1200" dirty="0" err="1" smtClean="0"/>
            <a:t>spre</a:t>
          </a:r>
          <a:r>
            <a:rPr lang="en-US" sz="1600" kern="1200" dirty="0" smtClean="0"/>
            <a:t> o </a:t>
          </a:r>
          <a:r>
            <a:rPr lang="en-US" sz="1600" kern="1200" dirty="0" err="1" smtClean="0"/>
            <a:t>societate</a:t>
          </a:r>
          <a:r>
            <a:rPr lang="en-US" sz="1600" kern="1200" dirty="0" smtClean="0"/>
            <a:t> </a:t>
          </a:r>
          <a:r>
            <a:rPr lang="en-US" sz="1600" kern="1200" dirty="0" err="1" smtClean="0"/>
            <a:t>globală</a:t>
          </a:r>
          <a:r>
            <a:rPr lang="en-US" sz="1600" kern="1200" dirty="0" smtClean="0"/>
            <a:t> </a:t>
          </a:r>
          <a:r>
            <a:rPr lang="en-US" sz="1600" kern="1200" dirty="0" err="1" smtClean="0"/>
            <a:t>interdependentă</a:t>
          </a:r>
          <a:r>
            <a:rPr lang="en-US" sz="1600" kern="1200" dirty="0" smtClean="0"/>
            <a:t>, </a:t>
          </a:r>
          <a:r>
            <a:rPr lang="en-US" sz="1600" kern="1200" dirty="0" err="1" smtClean="0"/>
            <a:t>schimbarea</a:t>
          </a:r>
          <a:r>
            <a:rPr lang="en-US" sz="1600" kern="1200" dirty="0" smtClean="0"/>
            <a:t> </a:t>
          </a:r>
          <a:r>
            <a:rPr lang="en-US" sz="1600" kern="1200" dirty="0" err="1" smtClean="0"/>
            <a:t>naturii</a:t>
          </a:r>
          <a:r>
            <a:rPr lang="en-US" sz="1600" kern="1200" dirty="0" smtClean="0"/>
            <a:t> </a:t>
          </a:r>
          <a:r>
            <a:rPr lang="en-US" sz="1600" kern="1200" dirty="0" err="1" smtClean="0"/>
            <a:t>războiului</a:t>
          </a:r>
          <a:r>
            <a:rPr lang="en-US" sz="1600" kern="1200" dirty="0" smtClean="0"/>
            <a:t> care </a:t>
          </a:r>
          <a:r>
            <a:rPr lang="en-US" sz="1600" kern="1200" dirty="0" err="1" smtClean="0"/>
            <a:t>vizează</a:t>
          </a:r>
          <a:r>
            <a:rPr lang="en-US" sz="1600" kern="1200" dirty="0" smtClean="0"/>
            <a:t> </a:t>
          </a:r>
          <a:r>
            <a:rPr lang="en-US" sz="1600" kern="1200" dirty="0" err="1" smtClean="0"/>
            <a:t>speţiul</a:t>
          </a:r>
          <a:r>
            <a:rPr lang="en-US" sz="1600" kern="1200" dirty="0" smtClean="0"/>
            <a:t> </a:t>
          </a:r>
          <a:r>
            <a:rPr lang="en-US" sz="1600" kern="1200" dirty="0" err="1" smtClean="0"/>
            <a:t>tehnicoeconomic</a:t>
          </a:r>
          <a:r>
            <a:rPr lang="en-US" sz="1600" kern="1200" dirty="0" smtClean="0"/>
            <a:t>, politic </a:t>
          </a:r>
          <a:r>
            <a:rPr lang="en-US" sz="1600" kern="1200" dirty="0" err="1" smtClean="0"/>
            <a:t>şi</a:t>
          </a:r>
          <a:r>
            <a:rPr lang="en-US" sz="1600" kern="1200" dirty="0" smtClean="0"/>
            <a:t> cultural </a:t>
          </a:r>
          <a:r>
            <a:rPr lang="en-US" sz="1600" kern="1200" dirty="0" err="1" smtClean="0"/>
            <a:t>decât</a:t>
          </a:r>
          <a:r>
            <a:rPr lang="en-US" sz="1600" kern="1200" dirty="0" smtClean="0"/>
            <a:t> </a:t>
          </a:r>
          <a:r>
            <a:rPr lang="en-US" sz="1600" kern="1200" dirty="0" err="1" smtClean="0"/>
            <a:t>mijloacele</a:t>
          </a:r>
          <a:r>
            <a:rPr lang="en-US" sz="1600" kern="1200" dirty="0" smtClean="0"/>
            <a:t> </a:t>
          </a:r>
          <a:r>
            <a:rPr lang="en-US" sz="1600" kern="1200" dirty="0" err="1" smtClean="0"/>
            <a:t>militare</a:t>
          </a:r>
          <a:r>
            <a:rPr lang="en-US" sz="1600" kern="1200" dirty="0" smtClean="0"/>
            <a:t> </a:t>
          </a:r>
          <a:r>
            <a:rPr lang="en-US" sz="1600" kern="1200" dirty="0" err="1" smtClean="0"/>
            <a:t>convenţionale</a:t>
          </a:r>
          <a:r>
            <a:rPr lang="en-US" sz="1600" kern="1200" dirty="0" smtClean="0"/>
            <a:t>, </a:t>
          </a:r>
          <a:r>
            <a:rPr lang="en-US" sz="1600" kern="1200" dirty="0" err="1" smtClean="0"/>
            <a:t>trecându</a:t>
          </a:r>
          <a:r>
            <a:rPr lang="en-US" sz="1600" kern="1200" dirty="0" smtClean="0"/>
            <a:t>-se de la </a:t>
          </a:r>
          <a:r>
            <a:rPr lang="en-US" sz="1600" kern="1200" dirty="0" err="1" smtClean="0"/>
            <a:t>paradigma</a:t>
          </a:r>
          <a:r>
            <a:rPr lang="en-US" sz="1600" kern="1200" dirty="0" smtClean="0"/>
            <a:t> </a:t>
          </a:r>
          <a:r>
            <a:rPr lang="en-US" sz="1600" kern="1200" dirty="0" err="1" smtClean="0"/>
            <a:t>securităţii</a:t>
          </a:r>
          <a:r>
            <a:rPr lang="en-US" sz="1600" kern="1200" dirty="0" smtClean="0"/>
            <a:t> </a:t>
          </a:r>
          <a:r>
            <a:rPr lang="en-US" sz="1600" kern="1200" dirty="0" err="1" smtClean="0"/>
            <a:t>militare</a:t>
          </a:r>
          <a:r>
            <a:rPr lang="en-US" sz="1600" kern="1200" dirty="0" smtClean="0"/>
            <a:t> la </a:t>
          </a:r>
          <a:r>
            <a:rPr lang="en-US" sz="1600" kern="1200" dirty="0" err="1" smtClean="0"/>
            <a:t>paradigma</a:t>
          </a:r>
          <a:r>
            <a:rPr lang="en-US" sz="1600" kern="1200" dirty="0" smtClean="0"/>
            <a:t> </a:t>
          </a:r>
          <a:r>
            <a:rPr lang="en-US" sz="1600" kern="1200" dirty="0" err="1" smtClean="0"/>
            <a:t>securităţii</a:t>
          </a:r>
          <a:r>
            <a:rPr lang="en-US" sz="1600" kern="1200" dirty="0" smtClean="0"/>
            <a:t> </a:t>
          </a:r>
          <a:r>
            <a:rPr lang="en-US" sz="1600" kern="1200" dirty="0" err="1" smtClean="0"/>
            <a:t>multidimensionale</a:t>
          </a:r>
          <a:r>
            <a:rPr lang="en-US" sz="1600" kern="1200" dirty="0" smtClean="0"/>
            <a:t>.</a:t>
          </a:r>
          <a:endParaRPr lang="fr-FR" sz="1600" kern="1200" dirty="0"/>
        </a:p>
      </dsp:txBody>
      <dsp:txXfrm>
        <a:off x="93211" y="139848"/>
        <a:ext cx="10513328" cy="1723018"/>
      </dsp:txXfrm>
    </dsp:sp>
    <dsp:sp modelId="{457DED41-2D6E-49E8-A769-B10706CB1B5F}">
      <dsp:nvSpPr>
        <dsp:cNvPr id="0" name=""/>
        <dsp:cNvSpPr/>
      </dsp:nvSpPr>
      <dsp:spPr>
        <a:xfrm>
          <a:off x="0" y="2002157"/>
          <a:ext cx="10699750" cy="19094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en-US" sz="1600" kern="1200" dirty="0" err="1" smtClean="0"/>
            <a:t>Statul</a:t>
          </a:r>
          <a:r>
            <a:rPr lang="en-US" sz="1600" kern="1200" dirty="0" smtClean="0"/>
            <a:t> </a:t>
          </a:r>
          <a:r>
            <a:rPr lang="en-US" sz="1600" kern="1200" dirty="0" err="1" smtClean="0"/>
            <a:t>este</a:t>
          </a:r>
          <a:r>
            <a:rPr lang="en-US" sz="1600" kern="1200" dirty="0" smtClean="0"/>
            <a:t> </a:t>
          </a:r>
          <a:r>
            <a:rPr lang="en-US" sz="1600" kern="1200" dirty="0" err="1" smtClean="0"/>
            <a:t>prea</a:t>
          </a:r>
          <a:r>
            <a:rPr lang="en-US" sz="1600" kern="1200" dirty="0" smtClean="0"/>
            <a:t> mare ca </a:t>
          </a:r>
          <a:r>
            <a:rPr lang="en-US" sz="1600" kern="1200" dirty="0" err="1" smtClean="0"/>
            <a:t>să</a:t>
          </a:r>
          <a:r>
            <a:rPr lang="en-US" sz="1600" kern="1200" dirty="0" smtClean="0"/>
            <a:t> </a:t>
          </a:r>
          <a:r>
            <a:rPr lang="en-US" sz="1600" kern="1200" dirty="0" err="1" smtClean="0"/>
            <a:t>satisfacă</a:t>
          </a:r>
          <a:r>
            <a:rPr lang="en-US" sz="1600" kern="1200" dirty="0" smtClean="0"/>
            <a:t> </a:t>
          </a:r>
          <a:r>
            <a:rPr lang="en-US" sz="1600" kern="1200" dirty="0" err="1" smtClean="0"/>
            <a:t>nevoile</a:t>
          </a:r>
          <a:r>
            <a:rPr lang="en-US" sz="1600" kern="1200" dirty="0" smtClean="0"/>
            <a:t> </a:t>
          </a:r>
          <a:r>
            <a:rPr lang="en-US" sz="1600" kern="1200" dirty="0" err="1" smtClean="0"/>
            <a:t>umane</a:t>
          </a:r>
          <a:r>
            <a:rPr lang="en-US" sz="1600" kern="1200" dirty="0" smtClean="0"/>
            <a:t>, </a:t>
          </a:r>
          <a:r>
            <a:rPr lang="en-US" sz="1600" kern="1200" dirty="0" err="1" smtClean="0"/>
            <a:t>dar</a:t>
          </a:r>
          <a:r>
            <a:rPr lang="en-US" sz="1600" kern="1200" dirty="0" smtClean="0"/>
            <a:t> </a:t>
          </a:r>
          <a:r>
            <a:rPr lang="en-US" sz="1600" kern="1200" dirty="0" err="1" smtClean="0"/>
            <a:t>în</a:t>
          </a:r>
          <a:r>
            <a:rPr lang="en-US" sz="1600" kern="1200" dirty="0" smtClean="0"/>
            <a:t> </a:t>
          </a:r>
          <a:r>
            <a:rPr lang="en-US" sz="1600" kern="1200" dirty="0" err="1" smtClean="0"/>
            <a:t>acelaşi</a:t>
          </a:r>
          <a:r>
            <a:rPr lang="en-US" sz="1600" kern="1200" dirty="0" smtClean="0"/>
            <a:t> </a:t>
          </a:r>
          <a:r>
            <a:rPr lang="en-US" sz="1600" kern="1200" dirty="0" err="1" smtClean="0"/>
            <a:t>timp</a:t>
          </a:r>
          <a:r>
            <a:rPr lang="en-US" sz="1600" kern="1200" dirty="0" smtClean="0"/>
            <a:t> </a:t>
          </a:r>
          <a:r>
            <a:rPr lang="en-US" sz="1600" kern="1200" dirty="0" err="1" smtClean="0"/>
            <a:t>prea</a:t>
          </a:r>
          <a:r>
            <a:rPr lang="en-US" sz="1600" kern="1200" dirty="0" smtClean="0"/>
            <a:t> mic </a:t>
          </a:r>
          <a:r>
            <a:rPr lang="en-US" sz="1600" kern="1200" dirty="0" err="1" smtClean="0"/>
            <a:t>pentru</a:t>
          </a:r>
          <a:r>
            <a:rPr lang="en-US" sz="1600" kern="1200" dirty="0" smtClean="0"/>
            <a:t> a face </a:t>
          </a:r>
          <a:r>
            <a:rPr lang="en-US" sz="1600" kern="1200" dirty="0" err="1" smtClean="0"/>
            <a:t>faţă</a:t>
          </a:r>
          <a:r>
            <a:rPr lang="en-US" sz="1600" kern="1200" dirty="0" smtClean="0"/>
            <a:t> </a:t>
          </a:r>
          <a:r>
            <a:rPr lang="en-US" sz="1600" kern="1200" dirty="0" err="1" smtClean="0"/>
            <a:t>provocărilor</a:t>
          </a:r>
          <a:r>
            <a:rPr lang="en-US" sz="1600" kern="1200" dirty="0" smtClean="0"/>
            <a:t> la </a:t>
          </a:r>
          <a:r>
            <a:rPr lang="en-US" sz="1600" kern="1200" dirty="0" err="1" smtClean="0"/>
            <a:t>nivel</a:t>
          </a:r>
          <a:r>
            <a:rPr lang="en-US" sz="1600" kern="1200" dirty="0" smtClean="0"/>
            <a:t> regional </a:t>
          </a:r>
          <a:r>
            <a:rPr lang="en-US" sz="1600" kern="1200" dirty="0" err="1" smtClean="0"/>
            <a:t>şi</a:t>
          </a:r>
          <a:r>
            <a:rPr lang="en-US" sz="1600" kern="1200" dirty="0" smtClean="0"/>
            <a:t> global. </a:t>
          </a:r>
          <a:r>
            <a:rPr lang="en-US" sz="1600" kern="1200" dirty="0" err="1" smtClean="0"/>
            <a:t>Aceasta</a:t>
          </a:r>
          <a:r>
            <a:rPr lang="en-US" sz="1600" kern="1200" dirty="0" smtClean="0"/>
            <a:t> vin </a:t>
          </a:r>
          <a:r>
            <a:rPr lang="en-US" sz="1600" kern="1200" dirty="0" err="1" smtClean="0"/>
            <a:t>în</a:t>
          </a:r>
          <a:r>
            <a:rPr lang="en-US" sz="1600" kern="1200" dirty="0" smtClean="0"/>
            <a:t> </a:t>
          </a:r>
          <a:r>
            <a:rPr lang="en-US" sz="1600" kern="1200" dirty="0" err="1" smtClean="0"/>
            <a:t>contradicţie</a:t>
          </a:r>
          <a:r>
            <a:rPr lang="en-US" sz="1600" kern="1200" dirty="0" smtClean="0"/>
            <a:t> cu </a:t>
          </a:r>
          <a:r>
            <a:rPr lang="en-US" sz="1600" kern="1200" dirty="0" err="1" smtClean="0"/>
            <a:t>principalul</a:t>
          </a:r>
          <a:r>
            <a:rPr lang="en-US" sz="1600" kern="1200" dirty="0" smtClean="0"/>
            <a:t> argument </a:t>
          </a:r>
          <a:r>
            <a:rPr lang="en-US" sz="1600" kern="1200" dirty="0" err="1" smtClean="0"/>
            <a:t>că</a:t>
          </a:r>
          <a:r>
            <a:rPr lang="en-US" sz="1600" kern="1200" dirty="0" smtClean="0"/>
            <a:t> </a:t>
          </a:r>
          <a:r>
            <a:rPr lang="en-US" sz="1600" kern="1200" dirty="0" err="1" smtClean="0"/>
            <a:t>motivul</a:t>
          </a:r>
          <a:r>
            <a:rPr lang="en-US" sz="1600" kern="1200" dirty="0" smtClean="0"/>
            <a:t> </a:t>
          </a:r>
          <a:r>
            <a:rPr lang="en-US" sz="1600" kern="1200" dirty="0" err="1" smtClean="0"/>
            <a:t>pentru</a:t>
          </a:r>
          <a:r>
            <a:rPr lang="en-US" sz="1600" kern="1200" dirty="0" smtClean="0"/>
            <a:t> care </a:t>
          </a:r>
          <a:r>
            <a:rPr lang="en-US" sz="1600" kern="1200" dirty="0" err="1" smtClean="0"/>
            <a:t>statul</a:t>
          </a:r>
          <a:r>
            <a:rPr lang="en-US" sz="1600" kern="1200" dirty="0" smtClean="0"/>
            <a:t> e </a:t>
          </a:r>
          <a:r>
            <a:rPr lang="en-US" sz="1600" kern="1200" dirty="0" err="1" smtClean="0"/>
            <a:t>privit</a:t>
          </a:r>
          <a:r>
            <a:rPr lang="en-US" sz="1600" kern="1200" dirty="0" smtClean="0"/>
            <a:t> ca </a:t>
          </a:r>
          <a:r>
            <a:rPr lang="en-US" sz="1600" kern="1200" dirty="0" err="1" smtClean="0"/>
            <a:t>obiect</a:t>
          </a:r>
          <a:r>
            <a:rPr lang="en-US" sz="1600" kern="1200" dirty="0" smtClean="0"/>
            <a:t> al </a:t>
          </a:r>
          <a:r>
            <a:rPr lang="en-US" sz="1600" kern="1200" dirty="0" err="1" smtClean="0"/>
            <a:t>securităţii</a:t>
          </a:r>
          <a:r>
            <a:rPr lang="en-US" sz="1600" kern="1200" dirty="0" smtClean="0"/>
            <a:t> se </a:t>
          </a:r>
          <a:r>
            <a:rPr lang="en-US" sz="1600" kern="1200" dirty="0" err="1" smtClean="0"/>
            <a:t>datorează</a:t>
          </a:r>
          <a:r>
            <a:rPr lang="en-US" sz="1600" kern="1200" dirty="0" smtClean="0"/>
            <a:t> </a:t>
          </a:r>
          <a:r>
            <a:rPr lang="en-US" sz="1600" kern="1200" dirty="0" err="1" smtClean="0"/>
            <a:t>faptului</a:t>
          </a:r>
          <a:r>
            <a:rPr lang="en-US" sz="1600" kern="1200" dirty="0" smtClean="0"/>
            <a:t> </a:t>
          </a:r>
          <a:r>
            <a:rPr lang="en-US" sz="1600" kern="1200" dirty="0" err="1" smtClean="0"/>
            <a:t>că</a:t>
          </a:r>
          <a:r>
            <a:rPr lang="en-US" sz="1600" kern="1200" dirty="0" smtClean="0"/>
            <a:t> </a:t>
          </a:r>
          <a:r>
            <a:rPr lang="en-US" sz="1600" kern="1200" dirty="0" err="1" smtClean="0"/>
            <a:t>statul</a:t>
          </a:r>
          <a:r>
            <a:rPr lang="en-US" sz="1600" kern="1200" dirty="0" smtClean="0"/>
            <a:t> </a:t>
          </a:r>
          <a:r>
            <a:rPr lang="en-US" sz="1600" kern="1200" dirty="0" err="1" smtClean="0"/>
            <a:t>poate</a:t>
          </a:r>
          <a:r>
            <a:rPr lang="en-US" sz="1600" kern="1200" dirty="0" smtClean="0"/>
            <a:t> </a:t>
          </a:r>
          <a:r>
            <a:rPr lang="en-US" sz="1600" kern="1200" dirty="0" err="1" smtClean="0"/>
            <a:t>ajunge</a:t>
          </a:r>
          <a:r>
            <a:rPr lang="en-US" sz="1600" kern="1200" dirty="0" smtClean="0"/>
            <a:t> la un </a:t>
          </a:r>
          <a:r>
            <a:rPr lang="en-US" sz="1600" kern="1200" dirty="0" err="1" smtClean="0"/>
            <a:t>anumit</a:t>
          </a:r>
          <a:r>
            <a:rPr lang="en-US" sz="1600" kern="1200" dirty="0" smtClean="0"/>
            <a:t> </a:t>
          </a:r>
          <a:r>
            <a:rPr lang="en-US" sz="1600" kern="1200" dirty="0" err="1" smtClean="0"/>
            <a:t>nivel</a:t>
          </a:r>
          <a:r>
            <a:rPr lang="en-US" sz="1600" kern="1200" dirty="0" smtClean="0"/>
            <a:t> de </a:t>
          </a:r>
          <a:r>
            <a:rPr lang="en-US" sz="1600" kern="1200" dirty="0" err="1" smtClean="0"/>
            <a:t>automulţumire</a:t>
          </a:r>
          <a:r>
            <a:rPr lang="en-US" sz="1600" kern="1200" dirty="0" smtClean="0"/>
            <a:t> </a:t>
          </a:r>
          <a:r>
            <a:rPr lang="en-US" sz="1600" kern="1200" dirty="0" err="1" smtClean="0"/>
            <a:t>în</a:t>
          </a:r>
          <a:r>
            <a:rPr lang="en-US" sz="1600" kern="1200" dirty="0" smtClean="0"/>
            <a:t> </a:t>
          </a:r>
          <a:r>
            <a:rPr lang="en-US" sz="1600" kern="1200" dirty="0" err="1" smtClean="0"/>
            <a:t>termeni</a:t>
          </a:r>
          <a:r>
            <a:rPr lang="en-US" sz="1600" kern="1200" dirty="0" smtClean="0"/>
            <a:t> </a:t>
          </a:r>
          <a:r>
            <a:rPr lang="en-US" sz="1600" kern="1200" dirty="0" err="1" smtClean="0"/>
            <a:t>economici</a:t>
          </a:r>
          <a:r>
            <a:rPr lang="en-US" sz="1600" kern="1200" dirty="0" smtClean="0"/>
            <a:t>, </a:t>
          </a:r>
          <a:r>
            <a:rPr lang="en-US" sz="1600" kern="1200" dirty="0" err="1" smtClean="0"/>
            <a:t>culturali</a:t>
          </a:r>
          <a:r>
            <a:rPr lang="en-US" sz="1600" kern="1200" dirty="0" smtClean="0"/>
            <a:t> </a:t>
          </a:r>
          <a:r>
            <a:rPr lang="en-US" sz="1600" kern="1200" dirty="0" err="1" smtClean="0"/>
            <a:t>şi</a:t>
          </a:r>
          <a:r>
            <a:rPr lang="en-US" sz="1600" kern="1200" dirty="0" smtClean="0"/>
            <a:t> </a:t>
          </a:r>
          <a:r>
            <a:rPr lang="en-US" sz="1600" kern="1200" dirty="0" err="1" smtClean="0"/>
            <a:t>militari</a:t>
          </a:r>
          <a:r>
            <a:rPr lang="en-US" sz="1600" kern="1200" dirty="0" smtClean="0"/>
            <a:t> </a:t>
          </a:r>
          <a:r>
            <a:rPr lang="en-US" sz="1600" kern="1200" dirty="0" err="1" smtClean="0"/>
            <a:t>sau</a:t>
          </a:r>
          <a:r>
            <a:rPr lang="en-US" sz="1600" kern="1200" dirty="0" smtClean="0"/>
            <a:t> </a:t>
          </a:r>
          <a:r>
            <a:rPr lang="en-US" sz="1600" kern="1200" dirty="0" err="1" smtClean="0"/>
            <a:t>că</a:t>
          </a:r>
          <a:r>
            <a:rPr lang="en-US" sz="1600" kern="1200" dirty="0" smtClean="0"/>
            <a:t> </a:t>
          </a:r>
          <a:r>
            <a:rPr lang="en-US" sz="1600" kern="1200" dirty="0" err="1" smtClean="0"/>
            <a:t>statul</a:t>
          </a:r>
          <a:r>
            <a:rPr lang="en-US" sz="1600" kern="1200" dirty="0" smtClean="0"/>
            <a:t> </a:t>
          </a:r>
          <a:r>
            <a:rPr lang="en-US" sz="1600" kern="1200" dirty="0" err="1" smtClean="0"/>
            <a:t>este</a:t>
          </a:r>
          <a:r>
            <a:rPr lang="en-US" sz="1600" kern="1200" dirty="0" smtClean="0"/>
            <a:t> </a:t>
          </a:r>
          <a:r>
            <a:rPr lang="en-US" sz="1600" kern="1200" dirty="0" err="1" smtClean="0"/>
            <a:t>suficient</a:t>
          </a:r>
          <a:r>
            <a:rPr lang="en-US" sz="1600" kern="1200" dirty="0" smtClean="0"/>
            <a:t> de mare </a:t>
          </a:r>
          <a:r>
            <a:rPr lang="en-US" sz="1600" kern="1200" dirty="0" err="1" smtClean="0"/>
            <a:t>pentru</a:t>
          </a:r>
          <a:r>
            <a:rPr lang="en-US" sz="1600" kern="1200" dirty="0" smtClean="0"/>
            <a:t> a face </a:t>
          </a:r>
          <a:r>
            <a:rPr lang="en-US" sz="1600" kern="1200" dirty="0" err="1" smtClean="0"/>
            <a:t>ordine</a:t>
          </a:r>
          <a:r>
            <a:rPr lang="en-US" sz="1600" kern="1200" dirty="0" smtClean="0"/>
            <a:t> </a:t>
          </a:r>
          <a:r>
            <a:rPr lang="en-US" sz="1600" kern="1200" dirty="0" err="1" smtClean="0"/>
            <a:t>în</a:t>
          </a:r>
          <a:r>
            <a:rPr lang="en-US" sz="1600" kern="1200" dirty="0" smtClean="0"/>
            <a:t> </a:t>
          </a:r>
          <a:r>
            <a:rPr lang="en-US" sz="1600" kern="1200" dirty="0" err="1" smtClean="0"/>
            <a:t>interiorul</a:t>
          </a:r>
          <a:r>
            <a:rPr lang="en-US" sz="1600" kern="1200" dirty="0" smtClean="0"/>
            <a:t> </a:t>
          </a:r>
          <a:r>
            <a:rPr lang="en-US" sz="1600" kern="1200" dirty="0" err="1" smtClean="0"/>
            <a:t>propriilor</a:t>
          </a:r>
          <a:r>
            <a:rPr lang="en-US" sz="1600" kern="1200" dirty="0" smtClean="0"/>
            <a:t> </a:t>
          </a:r>
          <a:r>
            <a:rPr lang="en-US" sz="1600" kern="1200" dirty="0" err="1" smtClean="0"/>
            <a:t>graniţe</a:t>
          </a:r>
          <a:r>
            <a:rPr lang="en-US" sz="1600" kern="1200" dirty="0" smtClean="0"/>
            <a:t>. </a:t>
          </a:r>
          <a:r>
            <a:rPr lang="en-US" sz="1600" kern="1200" dirty="0" err="1" smtClean="0"/>
            <a:t>Statul</a:t>
          </a:r>
          <a:r>
            <a:rPr lang="en-US" sz="1600" kern="1200" dirty="0" smtClean="0"/>
            <a:t> </a:t>
          </a:r>
          <a:r>
            <a:rPr lang="en-US" sz="1600" kern="1200" dirty="0" err="1" smtClean="0"/>
            <a:t>este</a:t>
          </a:r>
          <a:r>
            <a:rPr lang="en-US" sz="1600" kern="1200" dirty="0" smtClean="0"/>
            <a:t> </a:t>
          </a:r>
          <a:r>
            <a:rPr lang="en-US" sz="1600" kern="1200" dirty="0" err="1" smtClean="0"/>
            <a:t>în</a:t>
          </a:r>
          <a:r>
            <a:rPr lang="en-US" sz="1600" kern="1200" dirty="0" smtClean="0"/>
            <a:t> </a:t>
          </a:r>
          <a:r>
            <a:rPr lang="en-US" sz="1600" kern="1200" dirty="0" err="1" smtClean="0"/>
            <a:t>acelaşi</a:t>
          </a:r>
          <a:r>
            <a:rPr lang="en-US" sz="1600" kern="1200" dirty="0" smtClean="0"/>
            <a:t> </a:t>
          </a:r>
          <a:r>
            <a:rPr lang="en-US" sz="1600" kern="1200" dirty="0" err="1" smtClean="0"/>
            <a:t>timp</a:t>
          </a:r>
          <a:r>
            <a:rPr lang="en-US" sz="1600" kern="1200" dirty="0" smtClean="0"/>
            <a:t> o </a:t>
          </a:r>
          <a:r>
            <a:rPr lang="en-US" sz="1600" kern="1200" dirty="0" err="1" smtClean="0"/>
            <a:t>sursă</a:t>
          </a:r>
          <a:r>
            <a:rPr lang="en-US" sz="1600" kern="1200" dirty="0" smtClean="0"/>
            <a:t> de </a:t>
          </a:r>
          <a:r>
            <a:rPr lang="en-US" sz="1600" kern="1200" dirty="0" err="1" smtClean="0"/>
            <a:t>ameninţare</a:t>
          </a:r>
          <a:r>
            <a:rPr lang="en-US" sz="1600" kern="1200" dirty="0" smtClean="0"/>
            <a:t> </a:t>
          </a:r>
          <a:r>
            <a:rPr lang="en-US" sz="1600" kern="1200" dirty="0" err="1" smtClean="0"/>
            <a:t>şi</a:t>
          </a:r>
          <a:r>
            <a:rPr lang="en-US" sz="1600" kern="1200" dirty="0" smtClean="0"/>
            <a:t> de </a:t>
          </a:r>
          <a:r>
            <a:rPr lang="en-US" sz="1600" kern="1200" dirty="0" err="1" smtClean="0"/>
            <a:t>insecuritate</a:t>
          </a:r>
          <a:r>
            <a:rPr lang="en-US" sz="1600" kern="1200" dirty="0" smtClean="0"/>
            <a:t> la </a:t>
          </a:r>
          <a:r>
            <a:rPr lang="en-US" sz="1600" kern="1200" dirty="0" err="1" smtClean="0"/>
            <a:t>adresa</a:t>
          </a:r>
          <a:r>
            <a:rPr lang="en-US" sz="1600" kern="1200" dirty="0" smtClean="0"/>
            <a:t> </a:t>
          </a:r>
          <a:r>
            <a:rPr lang="en-US" sz="1600" kern="1200" dirty="0" err="1" smtClean="0"/>
            <a:t>poporului</a:t>
          </a:r>
          <a:r>
            <a:rPr lang="en-US" sz="1600" kern="1200" dirty="0" smtClean="0"/>
            <a:t>. </a:t>
          </a:r>
          <a:r>
            <a:rPr lang="en-US" sz="1600" kern="1200" dirty="0" err="1" smtClean="0"/>
            <a:t>Scopul</a:t>
          </a:r>
          <a:r>
            <a:rPr lang="en-US" sz="1600" kern="1200" dirty="0" smtClean="0"/>
            <a:t> final </a:t>
          </a:r>
          <a:r>
            <a:rPr lang="en-US" sz="1600" kern="1200" dirty="0" err="1" smtClean="0"/>
            <a:t>trebuie</a:t>
          </a:r>
          <a:r>
            <a:rPr lang="en-US" sz="1600" kern="1200" dirty="0" smtClean="0"/>
            <a:t> </a:t>
          </a:r>
          <a:r>
            <a:rPr lang="en-US" sz="1600" kern="1200" dirty="0" err="1" smtClean="0"/>
            <a:t>considerat</a:t>
          </a:r>
          <a:r>
            <a:rPr lang="en-US" sz="1600" kern="1200" dirty="0" smtClean="0"/>
            <a:t> a fi </a:t>
          </a:r>
          <a:r>
            <a:rPr lang="en-US" sz="1600" kern="1200" dirty="0" err="1" smtClean="0"/>
            <a:t>securitatea</a:t>
          </a:r>
          <a:r>
            <a:rPr lang="en-US" sz="1600" kern="1200" dirty="0" smtClean="0"/>
            <a:t> </a:t>
          </a:r>
          <a:r>
            <a:rPr lang="en-US" sz="1600" kern="1200" dirty="0" err="1" smtClean="0"/>
            <a:t>oamenilor</a:t>
          </a:r>
          <a:r>
            <a:rPr lang="en-US" sz="1600" kern="1200" dirty="0" smtClean="0"/>
            <a:t> </a:t>
          </a:r>
          <a:r>
            <a:rPr lang="en-US" sz="1600" kern="1200" dirty="0" err="1" smtClean="0"/>
            <a:t>iar</a:t>
          </a:r>
          <a:r>
            <a:rPr lang="en-US" sz="1600" kern="1200" dirty="0" smtClean="0"/>
            <a:t> </a:t>
          </a:r>
          <a:r>
            <a:rPr lang="en-US" sz="1600" kern="1200" dirty="0" err="1" smtClean="0"/>
            <a:t>statul</a:t>
          </a:r>
          <a:r>
            <a:rPr lang="en-US" sz="1600" kern="1200" dirty="0" smtClean="0"/>
            <a:t> </a:t>
          </a:r>
          <a:r>
            <a:rPr lang="en-US" sz="1600" kern="1200" dirty="0" err="1" smtClean="0"/>
            <a:t>trebuie</a:t>
          </a:r>
          <a:r>
            <a:rPr lang="en-US" sz="1600" kern="1200" dirty="0" smtClean="0"/>
            <a:t> </a:t>
          </a:r>
          <a:r>
            <a:rPr lang="en-US" sz="1600" kern="1200" dirty="0" err="1" smtClean="0"/>
            <a:t>să</a:t>
          </a:r>
          <a:r>
            <a:rPr lang="en-US" sz="1600" kern="1200" dirty="0" smtClean="0"/>
            <a:t> fie </a:t>
          </a:r>
          <a:r>
            <a:rPr lang="en-US" sz="1600" kern="1200" dirty="0" err="1" smtClean="0"/>
            <a:t>vazut</a:t>
          </a:r>
          <a:r>
            <a:rPr lang="en-US" sz="1600" kern="1200" dirty="0" smtClean="0"/>
            <a:t> ca un </a:t>
          </a:r>
          <a:r>
            <a:rPr lang="en-US" sz="1600" kern="1200" dirty="0" err="1" smtClean="0"/>
            <a:t>mijloc</a:t>
          </a:r>
          <a:r>
            <a:rPr lang="en-US" sz="1600" kern="1200" dirty="0" smtClean="0"/>
            <a:t> </a:t>
          </a:r>
          <a:r>
            <a:rPr lang="en-US" sz="1600" kern="1200" dirty="0" err="1" smtClean="0"/>
            <a:t>către</a:t>
          </a:r>
          <a:r>
            <a:rPr lang="en-US" sz="1600" kern="1200" dirty="0" smtClean="0"/>
            <a:t> </a:t>
          </a:r>
          <a:r>
            <a:rPr lang="en-US" sz="1600" kern="1200" dirty="0" err="1" smtClean="0"/>
            <a:t>împlinirea</a:t>
          </a:r>
          <a:r>
            <a:rPr lang="en-US" sz="1600" kern="1200" dirty="0" smtClean="0"/>
            <a:t> </a:t>
          </a:r>
          <a:r>
            <a:rPr lang="en-US" sz="1600" kern="1200" dirty="0" err="1" smtClean="0"/>
            <a:t>acestui</a:t>
          </a:r>
          <a:r>
            <a:rPr lang="en-US" sz="1600" kern="1200" dirty="0" smtClean="0"/>
            <a:t> </a:t>
          </a:r>
          <a:r>
            <a:rPr lang="en-US" sz="1600" kern="1200" dirty="0" err="1" smtClean="0"/>
            <a:t>scop</a:t>
          </a:r>
          <a:r>
            <a:rPr lang="en-US" sz="1600" kern="1200" dirty="0" smtClean="0"/>
            <a:t>. </a:t>
          </a:r>
          <a:r>
            <a:rPr lang="en-US" sz="1600" kern="1200" dirty="0" err="1" smtClean="0"/>
            <a:t>Stabilirea</a:t>
          </a:r>
          <a:r>
            <a:rPr lang="en-US" sz="1600" kern="1200" dirty="0" smtClean="0"/>
            <a:t> </a:t>
          </a:r>
          <a:r>
            <a:rPr lang="en-US" sz="1600" kern="1200" dirty="0" err="1" smtClean="0"/>
            <a:t>statului</a:t>
          </a:r>
          <a:r>
            <a:rPr lang="en-US" sz="1600" kern="1200" dirty="0" smtClean="0"/>
            <a:t> ca </a:t>
          </a:r>
          <a:r>
            <a:rPr lang="en-US" sz="1600" kern="1200" dirty="0" err="1" smtClean="0"/>
            <a:t>obiect</a:t>
          </a:r>
          <a:r>
            <a:rPr lang="en-US" sz="1600" kern="1200" dirty="0" smtClean="0"/>
            <a:t> principal al </a:t>
          </a:r>
          <a:r>
            <a:rPr lang="en-US" sz="1600" kern="1200" dirty="0" err="1" smtClean="0"/>
            <a:t>securităţii</a:t>
          </a:r>
          <a:r>
            <a:rPr lang="en-US" sz="1600" kern="1200" dirty="0" smtClean="0"/>
            <a:t> conduce </a:t>
          </a:r>
          <a:r>
            <a:rPr lang="en-US" sz="1600" kern="1200" dirty="0" err="1" smtClean="0"/>
            <a:t>uneori</a:t>
          </a:r>
          <a:r>
            <a:rPr lang="en-US" sz="1600" kern="1200" dirty="0" smtClean="0"/>
            <a:t> la </a:t>
          </a:r>
          <a:r>
            <a:rPr lang="en-US" sz="1600" kern="1200" dirty="0" err="1" smtClean="0"/>
            <a:t>abuz</a:t>
          </a:r>
          <a:r>
            <a:rPr lang="en-US" sz="1600" kern="1200" dirty="0" smtClean="0"/>
            <a:t>. </a:t>
          </a:r>
          <a:endParaRPr lang="ru-RU" sz="1600" kern="1200" dirty="0"/>
        </a:p>
      </dsp:txBody>
      <dsp:txXfrm>
        <a:off x="93211" y="2095368"/>
        <a:ext cx="10513328" cy="1723018"/>
      </dsp:txXfrm>
    </dsp:sp>
    <dsp:sp modelId="{A6D9E10A-6487-40F5-A836-51C85FA6BAED}">
      <dsp:nvSpPr>
        <dsp:cNvPr id="0" name=""/>
        <dsp:cNvSpPr/>
      </dsp:nvSpPr>
      <dsp:spPr>
        <a:xfrm>
          <a:off x="0" y="3957677"/>
          <a:ext cx="10699750" cy="19094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en-US" sz="1600" kern="1200" dirty="0" err="1" smtClean="0"/>
            <a:t>Securitatea</a:t>
          </a:r>
          <a:r>
            <a:rPr lang="en-US" sz="1600" kern="1200" dirty="0" smtClean="0"/>
            <a:t> </a:t>
          </a:r>
          <a:r>
            <a:rPr lang="en-US" sz="1600" kern="1200" dirty="0" err="1" smtClean="0"/>
            <a:t>este</a:t>
          </a:r>
          <a:r>
            <a:rPr lang="en-US" sz="1600" kern="1200" dirty="0" smtClean="0"/>
            <a:t> </a:t>
          </a:r>
          <a:r>
            <a:rPr lang="en-US" sz="1600" kern="1200" dirty="0" err="1" smtClean="0"/>
            <a:t>înţeleasă</a:t>
          </a:r>
          <a:r>
            <a:rPr lang="en-US" sz="1600" kern="1200" dirty="0" smtClean="0"/>
            <a:t> nu ca un </a:t>
          </a:r>
          <a:r>
            <a:rPr lang="en-US" sz="1600" kern="1200" dirty="0" err="1" smtClean="0"/>
            <a:t>conţinut</a:t>
          </a:r>
          <a:r>
            <a:rPr lang="en-US" sz="1600" kern="1200" dirty="0" smtClean="0"/>
            <a:t> al </a:t>
          </a:r>
          <a:r>
            <a:rPr lang="en-US" sz="1600" kern="1200" dirty="0" err="1" smtClean="0"/>
            <a:t>unui</a:t>
          </a:r>
          <a:r>
            <a:rPr lang="en-US" sz="1600" kern="1200" dirty="0" smtClean="0"/>
            <a:t> sector particular (</a:t>
          </a:r>
          <a:r>
            <a:rPr lang="en-US" sz="1600" kern="1200" dirty="0" err="1" smtClean="0"/>
            <a:t>militar</a:t>
          </a:r>
          <a:r>
            <a:rPr lang="en-US" sz="1600" kern="1200" dirty="0" smtClean="0"/>
            <a:t>), ci ca un tip particular de </a:t>
          </a:r>
          <a:r>
            <a:rPr lang="en-US" sz="1600" kern="1200" dirty="0" err="1" smtClean="0"/>
            <a:t>politică</a:t>
          </a:r>
          <a:r>
            <a:rPr lang="en-US" sz="1600" kern="1200" dirty="0" smtClean="0"/>
            <a:t> </a:t>
          </a:r>
          <a:r>
            <a:rPr lang="en-US" sz="1600" kern="1200" dirty="0" err="1" smtClean="0"/>
            <a:t>definit</a:t>
          </a:r>
          <a:r>
            <a:rPr lang="en-US" sz="1600" kern="1200" dirty="0" smtClean="0"/>
            <a:t> </a:t>
          </a:r>
          <a:r>
            <a:rPr lang="en-US" sz="1600" kern="1200" dirty="0" err="1" smtClean="0"/>
            <a:t>prin</a:t>
          </a:r>
          <a:r>
            <a:rPr lang="en-US" sz="1600" kern="1200" dirty="0" smtClean="0"/>
            <a:t> </a:t>
          </a:r>
          <a:r>
            <a:rPr lang="en-US" sz="1600" kern="1200" dirty="0" err="1" smtClean="0"/>
            <a:t>referire</a:t>
          </a:r>
          <a:r>
            <a:rPr lang="en-US" sz="1600" kern="1200" dirty="0" smtClean="0"/>
            <a:t> la </a:t>
          </a:r>
          <a:r>
            <a:rPr lang="en-US" sz="1600" kern="1200" dirty="0" err="1" smtClean="0"/>
            <a:t>ameniţări</a:t>
          </a:r>
          <a:r>
            <a:rPr lang="en-US" sz="1600" kern="1200" dirty="0" smtClean="0"/>
            <a:t> </a:t>
          </a:r>
          <a:r>
            <a:rPr lang="en-US" sz="1600" kern="1200" dirty="0" err="1" smtClean="0"/>
            <a:t>existenţiale</a:t>
          </a:r>
          <a:r>
            <a:rPr lang="en-US" sz="1600" kern="1200" dirty="0" smtClean="0"/>
            <a:t> </a:t>
          </a:r>
          <a:r>
            <a:rPr lang="en-US" sz="1600" kern="1200" dirty="0" err="1" smtClean="0"/>
            <a:t>şi</a:t>
          </a:r>
          <a:r>
            <a:rPr lang="en-US" sz="1600" kern="1200" dirty="0" smtClean="0"/>
            <a:t> </a:t>
          </a:r>
          <a:r>
            <a:rPr lang="en-US" sz="1600" kern="1200" dirty="0" err="1" smtClean="0"/>
            <a:t>apeluri</a:t>
          </a:r>
          <a:r>
            <a:rPr lang="en-US" sz="1600" kern="1200" dirty="0" smtClean="0"/>
            <a:t> </a:t>
          </a:r>
          <a:r>
            <a:rPr lang="en-US" sz="1600" kern="1200" dirty="0" err="1" smtClean="0"/>
            <a:t>pentru</a:t>
          </a:r>
          <a:r>
            <a:rPr lang="en-US" sz="1600" kern="1200" dirty="0" smtClean="0"/>
            <a:t> </a:t>
          </a:r>
          <a:r>
            <a:rPr lang="en-US" sz="1600" kern="1200" dirty="0" err="1" smtClean="0"/>
            <a:t>acţiuni</a:t>
          </a:r>
          <a:r>
            <a:rPr lang="en-US" sz="1600" kern="1200" dirty="0" smtClean="0"/>
            <a:t> de </a:t>
          </a:r>
          <a:r>
            <a:rPr lang="en-US" sz="1600" kern="1200" dirty="0" err="1" smtClean="0"/>
            <a:t>urgenţă</a:t>
          </a:r>
          <a:r>
            <a:rPr lang="en-US" sz="1600" kern="1200" dirty="0" smtClean="0"/>
            <a:t> </a:t>
          </a:r>
          <a:r>
            <a:rPr lang="en-US" sz="1600" kern="1200" dirty="0" err="1" smtClean="0"/>
            <a:t>în</a:t>
          </a:r>
          <a:r>
            <a:rPr lang="en-US" sz="1600" kern="1200" dirty="0" smtClean="0"/>
            <a:t> </a:t>
          </a:r>
          <a:r>
            <a:rPr lang="en-US" sz="1600" kern="1200" dirty="0" err="1" smtClean="0"/>
            <a:t>orice</a:t>
          </a:r>
          <a:r>
            <a:rPr lang="en-US" sz="1600" kern="1200" dirty="0" smtClean="0"/>
            <a:t> sector.</a:t>
          </a:r>
          <a:endParaRPr lang="ru-RU" sz="1600" kern="1200" dirty="0"/>
        </a:p>
      </dsp:txBody>
      <dsp:txXfrm>
        <a:off x="93211" y="4050888"/>
        <a:ext cx="10513328" cy="172301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C2B918-8022-4268-A549-11ABD2AD0FF1}">
      <dsp:nvSpPr>
        <dsp:cNvPr id="0" name=""/>
        <dsp:cNvSpPr/>
      </dsp:nvSpPr>
      <dsp:spPr>
        <a:xfrm>
          <a:off x="5228" y="1321601"/>
          <a:ext cx="1620782" cy="224883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err="1" smtClean="0"/>
            <a:t>Sistemele</a:t>
          </a:r>
          <a:r>
            <a:rPr lang="en-US" sz="1100" kern="1200" dirty="0" smtClean="0"/>
            <a:t> </a:t>
          </a:r>
          <a:r>
            <a:rPr lang="en-US" sz="1100" kern="1200" dirty="0" err="1" smtClean="0"/>
            <a:t>intenaţionale</a:t>
          </a:r>
          <a:r>
            <a:rPr lang="en-US" sz="1100" kern="1200" dirty="0" smtClean="0"/>
            <a:t>, care </a:t>
          </a:r>
          <a:r>
            <a:rPr lang="en-US" sz="1100" kern="1200" dirty="0" err="1" smtClean="0"/>
            <a:t>înseamnă</a:t>
          </a:r>
          <a:r>
            <a:rPr lang="en-US" sz="1100" kern="1200" dirty="0" smtClean="0"/>
            <a:t> </a:t>
          </a:r>
          <a:r>
            <a:rPr lang="en-US" sz="1100" kern="1200" dirty="0" err="1" smtClean="0"/>
            <a:t>cele</a:t>
          </a:r>
          <a:r>
            <a:rPr lang="en-US" sz="1100" kern="1200" dirty="0" smtClean="0"/>
            <a:t> </a:t>
          </a:r>
          <a:r>
            <a:rPr lang="en-US" sz="1100" kern="1200" dirty="0" err="1" smtClean="0"/>
            <a:t>mai</a:t>
          </a:r>
          <a:r>
            <a:rPr lang="en-US" sz="1100" kern="1200" dirty="0" smtClean="0"/>
            <a:t> </a:t>
          </a:r>
          <a:r>
            <a:rPr lang="en-US" sz="1100" kern="1200" dirty="0" err="1" smtClean="0"/>
            <a:t>întinse</a:t>
          </a:r>
          <a:r>
            <a:rPr lang="en-US" sz="1100" kern="1200" dirty="0" smtClean="0"/>
            <a:t> conglomerate de </a:t>
          </a:r>
          <a:r>
            <a:rPr lang="en-US" sz="1100" kern="1200" dirty="0" err="1" smtClean="0"/>
            <a:t>unităţi</a:t>
          </a:r>
          <a:r>
            <a:rPr lang="en-US" sz="1100" kern="1200" dirty="0" smtClean="0"/>
            <a:t> </a:t>
          </a:r>
          <a:r>
            <a:rPr lang="en-US" sz="1100" kern="1200" dirty="0" err="1" smtClean="0"/>
            <a:t>independente</a:t>
          </a:r>
          <a:r>
            <a:rPr lang="en-US" sz="1100" kern="1200" dirty="0" smtClean="0"/>
            <a:t> </a:t>
          </a:r>
          <a:r>
            <a:rPr lang="en-US" sz="1100" kern="1200" dirty="0" err="1" smtClean="0"/>
            <a:t>sau</a:t>
          </a:r>
          <a:r>
            <a:rPr lang="en-US" sz="1100" kern="1200" dirty="0" smtClean="0"/>
            <a:t> care </a:t>
          </a:r>
          <a:r>
            <a:rPr lang="en-US" sz="1100" kern="1200" dirty="0" err="1" smtClean="0"/>
            <a:t>interacţionează</a:t>
          </a:r>
          <a:r>
            <a:rPr lang="en-US" sz="1100" kern="1200" dirty="0" smtClean="0"/>
            <a:t> </a:t>
          </a:r>
          <a:r>
            <a:rPr lang="en-US" sz="1100" kern="1200" dirty="0" err="1" smtClean="0"/>
            <a:t>şi</a:t>
          </a:r>
          <a:r>
            <a:rPr lang="en-US" sz="1100" kern="1200" dirty="0" smtClean="0"/>
            <a:t> care nu au </a:t>
          </a:r>
          <a:r>
            <a:rPr lang="en-US" sz="1100" kern="1200" dirty="0" err="1" smtClean="0"/>
            <a:t>nici</a:t>
          </a:r>
          <a:r>
            <a:rPr lang="en-US" sz="1100" kern="1200" dirty="0" smtClean="0"/>
            <a:t> un </a:t>
          </a:r>
          <a:r>
            <a:rPr lang="en-US" sz="1100" kern="1200" dirty="0" err="1" smtClean="0"/>
            <a:t>nivel</a:t>
          </a:r>
          <a:r>
            <a:rPr lang="en-US" sz="1100" kern="1200" dirty="0" smtClean="0"/>
            <a:t> </a:t>
          </a:r>
          <a:r>
            <a:rPr lang="en-US" sz="1100" kern="1200" dirty="0" err="1" smtClean="0"/>
            <a:t>sistemic</a:t>
          </a:r>
          <a:r>
            <a:rPr lang="en-US" sz="1100" kern="1200" dirty="0" smtClean="0"/>
            <a:t> </a:t>
          </a:r>
          <a:r>
            <a:rPr lang="en-US" sz="1100" kern="1200" dirty="0" err="1" smtClean="0"/>
            <a:t>deasupra</a:t>
          </a:r>
          <a:r>
            <a:rPr lang="en-US" sz="1100" kern="1200" dirty="0" smtClean="0"/>
            <a:t> </a:t>
          </a:r>
          <a:r>
            <a:rPr lang="en-US" sz="1100" kern="1200" dirty="0" err="1" smtClean="0"/>
            <a:t>lor</a:t>
          </a:r>
          <a:r>
            <a:rPr lang="en-US" sz="1100" kern="1200" dirty="0" smtClean="0"/>
            <a:t>. </a:t>
          </a:r>
          <a:r>
            <a:rPr lang="en-US" sz="1100" kern="1200" dirty="0" err="1" smtClean="0"/>
            <a:t>În</a:t>
          </a:r>
          <a:r>
            <a:rPr lang="en-US" sz="1100" kern="1200" dirty="0" smtClean="0"/>
            <a:t> </a:t>
          </a:r>
          <a:r>
            <a:rPr lang="en-US" sz="1100" kern="1200" dirty="0" err="1" smtClean="0"/>
            <a:t>prezent</a:t>
          </a:r>
          <a:r>
            <a:rPr lang="en-US" sz="1100" kern="1200" dirty="0" smtClean="0"/>
            <a:t> </a:t>
          </a:r>
          <a:r>
            <a:rPr lang="en-US" sz="1100" kern="1200" dirty="0" err="1" smtClean="0"/>
            <a:t>acest</a:t>
          </a:r>
          <a:r>
            <a:rPr lang="en-US" sz="1100" kern="1200" dirty="0" smtClean="0"/>
            <a:t> </a:t>
          </a:r>
          <a:r>
            <a:rPr lang="en-US" sz="1100" kern="1200" dirty="0" err="1" smtClean="0"/>
            <a:t>sistem</a:t>
          </a:r>
          <a:r>
            <a:rPr lang="en-US" sz="1100" kern="1200" dirty="0" smtClean="0"/>
            <a:t> </a:t>
          </a:r>
          <a:r>
            <a:rPr lang="en-US" sz="1100" kern="1200" dirty="0" err="1" smtClean="0"/>
            <a:t>cuprinde</a:t>
          </a:r>
          <a:r>
            <a:rPr lang="en-US" sz="1100" kern="1200" dirty="0" smtClean="0"/>
            <a:t> </a:t>
          </a:r>
          <a:r>
            <a:rPr lang="en-US" sz="1100" kern="1200" dirty="0" err="1" smtClean="0"/>
            <a:t>întreaga</a:t>
          </a:r>
          <a:r>
            <a:rPr lang="en-US" sz="1100" kern="1200" dirty="0" smtClean="0"/>
            <a:t> </a:t>
          </a:r>
          <a:r>
            <a:rPr lang="en-US" sz="1100" kern="1200" dirty="0" err="1" smtClean="0"/>
            <a:t>planetă</a:t>
          </a:r>
          <a:r>
            <a:rPr lang="en-US" sz="1100" kern="1200" dirty="0" smtClean="0"/>
            <a:t>, </a:t>
          </a:r>
          <a:r>
            <a:rPr lang="en-US" sz="1100" kern="1200" dirty="0" err="1" smtClean="0"/>
            <a:t>dar</a:t>
          </a:r>
          <a:r>
            <a:rPr lang="en-US" sz="1100" kern="1200" dirty="0" smtClean="0"/>
            <a:t> </a:t>
          </a:r>
          <a:r>
            <a:rPr lang="en-US" sz="1100" kern="1200" dirty="0" err="1" smtClean="0"/>
            <a:t>în</a:t>
          </a:r>
          <a:r>
            <a:rPr lang="en-US" sz="1100" kern="1200" dirty="0" smtClean="0"/>
            <a:t> </a:t>
          </a:r>
          <a:r>
            <a:rPr lang="en-US" sz="1100" kern="1200" dirty="0" err="1" smtClean="0"/>
            <a:t>timpurile</a:t>
          </a:r>
          <a:r>
            <a:rPr lang="en-US" sz="1100" kern="1200" dirty="0" smtClean="0"/>
            <a:t> de </a:t>
          </a:r>
          <a:r>
            <a:rPr lang="en-US" sz="1100" kern="1200" dirty="0" err="1" smtClean="0"/>
            <a:t>început</a:t>
          </a:r>
          <a:r>
            <a:rPr lang="en-US" sz="1100" kern="1200" dirty="0" smtClean="0"/>
            <a:t> </a:t>
          </a:r>
          <a:r>
            <a:rPr lang="en-US" sz="1100" kern="1200" dirty="0" err="1" smtClean="0"/>
            <a:t>mai</a:t>
          </a:r>
          <a:r>
            <a:rPr lang="en-US" sz="1100" kern="1200" dirty="0" smtClean="0"/>
            <a:t> </a:t>
          </a:r>
          <a:r>
            <a:rPr lang="en-US" sz="1100" kern="1200" dirty="0" err="1" smtClean="0"/>
            <a:t>multe</a:t>
          </a:r>
          <a:r>
            <a:rPr lang="en-US" sz="1100" kern="1200" dirty="0" smtClean="0"/>
            <a:t> </a:t>
          </a:r>
          <a:r>
            <a:rPr lang="en-US" sz="1100" kern="1200" dirty="0" err="1" smtClean="0"/>
            <a:t>sisteme</a:t>
          </a:r>
          <a:r>
            <a:rPr lang="en-US" sz="1100" kern="1200" dirty="0" smtClean="0"/>
            <a:t> </a:t>
          </a:r>
          <a:r>
            <a:rPr lang="en-US" sz="1100" kern="1200" dirty="0" err="1" smtClean="0"/>
            <a:t>internaţionale</a:t>
          </a:r>
          <a:r>
            <a:rPr lang="en-US" sz="1100" kern="1200" dirty="0" smtClean="0"/>
            <a:t> </a:t>
          </a:r>
          <a:r>
            <a:rPr lang="en-US" sz="1100" kern="1200" dirty="0" err="1" smtClean="0"/>
            <a:t>mai</a:t>
          </a:r>
          <a:r>
            <a:rPr lang="en-US" sz="1100" kern="1200" dirty="0" smtClean="0"/>
            <a:t> </a:t>
          </a:r>
          <a:r>
            <a:rPr lang="en-US" sz="1100" kern="1200" dirty="0" err="1" smtClean="0"/>
            <a:t>mult</a:t>
          </a:r>
          <a:r>
            <a:rPr lang="en-US" sz="1100" kern="1200" dirty="0" smtClean="0"/>
            <a:t> </a:t>
          </a:r>
          <a:r>
            <a:rPr lang="en-US" sz="1100" kern="1200" dirty="0" err="1" smtClean="0"/>
            <a:t>sau</a:t>
          </a:r>
          <a:r>
            <a:rPr lang="en-US" sz="1100" kern="1200" dirty="0" smtClean="0"/>
            <a:t> </a:t>
          </a:r>
          <a:r>
            <a:rPr lang="en-US" sz="1100" kern="1200" dirty="0" err="1" smtClean="0"/>
            <a:t>mai</a:t>
          </a:r>
          <a:r>
            <a:rPr lang="en-US" sz="1100" kern="1200" dirty="0" smtClean="0"/>
            <a:t> </a:t>
          </a:r>
          <a:r>
            <a:rPr lang="en-US" sz="1100" kern="1200" dirty="0" err="1" smtClean="0"/>
            <a:t>puţin</a:t>
          </a:r>
          <a:r>
            <a:rPr lang="en-US" sz="1100" kern="1200" dirty="0" smtClean="0"/>
            <a:t> </a:t>
          </a:r>
          <a:r>
            <a:rPr lang="en-US" sz="1100" kern="1200" dirty="0" err="1" smtClean="0"/>
            <a:t>independente</a:t>
          </a:r>
          <a:r>
            <a:rPr lang="en-US" sz="1100" kern="1200" dirty="0" smtClean="0"/>
            <a:t> </a:t>
          </a:r>
          <a:r>
            <a:rPr lang="en-US" sz="1100" kern="1200" dirty="0" err="1" smtClean="0"/>
            <a:t>existau</a:t>
          </a:r>
          <a:r>
            <a:rPr lang="en-US" sz="1100" kern="1200" dirty="0" smtClean="0"/>
            <a:t> </a:t>
          </a:r>
          <a:r>
            <a:rPr lang="en-US" sz="1100" kern="1200" dirty="0" err="1" smtClean="0"/>
            <a:t>în</a:t>
          </a:r>
          <a:r>
            <a:rPr lang="en-US" sz="1100" kern="1200" dirty="0" smtClean="0"/>
            <a:t> </a:t>
          </a:r>
          <a:r>
            <a:rPr lang="en-US" sz="1100" kern="1200" dirty="0" err="1" smtClean="0"/>
            <a:t>acelaşi</a:t>
          </a:r>
          <a:r>
            <a:rPr lang="en-US" sz="1100" kern="1200" dirty="0" smtClean="0"/>
            <a:t> </a:t>
          </a:r>
          <a:r>
            <a:rPr lang="en-US" sz="1100" kern="1200" dirty="0" err="1" smtClean="0"/>
            <a:t>timp.</a:t>
          </a:r>
          <a:r>
            <a:rPr lang="en-US" sz="1100" kern="1200" dirty="0" smtClean="0"/>
            <a:t> </a:t>
          </a:r>
          <a:endParaRPr lang="fr-FR" sz="1100" kern="1200" dirty="0"/>
        </a:p>
      </dsp:txBody>
      <dsp:txXfrm>
        <a:off x="52699" y="1369072"/>
        <a:ext cx="1525840" cy="2153894"/>
      </dsp:txXfrm>
    </dsp:sp>
    <dsp:sp modelId="{C88FFEDF-C714-49AF-BDEE-E628F8B4BF3B}">
      <dsp:nvSpPr>
        <dsp:cNvPr id="0" name=""/>
        <dsp:cNvSpPr/>
      </dsp:nvSpPr>
      <dsp:spPr>
        <a:xfrm>
          <a:off x="1788089" y="2245042"/>
          <a:ext cx="343605" cy="40195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fr-FR" sz="900" kern="1200"/>
        </a:p>
      </dsp:txBody>
      <dsp:txXfrm>
        <a:off x="1788089" y="2325433"/>
        <a:ext cx="240524" cy="241172"/>
      </dsp:txXfrm>
    </dsp:sp>
    <dsp:sp modelId="{777A714B-E336-4331-8FB9-FAD22F89121E}">
      <dsp:nvSpPr>
        <dsp:cNvPr id="0" name=""/>
        <dsp:cNvSpPr/>
      </dsp:nvSpPr>
      <dsp:spPr>
        <a:xfrm>
          <a:off x="2274324" y="1321601"/>
          <a:ext cx="1620782" cy="224883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err="1" smtClean="0"/>
            <a:t>Subsisteme</a:t>
          </a:r>
          <a:r>
            <a:rPr lang="en-US" sz="1100" kern="1200" dirty="0" smtClean="0"/>
            <a:t> </a:t>
          </a:r>
          <a:r>
            <a:rPr lang="en-US" sz="1100" kern="1200" dirty="0" err="1" smtClean="0"/>
            <a:t>internaţionale</a:t>
          </a:r>
          <a:r>
            <a:rPr lang="en-US" sz="1100" kern="1200" dirty="0" smtClean="0"/>
            <a:t> care </a:t>
          </a:r>
          <a:r>
            <a:rPr lang="en-US" sz="1100" kern="1200" dirty="0" err="1" smtClean="0"/>
            <a:t>corespund</a:t>
          </a:r>
          <a:r>
            <a:rPr lang="en-US" sz="1100" kern="1200" dirty="0" smtClean="0"/>
            <a:t> </a:t>
          </a:r>
          <a:r>
            <a:rPr lang="en-US" sz="1100" kern="1200" dirty="0" err="1" smtClean="0"/>
            <a:t>grupurilor</a:t>
          </a:r>
          <a:r>
            <a:rPr lang="en-US" sz="1100" kern="1200" dirty="0" smtClean="0"/>
            <a:t> de </a:t>
          </a:r>
          <a:r>
            <a:rPr lang="en-US" sz="1100" kern="1200" dirty="0" err="1" smtClean="0"/>
            <a:t>unităţi</a:t>
          </a:r>
          <a:r>
            <a:rPr lang="en-US" sz="1100" kern="1200" dirty="0" smtClean="0"/>
            <a:t> </a:t>
          </a:r>
          <a:r>
            <a:rPr lang="en-US" sz="1100" kern="1200" dirty="0" err="1" smtClean="0"/>
            <a:t>prin</a:t>
          </a:r>
          <a:r>
            <a:rPr lang="en-US" sz="1100" kern="1200" dirty="0" smtClean="0"/>
            <a:t> </a:t>
          </a:r>
          <a:r>
            <a:rPr lang="en-US" sz="1100" kern="1200" dirty="0" err="1" smtClean="0"/>
            <a:t>intermediul</a:t>
          </a:r>
          <a:r>
            <a:rPr lang="en-US" sz="1100" kern="1200" dirty="0" smtClean="0"/>
            <a:t> </a:t>
          </a:r>
          <a:r>
            <a:rPr lang="en-US" sz="1100" kern="1200" dirty="0" err="1" smtClean="0"/>
            <a:t>cărora</a:t>
          </a:r>
          <a:r>
            <a:rPr lang="en-US" sz="1100" kern="1200" dirty="0" smtClean="0"/>
            <a:t> </a:t>
          </a:r>
          <a:r>
            <a:rPr lang="en-US" sz="1100" kern="1200" dirty="0" err="1" smtClean="0"/>
            <a:t>sistemul</a:t>
          </a:r>
          <a:r>
            <a:rPr lang="en-US" sz="1100" kern="1200" dirty="0" smtClean="0"/>
            <a:t> </a:t>
          </a:r>
          <a:r>
            <a:rPr lang="en-US" sz="1100" kern="1200" dirty="0" err="1" smtClean="0"/>
            <a:t>internaţional</a:t>
          </a:r>
          <a:r>
            <a:rPr lang="en-US" sz="1100" kern="1200" dirty="0" smtClean="0"/>
            <a:t> </a:t>
          </a:r>
          <a:r>
            <a:rPr lang="en-US" sz="1100" kern="1200" dirty="0" err="1" smtClean="0"/>
            <a:t>poate</a:t>
          </a:r>
          <a:r>
            <a:rPr lang="en-US" sz="1100" kern="1200" dirty="0" smtClean="0"/>
            <a:t> fi </a:t>
          </a:r>
          <a:r>
            <a:rPr lang="en-US" sz="1100" kern="1200" dirty="0" err="1" smtClean="0"/>
            <a:t>deosebit</a:t>
          </a:r>
          <a:r>
            <a:rPr lang="en-US" sz="1100" kern="1200" dirty="0" smtClean="0"/>
            <a:t> de </a:t>
          </a:r>
          <a:r>
            <a:rPr lang="en-US" sz="1100" kern="1200" dirty="0" err="1" smtClean="0"/>
            <a:t>întregul</a:t>
          </a:r>
          <a:r>
            <a:rPr lang="en-US" sz="1100" kern="1200" dirty="0" smtClean="0"/>
            <a:t> </a:t>
          </a:r>
          <a:r>
            <a:rPr lang="en-US" sz="1100" kern="1200" dirty="0" err="1" smtClean="0"/>
            <a:t>sistem</a:t>
          </a:r>
          <a:r>
            <a:rPr lang="en-US" sz="1100" kern="1200" dirty="0" smtClean="0"/>
            <a:t> </a:t>
          </a:r>
          <a:r>
            <a:rPr lang="en-US" sz="1100" kern="1200" dirty="0" err="1" smtClean="0"/>
            <a:t>prin</a:t>
          </a:r>
          <a:r>
            <a:rPr lang="en-US" sz="1100" kern="1200" dirty="0" smtClean="0"/>
            <a:t> </a:t>
          </a:r>
          <a:r>
            <a:rPr lang="en-US" sz="1100" kern="1200" dirty="0" err="1" smtClean="0"/>
            <a:t>natura</a:t>
          </a:r>
          <a:r>
            <a:rPr lang="en-US" sz="1100" kern="1200" dirty="0" smtClean="0"/>
            <a:t> </a:t>
          </a:r>
          <a:r>
            <a:rPr lang="en-US" sz="1100" kern="1200" dirty="0" err="1" smtClean="0"/>
            <a:t>particulară</a:t>
          </a:r>
          <a:r>
            <a:rPr lang="en-US" sz="1100" kern="1200" dirty="0" smtClean="0"/>
            <a:t> </a:t>
          </a:r>
          <a:r>
            <a:rPr lang="en-US" sz="1100" kern="1200" dirty="0" err="1" smtClean="0"/>
            <a:t>sau</a:t>
          </a:r>
          <a:r>
            <a:rPr lang="en-US" sz="1100" kern="1200" dirty="0" smtClean="0"/>
            <a:t> </a:t>
          </a:r>
          <a:r>
            <a:rPr lang="en-US" sz="1100" kern="1200" dirty="0" err="1" smtClean="0"/>
            <a:t>prin</a:t>
          </a:r>
          <a:r>
            <a:rPr lang="en-US" sz="1100" kern="1200" dirty="0" smtClean="0"/>
            <a:t> </a:t>
          </a:r>
          <a:r>
            <a:rPr lang="en-US" sz="1100" kern="1200" dirty="0" err="1" smtClean="0"/>
            <a:t>intensitatea</a:t>
          </a:r>
          <a:r>
            <a:rPr lang="en-US" sz="1100" kern="1200" dirty="0" smtClean="0"/>
            <a:t> </a:t>
          </a:r>
          <a:r>
            <a:rPr lang="en-US" sz="1100" kern="1200" dirty="0" err="1" smtClean="0"/>
            <a:t>interacţiunilor</a:t>
          </a:r>
          <a:r>
            <a:rPr lang="en-US" sz="1100" kern="1200" dirty="0" smtClean="0"/>
            <a:t> </a:t>
          </a:r>
          <a:r>
            <a:rPr lang="en-US" sz="1100" kern="1200" dirty="0" err="1" smtClean="0"/>
            <a:t>lor</a:t>
          </a:r>
          <a:r>
            <a:rPr lang="en-US" sz="1100" kern="1200" dirty="0" smtClean="0"/>
            <a:t> </a:t>
          </a:r>
          <a:r>
            <a:rPr lang="en-US" sz="1100" kern="1200" dirty="0" err="1" smtClean="0"/>
            <a:t>sau</a:t>
          </a:r>
          <a:r>
            <a:rPr lang="en-US" sz="1100" kern="1200" dirty="0" smtClean="0"/>
            <a:t> </a:t>
          </a:r>
          <a:r>
            <a:rPr lang="en-US" sz="1100" kern="1200" dirty="0" err="1" smtClean="0"/>
            <a:t>prin</a:t>
          </a:r>
          <a:r>
            <a:rPr lang="en-US" sz="1100" kern="1200" dirty="0" smtClean="0"/>
            <a:t> </a:t>
          </a:r>
          <a:r>
            <a:rPr lang="en-US" sz="1100" kern="1200" dirty="0" err="1" smtClean="0"/>
            <a:t>interdependenţa</a:t>
          </a:r>
          <a:r>
            <a:rPr lang="en-US" sz="1100" kern="1200" dirty="0" smtClean="0"/>
            <a:t> </a:t>
          </a:r>
          <a:r>
            <a:rPr lang="en-US" sz="1100" kern="1200" dirty="0" err="1" smtClean="0"/>
            <a:t>dintre</a:t>
          </a:r>
          <a:r>
            <a:rPr lang="en-US" sz="1100" kern="1200" dirty="0" smtClean="0"/>
            <a:t> </a:t>
          </a:r>
          <a:r>
            <a:rPr lang="en-US" sz="1100" kern="1200" dirty="0" err="1" smtClean="0"/>
            <a:t>ele</a:t>
          </a:r>
          <a:r>
            <a:rPr lang="en-US" sz="1100" kern="1200" dirty="0" smtClean="0"/>
            <a:t>. </a:t>
          </a:r>
          <a:endParaRPr lang="ru-RU" sz="1100" kern="1200" dirty="0"/>
        </a:p>
      </dsp:txBody>
      <dsp:txXfrm>
        <a:off x="2321795" y="1369072"/>
        <a:ext cx="1525840" cy="2153894"/>
      </dsp:txXfrm>
    </dsp:sp>
    <dsp:sp modelId="{05809515-95CF-485D-9CE6-3DD702E033DB}">
      <dsp:nvSpPr>
        <dsp:cNvPr id="0" name=""/>
        <dsp:cNvSpPr/>
      </dsp:nvSpPr>
      <dsp:spPr>
        <a:xfrm>
          <a:off x="4057185" y="2245042"/>
          <a:ext cx="343605" cy="40195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fr-FR" sz="900" kern="1200"/>
        </a:p>
      </dsp:txBody>
      <dsp:txXfrm>
        <a:off x="4057185" y="2325433"/>
        <a:ext cx="240524" cy="241172"/>
      </dsp:txXfrm>
    </dsp:sp>
    <dsp:sp modelId="{3E12EB1D-67E9-4ABF-A575-5E747FB313DD}">
      <dsp:nvSpPr>
        <dsp:cNvPr id="0" name=""/>
        <dsp:cNvSpPr/>
      </dsp:nvSpPr>
      <dsp:spPr>
        <a:xfrm>
          <a:off x="4543420" y="1321601"/>
          <a:ext cx="1620782" cy="224883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err="1" smtClean="0"/>
            <a:t>Unităţi</a:t>
          </a:r>
          <a:r>
            <a:rPr lang="en-US" sz="1100" kern="1200" dirty="0" smtClean="0"/>
            <a:t>, </a:t>
          </a:r>
          <a:r>
            <a:rPr lang="en-US" sz="1100" kern="1200" dirty="0" err="1" smtClean="0"/>
            <a:t>ce</a:t>
          </a:r>
          <a:r>
            <a:rPr lang="en-US" sz="1100" kern="1200" dirty="0" smtClean="0"/>
            <a:t> </a:t>
          </a:r>
          <a:r>
            <a:rPr lang="en-US" sz="1100" kern="1200" dirty="0" err="1" smtClean="0"/>
            <a:t>înseamnă</a:t>
          </a:r>
          <a:r>
            <a:rPr lang="en-US" sz="1100" kern="1200" dirty="0" smtClean="0"/>
            <a:t> </a:t>
          </a:r>
          <a:r>
            <a:rPr lang="en-US" sz="1100" kern="1200" dirty="0" err="1" smtClean="0"/>
            <a:t>actori</a:t>
          </a:r>
          <a:r>
            <a:rPr lang="en-US" sz="1100" kern="1200" dirty="0" smtClean="0"/>
            <a:t> </a:t>
          </a:r>
          <a:r>
            <a:rPr lang="en-US" sz="1100" kern="1200" dirty="0" err="1" smtClean="0"/>
            <a:t>constituiţi</a:t>
          </a:r>
          <a:r>
            <a:rPr lang="en-US" sz="1100" kern="1200" dirty="0" smtClean="0"/>
            <a:t> din </a:t>
          </a:r>
          <a:r>
            <a:rPr lang="en-US" sz="1100" kern="1200" dirty="0" err="1" smtClean="0"/>
            <a:t>diferite</a:t>
          </a:r>
          <a:r>
            <a:rPr lang="en-US" sz="1100" kern="1200" dirty="0" smtClean="0"/>
            <a:t> </a:t>
          </a:r>
          <a:r>
            <a:rPr lang="en-US" sz="1100" kern="1200" dirty="0" err="1" smtClean="0"/>
            <a:t>subgrupuri</a:t>
          </a:r>
          <a:r>
            <a:rPr lang="en-US" sz="1100" kern="1200" dirty="0" smtClean="0"/>
            <a:t>, </a:t>
          </a:r>
          <a:r>
            <a:rPr lang="en-US" sz="1100" kern="1200" dirty="0" err="1" smtClean="0"/>
            <a:t>organizaţii</a:t>
          </a:r>
          <a:r>
            <a:rPr lang="en-US" sz="1100" kern="1200" dirty="0" smtClean="0"/>
            <a:t>, </a:t>
          </a:r>
          <a:r>
            <a:rPr lang="en-US" sz="1100" kern="1200" dirty="0" err="1" smtClean="0"/>
            <a:t>comunităţi</a:t>
          </a:r>
          <a:endParaRPr lang="ru-RU" sz="1100" kern="1200" dirty="0"/>
        </a:p>
      </dsp:txBody>
      <dsp:txXfrm>
        <a:off x="4590891" y="1369072"/>
        <a:ext cx="1525840" cy="2153894"/>
      </dsp:txXfrm>
    </dsp:sp>
    <dsp:sp modelId="{79C219A4-8306-4627-985A-209A0D266E09}">
      <dsp:nvSpPr>
        <dsp:cNvPr id="0" name=""/>
        <dsp:cNvSpPr/>
      </dsp:nvSpPr>
      <dsp:spPr>
        <a:xfrm>
          <a:off x="6326281" y="2245042"/>
          <a:ext cx="343605" cy="40195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fr-FR" sz="900" kern="1200"/>
        </a:p>
      </dsp:txBody>
      <dsp:txXfrm>
        <a:off x="6326281" y="2325433"/>
        <a:ext cx="240524" cy="241172"/>
      </dsp:txXfrm>
    </dsp:sp>
    <dsp:sp modelId="{CE55509F-3566-41FB-AB34-3E7D2E87FC32}">
      <dsp:nvSpPr>
        <dsp:cNvPr id="0" name=""/>
        <dsp:cNvSpPr/>
      </dsp:nvSpPr>
      <dsp:spPr>
        <a:xfrm>
          <a:off x="6812516" y="1321601"/>
          <a:ext cx="1620782" cy="224883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err="1" smtClean="0"/>
            <a:t>Subunităţi</a:t>
          </a:r>
          <a:r>
            <a:rPr lang="en-US" sz="1100" kern="1200" dirty="0" smtClean="0"/>
            <a:t>, </a:t>
          </a:r>
          <a:r>
            <a:rPr lang="en-US" sz="1100" kern="1200" dirty="0" err="1" smtClean="0"/>
            <a:t>constituite</a:t>
          </a:r>
          <a:r>
            <a:rPr lang="en-US" sz="1100" kern="1200" dirty="0" smtClean="0"/>
            <a:t> din </a:t>
          </a:r>
          <a:r>
            <a:rPr lang="en-US" sz="1100" kern="1200" dirty="0" err="1" smtClean="0"/>
            <a:t>grupuri</a:t>
          </a:r>
          <a:r>
            <a:rPr lang="en-US" sz="1100" kern="1200" dirty="0" smtClean="0"/>
            <a:t> de </a:t>
          </a:r>
          <a:r>
            <a:rPr lang="en-US" sz="1100" kern="1200" dirty="0" err="1" smtClean="0"/>
            <a:t>individualităţi</a:t>
          </a:r>
          <a:r>
            <a:rPr lang="en-US" sz="1100" kern="1200" dirty="0" smtClean="0"/>
            <a:t> </a:t>
          </a:r>
          <a:r>
            <a:rPr lang="en-US" sz="1100" kern="1200" dirty="0" err="1" smtClean="0"/>
            <a:t>în</a:t>
          </a:r>
          <a:r>
            <a:rPr lang="en-US" sz="1100" kern="1200" dirty="0" smtClean="0"/>
            <a:t> </a:t>
          </a:r>
          <a:r>
            <a:rPr lang="en-US" sz="1100" kern="1200" dirty="0" err="1" smtClean="0"/>
            <a:t>cadrul</a:t>
          </a:r>
          <a:r>
            <a:rPr lang="en-US" sz="1100" kern="1200" dirty="0" smtClean="0"/>
            <a:t> </a:t>
          </a:r>
          <a:r>
            <a:rPr lang="en-US" sz="1100" kern="1200" dirty="0" err="1" smtClean="0"/>
            <a:t>unor</a:t>
          </a:r>
          <a:r>
            <a:rPr lang="en-US" sz="1100" kern="1200" dirty="0" smtClean="0"/>
            <a:t> </a:t>
          </a:r>
          <a:r>
            <a:rPr lang="en-US" sz="1100" kern="1200" dirty="0" err="1" smtClean="0"/>
            <a:t>unităţi</a:t>
          </a:r>
          <a:r>
            <a:rPr lang="en-US" sz="1100" kern="1200" dirty="0" smtClean="0"/>
            <a:t> care </a:t>
          </a:r>
          <a:r>
            <a:rPr lang="en-US" sz="1100" kern="1200" dirty="0" err="1" smtClean="0"/>
            <a:t>sunt</a:t>
          </a:r>
          <a:r>
            <a:rPr lang="en-US" sz="1100" kern="1200" dirty="0" smtClean="0"/>
            <a:t> </a:t>
          </a:r>
          <a:r>
            <a:rPr lang="en-US" sz="1100" kern="1200" dirty="0" err="1" smtClean="0"/>
            <a:t>capabile</a:t>
          </a:r>
          <a:r>
            <a:rPr lang="en-US" sz="1100" kern="1200" dirty="0" smtClean="0"/>
            <a:t> </a:t>
          </a:r>
          <a:r>
            <a:rPr lang="en-US" sz="1100" kern="1200" dirty="0" err="1" smtClean="0"/>
            <a:t>să</a:t>
          </a:r>
          <a:r>
            <a:rPr lang="en-US" sz="1100" kern="1200" dirty="0" smtClean="0"/>
            <a:t> </a:t>
          </a:r>
          <a:r>
            <a:rPr lang="en-US" sz="1100" kern="1200" dirty="0" err="1" smtClean="0"/>
            <a:t>influenţeze</a:t>
          </a:r>
          <a:r>
            <a:rPr lang="en-US" sz="1100" kern="1200" dirty="0" smtClean="0"/>
            <a:t> </a:t>
          </a:r>
          <a:r>
            <a:rPr lang="en-US" sz="1100" kern="1200" dirty="0" err="1" smtClean="0"/>
            <a:t>comportamentul</a:t>
          </a:r>
          <a:r>
            <a:rPr lang="en-US" sz="1100" kern="1200" dirty="0" smtClean="0"/>
            <a:t> </a:t>
          </a:r>
          <a:r>
            <a:rPr lang="en-US" sz="1100" kern="1200" dirty="0" err="1" smtClean="0"/>
            <a:t>unei</a:t>
          </a:r>
          <a:r>
            <a:rPr lang="en-US" sz="1100" kern="1200" dirty="0" smtClean="0"/>
            <a:t> </a:t>
          </a:r>
          <a:r>
            <a:rPr lang="en-US" sz="1100" kern="1200" dirty="0" err="1" smtClean="0"/>
            <a:t>unităţi</a:t>
          </a:r>
          <a:r>
            <a:rPr lang="en-US" sz="1100" kern="1200" dirty="0" smtClean="0"/>
            <a:t>. </a:t>
          </a:r>
          <a:endParaRPr lang="ru-RU" sz="1100" kern="1200" dirty="0"/>
        </a:p>
      </dsp:txBody>
      <dsp:txXfrm>
        <a:off x="6859987" y="1369072"/>
        <a:ext cx="1525840" cy="2153894"/>
      </dsp:txXfrm>
    </dsp:sp>
    <dsp:sp modelId="{28FFF9BD-BF7D-42C3-AF42-8F8AB9B54BED}">
      <dsp:nvSpPr>
        <dsp:cNvPr id="0" name=""/>
        <dsp:cNvSpPr/>
      </dsp:nvSpPr>
      <dsp:spPr>
        <a:xfrm>
          <a:off x="8595377" y="2245042"/>
          <a:ext cx="343605" cy="40195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fr-FR" sz="900" kern="1200"/>
        </a:p>
      </dsp:txBody>
      <dsp:txXfrm>
        <a:off x="8595377" y="2325433"/>
        <a:ext cx="240524" cy="241172"/>
      </dsp:txXfrm>
    </dsp:sp>
    <dsp:sp modelId="{364679AB-11C1-42C3-9E2B-23366627F687}">
      <dsp:nvSpPr>
        <dsp:cNvPr id="0" name=""/>
        <dsp:cNvSpPr/>
      </dsp:nvSpPr>
      <dsp:spPr>
        <a:xfrm>
          <a:off x="9081612" y="1321601"/>
          <a:ext cx="1620782" cy="224883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err="1" smtClean="0"/>
            <a:t>Individualităţi</a:t>
          </a:r>
          <a:r>
            <a:rPr lang="en-US" sz="1100" kern="1200" dirty="0" smtClean="0"/>
            <a:t>, </a:t>
          </a:r>
          <a:r>
            <a:rPr lang="en-US" sz="1100" kern="1200" dirty="0" err="1" smtClean="0"/>
            <a:t>ultimul</a:t>
          </a:r>
          <a:r>
            <a:rPr lang="en-US" sz="1100" kern="1200" dirty="0" smtClean="0"/>
            <a:t> </a:t>
          </a:r>
          <a:r>
            <a:rPr lang="en-US" sz="1100" kern="1200" dirty="0" err="1" smtClean="0"/>
            <a:t>nivel</a:t>
          </a:r>
          <a:r>
            <a:rPr lang="en-US" sz="1100" kern="1200" dirty="0" smtClean="0"/>
            <a:t> </a:t>
          </a:r>
          <a:r>
            <a:rPr lang="en-US" sz="1100" kern="1200" dirty="0" err="1" smtClean="0"/>
            <a:t>în</a:t>
          </a:r>
          <a:r>
            <a:rPr lang="en-US" sz="1100" kern="1200" dirty="0" smtClean="0"/>
            <a:t> </a:t>
          </a:r>
          <a:r>
            <a:rPr lang="en-US" sz="1100" kern="1200" dirty="0" err="1" smtClean="0"/>
            <a:t>majoritatea</a:t>
          </a:r>
          <a:r>
            <a:rPr lang="en-US" sz="1100" kern="1200" dirty="0" smtClean="0"/>
            <a:t> </a:t>
          </a:r>
          <a:r>
            <a:rPr lang="en-US" sz="1100" kern="1200" dirty="0" err="1" smtClean="0"/>
            <a:t>analizelor</a:t>
          </a:r>
          <a:r>
            <a:rPr lang="en-US" sz="1100" kern="1200" dirty="0" smtClean="0"/>
            <a:t> din </a:t>
          </a:r>
          <a:r>
            <a:rPr lang="en-US" sz="1100" kern="1200" dirty="0" err="1" smtClean="0"/>
            <a:t>cadrul</a:t>
          </a:r>
          <a:r>
            <a:rPr lang="en-US" sz="1100" kern="1200" dirty="0" smtClean="0"/>
            <a:t> </a:t>
          </a:r>
          <a:r>
            <a:rPr lang="en-US" sz="1100" kern="1200" dirty="0" err="1" smtClean="0"/>
            <a:t>ştiinţelor</a:t>
          </a:r>
          <a:r>
            <a:rPr lang="en-US" sz="1100" kern="1200" dirty="0" smtClean="0"/>
            <a:t> </a:t>
          </a:r>
          <a:r>
            <a:rPr lang="en-US" sz="1100" kern="1200" dirty="0" err="1" smtClean="0"/>
            <a:t>sociale</a:t>
          </a:r>
          <a:endParaRPr lang="ru-RU" sz="1100" kern="1200" dirty="0"/>
        </a:p>
      </dsp:txBody>
      <dsp:txXfrm>
        <a:off x="9129083" y="1369072"/>
        <a:ext cx="1525840" cy="215389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6CA1FB-AEE0-4C74-8B0D-E87110451A81}">
      <dsp:nvSpPr>
        <dsp:cNvPr id="0" name=""/>
        <dsp:cNvSpPr/>
      </dsp:nvSpPr>
      <dsp:spPr>
        <a:xfrm>
          <a:off x="-5686345" y="-870422"/>
          <a:ext cx="6770044" cy="6770044"/>
        </a:xfrm>
        <a:prstGeom prst="blockArc">
          <a:avLst>
            <a:gd name="adj1" fmla="val 18900000"/>
            <a:gd name="adj2" fmla="val 2700000"/>
            <a:gd name="adj3" fmla="val 319"/>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756784-45EE-4D33-9666-6A9969A0CED0}">
      <dsp:nvSpPr>
        <dsp:cNvPr id="0" name=""/>
        <dsp:cNvSpPr/>
      </dsp:nvSpPr>
      <dsp:spPr>
        <a:xfrm>
          <a:off x="403822" y="264837"/>
          <a:ext cx="10397962" cy="52947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0270" tIns="45720" rIns="45720" bIns="45720" numCol="1" spcCol="1270" anchor="ctr" anchorCtr="0">
          <a:noAutofit/>
        </a:bodyPr>
        <a:lstStyle/>
        <a:p>
          <a:pPr lvl="0" algn="l" defTabSz="800100">
            <a:lnSpc>
              <a:spcPct val="90000"/>
            </a:lnSpc>
            <a:spcBef>
              <a:spcPct val="0"/>
            </a:spcBef>
            <a:spcAft>
              <a:spcPct val="35000"/>
            </a:spcAft>
          </a:pPr>
          <a:r>
            <a:rPr lang="en-US" sz="1800" kern="1200" dirty="0" err="1" smtClean="0"/>
            <a:t>Toate</a:t>
          </a:r>
          <a:r>
            <a:rPr lang="en-US" sz="1800" kern="1200" dirty="0" smtClean="0"/>
            <a:t> </a:t>
          </a:r>
          <a:r>
            <a:rPr lang="en-US" sz="1800" kern="1200" dirty="0" err="1" smtClean="0"/>
            <a:t>naţiunile</a:t>
          </a:r>
          <a:r>
            <a:rPr lang="en-US" sz="1800" kern="1200" dirty="0" smtClean="0"/>
            <a:t> au </a:t>
          </a:r>
          <a:r>
            <a:rPr lang="en-US" sz="1800" kern="1200" dirty="0" err="1" smtClean="0"/>
            <a:t>dreptul</a:t>
          </a:r>
          <a:r>
            <a:rPr lang="en-US" sz="1800" kern="1200" dirty="0" smtClean="0"/>
            <a:t> </a:t>
          </a:r>
          <a:r>
            <a:rPr lang="en-US" sz="1800" kern="1200" dirty="0" err="1" smtClean="0"/>
            <a:t>legitim</a:t>
          </a:r>
          <a:r>
            <a:rPr lang="en-US" sz="1800" kern="1200" dirty="0" smtClean="0"/>
            <a:t> la </a:t>
          </a:r>
          <a:r>
            <a:rPr lang="en-US" sz="1800" kern="1200" dirty="0" err="1" smtClean="0"/>
            <a:t>securitate</a:t>
          </a:r>
          <a:r>
            <a:rPr lang="en-US" sz="1800" kern="1200" dirty="0" smtClean="0"/>
            <a:t>; </a:t>
          </a:r>
          <a:endParaRPr lang="fr-FR" sz="1800" kern="1200" dirty="0"/>
        </a:p>
      </dsp:txBody>
      <dsp:txXfrm>
        <a:off x="403822" y="264837"/>
        <a:ext cx="10397962" cy="529474"/>
      </dsp:txXfrm>
    </dsp:sp>
    <dsp:sp modelId="{05F4460C-4FBE-4536-A069-B38ADFA555D8}">
      <dsp:nvSpPr>
        <dsp:cNvPr id="0" name=""/>
        <dsp:cNvSpPr/>
      </dsp:nvSpPr>
      <dsp:spPr>
        <a:xfrm>
          <a:off x="72901" y="198653"/>
          <a:ext cx="661842" cy="661842"/>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2D0352-E670-4F27-90D4-18DB987121A8}">
      <dsp:nvSpPr>
        <dsp:cNvPr id="0" name=""/>
        <dsp:cNvSpPr/>
      </dsp:nvSpPr>
      <dsp:spPr>
        <a:xfrm>
          <a:off x="839351" y="1058948"/>
          <a:ext cx="9962433" cy="52947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0270" tIns="45720" rIns="45720" bIns="45720" numCol="1" spcCol="1270" anchor="ctr" anchorCtr="0">
          <a:noAutofit/>
        </a:bodyPr>
        <a:lstStyle/>
        <a:p>
          <a:pPr lvl="0" algn="l" defTabSz="800100">
            <a:lnSpc>
              <a:spcPct val="90000"/>
            </a:lnSpc>
            <a:spcBef>
              <a:spcPct val="0"/>
            </a:spcBef>
            <a:spcAft>
              <a:spcPct val="35000"/>
            </a:spcAft>
          </a:pPr>
          <a:r>
            <a:rPr lang="en-US" sz="1800" kern="1200" dirty="0" err="1" smtClean="0"/>
            <a:t>Forţa</a:t>
          </a:r>
          <a:r>
            <a:rPr lang="en-US" sz="1800" kern="1200" dirty="0" smtClean="0"/>
            <a:t> </a:t>
          </a:r>
          <a:r>
            <a:rPr lang="en-US" sz="1800" kern="1200" dirty="0" err="1" smtClean="0"/>
            <a:t>militară</a:t>
          </a:r>
          <a:r>
            <a:rPr lang="en-US" sz="1800" kern="1200" dirty="0" smtClean="0"/>
            <a:t> nu </a:t>
          </a:r>
          <a:r>
            <a:rPr lang="en-US" sz="1800" kern="1200" dirty="0" err="1" smtClean="0"/>
            <a:t>este</a:t>
          </a:r>
          <a:r>
            <a:rPr lang="en-US" sz="1800" kern="1200" dirty="0" smtClean="0"/>
            <a:t> un instrument </a:t>
          </a:r>
          <a:r>
            <a:rPr lang="en-US" sz="1800" kern="1200" dirty="0" err="1" smtClean="0"/>
            <a:t>legitim</a:t>
          </a:r>
          <a:r>
            <a:rPr lang="en-US" sz="1800" kern="1200" dirty="0" smtClean="0"/>
            <a:t> </a:t>
          </a:r>
          <a:r>
            <a:rPr lang="en-US" sz="1800" kern="1200" dirty="0" err="1" smtClean="0"/>
            <a:t>pentru</a:t>
          </a:r>
          <a:r>
            <a:rPr lang="en-US" sz="1800" kern="1200" dirty="0" smtClean="0"/>
            <a:t> </a:t>
          </a:r>
          <a:r>
            <a:rPr lang="en-US" sz="1800" kern="1200" dirty="0" err="1" smtClean="0"/>
            <a:t>rezolvarea</a:t>
          </a:r>
          <a:r>
            <a:rPr lang="en-US" sz="1800" kern="1200" dirty="0" smtClean="0"/>
            <a:t> </a:t>
          </a:r>
          <a:r>
            <a:rPr lang="en-US" sz="1800" kern="1200" dirty="0" err="1" smtClean="0"/>
            <a:t>disputelor</a:t>
          </a:r>
          <a:r>
            <a:rPr lang="en-US" sz="1800" kern="1200" dirty="0" smtClean="0"/>
            <a:t> </a:t>
          </a:r>
          <a:r>
            <a:rPr lang="en-US" sz="1800" kern="1200" dirty="0" err="1" smtClean="0"/>
            <a:t>dintre</a:t>
          </a:r>
          <a:r>
            <a:rPr lang="en-US" sz="1800" kern="1200" dirty="0" smtClean="0"/>
            <a:t> </a:t>
          </a:r>
          <a:r>
            <a:rPr lang="en-US" sz="1800" kern="1200" dirty="0" err="1" smtClean="0"/>
            <a:t>naţiuni</a:t>
          </a:r>
          <a:r>
            <a:rPr lang="en-US" sz="1800" kern="1200" dirty="0" smtClean="0"/>
            <a:t>; </a:t>
          </a:r>
          <a:endParaRPr lang="ru-RU" sz="1800" kern="1200" dirty="0"/>
        </a:p>
      </dsp:txBody>
      <dsp:txXfrm>
        <a:off x="839351" y="1058948"/>
        <a:ext cx="9962433" cy="529474"/>
      </dsp:txXfrm>
    </dsp:sp>
    <dsp:sp modelId="{BEE2C015-822A-4630-A35C-8EF7ADB82874}">
      <dsp:nvSpPr>
        <dsp:cNvPr id="0" name=""/>
        <dsp:cNvSpPr/>
      </dsp:nvSpPr>
      <dsp:spPr>
        <a:xfrm>
          <a:off x="508430" y="992764"/>
          <a:ext cx="661842" cy="661842"/>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CE4E79-47F4-421F-91E8-1D6CDD046A6E}">
      <dsp:nvSpPr>
        <dsp:cNvPr id="0" name=""/>
        <dsp:cNvSpPr/>
      </dsp:nvSpPr>
      <dsp:spPr>
        <a:xfrm>
          <a:off x="1038507" y="1853059"/>
          <a:ext cx="9763277" cy="52947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0270" tIns="45720" rIns="45720" bIns="45720" numCol="1" spcCol="1270" anchor="ctr" anchorCtr="0">
          <a:noAutofit/>
        </a:bodyPr>
        <a:lstStyle/>
        <a:p>
          <a:pPr lvl="0" algn="l" defTabSz="800100">
            <a:lnSpc>
              <a:spcPct val="90000"/>
            </a:lnSpc>
            <a:spcBef>
              <a:spcPct val="0"/>
            </a:spcBef>
            <a:spcAft>
              <a:spcPct val="35000"/>
            </a:spcAft>
          </a:pPr>
          <a:r>
            <a:rPr lang="en-US" sz="1800" kern="1200" dirty="0" err="1" smtClean="0"/>
            <a:t>Restrângerea</a:t>
          </a:r>
          <a:r>
            <a:rPr lang="en-US" sz="1800" kern="1200" dirty="0" smtClean="0"/>
            <a:t> </a:t>
          </a:r>
          <a:r>
            <a:rPr lang="en-US" sz="1800" kern="1200" dirty="0" err="1" smtClean="0"/>
            <a:t>este</a:t>
          </a:r>
          <a:r>
            <a:rPr lang="en-US" sz="1800" kern="1200" dirty="0" smtClean="0"/>
            <a:t> </a:t>
          </a:r>
          <a:r>
            <a:rPr lang="en-US" sz="1800" kern="1200" dirty="0" err="1" smtClean="0"/>
            <a:t>necesară</a:t>
          </a:r>
          <a:r>
            <a:rPr lang="en-US" sz="1800" kern="1200" dirty="0" smtClean="0"/>
            <a:t> </a:t>
          </a:r>
          <a:r>
            <a:rPr lang="en-US" sz="1800" kern="1200" dirty="0" err="1" smtClean="0"/>
            <a:t>expresiei</a:t>
          </a:r>
          <a:r>
            <a:rPr lang="en-US" sz="1800" kern="1200" dirty="0" smtClean="0"/>
            <a:t> </a:t>
          </a:r>
          <a:r>
            <a:rPr lang="en-US" sz="1800" kern="1200" dirty="0" err="1" smtClean="0"/>
            <a:t>politicii</a:t>
          </a:r>
          <a:r>
            <a:rPr lang="en-US" sz="1800" kern="1200" dirty="0" smtClean="0"/>
            <a:t> </a:t>
          </a:r>
          <a:r>
            <a:rPr lang="en-US" sz="1800" kern="1200" dirty="0" err="1" smtClean="0"/>
            <a:t>naţionale</a:t>
          </a:r>
          <a:r>
            <a:rPr lang="en-US" sz="1800" kern="1200" dirty="0" smtClean="0"/>
            <a:t>; </a:t>
          </a:r>
          <a:endParaRPr lang="ru-RU" sz="1800" kern="1200" dirty="0"/>
        </a:p>
      </dsp:txBody>
      <dsp:txXfrm>
        <a:off x="1038507" y="1853059"/>
        <a:ext cx="9763277" cy="529474"/>
      </dsp:txXfrm>
    </dsp:sp>
    <dsp:sp modelId="{D68B75AC-E2E1-4F86-B84B-E34BE8AA55BA}">
      <dsp:nvSpPr>
        <dsp:cNvPr id="0" name=""/>
        <dsp:cNvSpPr/>
      </dsp:nvSpPr>
      <dsp:spPr>
        <a:xfrm>
          <a:off x="707586" y="1786874"/>
          <a:ext cx="661842" cy="661842"/>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BF58F8A-8435-4983-AE6B-C7416FD61475}">
      <dsp:nvSpPr>
        <dsp:cNvPr id="0" name=""/>
        <dsp:cNvSpPr/>
      </dsp:nvSpPr>
      <dsp:spPr>
        <a:xfrm>
          <a:off x="1038507" y="2646666"/>
          <a:ext cx="9763277" cy="52947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0270" tIns="45720" rIns="45720" bIns="45720" numCol="1" spcCol="1270" anchor="ctr" anchorCtr="0">
          <a:noAutofit/>
        </a:bodyPr>
        <a:lstStyle/>
        <a:p>
          <a:pPr lvl="0" algn="l" defTabSz="800100">
            <a:lnSpc>
              <a:spcPct val="90000"/>
            </a:lnSpc>
            <a:spcBef>
              <a:spcPct val="0"/>
            </a:spcBef>
            <a:spcAft>
              <a:spcPct val="35000"/>
            </a:spcAft>
          </a:pPr>
          <a:r>
            <a:rPr lang="en-US" sz="1800" kern="1200" dirty="0" err="1" smtClean="0"/>
            <a:t>Securitatea</a:t>
          </a:r>
          <a:r>
            <a:rPr lang="en-US" sz="1800" kern="1200" dirty="0" smtClean="0"/>
            <a:t> nu </a:t>
          </a:r>
          <a:r>
            <a:rPr lang="en-US" sz="1800" kern="1200" dirty="0" err="1" smtClean="0"/>
            <a:t>poate</a:t>
          </a:r>
          <a:r>
            <a:rPr lang="en-US" sz="1800" kern="1200" dirty="0" smtClean="0"/>
            <a:t> fi </a:t>
          </a:r>
          <a:r>
            <a:rPr lang="en-US" sz="1800" kern="1200" dirty="0" err="1" smtClean="0"/>
            <a:t>obţinută</a:t>
          </a:r>
          <a:r>
            <a:rPr lang="en-US" sz="1800" kern="1200" dirty="0" smtClean="0"/>
            <a:t> </a:t>
          </a:r>
          <a:r>
            <a:rPr lang="en-US" sz="1800" kern="1200" dirty="0" err="1" smtClean="0"/>
            <a:t>prin</a:t>
          </a:r>
          <a:r>
            <a:rPr lang="en-US" sz="1800" kern="1200" dirty="0" smtClean="0"/>
            <a:t> </a:t>
          </a:r>
          <a:r>
            <a:rPr lang="en-US" sz="1800" kern="1200" dirty="0" err="1" smtClean="0"/>
            <a:t>superioritate</a:t>
          </a:r>
          <a:r>
            <a:rPr lang="en-US" sz="1800" kern="1200" dirty="0" smtClean="0"/>
            <a:t> </a:t>
          </a:r>
          <a:r>
            <a:rPr lang="en-US" sz="1800" kern="1200" dirty="0" err="1" smtClean="0"/>
            <a:t>militară</a:t>
          </a:r>
          <a:r>
            <a:rPr lang="en-US" sz="1800" kern="1200" dirty="0" smtClean="0"/>
            <a:t>; </a:t>
          </a:r>
          <a:endParaRPr lang="ru-RU" sz="1800" kern="1200" dirty="0"/>
        </a:p>
      </dsp:txBody>
      <dsp:txXfrm>
        <a:off x="1038507" y="2646666"/>
        <a:ext cx="9763277" cy="529474"/>
      </dsp:txXfrm>
    </dsp:sp>
    <dsp:sp modelId="{0490A508-39DD-42EF-A36E-0114A678ADF4}">
      <dsp:nvSpPr>
        <dsp:cNvPr id="0" name=""/>
        <dsp:cNvSpPr/>
      </dsp:nvSpPr>
      <dsp:spPr>
        <a:xfrm>
          <a:off x="707586" y="2580482"/>
          <a:ext cx="661842" cy="661842"/>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4C923DD-FDCF-4EF2-BE86-27A9F0BE0A9F}">
      <dsp:nvSpPr>
        <dsp:cNvPr id="0" name=""/>
        <dsp:cNvSpPr/>
      </dsp:nvSpPr>
      <dsp:spPr>
        <a:xfrm>
          <a:off x="839351" y="3440777"/>
          <a:ext cx="9962433" cy="52947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0270" tIns="45720" rIns="45720" bIns="45720" numCol="1" spcCol="1270" anchor="ctr" anchorCtr="0">
          <a:noAutofit/>
        </a:bodyPr>
        <a:lstStyle/>
        <a:p>
          <a:pPr lvl="0" algn="l" defTabSz="800100">
            <a:lnSpc>
              <a:spcPct val="90000"/>
            </a:lnSpc>
            <a:spcBef>
              <a:spcPct val="0"/>
            </a:spcBef>
            <a:spcAft>
              <a:spcPct val="35000"/>
            </a:spcAft>
          </a:pPr>
          <a:r>
            <a:rPr lang="en-US" sz="1800" kern="1200" dirty="0" err="1" smtClean="0"/>
            <a:t>Reducerea</a:t>
          </a:r>
          <a:r>
            <a:rPr lang="en-US" sz="1800" kern="1200" dirty="0" smtClean="0"/>
            <a:t> </a:t>
          </a:r>
          <a:r>
            <a:rPr lang="en-US" sz="1800" kern="1200" dirty="0" err="1" smtClean="0"/>
            <a:t>şi</a:t>
          </a:r>
          <a:r>
            <a:rPr lang="en-US" sz="1800" kern="1200" dirty="0" smtClean="0"/>
            <a:t> </a:t>
          </a:r>
          <a:r>
            <a:rPr lang="en-US" sz="1800" kern="1200" dirty="0" err="1" smtClean="0"/>
            <a:t>limitarea</a:t>
          </a:r>
          <a:r>
            <a:rPr lang="en-US" sz="1800" kern="1200" dirty="0" smtClean="0"/>
            <a:t> </a:t>
          </a:r>
          <a:r>
            <a:rPr lang="en-US" sz="1800" kern="1200" dirty="0" err="1" smtClean="0"/>
            <a:t>calitativă</a:t>
          </a:r>
          <a:r>
            <a:rPr lang="en-US" sz="1800" kern="1200" dirty="0" smtClean="0"/>
            <a:t> a </a:t>
          </a:r>
          <a:r>
            <a:rPr lang="en-US" sz="1800" kern="1200" dirty="0" err="1" smtClean="0"/>
            <a:t>armamentului</a:t>
          </a:r>
          <a:r>
            <a:rPr lang="en-US" sz="1800" kern="1200" dirty="0" smtClean="0"/>
            <a:t> </a:t>
          </a:r>
          <a:r>
            <a:rPr lang="en-US" sz="1800" kern="1200" dirty="0" err="1" smtClean="0"/>
            <a:t>sunt</a:t>
          </a:r>
          <a:r>
            <a:rPr lang="en-US" sz="1800" kern="1200" dirty="0" smtClean="0"/>
            <a:t> o </a:t>
          </a:r>
          <a:r>
            <a:rPr lang="en-US" sz="1800" kern="1200" dirty="0" err="1" smtClean="0"/>
            <a:t>condiţie</a:t>
          </a:r>
          <a:r>
            <a:rPr lang="en-US" sz="1800" kern="1200" dirty="0" smtClean="0"/>
            <a:t> </a:t>
          </a:r>
          <a:r>
            <a:rPr lang="en-US" sz="1800" kern="1200" dirty="0" err="1" smtClean="0"/>
            <a:t>necesră</a:t>
          </a:r>
          <a:r>
            <a:rPr lang="en-US" sz="1800" kern="1200" dirty="0" smtClean="0"/>
            <a:t> </a:t>
          </a:r>
          <a:r>
            <a:rPr lang="en-US" sz="1800" kern="1200" dirty="0" err="1" smtClean="0"/>
            <a:t>pentru</a:t>
          </a:r>
          <a:r>
            <a:rPr lang="en-US" sz="1800" kern="1200" dirty="0" smtClean="0"/>
            <a:t> </a:t>
          </a:r>
          <a:r>
            <a:rPr lang="en-US" sz="1800" kern="1200" dirty="0" err="1" smtClean="0"/>
            <a:t>securitatea</a:t>
          </a:r>
          <a:r>
            <a:rPr lang="en-US" sz="1800" kern="1200" dirty="0" smtClean="0"/>
            <a:t> </a:t>
          </a:r>
          <a:r>
            <a:rPr lang="en-US" sz="1800" kern="1200" dirty="0" err="1" smtClean="0"/>
            <a:t>comună</a:t>
          </a:r>
          <a:r>
            <a:rPr lang="en-US" sz="1800" kern="1200" dirty="0" smtClean="0"/>
            <a:t>; </a:t>
          </a:r>
          <a:endParaRPr lang="ru-RU" sz="1800" kern="1200" dirty="0"/>
        </a:p>
      </dsp:txBody>
      <dsp:txXfrm>
        <a:off x="839351" y="3440777"/>
        <a:ext cx="9962433" cy="529474"/>
      </dsp:txXfrm>
    </dsp:sp>
    <dsp:sp modelId="{9E432DF5-D99A-426F-9E8C-03804DAC399D}">
      <dsp:nvSpPr>
        <dsp:cNvPr id="0" name=""/>
        <dsp:cNvSpPr/>
      </dsp:nvSpPr>
      <dsp:spPr>
        <a:xfrm>
          <a:off x="508430" y="3374593"/>
          <a:ext cx="661842" cy="661842"/>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7D26331-B856-4FEF-9F37-311B8E90A9B5}">
      <dsp:nvSpPr>
        <dsp:cNvPr id="0" name=""/>
        <dsp:cNvSpPr/>
      </dsp:nvSpPr>
      <dsp:spPr>
        <a:xfrm>
          <a:off x="403822" y="4234888"/>
          <a:ext cx="10397962" cy="52947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0270" tIns="45720" rIns="45720" bIns="45720" numCol="1" spcCol="1270" anchor="ctr" anchorCtr="0">
          <a:noAutofit/>
        </a:bodyPr>
        <a:lstStyle/>
        <a:p>
          <a:pPr lvl="0" algn="l" defTabSz="800100">
            <a:lnSpc>
              <a:spcPct val="90000"/>
            </a:lnSpc>
            <a:spcBef>
              <a:spcPct val="0"/>
            </a:spcBef>
            <a:spcAft>
              <a:spcPct val="35000"/>
            </a:spcAft>
          </a:pPr>
          <a:r>
            <a:rPr lang="en-US" sz="1800" kern="1200" dirty="0" err="1" smtClean="0"/>
            <a:t>Legătura</a:t>
          </a:r>
          <a:r>
            <a:rPr lang="en-US" sz="1800" kern="1200" dirty="0" smtClean="0"/>
            <a:t> </a:t>
          </a:r>
          <a:r>
            <a:rPr lang="en-US" sz="1800" kern="1200" dirty="0" err="1" smtClean="0"/>
            <a:t>dintre</a:t>
          </a:r>
          <a:r>
            <a:rPr lang="en-US" sz="1800" kern="1200" dirty="0" smtClean="0"/>
            <a:t> </a:t>
          </a:r>
          <a:r>
            <a:rPr lang="en-US" sz="1800" kern="1200" dirty="0" err="1" smtClean="0"/>
            <a:t>negocierile</a:t>
          </a:r>
          <a:r>
            <a:rPr lang="en-US" sz="1800" kern="1200" dirty="0" smtClean="0"/>
            <a:t> </a:t>
          </a:r>
          <a:r>
            <a:rPr lang="en-US" sz="1800" kern="1200" dirty="0" err="1" smtClean="0"/>
            <a:t>armate</a:t>
          </a:r>
          <a:r>
            <a:rPr lang="en-US" sz="1800" kern="1200" dirty="0" smtClean="0"/>
            <a:t> </a:t>
          </a:r>
          <a:r>
            <a:rPr lang="en-US" sz="1800" kern="1200" dirty="0" err="1" smtClean="0"/>
            <a:t>şi</a:t>
          </a:r>
          <a:r>
            <a:rPr lang="en-US" sz="1800" kern="1200" dirty="0" smtClean="0"/>
            <a:t> </a:t>
          </a:r>
          <a:r>
            <a:rPr lang="en-US" sz="1800" kern="1200" dirty="0" err="1" smtClean="0"/>
            <a:t>evenimentele</a:t>
          </a:r>
          <a:r>
            <a:rPr lang="en-US" sz="1800" kern="1200" dirty="0" smtClean="0"/>
            <a:t> </a:t>
          </a:r>
          <a:r>
            <a:rPr lang="en-US" sz="1800" kern="1200" dirty="0" err="1" smtClean="0"/>
            <a:t>politice</a:t>
          </a:r>
          <a:r>
            <a:rPr lang="en-US" sz="1800" kern="1200" dirty="0" smtClean="0"/>
            <a:t> </a:t>
          </a:r>
          <a:r>
            <a:rPr lang="en-US" sz="1800" kern="1200" dirty="0" err="1" smtClean="0"/>
            <a:t>trebuie</a:t>
          </a:r>
          <a:r>
            <a:rPr lang="en-US" sz="1800" kern="1200" dirty="0" smtClean="0"/>
            <a:t> </a:t>
          </a:r>
          <a:r>
            <a:rPr lang="en-US" sz="1800" kern="1200" dirty="0" err="1" smtClean="0"/>
            <a:t>evitată</a:t>
          </a:r>
          <a:r>
            <a:rPr lang="en-US" sz="1800" kern="1200" dirty="0" smtClean="0"/>
            <a:t>.</a:t>
          </a:r>
          <a:endParaRPr lang="ru-RU" sz="1800" kern="1200" dirty="0"/>
        </a:p>
      </dsp:txBody>
      <dsp:txXfrm>
        <a:off x="403822" y="4234888"/>
        <a:ext cx="10397962" cy="529474"/>
      </dsp:txXfrm>
    </dsp:sp>
    <dsp:sp modelId="{A49DAF79-AF26-41EA-BC03-E0213C547E07}">
      <dsp:nvSpPr>
        <dsp:cNvPr id="0" name=""/>
        <dsp:cNvSpPr/>
      </dsp:nvSpPr>
      <dsp:spPr>
        <a:xfrm>
          <a:off x="72901" y="4168703"/>
          <a:ext cx="661842" cy="661842"/>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C827E8-3EC4-4B10-A5B2-BF5F72FB2DB4}">
      <dsp:nvSpPr>
        <dsp:cNvPr id="0" name=""/>
        <dsp:cNvSpPr/>
      </dsp:nvSpPr>
      <dsp:spPr>
        <a:xfrm>
          <a:off x="0" y="5778434"/>
          <a:ext cx="10588942" cy="63233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lvl="0" algn="ctr" defTabSz="400050">
            <a:lnSpc>
              <a:spcPct val="90000"/>
            </a:lnSpc>
            <a:spcBef>
              <a:spcPct val="0"/>
            </a:spcBef>
            <a:spcAft>
              <a:spcPct val="35000"/>
            </a:spcAft>
          </a:pPr>
          <a:r>
            <a:rPr lang="en-US" sz="900" kern="1200" smtClean="0"/>
            <a:t>Strategia de securitate naţională vizează „următoarele domenii: starea de legalitate; siguranţa cetăţeanului; securitatea publică; prevenirea şi contracararea terorismului şi a altor ameniţări asimetrice; capacitatea de apărare; protecţia împotriva dezastrelor naturale;degradării condiţiilor de viaţă şi accidentelor industraile”.</a:t>
          </a:r>
          <a:endParaRPr lang="ru-RU" sz="900" kern="1200" dirty="0"/>
        </a:p>
      </dsp:txBody>
      <dsp:txXfrm>
        <a:off x="0" y="5778434"/>
        <a:ext cx="10588942" cy="632331"/>
      </dsp:txXfrm>
    </dsp:sp>
    <dsp:sp modelId="{179BA6D4-78C6-4BCA-BB4D-FF34DE2FA7E5}">
      <dsp:nvSpPr>
        <dsp:cNvPr id="0" name=""/>
        <dsp:cNvSpPr/>
      </dsp:nvSpPr>
      <dsp:spPr>
        <a:xfrm rot="10800000">
          <a:off x="0" y="4815394"/>
          <a:ext cx="10588942" cy="972525"/>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lvl="0" algn="ctr" defTabSz="400050">
            <a:lnSpc>
              <a:spcPct val="90000"/>
            </a:lnSpc>
            <a:spcBef>
              <a:spcPct val="0"/>
            </a:spcBef>
            <a:spcAft>
              <a:spcPct val="35000"/>
            </a:spcAft>
          </a:pPr>
          <a:r>
            <a:rPr lang="en-US" sz="900" kern="1200" smtClean="0"/>
            <a:t>Pentru gestionarea securităţii lor, statele construiesc o serie de strategii, de regulă, grupate pe următoarele paliere: strategia de securitate naţională, strategia de apărare naţionalăşi strategia militară. Trebuie să subliniem că acestea sunt cele mai frecvente şi sunt destinate să răspundă riscurilor şi ameninţărilor la adresa bunului mers al activităţii statului, siguranţei sale şi cetăţenilor săi.</a:t>
          </a:r>
          <a:endParaRPr lang="ru-RU" sz="900" kern="1200" dirty="0"/>
        </a:p>
      </dsp:txBody>
      <dsp:txXfrm rot="10800000">
        <a:off x="0" y="4815394"/>
        <a:ext cx="10588942" cy="631918"/>
      </dsp:txXfrm>
    </dsp:sp>
    <dsp:sp modelId="{5BC57AE5-E079-4111-A71D-75CA945DFBD1}">
      <dsp:nvSpPr>
        <dsp:cNvPr id="0" name=""/>
        <dsp:cNvSpPr/>
      </dsp:nvSpPr>
      <dsp:spPr>
        <a:xfrm rot="10800000">
          <a:off x="0" y="3852354"/>
          <a:ext cx="10588942" cy="972525"/>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lvl="0" algn="ctr" defTabSz="400050">
            <a:lnSpc>
              <a:spcPct val="90000"/>
            </a:lnSpc>
            <a:spcBef>
              <a:spcPct val="0"/>
            </a:spcBef>
            <a:spcAft>
              <a:spcPct val="35000"/>
            </a:spcAft>
          </a:pPr>
          <a:r>
            <a:rPr lang="en-US" sz="900" kern="1200" smtClean="0"/>
            <a:t>Asigurarea securităţii statelor înglobează un amplu ansamblu de domenii, complementarea şi într-o strânsă corelaţie, care contribuie la garantarea existenţei, funcţionalităţii şi exprimarea liberă, în contextul de vecinătate, regional şi global al statului, care garantează libertatea individului şi comunităţii, precum şi exprimarea aspiraţiilor fiecăruia şi a naţiunii, în totalitatea sa. Altfel spus, securitatea naţională include atât domeniul apărării naţionale, ca apanaj exclusiv alforţelor armate, cât şi elemente subsumate securităţii, incluse în alte domenii: politic, economic, diplomatic, răspunsul la urgenţele civile,bunul trai al cetăţeanului, etc.</a:t>
          </a:r>
          <a:endParaRPr lang="ru-RU" sz="900" kern="1200" dirty="0"/>
        </a:p>
      </dsp:txBody>
      <dsp:txXfrm rot="10800000">
        <a:off x="0" y="3852354"/>
        <a:ext cx="10588942" cy="631918"/>
      </dsp:txXfrm>
    </dsp:sp>
    <dsp:sp modelId="{A7D8FB85-9D06-4EEA-AA5E-CA2028309C18}">
      <dsp:nvSpPr>
        <dsp:cNvPr id="0" name=""/>
        <dsp:cNvSpPr/>
      </dsp:nvSpPr>
      <dsp:spPr>
        <a:xfrm rot="10800000">
          <a:off x="0" y="2889314"/>
          <a:ext cx="10588942" cy="972525"/>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lvl="0" algn="ctr" defTabSz="400050">
            <a:lnSpc>
              <a:spcPct val="90000"/>
            </a:lnSpc>
            <a:spcBef>
              <a:spcPct val="0"/>
            </a:spcBef>
            <a:spcAft>
              <a:spcPct val="35000"/>
            </a:spcAft>
          </a:pPr>
          <a:r>
            <a:rPr lang="en-US" sz="900" kern="1200" dirty="0" err="1" smtClean="0"/>
            <a:t>Securitatea</a:t>
          </a:r>
          <a:r>
            <a:rPr lang="en-US" sz="900" kern="1200" dirty="0" smtClean="0"/>
            <a:t> </a:t>
          </a:r>
          <a:r>
            <a:rPr lang="en-US" sz="900" kern="1200" dirty="0" err="1" smtClean="0"/>
            <a:t>statelor</a:t>
          </a:r>
          <a:r>
            <a:rPr lang="en-US" sz="900" kern="1200" dirty="0" smtClean="0"/>
            <a:t> se </a:t>
          </a:r>
          <a:r>
            <a:rPr lang="en-US" sz="900" kern="1200" dirty="0" err="1" smtClean="0"/>
            <a:t>dezvoltă</a:t>
          </a:r>
          <a:r>
            <a:rPr lang="en-US" sz="900" kern="1200" dirty="0" smtClean="0"/>
            <a:t> </a:t>
          </a:r>
          <a:r>
            <a:rPr lang="en-US" sz="900" kern="1200" dirty="0" err="1" smtClean="0"/>
            <a:t>având</a:t>
          </a:r>
          <a:r>
            <a:rPr lang="en-US" sz="900" kern="1200" dirty="0" smtClean="0"/>
            <a:t> la </a:t>
          </a:r>
          <a:r>
            <a:rPr lang="en-US" sz="900" kern="1200" dirty="0" err="1" smtClean="0"/>
            <a:t>bază</a:t>
          </a:r>
          <a:r>
            <a:rPr lang="en-US" sz="900" kern="1200" dirty="0" smtClean="0"/>
            <a:t> </a:t>
          </a:r>
          <a:r>
            <a:rPr lang="en-US" sz="900" kern="1200" dirty="0" err="1" smtClean="0"/>
            <a:t>interesul</a:t>
          </a:r>
          <a:r>
            <a:rPr lang="en-US" sz="900" kern="1200" dirty="0" smtClean="0"/>
            <a:t> </a:t>
          </a:r>
          <a:r>
            <a:rPr lang="en-US" sz="900" kern="1200" dirty="0" err="1" smtClean="0"/>
            <a:t>naţional</a:t>
          </a:r>
          <a:r>
            <a:rPr lang="en-US" sz="900" kern="1200" dirty="0" smtClean="0"/>
            <a:t> </a:t>
          </a:r>
          <a:r>
            <a:rPr lang="en-US" sz="900" kern="1200" dirty="0" err="1" smtClean="0"/>
            <a:t>şi</a:t>
          </a:r>
          <a:r>
            <a:rPr lang="en-US" sz="900" kern="1200" dirty="0" smtClean="0"/>
            <a:t> </a:t>
          </a:r>
          <a:r>
            <a:rPr lang="en-US" sz="900" kern="1200" dirty="0" err="1" smtClean="0"/>
            <a:t>valorile</a:t>
          </a:r>
          <a:r>
            <a:rPr lang="en-US" sz="900" kern="1200" dirty="0" smtClean="0"/>
            <a:t> </a:t>
          </a:r>
          <a:r>
            <a:rPr lang="en-US" sz="900" kern="1200" dirty="0" err="1" smtClean="0"/>
            <a:t>naţiunii</a:t>
          </a:r>
          <a:r>
            <a:rPr lang="en-US" sz="900" kern="1200" dirty="0" smtClean="0"/>
            <a:t>. </a:t>
          </a:r>
          <a:r>
            <a:rPr lang="en-US" sz="900" kern="1200" dirty="0" err="1" smtClean="0"/>
            <a:t>După</a:t>
          </a:r>
          <a:r>
            <a:rPr lang="en-US" sz="900" kern="1200" dirty="0" smtClean="0"/>
            <a:t> cum se </a:t>
          </a:r>
          <a:r>
            <a:rPr lang="en-US" sz="900" kern="1200" dirty="0" err="1" smtClean="0"/>
            <a:t>ştie</a:t>
          </a:r>
          <a:r>
            <a:rPr lang="en-US" sz="900" kern="1200" dirty="0" smtClean="0"/>
            <a:t>, „</a:t>
          </a:r>
          <a:r>
            <a:rPr lang="en-US" sz="900" kern="1200" dirty="0" err="1" smtClean="0"/>
            <a:t>interesul</a:t>
          </a:r>
          <a:r>
            <a:rPr lang="en-US" sz="900" kern="1200" dirty="0" smtClean="0"/>
            <a:t> </a:t>
          </a:r>
          <a:r>
            <a:rPr lang="en-US" sz="900" kern="1200" dirty="0" err="1" smtClean="0"/>
            <a:t>este</a:t>
          </a:r>
          <a:r>
            <a:rPr lang="en-US" sz="900" kern="1200" dirty="0" smtClean="0"/>
            <a:t> </a:t>
          </a:r>
          <a:r>
            <a:rPr lang="en-US" sz="900" kern="1200" dirty="0" err="1" smtClean="0"/>
            <a:t>imboldul</a:t>
          </a:r>
          <a:r>
            <a:rPr lang="en-US" sz="900" kern="1200" dirty="0" smtClean="0"/>
            <a:t> </a:t>
          </a:r>
          <a:r>
            <a:rPr lang="en-US" sz="900" kern="1200" dirty="0" err="1" smtClean="0"/>
            <a:t>acţiunii</a:t>
          </a:r>
          <a:r>
            <a:rPr lang="en-US" sz="900" kern="1200" dirty="0" smtClean="0"/>
            <a:t>, </a:t>
          </a:r>
          <a:r>
            <a:rPr lang="en-US" sz="900" kern="1200" dirty="0" err="1" smtClean="0"/>
            <a:t>motivul</a:t>
          </a:r>
          <a:r>
            <a:rPr lang="en-US" sz="900" kern="1200" dirty="0" smtClean="0"/>
            <a:t> </a:t>
          </a:r>
          <a:r>
            <a:rPr lang="en-US" sz="900" kern="1200" dirty="0" err="1" smtClean="0"/>
            <a:t>acţiunii</a:t>
          </a:r>
          <a:r>
            <a:rPr lang="en-US" sz="900" kern="1200" dirty="0" smtClean="0"/>
            <a:t>, </a:t>
          </a:r>
          <a:r>
            <a:rPr lang="en-US" sz="900" kern="1200" dirty="0" err="1" smtClean="0"/>
            <a:t>iar</a:t>
          </a:r>
          <a:r>
            <a:rPr lang="en-US" sz="900" kern="1200" dirty="0" smtClean="0"/>
            <a:t> </a:t>
          </a:r>
          <a:r>
            <a:rPr lang="en-US" sz="900" kern="1200" dirty="0" err="1" smtClean="0"/>
            <a:t>politica</a:t>
          </a:r>
          <a:r>
            <a:rPr lang="en-US" sz="900" kern="1200" dirty="0" smtClean="0"/>
            <a:t> nu </a:t>
          </a:r>
          <a:r>
            <a:rPr lang="en-US" sz="900" kern="1200" dirty="0" err="1" smtClean="0"/>
            <a:t>este</a:t>
          </a:r>
          <a:r>
            <a:rPr lang="en-US" sz="900" kern="1200" dirty="0" smtClean="0"/>
            <a:t> </a:t>
          </a:r>
          <a:r>
            <a:rPr lang="en-US" sz="900" kern="1200" dirty="0" err="1" smtClean="0"/>
            <a:t>altceva</a:t>
          </a:r>
          <a:r>
            <a:rPr lang="en-US" sz="900" kern="1200" dirty="0" smtClean="0"/>
            <a:t> </a:t>
          </a:r>
          <a:r>
            <a:rPr lang="en-US" sz="900" kern="1200" dirty="0" err="1" smtClean="0"/>
            <a:t>decât</a:t>
          </a:r>
          <a:r>
            <a:rPr lang="en-US" sz="900" kern="1200" dirty="0" smtClean="0"/>
            <a:t> o </a:t>
          </a:r>
          <a:r>
            <a:rPr lang="en-US" sz="900" kern="1200" dirty="0" err="1" smtClean="0"/>
            <a:t>expresie</a:t>
          </a:r>
          <a:r>
            <a:rPr lang="en-US" sz="900" kern="1200" dirty="0" smtClean="0"/>
            <a:t> a </a:t>
          </a:r>
          <a:r>
            <a:rPr lang="en-US" sz="900" kern="1200" dirty="0" err="1" smtClean="0"/>
            <a:t>interesului</a:t>
          </a:r>
          <a:r>
            <a:rPr lang="en-US" sz="900" kern="1200" dirty="0" smtClean="0"/>
            <a:t>”</a:t>
          </a:r>
          <a:endParaRPr lang="ru-RU" sz="900" kern="1200" dirty="0"/>
        </a:p>
      </dsp:txBody>
      <dsp:txXfrm rot="10800000">
        <a:off x="0" y="2889314"/>
        <a:ext cx="10588942" cy="631918"/>
      </dsp:txXfrm>
    </dsp:sp>
    <dsp:sp modelId="{3A522A56-F9CE-4621-8233-DD4D7CDB84F9}">
      <dsp:nvSpPr>
        <dsp:cNvPr id="0" name=""/>
        <dsp:cNvSpPr/>
      </dsp:nvSpPr>
      <dsp:spPr>
        <a:xfrm rot="10800000">
          <a:off x="0" y="1926274"/>
          <a:ext cx="10588942" cy="972525"/>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lvl="0" algn="ctr" defTabSz="400050">
            <a:lnSpc>
              <a:spcPct val="90000"/>
            </a:lnSpc>
            <a:spcBef>
              <a:spcPct val="0"/>
            </a:spcBef>
            <a:spcAft>
              <a:spcPct val="35000"/>
            </a:spcAft>
          </a:pPr>
          <a:r>
            <a:rPr lang="en-US" sz="900" kern="1200" smtClean="0"/>
            <a:t>În ceea ce priveşte securitatea statului, opinăm că acesta poate fi definită ca reprezentând capacitatea acestuia de a-şi realiza interesul propriu şi de a influenţa distribuţia relaţiilor internaţionale le nivel regional sau global.</a:t>
          </a:r>
          <a:endParaRPr lang="ru-RU" sz="900" kern="1200" dirty="0"/>
        </a:p>
      </dsp:txBody>
      <dsp:txXfrm rot="10800000">
        <a:off x="0" y="1926274"/>
        <a:ext cx="10588942" cy="631918"/>
      </dsp:txXfrm>
    </dsp:sp>
    <dsp:sp modelId="{D4C0E6F6-B7D5-4A8A-85D5-EDF3C79B1B68}">
      <dsp:nvSpPr>
        <dsp:cNvPr id="0" name=""/>
        <dsp:cNvSpPr/>
      </dsp:nvSpPr>
      <dsp:spPr>
        <a:xfrm rot="10800000">
          <a:off x="0" y="963234"/>
          <a:ext cx="10588942" cy="972525"/>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lvl="0" algn="ctr" defTabSz="400050">
            <a:lnSpc>
              <a:spcPct val="90000"/>
            </a:lnSpc>
            <a:spcBef>
              <a:spcPct val="0"/>
            </a:spcBef>
            <a:spcAft>
              <a:spcPct val="35000"/>
            </a:spcAft>
          </a:pPr>
          <a:r>
            <a:rPr lang="en-US" sz="900" kern="1200" smtClean="0"/>
            <a:t>Securitatea este legată de stat, de interesul şi de puterea acestuia. Prin interesul statului înţelegem scopul fundamental al acestuia în relaţiile cu alte entităţi de acelaşi tip.</a:t>
          </a:r>
          <a:endParaRPr lang="ru-RU" sz="900" kern="1200" dirty="0"/>
        </a:p>
      </dsp:txBody>
      <dsp:txXfrm rot="10800000">
        <a:off x="0" y="963234"/>
        <a:ext cx="10588942" cy="631918"/>
      </dsp:txXfrm>
    </dsp:sp>
    <dsp:sp modelId="{395C75E7-38E4-4BD4-95AD-315837872063}">
      <dsp:nvSpPr>
        <dsp:cNvPr id="0" name=""/>
        <dsp:cNvSpPr/>
      </dsp:nvSpPr>
      <dsp:spPr>
        <a:xfrm rot="10800000">
          <a:off x="0" y="194"/>
          <a:ext cx="10588942" cy="972525"/>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lvl="0" algn="ctr" defTabSz="400050">
            <a:lnSpc>
              <a:spcPct val="90000"/>
            </a:lnSpc>
            <a:spcBef>
              <a:spcPct val="0"/>
            </a:spcBef>
            <a:spcAft>
              <a:spcPct val="35000"/>
            </a:spcAft>
          </a:pPr>
          <a:r>
            <a:rPr lang="en-US" sz="900" kern="1200" smtClean="0"/>
            <a:t>Interesele naţionale reflectă percepţia dominantă, relativ constantă şi intituţionalizată cu privire la valorile naţionale. Ele vizează promovarea, protejarea şi apărarea –prin mijloace legitime – a valorilor prin care naţiunea română îşi garantează existenţa şi identitatea, pe baza cărora îşi construieşte viitorul şi în temeiul cărora se integrează în comunitatea europeană şi euroatlantică şi participă la procesul de globalizare. Prin aria lor de manifestare, ele se adresează – în primul rând – cetăţenilor patriei care trăiesc pe teritoriul naţional, dar şi – în egală măsură – tuturor celorlelţi oameni aflaţi în România, precum şi românilor care trăiesc sau îşi desfăşoară activitatea în afara graniţelor ţării.</a:t>
          </a:r>
          <a:endParaRPr lang="fr-FR" sz="900" kern="1200" dirty="0"/>
        </a:p>
      </dsp:txBody>
      <dsp:txXfrm rot="10800000">
        <a:off x="0" y="194"/>
        <a:ext cx="10588942" cy="63191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fld id="{C9C2C837-D1D7-4321-984A-B327BF3001DB}" type="datetimeFigureOut">
              <a:rPr lang="fr-FR" smtClean="0"/>
              <a:t>26/11/2021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DFC733-79B6-452D-9857-05CDCBBD9645}" type="slidenum">
              <a:rPr lang="fr-FR" smtClean="0"/>
              <a:t>‹#›</a:t>
            </a:fld>
            <a:endParaRPr lang="fr-FR"/>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03986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9C2C837-D1D7-4321-984A-B327BF3001DB}" type="datetimeFigureOut">
              <a:rPr lang="fr-FR" smtClean="0"/>
              <a:t>26/11/2021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DFC733-79B6-452D-9857-05CDCBBD9645}" type="slidenum">
              <a:rPr lang="fr-FR" smtClean="0"/>
              <a:t>‹#›</a:t>
            </a:fld>
            <a:endParaRPr lang="fr-FR"/>
          </a:p>
        </p:txBody>
      </p:sp>
    </p:spTree>
    <p:extLst>
      <p:ext uri="{BB962C8B-B14F-4D97-AF65-F5344CB8AC3E}">
        <p14:creationId xmlns:p14="http://schemas.microsoft.com/office/powerpoint/2010/main" val="629273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9C2C837-D1D7-4321-984A-B327BF3001DB}" type="datetimeFigureOut">
              <a:rPr lang="fr-FR" smtClean="0"/>
              <a:t>26/11/2021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DFC733-79B6-452D-9857-05CDCBBD9645}" type="slidenum">
              <a:rPr lang="fr-FR" smtClean="0"/>
              <a:t>‹#›</a:t>
            </a:fld>
            <a:endParaRPr lang="fr-F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6623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9C2C837-D1D7-4321-984A-B327BF3001DB}" type="datetimeFigureOut">
              <a:rPr lang="fr-FR" smtClean="0"/>
              <a:t>26/11/2021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DFC733-79B6-452D-9857-05CDCBBD9645}" type="slidenum">
              <a:rPr lang="fr-FR" smtClean="0"/>
              <a:t>‹#›</a:t>
            </a:fld>
            <a:endParaRPr lang="fr-FR"/>
          </a:p>
        </p:txBody>
      </p:sp>
    </p:spTree>
    <p:extLst>
      <p:ext uri="{BB962C8B-B14F-4D97-AF65-F5344CB8AC3E}">
        <p14:creationId xmlns:p14="http://schemas.microsoft.com/office/powerpoint/2010/main" val="2505510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9C2C837-D1D7-4321-984A-B327BF3001DB}" type="datetimeFigureOut">
              <a:rPr lang="fr-FR" smtClean="0"/>
              <a:t>26/11/2021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DFC733-79B6-452D-9857-05CDCBBD9645}" type="slidenum">
              <a:rPr lang="fr-FR" smtClean="0"/>
              <a:t>‹#›</a:t>
            </a:fld>
            <a:endParaRPr lang="fr-FR"/>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81064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9C2C837-D1D7-4321-984A-B327BF3001DB}" type="datetimeFigureOut">
              <a:rPr lang="fr-FR" smtClean="0"/>
              <a:t>26/11/2021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ADFC733-79B6-452D-9857-05CDCBBD9645}" type="slidenum">
              <a:rPr lang="fr-FR" smtClean="0"/>
              <a:t>‹#›</a:t>
            </a:fld>
            <a:endParaRPr lang="fr-FR"/>
          </a:p>
        </p:txBody>
      </p:sp>
    </p:spTree>
    <p:extLst>
      <p:ext uri="{BB962C8B-B14F-4D97-AF65-F5344CB8AC3E}">
        <p14:creationId xmlns:p14="http://schemas.microsoft.com/office/powerpoint/2010/main" val="1535602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2412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ru-RU" smtClean="0"/>
              <a:t>Образец текста</a:t>
            </a:r>
          </a:p>
        </p:txBody>
      </p:sp>
      <p:sp>
        <p:nvSpPr>
          <p:cNvPr id="6" name="Content Placeholder 5"/>
          <p:cNvSpPr>
            <a:spLocks noGrp="1"/>
          </p:cNvSpPr>
          <p:nvPr>
            <p:ph sz="quarter" idx="4"/>
          </p:nvPr>
        </p:nvSpPr>
        <p:spPr>
          <a:xfrm>
            <a:off x="599088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9C2C837-D1D7-4321-984A-B327BF3001DB}" type="datetimeFigureOut">
              <a:rPr lang="fr-FR" smtClean="0"/>
              <a:t>26/11/2021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ADFC733-79B6-452D-9857-05CDCBBD9645}" type="slidenum">
              <a:rPr lang="fr-FR" smtClean="0"/>
              <a:t>‹#›</a:t>
            </a:fld>
            <a:endParaRPr lang="fr-FR"/>
          </a:p>
        </p:txBody>
      </p:sp>
    </p:spTree>
    <p:extLst>
      <p:ext uri="{BB962C8B-B14F-4D97-AF65-F5344CB8AC3E}">
        <p14:creationId xmlns:p14="http://schemas.microsoft.com/office/powerpoint/2010/main" val="568426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9C2C837-D1D7-4321-984A-B327BF3001DB}" type="datetimeFigureOut">
              <a:rPr lang="fr-FR" smtClean="0"/>
              <a:t>26/11/2021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ADFC733-79B6-452D-9857-05CDCBBD9645}" type="slidenum">
              <a:rPr lang="fr-FR" smtClean="0"/>
              <a:t>‹#›</a:t>
            </a:fld>
            <a:endParaRPr lang="fr-FR"/>
          </a:p>
        </p:txBody>
      </p:sp>
    </p:spTree>
    <p:extLst>
      <p:ext uri="{BB962C8B-B14F-4D97-AF65-F5344CB8AC3E}">
        <p14:creationId xmlns:p14="http://schemas.microsoft.com/office/powerpoint/2010/main" val="3610538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C2C837-D1D7-4321-984A-B327BF3001DB}" type="datetimeFigureOut">
              <a:rPr lang="fr-FR" smtClean="0"/>
              <a:t>26/11/2021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ADFC733-79B6-452D-9857-05CDCBBD9645}" type="slidenum">
              <a:rPr lang="fr-FR" smtClean="0"/>
              <a:t>‹#›</a:t>
            </a:fld>
            <a:endParaRPr lang="fr-FR"/>
          </a:p>
        </p:txBody>
      </p:sp>
    </p:spTree>
    <p:extLst>
      <p:ext uri="{BB962C8B-B14F-4D97-AF65-F5344CB8AC3E}">
        <p14:creationId xmlns:p14="http://schemas.microsoft.com/office/powerpoint/2010/main" val="712483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ru-RU" smtClean="0"/>
              <a:t>Образец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9C2C837-D1D7-4321-984A-B327BF3001DB}" type="datetimeFigureOut">
              <a:rPr lang="fr-FR" smtClean="0"/>
              <a:t>26/11/2021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ADFC733-79B6-452D-9857-05CDCBBD9645}" type="slidenum">
              <a:rPr lang="fr-FR" smtClean="0"/>
              <a:t>‹#›</a:t>
            </a:fld>
            <a:endParaRPr lang="fr-FR"/>
          </a:p>
        </p:txBody>
      </p:sp>
    </p:spTree>
    <p:extLst>
      <p:ext uri="{BB962C8B-B14F-4D97-AF65-F5344CB8AC3E}">
        <p14:creationId xmlns:p14="http://schemas.microsoft.com/office/powerpoint/2010/main" val="1327879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9C2C837-D1D7-4321-984A-B327BF3001DB}" type="datetimeFigureOut">
              <a:rPr lang="fr-FR" smtClean="0"/>
              <a:t>26/11/2021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ADFC733-79B6-452D-9857-05CDCBBD9645}" type="slidenum">
              <a:rPr lang="fr-FR" smtClean="0"/>
              <a:t>‹#›</a:t>
            </a:fld>
            <a:endParaRPr lang="fr-F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6176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9C2C837-D1D7-4321-984A-B327BF3001DB}" type="datetimeFigureOut">
              <a:rPr lang="fr-FR" smtClean="0"/>
              <a:t>26/11/2021</a:t>
            </a:fld>
            <a:endParaRPr lang="fr-F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fr-F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ADFC733-79B6-452D-9857-05CDCBBD9645}" type="slidenum">
              <a:rPr lang="fr-FR" smtClean="0"/>
              <a:t>‹#›</a:t>
            </a:fld>
            <a:endParaRPr lang="fr-FR"/>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21642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pPr algn="just"/>
            <a:r>
              <a:rPr lang="fr-FR" sz="4000" dirty="0" err="1" smtClean="0"/>
              <a:t>Interesele</a:t>
            </a:r>
            <a:r>
              <a:rPr lang="fr-FR" sz="4000" dirty="0" smtClean="0"/>
              <a:t> </a:t>
            </a:r>
            <a:r>
              <a:rPr lang="fr-FR" sz="4000" dirty="0" err="1" smtClean="0"/>
              <a:t>fundamentale</a:t>
            </a:r>
            <a:r>
              <a:rPr lang="fr-FR" sz="4000" dirty="0" smtClean="0"/>
              <a:t> ale </a:t>
            </a:r>
            <a:r>
              <a:rPr lang="fr-FR" sz="4000" dirty="0" err="1" smtClean="0"/>
              <a:t>statului</a:t>
            </a:r>
            <a:r>
              <a:rPr lang="fr-FR" sz="4000" dirty="0" smtClean="0"/>
              <a:t> </a:t>
            </a:r>
            <a:r>
              <a:rPr lang="fr-FR" sz="4000" dirty="0" err="1" smtClean="0"/>
              <a:t>prin</a:t>
            </a:r>
            <a:r>
              <a:rPr lang="fr-FR" sz="4000" dirty="0" smtClean="0"/>
              <a:t> </a:t>
            </a:r>
            <a:r>
              <a:rPr lang="fr-FR" sz="4000" dirty="0" err="1" smtClean="0"/>
              <a:t>prisma</a:t>
            </a:r>
            <a:r>
              <a:rPr lang="fr-FR" sz="4000" dirty="0" smtClean="0"/>
              <a:t> </a:t>
            </a:r>
            <a:r>
              <a:rPr lang="fr-FR" sz="4000" dirty="0" err="1" smtClean="0"/>
              <a:t>conceptului</a:t>
            </a:r>
            <a:r>
              <a:rPr lang="fr-FR" sz="4000" dirty="0" smtClean="0"/>
              <a:t> de </a:t>
            </a:r>
            <a:r>
              <a:rPr lang="fr-FR" sz="4000" dirty="0" err="1" smtClean="0"/>
              <a:t>securitate</a:t>
            </a:r>
            <a:r>
              <a:rPr lang="fr-FR" sz="4000" dirty="0" smtClean="0"/>
              <a:t> </a:t>
            </a:r>
            <a:r>
              <a:rPr lang="fr-FR" sz="4000" dirty="0" err="1" smtClean="0"/>
              <a:t>internaţională</a:t>
            </a:r>
            <a:endParaRPr lang="fr-FR" sz="4000" dirty="0"/>
          </a:p>
        </p:txBody>
      </p:sp>
      <p:sp>
        <p:nvSpPr>
          <p:cNvPr id="3" name="Подзаголовок 2"/>
          <p:cNvSpPr>
            <a:spLocks noGrp="1"/>
          </p:cNvSpPr>
          <p:nvPr>
            <p:ph type="subTitle" idx="1"/>
          </p:nvPr>
        </p:nvSpPr>
        <p:spPr/>
        <p:txBody>
          <a:bodyPr/>
          <a:lstStyle/>
          <a:p>
            <a:r>
              <a:rPr lang="fr-FR" dirty="0" smtClean="0"/>
              <a:t>Au </a:t>
            </a:r>
            <a:r>
              <a:rPr lang="fr-FR" dirty="0" err="1" smtClean="0"/>
              <a:t>elaborat</a:t>
            </a:r>
            <a:r>
              <a:rPr lang="fr-FR" dirty="0" smtClean="0"/>
              <a:t>:</a:t>
            </a:r>
          </a:p>
          <a:p>
            <a:r>
              <a:rPr lang="fr-FR" dirty="0" smtClean="0"/>
              <a:t>Caraman Iana</a:t>
            </a:r>
          </a:p>
          <a:p>
            <a:r>
              <a:rPr lang="fr-FR" dirty="0" smtClean="0"/>
              <a:t>Colun Arina</a:t>
            </a:r>
            <a:endParaRPr lang="fr-FR" dirty="0"/>
          </a:p>
        </p:txBody>
      </p:sp>
    </p:spTree>
    <p:extLst>
      <p:ext uri="{BB962C8B-B14F-4D97-AF65-F5344CB8AC3E}">
        <p14:creationId xmlns:p14="http://schemas.microsoft.com/office/powerpoint/2010/main" val="34299839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453033268"/>
              </p:ext>
            </p:extLst>
          </p:nvPr>
        </p:nvGraphicFramePr>
        <p:xfrm>
          <a:off x="1023938" y="548640"/>
          <a:ext cx="10243502" cy="57600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77228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800167285"/>
              </p:ext>
            </p:extLst>
          </p:nvPr>
        </p:nvGraphicFramePr>
        <p:xfrm>
          <a:off x="912813" y="528320"/>
          <a:ext cx="10699750" cy="59137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39606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32688" y="868680"/>
            <a:ext cx="10707624" cy="850392"/>
          </a:xfrm>
        </p:spPr>
        <p:txBody>
          <a:bodyPr>
            <a:normAutofit/>
          </a:bodyPr>
          <a:lstStyle/>
          <a:p>
            <a:pPr algn="just"/>
            <a:r>
              <a:rPr lang="en-US" dirty="0" err="1"/>
              <a:t>Securitatea</a:t>
            </a:r>
            <a:r>
              <a:rPr lang="en-US" dirty="0"/>
              <a:t> </a:t>
            </a:r>
            <a:r>
              <a:rPr lang="en-US" dirty="0" err="1"/>
              <a:t>poate</a:t>
            </a:r>
            <a:r>
              <a:rPr lang="en-US" dirty="0"/>
              <a:t> fi </a:t>
            </a:r>
            <a:r>
              <a:rPr lang="en-US" dirty="0" err="1"/>
              <a:t>analizată</a:t>
            </a:r>
            <a:r>
              <a:rPr lang="en-US" dirty="0"/>
              <a:t> </a:t>
            </a:r>
            <a:r>
              <a:rPr lang="en-US" dirty="0" err="1"/>
              <a:t>în</a:t>
            </a:r>
            <a:r>
              <a:rPr lang="en-US" dirty="0"/>
              <a:t> </a:t>
            </a:r>
            <a:r>
              <a:rPr lang="en-US" dirty="0" err="1"/>
              <a:t>cadrul</a:t>
            </a:r>
            <a:r>
              <a:rPr lang="en-US" dirty="0"/>
              <a:t> </a:t>
            </a:r>
            <a:r>
              <a:rPr lang="en-US" dirty="0" err="1"/>
              <a:t>mai</a:t>
            </a:r>
            <a:r>
              <a:rPr lang="en-US" dirty="0"/>
              <a:t> </a:t>
            </a:r>
            <a:r>
              <a:rPr lang="en-US" dirty="0" err="1"/>
              <a:t>multor</a:t>
            </a:r>
            <a:r>
              <a:rPr lang="en-US" dirty="0"/>
              <a:t> </a:t>
            </a:r>
            <a:r>
              <a:rPr lang="en-US" dirty="0" err="1"/>
              <a:t>niveluri</a:t>
            </a:r>
            <a:r>
              <a:rPr lang="en-US" dirty="0"/>
              <a:t> </a:t>
            </a:r>
            <a:r>
              <a:rPr lang="en-US" dirty="0" err="1"/>
              <a:t>ce</a:t>
            </a:r>
            <a:r>
              <a:rPr lang="en-US" dirty="0"/>
              <a:t> </a:t>
            </a:r>
            <a:r>
              <a:rPr lang="en-US" dirty="0" err="1"/>
              <a:t>depind</a:t>
            </a:r>
            <a:r>
              <a:rPr lang="en-US" dirty="0"/>
              <a:t> de </a:t>
            </a:r>
            <a:r>
              <a:rPr lang="en-US" dirty="0" err="1"/>
              <a:t>obiectul</a:t>
            </a:r>
            <a:r>
              <a:rPr lang="en-US" dirty="0"/>
              <a:t> de </a:t>
            </a:r>
            <a:r>
              <a:rPr lang="en-US" dirty="0" err="1"/>
              <a:t>referinţă</a:t>
            </a:r>
            <a:r>
              <a:rPr lang="en-US" dirty="0"/>
              <a:t> </a:t>
            </a:r>
            <a:r>
              <a:rPr lang="en-US" dirty="0" err="1"/>
              <a:t>implicat</a:t>
            </a:r>
            <a:r>
              <a:rPr lang="en-US" dirty="0"/>
              <a:t> (</a:t>
            </a:r>
            <a:r>
              <a:rPr lang="en-US" dirty="0" err="1"/>
              <a:t>securitate</a:t>
            </a:r>
            <a:r>
              <a:rPr lang="en-US" dirty="0"/>
              <a:t> </a:t>
            </a:r>
            <a:r>
              <a:rPr lang="en-US" dirty="0" err="1"/>
              <a:t>individuală</a:t>
            </a:r>
            <a:r>
              <a:rPr lang="en-US" dirty="0"/>
              <a:t>, </a:t>
            </a:r>
            <a:r>
              <a:rPr lang="en-US" dirty="0" err="1"/>
              <a:t>statală</a:t>
            </a:r>
            <a:r>
              <a:rPr lang="en-US" dirty="0"/>
              <a:t> </a:t>
            </a:r>
            <a:r>
              <a:rPr lang="en-US" dirty="0" err="1"/>
              <a:t>şi</a:t>
            </a:r>
            <a:r>
              <a:rPr lang="en-US" dirty="0"/>
              <a:t> </a:t>
            </a:r>
            <a:r>
              <a:rPr lang="en-US" dirty="0" err="1"/>
              <a:t>regională</a:t>
            </a:r>
            <a:r>
              <a:rPr lang="en-US" dirty="0"/>
              <a:t>): </a:t>
            </a:r>
            <a:endParaRPr lang="ru-RU" dirty="0"/>
          </a:p>
        </p:txBody>
      </p:sp>
      <p:graphicFrame>
        <p:nvGraphicFramePr>
          <p:cNvPr id="4" name="Схема 3"/>
          <p:cNvGraphicFramePr/>
          <p:nvPr>
            <p:extLst>
              <p:ext uri="{D42A27DB-BD31-4B8C-83A1-F6EECF244321}">
                <p14:modId xmlns:p14="http://schemas.microsoft.com/office/powerpoint/2010/main" val="1671890556"/>
              </p:ext>
            </p:extLst>
          </p:nvPr>
        </p:nvGraphicFramePr>
        <p:xfrm>
          <a:off x="932688" y="1719072"/>
          <a:ext cx="10707624" cy="4892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710445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23544" y="850392"/>
            <a:ext cx="10872216" cy="978408"/>
          </a:xfrm>
        </p:spPr>
        <p:txBody>
          <a:bodyPr>
            <a:normAutofit lnSpcReduction="10000"/>
          </a:bodyPr>
          <a:lstStyle/>
          <a:p>
            <a:pPr marL="0" indent="0" algn="just">
              <a:buNone/>
            </a:pPr>
            <a:r>
              <a:rPr lang="en-US" dirty="0" err="1"/>
              <a:t>Securitatea</a:t>
            </a:r>
            <a:r>
              <a:rPr lang="en-US" dirty="0"/>
              <a:t> </a:t>
            </a:r>
            <a:r>
              <a:rPr lang="en-US" dirty="0" err="1"/>
              <a:t>comună</a:t>
            </a:r>
            <a:r>
              <a:rPr lang="en-US" dirty="0"/>
              <a:t>, </a:t>
            </a:r>
            <a:r>
              <a:rPr lang="en-US" dirty="0" err="1"/>
              <a:t>conceptul</a:t>
            </a:r>
            <a:r>
              <a:rPr lang="en-US" dirty="0"/>
              <a:t> care s-a </a:t>
            </a:r>
            <a:r>
              <a:rPr lang="en-US" dirty="0" err="1"/>
              <a:t>dezvoltat</a:t>
            </a:r>
            <a:r>
              <a:rPr lang="en-US" dirty="0"/>
              <a:t> </a:t>
            </a:r>
            <a:r>
              <a:rPr lang="en-US" dirty="0" err="1"/>
              <a:t>în</a:t>
            </a:r>
            <a:r>
              <a:rPr lang="en-US" dirty="0"/>
              <a:t> Europa ca un </a:t>
            </a:r>
            <a:r>
              <a:rPr lang="en-US" dirty="0" err="1"/>
              <a:t>răspuns</a:t>
            </a:r>
            <a:r>
              <a:rPr lang="en-US" dirty="0"/>
              <a:t> la </a:t>
            </a:r>
            <a:r>
              <a:rPr lang="en-US" dirty="0" err="1"/>
              <a:t>rivalitatea</a:t>
            </a:r>
            <a:r>
              <a:rPr lang="en-US" dirty="0"/>
              <a:t> Est-Vest, </a:t>
            </a:r>
            <a:r>
              <a:rPr lang="en-US" dirty="0" err="1"/>
              <a:t>propune</a:t>
            </a:r>
            <a:r>
              <a:rPr lang="en-US" dirty="0"/>
              <a:t> </a:t>
            </a:r>
            <a:r>
              <a:rPr lang="en-US" dirty="0" err="1"/>
              <a:t>în</a:t>
            </a:r>
            <a:r>
              <a:rPr lang="en-US" dirty="0"/>
              <a:t> mod </a:t>
            </a:r>
            <a:r>
              <a:rPr lang="en-US" dirty="0" err="1"/>
              <a:t>clar</a:t>
            </a:r>
            <a:r>
              <a:rPr lang="en-US" dirty="0"/>
              <a:t> </a:t>
            </a:r>
            <a:r>
              <a:rPr lang="en-US" dirty="0" err="1"/>
              <a:t>cooperarea</a:t>
            </a:r>
            <a:r>
              <a:rPr lang="en-US" dirty="0"/>
              <a:t> ca </a:t>
            </a:r>
            <a:r>
              <a:rPr lang="en-US" dirty="0" err="1"/>
              <a:t>unicul</a:t>
            </a:r>
            <a:r>
              <a:rPr lang="en-US" dirty="0"/>
              <a:t> </a:t>
            </a:r>
            <a:r>
              <a:rPr lang="en-US" dirty="0" err="1"/>
              <a:t>mijloc</a:t>
            </a:r>
            <a:r>
              <a:rPr lang="en-US" dirty="0"/>
              <a:t> </a:t>
            </a:r>
            <a:r>
              <a:rPr lang="en-US" dirty="0" err="1"/>
              <a:t>legitim</a:t>
            </a:r>
            <a:r>
              <a:rPr lang="en-US" dirty="0"/>
              <a:t> de </a:t>
            </a:r>
            <a:r>
              <a:rPr lang="en-US" dirty="0" err="1"/>
              <a:t>rezolvare</a:t>
            </a:r>
            <a:r>
              <a:rPr lang="en-US" dirty="0"/>
              <a:t> a </a:t>
            </a:r>
            <a:r>
              <a:rPr lang="en-US" dirty="0" err="1"/>
              <a:t>conflictelor</a:t>
            </a:r>
            <a:r>
              <a:rPr lang="en-US" dirty="0"/>
              <a:t>. </a:t>
            </a:r>
            <a:r>
              <a:rPr lang="en-US" dirty="0" err="1"/>
              <a:t>Primul</a:t>
            </a:r>
            <a:r>
              <a:rPr lang="en-US" dirty="0"/>
              <a:t> </a:t>
            </a:r>
            <a:r>
              <a:rPr lang="en-US" dirty="0" err="1"/>
              <a:t>discurs</a:t>
            </a:r>
            <a:r>
              <a:rPr lang="en-US" dirty="0"/>
              <a:t> major </a:t>
            </a:r>
            <a:r>
              <a:rPr lang="en-US" dirty="0" err="1"/>
              <a:t>în</a:t>
            </a:r>
            <a:r>
              <a:rPr lang="en-US" dirty="0"/>
              <a:t> </a:t>
            </a:r>
            <a:r>
              <a:rPr lang="en-US" dirty="0" err="1"/>
              <a:t>problema</a:t>
            </a:r>
            <a:r>
              <a:rPr lang="en-US" dirty="0"/>
              <a:t> </a:t>
            </a:r>
            <a:r>
              <a:rPr lang="en-US" dirty="0" err="1"/>
              <a:t>securităţii</a:t>
            </a:r>
            <a:r>
              <a:rPr lang="en-US" dirty="0"/>
              <a:t> </a:t>
            </a:r>
            <a:r>
              <a:rPr lang="en-US" dirty="0" err="1"/>
              <a:t>comune</a:t>
            </a:r>
            <a:r>
              <a:rPr lang="en-US" dirty="0"/>
              <a:t>: </a:t>
            </a:r>
            <a:endParaRPr lang="ru-RU" dirty="0"/>
          </a:p>
        </p:txBody>
      </p:sp>
      <p:graphicFrame>
        <p:nvGraphicFramePr>
          <p:cNvPr id="4" name="Схема 3"/>
          <p:cNvGraphicFramePr/>
          <p:nvPr>
            <p:extLst>
              <p:ext uri="{D42A27DB-BD31-4B8C-83A1-F6EECF244321}">
                <p14:modId xmlns:p14="http://schemas.microsoft.com/office/powerpoint/2010/main" val="2352901627"/>
              </p:ext>
            </p:extLst>
          </p:nvPr>
        </p:nvGraphicFramePr>
        <p:xfrm>
          <a:off x="923544" y="1828800"/>
          <a:ext cx="10872216"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46276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895236767"/>
              </p:ext>
            </p:extLst>
          </p:nvPr>
        </p:nvGraphicFramePr>
        <p:xfrm>
          <a:off x="1023938" y="233680"/>
          <a:ext cx="10588942" cy="6410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3334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78408" y="932688"/>
            <a:ext cx="9720073" cy="740664"/>
          </a:xfrm>
        </p:spPr>
        <p:txBody>
          <a:bodyPr>
            <a:normAutofit/>
          </a:bodyPr>
          <a:lstStyle/>
          <a:p>
            <a:pPr algn="just"/>
            <a:r>
              <a:rPr lang="en-US" dirty="0" err="1"/>
              <a:t>Astăzi</a:t>
            </a:r>
            <a:r>
              <a:rPr lang="en-US" dirty="0"/>
              <a:t> </a:t>
            </a:r>
            <a:r>
              <a:rPr lang="en-US" dirty="0" err="1"/>
              <a:t>securitatea</a:t>
            </a:r>
            <a:r>
              <a:rPr lang="en-US" dirty="0"/>
              <a:t> </a:t>
            </a:r>
            <a:r>
              <a:rPr lang="en-US" dirty="0" err="1"/>
              <a:t>naţională</a:t>
            </a:r>
            <a:r>
              <a:rPr lang="en-US" dirty="0"/>
              <a:t> </a:t>
            </a:r>
            <a:r>
              <a:rPr lang="en-US" dirty="0" err="1"/>
              <a:t>poate</a:t>
            </a:r>
            <a:r>
              <a:rPr lang="en-US" dirty="0"/>
              <a:t> fi </a:t>
            </a:r>
            <a:r>
              <a:rPr lang="en-US" dirty="0" err="1"/>
              <a:t>afirmată</a:t>
            </a:r>
            <a:r>
              <a:rPr lang="en-US" dirty="0"/>
              <a:t> </a:t>
            </a:r>
            <a:r>
              <a:rPr lang="en-US" dirty="0" err="1"/>
              <a:t>în</a:t>
            </a:r>
            <a:r>
              <a:rPr lang="en-US" dirty="0"/>
              <a:t> plan </a:t>
            </a:r>
            <a:r>
              <a:rPr lang="en-US" dirty="0" err="1"/>
              <a:t>internaţional</a:t>
            </a:r>
            <a:r>
              <a:rPr lang="en-US" dirty="0"/>
              <a:t>, </a:t>
            </a:r>
            <a:r>
              <a:rPr lang="ro-RO" dirty="0" err="1" smtClean="0"/>
              <a:t>î</a:t>
            </a:r>
            <a:r>
              <a:rPr lang="en-US" dirty="0" err="1" smtClean="0"/>
              <a:t>ntr-una</a:t>
            </a:r>
            <a:r>
              <a:rPr lang="en-US" dirty="0" smtClean="0"/>
              <a:t> </a:t>
            </a:r>
            <a:r>
              <a:rPr lang="en-US" dirty="0"/>
              <a:t>din </a:t>
            </a:r>
            <a:r>
              <a:rPr lang="en-US" dirty="0" err="1"/>
              <a:t>formele</a:t>
            </a:r>
            <a:r>
              <a:rPr lang="en-US" dirty="0"/>
              <a:t> </a:t>
            </a:r>
            <a:r>
              <a:rPr lang="en-US" dirty="0" err="1"/>
              <a:t>fundamentale</a:t>
            </a:r>
            <a:r>
              <a:rPr lang="en-US" dirty="0"/>
              <a:t>:</a:t>
            </a:r>
            <a:endParaRPr lang="ru-RU" dirty="0"/>
          </a:p>
          <a:p>
            <a:endParaRPr lang="fr-FR" dirty="0"/>
          </a:p>
        </p:txBody>
      </p:sp>
      <p:graphicFrame>
        <p:nvGraphicFramePr>
          <p:cNvPr id="4" name="Схема 3"/>
          <p:cNvGraphicFramePr/>
          <p:nvPr>
            <p:extLst>
              <p:ext uri="{D42A27DB-BD31-4B8C-83A1-F6EECF244321}">
                <p14:modId xmlns:p14="http://schemas.microsoft.com/office/powerpoint/2010/main" val="624777296"/>
              </p:ext>
            </p:extLst>
          </p:nvPr>
        </p:nvGraphicFramePr>
        <p:xfrm>
          <a:off x="978409" y="1819656"/>
          <a:ext cx="9720072" cy="43186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90019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77824" y="1078992"/>
            <a:ext cx="9720073" cy="585216"/>
          </a:xfrm>
        </p:spPr>
        <p:txBody>
          <a:bodyPr>
            <a:normAutofit/>
          </a:bodyPr>
          <a:lstStyle/>
          <a:p>
            <a:r>
              <a:rPr lang="en-US" dirty="0" err="1"/>
              <a:t>Interesele</a:t>
            </a:r>
            <a:r>
              <a:rPr lang="en-US" dirty="0"/>
              <a:t> </a:t>
            </a:r>
            <a:r>
              <a:rPr lang="en-US" dirty="0" err="1"/>
              <a:t>naţionale</a:t>
            </a:r>
            <a:r>
              <a:rPr lang="en-US" dirty="0"/>
              <a:t> de </a:t>
            </a:r>
            <a:r>
              <a:rPr lang="en-US" dirty="0" err="1"/>
              <a:t>bază</a:t>
            </a:r>
            <a:r>
              <a:rPr lang="en-US" dirty="0"/>
              <a:t> </a:t>
            </a:r>
            <a:r>
              <a:rPr lang="en-US" dirty="0" err="1"/>
              <a:t>sunt</a:t>
            </a:r>
            <a:r>
              <a:rPr lang="en-US" dirty="0"/>
              <a:t> </a:t>
            </a:r>
            <a:r>
              <a:rPr lang="en-US" dirty="0" err="1"/>
              <a:t>clasificate</a:t>
            </a:r>
            <a:r>
              <a:rPr lang="en-US" dirty="0"/>
              <a:t> </a:t>
            </a:r>
            <a:r>
              <a:rPr lang="en-US" dirty="0" err="1"/>
              <a:t>astfel</a:t>
            </a:r>
            <a:r>
              <a:rPr lang="en-US" dirty="0"/>
              <a:t>: </a:t>
            </a:r>
            <a:endParaRPr lang="ru-RU" dirty="0"/>
          </a:p>
        </p:txBody>
      </p:sp>
      <p:graphicFrame>
        <p:nvGraphicFramePr>
          <p:cNvPr id="4" name="Схема 3"/>
          <p:cNvGraphicFramePr/>
          <p:nvPr>
            <p:extLst>
              <p:ext uri="{D42A27DB-BD31-4B8C-83A1-F6EECF244321}">
                <p14:modId xmlns:p14="http://schemas.microsoft.com/office/powerpoint/2010/main" val="4195455197"/>
              </p:ext>
            </p:extLst>
          </p:nvPr>
        </p:nvGraphicFramePr>
        <p:xfrm>
          <a:off x="877824" y="1938528"/>
          <a:ext cx="10449559" cy="42912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93523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smtClean="0"/>
              <a:t>Concluzie</a:t>
            </a:r>
            <a:endParaRPr lang="fr-FR" dirty="0"/>
          </a:p>
        </p:txBody>
      </p:sp>
      <p:sp>
        <p:nvSpPr>
          <p:cNvPr id="3" name="Объект 2"/>
          <p:cNvSpPr>
            <a:spLocks noGrp="1"/>
          </p:cNvSpPr>
          <p:nvPr>
            <p:ph idx="1"/>
          </p:nvPr>
        </p:nvSpPr>
        <p:spPr/>
        <p:txBody>
          <a:bodyPr>
            <a:normAutofit/>
          </a:bodyPr>
          <a:lstStyle/>
          <a:p>
            <a:pPr algn="just"/>
            <a:r>
              <a:rPr lang="en-US" dirty="0" err="1"/>
              <a:t>Epoca</a:t>
            </a:r>
            <a:r>
              <a:rPr lang="en-US" dirty="0"/>
              <a:t> </a:t>
            </a:r>
            <a:r>
              <a:rPr lang="en-US" dirty="0" err="1"/>
              <a:t>pe</a:t>
            </a:r>
            <a:r>
              <a:rPr lang="en-US" dirty="0"/>
              <a:t> care o </a:t>
            </a:r>
            <a:r>
              <a:rPr lang="en-US" dirty="0" err="1"/>
              <a:t>trăim</a:t>
            </a:r>
            <a:r>
              <a:rPr lang="en-US" dirty="0"/>
              <a:t> </a:t>
            </a:r>
            <a:r>
              <a:rPr lang="en-US" dirty="0" err="1"/>
              <a:t>este</a:t>
            </a:r>
            <a:r>
              <a:rPr lang="en-US" dirty="0"/>
              <a:t> </a:t>
            </a:r>
            <a:r>
              <a:rPr lang="en-US" dirty="0" err="1"/>
              <a:t>una</a:t>
            </a:r>
            <a:r>
              <a:rPr lang="en-US" dirty="0"/>
              <a:t> a </a:t>
            </a:r>
            <a:r>
              <a:rPr lang="en-US" dirty="0" err="1"/>
              <a:t>frământărilor</a:t>
            </a:r>
            <a:r>
              <a:rPr lang="en-US" dirty="0"/>
              <a:t>, a </a:t>
            </a:r>
            <a:r>
              <a:rPr lang="en-US" dirty="0" err="1"/>
              <a:t>provocărilor</a:t>
            </a:r>
            <a:r>
              <a:rPr lang="en-US" dirty="0"/>
              <a:t> </a:t>
            </a:r>
            <a:r>
              <a:rPr lang="en-US" dirty="0" err="1"/>
              <a:t>cauzate</a:t>
            </a:r>
            <a:r>
              <a:rPr lang="en-US" dirty="0"/>
              <a:t> de </a:t>
            </a:r>
            <a:r>
              <a:rPr lang="en-US" dirty="0" err="1"/>
              <a:t>limitări</a:t>
            </a:r>
            <a:r>
              <a:rPr lang="en-US" dirty="0"/>
              <a:t> </a:t>
            </a:r>
            <a:r>
              <a:rPr lang="en-US" dirty="0" err="1"/>
              <a:t>şi</a:t>
            </a:r>
            <a:r>
              <a:rPr lang="en-US" dirty="0"/>
              <a:t> </a:t>
            </a:r>
            <a:r>
              <a:rPr lang="en-US" dirty="0" err="1"/>
              <a:t>crize</a:t>
            </a:r>
            <a:r>
              <a:rPr lang="en-US" dirty="0"/>
              <a:t> </a:t>
            </a:r>
            <a:r>
              <a:rPr lang="en-US" dirty="0" err="1"/>
              <a:t>în</a:t>
            </a:r>
            <a:r>
              <a:rPr lang="en-US" dirty="0"/>
              <a:t> </a:t>
            </a:r>
            <a:r>
              <a:rPr lang="en-US" dirty="0" err="1"/>
              <a:t>aproape</a:t>
            </a:r>
            <a:r>
              <a:rPr lang="en-US" dirty="0"/>
              <a:t> </a:t>
            </a:r>
            <a:r>
              <a:rPr lang="en-US" dirty="0" err="1"/>
              <a:t>toate</a:t>
            </a:r>
            <a:r>
              <a:rPr lang="en-US" dirty="0"/>
              <a:t> </a:t>
            </a:r>
            <a:r>
              <a:rPr lang="en-US" dirty="0" err="1"/>
              <a:t>domeniile</a:t>
            </a:r>
            <a:r>
              <a:rPr lang="en-US" dirty="0"/>
              <a:t> de </a:t>
            </a:r>
            <a:r>
              <a:rPr lang="en-US" dirty="0" err="1"/>
              <a:t>activitate</a:t>
            </a:r>
            <a:r>
              <a:rPr lang="en-US" dirty="0"/>
              <a:t> ale </a:t>
            </a:r>
            <a:r>
              <a:rPr lang="en-US" dirty="0" err="1"/>
              <a:t>societăţii</a:t>
            </a:r>
            <a:r>
              <a:rPr lang="en-US" dirty="0"/>
              <a:t> </a:t>
            </a:r>
            <a:r>
              <a:rPr lang="en-US" dirty="0" err="1"/>
              <a:t>umane</a:t>
            </a:r>
            <a:r>
              <a:rPr lang="en-US" dirty="0"/>
              <a:t>; politic, economic, diplomatic, </a:t>
            </a:r>
            <a:r>
              <a:rPr lang="en-US" dirty="0" err="1"/>
              <a:t>ori</a:t>
            </a:r>
            <a:r>
              <a:rPr lang="en-US" dirty="0"/>
              <a:t> </a:t>
            </a:r>
            <a:r>
              <a:rPr lang="en-US" dirty="0" err="1"/>
              <a:t>militar</a:t>
            </a:r>
            <a:r>
              <a:rPr lang="en-US" dirty="0"/>
              <a:t>. Din </a:t>
            </a:r>
            <a:r>
              <a:rPr lang="en-US" dirty="0" err="1"/>
              <a:t>acestă</a:t>
            </a:r>
            <a:r>
              <a:rPr lang="en-US" dirty="0"/>
              <a:t> </a:t>
            </a:r>
            <a:r>
              <a:rPr lang="en-US" dirty="0" err="1"/>
              <a:t>perspectivă</a:t>
            </a:r>
            <a:r>
              <a:rPr lang="en-US" dirty="0"/>
              <a:t>, </a:t>
            </a:r>
            <a:r>
              <a:rPr lang="en-US" dirty="0" err="1"/>
              <a:t>observăm</a:t>
            </a:r>
            <a:r>
              <a:rPr lang="en-US" dirty="0"/>
              <a:t> o </a:t>
            </a:r>
            <a:r>
              <a:rPr lang="en-US" dirty="0" err="1"/>
              <a:t>tensionare</a:t>
            </a:r>
            <a:r>
              <a:rPr lang="en-US" dirty="0"/>
              <a:t> a </a:t>
            </a:r>
            <a:r>
              <a:rPr lang="en-US" dirty="0" err="1"/>
              <a:t>relaţiilor</a:t>
            </a:r>
            <a:r>
              <a:rPr lang="en-US" dirty="0"/>
              <a:t> </a:t>
            </a:r>
            <a:r>
              <a:rPr lang="en-US" dirty="0" err="1"/>
              <a:t>între</a:t>
            </a:r>
            <a:r>
              <a:rPr lang="en-US" dirty="0"/>
              <a:t> state, o </a:t>
            </a:r>
            <a:r>
              <a:rPr lang="en-US" dirty="0" err="1"/>
              <a:t>căutare</a:t>
            </a:r>
            <a:r>
              <a:rPr lang="en-US" dirty="0"/>
              <a:t> a </a:t>
            </a:r>
            <a:r>
              <a:rPr lang="en-US" dirty="0" err="1"/>
              <a:t>soluţiilor</a:t>
            </a:r>
            <a:r>
              <a:rPr lang="en-US" dirty="0"/>
              <a:t>, </a:t>
            </a:r>
            <a:r>
              <a:rPr lang="en-US" dirty="0" err="1"/>
              <a:t>dar</a:t>
            </a:r>
            <a:r>
              <a:rPr lang="en-US" dirty="0"/>
              <a:t> </a:t>
            </a:r>
            <a:r>
              <a:rPr lang="en-US" dirty="0" err="1"/>
              <a:t>şi</a:t>
            </a:r>
            <a:r>
              <a:rPr lang="en-US" dirty="0"/>
              <a:t> a </a:t>
            </a:r>
            <a:r>
              <a:rPr lang="en-US" dirty="0" err="1"/>
              <a:t>soluţiilor</a:t>
            </a:r>
            <a:r>
              <a:rPr lang="en-US" dirty="0"/>
              <a:t> de </a:t>
            </a:r>
            <a:r>
              <a:rPr lang="en-US" dirty="0" err="1"/>
              <a:t>echilibru</a:t>
            </a:r>
            <a:r>
              <a:rPr lang="en-US" dirty="0"/>
              <a:t>, </a:t>
            </a:r>
            <a:r>
              <a:rPr lang="en-US" dirty="0" err="1"/>
              <a:t>iar</a:t>
            </a:r>
            <a:r>
              <a:rPr lang="en-US" dirty="0"/>
              <a:t> </a:t>
            </a:r>
            <a:r>
              <a:rPr lang="en-US" dirty="0" err="1"/>
              <a:t>problemele</a:t>
            </a:r>
            <a:r>
              <a:rPr lang="en-US" dirty="0"/>
              <a:t> legate de diverse </a:t>
            </a:r>
            <a:r>
              <a:rPr lang="en-US" dirty="0" err="1"/>
              <a:t>aspecte</a:t>
            </a:r>
            <a:r>
              <a:rPr lang="en-US" dirty="0"/>
              <a:t> ale </a:t>
            </a:r>
            <a:r>
              <a:rPr lang="en-US" dirty="0" err="1"/>
              <a:t>securităţiiinternaţionale</a:t>
            </a:r>
            <a:r>
              <a:rPr lang="en-US" dirty="0"/>
              <a:t> </a:t>
            </a:r>
            <a:r>
              <a:rPr lang="en-US" dirty="0" err="1"/>
              <a:t>sunt</a:t>
            </a:r>
            <a:r>
              <a:rPr lang="en-US" dirty="0"/>
              <a:t> </a:t>
            </a:r>
            <a:r>
              <a:rPr lang="en-US" dirty="0" err="1"/>
              <a:t>intens</a:t>
            </a:r>
            <a:r>
              <a:rPr lang="en-US" dirty="0"/>
              <a:t> </a:t>
            </a:r>
            <a:r>
              <a:rPr lang="en-US" dirty="0" err="1"/>
              <a:t>dezbătute,atât</a:t>
            </a:r>
            <a:r>
              <a:rPr lang="en-US" dirty="0"/>
              <a:t> </a:t>
            </a:r>
            <a:r>
              <a:rPr lang="en-US" dirty="0" err="1"/>
              <a:t>în</a:t>
            </a:r>
            <a:r>
              <a:rPr lang="en-US" dirty="0"/>
              <a:t> </a:t>
            </a:r>
            <a:r>
              <a:rPr lang="en-US" dirty="0" err="1"/>
              <a:t>întâlniri</a:t>
            </a:r>
            <a:r>
              <a:rPr lang="en-US" dirty="0"/>
              <a:t> </a:t>
            </a:r>
            <a:r>
              <a:rPr lang="en-US" dirty="0" err="1"/>
              <a:t>şi</a:t>
            </a:r>
            <a:r>
              <a:rPr lang="en-US" dirty="0"/>
              <a:t> </a:t>
            </a:r>
            <a:r>
              <a:rPr lang="en-US" dirty="0" err="1"/>
              <a:t>conferinţe</a:t>
            </a:r>
            <a:r>
              <a:rPr lang="en-US" dirty="0"/>
              <a:t> </a:t>
            </a:r>
            <a:r>
              <a:rPr lang="en-US" dirty="0" err="1"/>
              <a:t>oficiale</a:t>
            </a:r>
            <a:r>
              <a:rPr lang="en-US" dirty="0"/>
              <a:t>, </a:t>
            </a:r>
            <a:r>
              <a:rPr lang="en-US" dirty="0" err="1"/>
              <a:t>în</a:t>
            </a:r>
            <a:r>
              <a:rPr lang="en-US" dirty="0"/>
              <a:t> </a:t>
            </a:r>
            <a:r>
              <a:rPr lang="en-US" dirty="0" err="1"/>
              <a:t>dezbateri</a:t>
            </a:r>
            <a:r>
              <a:rPr lang="en-US" dirty="0"/>
              <a:t> </a:t>
            </a:r>
            <a:r>
              <a:rPr lang="en-US" dirty="0" err="1"/>
              <a:t>publice</a:t>
            </a:r>
            <a:r>
              <a:rPr lang="en-US" dirty="0"/>
              <a:t>, </a:t>
            </a:r>
            <a:r>
              <a:rPr lang="en-US" dirty="0" err="1"/>
              <a:t>cât</a:t>
            </a:r>
            <a:r>
              <a:rPr lang="en-US" dirty="0"/>
              <a:t> </a:t>
            </a:r>
            <a:r>
              <a:rPr lang="en-US" dirty="0" err="1"/>
              <a:t>şi</a:t>
            </a:r>
            <a:r>
              <a:rPr lang="en-US" dirty="0"/>
              <a:t> </a:t>
            </a:r>
            <a:r>
              <a:rPr lang="en-US" dirty="0" err="1"/>
              <a:t>în</a:t>
            </a:r>
            <a:r>
              <a:rPr lang="en-US" dirty="0"/>
              <a:t> mass-media.</a:t>
            </a:r>
            <a:endParaRPr lang="ru-RU" dirty="0"/>
          </a:p>
          <a:p>
            <a:pPr algn="just"/>
            <a:r>
              <a:rPr lang="en-US" dirty="0" err="1"/>
              <a:t>Statul</a:t>
            </a:r>
            <a:r>
              <a:rPr lang="en-US" dirty="0"/>
              <a:t>, ca </a:t>
            </a:r>
            <a:r>
              <a:rPr lang="en-US" dirty="0" err="1"/>
              <a:t>subiect</a:t>
            </a:r>
            <a:r>
              <a:rPr lang="en-US" dirty="0"/>
              <a:t> de </a:t>
            </a:r>
            <a:r>
              <a:rPr lang="en-US" dirty="0" err="1"/>
              <a:t>drept</a:t>
            </a:r>
            <a:r>
              <a:rPr lang="en-US" dirty="0"/>
              <a:t> </a:t>
            </a:r>
            <a:r>
              <a:rPr lang="en-US" dirty="0" err="1"/>
              <a:t>internaţional</a:t>
            </a:r>
            <a:r>
              <a:rPr lang="en-US" dirty="0"/>
              <a:t>, </a:t>
            </a:r>
            <a:r>
              <a:rPr lang="en-US" dirty="0" err="1"/>
              <a:t>devine</a:t>
            </a:r>
            <a:r>
              <a:rPr lang="en-US" dirty="0"/>
              <a:t> </a:t>
            </a:r>
            <a:r>
              <a:rPr lang="en-US" dirty="0" err="1"/>
              <a:t>purtătorul</a:t>
            </a:r>
            <a:r>
              <a:rPr lang="en-US" dirty="0"/>
              <a:t> </a:t>
            </a:r>
            <a:r>
              <a:rPr lang="en-US" dirty="0" err="1"/>
              <a:t>matricei</a:t>
            </a:r>
            <a:r>
              <a:rPr lang="en-US" dirty="0"/>
              <a:t> </a:t>
            </a:r>
            <a:r>
              <a:rPr lang="en-US" dirty="0" err="1"/>
              <a:t>naţionale</a:t>
            </a:r>
            <a:r>
              <a:rPr lang="en-US" dirty="0"/>
              <a:t> </a:t>
            </a:r>
            <a:r>
              <a:rPr lang="en-US" dirty="0" err="1"/>
              <a:t>în</a:t>
            </a:r>
            <a:r>
              <a:rPr lang="en-US" dirty="0"/>
              <a:t> </a:t>
            </a:r>
            <a:r>
              <a:rPr lang="en-US" dirty="0" err="1"/>
              <a:t>mediul</a:t>
            </a:r>
            <a:r>
              <a:rPr lang="en-US" dirty="0"/>
              <a:t> de </a:t>
            </a:r>
            <a:r>
              <a:rPr lang="en-US" dirty="0" err="1"/>
              <a:t>acţiune</a:t>
            </a:r>
            <a:r>
              <a:rPr lang="en-US" dirty="0"/>
              <a:t> </a:t>
            </a:r>
            <a:r>
              <a:rPr lang="en-US" dirty="0" err="1"/>
              <a:t>interstatal</a:t>
            </a:r>
            <a:r>
              <a:rPr lang="en-US" dirty="0"/>
              <a:t>, </a:t>
            </a:r>
            <a:r>
              <a:rPr lang="en-US" dirty="0" err="1"/>
              <a:t>având</a:t>
            </a:r>
            <a:r>
              <a:rPr lang="en-US" dirty="0"/>
              <a:t> </a:t>
            </a:r>
            <a:r>
              <a:rPr lang="en-US" dirty="0" err="1"/>
              <a:t>competenţa</a:t>
            </a:r>
            <a:r>
              <a:rPr lang="en-US" dirty="0"/>
              <a:t> </a:t>
            </a:r>
            <a:r>
              <a:rPr lang="en-US" dirty="0" err="1"/>
              <a:t>generală</a:t>
            </a:r>
            <a:r>
              <a:rPr lang="en-US" dirty="0"/>
              <a:t> de </a:t>
            </a:r>
            <a:r>
              <a:rPr lang="en-US" dirty="0" err="1"/>
              <a:t>promovare</a:t>
            </a:r>
            <a:r>
              <a:rPr lang="en-US" dirty="0"/>
              <a:t> </a:t>
            </a:r>
            <a:r>
              <a:rPr lang="en-US" dirty="0" err="1"/>
              <a:t>şi</a:t>
            </a:r>
            <a:r>
              <a:rPr lang="en-US" dirty="0"/>
              <a:t> </a:t>
            </a:r>
            <a:r>
              <a:rPr lang="en-US" dirty="0" err="1"/>
              <a:t>apărare</a:t>
            </a:r>
            <a:r>
              <a:rPr lang="en-US" dirty="0"/>
              <a:t> a </a:t>
            </a:r>
            <a:r>
              <a:rPr lang="en-US" dirty="0" err="1"/>
              <a:t>acesteia</a:t>
            </a:r>
            <a:r>
              <a:rPr lang="en-US" dirty="0"/>
              <a:t>. </a:t>
            </a:r>
            <a:r>
              <a:rPr lang="en-US" dirty="0" err="1"/>
              <a:t>Statul</a:t>
            </a:r>
            <a:r>
              <a:rPr lang="en-US" dirty="0"/>
              <a:t> nu </a:t>
            </a:r>
            <a:r>
              <a:rPr lang="en-US" dirty="0" err="1"/>
              <a:t>este</a:t>
            </a:r>
            <a:r>
              <a:rPr lang="en-US" dirty="0"/>
              <a:t> </a:t>
            </a:r>
            <a:r>
              <a:rPr lang="en-US" dirty="0" err="1"/>
              <a:t>singurul</a:t>
            </a:r>
            <a:r>
              <a:rPr lang="en-US" dirty="0"/>
              <a:t> actor al </a:t>
            </a:r>
            <a:r>
              <a:rPr lang="en-US" dirty="0" err="1"/>
              <a:t>naţiunii</a:t>
            </a:r>
            <a:r>
              <a:rPr lang="en-US" dirty="0"/>
              <a:t>, </a:t>
            </a:r>
            <a:r>
              <a:rPr lang="en-US" dirty="0" err="1"/>
              <a:t>cutura</a:t>
            </a:r>
            <a:r>
              <a:rPr lang="en-US" dirty="0"/>
              <a:t> </a:t>
            </a:r>
            <a:r>
              <a:rPr lang="en-US" dirty="0" err="1"/>
              <a:t>naţională</a:t>
            </a:r>
            <a:r>
              <a:rPr lang="en-US" dirty="0"/>
              <a:t> </a:t>
            </a:r>
            <a:r>
              <a:rPr lang="en-US" dirty="0" err="1"/>
              <a:t>instituţionalizată</a:t>
            </a:r>
            <a:r>
              <a:rPr lang="en-US" dirty="0"/>
              <a:t> </a:t>
            </a:r>
            <a:r>
              <a:rPr lang="en-US" dirty="0" err="1"/>
              <a:t>fiind</a:t>
            </a:r>
            <a:r>
              <a:rPr lang="en-US" dirty="0"/>
              <a:t> un </a:t>
            </a:r>
            <a:r>
              <a:rPr lang="en-US" dirty="0" err="1"/>
              <a:t>transmiţător</a:t>
            </a:r>
            <a:r>
              <a:rPr lang="en-US" dirty="0"/>
              <a:t> </a:t>
            </a:r>
            <a:r>
              <a:rPr lang="en-US" dirty="0" err="1"/>
              <a:t>veritabil</a:t>
            </a:r>
            <a:r>
              <a:rPr lang="en-US" dirty="0"/>
              <a:t> de </a:t>
            </a:r>
            <a:r>
              <a:rPr lang="en-US" dirty="0" err="1"/>
              <a:t>impulsuri</a:t>
            </a:r>
            <a:r>
              <a:rPr lang="en-US" dirty="0"/>
              <a:t> </a:t>
            </a:r>
            <a:r>
              <a:rPr lang="en-US" dirty="0" err="1"/>
              <a:t>în</a:t>
            </a:r>
            <a:r>
              <a:rPr lang="en-US" dirty="0"/>
              <a:t> </a:t>
            </a:r>
            <a:r>
              <a:rPr lang="en-US" dirty="0" err="1"/>
              <a:t>mediul</a:t>
            </a:r>
            <a:r>
              <a:rPr lang="en-US" dirty="0"/>
              <a:t> extern.</a:t>
            </a:r>
            <a:endParaRPr lang="ru-RU" dirty="0"/>
          </a:p>
          <a:p>
            <a:endParaRPr lang="fr-FR" dirty="0"/>
          </a:p>
        </p:txBody>
      </p:sp>
    </p:spTree>
    <p:extLst>
      <p:ext uri="{BB962C8B-B14F-4D97-AF65-F5344CB8AC3E}">
        <p14:creationId xmlns:p14="http://schemas.microsoft.com/office/powerpoint/2010/main" val="5940465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smtClean="0"/>
              <a:t>Bibliografie</a:t>
            </a:r>
            <a:endParaRPr lang="fr-FR" dirty="0"/>
          </a:p>
        </p:txBody>
      </p:sp>
      <p:sp>
        <p:nvSpPr>
          <p:cNvPr id="3" name="Объект 2"/>
          <p:cNvSpPr>
            <a:spLocks noGrp="1"/>
          </p:cNvSpPr>
          <p:nvPr>
            <p:ph idx="1"/>
          </p:nvPr>
        </p:nvSpPr>
        <p:spPr/>
        <p:txBody>
          <a:bodyPr>
            <a:normAutofit/>
          </a:bodyPr>
          <a:lstStyle/>
          <a:p>
            <a:pPr algn="just"/>
            <a:r>
              <a:rPr lang="en-US" dirty="0" err="1"/>
              <a:t>Alagappa</a:t>
            </a:r>
            <a:r>
              <a:rPr lang="en-US" dirty="0"/>
              <a:t>, </a:t>
            </a:r>
            <a:r>
              <a:rPr lang="en-US" dirty="0" err="1"/>
              <a:t>Mutiah</a:t>
            </a:r>
            <a:r>
              <a:rPr lang="en-US" dirty="0"/>
              <a:t>, Redefining security </a:t>
            </a:r>
            <a:r>
              <a:rPr lang="en-US" dirty="0" err="1"/>
              <a:t>în</a:t>
            </a:r>
            <a:r>
              <a:rPr lang="en-US" dirty="0"/>
              <a:t> Asian security practice, </a:t>
            </a:r>
            <a:r>
              <a:rPr lang="en-US" dirty="0" err="1"/>
              <a:t>Cakifornia</a:t>
            </a:r>
            <a:r>
              <a:rPr lang="en-US" dirty="0"/>
              <a:t>, Stanford University Press, 1988</a:t>
            </a:r>
            <a:endParaRPr lang="ru-RU" dirty="0"/>
          </a:p>
          <a:p>
            <a:pPr algn="just"/>
            <a:r>
              <a:rPr lang="en-US" dirty="0" err="1" smtClean="0"/>
              <a:t>Boncu</a:t>
            </a:r>
            <a:r>
              <a:rPr lang="en-US" dirty="0"/>
              <a:t>, </a:t>
            </a:r>
            <a:r>
              <a:rPr lang="en-US" dirty="0" err="1"/>
              <a:t>Simion</a:t>
            </a:r>
            <a:r>
              <a:rPr lang="en-US" dirty="0"/>
              <a:t>, Securitate </a:t>
            </a:r>
            <a:r>
              <a:rPr lang="en-US" dirty="0" err="1"/>
              <a:t>europeană</a:t>
            </a:r>
            <a:r>
              <a:rPr lang="en-US" dirty="0"/>
              <a:t> </a:t>
            </a:r>
            <a:r>
              <a:rPr lang="en-US" dirty="0" err="1"/>
              <a:t>în</a:t>
            </a:r>
            <a:r>
              <a:rPr lang="en-US" dirty="0"/>
              <a:t> </a:t>
            </a:r>
            <a:r>
              <a:rPr lang="en-US" dirty="0" err="1"/>
              <a:t>schimbare</a:t>
            </a:r>
            <a:r>
              <a:rPr lang="en-US" dirty="0"/>
              <a:t>, </a:t>
            </a:r>
            <a:r>
              <a:rPr lang="en-US" dirty="0" err="1"/>
              <a:t>Provocări</a:t>
            </a:r>
            <a:r>
              <a:rPr lang="en-US" dirty="0"/>
              <a:t> </a:t>
            </a:r>
            <a:r>
              <a:rPr lang="en-US" dirty="0" err="1"/>
              <a:t>şi</a:t>
            </a:r>
            <a:r>
              <a:rPr lang="en-US" dirty="0"/>
              <a:t> </a:t>
            </a:r>
            <a:r>
              <a:rPr lang="en-US" dirty="0" err="1"/>
              <a:t>soluţii</a:t>
            </a:r>
            <a:r>
              <a:rPr lang="en-US" dirty="0"/>
              <a:t>, Ed. </a:t>
            </a:r>
            <a:r>
              <a:rPr lang="en-US" dirty="0" err="1"/>
              <a:t>Amco</a:t>
            </a:r>
            <a:r>
              <a:rPr lang="en-US" dirty="0"/>
              <a:t>- Press, </a:t>
            </a:r>
            <a:r>
              <a:rPr lang="en-US" dirty="0" err="1"/>
              <a:t>Bucureşti</a:t>
            </a:r>
            <a:r>
              <a:rPr lang="en-US" dirty="0"/>
              <a:t>, 1995</a:t>
            </a:r>
            <a:endParaRPr lang="ru-RU" dirty="0"/>
          </a:p>
          <a:p>
            <a:pPr algn="just"/>
            <a:r>
              <a:rPr lang="en-US" dirty="0"/>
              <a:t>Arnold </a:t>
            </a:r>
            <a:r>
              <a:rPr lang="en-US" dirty="0" err="1"/>
              <a:t>Wolfers</a:t>
            </a:r>
            <a:r>
              <a:rPr lang="en-US" dirty="0"/>
              <a:t>, „ National Security” as an Ambiguous Symbol in Political Science Quarterly, vol.67, </a:t>
            </a:r>
            <a:r>
              <a:rPr lang="en-US" dirty="0" err="1"/>
              <a:t>Nr</a:t>
            </a:r>
            <a:r>
              <a:rPr lang="en-US" dirty="0"/>
              <a:t>. 4, 1952</a:t>
            </a:r>
            <a:endParaRPr lang="ru-RU" dirty="0"/>
          </a:p>
          <a:p>
            <a:pPr algn="just"/>
            <a:r>
              <a:rPr lang="en-US" dirty="0" err="1"/>
              <a:t>Buzan</a:t>
            </a:r>
            <a:r>
              <a:rPr lang="en-US" dirty="0"/>
              <a:t>, Barry, </a:t>
            </a:r>
            <a:r>
              <a:rPr lang="en-US" dirty="0" err="1"/>
              <a:t>popoarele</a:t>
            </a:r>
            <a:r>
              <a:rPr lang="en-US" dirty="0"/>
              <a:t>, </a:t>
            </a:r>
            <a:r>
              <a:rPr lang="en-US" dirty="0" err="1"/>
              <a:t>statele</a:t>
            </a:r>
            <a:r>
              <a:rPr lang="en-US" dirty="0"/>
              <a:t> </a:t>
            </a:r>
            <a:r>
              <a:rPr lang="en-US" dirty="0" err="1"/>
              <a:t>şi</a:t>
            </a:r>
            <a:r>
              <a:rPr lang="en-US" dirty="0"/>
              <a:t> </a:t>
            </a:r>
            <a:r>
              <a:rPr lang="en-US" dirty="0" err="1"/>
              <a:t>teama</a:t>
            </a:r>
            <a:r>
              <a:rPr lang="en-US" dirty="0"/>
              <a:t>, Ed. Cartier, </a:t>
            </a:r>
            <a:r>
              <a:rPr lang="en-US" dirty="0" err="1"/>
              <a:t>Chişinău</a:t>
            </a:r>
            <a:r>
              <a:rPr lang="en-US" dirty="0"/>
              <a:t>, 2000</a:t>
            </a:r>
            <a:endParaRPr lang="ru-RU" dirty="0"/>
          </a:p>
          <a:p>
            <a:pPr algn="just"/>
            <a:r>
              <a:rPr lang="en-US" dirty="0"/>
              <a:t>David A. Baldwin, The concept of security, Review of International Studies, 1997</a:t>
            </a:r>
            <a:endParaRPr lang="ru-RU" dirty="0"/>
          </a:p>
          <a:p>
            <a:pPr algn="just"/>
            <a:r>
              <a:rPr lang="en-US" dirty="0"/>
              <a:t>Edward A. </a:t>
            </a:r>
            <a:r>
              <a:rPr lang="en-US" dirty="0" err="1"/>
              <a:t>Kolodziej</a:t>
            </a:r>
            <a:r>
              <a:rPr lang="en-US" dirty="0"/>
              <a:t>, </a:t>
            </a:r>
            <a:r>
              <a:rPr lang="en-US" dirty="0" err="1"/>
              <a:t>Securitatea</a:t>
            </a:r>
            <a:r>
              <a:rPr lang="en-US" dirty="0"/>
              <a:t> </a:t>
            </a:r>
            <a:r>
              <a:rPr lang="en-US" dirty="0" err="1"/>
              <a:t>şi</a:t>
            </a:r>
            <a:r>
              <a:rPr lang="en-US" dirty="0"/>
              <a:t> </a:t>
            </a:r>
            <a:r>
              <a:rPr lang="en-US" dirty="0" err="1"/>
              <a:t>relaţiile</a:t>
            </a:r>
            <a:r>
              <a:rPr lang="en-US" dirty="0"/>
              <a:t> </a:t>
            </a:r>
            <a:r>
              <a:rPr lang="en-US" dirty="0" err="1"/>
              <a:t>internaţionale</a:t>
            </a:r>
            <a:r>
              <a:rPr lang="en-US" dirty="0"/>
              <a:t>, </a:t>
            </a:r>
            <a:r>
              <a:rPr lang="en-US" dirty="0" err="1"/>
              <a:t>Editura</a:t>
            </a:r>
            <a:r>
              <a:rPr lang="en-US" dirty="0"/>
              <a:t> </a:t>
            </a:r>
            <a:r>
              <a:rPr lang="en-US" dirty="0" err="1"/>
              <a:t>Polirom</a:t>
            </a:r>
            <a:r>
              <a:rPr lang="en-US" dirty="0"/>
              <a:t>, 2007</a:t>
            </a:r>
            <a:endParaRPr lang="ru-RU" dirty="0"/>
          </a:p>
          <a:p>
            <a:endParaRPr lang="fr-FR" dirty="0"/>
          </a:p>
        </p:txBody>
      </p:sp>
    </p:spTree>
    <p:extLst>
      <p:ext uri="{BB962C8B-B14F-4D97-AF65-F5344CB8AC3E}">
        <p14:creationId xmlns:p14="http://schemas.microsoft.com/office/powerpoint/2010/main" val="11232457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smtClean="0"/>
              <a:t>Cuprins</a:t>
            </a:r>
            <a:endParaRPr lang="fr-FR" dirty="0"/>
          </a:p>
        </p:txBody>
      </p:sp>
      <p:sp>
        <p:nvSpPr>
          <p:cNvPr id="3" name="Объект 2"/>
          <p:cNvSpPr>
            <a:spLocks noGrp="1"/>
          </p:cNvSpPr>
          <p:nvPr>
            <p:ph idx="1"/>
          </p:nvPr>
        </p:nvSpPr>
        <p:spPr>
          <a:xfrm>
            <a:off x="1024128" y="2001520"/>
            <a:ext cx="9720073" cy="4307840"/>
          </a:xfrm>
        </p:spPr>
        <p:txBody>
          <a:bodyPr>
            <a:normAutofit fontScale="92500" lnSpcReduction="10000"/>
          </a:bodyPr>
          <a:lstStyle/>
          <a:p>
            <a:pPr algn="just"/>
            <a:r>
              <a:rPr lang="ro-RO" dirty="0" smtClean="0"/>
              <a:t>Introducere</a:t>
            </a:r>
          </a:p>
          <a:p>
            <a:pPr algn="just"/>
            <a:r>
              <a:rPr lang="fr-FR" dirty="0" err="1"/>
              <a:t>Interesele</a:t>
            </a:r>
            <a:r>
              <a:rPr lang="fr-FR" dirty="0"/>
              <a:t> </a:t>
            </a:r>
            <a:r>
              <a:rPr lang="fr-FR" dirty="0" err="1"/>
              <a:t>fundamentale</a:t>
            </a:r>
            <a:r>
              <a:rPr lang="fr-FR" dirty="0"/>
              <a:t> ale </a:t>
            </a:r>
            <a:r>
              <a:rPr lang="fr-FR" dirty="0" err="1"/>
              <a:t>statului</a:t>
            </a:r>
            <a:r>
              <a:rPr lang="fr-FR" dirty="0"/>
              <a:t> </a:t>
            </a:r>
            <a:r>
              <a:rPr lang="fr-FR" dirty="0" err="1"/>
              <a:t>prin</a:t>
            </a:r>
            <a:r>
              <a:rPr lang="fr-FR" dirty="0"/>
              <a:t> </a:t>
            </a:r>
            <a:r>
              <a:rPr lang="fr-FR" dirty="0" err="1"/>
              <a:t>prisma</a:t>
            </a:r>
            <a:r>
              <a:rPr lang="fr-FR" dirty="0"/>
              <a:t> </a:t>
            </a:r>
            <a:r>
              <a:rPr lang="fr-FR" dirty="0" err="1"/>
              <a:t>conceptului</a:t>
            </a:r>
            <a:r>
              <a:rPr lang="fr-FR" dirty="0"/>
              <a:t> </a:t>
            </a:r>
            <a:r>
              <a:rPr lang="fr-FR" dirty="0" smtClean="0"/>
              <a:t>de</a:t>
            </a:r>
            <a:r>
              <a:rPr lang="ro-RO" dirty="0" smtClean="0"/>
              <a:t> </a:t>
            </a:r>
            <a:r>
              <a:rPr lang="fr-FR" dirty="0" err="1" smtClean="0"/>
              <a:t>securitate</a:t>
            </a:r>
            <a:r>
              <a:rPr lang="fr-FR" dirty="0" smtClean="0"/>
              <a:t> </a:t>
            </a:r>
            <a:r>
              <a:rPr lang="fr-FR" dirty="0" err="1" smtClean="0"/>
              <a:t>internaţională</a:t>
            </a:r>
            <a:endParaRPr lang="fr-FR" dirty="0"/>
          </a:p>
          <a:p>
            <a:pPr algn="just">
              <a:buFont typeface="Wingdings" panose="05000000000000000000" pitchFamily="2" charset="2"/>
              <a:buChar char="Ø"/>
            </a:pPr>
            <a:r>
              <a:rPr lang="ro-RO" dirty="0" smtClean="0"/>
              <a:t> </a:t>
            </a:r>
            <a:r>
              <a:rPr lang="fr-FR" dirty="0" err="1" smtClean="0"/>
              <a:t>suveranitatea</a:t>
            </a:r>
            <a:r>
              <a:rPr lang="fr-FR" dirty="0" smtClean="0"/>
              <a:t> </a:t>
            </a:r>
            <a:r>
              <a:rPr lang="fr-FR" dirty="0" err="1" smtClean="0"/>
              <a:t>statului</a:t>
            </a:r>
            <a:endParaRPr lang="fr-FR" dirty="0"/>
          </a:p>
          <a:p>
            <a:pPr algn="just">
              <a:buFont typeface="Wingdings" panose="05000000000000000000" pitchFamily="2" charset="2"/>
              <a:buChar char="Ø"/>
            </a:pPr>
            <a:r>
              <a:rPr lang="ro-RO" dirty="0" smtClean="0"/>
              <a:t> </a:t>
            </a:r>
            <a:r>
              <a:rPr lang="fr-FR" dirty="0" err="1" smtClean="0"/>
              <a:t>integritatea</a:t>
            </a:r>
            <a:r>
              <a:rPr lang="fr-FR" dirty="0" smtClean="0"/>
              <a:t> </a:t>
            </a:r>
            <a:r>
              <a:rPr lang="fr-FR" dirty="0" err="1" smtClean="0"/>
              <a:t>teritorială</a:t>
            </a:r>
            <a:endParaRPr lang="fr-FR" dirty="0"/>
          </a:p>
          <a:p>
            <a:pPr algn="just">
              <a:buFont typeface="Wingdings" panose="05000000000000000000" pitchFamily="2" charset="2"/>
              <a:buChar char="Ø"/>
            </a:pPr>
            <a:r>
              <a:rPr lang="ro-RO" dirty="0" smtClean="0"/>
              <a:t> </a:t>
            </a:r>
            <a:r>
              <a:rPr lang="fr-FR" dirty="0" err="1" smtClean="0"/>
              <a:t>stabilitatea</a:t>
            </a:r>
            <a:r>
              <a:rPr lang="fr-FR" dirty="0" smtClean="0"/>
              <a:t> </a:t>
            </a:r>
            <a:r>
              <a:rPr lang="fr-FR" dirty="0"/>
              <a:t>social-</a:t>
            </a:r>
            <a:r>
              <a:rPr lang="fr-FR" dirty="0" err="1"/>
              <a:t>politică</a:t>
            </a:r>
            <a:r>
              <a:rPr lang="fr-FR" dirty="0"/>
              <a:t> a </a:t>
            </a:r>
            <a:r>
              <a:rPr lang="fr-FR" dirty="0" err="1" smtClean="0"/>
              <a:t>statului</a:t>
            </a:r>
            <a:endParaRPr lang="fr-FR" dirty="0"/>
          </a:p>
          <a:p>
            <a:pPr algn="just">
              <a:buFont typeface="Wingdings" panose="05000000000000000000" pitchFamily="2" charset="2"/>
              <a:buChar char="Ø"/>
            </a:pPr>
            <a:r>
              <a:rPr lang="ro-RO" dirty="0" smtClean="0"/>
              <a:t> </a:t>
            </a:r>
            <a:r>
              <a:rPr lang="fr-FR" dirty="0" err="1" smtClean="0"/>
              <a:t>regimul</a:t>
            </a:r>
            <a:r>
              <a:rPr lang="fr-FR" dirty="0" smtClean="0"/>
              <a:t> </a:t>
            </a:r>
            <a:r>
              <a:rPr lang="fr-FR" dirty="0" err="1" smtClean="0"/>
              <a:t>constituţional</a:t>
            </a:r>
            <a:endParaRPr lang="fr-FR" dirty="0"/>
          </a:p>
          <a:p>
            <a:pPr algn="just">
              <a:buFont typeface="Wingdings" panose="05000000000000000000" pitchFamily="2" charset="2"/>
              <a:buChar char="Ø"/>
            </a:pPr>
            <a:r>
              <a:rPr lang="ro-RO" dirty="0" smtClean="0"/>
              <a:t> </a:t>
            </a:r>
            <a:r>
              <a:rPr lang="fr-FR" dirty="0" err="1" smtClean="0"/>
              <a:t>stabilitatea</a:t>
            </a:r>
            <a:r>
              <a:rPr lang="fr-FR" dirty="0" smtClean="0"/>
              <a:t> </a:t>
            </a:r>
            <a:r>
              <a:rPr lang="fr-FR" dirty="0" err="1"/>
              <a:t>strategică</a:t>
            </a:r>
            <a:r>
              <a:rPr lang="fr-FR" dirty="0"/>
              <a:t> </a:t>
            </a:r>
            <a:r>
              <a:rPr lang="fr-FR" dirty="0" err="1"/>
              <a:t>în</a:t>
            </a:r>
            <a:r>
              <a:rPr lang="fr-FR" dirty="0"/>
              <a:t> </a:t>
            </a:r>
            <a:r>
              <a:rPr lang="fr-FR" dirty="0" err="1"/>
              <a:t>relaţiile</a:t>
            </a:r>
            <a:r>
              <a:rPr lang="fr-FR" dirty="0"/>
              <a:t> </a:t>
            </a:r>
            <a:r>
              <a:rPr lang="fr-FR" dirty="0" err="1" smtClean="0"/>
              <a:t>internaţionale</a:t>
            </a:r>
            <a:endParaRPr lang="fr-FR" dirty="0"/>
          </a:p>
          <a:p>
            <a:pPr algn="just"/>
            <a:r>
              <a:rPr lang="fr-FR" dirty="0" err="1" smtClean="0"/>
              <a:t>Particularitățile</a:t>
            </a:r>
            <a:r>
              <a:rPr lang="fr-FR" dirty="0" smtClean="0"/>
              <a:t> </a:t>
            </a:r>
            <a:r>
              <a:rPr lang="fr-FR" dirty="0" err="1"/>
              <a:t>transformării</a:t>
            </a:r>
            <a:r>
              <a:rPr lang="fr-FR" dirty="0"/>
              <a:t> </a:t>
            </a:r>
            <a:r>
              <a:rPr lang="fr-FR" dirty="0" err="1"/>
              <a:t>necesităţilor</a:t>
            </a:r>
            <a:r>
              <a:rPr lang="fr-FR" dirty="0"/>
              <a:t> interne </a:t>
            </a:r>
            <a:r>
              <a:rPr lang="fr-FR" dirty="0" err="1"/>
              <a:t>în</a:t>
            </a:r>
            <a:r>
              <a:rPr lang="fr-FR" dirty="0"/>
              <a:t> </a:t>
            </a:r>
            <a:r>
              <a:rPr lang="fr-FR" dirty="0" err="1"/>
              <a:t>interese</a:t>
            </a:r>
            <a:r>
              <a:rPr lang="fr-FR" dirty="0"/>
              <a:t> </a:t>
            </a:r>
            <a:r>
              <a:rPr lang="fr-FR" dirty="0" err="1" smtClean="0"/>
              <a:t>naţionale</a:t>
            </a:r>
            <a:endParaRPr lang="ro-RO" dirty="0" smtClean="0"/>
          </a:p>
          <a:p>
            <a:pPr algn="just"/>
            <a:r>
              <a:rPr lang="ro-RO" dirty="0" smtClean="0"/>
              <a:t>Concluzie</a:t>
            </a:r>
          </a:p>
          <a:p>
            <a:pPr algn="just"/>
            <a:r>
              <a:rPr lang="ro-RO" dirty="0" smtClean="0"/>
              <a:t>Bibliografie</a:t>
            </a:r>
            <a:endParaRPr lang="fr-FR" dirty="0"/>
          </a:p>
          <a:p>
            <a:endParaRPr lang="fr-FR" dirty="0"/>
          </a:p>
        </p:txBody>
      </p:sp>
    </p:spTree>
    <p:extLst>
      <p:ext uri="{BB962C8B-B14F-4D97-AF65-F5344CB8AC3E}">
        <p14:creationId xmlns:p14="http://schemas.microsoft.com/office/powerpoint/2010/main" val="40052722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smtClean="0"/>
              <a:t>Introducere</a:t>
            </a:r>
            <a:endParaRPr lang="fr-FR" dirty="0"/>
          </a:p>
        </p:txBody>
      </p:sp>
      <p:sp>
        <p:nvSpPr>
          <p:cNvPr id="3" name="Объект 2"/>
          <p:cNvSpPr>
            <a:spLocks noGrp="1"/>
          </p:cNvSpPr>
          <p:nvPr>
            <p:ph idx="1"/>
          </p:nvPr>
        </p:nvSpPr>
        <p:spPr/>
        <p:txBody>
          <a:bodyPr/>
          <a:lstStyle/>
          <a:p>
            <a:pPr algn="just"/>
            <a:r>
              <a:rPr lang="fr-FR" dirty="0" err="1"/>
              <a:t>Securitatea</a:t>
            </a:r>
            <a:r>
              <a:rPr lang="fr-FR" dirty="0"/>
              <a:t> </a:t>
            </a:r>
            <a:r>
              <a:rPr lang="fr-FR" dirty="0" err="1"/>
              <a:t>internaţională</a:t>
            </a:r>
            <a:r>
              <a:rPr lang="fr-FR" dirty="0"/>
              <a:t> </a:t>
            </a:r>
            <a:r>
              <a:rPr lang="fr-FR" dirty="0" err="1"/>
              <a:t>cuprinde</a:t>
            </a:r>
            <a:r>
              <a:rPr lang="fr-FR" dirty="0"/>
              <a:t> </a:t>
            </a:r>
            <a:r>
              <a:rPr lang="fr-FR" dirty="0" err="1"/>
              <a:t>sistemul</a:t>
            </a:r>
            <a:r>
              <a:rPr lang="fr-FR" dirty="0"/>
              <a:t> de </a:t>
            </a:r>
            <a:r>
              <a:rPr lang="fr-FR" dirty="0" err="1"/>
              <a:t>relaţii</a:t>
            </a:r>
            <a:r>
              <a:rPr lang="fr-FR" dirty="0"/>
              <a:t> </a:t>
            </a:r>
            <a:r>
              <a:rPr lang="fr-FR" dirty="0" err="1"/>
              <a:t>internaţionale</a:t>
            </a:r>
            <a:r>
              <a:rPr lang="fr-FR" dirty="0"/>
              <a:t>, </a:t>
            </a:r>
            <a:r>
              <a:rPr lang="fr-FR" dirty="0" err="1"/>
              <a:t>bazate</a:t>
            </a:r>
            <a:r>
              <a:rPr lang="fr-FR" dirty="0"/>
              <a:t> </a:t>
            </a:r>
            <a:r>
              <a:rPr lang="fr-FR" dirty="0" err="1"/>
              <a:t>pe</a:t>
            </a:r>
            <a:r>
              <a:rPr lang="fr-FR" dirty="0"/>
              <a:t> </a:t>
            </a:r>
            <a:r>
              <a:rPr lang="fr-FR" dirty="0" err="1"/>
              <a:t>respectul</a:t>
            </a:r>
            <a:r>
              <a:rPr lang="fr-FR" dirty="0"/>
              <a:t> </a:t>
            </a:r>
            <a:r>
              <a:rPr lang="fr-FR" dirty="0" err="1"/>
              <a:t>principiilor</a:t>
            </a:r>
            <a:r>
              <a:rPr lang="fr-FR" dirty="0"/>
              <a:t> </a:t>
            </a:r>
            <a:r>
              <a:rPr lang="fr-FR" dirty="0" err="1"/>
              <a:t>şi</a:t>
            </a:r>
            <a:r>
              <a:rPr lang="fr-FR" dirty="0"/>
              <a:t> </a:t>
            </a:r>
            <a:r>
              <a:rPr lang="fr-FR" dirty="0" err="1"/>
              <a:t>normelor</a:t>
            </a:r>
            <a:r>
              <a:rPr lang="fr-FR" dirty="0"/>
              <a:t> de </a:t>
            </a:r>
            <a:r>
              <a:rPr lang="fr-FR" dirty="0" err="1"/>
              <a:t>drept</a:t>
            </a:r>
            <a:r>
              <a:rPr lang="fr-FR" dirty="0"/>
              <a:t> </a:t>
            </a:r>
            <a:r>
              <a:rPr lang="fr-FR" dirty="0" err="1"/>
              <a:t>internaţional</a:t>
            </a:r>
            <a:r>
              <a:rPr lang="fr-FR" dirty="0"/>
              <a:t> </a:t>
            </a:r>
            <a:r>
              <a:rPr lang="fr-FR" dirty="0" err="1"/>
              <a:t>dintre</a:t>
            </a:r>
            <a:r>
              <a:rPr lang="fr-FR" dirty="0"/>
              <a:t> </a:t>
            </a:r>
            <a:r>
              <a:rPr lang="fr-FR" dirty="0" err="1"/>
              <a:t>toate</a:t>
            </a:r>
            <a:r>
              <a:rPr lang="fr-FR" dirty="0"/>
              <a:t> </a:t>
            </a:r>
            <a:r>
              <a:rPr lang="fr-FR" dirty="0" err="1"/>
              <a:t>naţiunile</a:t>
            </a:r>
            <a:r>
              <a:rPr lang="fr-FR" dirty="0"/>
              <a:t>, care </a:t>
            </a:r>
            <a:r>
              <a:rPr lang="fr-FR" dirty="0" err="1"/>
              <a:t>exclude</a:t>
            </a:r>
            <a:r>
              <a:rPr lang="fr-FR" dirty="0"/>
              <a:t> </a:t>
            </a:r>
            <a:r>
              <a:rPr lang="fr-FR" dirty="0" err="1"/>
              <a:t>soluţia</a:t>
            </a:r>
            <a:r>
              <a:rPr lang="fr-FR" dirty="0"/>
              <a:t> de </a:t>
            </a:r>
            <a:r>
              <a:rPr lang="fr-FR" dirty="0" err="1"/>
              <a:t>rezolvare</a:t>
            </a:r>
            <a:r>
              <a:rPr lang="fr-FR" dirty="0"/>
              <a:t> a </a:t>
            </a:r>
            <a:r>
              <a:rPr lang="fr-FR" dirty="0" err="1"/>
              <a:t>disputelor</a:t>
            </a:r>
            <a:r>
              <a:rPr lang="fr-FR" dirty="0"/>
              <a:t> </a:t>
            </a:r>
            <a:r>
              <a:rPr lang="fr-FR" dirty="0" err="1"/>
              <a:t>şi</a:t>
            </a:r>
            <a:r>
              <a:rPr lang="fr-FR" dirty="0"/>
              <a:t> a </a:t>
            </a:r>
            <a:r>
              <a:rPr lang="fr-FR" dirty="0" err="1"/>
              <a:t>diferendelor</a:t>
            </a:r>
            <a:r>
              <a:rPr lang="fr-FR" dirty="0"/>
              <a:t> </a:t>
            </a:r>
            <a:r>
              <a:rPr lang="fr-FR" dirty="0" err="1"/>
              <a:t>dintre</a:t>
            </a:r>
            <a:r>
              <a:rPr lang="fr-FR" dirty="0"/>
              <a:t> </a:t>
            </a:r>
            <a:r>
              <a:rPr lang="fr-FR" dirty="0" err="1"/>
              <a:t>ele</a:t>
            </a:r>
            <a:r>
              <a:rPr lang="fr-FR" dirty="0"/>
              <a:t> </a:t>
            </a:r>
            <a:r>
              <a:rPr lang="fr-FR" dirty="0" err="1"/>
              <a:t>prin</a:t>
            </a:r>
            <a:r>
              <a:rPr lang="fr-FR" dirty="0"/>
              <a:t> </a:t>
            </a:r>
            <a:r>
              <a:rPr lang="fr-FR" dirty="0" err="1"/>
              <a:t>forţă</a:t>
            </a:r>
            <a:r>
              <a:rPr lang="fr-FR" dirty="0"/>
              <a:t> </a:t>
            </a:r>
            <a:r>
              <a:rPr lang="fr-FR" dirty="0" err="1"/>
              <a:t>sau</a:t>
            </a:r>
            <a:r>
              <a:rPr lang="fr-FR" dirty="0"/>
              <a:t> </a:t>
            </a:r>
            <a:r>
              <a:rPr lang="fr-FR" dirty="0" err="1"/>
              <a:t>ameninţare</a:t>
            </a:r>
            <a:r>
              <a:rPr lang="fr-FR" dirty="0"/>
              <a:t>.</a:t>
            </a:r>
          </a:p>
          <a:p>
            <a:pPr algn="just"/>
            <a:r>
              <a:rPr lang="fr-FR" dirty="0" err="1"/>
              <a:t>Politica</a:t>
            </a:r>
            <a:r>
              <a:rPr lang="fr-FR" dirty="0"/>
              <a:t> </a:t>
            </a:r>
            <a:r>
              <a:rPr lang="fr-FR" dirty="0" err="1"/>
              <a:t>externă</a:t>
            </a:r>
            <a:r>
              <a:rPr lang="fr-FR" dirty="0"/>
              <a:t>, </a:t>
            </a:r>
            <a:r>
              <a:rPr lang="fr-FR" dirty="0" err="1"/>
              <a:t>militară</a:t>
            </a:r>
            <a:r>
              <a:rPr lang="fr-FR" dirty="0"/>
              <a:t> </a:t>
            </a:r>
            <a:r>
              <a:rPr lang="fr-FR" dirty="0" err="1"/>
              <a:t>şi</a:t>
            </a:r>
            <a:r>
              <a:rPr lang="fr-FR" dirty="0"/>
              <a:t> </a:t>
            </a:r>
            <a:r>
              <a:rPr lang="fr-FR" dirty="0" err="1"/>
              <a:t>economică</a:t>
            </a:r>
            <a:r>
              <a:rPr lang="fr-FR" dirty="0"/>
              <a:t> a </a:t>
            </a:r>
            <a:r>
              <a:rPr lang="fr-FR" dirty="0" err="1"/>
              <a:t>statelor</a:t>
            </a:r>
            <a:r>
              <a:rPr lang="fr-FR" dirty="0"/>
              <a:t>, </a:t>
            </a:r>
            <a:r>
              <a:rPr lang="fr-FR" dirty="0" err="1"/>
              <a:t>intersectarea</a:t>
            </a:r>
            <a:r>
              <a:rPr lang="fr-FR" dirty="0"/>
              <a:t> </a:t>
            </a:r>
            <a:r>
              <a:rPr lang="fr-FR" dirty="0" err="1"/>
              <a:t>acestora</a:t>
            </a:r>
            <a:r>
              <a:rPr lang="fr-FR" dirty="0"/>
              <a:t> </a:t>
            </a:r>
            <a:r>
              <a:rPr lang="fr-FR" dirty="0" err="1"/>
              <a:t>în</a:t>
            </a:r>
            <a:r>
              <a:rPr lang="fr-FR" dirty="0"/>
              <a:t> zone de </a:t>
            </a:r>
            <a:r>
              <a:rPr lang="fr-FR" dirty="0" err="1"/>
              <a:t>schimb</a:t>
            </a:r>
            <a:r>
              <a:rPr lang="fr-FR" dirty="0"/>
              <a:t> </a:t>
            </a:r>
            <a:r>
              <a:rPr lang="fr-FR" dirty="0" err="1"/>
              <a:t>şi</a:t>
            </a:r>
            <a:r>
              <a:rPr lang="fr-FR" dirty="0"/>
              <a:t> </a:t>
            </a:r>
            <a:r>
              <a:rPr lang="fr-FR" dirty="0" err="1"/>
              <a:t>dispuntă,cât</a:t>
            </a:r>
            <a:r>
              <a:rPr lang="fr-FR" dirty="0"/>
              <a:t> </a:t>
            </a:r>
            <a:r>
              <a:rPr lang="fr-FR" dirty="0" err="1"/>
              <a:t>şi</a:t>
            </a:r>
            <a:r>
              <a:rPr lang="fr-FR" dirty="0"/>
              <a:t> structura </a:t>
            </a:r>
            <a:r>
              <a:rPr lang="fr-FR" dirty="0" err="1"/>
              <a:t>generală</a:t>
            </a:r>
            <a:r>
              <a:rPr lang="fr-FR" dirty="0"/>
              <a:t> a </a:t>
            </a:r>
            <a:r>
              <a:rPr lang="fr-FR" dirty="0" err="1"/>
              <a:t>relaţiilor</a:t>
            </a:r>
            <a:r>
              <a:rPr lang="fr-FR" dirty="0"/>
              <a:t> </a:t>
            </a:r>
            <a:r>
              <a:rPr lang="fr-FR" dirty="0" err="1"/>
              <a:t>pe</a:t>
            </a:r>
            <a:r>
              <a:rPr lang="fr-FR" dirty="0"/>
              <a:t> care le </a:t>
            </a:r>
            <a:r>
              <a:rPr lang="fr-FR" dirty="0" err="1"/>
              <a:t>creează</a:t>
            </a:r>
            <a:r>
              <a:rPr lang="fr-FR" dirty="0"/>
              <a:t>, </a:t>
            </a:r>
            <a:r>
              <a:rPr lang="fr-FR" dirty="0" err="1"/>
              <a:t>toate</a:t>
            </a:r>
            <a:r>
              <a:rPr lang="fr-FR" dirty="0"/>
              <a:t> </a:t>
            </a:r>
            <a:r>
              <a:rPr lang="fr-FR" dirty="0" err="1"/>
              <a:t>sunt</a:t>
            </a:r>
            <a:r>
              <a:rPr lang="fr-FR" dirty="0"/>
              <a:t> </a:t>
            </a:r>
            <a:r>
              <a:rPr lang="fr-FR" dirty="0" err="1"/>
              <a:t>analizate</a:t>
            </a:r>
            <a:r>
              <a:rPr lang="fr-FR" dirty="0"/>
              <a:t> ca </a:t>
            </a:r>
            <a:r>
              <a:rPr lang="fr-FR" dirty="0" err="1"/>
              <a:t>aspiraţii</a:t>
            </a:r>
            <a:r>
              <a:rPr lang="fr-FR" dirty="0"/>
              <a:t> </a:t>
            </a:r>
            <a:r>
              <a:rPr lang="fr-FR" dirty="0" err="1"/>
              <a:t>în</a:t>
            </a:r>
            <a:r>
              <a:rPr lang="fr-FR" dirty="0"/>
              <a:t> </a:t>
            </a:r>
            <a:r>
              <a:rPr lang="fr-FR" dirty="0" err="1"/>
              <a:t>vederea</a:t>
            </a:r>
            <a:r>
              <a:rPr lang="fr-FR" dirty="0"/>
              <a:t> </a:t>
            </a:r>
            <a:r>
              <a:rPr lang="fr-FR" dirty="0" err="1"/>
              <a:t>asigurării</a:t>
            </a:r>
            <a:r>
              <a:rPr lang="fr-FR" dirty="0"/>
              <a:t> </a:t>
            </a:r>
            <a:r>
              <a:rPr lang="fr-FR" dirty="0" err="1"/>
              <a:t>securităţii</a:t>
            </a:r>
            <a:r>
              <a:rPr lang="fr-FR" dirty="0"/>
              <a:t> </a:t>
            </a:r>
            <a:r>
              <a:rPr lang="fr-FR" dirty="0" err="1"/>
              <a:t>naţionale</a:t>
            </a:r>
            <a:r>
              <a:rPr lang="fr-FR" dirty="0"/>
              <a:t> </a:t>
            </a:r>
            <a:r>
              <a:rPr lang="fr-FR" dirty="0" err="1"/>
              <a:t>şi</a:t>
            </a:r>
            <a:r>
              <a:rPr lang="fr-FR" dirty="0"/>
              <a:t>/</a:t>
            </a:r>
            <a:r>
              <a:rPr lang="fr-FR" dirty="0" err="1"/>
              <a:t>sau</a:t>
            </a:r>
            <a:r>
              <a:rPr lang="fr-FR" dirty="0"/>
              <a:t> </a:t>
            </a:r>
            <a:r>
              <a:rPr lang="fr-FR" dirty="0" err="1"/>
              <a:t>internaţionale</a:t>
            </a:r>
            <a:r>
              <a:rPr lang="fr-FR" dirty="0"/>
              <a:t>. </a:t>
            </a:r>
            <a:r>
              <a:rPr lang="fr-FR" dirty="0" err="1"/>
              <a:t>Înainte</a:t>
            </a:r>
            <a:r>
              <a:rPr lang="fr-FR" dirty="0"/>
              <a:t> de </a:t>
            </a:r>
            <a:r>
              <a:rPr lang="fr-FR" dirty="0" err="1"/>
              <a:t>apariţia</a:t>
            </a:r>
            <a:r>
              <a:rPr lang="fr-FR" dirty="0"/>
              <a:t> </a:t>
            </a:r>
            <a:r>
              <a:rPr lang="fr-FR" dirty="0" err="1"/>
              <a:t>preocupărilor</a:t>
            </a:r>
            <a:r>
              <a:rPr lang="fr-FR" dirty="0"/>
              <a:t> </a:t>
            </a:r>
            <a:r>
              <a:rPr lang="fr-FR" dirty="0" err="1"/>
              <a:t>economice</a:t>
            </a:r>
            <a:r>
              <a:rPr lang="fr-FR" dirty="0"/>
              <a:t> </a:t>
            </a:r>
            <a:r>
              <a:rPr lang="fr-FR" dirty="0" err="1"/>
              <a:t>şi</a:t>
            </a:r>
            <a:r>
              <a:rPr lang="fr-FR" dirty="0"/>
              <a:t> </a:t>
            </a:r>
            <a:r>
              <a:rPr lang="fr-FR" dirty="0" err="1"/>
              <a:t>ambientale</a:t>
            </a:r>
            <a:r>
              <a:rPr lang="fr-FR" dirty="0"/>
              <a:t>, </a:t>
            </a:r>
            <a:r>
              <a:rPr lang="fr-FR" dirty="0" err="1"/>
              <a:t>din</a:t>
            </a:r>
            <a:r>
              <a:rPr lang="fr-FR" dirty="0"/>
              <a:t> </a:t>
            </a:r>
            <a:r>
              <a:rPr lang="fr-FR" dirty="0" err="1"/>
              <a:t>timpul</a:t>
            </a:r>
            <a:r>
              <a:rPr lang="fr-FR" dirty="0"/>
              <a:t> </a:t>
            </a:r>
            <a:r>
              <a:rPr lang="fr-FR" dirty="0" err="1"/>
              <a:t>anilor</a:t>
            </a:r>
            <a:r>
              <a:rPr lang="fr-FR" dirty="0"/>
              <a:t> 70, </a:t>
            </a:r>
            <a:r>
              <a:rPr lang="fr-FR" dirty="0" err="1"/>
              <a:t>conceptul</a:t>
            </a:r>
            <a:r>
              <a:rPr lang="fr-FR" dirty="0"/>
              <a:t> de </a:t>
            </a:r>
            <a:r>
              <a:rPr lang="fr-FR" dirty="0" err="1"/>
              <a:t>securitate</a:t>
            </a:r>
            <a:r>
              <a:rPr lang="fr-FR" dirty="0"/>
              <a:t> </a:t>
            </a:r>
            <a:r>
              <a:rPr lang="fr-FR" dirty="0" err="1"/>
              <a:t>era</a:t>
            </a:r>
            <a:r>
              <a:rPr lang="fr-FR" dirty="0"/>
              <a:t> </a:t>
            </a:r>
            <a:r>
              <a:rPr lang="fr-FR" dirty="0" err="1"/>
              <a:t>rareori</a:t>
            </a:r>
            <a:r>
              <a:rPr lang="fr-FR" dirty="0"/>
              <a:t> </a:t>
            </a:r>
            <a:r>
              <a:rPr lang="fr-FR" dirty="0" err="1"/>
              <a:t>tratat</a:t>
            </a:r>
            <a:r>
              <a:rPr lang="fr-FR" dirty="0"/>
              <a:t> </a:t>
            </a:r>
            <a:r>
              <a:rPr lang="fr-FR" dirty="0" err="1"/>
              <a:t>în</a:t>
            </a:r>
            <a:r>
              <a:rPr lang="fr-FR" dirty="0"/>
              <a:t> </a:t>
            </a:r>
            <a:r>
              <a:rPr lang="fr-FR" dirty="0" err="1"/>
              <a:t>alţi</a:t>
            </a:r>
            <a:r>
              <a:rPr lang="fr-FR" dirty="0"/>
              <a:t> </a:t>
            </a:r>
            <a:r>
              <a:rPr lang="fr-FR" dirty="0" err="1"/>
              <a:t>termeni</a:t>
            </a:r>
            <a:r>
              <a:rPr lang="fr-FR" dirty="0"/>
              <a:t> </a:t>
            </a:r>
            <a:r>
              <a:rPr lang="fr-FR" dirty="0" err="1"/>
              <a:t>decât</a:t>
            </a:r>
            <a:r>
              <a:rPr lang="fr-FR" dirty="0"/>
              <a:t> </a:t>
            </a:r>
            <a:r>
              <a:rPr lang="fr-FR" dirty="0" err="1"/>
              <a:t>cei</a:t>
            </a:r>
            <a:r>
              <a:rPr lang="fr-FR" dirty="0"/>
              <a:t> ai </a:t>
            </a:r>
            <a:r>
              <a:rPr lang="fr-FR" dirty="0" err="1"/>
              <a:t>intereselor</a:t>
            </a:r>
            <a:r>
              <a:rPr lang="fr-FR" dirty="0"/>
              <a:t> </a:t>
            </a:r>
            <a:r>
              <a:rPr lang="fr-FR" dirty="0" err="1"/>
              <a:t>politice</a:t>
            </a:r>
            <a:r>
              <a:rPr lang="fr-FR" dirty="0"/>
              <a:t> </a:t>
            </a:r>
            <a:r>
              <a:rPr lang="fr-FR" dirty="0" err="1"/>
              <a:t>particulare</a:t>
            </a:r>
            <a:r>
              <a:rPr lang="fr-FR" dirty="0"/>
              <a:t> ale </a:t>
            </a:r>
            <a:r>
              <a:rPr lang="fr-FR" dirty="0" err="1"/>
              <a:t>participanţilor</a:t>
            </a:r>
            <a:r>
              <a:rPr lang="fr-FR" dirty="0"/>
              <a:t> </a:t>
            </a:r>
            <a:r>
              <a:rPr lang="fr-FR" dirty="0" err="1"/>
              <a:t>şi</a:t>
            </a:r>
            <a:r>
              <a:rPr lang="fr-FR" dirty="0"/>
              <a:t> </a:t>
            </a:r>
            <a:r>
              <a:rPr lang="fr-FR" dirty="0" err="1"/>
              <a:t>chiar</a:t>
            </a:r>
            <a:r>
              <a:rPr lang="fr-FR" dirty="0"/>
              <a:t> </a:t>
            </a:r>
            <a:r>
              <a:rPr lang="fr-FR" dirty="0" err="1"/>
              <a:t>până</a:t>
            </a:r>
            <a:r>
              <a:rPr lang="fr-FR" dirty="0"/>
              <a:t> la </a:t>
            </a:r>
            <a:r>
              <a:rPr lang="fr-FR" dirty="0" err="1"/>
              <a:t>sfârşitul</a:t>
            </a:r>
            <a:r>
              <a:rPr lang="fr-FR" dirty="0"/>
              <a:t> </a:t>
            </a:r>
            <a:r>
              <a:rPr lang="fr-FR" dirty="0" err="1"/>
              <a:t>anilor</a:t>
            </a:r>
            <a:r>
              <a:rPr lang="fr-FR" dirty="0"/>
              <a:t> 80 </a:t>
            </a:r>
            <a:r>
              <a:rPr lang="fr-FR" dirty="0" err="1"/>
              <a:t>discuţia</a:t>
            </a:r>
            <a:r>
              <a:rPr lang="fr-FR" dirty="0"/>
              <a:t> </a:t>
            </a:r>
            <a:r>
              <a:rPr lang="fr-FR" dirty="0" err="1"/>
              <a:t>încă</a:t>
            </a:r>
            <a:r>
              <a:rPr lang="fr-FR" dirty="0"/>
              <a:t> mai </a:t>
            </a:r>
            <a:r>
              <a:rPr lang="fr-FR" dirty="0" err="1"/>
              <a:t>avea</a:t>
            </a:r>
            <a:r>
              <a:rPr lang="fr-FR" dirty="0"/>
              <a:t> un </a:t>
            </a:r>
            <a:r>
              <a:rPr lang="fr-FR" dirty="0" err="1"/>
              <a:t>puternic</a:t>
            </a:r>
            <a:r>
              <a:rPr lang="fr-FR" dirty="0"/>
              <a:t> accent </a:t>
            </a:r>
            <a:r>
              <a:rPr lang="fr-FR" dirty="0" err="1"/>
              <a:t>militar</a:t>
            </a:r>
            <a:r>
              <a:rPr lang="fr-FR" dirty="0"/>
              <a:t>.</a:t>
            </a:r>
          </a:p>
          <a:p>
            <a:endParaRPr lang="fr-FR" dirty="0"/>
          </a:p>
        </p:txBody>
      </p:sp>
    </p:spTree>
    <p:extLst>
      <p:ext uri="{BB962C8B-B14F-4D97-AF65-F5344CB8AC3E}">
        <p14:creationId xmlns:p14="http://schemas.microsoft.com/office/powerpoint/2010/main" val="31004069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National security rubber stamp Royalty Free Vector Image"/>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8614"/>
          <a:stretch/>
        </p:blipFill>
        <p:spPr bwMode="auto">
          <a:xfrm>
            <a:off x="402305" y="518160"/>
            <a:ext cx="2683231" cy="262128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59,970 National Security Stock Photos and Images - 123R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237382" y="3755602"/>
            <a:ext cx="3013075" cy="2008717"/>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2082800" y="665163"/>
            <a:ext cx="9672320" cy="5892800"/>
          </a:xfrm>
        </p:spPr>
        <p:txBody>
          <a:bodyPr>
            <a:normAutofit/>
          </a:bodyPr>
          <a:lstStyle/>
          <a:p>
            <a:pPr lvl="8" algn="just"/>
            <a:r>
              <a:rPr lang="en-US" sz="2800" dirty="0" err="1" smtClean="0"/>
              <a:t>Securitatea</a:t>
            </a:r>
            <a:r>
              <a:rPr lang="en-US" sz="2800" dirty="0" smtClean="0"/>
              <a:t> </a:t>
            </a:r>
            <a:r>
              <a:rPr lang="en-US" sz="2800" dirty="0" err="1"/>
              <a:t>statelor</a:t>
            </a:r>
            <a:r>
              <a:rPr lang="en-US" sz="2800" dirty="0"/>
              <a:t> </a:t>
            </a:r>
            <a:r>
              <a:rPr lang="en-US" sz="2800" dirty="0" err="1"/>
              <a:t>constituie</a:t>
            </a:r>
            <a:r>
              <a:rPr lang="en-US" sz="2800" dirty="0"/>
              <a:t> </a:t>
            </a:r>
            <a:r>
              <a:rPr lang="en-US" sz="2800" dirty="0" err="1"/>
              <a:t>unul</a:t>
            </a:r>
            <a:r>
              <a:rPr lang="en-US" sz="2800" dirty="0"/>
              <a:t> </a:t>
            </a:r>
            <a:r>
              <a:rPr lang="en-US" sz="2800" dirty="0" err="1"/>
              <a:t>dintre</a:t>
            </a:r>
            <a:r>
              <a:rPr lang="en-US" sz="2800" dirty="0"/>
              <a:t> </a:t>
            </a:r>
            <a:r>
              <a:rPr lang="en-US" sz="2800" dirty="0" err="1"/>
              <a:t>cele</a:t>
            </a:r>
            <a:r>
              <a:rPr lang="en-US" sz="2800" dirty="0"/>
              <a:t> </a:t>
            </a:r>
            <a:r>
              <a:rPr lang="en-US" sz="2800" dirty="0" err="1"/>
              <a:t>mai</a:t>
            </a:r>
            <a:r>
              <a:rPr lang="en-US" sz="2800" dirty="0"/>
              <a:t> </a:t>
            </a:r>
            <a:r>
              <a:rPr lang="en-US" sz="2800" dirty="0" err="1"/>
              <a:t>studiate</a:t>
            </a:r>
            <a:r>
              <a:rPr lang="en-US" sz="2800" dirty="0"/>
              <a:t> </a:t>
            </a:r>
            <a:r>
              <a:rPr lang="en-US" sz="2800" dirty="0" err="1"/>
              <a:t>şi</a:t>
            </a:r>
            <a:r>
              <a:rPr lang="en-US" sz="2800" dirty="0"/>
              <a:t> </a:t>
            </a:r>
            <a:r>
              <a:rPr lang="en-US" sz="2800" dirty="0" err="1"/>
              <a:t>reglementate</a:t>
            </a:r>
            <a:r>
              <a:rPr lang="en-US" sz="2800" dirty="0"/>
              <a:t> </a:t>
            </a:r>
            <a:r>
              <a:rPr lang="en-US" sz="2800" dirty="0" err="1"/>
              <a:t>domenii</a:t>
            </a:r>
            <a:r>
              <a:rPr lang="en-US" sz="2800" dirty="0"/>
              <a:t> </a:t>
            </a:r>
            <a:r>
              <a:rPr lang="en-US" sz="2800" dirty="0" err="1"/>
              <a:t>în</a:t>
            </a:r>
            <a:r>
              <a:rPr lang="en-US" sz="2800" dirty="0"/>
              <a:t> </a:t>
            </a:r>
            <a:r>
              <a:rPr lang="en-US" sz="2800" dirty="0" err="1"/>
              <a:t>activitatea</a:t>
            </a:r>
            <a:r>
              <a:rPr lang="en-US" sz="2800" dirty="0"/>
              <a:t> </a:t>
            </a:r>
            <a:r>
              <a:rPr lang="en-US" sz="2800" dirty="0" err="1"/>
              <a:t>comunităţilor</a:t>
            </a:r>
            <a:r>
              <a:rPr lang="en-US" sz="2800" dirty="0"/>
              <a:t> </a:t>
            </a:r>
            <a:r>
              <a:rPr lang="en-US" sz="2800" dirty="0" err="1"/>
              <a:t>umane</a:t>
            </a:r>
            <a:r>
              <a:rPr lang="en-US" sz="2800" dirty="0"/>
              <a:t>, </a:t>
            </a:r>
            <a:r>
              <a:rPr lang="en-US" sz="2800" dirty="0" err="1"/>
              <a:t>generând</a:t>
            </a:r>
            <a:r>
              <a:rPr lang="en-US" sz="2800" dirty="0"/>
              <a:t> </a:t>
            </a:r>
            <a:r>
              <a:rPr lang="en-US" sz="2800" dirty="0" err="1"/>
              <a:t>transformări</a:t>
            </a:r>
            <a:r>
              <a:rPr lang="en-US" sz="2800" dirty="0"/>
              <a:t> </a:t>
            </a:r>
            <a:r>
              <a:rPr lang="en-US" sz="2800" dirty="0" err="1"/>
              <a:t>profunde</a:t>
            </a:r>
            <a:r>
              <a:rPr lang="en-US" sz="2800" dirty="0"/>
              <a:t>, </a:t>
            </a:r>
            <a:r>
              <a:rPr lang="en-US" sz="2800" dirty="0" err="1"/>
              <a:t>în</a:t>
            </a:r>
            <a:r>
              <a:rPr lang="en-US" sz="2800" dirty="0"/>
              <a:t> special, </a:t>
            </a:r>
            <a:r>
              <a:rPr lang="en-US" sz="2800" dirty="0" err="1"/>
              <a:t>în</a:t>
            </a:r>
            <a:r>
              <a:rPr lang="en-US" sz="2800" dirty="0"/>
              <a:t> </a:t>
            </a:r>
            <a:r>
              <a:rPr lang="en-US" sz="2800" dirty="0" err="1"/>
              <a:t>ceea</a:t>
            </a:r>
            <a:r>
              <a:rPr lang="en-US" sz="2800" dirty="0"/>
              <a:t> </a:t>
            </a:r>
            <a:r>
              <a:rPr lang="en-US" sz="2800" dirty="0" err="1"/>
              <a:t>ce</a:t>
            </a:r>
            <a:r>
              <a:rPr lang="en-US" sz="2800" dirty="0"/>
              <a:t> </a:t>
            </a:r>
            <a:r>
              <a:rPr lang="en-US" sz="2800" dirty="0" err="1"/>
              <a:t>priveşte</a:t>
            </a:r>
            <a:r>
              <a:rPr lang="en-US" sz="2800" dirty="0"/>
              <a:t> </a:t>
            </a:r>
            <a:r>
              <a:rPr lang="en-US" sz="2800" dirty="0" err="1"/>
              <a:t>geopolitica</a:t>
            </a:r>
            <a:r>
              <a:rPr lang="en-US" sz="2800" dirty="0"/>
              <a:t> </a:t>
            </a:r>
            <a:r>
              <a:rPr lang="en-US" sz="2800" dirty="0" err="1"/>
              <a:t>şi</a:t>
            </a:r>
            <a:r>
              <a:rPr lang="en-US" sz="2800" dirty="0"/>
              <a:t> </a:t>
            </a:r>
            <a:r>
              <a:rPr lang="en-US" sz="2800" dirty="0" err="1"/>
              <a:t>geostrategia</a:t>
            </a:r>
            <a:r>
              <a:rPr lang="en-US" sz="2800" dirty="0"/>
              <a:t> </a:t>
            </a:r>
            <a:r>
              <a:rPr lang="en-US" sz="2800" dirty="0" err="1"/>
              <a:t>lumii</a:t>
            </a:r>
            <a:r>
              <a:rPr lang="en-US" sz="2800" dirty="0"/>
              <a:t>, a </a:t>
            </a:r>
            <a:r>
              <a:rPr lang="en-US" sz="2800" dirty="0" err="1"/>
              <a:t>dezvoltării</a:t>
            </a:r>
            <a:r>
              <a:rPr lang="en-US" sz="2800" dirty="0"/>
              <a:t> </a:t>
            </a:r>
            <a:r>
              <a:rPr lang="en-US" sz="2800" dirty="0" err="1"/>
              <a:t>forţelor</a:t>
            </a:r>
            <a:r>
              <a:rPr lang="en-US" sz="2800" dirty="0"/>
              <a:t> </a:t>
            </a:r>
            <a:r>
              <a:rPr lang="en-US" sz="2800" dirty="0" err="1"/>
              <a:t>armate</a:t>
            </a:r>
            <a:r>
              <a:rPr lang="en-US" sz="2800" dirty="0"/>
              <a:t>, </a:t>
            </a:r>
            <a:r>
              <a:rPr lang="en-US" sz="2800" dirty="0" err="1"/>
              <a:t>dar</a:t>
            </a:r>
            <a:r>
              <a:rPr lang="en-US" sz="2800" dirty="0"/>
              <a:t> </a:t>
            </a:r>
            <a:r>
              <a:rPr lang="en-US" sz="2800" dirty="0" err="1"/>
              <a:t>şi</a:t>
            </a:r>
            <a:r>
              <a:rPr lang="en-US" sz="2800" dirty="0"/>
              <a:t>, </a:t>
            </a:r>
            <a:r>
              <a:rPr lang="en-US" sz="2800" dirty="0" err="1"/>
              <a:t>în</a:t>
            </a:r>
            <a:r>
              <a:rPr lang="en-US" sz="2800" dirty="0"/>
              <a:t> </a:t>
            </a:r>
            <a:r>
              <a:rPr lang="en-US" sz="2800" dirty="0" err="1"/>
              <a:t>conexiune</a:t>
            </a:r>
            <a:r>
              <a:rPr lang="en-US" sz="2800" dirty="0"/>
              <a:t>, a </a:t>
            </a:r>
            <a:r>
              <a:rPr lang="en-US" sz="2800" dirty="0" err="1"/>
              <a:t>unor</a:t>
            </a:r>
            <a:r>
              <a:rPr lang="en-US" sz="2800" dirty="0"/>
              <a:t> </a:t>
            </a:r>
            <a:r>
              <a:rPr lang="en-US" sz="2800" dirty="0" err="1"/>
              <a:t>transformări</a:t>
            </a:r>
            <a:r>
              <a:rPr lang="en-US" sz="2800" dirty="0"/>
              <a:t> </a:t>
            </a:r>
            <a:r>
              <a:rPr lang="en-US" sz="2800" dirty="0" err="1"/>
              <a:t>în</a:t>
            </a:r>
            <a:r>
              <a:rPr lang="en-US" sz="2800" dirty="0"/>
              <a:t> </a:t>
            </a:r>
            <a:r>
              <a:rPr lang="en-US" sz="2800" dirty="0" err="1"/>
              <a:t>viaţa</a:t>
            </a:r>
            <a:r>
              <a:rPr lang="en-US" sz="2800" dirty="0"/>
              <a:t> </a:t>
            </a:r>
            <a:r>
              <a:rPr lang="en-US" sz="2800" dirty="0" err="1"/>
              <a:t>socială</a:t>
            </a:r>
            <a:r>
              <a:rPr lang="en-US" sz="2800" dirty="0"/>
              <a:t> </a:t>
            </a:r>
            <a:r>
              <a:rPr lang="en-US" sz="2800" dirty="0" err="1"/>
              <a:t>şi</a:t>
            </a:r>
            <a:r>
              <a:rPr lang="en-US" sz="2800" dirty="0"/>
              <a:t>, </a:t>
            </a:r>
            <a:r>
              <a:rPr lang="en-US" sz="2800" dirty="0" err="1"/>
              <a:t>chiar</a:t>
            </a:r>
            <a:r>
              <a:rPr lang="en-US" sz="2800" dirty="0"/>
              <a:t>, a </a:t>
            </a:r>
            <a:r>
              <a:rPr lang="en-US" sz="2800" dirty="0" err="1"/>
              <a:t>evoluţiei</a:t>
            </a:r>
            <a:r>
              <a:rPr lang="en-US" sz="2800" dirty="0"/>
              <a:t> </a:t>
            </a:r>
            <a:r>
              <a:rPr lang="en-US" sz="2800" dirty="0" err="1"/>
              <a:t>tehnologice</a:t>
            </a:r>
            <a:r>
              <a:rPr lang="en-US" sz="2800" dirty="0"/>
              <a:t>. </a:t>
            </a:r>
            <a:endParaRPr lang="ro-RO" sz="2800" dirty="0" smtClean="0"/>
          </a:p>
          <a:p>
            <a:pPr lvl="8" algn="just"/>
            <a:r>
              <a:rPr lang="en-US" sz="2800" dirty="0" err="1" smtClean="0"/>
              <a:t>În</a:t>
            </a:r>
            <a:r>
              <a:rPr lang="en-US" sz="2800" dirty="0" smtClean="0"/>
              <a:t> </a:t>
            </a:r>
            <a:r>
              <a:rPr lang="en-US" sz="2800" dirty="0" err="1"/>
              <a:t>concepţia</a:t>
            </a:r>
            <a:r>
              <a:rPr lang="en-US" sz="2800" dirty="0"/>
              <a:t> </a:t>
            </a:r>
            <a:r>
              <a:rPr lang="en-US" sz="2800" dirty="0" err="1" smtClean="0"/>
              <a:t>naţională</a:t>
            </a:r>
            <a:r>
              <a:rPr lang="ro-RO" sz="2800" dirty="0" smtClean="0"/>
              <a:t>, </a:t>
            </a:r>
            <a:r>
              <a:rPr lang="en-US" sz="2800" dirty="0" err="1" smtClean="0"/>
              <a:t>securitatea</a:t>
            </a:r>
            <a:r>
              <a:rPr lang="en-US" sz="2800" dirty="0" smtClean="0"/>
              <a:t> </a:t>
            </a:r>
            <a:r>
              <a:rPr lang="en-US" sz="2800" dirty="0" err="1"/>
              <a:t>naţională</a:t>
            </a:r>
            <a:r>
              <a:rPr lang="en-US" sz="2800" dirty="0"/>
              <a:t> </a:t>
            </a:r>
            <a:r>
              <a:rPr lang="en-US" sz="2800" dirty="0" err="1"/>
              <a:t>reprezintă</a:t>
            </a:r>
            <a:r>
              <a:rPr lang="en-US" sz="2800" dirty="0"/>
              <a:t> </a:t>
            </a:r>
            <a:r>
              <a:rPr lang="en-US" sz="2800" dirty="0" err="1"/>
              <a:t>condiţia</a:t>
            </a:r>
            <a:r>
              <a:rPr lang="en-US" sz="2800" dirty="0"/>
              <a:t> </a:t>
            </a:r>
            <a:r>
              <a:rPr lang="en-US" sz="2800" dirty="0" err="1"/>
              <a:t>fundamentală</a:t>
            </a:r>
            <a:r>
              <a:rPr lang="en-US" sz="2800" dirty="0"/>
              <a:t> a </a:t>
            </a:r>
            <a:r>
              <a:rPr lang="en-US" sz="2800" dirty="0" err="1"/>
              <a:t>existenţei</a:t>
            </a:r>
            <a:r>
              <a:rPr lang="en-US" sz="2800" dirty="0"/>
              <a:t> </a:t>
            </a:r>
            <a:r>
              <a:rPr lang="en-US" sz="2800" dirty="0" err="1"/>
              <a:t>naţiunii</a:t>
            </a:r>
            <a:r>
              <a:rPr lang="en-US" sz="2800" dirty="0"/>
              <a:t> </a:t>
            </a:r>
            <a:r>
              <a:rPr lang="en-US" sz="2800" dirty="0" err="1"/>
              <a:t>şi</a:t>
            </a:r>
            <a:r>
              <a:rPr lang="en-US" sz="2800" dirty="0"/>
              <a:t> a </a:t>
            </a:r>
            <a:r>
              <a:rPr lang="en-US" sz="2800" dirty="0" err="1"/>
              <a:t>statului</a:t>
            </a:r>
            <a:r>
              <a:rPr lang="en-US" sz="2800" dirty="0"/>
              <a:t> </a:t>
            </a:r>
            <a:r>
              <a:rPr lang="en-US" sz="2800" dirty="0" err="1"/>
              <a:t>român</a:t>
            </a:r>
            <a:r>
              <a:rPr lang="en-US" sz="2800" dirty="0"/>
              <a:t> </a:t>
            </a:r>
            <a:r>
              <a:rPr lang="en-US" sz="2800" dirty="0" err="1"/>
              <a:t>şi</a:t>
            </a:r>
            <a:r>
              <a:rPr lang="en-US" sz="2800" dirty="0"/>
              <a:t> un </a:t>
            </a:r>
            <a:r>
              <a:rPr lang="en-US" sz="2800" dirty="0" err="1"/>
              <a:t>obiectiv</a:t>
            </a:r>
            <a:r>
              <a:rPr lang="en-US" sz="2800" dirty="0"/>
              <a:t> fundamental al </a:t>
            </a:r>
            <a:r>
              <a:rPr lang="en-US" sz="2800" dirty="0" err="1"/>
              <a:t>guvernării</a:t>
            </a:r>
            <a:r>
              <a:rPr lang="en-US" sz="2800" dirty="0"/>
              <a:t>, </a:t>
            </a:r>
            <a:r>
              <a:rPr lang="en-US" sz="2800" dirty="0" err="1"/>
              <a:t>ea</a:t>
            </a:r>
            <a:r>
              <a:rPr lang="en-US" sz="2800" dirty="0"/>
              <a:t> are ca </a:t>
            </a:r>
            <a:r>
              <a:rPr lang="en-US" sz="2800" dirty="0" err="1"/>
              <a:t>domeniu</a:t>
            </a:r>
            <a:r>
              <a:rPr lang="en-US" sz="2800" dirty="0"/>
              <a:t> de </a:t>
            </a:r>
            <a:r>
              <a:rPr lang="en-US" sz="2800" dirty="0" err="1"/>
              <a:t>referinţăvalorile</a:t>
            </a:r>
            <a:r>
              <a:rPr lang="en-US" sz="2800" dirty="0"/>
              <a:t>, </a:t>
            </a:r>
            <a:r>
              <a:rPr lang="en-US" sz="2800" dirty="0" err="1"/>
              <a:t>interesele</a:t>
            </a:r>
            <a:r>
              <a:rPr lang="en-US" sz="2800" dirty="0"/>
              <a:t> </a:t>
            </a:r>
            <a:r>
              <a:rPr lang="en-US" sz="2800" dirty="0" err="1"/>
              <a:t>şi</a:t>
            </a:r>
            <a:r>
              <a:rPr lang="en-US" sz="2800" dirty="0"/>
              <a:t> </a:t>
            </a:r>
            <a:r>
              <a:rPr lang="en-US" sz="2800" dirty="0" err="1"/>
              <a:t>obiectivele</a:t>
            </a:r>
            <a:r>
              <a:rPr lang="en-US" sz="2800" dirty="0"/>
              <a:t> </a:t>
            </a:r>
            <a:r>
              <a:rPr lang="en-US" sz="2800" dirty="0" err="1"/>
              <a:t>naţionale</a:t>
            </a:r>
            <a:r>
              <a:rPr lang="ro-RO" sz="2800" dirty="0"/>
              <a:t>	 </a:t>
            </a:r>
            <a:r>
              <a:rPr lang="en-US" sz="2800" dirty="0" err="1" smtClean="0"/>
              <a:t>Dimensiunile</a:t>
            </a:r>
            <a:r>
              <a:rPr lang="en-US" sz="2800" dirty="0" smtClean="0"/>
              <a:t> </a:t>
            </a:r>
            <a:r>
              <a:rPr lang="en-US" sz="2800" dirty="0" err="1"/>
              <a:t>securităţii</a:t>
            </a:r>
            <a:r>
              <a:rPr lang="en-US" sz="2800" dirty="0"/>
              <a:t> </a:t>
            </a:r>
            <a:r>
              <a:rPr lang="en-US" sz="2800" dirty="0" err="1"/>
              <a:t>sunt</a:t>
            </a:r>
            <a:r>
              <a:rPr lang="en-US" sz="2800" dirty="0"/>
              <a:t> : </a:t>
            </a:r>
            <a:r>
              <a:rPr lang="en-US" sz="2800" dirty="0" err="1"/>
              <a:t>dimensiunea</a:t>
            </a:r>
            <a:r>
              <a:rPr lang="en-US" sz="2800" dirty="0"/>
              <a:t> </a:t>
            </a:r>
            <a:r>
              <a:rPr lang="en-US" sz="2800" dirty="0" err="1"/>
              <a:t>politică</a:t>
            </a:r>
            <a:r>
              <a:rPr lang="en-US" sz="2800" dirty="0"/>
              <a:t>, </a:t>
            </a:r>
            <a:r>
              <a:rPr lang="en-US" sz="2800" dirty="0" err="1"/>
              <a:t>dimensiunea</a:t>
            </a:r>
            <a:r>
              <a:rPr lang="en-US" sz="2800" dirty="0"/>
              <a:t> </a:t>
            </a:r>
            <a:r>
              <a:rPr lang="en-US" sz="2800" dirty="0" err="1"/>
              <a:t>economică</a:t>
            </a:r>
            <a:r>
              <a:rPr lang="en-US" sz="2800" dirty="0"/>
              <a:t>, </a:t>
            </a:r>
            <a:r>
              <a:rPr lang="en-US" sz="2800" dirty="0" err="1"/>
              <a:t>dimensiunea</a:t>
            </a:r>
            <a:r>
              <a:rPr lang="en-US" sz="2800" dirty="0"/>
              <a:t> </a:t>
            </a:r>
            <a:r>
              <a:rPr lang="en-US" sz="2800" dirty="0" err="1"/>
              <a:t>societală</a:t>
            </a:r>
            <a:r>
              <a:rPr lang="en-US" sz="2800" dirty="0"/>
              <a:t>, </a:t>
            </a:r>
            <a:r>
              <a:rPr lang="en-US" sz="2800" dirty="0" err="1"/>
              <a:t>dimensiunea</a:t>
            </a:r>
            <a:r>
              <a:rPr lang="en-US" sz="2800" dirty="0"/>
              <a:t> </a:t>
            </a:r>
            <a:r>
              <a:rPr lang="en-US" sz="2800" dirty="0" err="1"/>
              <a:t>ecologică</a:t>
            </a:r>
            <a:r>
              <a:rPr lang="en-US" sz="2800" dirty="0"/>
              <a:t>, </a:t>
            </a:r>
            <a:r>
              <a:rPr lang="en-US" sz="2800" dirty="0" err="1"/>
              <a:t>dimensiunea</a:t>
            </a:r>
            <a:r>
              <a:rPr lang="en-US" sz="2800" dirty="0"/>
              <a:t> </a:t>
            </a:r>
            <a:r>
              <a:rPr lang="en-US" sz="2800" dirty="0" err="1"/>
              <a:t>militară</a:t>
            </a:r>
            <a:endParaRPr lang="ru-RU" sz="2800" dirty="0"/>
          </a:p>
          <a:p>
            <a:endParaRPr lang="fr-FR" sz="2000" dirty="0"/>
          </a:p>
        </p:txBody>
      </p:sp>
    </p:spTree>
    <p:extLst>
      <p:ext uri="{BB962C8B-B14F-4D97-AF65-F5344CB8AC3E}">
        <p14:creationId xmlns:p14="http://schemas.microsoft.com/office/powerpoint/2010/main" val="36713129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71729" y="1016000"/>
            <a:ext cx="5711951" cy="4826000"/>
          </a:xfrm>
        </p:spPr>
        <p:txBody>
          <a:bodyPr>
            <a:normAutofit fontScale="77500" lnSpcReduction="20000"/>
          </a:bodyPr>
          <a:lstStyle/>
          <a:p>
            <a:pPr algn="just"/>
            <a:r>
              <a:rPr lang="en-US" dirty="0" err="1"/>
              <a:t>Funcţionarea</a:t>
            </a:r>
            <a:r>
              <a:rPr lang="en-US" dirty="0"/>
              <a:t> </a:t>
            </a:r>
            <a:r>
              <a:rPr lang="en-US" dirty="0" err="1"/>
              <a:t>statului</a:t>
            </a:r>
            <a:r>
              <a:rPr lang="en-US" dirty="0"/>
              <a:t> </a:t>
            </a:r>
            <a:r>
              <a:rPr lang="en-US" dirty="0" err="1"/>
              <a:t>este</a:t>
            </a:r>
            <a:r>
              <a:rPr lang="en-US" dirty="0"/>
              <a:t> </a:t>
            </a:r>
            <a:r>
              <a:rPr lang="en-US" dirty="0" err="1"/>
              <a:t>dezideratul</a:t>
            </a:r>
            <a:r>
              <a:rPr lang="en-US" dirty="0"/>
              <a:t> major al </a:t>
            </a:r>
            <a:r>
              <a:rPr lang="en-US" dirty="0" err="1"/>
              <a:t>oricărei</a:t>
            </a:r>
            <a:r>
              <a:rPr lang="en-US" dirty="0"/>
              <a:t> </a:t>
            </a:r>
            <a:r>
              <a:rPr lang="en-US" dirty="0" err="1"/>
              <a:t>comunităţi</a:t>
            </a:r>
            <a:r>
              <a:rPr lang="en-US" dirty="0"/>
              <a:t> locale </a:t>
            </a:r>
            <a:r>
              <a:rPr lang="en-US" dirty="0" err="1"/>
              <a:t>constituite</a:t>
            </a:r>
            <a:r>
              <a:rPr lang="en-US" dirty="0"/>
              <a:t> </a:t>
            </a:r>
            <a:r>
              <a:rPr lang="en-US" dirty="0" err="1"/>
              <a:t>într</a:t>
            </a:r>
            <a:r>
              <a:rPr lang="en-US" dirty="0"/>
              <a:t>-o </a:t>
            </a:r>
            <a:r>
              <a:rPr lang="en-US" dirty="0" err="1"/>
              <a:t>societate</a:t>
            </a:r>
            <a:r>
              <a:rPr lang="en-US" dirty="0"/>
              <a:t> </a:t>
            </a:r>
            <a:r>
              <a:rPr lang="en-US" dirty="0" err="1"/>
              <a:t>modernă</a:t>
            </a:r>
            <a:r>
              <a:rPr lang="en-US" dirty="0"/>
              <a:t> conform cu </a:t>
            </a:r>
            <a:r>
              <a:rPr lang="en-US" dirty="0" err="1"/>
              <a:t>standardele</a:t>
            </a:r>
            <a:r>
              <a:rPr lang="en-US" dirty="0"/>
              <a:t> </a:t>
            </a:r>
            <a:r>
              <a:rPr lang="en-US" dirty="0" err="1"/>
              <a:t>contemporane</a:t>
            </a:r>
            <a:r>
              <a:rPr lang="en-US" dirty="0"/>
              <a:t> de </a:t>
            </a:r>
            <a:r>
              <a:rPr lang="en-US" dirty="0" err="1"/>
              <a:t>organizare</a:t>
            </a:r>
            <a:r>
              <a:rPr lang="en-US" dirty="0"/>
              <a:t> a </a:t>
            </a:r>
            <a:r>
              <a:rPr lang="en-US" dirty="0" err="1"/>
              <a:t>entităţii</a:t>
            </a:r>
            <a:r>
              <a:rPr lang="en-US" dirty="0"/>
              <a:t> </a:t>
            </a:r>
            <a:r>
              <a:rPr lang="en-US" dirty="0" err="1"/>
              <a:t>statale</a:t>
            </a:r>
            <a:r>
              <a:rPr lang="en-US" dirty="0"/>
              <a:t> </a:t>
            </a:r>
            <a:r>
              <a:rPr lang="en-US" dirty="0" err="1"/>
              <a:t>pentru</a:t>
            </a:r>
            <a:r>
              <a:rPr lang="en-US" dirty="0"/>
              <a:t> </a:t>
            </a:r>
            <a:r>
              <a:rPr lang="en-US" dirty="0" err="1"/>
              <a:t>desfăşurarea</a:t>
            </a:r>
            <a:r>
              <a:rPr lang="en-US" dirty="0"/>
              <a:t> </a:t>
            </a:r>
            <a:r>
              <a:rPr lang="en-US" dirty="0" err="1"/>
              <a:t>unei</a:t>
            </a:r>
            <a:r>
              <a:rPr lang="en-US" dirty="0"/>
              <a:t> </a:t>
            </a:r>
            <a:r>
              <a:rPr lang="en-US" dirty="0" err="1"/>
              <a:t>vieţi</a:t>
            </a:r>
            <a:r>
              <a:rPr lang="en-US" dirty="0"/>
              <a:t> </a:t>
            </a:r>
            <a:r>
              <a:rPr lang="en-US" dirty="0" err="1"/>
              <a:t>sociale</a:t>
            </a:r>
            <a:r>
              <a:rPr lang="en-US" dirty="0"/>
              <a:t> </a:t>
            </a:r>
            <a:r>
              <a:rPr lang="en-US" dirty="0" err="1"/>
              <a:t>în</a:t>
            </a:r>
            <a:r>
              <a:rPr lang="en-US" dirty="0"/>
              <a:t> </a:t>
            </a:r>
            <a:r>
              <a:rPr lang="en-US" dirty="0" err="1"/>
              <a:t>condiţii</a:t>
            </a:r>
            <a:r>
              <a:rPr lang="en-US" dirty="0"/>
              <a:t> de </a:t>
            </a:r>
            <a:r>
              <a:rPr lang="en-US" dirty="0" err="1"/>
              <a:t>normalitate</a:t>
            </a:r>
            <a:r>
              <a:rPr lang="en-US" dirty="0"/>
              <a:t>.</a:t>
            </a:r>
            <a:endParaRPr lang="ru-RU" dirty="0"/>
          </a:p>
          <a:p>
            <a:pPr algn="just"/>
            <a:r>
              <a:rPr lang="en-US" dirty="0" smtClean="0"/>
              <a:t>De </a:t>
            </a:r>
            <a:r>
              <a:rPr lang="en-US" dirty="0" err="1"/>
              <a:t>altfel</a:t>
            </a:r>
            <a:r>
              <a:rPr lang="en-US" dirty="0"/>
              <a:t>, </a:t>
            </a:r>
            <a:r>
              <a:rPr lang="en-US" dirty="0" err="1"/>
              <a:t>statul</a:t>
            </a:r>
            <a:r>
              <a:rPr lang="en-US" dirty="0"/>
              <a:t> </a:t>
            </a:r>
            <a:r>
              <a:rPr lang="en-US" dirty="0" err="1"/>
              <a:t>este</a:t>
            </a:r>
            <a:r>
              <a:rPr lang="en-US" dirty="0"/>
              <a:t> </a:t>
            </a:r>
            <a:r>
              <a:rPr lang="en-US" dirty="0" err="1"/>
              <a:t>singurul</a:t>
            </a:r>
            <a:r>
              <a:rPr lang="en-US" dirty="0"/>
              <a:t> exponent care </a:t>
            </a:r>
            <a:r>
              <a:rPr lang="en-US" dirty="0" err="1"/>
              <a:t>deţine</a:t>
            </a:r>
            <a:r>
              <a:rPr lang="en-US" dirty="0"/>
              <a:t> </a:t>
            </a:r>
            <a:r>
              <a:rPr lang="en-US" dirty="0" err="1"/>
              <a:t>monopolul</a:t>
            </a:r>
            <a:r>
              <a:rPr lang="en-US" dirty="0"/>
              <a:t> legal </a:t>
            </a:r>
            <a:r>
              <a:rPr lang="en-US" dirty="0" err="1"/>
              <a:t>asupra</a:t>
            </a:r>
            <a:r>
              <a:rPr lang="en-US" dirty="0"/>
              <a:t> </a:t>
            </a:r>
            <a:r>
              <a:rPr lang="en-US" dirty="0" err="1"/>
              <a:t>violenţei</a:t>
            </a:r>
            <a:r>
              <a:rPr lang="en-US" dirty="0"/>
              <a:t>, </a:t>
            </a:r>
            <a:r>
              <a:rPr lang="en-US" dirty="0" err="1"/>
              <a:t>putând</a:t>
            </a:r>
            <a:r>
              <a:rPr lang="en-US" dirty="0"/>
              <a:t> </a:t>
            </a:r>
            <a:r>
              <a:rPr lang="en-US" dirty="0" err="1"/>
              <a:t>manifesta</a:t>
            </a:r>
            <a:r>
              <a:rPr lang="en-US" dirty="0"/>
              <a:t> </a:t>
            </a:r>
            <a:r>
              <a:rPr lang="en-US" dirty="0" err="1"/>
              <a:t>atât</a:t>
            </a:r>
            <a:r>
              <a:rPr lang="en-US" dirty="0"/>
              <a:t> </a:t>
            </a:r>
            <a:r>
              <a:rPr lang="en-US" dirty="0" err="1"/>
              <a:t>valenţe</a:t>
            </a:r>
            <a:r>
              <a:rPr lang="en-US" dirty="0"/>
              <a:t> de protector al </a:t>
            </a:r>
            <a:r>
              <a:rPr lang="en-US" dirty="0" err="1"/>
              <a:t>individului</a:t>
            </a:r>
            <a:r>
              <a:rPr lang="en-US" dirty="0"/>
              <a:t>, </a:t>
            </a:r>
            <a:r>
              <a:rPr lang="en-US" dirty="0" err="1"/>
              <a:t>dar</a:t>
            </a:r>
            <a:r>
              <a:rPr lang="en-US" dirty="0"/>
              <a:t> </a:t>
            </a:r>
            <a:r>
              <a:rPr lang="en-US" dirty="0" err="1"/>
              <a:t>şi</a:t>
            </a:r>
            <a:r>
              <a:rPr lang="en-US" dirty="0"/>
              <a:t> de </a:t>
            </a:r>
            <a:r>
              <a:rPr lang="en-US" dirty="0" err="1"/>
              <a:t>coerciţie</a:t>
            </a:r>
            <a:r>
              <a:rPr lang="en-US" dirty="0"/>
              <a:t> </a:t>
            </a:r>
            <a:r>
              <a:rPr lang="en-US" dirty="0" err="1"/>
              <a:t>în</a:t>
            </a:r>
            <a:r>
              <a:rPr lang="en-US" dirty="0"/>
              <a:t> </a:t>
            </a:r>
            <a:r>
              <a:rPr lang="en-US" dirty="0" err="1"/>
              <a:t>funcţie</a:t>
            </a:r>
            <a:r>
              <a:rPr lang="en-US" dirty="0"/>
              <a:t> de </a:t>
            </a:r>
            <a:r>
              <a:rPr lang="en-US" dirty="0" err="1"/>
              <a:t>caz</a:t>
            </a:r>
            <a:r>
              <a:rPr lang="en-US" dirty="0"/>
              <a:t>, </a:t>
            </a:r>
            <a:r>
              <a:rPr lang="en-US" dirty="0" err="1"/>
              <a:t>situaţie</a:t>
            </a:r>
            <a:r>
              <a:rPr lang="en-US" dirty="0"/>
              <a:t> </a:t>
            </a:r>
            <a:r>
              <a:rPr lang="en-US" dirty="0" err="1"/>
              <a:t>în</a:t>
            </a:r>
            <a:r>
              <a:rPr lang="en-US" dirty="0"/>
              <a:t> care </a:t>
            </a:r>
            <a:r>
              <a:rPr lang="en-US" dirty="0" err="1"/>
              <a:t>devine</a:t>
            </a:r>
            <a:r>
              <a:rPr lang="en-US" dirty="0"/>
              <a:t> </a:t>
            </a:r>
            <a:r>
              <a:rPr lang="en-US" dirty="0" err="1"/>
              <a:t>principala</a:t>
            </a:r>
            <a:r>
              <a:rPr lang="en-US" dirty="0"/>
              <a:t> </a:t>
            </a:r>
            <a:r>
              <a:rPr lang="en-US" dirty="0" err="1"/>
              <a:t>sursă</a:t>
            </a:r>
            <a:r>
              <a:rPr lang="en-US" dirty="0"/>
              <a:t> de </a:t>
            </a:r>
            <a:r>
              <a:rPr lang="en-US" dirty="0" err="1"/>
              <a:t>pericol</a:t>
            </a:r>
            <a:r>
              <a:rPr lang="en-US" dirty="0"/>
              <a:t> la </a:t>
            </a:r>
            <a:r>
              <a:rPr lang="en-US" dirty="0" err="1"/>
              <a:t>adresa</a:t>
            </a:r>
            <a:r>
              <a:rPr lang="en-US" dirty="0"/>
              <a:t> </a:t>
            </a:r>
            <a:r>
              <a:rPr lang="en-US" dirty="0" err="1"/>
              <a:t>individului</a:t>
            </a:r>
            <a:r>
              <a:rPr lang="en-US" dirty="0"/>
              <a:t> </a:t>
            </a:r>
            <a:r>
              <a:rPr lang="en-US" dirty="0" err="1"/>
              <a:t>dar</a:t>
            </a:r>
            <a:r>
              <a:rPr lang="en-US" dirty="0"/>
              <a:t> </a:t>
            </a:r>
            <a:r>
              <a:rPr lang="en-US" dirty="0" err="1"/>
              <a:t>şi</a:t>
            </a:r>
            <a:r>
              <a:rPr lang="en-US" dirty="0"/>
              <a:t> a </a:t>
            </a:r>
            <a:r>
              <a:rPr lang="en-US" dirty="0" err="1"/>
              <a:t>mediului</a:t>
            </a:r>
            <a:r>
              <a:rPr lang="en-US" dirty="0"/>
              <a:t> </a:t>
            </a:r>
            <a:r>
              <a:rPr lang="en-US" dirty="0" err="1"/>
              <a:t>internaţional</a:t>
            </a:r>
            <a:r>
              <a:rPr lang="en-US" dirty="0"/>
              <a:t>.</a:t>
            </a:r>
            <a:endParaRPr lang="ru-RU" dirty="0"/>
          </a:p>
          <a:p>
            <a:pPr algn="just"/>
            <a:r>
              <a:rPr lang="en-US" dirty="0"/>
              <a:t>Tot </a:t>
            </a:r>
            <a:r>
              <a:rPr lang="en-US" dirty="0" err="1"/>
              <a:t>statelor</a:t>
            </a:r>
            <a:r>
              <a:rPr lang="en-US" dirty="0"/>
              <a:t> le </a:t>
            </a:r>
            <a:r>
              <a:rPr lang="en-US" dirty="0" err="1"/>
              <a:t>revine</a:t>
            </a:r>
            <a:r>
              <a:rPr lang="en-US" dirty="0"/>
              <a:t> </a:t>
            </a:r>
            <a:r>
              <a:rPr lang="en-US" dirty="0" err="1"/>
              <a:t>responsabilitatea</a:t>
            </a:r>
            <a:r>
              <a:rPr lang="en-US" dirty="0"/>
              <a:t> de a </a:t>
            </a:r>
            <a:r>
              <a:rPr lang="en-US" dirty="0" err="1"/>
              <a:t>monitoriza</a:t>
            </a:r>
            <a:r>
              <a:rPr lang="en-US" dirty="0"/>
              <a:t>, </a:t>
            </a:r>
            <a:r>
              <a:rPr lang="en-US" dirty="0" err="1"/>
              <a:t>proteja</a:t>
            </a:r>
            <a:r>
              <a:rPr lang="en-US" dirty="0"/>
              <a:t> </a:t>
            </a:r>
            <a:r>
              <a:rPr lang="en-US" dirty="0" err="1"/>
              <a:t>şi</a:t>
            </a:r>
            <a:r>
              <a:rPr lang="en-US" dirty="0"/>
              <a:t> </a:t>
            </a:r>
            <a:r>
              <a:rPr lang="en-US" dirty="0" err="1"/>
              <a:t>apăra</a:t>
            </a:r>
            <a:r>
              <a:rPr lang="en-US" dirty="0"/>
              <a:t> </a:t>
            </a:r>
            <a:r>
              <a:rPr lang="en-US" dirty="0" err="1"/>
              <a:t>în</a:t>
            </a:r>
            <a:r>
              <a:rPr lang="en-US" dirty="0"/>
              <a:t> </a:t>
            </a:r>
            <a:r>
              <a:rPr lang="en-US" dirty="0" err="1"/>
              <a:t>condiţii</a:t>
            </a:r>
            <a:r>
              <a:rPr lang="en-US" dirty="0"/>
              <a:t> de </a:t>
            </a:r>
            <a:r>
              <a:rPr lang="en-US" dirty="0" err="1"/>
              <a:t>legalitate</a:t>
            </a:r>
            <a:r>
              <a:rPr lang="en-US" dirty="0"/>
              <a:t>, </a:t>
            </a:r>
            <a:r>
              <a:rPr lang="en-US" dirty="0" err="1"/>
              <a:t>obligaţiile</a:t>
            </a:r>
            <a:r>
              <a:rPr lang="en-US" dirty="0"/>
              <a:t> </a:t>
            </a:r>
            <a:r>
              <a:rPr lang="en-US" dirty="0" err="1"/>
              <a:t>şi</a:t>
            </a:r>
            <a:r>
              <a:rPr lang="en-US" dirty="0"/>
              <a:t> </a:t>
            </a:r>
            <a:r>
              <a:rPr lang="en-US" dirty="0" err="1"/>
              <a:t>angajamentele</a:t>
            </a:r>
            <a:r>
              <a:rPr lang="en-US" dirty="0"/>
              <a:t> </a:t>
            </a:r>
            <a:r>
              <a:rPr lang="en-US" dirty="0" err="1"/>
              <a:t>internaţionale</a:t>
            </a:r>
            <a:r>
              <a:rPr lang="en-US" dirty="0"/>
              <a:t> </a:t>
            </a:r>
            <a:r>
              <a:rPr lang="en-US" dirty="0" err="1"/>
              <a:t>în</a:t>
            </a:r>
            <a:r>
              <a:rPr lang="en-US" dirty="0"/>
              <a:t> </a:t>
            </a:r>
            <a:r>
              <a:rPr lang="en-US" dirty="0" err="1"/>
              <a:t>materia</a:t>
            </a:r>
            <a:r>
              <a:rPr lang="en-US" dirty="0"/>
              <a:t> </a:t>
            </a:r>
            <a:r>
              <a:rPr lang="en-US" dirty="0" err="1"/>
              <a:t>drepturilor</a:t>
            </a:r>
            <a:r>
              <a:rPr lang="en-US" dirty="0"/>
              <a:t> </a:t>
            </a:r>
            <a:r>
              <a:rPr lang="en-US" dirty="0" err="1"/>
              <a:t>omului</a:t>
            </a:r>
            <a:r>
              <a:rPr lang="en-US" dirty="0"/>
              <a:t>, </a:t>
            </a:r>
            <a:r>
              <a:rPr lang="en-US" dirty="0" err="1"/>
              <a:t>organizările</a:t>
            </a:r>
            <a:r>
              <a:rPr lang="en-US" dirty="0"/>
              <a:t> </a:t>
            </a:r>
            <a:r>
              <a:rPr lang="en-US" dirty="0" err="1"/>
              <a:t>democratice</a:t>
            </a:r>
            <a:r>
              <a:rPr lang="en-US" dirty="0"/>
              <a:t>, </a:t>
            </a:r>
            <a:r>
              <a:rPr lang="en-US" dirty="0" err="1"/>
              <a:t>aşa</a:t>
            </a:r>
            <a:r>
              <a:rPr lang="en-US" dirty="0"/>
              <a:t> cum </a:t>
            </a:r>
            <a:r>
              <a:rPr lang="en-US" dirty="0" err="1"/>
              <a:t>sunt</a:t>
            </a:r>
            <a:r>
              <a:rPr lang="en-US" dirty="0"/>
              <a:t> </a:t>
            </a:r>
            <a:r>
              <a:rPr lang="en-US" dirty="0" err="1"/>
              <a:t>ele</a:t>
            </a:r>
            <a:r>
              <a:rPr lang="en-US" dirty="0"/>
              <a:t> </a:t>
            </a:r>
            <a:r>
              <a:rPr lang="en-US" dirty="0" err="1"/>
              <a:t>stabilite</a:t>
            </a:r>
            <a:r>
              <a:rPr lang="en-US" dirty="0"/>
              <a:t> </a:t>
            </a:r>
            <a:r>
              <a:rPr lang="en-US" dirty="0" err="1"/>
              <a:t>în</a:t>
            </a:r>
            <a:r>
              <a:rPr lang="en-US" dirty="0"/>
              <a:t> mod liber </a:t>
            </a:r>
            <a:r>
              <a:rPr lang="en-US" dirty="0" err="1"/>
              <a:t>prin</a:t>
            </a:r>
            <a:r>
              <a:rPr lang="en-US" dirty="0"/>
              <a:t> </a:t>
            </a:r>
            <a:r>
              <a:rPr lang="en-US" dirty="0" err="1"/>
              <a:t>voinţa</a:t>
            </a:r>
            <a:r>
              <a:rPr lang="en-US" dirty="0"/>
              <a:t> </a:t>
            </a:r>
            <a:r>
              <a:rPr lang="en-US" dirty="0" err="1"/>
              <a:t>poporului</a:t>
            </a:r>
            <a:r>
              <a:rPr lang="en-US" dirty="0"/>
              <a:t>. </a:t>
            </a:r>
            <a:endParaRPr lang="ru-RU" dirty="0"/>
          </a:p>
          <a:p>
            <a:pPr algn="just"/>
            <a:r>
              <a:rPr lang="en-US" dirty="0" err="1"/>
              <a:t>Astfel</a:t>
            </a:r>
            <a:r>
              <a:rPr lang="en-US" dirty="0"/>
              <a:t>, </a:t>
            </a:r>
            <a:r>
              <a:rPr lang="en-US" dirty="0" err="1"/>
              <a:t>dacă</a:t>
            </a:r>
            <a:r>
              <a:rPr lang="en-US" dirty="0"/>
              <a:t> </a:t>
            </a:r>
            <a:r>
              <a:rPr lang="en-US" dirty="0" err="1"/>
              <a:t>conceptul</a:t>
            </a:r>
            <a:r>
              <a:rPr lang="en-US" dirty="0"/>
              <a:t> </a:t>
            </a:r>
            <a:r>
              <a:rPr lang="en-US" dirty="0" err="1"/>
              <a:t>tradiţional</a:t>
            </a:r>
            <a:r>
              <a:rPr lang="en-US" dirty="0"/>
              <a:t> de </a:t>
            </a:r>
            <a:r>
              <a:rPr lang="en-US" dirty="0" err="1"/>
              <a:t>securitate</a:t>
            </a:r>
            <a:r>
              <a:rPr lang="en-US" dirty="0"/>
              <a:t> era </a:t>
            </a:r>
            <a:r>
              <a:rPr lang="en-US" dirty="0" err="1"/>
              <a:t>construit</a:t>
            </a:r>
            <a:r>
              <a:rPr lang="en-US" dirty="0"/>
              <a:t> </a:t>
            </a:r>
            <a:r>
              <a:rPr lang="en-US" dirty="0" err="1"/>
              <a:t>având</a:t>
            </a:r>
            <a:r>
              <a:rPr lang="en-US" dirty="0"/>
              <a:t> la </a:t>
            </a:r>
            <a:r>
              <a:rPr lang="en-US" dirty="0" err="1"/>
              <a:t>bază</a:t>
            </a:r>
            <a:r>
              <a:rPr lang="en-US" dirty="0"/>
              <a:t> </a:t>
            </a:r>
            <a:r>
              <a:rPr lang="en-US" dirty="0" err="1"/>
              <a:t>doar</a:t>
            </a:r>
            <a:r>
              <a:rPr lang="en-US" dirty="0"/>
              <a:t> </a:t>
            </a:r>
            <a:r>
              <a:rPr lang="en-US" dirty="0" err="1"/>
              <a:t>nevoia</a:t>
            </a:r>
            <a:r>
              <a:rPr lang="en-US" dirty="0"/>
              <a:t> </a:t>
            </a:r>
            <a:r>
              <a:rPr lang="en-US" dirty="0" err="1"/>
              <a:t>statului</a:t>
            </a:r>
            <a:r>
              <a:rPr lang="en-US" dirty="0"/>
              <a:t> de a se </a:t>
            </a:r>
            <a:r>
              <a:rPr lang="en-US" dirty="0" err="1"/>
              <a:t>proteja</a:t>
            </a:r>
            <a:r>
              <a:rPr lang="en-US" dirty="0"/>
              <a:t> </a:t>
            </a:r>
            <a:r>
              <a:rPr lang="en-US" dirty="0" err="1"/>
              <a:t>pe</a:t>
            </a:r>
            <a:r>
              <a:rPr lang="en-US" dirty="0"/>
              <a:t> sine </a:t>
            </a:r>
            <a:r>
              <a:rPr lang="en-US" dirty="0" err="1"/>
              <a:t>însuşi</a:t>
            </a:r>
            <a:r>
              <a:rPr lang="en-US" dirty="0"/>
              <a:t>, </a:t>
            </a:r>
            <a:r>
              <a:rPr lang="en-US" dirty="0" err="1"/>
              <a:t>acum</a:t>
            </a:r>
            <a:r>
              <a:rPr lang="en-US" dirty="0"/>
              <a:t> </a:t>
            </a:r>
            <a:r>
              <a:rPr lang="en-US" dirty="0" err="1"/>
              <a:t>securitatea</a:t>
            </a:r>
            <a:r>
              <a:rPr lang="en-US" dirty="0"/>
              <a:t> </a:t>
            </a:r>
            <a:r>
              <a:rPr lang="en-US" dirty="0" err="1"/>
              <a:t>umană</a:t>
            </a:r>
            <a:r>
              <a:rPr lang="en-US" dirty="0"/>
              <a:t> </a:t>
            </a:r>
            <a:r>
              <a:rPr lang="en-US" dirty="0" err="1"/>
              <a:t>doreşte</a:t>
            </a:r>
            <a:r>
              <a:rPr lang="en-US" dirty="0"/>
              <a:t> </a:t>
            </a:r>
            <a:r>
              <a:rPr lang="en-US" dirty="0" err="1"/>
              <a:t>protejarea</a:t>
            </a:r>
            <a:r>
              <a:rPr lang="en-US" dirty="0"/>
              <a:t> </a:t>
            </a:r>
            <a:r>
              <a:rPr lang="en-US" dirty="0" err="1"/>
              <a:t>statului</a:t>
            </a:r>
            <a:r>
              <a:rPr lang="en-US" dirty="0"/>
              <a:t>, </a:t>
            </a:r>
            <a:r>
              <a:rPr lang="en-US" dirty="0" err="1"/>
              <a:t>rolul</a:t>
            </a:r>
            <a:r>
              <a:rPr lang="en-US" dirty="0"/>
              <a:t> primordial al </a:t>
            </a:r>
            <a:r>
              <a:rPr lang="en-US" dirty="0" err="1"/>
              <a:t>acestuia</a:t>
            </a:r>
            <a:r>
              <a:rPr lang="en-US" dirty="0"/>
              <a:t> </a:t>
            </a:r>
            <a:r>
              <a:rPr lang="en-US" dirty="0" err="1"/>
              <a:t>devenind</a:t>
            </a:r>
            <a:r>
              <a:rPr lang="en-US" dirty="0"/>
              <a:t> ”de protector al </a:t>
            </a:r>
            <a:r>
              <a:rPr lang="en-US" dirty="0" err="1"/>
              <a:t>individului</a:t>
            </a:r>
            <a:r>
              <a:rPr lang="en-US" dirty="0"/>
              <a:t>” ca exponent al </a:t>
            </a:r>
            <a:r>
              <a:rPr lang="en-US" dirty="0" err="1"/>
              <a:t>speciei</a:t>
            </a:r>
            <a:r>
              <a:rPr lang="en-US" dirty="0"/>
              <a:t> </a:t>
            </a:r>
            <a:r>
              <a:rPr lang="en-US" dirty="0" err="1"/>
              <a:t>umane</a:t>
            </a:r>
            <a:r>
              <a:rPr lang="en-US" dirty="0"/>
              <a:t>. </a:t>
            </a:r>
            <a:r>
              <a:rPr lang="en-US" dirty="0" err="1"/>
              <a:t>În</a:t>
            </a:r>
            <a:r>
              <a:rPr lang="en-US" dirty="0"/>
              <a:t> </a:t>
            </a:r>
            <a:r>
              <a:rPr lang="en-US" dirty="0" err="1"/>
              <a:t>acelaşi</a:t>
            </a:r>
            <a:r>
              <a:rPr lang="en-US" dirty="0"/>
              <a:t> </a:t>
            </a:r>
            <a:r>
              <a:rPr lang="en-US" dirty="0" err="1"/>
              <a:t>timp</a:t>
            </a:r>
            <a:r>
              <a:rPr lang="en-US" dirty="0"/>
              <a:t> a </a:t>
            </a:r>
            <a:r>
              <a:rPr lang="en-US" dirty="0" err="1"/>
              <a:t>crescut</a:t>
            </a:r>
            <a:r>
              <a:rPr lang="en-US" dirty="0"/>
              <a:t> </a:t>
            </a:r>
            <a:r>
              <a:rPr lang="en-US" dirty="0" err="1"/>
              <a:t>şi</a:t>
            </a:r>
            <a:r>
              <a:rPr lang="en-US" dirty="0"/>
              <a:t> </a:t>
            </a:r>
            <a:r>
              <a:rPr lang="en-US" dirty="0" err="1"/>
              <a:t>rolul</a:t>
            </a:r>
            <a:r>
              <a:rPr lang="en-US" dirty="0"/>
              <a:t> </a:t>
            </a:r>
            <a:r>
              <a:rPr lang="en-US" dirty="0" err="1"/>
              <a:t>organizaţiilor</a:t>
            </a:r>
            <a:r>
              <a:rPr lang="en-US" dirty="0"/>
              <a:t> </a:t>
            </a:r>
            <a:r>
              <a:rPr lang="en-US" dirty="0" err="1"/>
              <a:t>internaţionale</a:t>
            </a:r>
            <a:r>
              <a:rPr lang="en-US" dirty="0"/>
              <a:t>, cum </a:t>
            </a:r>
            <a:r>
              <a:rPr lang="en-US" dirty="0" err="1"/>
              <a:t>este</a:t>
            </a:r>
            <a:r>
              <a:rPr lang="en-US" dirty="0"/>
              <a:t> NATO, </a:t>
            </a:r>
            <a:r>
              <a:rPr lang="en-US" dirty="0" err="1"/>
              <a:t>sau</a:t>
            </a:r>
            <a:r>
              <a:rPr lang="en-US" dirty="0"/>
              <a:t> </a:t>
            </a:r>
            <a:r>
              <a:rPr lang="en-US" dirty="0" err="1"/>
              <a:t>cele</a:t>
            </a:r>
            <a:r>
              <a:rPr lang="en-US" dirty="0"/>
              <a:t> </a:t>
            </a:r>
            <a:r>
              <a:rPr lang="en-US" dirty="0" err="1"/>
              <a:t>suprastatale</a:t>
            </a:r>
            <a:r>
              <a:rPr lang="en-US" dirty="0"/>
              <a:t>, cum </a:t>
            </a:r>
            <a:r>
              <a:rPr lang="en-US" dirty="0" err="1"/>
              <a:t>este</a:t>
            </a:r>
            <a:r>
              <a:rPr lang="en-US" dirty="0"/>
              <a:t> UE, care au un </a:t>
            </a:r>
            <a:r>
              <a:rPr lang="en-US" dirty="0" err="1"/>
              <a:t>cuvânt</a:t>
            </a:r>
            <a:r>
              <a:rPr lang="en-US" dirty="0"/>
              <a:t> din </a:t>
            </a:r>
            <a:r>
              <a:rPr lang="en-US" dirty="0" err="1"/>
              <a:t>ce</a:t>
            </a:r>
            <a:r>
              <a:rPr lang="en-US" dirty="0"/>
              <a:t> </a:t>
            </a:r>
            <a:r>
              <a:rPr lang="en-US" dirty="0" err="1"/>
              <a:t>în</a:t>
            </a:r>
            <a:r>
              <a:rPr lang="en-US" dirty="0"/>
              <a:t> </a:t>
            </a:r>
            <a:r>
              <a:rPr lang="en-US" dirty="0" err="1"/>
              <a:t>ce</a:t>
            </a:r>
            <a:r>
              <a:rPr lang="en-US" dirty="0"/>
              <a:t> </a:t>
            </a:r>
            <a:r>
              <a:rPr lang="en-US" dirty="0" err="1"/>
              <a:t>mai</a:t>
            </a:r>
            <a:r>
              <a:rPr lang="en-US" dirty="0"/>
              <a:t> </a:t>
            </a:r>
            <a:r>
              <a:rPr lang="en-US" dirty="0" err="1"/>
              <a:t>greu</a:t>
            </a:r>
            <a:r>
              <a:rPr lang="en-US" dirty="0"/>
              <a:t> </a:t>
            </a:r>
            <a:r>
              <a:rPr lang="en-US" dirty="0" err="1"/>
              <a:t>pe</a:t>
            </a:r>
            <a:r>
              <a:rPr lang="en-US" dirty="0"/>
              <a:t> </a:t>
            </a:r>
            <a:r>
              <a:rPr lang="en-US" dirty="0" err="1"/>
              <a:t>scena</a:t>
            </a:r>
            <a:r>
              <a:rPr lang="en-US" dirty="0"/>
              <a:t> </a:t>
            </a:r>
            <a:r>
              <a:rPr lang="en-US" dirty="0" err="1"/>
              <a:t>internaţională</a:t>
            </a:r>
            <a:r>
              <a:rPr lang="en-US" dirty="0"/>
              <a:t>. </a:t>
            </a:r>
            <a:endParaRPr lang="ru-RU" dirty="0"/>
          </a:p>
          <a:p>
            <a:endParaRPr lang="fr-FR" dirty="0"/>
          </a:p>
        </p:txBody>
      </p:sp>
      <p:pic>
        <p:nvPicPr>
          <p:cNvPr id="2050" name="Picture 2" descr="National Security - eDynamic Learn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8959" y="1407239"/>
            <a:ext cx="4876588" cy="365744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90380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476714039"/>
              </p:ext>
            </p:extLst>
          </p:nvPr>
        </p:nvGraphicFramePr>
        <p:xfrm>
          <a:off x="1054418" y="642938"/>
          <a:ext cx="10162222" cy="5767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97629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23544" y="1033272"/>
            <a:ext cx="10488168" cy="512064"/>
          </a:xfrm>
        </p:spPr>
        <p:txBody>
          <a:bodyPr>
            <a:normAutofit/>
          </a:bodyPr>
          <a:lstStyle/>
          <a:p>
            <a:pPr marL="0" indent="0">
              <a:buNone/>
            </a:pPr>
            <a:r>
              <a:rPr lang="ro-RO" b="1" dirty="0"/>
              <a:t>Printre principiile securităţii internaţionale se pot enumera: </a:t>
            </a:r>
            <a:endParaRPr lang="ru-RU" dirty="0"/>
          </a:p>
        </p:txBody>
      </p:sp>
      <p:graphicFrame>
        <p:nvGraphicFramePr>
          <p:cNvPr id="4" name="Схема 3"/>
          <p:cNvGraphicFramePr/>
          <p:nvPr>
            <p:extLst>
              <p:ext uri="{D42A27DB-BD31-4B8C-83A1-F6EECF244321}">
                <p14:modId xmlns:p14="http://schemas.microsoft.com/office/powerpoint/2010/main" val="3045617708"/>
              </p:ext>
            </p:extLst>
          </p:nvPr>
        </p:nvGraphicFramePr>
        <p:xfrm>
          <a:off x="923544" y="1627632"/>
          <a:ext cx="10488168" cy="50017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53909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2811610921"/>
              </p:ext>
            </p:extLst>
          </p:nvPr>
        </p:nvGraphicFramePr>
        <p:xfrm>
          <a:off x="1023938" y="713232"/>
          <a:ext cx="9720262" cy="55954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86393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2388677156"/>
              </p:ext>
            </p:extLst>
          </p:nvPr>
        </p:nvGraphicFramePr>
        <p:xfrm>
          <a:off x="1023938" y="786384"/>
          <a:ext cx="9610534" cy="55223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01769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Интеграл">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И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181</TotalTime>
  <Words>2733</Words>
  <Application>Microsoft Office PowerPoint</Application>
  <PresentationFormat>Широкоэкранный</PresentationFormat>
  <Paragraphs>99</Paragraphs>
  <Slides>18</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18</vt:i4>
      </vt:variant>
    </vt:vector>
  </HeadingPairs>
  <TitlesOfParts>
    <vt:vector size="26" baseType="lpstr">
      <vt:lpstr>Arial</vt:lpstr>
      <vt:lpstr>Calibri</vt:lpstr>
      <vt:lpstr>Times New Roman</vt:lpstr>
      <vt:lpstr>Tw Cen MT</vt:lpstr>
      <vt:lpstr>Tw Cen MT Condensed</vt:lpstr>
      <vt:lpstr>Wingdings</vt:lpstr>
      <vt:lpstr>Wingdings 3</vt:lpstr>
      <vt:lpstr>Интеграл</vt:lpstr>
      <vt:lpstr>Interesele fundamentale ale statului prin prisma conceptului de securitate internaţională</vt:lpstr>
      <vt:lpstr>Cuprins</vt:lpstr>
      <vt:lpstr>Introducere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Concluzie</vt:lpstr>
      <vt:lpstr>Bibliografie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Interesele fundamentale ale statului prin prisma conceptului de securitate internaţională</dc:title>
  <dc:creator>Grigore</dc:creator>
  <cp:lastModifiedBy>Grigore</cp:lastModifiedBy>
  <cp:revision>8</cp:revision>
  <dcterms:created xsi:type="dcterms:W3CDTF">2021-11-26T10:01:08Z</dcterms:created>
  <dcterms:modified xsi:type="dcterms:W3CDTF">2021-11-26T13:03:07Z</dcterms:modified>
</cp:coreProperties>
</file>