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4" r:id="rId6"/>
    <p:sldId id="265" r:id="rId7"/>
    <p:sldId id="266" r:id="rId8"/>
    <p:sldId id="260" r:id="rId9"/>
    <p:sldId id="267" r:id="rId10"/>
    <p:sldId id="268" r:id="rId11"/>
    <p:sldId id="269" r:id="rId12"/>
    <p:sldId id="261" r:id="rId13"/>
    <p:sldId id="270" r:id="rId14"/>
    <p:sldId id="271" r:id="rId15"/>
    <p:sldId id="272" r:id="rId16"/>
    <p:sldId id="273" r:id="rId17"/>
    <p:sldId id="274" r:id="rId18"/>
    <p:sldId id="262" r:id="rId19"/>
    <p:sldId id="263"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946"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443B8-F437-4148-94BF-85A86D933C7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CC765AA9-C723-46DE-9040-ED4AAFA48391}">
      <dgm:prSet phldrT="[Текст]"/>
      <dgm:spPr/>
      <dgm:t>
        <a:bodyPr/>
        <a:lstStyle/>
        <a:p>
          <a:r>
            <a:rPr lang="ro-RO" smtClean="0"/>
            <a:t>Securitate fizică, pentru a proteja obiectele fizice, împotriva accesului neautorizat și a utilizării greșite; </a:t>
          </a:r>
          <a:endParaRPr lang="fr-FR" dirty="0"/>
        </a:p>
      </dgm:t>
    </dgm:pt>
    <dgm:pt modelId="{6FF28075-AF36-4896-9801-1C9C3A202B13}" type="parTrans" cxnId="{AEC6C089-02D3-4264-A691-E5350F23550A}">
      <dgm:prSet/>
      <dgm:spPr/>
      <dgm:t>
        <a:bodyPr/>
        <a:lstStyle/>
        <a:p>
          <a:endParaRPr lang="fr-FR"/>
        </a:p>
      </dgm:t>
    </dgm:pt>
    <dgm:pt modelId="{5D4BC3A9-BE9E-47B8-9C62-75308123A16C}" type="sibTrans" cxnId="{AEC6C089-02D3-4264-A691-E5350F23550A}">
      <dgm:prSet/>
      <dgm:spPr/>
      <dgm:t>
        <a:bodyPr/>
        <a:lstStyle/>
        <a:p>
          <a:endParaRPr lang="fr-FR"/>
        </a:p>
      </dgm:t>
    </dgm:pt>
    <dgm:pt modelId="{76F3ED70-407A-41DE-BF07-C38B29011165}">
      <dgm:prSet/>
      <dgm:spPr/>
      <dgm:t>
        <a:bodyPr/>
        <a:lstStyle/>
        <a:p>
          <a:r>
            <a:rPr lang="ro-RO" smtClean="0"/>
            <a:t>Securitatea personalului, pentru a proteja persoana sau grupul de persoane care sunt autorizate să acceseze organizația și  operațiunile sale; </a:t>
          </a:r>
          <a:endParaRPr lang="ru-RU" dirty="0"/>
        </a:p>
      </dgm:t>
    </dgm:pt>
    <dgm:pt modelId="{773C1671-0E32-4EE9-A6F0-732348F3A320}" type="parTrans" cxnId="{C7EAC3AC-6CF0-4151-924E-6635CAA007F2}">
      <dgm:prSet/>
      <dgm:spPr/>
      <dgm:t>
        <a:bodyPr/>
        <a:lstStyle/>
        <a:p>
          <a:endParaRPr lang="fr-FR"/>
        </a:p>
      </dgm:t>
    </dgm:pt>
    <dgm:pt modelId="{3EE33DB4-76AD-4FBD-9AA6-A4BD21D5FB99}" type="sibTrans" cxnId="{C7EAC3AC-6CF0-4151-924E-6635CAA007F2}">
      <dgm:prSet/>
      <dgm:spPr/>
      <dgm:t>
        <a:bodyPr/>
        <a:lstStyle/>
        <a:p>
          <a:endParaRPr lang="fr-FR"/>
        </a:p>
      </dgm:t>
    </dgm:pt>
    <dgm:pt modelId="{50C234B0-828F-4E9F-BDBC-48CE429848F5}">
      <dgm:prSet/>
      <dgm:spPr/>
      <dgm:t>
        <a:bodyPr/>
        <a:lstStyle/>
        <a:p>
          <a:r>
            <a:rPr lang="ro-RO" dirty="0" smtClean="0"/>
            <a:t>Securitatea operațiunilor, pentru a proteja detaliile unei anumite operațiuni sau a unei serii de activități; </a:t>
          </a:r>
          <a:endParaRPr lang="ru-RU" dirty="0"/>
        </a:p>
      </dgm:t>
    </dgm:pt>
    <dgm:pt modelId="{509C03F1-6DBE-4050-8706-8F889E9001E5}" type="parTrans" cxnId="{893F54DC-8D22-42BB-9266-381F38F87D9C}">
      <dgm:prSet/>
      <dgm:spPr/>
      <dgm:t>
        <a:bodyPr/>
        <a:lstStyle/>
        <a:p>
          <a:endParaRPr lang="fr-FR"/>
        </a:p>
      </dgm:t>
    </dgm:pt>
    <dgm:pt modelId="{5592BD96-D3BB-4295-8F07-87665F92FE0C}" type="sibTrans" cxnId="{893F54DC-8D22-42BB-9266-381F38F87D9C}">
      <dgm:prSet/>
      <dgm:spPr/>
      <dgm:t>
        <a:bodyPr/>
        <a:lstStyle/>
        <a:p>
          <a:endParaRPr lang="fr-FR"/>
        </a:p>
      </dgm:t>
    </dgm:pt>
    <dgm:pt modelId="{614A5C73-EAEB-4640-A725-94DA8659713D}">
      <dgm:prSet/>
      <dgm:spPr/>
      <dgm:t>
        <a:bodyPr/>
        <a:lstStyle/>
        <a:p>
          <a:r>
            <a:rPr lang="ro-RO" smtClean="0"/>
            <a:t>Securitatea comunicațiilor, pentru a proteja mediile de comunicații, tehnologia și conținutul; </a:t>
          </a:r>
          <a:endParaRPr lang="ru-RU" dirty="0"/>
        </a:p>
      </dgm:t>
    </dgm:pt>
    <dgm:pt modelId="{049FB8EB-BE7D-4E56-A640-6C06FFBCC962}" type="parTrans" cxnId="{3403963C-0AEF-4FCF-A6CF-72F20D0D401E}">
      <dgm:prSet/>
      <dgm:spPr/>
      <dgm:t>
        <a:bodyPr/>
        <a:lstStyle/>
        <a:p>
          <a:endParaRPr lang="fr-FR"/>
        </a:p>
      </dgm:t>
    </dgm:pt>
    <dgm:pt modelId="{8B58FE2B-922E-4C29-8AC3-156A11DBF3AD}" type="sibTrans" cxnId="{3403963C-0AEF-4FCF-A6CF-72F20D0D401E}">
      <dgm:prSet/>
      <dgm:spPr/>
      <dgm:t>
        <a:bodyPr/>
        <a:lstStyle/>
        <a:p>
          <a:endParaRPr lang="fr-FR"/>
        </a:p>
      </dgm:t>
    </dgm:pt>
    <dgm:pt modelId="{5CED6AB7-603A-48B8-B156-7853D47B3662}">
      <dgm:prSet/>
      <dgm:spPr/>
      <dgm:t>
        <a:bodyPr/>
        <a:lstStyle/>
        <a:p>
          <a:r>
            <a:rPr lang="ro-RO" smtClean="0"/>
            <a:t>Securitatea rețelelor, pentru a proteja componentele de rețea, conexiunile și conținutul;</a:t>
          </a:r>
          <a:endParaRPr lang="ru-RU" dirty="0"/>
        </a:p>
      </dgm:t>
    </dgm:pt>
    <dgm:pt modelId="{42E2B689-8900-4FA6-8DA8-B9FFC5BB1A1E}" type="parTrans" cxnId="{1B05F7AD-1D3C-4EAE-B2A3-022E0D8F15B6}">
      <dgm:prSet/>
      <dgm:spPr/>
      <dgm:t>
        <a:bodyPr/>
        <a:lstStyle/>
        <a:p>
          <a:endParaRPr lang="fr-FR"/>
        </a:p>
      </dgm:t>
    </dgm:pt>
    <dgm:pt modelId="{D8D5B81D-687D-46B0-ACB2-54E4B14069BD}" type="sibTrans" cxnId="{1B05F7AD-1D3C-4EAE-B2A3-022E0D8F15B6}">
      <dgm:prSet/>
      <dgm:spPr/>
      <dgm:t>
        <a:bodyPr/>
        <a:lstStyle/>
        <a:p>
          <a:endParaRPr lang="fr-FR"/>
        </a:p>
      </dgm:t>
    </dgm:pt>
    <dgm:pt modelId="{700D1A89-4D87-4E96-827C-9E03C3DB9BED}">
      <dgm:prSet/>
      <dgm:spPr/>
      <dgm:t>
        <a:bodyPr/>
        <a:lstStyle/>
        <a:p>
          <a:r>
            <a:rPr lang="ro-RO" smtClean="0"/>
            <a:t>Securitatea informațiilor, pentru a proteja confidențialitatea, integritatea și disponibilitatea activelor informaționale, indiferent dacă sunt stocate, procesate sau transmise. Se realizează prin aplicarea politicilor, educației, formării și conștientizării și tehnologiei.</a:t>
          </a:r>
          <a:endParaRPr lang="ru-RU" dirty="0"/>
        </a:p>
      </dgm:t>
    </dgm:pt>
    <dgm:pt modelId="{8F9951B5-06EF-49FF-A684-530F60AB3D00}" type="parTrans" cxnId="{DF1E73B2-E884-4B8F-884D-E69DCB764355}">
      <dgm:prSet/>
      <dgm:spPr/>
      <dgm:t>
        <a:bodyPr/>
        <a:lstStyle/>
        <a:p>
          <a:endParaRPr lang="fr-FR"/>
        </a:p>
      </dgm:t>
    </dgm:pt>
    <dgm:pt modelId="{1DEC8B9A-28A2-4D4C-B151-4CD4DDC69367}" type="sibTrans" cxnId="{DF1E73B2-E884-4B8F-884D-E69DCB764355}">
      <dgm:prSet/>
      <dgm:spPr/>
      <dgm:t>
        <a:bodyPr/>
        <a:lstStyle/>
        <a:p>
          <a:endParaRPr lang="fr-FR"/>
        </a:p>
      </dgm:t>
    </dgm:pt>
    <dgm:pt modelId="{AB984D13-34F1-4D2D-BE62-5727CB3B70A0}" type="pres">
      <dgm:prSet presAssocID="{B8B443B8-F437-4148-94BF-85A86D933C75}" presName="CompostProcess" presStyleCnt="0">
        <dgm:presLayoutVars>
          <dgm:dir/>
          <dgm:resizeHandles val="exact"/>
        </dgm:presLayoutVars>
      </dgm:prSet>
      <dgm:spPr/>
    </dgm:pt>
    <dgm:pt modelId="{2E286B38-B2B6-46AB-A6E6-44611E41DEBE}" type="pres">
      <dgm:prSet presAssocID="{B8B443B8-F437-4148-94BF-85A86D933C75}" presName="arrow" presStyleLbl="bgShp" presStyleIdx="0" presStyleCnt="1"/>
      <dgm:spPr/>
    </dgm:pt>
    <dgm:pt modelId="{FBA5FA31-8E15-415C-8781-16ED322DC9B5}" type="pres">
      <dgm:prSet presAssocID="{B8B443B8-F437-4148-94BF-85A86D933C75}" presName="linearProcess" presStyleCnt="0"/>
      <dgm:spPr/>
    </dgm:pt>
    <dgm:pt modelId="{04F4971A-8D98-43DB-AEC7-F82806F0B0D4}" type="pres">
      <dgm:prSet presAssocID="{CC765AA9-C723-46DE-9040-ED4AAFA48391}" presName="textNode" presStyleLbl="node1" presStyleIdx="0" presStyleCnt="6">
        <dgm:presLayoutVars>
          <dgm:bulletEnabled val="1"/>
        </dgm:presLayoutVars>
      </dgm:prSet>
      <dgm:spPr/>
    </dgm:pt>
    <dgm:pt modelId="{40908D04-3A57-4CEA-B402-549B34316BDF}" type="pres">
      <dgm:prSet presAssocID="{5D4BC3A9-BE9E-47B8-9C62-75308123A16C}" presName="sibTrans" presStyleCnt="0"/>
      <dgm:spPr/>
    </dgm:pt>
    <dgm:pt modelId="{DA36D408-5ECE-4DCB-B002-A6172DCAD040}" type="pres">
      <dgm:prSet presAssocID="{76F3ED70-407A-41DE-BF07-C38B29011165}" presName="textNode" presStyleLbl="node1" presStyleIdx="1" presStyleCnt="6">
        <dgm:presLayoutVars>
          <dgm:bulletEnabled val="1"/>
        </dgm:presLayoutVars>
      </dgm:prSet>
      <dgm:spPr/>
    </dgm:pt>
    <dgm:pt modelId="{E1CF7A00-3A65-4EF1-BD99-5A558F085FF2}" type="pres">
      <dgm:prSet presAssocID="{3EE33DB4-76AD-4FBD-9AA6-A4BD21D5FB99}" presName="sibTrans" presStyleCnt="0"/>
      <dgm:spPr/>
    </dgm:pt>
    <dgm:pt modelId="{126D41C9-62EA-46FA-B0C5-629C3196C000}" type="pres">
      <dgm:prSet presAssocID="{50C234B0-828F-4E9F-BDBC-48CE429848F5}" presName="textNode" presStyleLbl="node1" presStyleIdx="2" presStyleCnt="6">
        <dgm:presLayoutVars>
          <dgm:bulletEnabled val="1"/>
        </dgm:presLayoutVars>
      </dgm:prSet>
      <dgm:spPr/>
    </dgm:pt>
    <dgm:pt modelId="{128346A1-D83D-4E17-864F-9A56BCDF22EF}" type="pres">
      <dgm:prSet presAssocID="{5592BD96-D3BB-4295-8F07-87665F92FE0C}" presName="sibTrans" presStyleCnt="0"/>
      <dgm:spPr/>
    </dgm:pt>
    <dgm:pt modelId="{E2D9B59F-EF5C-44F3-A993-13BDBD051E97}" type="pres">
      <dgm:prSet presAssocID="{614A5C73-EAEB-4640-A725-94DA8659713D}" presName="textNode" presStyleLbl="node1" presStyleIdx="3" presStyleCnt="6">
        <dgm:presLayoutVars>
          <dgm:bulletEnabled val="1"/>
        </dgm:presLayoutVars>
      </dgm:prSet>
      <dgm:spPr/>
    </dgm:pt>
    <dgm:pt modelId="{F12BEBA1-B7F7-4739-9E17-704419F268CB}" type="pres">
      <dgm:prSet presAssocID="{8B58FE2B-922E-4C29-8AC3-156A11DBF3AD}" presName="sibTrans" presStyleCnt="0"/>
      <dgm:spPr/>
    </dgm:pt>
    <dgm:pt modelId="{D36C3547-95D6-4A4C-88C5-2DFAEDAFF6F5}" type="pres">
      <dgm:prSet presAssocID="{5CED6AB7-603A-48B8-B156-7853D47B3662}" presName="textNode" presStyleLbl="node1" presStyleIdx="4" presStyleCnt="6">
        <dgm:presLayoutVars>
          <dgm:bulletEnabled val="1"/>
        </dgm:presLayoutVars>
      </dgm:prSet>
      <dgm:spPr/>
    </dgm:pt>
    <dgm:pt modelId="{901453C0-8F54-497A-BEC7-0DC3AB2F391D}" type="pres">
      <dgm:prSet presAssocID="{D8D5B81D-687D-46B0-ACB2-54E4B14069BD}" presName="sibTrans" presStyleCnt="0"/>
      <dgm:spPr/>
    </dgm:pt>
    <dgm:pt modelId="{F0374D1F-2D4A-4040-A363-83842C1AE082}" type="pres">
      <dgm:prSet presAssocID="{700D1A89-4D87-4E96-827C-9E03C3DB9BED}" presName="textNode" presStyleLbl="node1" presStyleIdx="5" presStyleCnt="6">
        <dgm:presLayoutVars>
          <dgm:bulletEnabled val="1"/>
        </dgm:presLayoutVars>
      </dgm:prSet>
      <dgm:spPr/>
    </dgm:pt>
  </dgm:ptLst>
  <dgm:cxnLst>
    <dgm:cxn modelId="{7FE8C6ED-D330-4B68-B0B8-D3AA8DD5E7A1}" type="presOf" srcId="{B8B443B8-F437-4148-94BF-85A86D933C75}" destId="{AB984D13-34F1-4D2D-BE62-5727CB3B70A0}" srcOrd="0" destOrd="0" presId="urn:microsoft.com/office/officeart/2005/8/layout/hProcess9"/>
    <dgm:cxn modelId="{0BEFA98F-6D6E-4E98-9E5E-567F95ED1CF5}" type="presOf" srcId="{50C234B0-828F-4E9F-BDBC-48CE429848F5}" destId="{126D41C9-62EA-46FA-B0C5-629C3196C000}" srcOrd="0" destOrd="0" presId="urn:microsoft.com/office/officeart/2005/8/layout/hProcess9"/>
    <dgm:cxn modelId="{46E282BF-22DE-4276-89AD-0B10B27625A5}" type="presOf" srcId="{CC765AA9-C723-46DE-9040-ED4AAFA48391}" destId="{04F4971A-8D98-43DB-AEC7-F82806F0B0D4}" srcOrd="0" destOrd="0" presId="urn:microsoft.com/office/officeart/2005/8/layout/hProcess9"/>
    <dgm:cxn modelId="{DF1E73B2-E884-4B8F-884D-E69DCB764355}" srcId="{B8B443B8-F437-4148-94BF-85A86D933C75}" destId="{700D1A89-4D87-4E96-827C-9E03C3DB9BED}" srcOrd="5" destOrd="0" parTransId="{8F9951B5-06EF-49FF-A684-530F60AB3D00}" sibTransId="{1DEC8B9A-28A2-4D4C-B151-4CD4DDC69367}"/>
    <dgm:cxn modelId="{F77BF612-82BC-446A-81DB-35BC0FD7D72E}" type="presOf" srcId="{5CED6AB7-603A-48B8-B156-7853D47B3662}" destId="{D36C3547-95D6-4A4C-88C5-2DFAEDAFF6F5}" srcOrd="0" destOrd="0" presId="urn:microsoft.com/office/officeart/2005/8/layout/hProcess9"/>
    <dgm:cxn modelId="{893F54DC-8D22-42BB-9266-381F38F87D9C}" srcId="{B8B443B8-F437-4148-94BF-85A86D933C75}" destId="{50C234B0-828F-4E9F-BDBC-48CE429848F5}" srcOrd="2" destOrd="0" parTransId="{509C03F1-6DBE-4050-8706-8F889E9001E5}" sibTransId="{5592BD96-D3BB-4295-8F07-87665F92FE0C}"/>
    <dgm:cxn modelId="{AEC6C089-02D3-4264-A691-E5350F23550A}" srcId="{B8B443B8-F437-4148-94BF-85A86D933C75}" destId="{CC765AA9-C723-46DE-9040-ED4AAFA48391}" srcOrd="0" destOrd="0" parTransId="{6FF28075-AF36-4896-9801-1C9C3A202B13}" sibTransId="{5D4BC3A9-BE9E-47B8-9C62-75308123A16C}"/>
    <dgm:cxn modelId="{1B05F7AD-1D3C-4EAE-B2A3-022E0D8F15B6}" srcId="{B8B443B8-F437-4148-94BF-85A86D933C75}" destId="{5CED6AB7-603A-48B8-B156-7853D47B3662}" srcOrd="4" destOrd="0" parTransId="{42E2B689-8900-4FA6-8DA8-B9FFC5BB1A1E}" sibTransId="{D8D5B81D-687D-46B0-ACB2-54E4B14069BD}"/>
    <dgm:cxn modelId="{0F99367E-5D4D-4D5F-803B-5BEB104BC7A2}" type="presOf" srcId="{76F3ED70-407A-41DE-BF07-C38B29011165}" destId="{DA36D408-5ECE-4DCB-B002-A6172DCAD040}" srcOrd="0" destOrd="0" presId="urn:microsoft.com/office/officeart/2005/8/layout/hProcess9"/>
    <dgm:cxn modelId="{3403963C-0AEF-4FCF-A6CF-72F20D0D401E}" srcId="{B8B443B8-F437-4148-94BF-85A86D933C75}" destId="{614A5C73-EAEB-4640-A725-94DA8659713D}" srcOrd="3" destOrd="0" parTransId="{049FB8EB-BE7D-4E56-A640-6C06FFBCC962}" sibTransId="{8B58FE2B-922E-4C29-8AC3-156A11DBF3AD}"/>
    <dgm:cxn modelId="{C7EAC3AC-6CF0-4151-924E-6635CAA007F2}" srcId="{B8B443B8-F437-4148-94BF-85A86D933C75}" destId="{76F3ED70-407A-41DE-BF07-C38B29011165}" srcOrd="1" destOrd="0" parTransId="{773C1671-0E32-4EE9-A6F0-732348F3A320}" sibTransId="{3EE33DB4-76AD-4FBD-9AA6-A4BD21D5FB99}"/>
    <dgm:cxn modelId="{99D3DDE2-C232-40CE-973B-586C1FD10692}" type="presOf" srcId="{614A5C73-EAEB-4640-A725-94DA8659713D}" destId="{E2D9B59F-EF5C-44F3-A993-13BDBD051E97}" srcOrd="0" destOrd="0" presId="urn:microsoft.com/office/officeart/2005/8/layout/hProcess9"/>
    <dgm:cxn modelId="{77B28D34-D319-47B6-9684-EC7858697EDF}" type="presOf" srcId="{700D1A89-4D87-4E96-827C-9E03C3DB9BED}" destId="{F0374D1F-2D4A-4040-A363-83842C1AE082}" srcOrd="0" destOrd="0" presId="urn:microsoft.com/office/officeart/2005/8/layout/hProcess9"/>
    <dgm:cxn modelId="{48C5CE71-9F25-493E-8AE2-34E6E3E0A562}" type="presParOf" srcId="{AB984D13-34F1-4D2D-BE62-5727CB3B70A0}" destId="{2E286B38-B2B6-46AB-A6E6-44611E41DEBE}" srcOrd="0" destOrd="0" presId="urn:microsoft.com/office/officeart/2005/8/layout/hProcess9"/>
    <dgm:cxn modelId="{DB67DAA9-E934-4C58-9C49-AA0A77B86E59}" type="presParOf" srcId="{AB984D13-34F1-4D2D-BE62-5727CB3B70A0}" destId="{FBA5FA31-8E15-415C-8781-16ED322DC9B5}" srcOrd="1" destOrd="0" presId="urn:microsoft.com/office/officeart/2005/8/layout/hProcess9"/>
    <dgm:cxn modelId="{9F14DBC5-FB56-43F7-828C-4FDDAE32F48B}" type="presParOf" srcId="{FBA5FA31-8E15-415C-8781-16ED322DC9B5}" destId="{04F4971A-8D98-43DB-AEC7-F82806F0B0D4}" srcOrd="0" destOrd="0" presId="urn:microsoft.com/office/officeart/2005/8/layout/hProcess9"/>
    <dgm:cxn modelId="{AEFCFF9B-C84C-40FD-B4EA-32FA77C31B48}" type="presParOf" srcId="{FBA5FA31-8E15-415C-8781-16ED322DC9B5}" destId="{40908D04-3A57-4CEA-B402-549B34316BDF}" srcOrd="1" destOrd="0" presId="urn:microsoft.com/office/officeart/2005/8/layout/hProcess9"/>
    <dgm:cxn modelId="{AF00F572-51B8-48F0-876C-302AB5019806}" type="presParOf" srcId="{FBA5FA31-8E15-415C-8781-16ED322DC9B5}" destId="{DA36D408-5ECE-4DCB-B002-A6172DCAD040}" srcOrd="2" destOrd="0" presId="urn:microsoft.com/office/officeart/2005/8/layout/hProcess9"/>
    <dgm:cxn modelId="{53BC7C04-9634-44A6-946B-44FFC833C083}" type="presParOf" srcId="{FBA5FA31-8E15-415C-8781-16ED322DC9B5}" destId="{E1CF7A00-3A65-4EF1-BD99-5A558F085FF2}" srcOrd="3" destOrd="0" presId="urn:microsoft.com/office/officeart/2005/8/layout/hProcess9"/>
    <dgm:cxn modelId="{5F253902-D4CC-42EC-B5CB-46154F95079D}" type="presParOf" srcId="{FBA5FA31-8E15-415C-8781-16ED322DC9B5}" destId="{126D41C9-62EA-46FA-B0C5-629C3196C000}" srcOrd="4" destOrd="0" presId="urn:microsoft.com/office/officeart/2005/8/layout/hProcess9"/>
    <dgm:cxn modelId="{08A268BA-107D-44EC-80EB-C20916690843}" type="presParOf" srcId="{FBA5FA31-8E15-415C-8781-16ED322DC9B5}" destId="{128346A1-D83D-4E17-864F-9A56BCDF22EF}" srcOrd="5" destOrd="0" presId="urn:microsoft.com/office/officeart/2005/8/layout/hProcess9"/>
    <dgm:cxn modelId="{A6FAEDC8-2242-46C2-9A6C-0986DBE61DFD}" type="presParOf" srcId="{FBA5FA31-8E15-415C-8781-16ED322DC9B5}" destId="{E2D9B59F-EF5C-44F3-A993-13BDBD051E97}" srcOrd="6" destOrd="0" presId="urn:microsoft.com/office/officeart/2005/8/layout/hProcess9"/>
    <dgm:cxn modelId="{ED2593ED-2500-485F-95CC-681429E9F2D6}" type="presParOf" srcId="{FBA5FA31-8E15-415C-8781-16ED322DC9B5}" destId="{F12BEBA1-B7F7-4739-9E17-704419F268CB}" srcOrd="7" destOrd="0" presId="urn:microsoft.com/office/officeart/2005/8/layout/hProcess9"/>
    <dgm:cxn modelId="{76178BFC-238A-46D5-9208-3E992C9F6DD9}" type="presParOf" srcId="{FBA5FA31-8E15-415C-8781-16ED322DC9B5}" destId="{D36C3547-95D6-4A4C-88C5-2DFAEDAFF6F5}" srcOrd="8" destOrd="0" presId="urn:microsoft.com/office/officeart/2005/8/layout/hProcess9"/>
    <dgm:cxn modelId="{F809C313-BE5E-44A9-AFED-01ED7E198B7D}" type="presParOf" srcId="{FBA5FA31-8E15-415C-8781-16ED322DC9B5}" destId="{901453C0-8F54-497A-BEC7-0DC3AB2F391D}" srcOrd="9" destOrd="0" presId="urn:microsoft.com/office/officeart/2005/8/layout/hProcess9"/>
    <dgm:cxn modelId="{35795D78-3A6A-4D1B-AD1B-46D50DB313B4}" type="presParOf" srcId="{FBA5FA31-8E15-415C-8781-16ED322DC9B5}" destId="{F0374D1F-2D4A-4040-A363-83842C1AE082}"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5977356-E067-4A7C-9E0D-E673B7749AA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E234A323-B555-4792-8D32-9B6DD5A50621}">
      <dgm:prSet phldrT="[Текст]"/>
      <dgm:spPr/>
      <dgm:t>
        <a:bodyPr/>
        <a:lstStyle/>
        <a:p>
          <a:r>
            <a:rPr lang="ro-RO" b="1" dirty="0" smtClean="0"/>
            <a:t>Pilonul I  </a:t>
          </a:r>
          <a:r>
            <a:rPr lang="ro-RO" dirty="0" smtClean="0"/>
            <a:t>Asigurarea securității spațiului informational-cibernetic și investigarea criminalității informatice;</a:t>
          </a:r>
          <a:endParaRPr lang="fr-FR" dirty="0"/>
        </a:p>
      </dgm:t>
    </dgm:pt>
    <dgm:pt modelId="{40A7D5A3-9427-484E-96EB-BBBA1C25646F}" type="parTrans" cxnId="{CCA01400-1E34-443E-B08D-59220734ADB9}">
      <dgm:prSet/>
      <dgm:spPr/>
      <dgm:t>
        <a:bodyPr/>
        <a:lstStyle/>
        <a:p>
          <a:endParaRPr lang="fr-FR"/>
        </a:p>
      </dgm:t>
    </dgm:pt>
    <dgm:pt modelId="{4524B29E-F9AA-48F4-B35E-05F6061241F0}" type="sibTrans" cxnId="{CCA01400-1E34-443E-B08D-59220734ADB9}">
      <dgm:prSet/>
      <dgm:spPr/>
      <dgm:t>
        <a:bodyPr/>
        <a:lstStyle/>
        <a:p>
          <a:endParaRPr lang="fr-FR"/>
        </a:p>
      </dgm:t>
    </dgm:pt>
    <dgm:pt modelId="{5382F2D8-CD7C-4D96-8802-78247CA959FB}">
      <dgm:prSet/>
      <dgm:spPr/>
      <dgm:t>
        <a:bodyPr/>
        <a:lstStyle/>
        <a:p>
          <a:r>
            <a:rPr lang="ro-RO" b="1" dirty="0" smtClean="0"/>
            <a:t>Pilonul II </a:t>
          </a:r>
          <a:r>
            <a:rPr lang="ro-RO" dirty="0" smtClean="0"/>
            <a:t>Asigurarea securității spațiului informațional-mediatic;</a:t>
          </a:r>
          <a:endParaRPr lang="ru-RU" dirty="0"/>
        </a:p>
      </dgm:t>
    </dgm:pt>
    <dgm:pt modelId="{2A19D420-CD88-4371-AC69-D88FBA52BEC4}" type="parTrans" cxnId="{CF698DA8-1A56-44A7-8E89-2391E0CDF83F}">
      <dgm:prSet/>
      <dgm:spPr/>
      <dgm:t>
        <a:bodyPr/>
        <a:lstStyle/>
        <a:p>
          <a:endParaRPr lang="fr-FR"/>
        </a:p>
      </dgm:t>
    </dgm:pt>
    <dgm:pt modelId="{A22EC973-5DDA-4B1B-AACD-3394555D7F19}" type="sibTrans" cxnId="{CF698DA8-1A56-44A7-8E89-2391E0CDF83F}">
      <dgm:prSet/>
      <dgm:spPr/>
      <dgm:t>
        <a:bodyPr/>
        <a:lstStyle/>
        <a:p>
          <a:endParaRPr lang="fr-FR"/>
        </a:p>
      </dgm:t>
    </dgm:pt>
    <dgm:pt modelId="{AAB0ED0E-2A7F-41FA-AD17-5A62AC5C5D8F}">
      <dgm:prSet/>
      <dgm:spPr/>
      <dgm:t>
        <a:bodyPr/>
        <a:lstStyle/>
        <a:p>
          <a:r>
            <a:rPr lang="ro-RO" b="1" dirty="0" smtClean="0"/>
            <a:t>Pilonul III </a:t>
          </a:r>
          <a:r>
            <a:rPr lang="ro-RO" dirty="0" smtClean="0"/>
            <a:t>Consolidarea capacităților operaționale;</a:t>
          </a:r>
          <a:endParaRPr lang="ru-RU" dirty="0"/>
        </a:p>
      </dgm:t>
    </dgm:pt>
    <dgm:pt modelId="{42192B65-9A99-4A9B-910F-DBA802EC92AD}" type="parTrans" cxnId="{4642EF27-34E1-4028-A4D8-7C00402DBF70}">
      <dgm:prSet/>
      <dgm:spPr/>
      <dgm:t>
        <a:bodyPr/>
        <a:lstStyle/>
        <a:p>
          <a:endParaRPr lang="fr-FR"/>
        </a:p>
      </dgm:t>
    </dgm:pt>
    <dgm:pt modelId="{CD93F5E2-097B-470C-81A1-6D9CB1E9AFFD}" type="sibTrans" cxnId="{4642EF27-34E1-4028-A4D8-7C00402DBF70}">
      <dgm:prSet/>
      <dgm:spPr/>
      <dgm:t>
        <a:bodyPr/>
        <a:lstStyle/>
        <a:p>
          <a:endParaRPr lang="fr-FR"/>
        </a:p>
      </dgm:t>
    </dgm:pt>
    <dgm:pt modelId="{52216B82-E599-4F35-8D23-E83ABF5CDF6E}">
      <dgm:prSet/>
      <dgm:spPr/>
      <dgm:t>
        <a:bodyPr/>
        <a:lstStyle/>
        <a:p>
          <a:r>
            <a:rPr lang="ro-RO" b="1" dirty="0" smtClean="0"/>
            <a:t>Pilonul IV </a:t>
          </a:r>
          <a:r>
            <a:rPr lang="ro-RO" dirty="0" smtClean="0"/>
            <a:t>Eficientizarea procesului de coordonare internă și cooperare internațională în domeniul securității informaționale. </a:t>
          </a:r>
          <a:endParaRPr lang="ru-RU" dirty="0"/>
        </a:p>
      </dgm:t>
    </dgm:pt>
    <dgm:pt modelId="{2B95C0DB-B4EA-43E3-8674-82D49F363DAB}" type="parTrans" cxnId="{8868E41F-32C4-4A86-9820-18A1464C721B}">
      <dgm:prSet/>
      <dgm:spPr/>
      <dgm:t>
        <a:bodyPr/>
        <a:lstStyle/>
        <a:p>
          <a:endParaRPr lang="fr-FR"/>
        </a:p>
      </dgm:t>
    </dgm:pt>
    <dgm:pt modelId="{A3A6219B-48CD-4ACD-AE1C-272BB9FDD089}" type="sibTrans" cxnId="{8868E41F-32C4-4A86-9820-18A1464C721B}">
      <dgm:prSet/>
      <dgm:spPr/>
      <dgm:t>
        <a:bodyPr/>
        <a:lstStyle/>
        <a:p>
          <a:endParaRPr lang="fr-FR"/>
        </a:p>
      </dgm:t>
    </dgm:pt>
    <dgm:pt modelId="{278D25E3-3DDF-444D-A377-D5A88A3D2E5A}">
      <dgm:prSet phldrT="[Текст]"/>
      <dgm:spPr/>
      <dgm:t>
        <a:bodyPr/>
        <a:lstStyle/>
        <a:p>
          <a:r>
            <a:rPr lang="ro-RO" dirty="0" smtClean="0"/>
            <a:t>Complexul de acțiuni, conform scopului și obiectivelor specificate sunt compartimentate pe patru piloni: </a:t>
          </a:r>
          <a:endParaRPr lang="fr-FR" dirty="0"/>
        </a:p>
      </dgm:t>
    </dgm:pt>
    <dgm:pt modelId="{C8573F9E-5978-49CD-A4A7-AA88DF85B4FF}" type="parTrans" cxnId="{3CAAA9D3-6776-4501-A654-0ED8E22CC27E}">
      <dgm:prSet/>
      <dgm:spPr/>
      <dgm:t>
        <a:bodyPr/>
        <a:lstStyle/>
        <a:p>
          <a:endParaRPr lang="fr-FR"/>
        </a:p>
      </dgm:t>
    </dgm:pt>
    <dgm:pt modelId="{0E18502B-6C02-4064-AD0F-32A05CE1AB56}" type="sibTrans" cxnId="{3CAAA9D3-6776-4501-A654-0ED8E22CC27E}">
      <dgm:prSet/>
      <dgm:spPr/>
      <dgm:t>
        <a:bodyPr/>
        <a:lstStyle/>
        <a:p>
          <a:endParaRPr lang="fr-FR"/>
        </a:p>
      </dgm:t>
    </dgm:pt>
    <dgm:pt modelId="{CCA02EC3-15E3-4E1A-A56F-629199C8FB66}" type="pres">
      <dgm:prSet presAssocID="{85977356-E067-4A7C-9E0D-E673B7749AA1}" presName="Name0" presStyleCnt="0">
        <dgm:presLayoutVars>
          <dgm:dir/>
          <dgm:animLvl val="lvl"/>
          <dgm:resizeHandles val="exact"/>
        </dgm:presLayoutVars>
      </dgm:prSet>
      <dgm:spPr/>
    </dgm:pt>
    <dgm:pt modelId="{0064131D-C111-4C93-A5A8-6EF99DA2D539}" type="pres">
      <dgm:prSet presAssocID="{278D25E3-3DDF-444D-A377-D5A88A3D2E5A}" presName="boxAndChildren" presStyleCnt="0"/>
      <dgm:spPr/>
    </dgm:pt>
    <dgm:pt modelId="{4D1517CD-DAB5-4B9A-8AFD-17BF09B5A181}" type="pres">
      <dgm:prSet presAssocID="{278D25E3-3DDF-444D-A377-D5A88A3D2E5A}" presName="parentTextBox" presStyleLbl="node1" presStyleIdx="0" presStyleCnt="1"/>
      <dgm:spPr/>
    </dgm:pt>
    <dgm:pt modelId="{7F500BAD-F0CB-44A9-8C15-160E0910E837}" type="pres">
      <dgm:prSet presAssocID="{278D25E3-3DDF-444D-A377-D5A88A3D2E5A}" presName="entireBox" presStyleLbl="node1" presStyleIdx="0" presStyleCnt="1"/>
      <dgm:spPr/>
    </dgm:pt>
    <dgm:pt modelId="{54C5AA9B-741D-4900-9F24-CB4C6042BC81}" type="pres">
      <dgm:prSet presAssocID="{278D25E3-3DDF-444D-A377-D5A88A3D2E5A}" presName="descendantBox" presStyleCnt="0"/>
      <dgm:spPr/>
    </dgm:pt>
    <dgm:pt modelId="{6692399D-8057-4FB4-8518-598F39695825}" type="pres">
      <dgm:prSet presAssocID="{E234A323-B555-4792-8D32-9B6DD5A50621}" presName="childTextBox" presStyleLbl="fgAccFollowNode1" presStyleIdx="0" presStyleCnt="4">
        <dgm:presLayoutVars>
          <dgm:bulletEnabled val="1"/>
        </dgm:presLayoutVars>
      </dgm:prSet>
      <dgm:spPr/>
      <dgm:t>
        <a:bodyPr/>
        <a:lstStyle/>
        <a:p>
          <a:endParaRPr lang="fr-FR"/>
        </a:p>
      </dgm:t>
    </dgm:pt>
    <dgm:pt modelId="{F6F0D667-E351-44F3-A5B2-4B25C1DE4792}" type="pres">
      <dgm:prSet presAssocID="{5382F2D8-CD7C-4D96-8802-78247CA959FB}" presName="childTextBox" presStyleLbl="fgAccFollowNode1" presStyleIdx="1" presStyleCnt="4">
        <dgm:presLayoutVars>
          <dgm:bulletEnabled val="1"/>
        </dgm:presLayoutVars>
      </dgm:prSet>
      <dgm:spPr/>
      <dgm:t>
        <a:bodyPr/>
        <a:lstStyle/>
        <a:p>
          <a:endParaRPr lang="fr-FR"/>
        </a:p>
      </dgm:t>
    </dgm:pt>
    <dgm:pt modelId="{B3860F18-A0AE-4BF9-A729-851546F47D07}" type="pres">
      <dgm:prSet presAssocID="{AAB0ED0E-2A7F-41FA-AD17-5A62AC5C5D8F}" presName="childTextBox" presStyleLbl="fgAccFollowNode1" presStyleIdx="2" presStyleCnt="4">
        <dgm:presLayoutVars>
          <dgm:bulletEnabled val="1"/>
        </dgm:presLayoutVars>
      </dgm:prSet>
      <dgm:spPr/>
      <dgm:t>
        <a:bodyPr/>
        <a:lstStyle/>
        <a:p>
          <a:endParaRPr lang="fr-FR"/>
        </a:p>
      </dgm:t>
    </dgm:pt>
    <dgm:pt modelId="{A16D2828-1A8F-481E-BBBE-C44617FF8CAD}" type="pres">
      <dgm:prSet presAssocID="{52216B82-E599-4F35-8D23-E83ABF5CDF6E}" presName="childTextBox" presStyleLbl="fgAccFollowNode1" presStyleIdx="3" presStyleCnt="4">
        <dgm:presLayoutVars>
          <dgm:bulletEnabled val="1"/>
        </dgm:presLayoutVars>
      </dgm:prSet>
      <dgm:spPr/>
      <dgm:t>
        <a:bodyPr/>
        <a:lstStyle/>
        <a:p>
          <a:endParaRPr lang="fr-FR"/>
        </a:p>
      </dgm:t>
    </dgm:pt>
  </dgm:ptLst>
  <dgm:cxnLst>
    <dgm:cxn modelId="{D3440D68-E4AE-433D-A712-11242CEECD0C}" type="presOf" srcId="{5382F2D8-CD7C-4D96-8802-78247CA959FB}" destId="{F6F0D667-E351-44F3-A5B2-4B25C1DE4792}" srcOrd="0" destOrd="0" presId="urn:microsoft.com/office/officeart/2005/8/layout/process4"/>
    <dgm:cxn modelId="{FCFA6785-B82D-4BC8-86D1-0D6379F8AA67}" type="presOf" srcId="{278D25E3-3DDF-444D-A377-D5A88A3D2E5A}" destId="{4D1517CD-DAB5-4B9A-8AFD-17BF09B5A181}" srcOrd="0" destOrd="0" presId="urn:microsoft.com/office/officeart/2005/8/layout/process4"/>
    <dgm:cxn modelId="{F52D6381-3C11-4EBF-B520-14F21001677F}" type="presOf" srcId="{E234A323-B555-4792-8D32-9B6DD5A50621}" destId="{6692399D-8057-4FB4-8518-598F39695825}" srcOrd="0" destOrd="0" presId="urn:microsoft.com/office/officeart/2005/8/layout/process4"/>
    <dgm:cxn modelId="{710D024B-7CAA-4C66-86D8-653DA718A46D}" type="presOf" srcId="{AAB0ED0E-2A7F-41FA-AD17-5A62AC5C5D8F}" destId="{B3860F18-A0AE-4BF9-A729-851546F47D07}" srcOrd="0" destOrd="0" presId="urn:microsoft.com/office/officeart/2005/8/layout/process4"/>
    <dgm:cxn modelId="{4642EF27-34E1-4028-A4D8-7C00402DBF70}" srcId="{278D25E3-3DDF-444D-A377-D5A88A3D2E5A}" destId="{AAB0ED0E-2A7F-41FA-AD17-5A62AC5C5D8F}" srcOrd="2" destOrd="0" parTransId="{42192B65-9A99-4A9B-910F-DBA802EC92AD}" sibTransId="{CD93F5E2-097B-470C-81A1-6D9CB1E9AFFD}"/>
    <dgm:cxn modelId="{3CAAA9D3-6776-4501-A654-0ED8E22CC27E}" srcId="{85977356-E067-4A7C-9E0D-E673B7749AA1}" destId="{278D25E3-3DDF-444D-A377-D5A88A3D2E5A}" srcOrd="0" destOrd="0" parTransId="{C8573F9E-5978-49CD-A4A7-AA88DF85B4FF}" sibTransId="{0E18502B-6C02-4064-AD0F-32A05CE1AB56}"/>
    <dgm:cxn modelId="{CF698DA8-1A56-44A7-8E89-2391E0CDF83F}" srcId="{278D25E3-3DDF-444D-A377-D5A88A3D2E5A}" destId="{5382F2D8-CD7C-4D96-8802-78247CA959FB}" srcOrd="1" destOrd="0" parTransId="{2A19D420-CD88-4371-AC69-D88FBA52BEC4}" sibTransId="{A22EC973-5DDA-4B1B-AACD-3394555D7F19}"/>
    <dgm:cxn modelId="{E8341353-1876-4D5A-B7E1-85E50C3AB134}" type="presOf" srcId="{85977356-E067-4A7C-9E0D-E673B7749AA1}" destId="{CCA02EC3-15E3-4E1A-A56F-629199C8FB66}" srcOrd="0" destOrd="0" presId="urn:microsoft.com/office/officeart/2005/8/layout/process4"/>
    <dgm:cxn modelId="{8868E41F-32C4-4A86-9820-18A1464C721B}" srcId="{278D25E3-3DDF-444D-A377-D5A88A3D2E5A}" destId="{52216B82-E599-4F35-8D23-E83ABF5CDF6E}" srcOrd="3" destOrd="0" parTransId="{2B95C0DB-B4EA-43E3-8674-82D49F363DAB}" sibTransId="{A3A6219B-48CD-4ACD-AE1C-272BB9FDD089}"/>
    <dgm:cxn modelId="{CCA01400-1E34-443E-B08D-59220734ADB9}" srcId="{278D25E3-3DDF-444D-A377-D5A88A3D2E5A}" destId="{E234A323-B555-4792-8D32-9B6DD5A50621}" srcOrd="0" destOrd="0" parTransId="{40A7D5A3-9427-484E-96EB-BBBA1C25646F}" sibTransId="{4524B29E-F9AA-48F4-B35E-05F6061241F0}"/>
    <dgm:cxn modelId="{FD2B1CDF-3209-421B-9487-DAB41531E753}" type="presOf" srcId="{52216B82-E599-4F35-8D23-E83ABF5CDF6E}" destId="{A16D2828-1A8F-481E-BBBE-C44617FF8CAD}" srcOrd="0" destOrd="0" presId="urn:microsoft.com/office/officeart/2005/8/layout/process4"/>
    <dgm:cxn modelId="{AFAFA2AC-6955-43D9-83D0-5F847DA5326A}" type="presOf" srcId="{278D25E3-3DDF-444D-A377-D5A88A3D2E5A}" destId="{7F500BAD-F0CB-44A9-8C15-160E0910E837}" srcOrd="1" destOrd="0" presId="urn:microsoft.com/office/officeart/2005/8/layout/process4"/>
    <dgm:cxn modelId="{37A11676-07D9-46C1-B300-34D7E0501014}" type="presParOf" srcId="{CCA02EC3-15E3-4E1A-A56F-629199C8FB66}" destId="{0064131D-C111-4C93-A5A8-6EF99DA2D539}" srcOrd="0" destOrd="0" presId="urn:microsoft.com/office/officeart/2005/8/layout/process4"/>
    <dgm:cxn modelId="{CEC343AF-6C5E-4CCA-817D-A9C83405CF5E}" type="presParOf" srcId="{0064131D-C111-4C93-A5A8-6EF99DA2D539}" destId="{4D1517CD-DAB5-4B9A-8AFD-17BF09B5A181}" srcOrd="0" destOrd="0" presId="urn:microsoft.com/office/officeart/2005/8/layout/process4"/>
    <dgm:cxn modelId="{4E086721-B7E8-4EBE-9CD8-794E38C9C8FA}" type="presParOf" srcId="{0064131D-C111-4C93-A5A8-6EF99DA2D539}" destId="{7F500BAD-F0CB-44A9-8C15-160E0910E837}" srcOrd="1" destOrd="0" presId="urn:microsoft.com/office/officeart/2005/8/layout/process4"/>
    <dgm:cxn modelId="{77D2462C-AFFC-40DF-BAA5-6E30CA95C0B8}" type="presParOf" srcId="{0064131D-C111-4C93-A5A8-6EF99DA2D539}" destId="{54C5AA9B-741D-4900-9F24-CB4C6042BC81}" srcOrd="2" destOrd="0" presId="urn:microsoft.com/office/officeart/2005/8/layout/process4"/>
    <dgm:cxn modelId="{567435D9-2918-48E1-A89D-6FCFD882A464}" type="presParOf" srcId="{54C5AA9B-741D-4900-9F24-CB4C6042BC81}" destId="{6692399D-8057-4FB4-8518-598F39695825}" srcOrd="0" destOrd="0" presId="urn:microsoft.com/office/officeart/2005/8/layout/process4"/>
    <dgm:cxn modelId="{140A988F-914D-491A-8479-D79F291FD5D0}" type="presParOf" srcId="{54C5AA9B-741D-4900-9F24-CB4C6042BC81}" destId="{F6F0D667-E351-44F3-A5B2-4B25C1DE4792}" srcOrd="1" destOrd="0" presId="urn:microsoft.com/office/officeart/2005/8/layout/process4"/>
    <dgm:cxn modelId="{EAA5F4B1-F0ED-4970-BC7B-AA64CE17877C}" type="presParOf" srcId="{54C5AA9B-741D-4900-9F24-CB4C6042BC81}" destId="{B3860F18-A0AE-4BF9-A729-851546F47D07}" srcOrd="2" destOrd="0" presId="urn:microsoft.com/office/officeart/2005/8/layout/process4"/>
    <dgm:cxn modelId="{9FEDF9B5-5174-49C1-9115-AAC648FCA2CF}" type="presParOf" srcId="{54C5AA9B-741D-4900-9F24-CB4C6042BC81}" destId="{A16D2828-1A8F-481E-BBBE-C44617FF8CAD}"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10AE76C-8050-4F9E-B03F-BE15B2AFDF4E}"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fr-FR"/>
        </a:p>
      </dgm:t>
    </dgm:pt>
    <dgm:pt modelId="{DD3C4A24-2AFA-40C2-B1F4-EC0C492EF253}">
      <dgm:prSet phldrT="[Текст]"/>
      <dgm:spPr/>
      <dgm:t>
        <a:bodyPr/>
        <a:lstStyle/>
        <a:p>
          <a:r>
            <a:rPr lang="fr-FR" dirty="0" err="1" smtClean="0"/>
            <a:t>Sistematizarea</a:t>
          </a:r>
          <a:r>
            <a:rPr lang="fr-FR" dirty="0" smtClean="0"/>
            <a:t>, </a:t>
          </a:r>
          <a:r>
            <a:rPr lang="fr-FR" dirty="0" err="1" smtClean="0"/>
            <a:t>analiza</a:t>
          </a:r>
          <a:r>
            <a:rPr lang="fr-FR" dirty="0" smtClean="0"/>
            <a:t> </a:t>
          </a:r>
          <a:r>
            <a:rPr lang="fr-FR" dirty="0" err="1" smtClean="0"/>
            <a:t>și</a:t>
          </a:r>
          <a:r>
            <a:rPr lang="fr-FR" dirty="0" smtClean="0"/>
            <a:t> </a:t>
          </a:r>
          <a:r>
            <a:rPr lang="fr-FR" dirty="0" err="1" smtClean="0"/>
            <a:t>evaluarea</a:t>
          </a:r>
          <a:r>
            <a:rPr lang="fr-FR" dirty="0" smtClean="0"/>
            <a:t> </a:t>
          </a:r>
          <a:r>
            <a:rPr lang="fr-FR" dirty="0" err="1" smtClean="0"/>
            <a:t>datelor</a:t>
          </a:r>
          <a:r>
            <a:rPr lang="fr-FR" dirty="0" smtClean="0"/>
            <a:t> </a:t>
          </a:r>
          <a:r>
            <a:rPr lang="fr-FR" dirty="0" err="1" smtClean="0"/>
            <a:t>statistice</a:t>
          </a:r>
          <a:r>
            <a:rPr lang="fr-FR" dirty="0" smtClean="0"/>
            <a:t> la </a:t>
          </a:r>
          <a:r>
            <a:rPr lang="fr-FR" dirty="0" err="1" smtClean="0"/>
            <a:t>capitolul</a:t>
          </a:r>
          <a:r>
            <a:rPr lang="fr-FR" dirty="0" smtClean="0"/>
            <a:t> </a:t>
          </a:r>
          <a:r>
            <a:rPr lang="fr-FR" dirty="0" err="1" smtClean="0"/>
            <a:t>securității</a:t>
          </a:r>
          <a:r>
            <a:rPr lang="fr-FR" dirty="0" smtClean="0"/>
            <a:t> </a:t>
          </a:r>
          <a:r>
            <a:rPr lang="fr-FR" dirty="0" err="1" smtClean="0"/>
            <a:t>cibernetice</a:t>
          </a:r>
          <a:r>
            <a:rPr lang="fr-FR" dirty="0" smtClean="0"/>
            <a:t>;</a:t>
          </a:r>
          <a:endParaRPr lang="fr-FR" dirty="0"/>
        </a:p>
      </dgm:t>
    </dgm:pt>
    <dgm:pt modelId="{AB676A87-56ED-4AF4-AFAB-FF40238FA423}" type="parTrans" cxnId="{F681D03D-FC53-42B2-AEBE-AF76D57044A8}">
      <dgm:prSet/>
      <dgm:spPr/>
      <dgm:t>
        <a:bodyPr/>
        <a:lstStyle/>
        <a:p>
          <a:endParaRPr lang="fr-FR"/>
        </a:p>
      </dgm:t>
    </dgm:pt>
    <dgm:pt modelId="{DE180875-A4D3-4CB0-86BE-D61C7DFB5962}" type="sibTrans" cxnId="{F681D03D-FC53-42B2-AEBE-AF76D57044A8}">
      <dgm:prSet/>
      <dgm:spPr/>
      <dgm:t>
        <a:bodyPr/>
        <a:lstStyle/>
        <a:p>
          <a:endParaRPr lang="fr-FR"/>
        </a:p>
      </dgm:t>
    </dgm:pt>
    <dgm:pt modelId="{21F19C97-D753-4D1A-8707-A6E3DE460764}">
      <dgm:prSet/>
      <dgm:spPr/>
      <dgm:t>
        <a:bodyPr/>
        <a:lstStyle/>
        <a:p>
          <a:r>
            <a:rPr lang="fr-FR" dirty="0" err="1" smtClean="0"/>
            <a:t>Determinarea</a:t>
          </a:r>
          <a:r>
            <a:rPr lang="fr-FR" dirty="0" smtClean="0"/>
            <a:t> </a:t>
          </a:r>
          <a:r>
            <a:rPr lang="fr-FR" dirty="0" err="1" smtClean="0"/>
            <a:t>politicii</a:t>
          </a:r>
          <a:r>
            <a:rPr lang="fr-FR" dirty="0" smtClean="0"/>
            <a:t> </a:t>
          </a:r>
          <a:r>
            <a:rPr lang="fr-FR" dirty="0" err="1" smtClean="0"/>
            <a:t>privind</a:t>
          </a:r>
          <a:r>
            <a:rPr lang="fr-FR" dirty="0" smtClean="0"/>
            <a:t> </a:t>
          </a:r>
          <a:r>
            <a:rPr lang="fr-FR" dirty="0" err="1" smtClean="0"/>
            <a:t>modalitatea</a:t>
          </a:r>
          <a:r>
            <a:rPr lang="fr-FR" dirty="0" smtClean="0"/>
            <a:t> de </a:t>
          </a:r>
          <a:r>
            <a:rPr lang="fr-FR" dirty="0" err="1" smtClean="0"/>
            <a:t>raportare</a:t>
          </a:r>
          <a:r>
            <a:rPr lang="fr-FR" dirty="0" smtClean="0"/>
            <a:t>, </a:t>
          </a:r>
          <a:r>
            <a:rPr lang="fr-FR" dirty="0" err="1" smtClean="0"/>
            <a:t>stocare</a:t>
          </a:r>
          <a:r>
            <a:rPr lang="fr-FR" dirty="0" smtClean="0"/>
            <a:t> </a:t>
          </a:r>
          <a:r>
            <a:rPr lang="fr-FR" dirty="0" err="1" smtClean="0"/>
            <a:t>și</a:t>
          </a:r>
          <a:r>
            <a:rPr lang="fr-FR" dirty="0" smtClean="0"/>
            <a:t> </a:t>
          </a:r>
          <a:r>
            <a:rPr lang="fr-FR" dirty="0" err="1" smtClean="0"/>
            <a:t>prelucrare</a:t>
          </a:r>
          <a:r>
            <a:rPr lang="fr-FR" dirty="0" smtClean="0"/>
            <a:t> a </a:t>
          </a:r>
          <a:r>
            <a:rPr lang="fr-FR" dirty="0" err="1" smtClean="0"/>
            <a:t>informațiilor</a:t>
          </a:r>
          <a:r>
            <a:rPr lang="fr-FR" dirty="0" smtClean="0"/>
            <a:t> </a:t>
          </a:r>
          <a:r>
            <a:rPr lang="fr-FR" dirty="0" err="1" smtClean="0"/>
            <a:t>aferente</a:t>
          </a:r>
          <a:r>
            <a:rPr lang="fr-FR" dirty="0" smtClean="0"/>
            <a:t> </a:t>
          </a:r>
          <a:r>
            <a:rPr lang="fr-FR" dirty="0" err="1" smtClean="0"/>
            <a:t>incidentelor</a:t>
          </a:r>
          <a:r>
            <a:rPr lang="fr-FR" dirty="0" smtClean="0"/>
            <a:t> </a:t>
          </a:r>
          <a:r>
            <a:rPr lang="fr-FR" dirty="0" err="1" smtClean="0"/>
            <a:t>și</a:t>
          </a:r>
          <a:r>
            <a:rPr lang="fr-FR" dirty="0" smtClean="0"/>
            <a:t> </a:t>
          </a:r>
          <a:r>
            <a:rPr lang="fr-FR" dirty="0" err="1" smtClean="0"/>
            <a:t>amenințărilor</a:t>
          </a:r>
          <a:r>
            <a:rPr lang="fr-FR" dirty="0" smtClean="0"/>
            <a:t> la </a:t>
          </a:r>
          <a:r>
            <a:rPr lang="fr-FR" dirty="0" err="1" smtClean="0"/>
            <a:t>adresa</a:t>
          </a:r>
          <a:r>
            <a:rPr lang="fr-FR" dirty="0" smtClean="0"/>
            <a:t> </a:t>
          </a:r>
          <a:r>
            <a:rPr lang="fr-FR" dirty="0" err="1" smtClean="0"/>
            <a:t>securității</a:t>
          </a:r>
          <a:r>
            <a:rPr lang="fr-FR" dirty="0" smtClean="0"/>
            <a:t> </a:t>
          </a:r>
          <a:r>
            <a:rPr lang="fr-FR" dirty="0" err="1" smtClean="0"/>
            <a:t>informaționale</a:t>
          </a:r>
          <a:r>
            <a:rPr lang="fr-FR" dirty="0" smtClean="0"/>
            <a:t>; </a:t>
          </a:r>
          <a:endParaRPr lang="fr-FR" dirty="0"/>
        </a:p>
      </dgm:t>
    </dgm:pt>
    <dgm:pt modelId="{360F6DE6-F01B-4598-A162-02B3450706A6}" type="parTrans" cxnId="{B55754AE-C79E-4EC4-95DE-D68C13013F5E}">
      <dgm:prSet/>
      <dgm:spPr/>
      <dgm:t>
        <a:bodyPr/>
        <a:lstStyle/>
        <a:p>
          <a:endParaRPr lang="fr-FR"/>
        </a:p>
      </dgm:t>
    </dgm:pt>
    <dgm:pt modelId="{9E19906C-3FAC-41D4-8710-15EF1CCD02D7}" type="sibTrans" cxnId="{B55754AE-C79E-4EC4-95DE-D68C13013F5E}">
      <dgm:prSet/>
      <dgm:spPr/>
      <dgm:t>
        <a:bodyPr/>
        <a:lstStyle/>
        <a:p>
          <a:endParaRPr lang="fr-FR"/>
        </a:p>
      </dgm:t>
    </dgm:pt>
    <dgm:pt modelId="{CF863F0C-F6A3-49E6-9FB9-3617C5BAFA31}">
      <dgm:prSet/>
      <dgm:spPr/>
      <dgm:t>
        <a:bodyPr/>
        <a:lstStyle/>
        <a:p>
          <a:r>
            <a:rPr lang="fr-FR" dirty="0" err="1" smtClean="0"/>
            <a:t>Dezvoltarea</a:t>
          </a:r>
          <a:r>
            <a:rPr lang="fr-FR" dirty="0" smtClean="0"/>
            <a:t> </a:t>
          </a:r>
          <a:r>
            <a:rPr lang="fr-FR" dirty="0" err="1" smtClean="0"/>
            <a:t>capacităților</a:t>
          </a:r>
          <a:r>
            <a:rPr lang="fr-FR" dirty="0" smtClean="0"/>
            <a:t> de </a:t>
          </a:r>
          <a:r>
            <a:rPr lang="fr-FR" dirty="0" err="1" smtClean="0"/>
            <a:t>reziliență</a:t>
          </a:r>
          <a:r>
            <a:rPr lang="fr-FR" dirty="0" smtClean="0"/>
            <a:t> </a:t>
          </a:r>
          <a:r>
            <a:rPr lang="fr-FR" dirty="0" err="1" smtClean="0"/>
            <a:t>cibernetică</a:t>
          </a:r>
          <a:r>
            <a:rPr lang="fr-FR" dirty="0" smtClean="0"/>
            <a:t> </a:t>
          </a:r>
          <a:r>
            <a:rPr lang="fr-FR" dirty="0" err="1" smtClean="0"/>
            <a:t>și</a:t>
          </a:r>
          <a:r>
            <a:rPr lang="fr-FR" dirty="0" smtClean="0"/>
            <a:t> </a:t>
          </a:r>
          <a:r>
            <a:rPr lang="fr-FR" dirty="0" err="1" smtClean="0"/>
            <a:t>ridicarea</a:t>
          </a:r>
          <a:r>
            <a:rPr lang="fr-FR" dirty="0" smtClean="0"/>
            <a:t> </a:t>
          </a:r>
          <a:r>
            <a:rPr lang="fr-FR" dirty="0" err="1" smtClean="0"/>
            <a:t>nivelului</a:t>
          </a:r>
          <a:r>
            <a:rPr lang="fr-FR" dirty="0" smtClean="0"/>
            <a:t> de </a:t>
          </a:r>
          <a:r>
            <a:rPr lang="fr-FR" dirty="0" err="1" smtClean="0"/>
            <a:t>cultură</a:t>
          </a:r>
          <a:r>
            <a:rPr lang="fr-FR" dirty="0" smtClean="0"/>
            <a:t> </a:t>
          </a:r>
          <a:r>
            <a:rPr lang="fr-FR" dirty="0" err="1" smtClean="0"/>
            <a:t>în</a:t>
          </a:r>
          <a:r>
            <a:rPr lang="fr-FR" dirty="0" smtClean="0"/>
            <a:t> TIC;</a:t>
          </a:r>
          <a:endParaRPr lang="fr-FR" dirty="0"/>
        </a:p>
      </dgm:t>
    </dgm:pt>
    <dgm:pt modelId="{4A4E2445-E8C1-447E-B588-57FAF4154C86}" type="parTrans" cxnId="{389AB1B9-86BB-4FDE-A4A9-80AC2B4D26DA}">
      <dgm:prSet/>
      <dgm:spPr/>
      <dgm:t>
        <a:bodyPr/>
        <a:lstStyle/>
        <a:p>
          <a:endParaRPr lang="fr-FR"/>
        </a:p>
      </dgm:t>
    </dgm:pt>
    <dgm:pt modelId="{0AB21C07-6C05-43B6-B7ED-9E623C0FA125}" type="sibTrans" cxnId="{389AB1B9-86BB-4FDE-A4A9-80AC2B4D26DA}">
      <dgm:prSet/>
      <dgm:spPr/>
      <dgm:t>
        <a:bodyPr/>
        <a:lstStyle/>
        <a:p>
          <a:endParaRPr lang="fr-FR"/>
        </a:p>
      </dgm:t>
    </dgm:pt>
    <dgm:pt modelId="{7D1F72E5-EBB3-4337-81F1-895E8FEE1A3B}">
      <dgm:prSet/>
      <dgm:spPr/>
      <dgm:t>
        <a:bodyPr/>
        <a:lstStyle/>
        <a:p>
          <a:r>
            <a:rPr lang="fr-FR" dirty="0" err="1" smtClean="0"/>
            <a:t>Desfășurarea</a:t>
          </a:r>
          <a:r>
            <a:rPr lang="fr-FR" dirty="0" smtClean="0"/>
            <a:t> </a:t>
          </a:r>
          <a:r>
            <a:rPr lang="fr-FR" dirty="0" err="1" smtClean="0"/>
            <a:t>acțiunilor</a:t>
          </a:r>
          <a:r>
            <a:rPr lang="fr-FR" dirty="0" smtClean="0"/>
            <a:t> de </a:t>
          </a:r>
          <a:r>
            <a:rPr lang="fr-FR" dirty="0" err="1" smtClean="0"/>
            <a:t>sensibilizare</a:t>
          </a:r>
          <a:r>
            <a:rPr lang="fr-FR" dirty="0" smtClean="0"/>
            <a:t> </a:t>
          </a:r>
          <a:r>
            <a:rPr lang="fr-FR" dirty="0" err="1" smtClean="0"/>
            <a:t>și</a:t>
          </a:r>
          <a:r>
            <a:rPr lang="fr-FR" dirty="0" smtClean="0"/>
            <a:t> </a:t>
          </a:r>
          <a:r>
            <a:rPr lang="fr-FR" dirty="0" err="1" smtClean="0"/>
            <a:t>informare</a:t>
          </a:r>
          <a:r>
            <a:rPr lang="fr-FR" dirty="0" smtClean="0"/>
            <a:t> a </a:t>
          </a:r>
          <a:r>
            <a:rPr lang="fr-FR" dirty="0" err="1" smtClean="0"/>
            <a:t>societății</a:t>
          </a:r>
          <a:r>
            <a:rPr lang="fr-FR" dirty="0" smtClean="0"/>
            <a:t> </a:t>
          </a:r>
          <a:r>
            <a:rPr lang="fr-FR" dirty="0" err="1" smtClean="0"/>
            <a:t>privind</a:t>
          </a:r>
          <a:r>
            <a:rPr lang="fr-FR" dirty="0" smtClean="0"/>
            <a:t> </a:t>
          </a:r>
          <a:r>
            <a:rPr lang="fr-FR" dirty="0" err="1" smtClean="0"/>
            <a:t>amenințările</a:t>
          </a:r>
          <a:r>
            <a:rPr lang="fr-FR" dirty="0" smtClean="0"/>
            <a:t>, </a:t>
          </a:r>
          <a:r>
            <a:rPr lang="fr-FR" dirty="0" err="1" smtClean="0"/>
            <a:t>vulnerabilitățile</a:t>
          </a:r>
          <a:r>
            <a:rPr lang="fr-FR" dirty="0" smtClean="0"/>
            <a:t> </a:t>
          </a:r>
          <a:r>
            <a:rPr lang="fr-FR" dirty="0" err="1" smtClean="0"/>
            <a:t>și</a:t>
          </a:r>
          <a:r>
            <a:rPr lang="fr-FR" dirty="0" smtClean="0"/>
            <a:t> </a:t>
          </a:r>
          <a:r>
            <a:rPr lang="fr-FR" dirty="0" err="1" smtClean="0"/>
            <a:t>riscurile</a:t>
          </a:r>
          <a:r>
            <a:rPr lang="fr-FR" dirty="0" smtClean="0"/>
            <a:t> </a:t>
          </a:r>
          <a:r>
            <a:rPr lang="fr-FR" dirty="0" err="1" smtClean="0"/>
            <a:t>securității</a:t>
          </a:r>
          <a:r>
            <a:rPr lang="fr-FR" dirty="0" smtClean="0"/>
            <a:t> </a:t>
          </a:r>
          <a:r>
            <a:rPr lang="fr-FR" dirty="0" err="1" smtClean="0"/>
            <a:t>cibernetice</a:t>
          </a:r>
          <a:r>
            <a:rPr lang="fr-FR" dirty="0" smtClean="0"/>
            <a:t>;</a:t>
          </a:r>
          <a:endParaRPr lang="fr-FR" dirty="0"/>
        </a:p>
      </dgm:t>
    </dgm:pt>
    <dgm:pt modelId="{235CB4D6-A8D2-47C9-ABC2-AEFFFD099CFE}" type="parTrans" cxnId="{3AB62E00-B494-4203-A2F8-10F4C2345585}">
      <dgm:prSet/>
      <dgm:spPr/>
      <dgm:t>
        <a:bodyPr/>
        <a:lstStyle/>
        <a:p>
          <a:endParaRPr lang="fr-FR"/>
        </a:p>
      </dgm:t>
    </dgm:pt>
    <dgm:pt modelId="{708D3AE7-2E04-4D9A-8DB1-E3B40A2FE014}" type="sibTrans" cxnId="{3AB62E00-B494-4203-A2F8-10F4C2345585}">
      <dgm:prSet/>
      <dgm:spPr/>
      <dgm:t>
        <a:bodyPr/>
        <a:lstStyle/>
        <a:p>
          <a:endParaRPr lang="fr-FR"/>
        </a:p>
      </dgm:t>
    </dgm:pt>
    <dgm:pt modelId="{6A6B5084-7CC9-4098-BF5A-D43BFA627690}">
      <dgm:prSet/>
      <dgm:spPr/>
      <dgm:t>
        <a:bodyPr/>
        <a:lstStyle/>
        <a:p>
          <a:r>
            <a:rPr lang="fr-FR" dirty="0" err="1" smtClean="0"/>
            <a:t>Desfășurarea</a:t>
          </a:r>
          <a:r>
            <a:rPr lang="fr-FR" dirty="0" smtClean="0"/>
            <a:t> </a:t>
          </a:r>
          <a:r>
            <a:rPr lang="fr-FR" dirty="0" err="1" smtClean="0"/>
            <a:t>exercițiilor</a:t>
          </a:r>
          <a:r>
            <a:rPr lang="fr-FR" dirty="0" smtClean="0"/>
            <a:t> </a:t>
          </a:r>
          <a:r>
            <a:rPr lang="fr-FR" dirty="0" err="1" smtClean="0"/>
            <a:t>și</a:t>
          </a:r>
          <a:r>
            <a:rPr lang="fr-FR" dirty="0" smtClean="0"/>
            <a:t> </a:t>
          </a:r>
          <a:r>
            <a:rPr lang="fr-FR" dirty="0" err="1" smtClean="0"/>
            <a:t>antrenamentelor</a:t>
          </a:r>
          <a:r>
            <a:rPr lang="fr-FR" dirty="0" smtClean="0"/>
            <a:t> de </a:t>
          </a:r>
          <a:r>
            <a:rPr lang="fr-FR" dirty="0" err="1" smtClean="0"/>
            <a:t>consolidare</a:t>
          </a:r>
          <a:r>
            <a:rPr lang="fr-FR" dirty="0" smtClean="0"/>
            <a:t> a </a:t>
          </a:r>
          <a:r>
            <a:rPr lang="fr-FR" dirty="0" err="1" smtClean="0"/>
            <a:t>capacităților</a:t>
          </a:r>
          <a:r>
            <a:rPr lang="fr-FR" dirty="0" smtClean="0"/>
            <a:t> de </a:t>
          </a:r>
          <a:r>
            <a:rPr lang="fr-FR" dirty="0" err="1" smtClean="0"/>
            <a:t>reacție</a:t>
          </a:r>
          <a:r>
            <a:rPr lang="fr-FR" dirty="0" smtClean="0"/>
            <a:t> la </a:t>
          </a:r>
          <a:r>
            <a:rPr lang="fr-FR" dirty="0" err="1" smtClean="0"/>
            <a:t>atacuri</a:t>
          </a:r>
          <a:r>
            <a:rPr lang="fr-FR" dirty="0" smtClean="0"/>
            <a:t> </a:t>
          </a:r>
          <a:r>
            <a:rPr lang="fr-FR" dirty="0" err="1" smtClean="0"/>
            <a:t>cibernetice</a:t>
          </a:r>
          <a:r>
            <a:rPr lang="fr-FR" dirty="0" smtClean="0"/>
            <a:t>, inclusive </a:t>
          </a:r>
          <a:r>
            <a:rPr lang="fr-FR" dirty="0" err="1" smtClean="0"/>
            <a:t>blocarea</a:t>
          </a:r>
          <a:r>
            <a:rPr lang="fr-FR" dirty="0" smtClean="0"/>
            <a:t> </a:t>
          </a:r>
          <a:r>
            <a:rPr lang="fr-FR" dirty="0" err="1" smtClean="0"/>
            <a:t>atacurilor</a:t>
          </a:r>
          <a:r>
            <a:rPr lang="fr-FR" dirty="0" smtClean="0"/>
            <a:t> </a:t>
          </a:r>
          <a:r>
            <a:rPr lang="fr-FR" dirty="0" err="1" smtClean="0"/>
            <a:t>cibernetice</a:t>
          </a:r>
          <a:r>
            <a:rPr lang="fr-FR" dirty="0" smtClean="0"/>
            <a:t> </a:t>
          </a:r>
          <a:r>
            <a:rPr lang="fr-FR" dirty="0" err="1" smtClean="0"/>
            <a:t>simulate</a:t>
          </a:r>
          <a:r>
            <a:rPr lang="fr-FR" dirty="0" smtClean="0"/>
            <a:t>;</a:t>
          </a:r>
          <a:endParaRPr lang="fr-FR" dirty="0"/>
        </a:p>
      </dgm:t>
    </dgm:pt>
    <dgm:pt modelId="{BF5BDA89-5D57-4665-8B52-CEF7761B35B7}" type="parTrans" cxnId="{0204AEE4-957B-49D0-955D-5BEAFD3BE12C}">
      <dgm:prSet/>
      <dgm:spPr/>
      <dgm:t>
        <a:bodyPr/>
        <a:lstStyle/>
        <a:p>
          <a:endParaRPr lang="fr-FR"/>
        </a:p>
      </dgm:t>
    </dgm:pt>
    <dgm:pt modelId="{E08F417A-2832-4681-AA93-03833D226908}" type="sibTrans" cxnId="{0204AEE4-957B-49D0-955D-5BEAFD3BE12C}">
      <dgm:prSet/>
      <dgm:spPr/>
      <dgm:t>
        <a:bodyPr/>
        <a:lstStyle/>
        <a:p>
          <a:endParaRPr lang="fr-FR"/>
        </a:p>
      </dgm:t>
    </dgm:pt>
    <dgm:pt modelId="{47BE11DC-FC9A-4096-8AAB-63158D461C92}">
      <dgm:prSet/>
      <dgm:spPr/>
      <dgm:t>
        <a:bodyPr/>
        <a:lstStyle/>
        <a:p>
          <a:r>
            <a:rPr lang="fr-FR" dirty="0" err="1" smtClean="0"/>
            <a:t>Organizarea</a:t>
          </a:r>
          <a:r>
            <a:rPr lang="fr-FR" dirty="0" smtClean="0"/>
            <a:t> </a:t>
          </a:r>
          <a:r>
            <a:rPr lang="fr-FR" dirty="0" err="1" smtClean="0"/>
            <a:t>și</a:t>
          </a:r>
          <a:r>
            <a:rPr lang="fr-FR" dirty="0" smtClean="0"/>
            <a:t> </a:t>
          </a:r>
          <a:r>
            <a:rPr lang="fr-FR" dirty="0" err="1" smtClean="0"/>
            <a:t>efectuarea</a:t>
          </a:r>
          <a:r>
            <a:rPr lang="fr-FR" dirty="0" smtClean="0"/>
            <a:t> </a:t>
          </a:r>
          <a:r>
            <a:rPr lang="fr-FR" dirty="0" err="1" smtClean="0"/>
            <a:t>atelierelor</a:t>
          </a:r>
          <a:r>
            <a:rPr lang="fr-FR" dirty="0" smtClean="0"/>
            <a:t> de </a:t>
          </a:r>
          <a:r>
            <a:rPr lang="fr-FR" dirty="0" err="1" smtClean="0"/>
            <a:t>lucru</a:t>
          </a:r>
          <a:r>
            <a:rPr lang="fr-FR" dirty="0" smtClean="0"/>
            <a:t> </a:t>
          </a:r>
          <a:r>
            <a:rPr lang="fr-FR" dirty="0" err="1" smtClean="0"/>
            <a:t>în</a:t>
          </a:r>
          <a:r>
            <a:rPr lang="fr-FR" dirty="0" smtClean="0"/>
            <a:t> </a:t>
          </a:r>
          <a:r>
            <a:rPr lang="fr-FR" dirty="0" err="1" smtClean="0"/>
            <a:t>domeniul</a:t>
          </a:r>
          <a:r>
            <a:rPr lang="fr-FR" dirty="0" smtClean="0"/>
            <a:t> </a:t>
          </a:r>
          <a:r>
            <a:rPr lang="fr-FR" dirty="0" err="1" smtClean="0"/>
            <a:t>securității</a:t>
          </a:r>
          <a:r>
            <a:rPr lang="fr-FR" dirty="0" smtClean="0"/>
            <a:t> </a:t>
          </a:r>
          <a:r>
            <a:rPr lang="fr-FR" dirty="0" err="1" smtClean="0"/>
            <a:t>cibernetice</a:t>
          </a:r>
          <a:r>
            <a:rPr lang="fr-FR" dirty="0" smtClean="0"/>
            <a:t>. </a:t>
          </a:r>
          <a:endParaRPr lang="fr-FR" dirty="0"/>
        </a:p>
      </dgm:t>
    </dgm:pt>
    <dgm:pt modelId="{CCFB27E1-DEB2-4FD8-93EA-9615EFA6AC6F}" type="parTrans" cxnId="{6AB69159-8F00-42D3-B355-9D6F4624E9E1}">
      <dgm:prSet/>
      <dgm:spPr/>
      <dgm:t>
        <a:bodyPr/>
        <a:lstStyle/>
        <a:p>
          <a:endParaRPr lang="fr-FR"/>
        </a:p>
      </dgm:t>
    </dgm:pt>
    <dgm:pt modelId="{344D2A65-D9CD-4D80-9E91-D67A85779BF4}" type="sibTrans" cxnId="{6AB69159-8F00-42D3-B355-9D6F4624E9E1}">
      <dgm:prSet/>
      <dgm:spPr/>
      <dgm:t>
        <a:bodyPr/>
        <a:lstStyle/>
        <a:p>
          <a:endParaRPr lang="fr-FR"/>
        </a:p>
      </dgm:t>
    </dgm:pt>
    <dgm:pt modelId="{BA351885-918D-480B-B3A2-6941B72BDA02}" type="pres">
      <dgm:prSet presAssocID="{D10AE76C-8050-4F9E-B03F-BE15B2AFDF4E}" presName="Name0" presStyleCnt="0">
        <dgm:presLayoutVars>
          <dgm:chMax val="7"/>
          <dgm:chPref val="5"/>
        </dgm:presLayoutVars>
      </dgm:prSet>
      <dgm:spPr/>
    </dgm:pt>
    <dgm:pt modelId="{A8E19F54-B8A7-465D-8B73-D7D2E293B178}" type="pres">
      <dgm:prSet presAssocID="{D10AE76C-8050-4F9E-B03F-BE15B2AFDF4E}" presName="arrowNode" presStyleLbl="node1" presStyleIdx="0" presStyleCnt="1"/>
      <dgm:spPr/>
    </dgm:pt>
    <dgm:pt modelId="{4E4357BC-55C6-45A3-9AC7-3DD51BA6A831}" type="pres">
      <dgm:prSet presAssocID="{DD3C4A24-2AFA-40C2-B1F4-EC0C492EF253}" presName="txNode1" presStyleLbl="revTx" presStyleIdx="0" presStyleCnt="6">
        <dgm:presLayoutVars>
          <dgm:bulletEnabled val="1"/>
        </dgm:presLayoutVars>
      </dgm:prSet>
      <dgm:spPr/>
      <dgm:t>
        <a:bodyPr/>
        <a:lstStyle/>
        <a:p>
          <a:endParaRPr lang="fr-FR"/>
        </a:p>
      </dgm:t>
    </dgm:pt>
    <dgm:pt modelId="{6BD44967-542A-4194-8FE5-ADCE512C700C}" type="pres">
      <dgm:prSet presAssocID="{21F19C97-D753-4D1A-8707-A6E3DE460764}" presName="txNode2" presStyleLbl="revTx" presStyleIdx="1" presStyleCnt="6">
        <dgm:presLayoutVars>
          <dgm:bulletEnabled val="1"/>
        </dgm:presLayoutVars>
      </dgm:prSet>
      <dgm:spPr/>
      <dgm:t>
        <a:bodyPr/>
        <a:lstStyle/>
        <a:p>
          <a:endParaRPr lang="fr-FR"/>
        </a:p>
      </dgm:t>
    </dgm:pt>
    <dgm:pt modelId="{1D57500E-652F-4036-8585-78CE977F3531}" type="pres">
      <dgm:prSet presAssocID="{9E19906C-3FAC-41D4-8710-15EF1CCD02D7}" presName="dotNode2" presStyleCnt="0"/>
      <dgm:spPr/>
    </dgm:pt>
    <dgm:pt modelId="{8FC1F1F1-A099-4029-8C9F-D535A29680BE}" type="pres">
      <dgm:prSet presAssocID="{9E19906C-3FAC-41D4-8710-15EF1CCD02D7}" presName="dotRepeatNode" presStyleLbl="fgShp" presStyleIdx="0" presStyleCnt="4"/>
      <dgm:spPr/>
    </dgm:pt>
    <dgm:pt modelId="{C4FB17D2-C829-489A-AB12-7DE36D90603D}" type="pres">
      <dgm:prSet presAssocID="{CF863F0C-F6A3-49E6-9FB9-3617C5BAFA31}" presName="txNode3" presStyleLbl="revTx" presStyleIdx="2" presStyleCnt="6">
        <dgm:presLayoutVars>
          <dgm:bulletEnabled val="1"/>
        </dgm:presLayoutVars>
      </dgm:prSet>
      <dgm:spPr/>
      <dgm:t>
        <a:bodyPr/>
        <a:lstStyle/>
        <a:p>
          <a:endParaRPr lang="fr-FR"/>
        </a:p>
      </dgm:t>
    </dgm:pt>
    <dgm:pt modelId="{E3D62C31-E7D2-4416-86EB-9B689F4431B5}" type="pres">
      <dgm:prSet presAssocID="{0AB21C07-6C05-43B6-B7ED-9E623C0FA125}" presName="dotNode3" presStyleCnt="0"/>
      <dgm:spPr/>
    </dgm:pt>
    <dgm:pt modelId="{F8367ED1-78EB-461D-9EE7-D73280A5D43B}" type="pres">
      <dgm:prSet presAssocID="{0AB21C07-6C05-43B6-B7ED-9E623C0FA125}" presName="dotRepeatNode" presStyleLbl="fgShp" presStyleIdx="1" presStyleCnt="4"/>
      <dgm:spPr/>
    </dgm:pt>
    <dgm:pt modelId="{EFF2E7DE-AEB5-402F-8F6F-103F415D9725}" type="pres">
      <dgm:prSet presAssocID="{7D1F72E5-EBB3-4337-81F1-895E8FEE1A3B}" presName="txNode4" presStyleLbl="revTx" presStyleIdx="3" presStyleCnt="6">
        <dgm:presLayoutVars>
          <dgm:bulletEnabled val="1"/>
        </dgm:presLayoutVars>
      </dgm:prSet>
      <dgm:spPr/>
      <dgm:t>
        <a:bodyPr/>
        <a:lstStyle/>
        <a:p>
          <a:endParaRPr lang="fr-FR"/>
        </a:p>
      </dgm:t>
    </dgm:pt>
    <dgm:pt modelId="{858E741F-C192-46C3-B1E1-CB66648AAFA8}" type="pres">
      <dgm:prSet presAssocID="{708D3AE7-2E04-4D9A-8DB1-E3B40A2FE014}" presName="dotNode4" presStyleCnt="0"/>
      <dgm:spPr/>
    </dgm:pt>
    <dgm:pt modelId="{B15BE0D5-2635-4175-B448-359243A96507}" type="pres">
      <dgm:prSet presAssocID="{708D3AE7-2E04-4D9A-8DB1-E3B40A2FE014}" presName="dotRepeatNode" presStyleLbl="fgShp" presStyleIdx="2" presStyleCnt="4"/>
      <dgm:spPr/>
    </dgm:pt>
    <dgm:pt modelId="{E54BC270-0C2F-4FEC-AC29-E13B8028E80E}" type="pres">
      <dgm:prSet presAssocID="{6A6B5084-7CC9-4098-BF5A-D43BFA627690}" presName="txNode5" presStyleLbl="revTx" presStyleIdx="4" presStyleCnt="6">
        <dgm:presLayoutVars>
          <dgm:bulletEnabled val="1"/>
        </dgm:presLayoutVars>
      </dgm:prSet>
      <dgm:spPr/>
      <dgm:t>
        <a:bodyPr/>
        <a:lstStyle/>
        <a:p>
          <a:endParaRPr lang="fr-FR"/>
        </a:p>
      </dgm:t>
    </dgm:pt>
    <dgm:pt modelId="{44450090-B7C6-4124-8EC0-0A4F7420F109}" type="pres">
      <dgm:prSet presAssocID="{E08F417A-2832-4681-AA93-03833D226908}" presName="dotNode5" presStyleCnt="0"/>
      <dgm:spPr/>
    </dgm:pt>
    <dgm:pt modelId="{18D507DA-3949-4C48-A371-37E3675D10F4}" type="pres">
      <dgm:prSet presAssocID="{E08F417A-2832-4681-AA93-03833D226908}" presName="dotRepeatNode" presStyleLbl="fgShp" presStyleIdx="3" presStyleCnt="4"/>
      <dgm:spPr/>
    </dgm:pt>
    <dgm:pt modelId="{3CB6B8F4-9F61-49EB-885C-F718F2604334}" type="pres">
      <dgm:prSet presAssocID="{47BE11DC-FC9A-4096-8AAB-63158D461C92}" presName="txNode6" presStyleLbl="revTx" presStyleIdx="5" presStyleCnt="6">
        <dgm:presLayoutVars>
          <dgm:bulletEnabled val="1"/>
        </dgm:presLayoutVars>
      </dgm:prSet>
      <dgm:spPr/>
      <dgm:t>
        <a:bodyPr/>
        <a:lstStyle/>
        <a:p>
          <a:endParaRPr lang="fr-FR"/>
        </a:p>
      </dgm:t>
    </dgm:pt>
  </dgm:ptLst>
  <dgm:cxnLst>
    <dgm:cxn modelId="{F681D03D-FC53-42B2-AEBE-AF76D57044A8}" srcId="{D10AE76C-8050-4F9E-B03F-BE15B2AFDF4E}" destId="{DD3C4A24-2AFA-40C2-B1F4-EC0C492EF253}" srcOrd="0" destOrd="0" parTransId="{AB676A87-56ED-4AF4-AFAB-FF40238FA423}" sibTransId="{DE180875-A4D3-4CB0-86BE-D61C7DFB5962}"/>
    <dgm:cxn modelId="{A3629AE1-C89E-4275-9B34-2FA7C68F0727}" type="presOf" srcId="{0AB21C07-6C05-43B6-B7ED-9E623C0FA125}" destId="{F8367ED1-78EB-461D-9EE7-D73280A5D43B}" srcOrd="0" destOrd="0" presId="urn:microsoft.com/office/officeart/2009/3/layout/DescendingProcess"/>
    <dgm:cxn modelId="{57C1DAB9-5E62-4706-BC8F-963477A73008}" type="presOf" srcId="{708D3AE7-2E04-4D9A-8DB1-E3B40A2FE014}" destId="{B15BE0D5-2635-4175-B448-359243A96507}" srcOrd="0" destOrd="0" presId="urn:microsoft.com/office/officeart/2009/3/layout/DescendingProcess"/>
    <dgm:cxn modelId="{0204AEE4-957B-49D0-955D-5BEAFD3BE12C}" srcId="{D10AE76C-8050-4F9E-B03F-BE15B2AFDF4E}" destId="{6A6B5084-7CC9-4098-BF5A-D43BFA627690}" srcOrd="4" destOrd="0" parTransId="{BF5BDA89-5D57-4665-8B52-CEF7761B35B7}" sibTransId="{E08F417A-2832-4681-AA93-03833D226908}"/>
    <dgm:cxn modelId="{51A77513-C123-4566-9B8B-C60A826673B0}" type="presOf" srcId="{21F19C97-D753-4D1A-8707-A6E3DE460764}" destId="{6BD44967-542A-4194-8FE5-ADCE512C700C}" srcOrd="0" destOrd="0" presId="urn:microsoft.com/office/officeart/2009/3/layout/DescendingProcess"/>
    <dgm:cxn modelId="{A8D0E26A-F4E7-4798-B222-758048A04D0B}" type="presOf" srcId="{DD3C4A24-2AFA-40C2-B1F4-EC0C492EF253}" destId="{4E4357BC-55C6-45A3-9AC7-3DD51BA6A831}" srcOrd="0" destOrd="0" presId="urn:microsoft.com/office/officeart/2009/3/layout/DescendingProcess"/>
    <dgm:cxn modelId="{E7639BD0-599F-4C41-B409-6939F0E6F203}" type="presOf" srcId="{E08F417A-2832-4681-AA93-03833D226908}" destId="{18D507DA-3949-4C48-A371-37E3675D10F4}" srcOrd="0" destOrd="0" presId="urn:microsoft.com/office/officeart/2009/3/layout/DescendingProcess"/>
    <dgm:cxn modelId="{9ED4FB4C-2E1F-4063-B56D-A1E5EB3AB7E9}" type="presOf" srcId="{D10AE76C-8050-4F9E-B03F-BE15B2AFDF4E}" destId="{BA351885-918D-480B-B3A2-6941B72BDA02}" srcOrd="0" destOrd="0" presId="urn:microsoft.com/office/officeart/2009/3/layout/DescendingProcess"/>
    <dgm:cxn modelId="{389AB1B9-86BB-4FDE-A4A9-80AC2B4D26DA}" srcId="{D10AE76C-8050-4F9E-B03F-BE15B2AFDF4E}" destId="{CF863F0C-F6A3-49E6-9FB9-3617C5BAFA31}" srcOrd="2" destOrd="0" parTransId="{4A4E2445-E8C1-447E-B588-57FAF4154C86}" sibTransId="{0AB21C07-6C05-43B6-B7ED-9E623C0FA125}"/>
    <dgm:cxn modelId="{C4394DD5-1A61-40BD-9A76-705E2C3050E9}" type="presOf" srcId="{7D1F72E5-EBB3-4337-81F1-895E8FEE1A3B}" destId="{EFF2E7DE-AEB5-402F-8F6F-103F415D9725}" srcOrd="0" destOrd="0" presId="urn:microsoft.com/office/officeart/2009/3/layout/DescendingProcess"/>
    <dgm:cxn modelId="{6AB69159-8F00-42D3-B355-9D6F4624E9E1}" srcId="{D10AE76C-8050-4F9E-B03F-BE15B2AFDF4E}" destId="{47BE11DC-FC9A-4096-8AAB-63158D461C92}" srcOrd="5" destOrd="0" parTransId="{CCFB27E1-DEB2-4FD8-93EA-9615EFA6AC6F}" sibTransId="{344D2A65-D9CD-4D80-9E91-D67A85779BF4}"/>
    <dgm:cxn modelId="{FEF7887E-E162-42C9-BEC2-C79A6E3A843A}" type="presOf" srcId="{6A6B5084-7CC9-4098-BF5A-D43BFA627690}" destId="{E54BC270-0C2F-4FEC-AC29-E13B8028E80E}" srcOrd="0" destOrd="0" presId="urn:microsoft.com/office/officeart/2009/3/layout/DescendingProcess"/>
    <dgm:cxn modelId="{20A3B120-DE38-4508-9296-EBF2892B7EFE}" type="presOf" srcId="{9E19906C-3FAC-41D4-8710-15EF1CCD02D7}" destId="{8FC1F1F1-A099-4029-8C9F-D535A29680BE}" srcOrd="0" destOrd="0" presId="urn:microsoft.com/office/officeart/2009/3/layout/DescendingProcess"/>
    <dgm:cxn modelId="{B55754AE-C79E-4EC4-95DE-D68C13013F5E}" srcId="{D10AE76C-8050-4F9E-B03F-BE15B2AFDF4E}" destId="{21F19C97-D753-4D1A-8707-A6E3DE460764}" srcOrd="1" destOrd="0" parTransId="{360F6DE6-F01B-4598-A162-02B3450706A6}" sibTransId="{9E19906C-3FAC-41D4-8710-15EF1CCD02D7}"/>
    <dgm:cxn modelId="{3AB62E00-B494-4203-A2F8-10F4C2345585}" srcId="{D10AE76C-8050-4F9E-B03F-BE15B2AFDF4E}" destId="{7D1F72E5-EBB3-4337-81F1-895E8FEE1A3B}" srcOrd="3" destOrd="0" parTransId="{235CB4D6-A8D2-47C9-ABC2-AEFFFD099CFE}" sibTransId="{708D3AE7-2E04-4D9A-8DB1-E3B40A2FE014}"/>
    <dgm:cxn modelId="{1C15399B-1372-4B15-A29B-46FF97AAC5C3}" type="presOf" srcId="{CF863F0C-F6A3-49E6-9FB9-3617C5BAFA31}" destId="{C4FB17D2-C829-489A-AB12-7DE36D90603D}" srcOrd="0" destOrd="0" presId="urn:microsoft.com/office/officeart/2009/3/layout/DescendingProcess"/>
    <dgm:cxn modelId="{DCBB23A4-5E0D-43DA-864B-0C82B770B52D}" type="presOf" srcId="{47BE11DC-FC9A-4096-8AAB-63158D461C92}" destId="{3CB6B8F4-9F61-49EB-885C-F718F2604334}" srcOrd="0" destOrd="0" presId="urn:microsoft.com/office/officeart/2009/3/layout/DescendingProcess"/>
    <dgm:cxn modelId="{68ECDD58-5754-4155-820F-76793C580960}" type="presParOf" srcId="{BA351885-918D-480B-B3A2-6941B72BDA02}" destId="{A8E19F54-B8A7-465D-8B73-D7D2E293B178}" srcOrd="0" destOrd="0" presId="urn:microsoft.com/office/officeart/2009/3/layout/DescendingProcess"/>
    <dgm:cxn modelId="{51F9FE89-3AC4-4D93-9F51-3C9736401C66}" type="presParOf" srcId="{BA351885-918D-480B-B3A2-6941B72BDA02}" destId="{4E4357BC-55C6-45A3-9AC7-3DD51BA6A831}" srcOrd="1" destOrd="0" presId="urn:microsoft.com/office/officeart/2009/3/layout/DescendingProcess"/>
    <dgm:cxn modelId="{78BE62A7-10DE-42C7-970F-766036D9F9D4}" type="presParOf" srcId="{BA351885-918D-480B-B3A2-6941B72BDA02}" destId="{6BD44967-542A-4194-8FE5-ADCE512C700C}" srcOrd="2" destOrd="0" presId="urn:microsoft.com/office/officeart/2009/3/layout/DescendingProcess"/>
    <dgm:cxn modelId="{50E85187-D05D-40C5-84E0-97F3FD3309CD}" type="presParOf" srcId="{BA351885-918D-480B-B3A2-6941B72BDA02}" destId="{1D57500E-652F-4036-8585-78CE977F3531}" srcOrd="3" destOrd="0" presId="urn:microsoft.com/office/officeart/2009/3/layout/DescendingProcess"/>
    <dgm:cxn modelId="{015E263B-EA52-4DBC-AEC4-18B5FBECB5F9}" type="presParOf" srcId="{1D57500E-652F-4036-8585-78CE977F3531}" destId="{8FC1F1F1-A099-4029-8C9F-D535A29680BE}" srcOrd="0" destOrd="0" presId="urn:microsoft.com/office/officeart/2009/3/layout/DescendingProcess"/>
    <dgm:cxn modelId="{2F879E8A-A057-4AD1-BC98-6A30EFB02D6C}" type="presParOf" srcId="{BA351885-918D-480B-B3A2-6941B72BDA02}" destId="{C4FB17D2-C829-489A-AB12-7DE36D90603D}" srcOrd="4" destOrd="0" presId="urn:microsoft.com/office/officeart/2009/3/layout/DescendingProcess"/>
    <dgm:cxn modelId="{E827B653-38A9-4B8E-B44D-A36BD95C4030}" type="presParOf" srcId="{BA351885-918D-480B-B3A2-6941B72BDA02}" destId="{E3D62C31-E7D2-4416-86EB-9B689F4431B5}" srcOrd="5" destOrd="0" presId="urn:microsoft.com/office/officeart/2009/3/layout/DescendingProcess"/>
    <dgm:cxn modelId="{8282AC67-7064-49A9-8C2E-0A5DFE0E285D}" type="presParOf" srcId="{E3D62C31-E7D2-4416-86EB-9B689F4431B5}" destId="{F8367ED1-78EB-461D-9EE7-D73280A5D43B}" srcOrd="0" destOrd="0" presId="urn:microsoft.com/office/officeart/2009/3/layout/DescendingProcess"/>
    <dgm:cxn modelId="{DF0A0BC0-805A-4230-A218-F6F085AD1B6D}" type="presParOf" srcId="{BA351885-918D-480B-B3A2-6941B72BDA02}" destId="{EFF2E7DE-AEB5-402F-8F6F-103F415D9725}" srcOrd="6" destOrd="0" presId="urn:microsoft.com/office/officeart/2009/3/layout/DescendingProcess"/>
    <dgm:cxn modelId="{E7993393-FFEA-4BB4-AC32-63041EC2237F}" type="presParOf" srcId="{BA351885-918D-480B-B3A2-6941B72BDA02}" destId="{858E741F-C192-46C3-B1E1-CB66648AAFA8}" srcOrd="7" destOrd="0" presId="urn:microsoft.com/office/officeart/2009/3/layout/DescendingProcess"/>
    <dgm:cxn modelId="{7FF30AFD-F6EA-46E7-9513-5745763A3CD0}" type="presParOf" srcId="{858E741F-C192-46C3-B1E1-CB66648AAFA8}" destId="{B15BE0D5-2635-4175-B448-359243A96507}" srcOrd="0" destOrd="0" presId="urn:microsoft.com/office/officeart/2009/3/layout/DescendingProcess"/>
    <dgm:cxn modelId="{EB3E3893-9BB5-46D8-A9DD-8D64F7B77CAD}" type="presParOf" srcId="{BA351885-918D-480B-B3A2-6941B72BDA02}" destId="{E54BC270-0C2F-4FEC-AC29-E13B8028E80E}" srcOrd="8" destOrd="0" presId="urn:microsoft.com/office/officeart/2009/3/layout/DescendingProcess"/>
    <dgm:cxn modelId="{8B509AE3-D919-4493-9C95-5A9A0179396B}" type="presParOf" srcId="{BA351885-918D-480B-B3A2-6941B72BDA02}" destId="{44450090-B7C6-4124-8EC0-0A4F7420F109}" srcOrd="9" destOrd="0" presId="urn:microsoft.com/office/officeart/2009/3/layout/DescendingProcess"/>
    <dgm:cxn modelId="{FBBE9268-E438-458D-8804-20F1783D47E6}" type="presParOf" srcId="{44450090-B7C6-4124-8EC0-0A4F7420F109}" destId="{18D507DA-3949-4C48-A371-37E3675D10F4}" srcOrd="0" destOrd="0" presId="urn:microsoft.com/office/officeart/2009/3/layout/DescendingProcess"/>
    <dgm:cxn modelId="{F47E3F0C-9764-481D-A803-CEFA7100BE1B}" type="presParOf" srcId="{BA351885-918D-480B-B3A2-6941B72BDA02}" destId="{3CB6B8F4-9F61-49EB-885C-F718F2604334}" srcOrd="10"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1CE38A-C60A-45F7-8A74-8CA7119F7D21}"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fr-FR"/>
        </a:p>
      </dgm:t>
    </dgm:pt>
    <dgm:pt modelId="{CACED828-4AAA-4E31-A41B-75637B280F13}">
      <dgm:prSet phldrT="[Текст]"/>
      <dgm:spPr/>
      <dgm:t>
        <a:bodyPr/>
        <a:lstStyle/>
        <a:p>
          <a:r>
            <a:rPr lang="fr-FR" dirty="0" err="1" smtClean="0"/>
            <a:t>Insuficiența</a:t>
          </a:r>
          <a:r>
            <a:rPr lang="fr-FR" dirty="0" smtClean="0"/>
            <a:t> </a:t>
          </a:r>
          <a:r>
            <a:rPr lang="fr-FR" dirty="0" err="1" smtClean="0"/>
            <a:t>specialiștilor</a:t>
          </a:r>
          <a:r>
            <a:rPr lang="fr-FR" dirty="0" smtClean="0"/>
            <a:t> </a:t>
          </a:r>
          <a:r>
            <a:rPr lang="fr-FR" dirty="0" err="1" smtClean="0"/>
            <a:t>calificați</a:t>
          </a:r>
          <a:r>
            <a:rPr lang="fr-FR" dirty="0" smtClean="0"/>
            <a:t> </a:t>
          </a:r>
          <a:r>
            <a:rPr lang="fr-FR" dirty="0" err="1" smtClean="0"/>
            <a:t>în</a:t>
          </a:r>
          <a:r>
            <a:rPr lang="fr-FR" dirty="0" smtClean="0"/>
            <a:t> </a:t>
          </a:r>
          <a:r>
            <a:rPr lang="fr-FR" dirty="0" err="1" smtClean="0"/>
            <a:t>domeniul</a:t>
          </a:r>
          <a:r>
            <a:rPr lang="fr-FR" dirty="0" smtClean="0"/>
            <a:t> </a:t>
          </a:r>
          <a:r>
            <a:rPr lang="fr-FR" dirty="0" err="1" smtClean="0"/>
            <a:t>tehnologiilor</a:t>
          </a:r>
          <a:r>
            <a:rPr lang="fr-FR" dirty="0" smtClean="0"/>
            <a:t> </a:t>
          </a:r>
          <a:r>
            <a:rPr lang="fr-FR" dirty="0" err="1" smtClean="0"/>
            <a:t>informaționale</a:t>
          </a:r>
          <a:r>
            <a:rPr lang="fr-FR" dirty="0" smtClean="0"/>
            <a:t> </a:t>
          </a:r>
          <a:r>
            <a:rPr lang="fr-FR" dirty="0" err="1" smtClean="0"/>
            <a:t>și</a:t>
          </a:r>
          <a:r>
            <a:rPr lang="fr-FR" dirty="0" smtClean="0"/>
            <a:t> </a:t>
          </a:r>
          <a:r>
            <a:rPr lang="fr-FR" dirty="0" err="1" smtClean="0"/>
            <a:t>nivelul</a:t>
          </a:r>
          <a:r>
            <a:rPr lang="fr-FR" dirty="0" smtClean="0"/>
            <a:t> redus de </a:t>
          </a:r>
          <a:r>
            <a:rPr lang="fr-FR" dirty="0" err="1" smtClean="0"/>
            <a:t>salarizare</a:t>
          </a:r>
          <a:r>
            <a:rPr lang="fr-FR" dirty="0" smtClean="0"/>
            <a:t> </a:t>
          </a:r>
          <a:r>
            <a:rPr lang="fr-FR" dirty="0" err="1" smtClean="0"/>
            <a:t>în</a:t>
          </a:r>
          <a:r>
            <a:rPr lang="fr-FR" dirty="0" smtClean="0"/>
            <a:t> </a:t>
          </a:r>
          <a:r>
            <a:rPr lang="fr-FR" dirty="0" err="1" smtClean="0"/>
            <a:t>special</a:t>
          </a:r>
          <a:r>
            <a:rPr lang="fr-FR" dirty="0" smtClean="0"/>
            <a:t> </a:t>
          </a:r>
          <a:r>
            <a:rPr lang="fr-FR" dirty="0" err="1" smtClean="0"/>
            <a:t>în</a:t>
          </a:r>
          <a:r>
            <a:rPr lang="fr-FR" dirty="0" smtClean="0"/>
            <a:t> </a:t>
          </a:r>
          <a:r>
            <a:rPr lang="fr-FR" dirty="0" err="1" smtClean="0"/>
            <a:t>sectorul</a:t>
          </a:r>
          <a:r>
            <a:rPr lang="fr-FR" dirty="0" smtClean="0"/>
            <a:t> public;</a:t>
          </a:r>
          <a:endParaRPr lang="fr-FR" dirty="0"/>
        </a:p>
      </dgm:t>
    </dgm:pt>
    <dgm:pt modelId="{3A95B12F-4B65-4687-989F-7610C6C5AB51}" type="parTrans" cxnId="{12358EEC-9811-49D5-8769-D1D7C335F44E}">
      <dgm:prSet/>
      <dgm:spPr/>
      <dgm:t>
        <a:bodyPr/>
        <a:lstStyle/>
        <a:p>
          <a:endParaRPr lang="fr-FR"/>
        </a:p>
      </dgm:t>
    </dgm:pt>
    <dgm:pt modelId="{3460A1FC-73A2-4416-8C5C-7C143B252160}" type="sibTrans" cxnId="{12358EEC-9811-49D5-8769-D1D7C335F44E}">
      <dgm:prSet/>
      <dgm:spPr/>
      <dgm:t>
        <a:bodyPr/>
        <a:lstStyle/>
        <a:p>
          <a:endParaRPr lang="fr-FR"/>
        </a:p>
      </dgm:t>
    </dgm:pt>
    <dgm:pt modelId="{5190F997-0C66-487F-84D7-643ED7FA8BE7}">
      <dgm:prSet/>
      <dgm:spPr/>
      <dgm:t>
        <a:bodyPr/>
        <a:lstStyle/>
        <a:p>
          <a:r>
            <a:rPr lang="fr-FR" dirty="0" err="1" smtClean="0"/>
            <a:t>Lipsa</a:t>
          </a:r>
          <a:r>
            <a:rPr lang="fr-FR" dirty="0" smtClean="0"/>
            <a:t> </a:t>
          </a:r>
          <a:r>
            <a:rPr lang="fr-FR" dirty="0" err="1" smtClean="0"/>
            <a:t>programelor</a:t>
          </a:r>
          <a:r>
            <a:rPr lang="fr-FR" dirty="0" smtClean="0"/>
            <a:t> de instruire </a:t>
          </a:r>
          <a:r>
            <a:rPr lang="fr-FR" dirty="0" err="1" smtClean="0"/>
            <a:t>specializate</a:t>
          </a:r>
          <a:r>
            <a:rPr lang="fr-FR" dirty="0" smtClean="0"/>
            <a:t> </a:t>
          </a:r>
          <a:r>
            <a:rPr lang="fr-FR" dirty="0" err="1" smtClean="0"/>
            <a:t>dedicate</a:t>
          </a:r>
          <a:r>
            <a:rPr lang="fr-FR" dirty="0" smtClean="0"/>
            <a:t> </a:t>
          </a:r>
          <a:r>
            <a:rPr lang="fr-FR" dirty="0" err="1" smtClean="0"/>
            <a:t>angajaților</a:t>
          </a:r>
          <a:r>
            <a:rPr lang="fr-FR" dirty="0" smtClean="0"/>
            <a:t> </a:t>
          </a:r>
          <a:r>
            <a:rPr lang="fr-FR" dirty="0" err="1" smtClean="0"/>
            <a:t>cu</a:t>
          </a:r>
          <a:r>
            <a:rPr lang="fr-FR" dirty="0" smtClean="0"/>
            <a:t> </a:t>
          </a:r>
          <a:r>
            <a:rPr lang="fr-FR" dirty="0" err="1" smtClean="0"/>
            <a:t>atribuții</a:t>
          </a:r>
          <a:r>
            <a:rPr lang="fr-FR" dirty="0" smtClean="0"/>
            <a:t> de </a:t>
          </a:r>
          <a:r>
            <a:rPr lang="fr-FR" dirty="0" err="1" smtClean="0"/>
            <a:t>investigare</a:t>
          </a:r>
          <a:r>
            <a:rPr lang="fr-FR" dirty="0" smtClean="0"/>
            <a:t> </a:t>
          </a:r>
          <a:r>
            <a:rPr lang="fr-FR" dirty="0" err="1" smtClean="0"/>
            <a:t>și</a:t>
          </a:r>
          <a:r>
            <a:rPr lang="fr-FR" dirty="0" smtClean="0"/>
            <a:t> </a:t>
          </a:r>
          <a:r>
            <a:rPr lang="fr-FR" dirty="0" err="1" smtClean="0"/>
            <a:t>urmărire</a:t>
          </a:r>
          <a:r>
            <a:rPr lang="fr-FR" dirty="0" smtClean="0"/>
            <a:t> </a:t>
          </a:r>
          <a:r>
            <a:rPr lang="fr-FR" dirty="0" err="1" smtClean="0"/>
            <a:t>penală</a:t>
          </a:r>
          <a:r>
            <a:rPr lang="fr-FR" dirty="0" smtClean="0"/>
            <a:t>, </a:t>
          </a:r>
          <a:r>
            <a:rPr lang="fr-FR" dirty="0" err="1" smtClean="0"/>
            <a:t>procurorilor</a:t>
          </a:r>
          <a:r>
            <a:rPr lang="fr-FR" dirty="0" smtClean="0"/>
            <a:t>, </a:t>
          </a:r>
          <a:r>
            <a:rPr lang="fr-FR" dirty="0" err="1" smtClean="0"/>
            <a:t>judecătorilor</a:t>
          </a:r>
          <a:r>
            <a:rPr lang="fr-FR" dirty="0" smtClean="0"/>
            <a:t>, </a:t>
          </a:r>
          <a:r>
            <a:rPr lang="fr-FR" dirty="0" err="1" smtClean="0"/>
            <a:t>specialiștilor</a:t>
          </a:r>
          <a:r>
            <a:rPr lang="fr-FR" dirty="0" smtClean="0"/>
            <a:t> </a:t>
          </a:r>
          <a:r>
            <a:rPr lang="fr-FR" dirty="0" err="1" smtClean="0"/>
            <a:t>și</a:t>
          </a:r>
          <a:r>
            <a:rPr lang="fr-FR" dirty="0" smtClean="0"/>
            <a:t> </a:t>
          </a:r>
          <a:r>
            <a:rPr lang="fr-FR" dirty="0" err="1" smtClean="0"/>
            <a:t>experiților</a:t>
          </a:r>
          <a:r>
            <a:rPr lang="fr-FR" dirty="0" smtClean="0"/>
            <a:t> </a:t>
          </a:r>
          <a:r>
            <a:rPr lang="fr-FR" dirty="0" err="1" smtClean="0"/>
            <a:t>judiciari</a:t>
          </a:r>
          <a:r>
            <a:rPr lang="fr-FR" dirty="0" smtClean="0"/>
            <a:t> </a:t>
          </a:r>
          <a:r>
            <a:rPr lang="fr-FR" dirty="0" err="1" smtClean="0"/>
            <a:t>în</a:t>
          </a:r>
          <a:r>
            <a:rPr lang="fr-FR" dirty="0" smtClean="0"/>
            <a:t> </a:t>
          </a:r>
          <a:r>
            <a:rPr lang="fr-FR" dirty="0" err="1" smtClean="0"/>
            <a:t>domeniu</a:t>
          </a:r>
          <a:r>
            <a:rPr lang="fr-FR" dirty="0" smtClean="0"/>
            <a:t> </a:t>
          </a:r>
          <a:r>
            <a:rPr lang="fr-FR" dirty="0" err="1" smtClean="0"/>
            <a:t>din</a:t>
          </a:r>
          <a:r>
            <a:rPr lang="fr-FR" dirty="0" smtClean="0"/>
            <a:t> </a:t>
          </a:r>
          <a:r>
            <a:rPr lang="fr-FR" dirty="0" err="1" smtClean="0"/>
            <a:t>cadrul</a:t>
          </a:r>
          <a:r>
            <a:rPr lang="fr-FR" dirty="0" smtClean="0"/>
            <a:t> </a:t>
          </a:r>
          <a:r>
            <a:rPr lang="fr-FR" dirty="0" err="1" smtClean="0"/>
            <a:t>structurilor</a:t>
          </a:r>
          <a:r>
            <a:rPr lang="fr-FR" dirty="0" smtClean="0"/>
            <a:t> de </a:t>
          </a:r>
          <a:r>
            <a:rPr lang="fr-FR" dirty="0" err="1" smtClean="0"/>
            <a:t>aplicare</a:t>
          </a:r>
          <a:r>
            <a:rPr lang="fr-FR" dirty="0" smtClean="0"/>
            <a:t> a </a:t>
          </a:r>
          <a:r>
            <a:rPr lang="fr-FR" dirty="0" err="1" smtClean="0"/>
            <a:t>legii</a:t>
          </a:r>
          <a:r>
            <a:rPr lang="fr-FR" dirty="0" smtClean="0"/>
            <a:t> </a:t>
          </a:r>
          <a:r>
            <a:rPr lang="fr-FR" dirty="0" err="1" smtClean="0"/>
            <a:t>precum</a:t>
          </a:r>
          <a:r>
            <a:rPr lang="fr-FR" dirty="0" smtClean="0"/>
            <a:t> </a:t>
          </a:r>
          <a:r>
            <a:rPr lang="fr-FR" dirty="0" err="1" smtClean="0"/>
            <a:t>și</a:t>
          </a:r>
          <a:r>
            <a:rPr lang="fr-FR" dirty="0" smtClean="0"/>
            <a:t> </a:t>
          </a:r>
          <a:r>
            <a:rPr lang="fr-FR" dirty="0" err="1" smtClean="0"/>
            <a:t>celor</a:t>
          </a:r>
          <a:r>
            <a:rPr lang="fr-FR" dirty="0" smtClean="0"/>
            <a:t> </a:t>
          </a:r>
          <a:r>
            <a:rPr lang="fr-FR" dirty="0" err="1" smtClean="0"/>
            <a:t>dedicate</a:t>
          </a:r>
          <a:r>
            <a:rPr lang="fr-FR" dirty="0" smtClean="0"/>
            <a:t> </a:t>
          </a:r>
          <a:r>
            <a:rPr lang="fr-FR" dirty="0" err="1" smtClean="0"/>
            <a:t>personalului</a:t>
          </a:r>
          <a:r>
            <a:rPr lang="fr-FR" dirty="0" smtClean="0"/>
            <a:t> </a:t>
          </a:r>
          <a:r>
            <a:rPr lang="fr-FR" dirty="0" err="1" smtClean="0"/>
            <a:t>ethnic</a:t>
          </a:r>
          <a:r>
            <a:rPr lang="fr-FR" dirty="0" smtClean="0"/>
            <a:t> </a:t>
          </a:r>
          <a:r>
            <a:rPr lang="fr-FR" dirty="0" err="1" smtClean="0"/>
            <a:t>din</a:t>
          </a:r>
          <a:r>
            <a:rPr lang="fr-FR" dirty="0" smtClean="0"/>
            <a:t> </a:t>
          </a:r>
          <a:r>
            <a:rPr lang="fr-FR" dirty="0" err="1" smtClean="0"/>
            <a:t>cadrul</a:t>
          </a:r>
          <a:r>
            <a:rPr lang="fr-FR" dirty="0" smtClean="0"/>
            <a:t> </a:t>
          </a:r>
          <a:r>
            <a:rPr lang="fr-FR" dirty="0" err="1" smtClean="0"/>
            <a:t>instituțiiilor</a:t>
          </a:r>
          <a:r>
            <a:rPr lang="fr-FR" dirty="0" smtClean="0"/>
            <a:t> </a:t>
          </a:r>
          <a:r>
            <a:rPr lang="fr-FR" dirty="0" err="1" smtClean="0"/>
            <a:t>publice</a:t>
          </a:r>
          <a:r>
            <a:rPr lang="fr-FR" dirty="0" smtClean="0"/>
            <a:t> </a:t>
          </a:r>
          <a:r>
            <a:rPr lang="fr-FR" dirty="0" err="1" smtClean="0"/>
            <a:t>în</a:t>
          </a:r>
          <a:r>
            <a:rPr lang="fr-FR" dirty="0" smtClean="0"/>
            <a:t> </a:t>
          </a:r>
          <a:r>
            <a:rPr lang="fr-FR" dirty="0" err="1" smtClean="0"/>
            <a:t>domeniul</a:t>
          </a:r>
          <a:r>
            <a:rPr lang="fr-FR" dirty="0" smtClean="0"/>
            <a:t> </a:t>
          </a:r>
          <a:r>
            <a:rPr lang="fr-FR" dirty="0" err="1" smtClean="0"/>
            <a:t>securității</a:t>
          </a:r>
          <a:r>
            <a:rPr lang="fr-FR" dirty="0" smtClean="0"/>
            <a:t> </a:t>
          </a:r>
          <a:r>
            <a:rPr lang="fr-FR" dirty="0" err="1" smtClean="0"/>
            <a:t>cibernetice</a:t>
          </a:r>
          <a:r>
            <a:rPr lang="fr-FR" dirty="0" smtClean="0"/>
            <a:t>;</a:t>
          </a:r>
          <a:endParaRPr lang="fr-FR" dirty="0"/>
        </a:p>
      </dgm:t>
    </dgm:pt>
    <dgm:pt modelId="{AD65E030-6B50-4489-AF80-AF037503CA9C}" type="parTrans" cxnId="{B449B176-626E-463A-B636-79D19E3D28EC}">
      <dgm:prSet/>
      <dgm:spPr/>
      <dgm:t>
        <a:bodyPr/>
        <a:lstStyle/>
        <a:p>
          <a:endParaRPr lang="fr-FR"/>
        </a:p>
      </dgm:t>
    </dgm:pt>
    <dgm:pt modelId="{99D8810B-3E5D-4579-AFCC-5F8FE4055D48}" type="sibTrans" cxnId="{B449B176-626E-463A-B636-79D19E3D28EC}">
      <dgm:prSet/>
      <dgm:spPr/>
      <dgm:t>
        <a:bodyPr/>
        <a:lstStyle/>
        <a:p>
          <a:endParaRPr lang="fr-FR"/>
        </a:p>
      </dgm:t>
    </dgm:pt>
    <dgm:pt modelId="{D14E8FF7-C034-4692-8E8C-A6BD814C0ECC}">
      <dgm:prSet/>
      <dgm:spPr/>
      <dgm:t>
        <a:bodyPr/>
        <a:lstStyle/>
        <a:p>
          <a:r>
            <a:rPr lang="fr-FR" dirty="0" err="1" smtClean="0"/>
            <a:t>Dotarea</a:t>
          </a:r>
          <a:r>
            <a:rPr lang="fr-FR" dirty="0" smtClean="0"/>
            <a:t> </a:t>
          </a:r>
          <a:r>
            <a:rPr lang="fr-FR" dirty="0" err="1" smtClean="0"/>
            <a:t>insuficientă</a:t>
          </a:r>
          <a:r>
            <a:rPr lang="fr-FR" dirty="0" smtClean="0"/>
            <a:t> </a:t>
          </a:r>
          <a:r>
            <a:rPr lang="fr-FR" dirty="0" err="1" smtClean="0"/>
            <a:t>cu</a:t>
          </a:r>
          <a:r>
            <a:rPr lang="fr-FR" dirty="0" smtClean="0"/>
            <a:t> </a:t>
          </a:r>
          <a:r>
            <a:rPr lang="fr-FR" dirty="0" err="1" smtClean="0"/>
            <a:t>echipament</a:t>
          </a:r>
          <a:r>
            <a:rPr lang="fr-FR" dirty="0" smtClean="0"/>
            <a:t> </a:t>
          </a:r>
          <a:r>
            <a:rPr lang="fr-FR" dirty="0" err="1" smtClean="0"/>
            <a:t>și</a:t>
          </a:r>
          <a:r>
            <a:rPr lang="fr-FR" dirty="0" smtClean="0"/>
            <a:t> soft-</a:t>
          </a:r>
          <a:r>
            <a:rPr lang="fr-FR" dirty="0" err="1" smtClean="0"/>
            <a:t>uri</a:t>
          </a:r>
          <a:r>
            <a:rPr lang="fr-FR" dirty="0" smtClean="0"/>
            <a:t> </a:t>
          </a:r>
          <a:r>
            <a:rPr lang="fr-FR" dirty="0" err="1" smtClean="0"/>
            <a:t>specializate</a:t>
          </a:r>
          <a:r>
            <a:rPr lang="fr-FR" dirty="0" smtClean="0"/>
            <a:t> </a:t>
          </a:r>
          <a:r>
            <a:rPr lang="fr-FR" dirty="0" err="1" smtClean="0"/>
            <a:t>dedicate</a:t>
          </a:r>
          <a:r>
            <a:rPr lang="fr-FR" dirty="0" smtClean="0"/>
            <a:t> </a:t>
          </a:r>
          <a:r>
            <a:rPr lang="fr-FR" dirty="0" err="1" smtClean="0"/>
            <a:t>investigării</a:t>
          </a:r>
          <a:r>
            <a:rPr lang="fr-FR" dirty="0" smtClean="0"/>
            <a:t> </a:t>
          </a:r>
          <a:r>
            <a:rPr lang="fr-FR" dirty="0" err="1" smtClean="0"/>
            <a:t>infracțiunilor</a:t>
          </a:r>
          <a:r>
            <a:rPr lang="fr-FR" dirty="0" smtClean="0"/>
            <a:t> </a:t>
          </a:r>
          <a:r>
            <a:rPr lang="fr-FR" dirty="0" err="1" smtClean="0"/>
            <a:t>informatice</a:t>
          </a:r>
          <a:r>
            <a:rPr lang="fr-FR" dirty="0" smtClean="0"/>
            <a:t>;</a:t>
          </a:r>
          <a:endParaRPr lang="fr-FR" dirty="0"/>
        </a:p>
      </dgm:t>
    </dgm:pt>
    <dgm:pt modelId="{2F0FA486-F4B9-4E2B-A9D2-826DDAA43DFB}" type="parTrans" cxnId="{CE7631A6-0978-469F-8F74-87E1E17E4EED}">
      <dgm:prSet/>
      <dgm:spPr/>
      <dgm:t>
        <a:bodyPr/>
        <a:lstStyle/>
        <a:p>
          <a:endParaRPr lang="fr-FR"/>
        </a:p>
      </dgm:t>
    </dgm:pt>
    <dgm:pt modelId="{4ABD3587-4105-4A2E-8FB1-1EF67394610E}" type="sibTrans" cxnId="{CE7631A6-0978-469F-8F74-87E1E17E4EED}">
      <dgm:prSet/>
      <dgm:spPr/>
      <dgm:t>
        <a:bodyPr/>
        <a:lstStyle/>
        <a:p>
          <a:endParaRPr lang="fr-FR"/>
        </a:p>
      </dgm:t>
    </dgm:pt>
    <dgm:pt modelId="{21C64D7D-2848-4E63-A64C-922764DE42FD}">
      <dgm:prSet/>
      <dgm:spPr/>
      <dgm:t>
        <a:bodyPr/>
        <a:lstStyle/>
        <a:p>
          <a:r>
            <a:rPr lang="fr-FR" dirty="0" err="1" smtClean="0"/>
            <a:t>Finanțarea</a:t>
          </a:r>
          <a:r>
            <a:rPr lang="fr-FR" dirty="0" smtClean="0"/>
            <a:t> </a:t>
          </a:r>
          <a:r>
            <a:rPr lang="fr-FR" dirty="0" err="1" smtClean="0"/>
            <a:t>redusă</a:t>
          </a:r>
          <a:r>
            <a:rPr lang="fr-FR" dirty="0" smtClean="0"/>
            <a:t> </a:t>
          </a:r>
          <a:r>
            <a:rPr lang="fr-FR" dirty="0" err="1" smtClean="0"/>
            <a:t>pentru</a:t>
          </a:r>
          <a:r>
            <a:rPr lang="fr-FR" dirty="0" smtClean="0"/>
            <a:t> </a:t>
          </a:r>
          <a:r>
            <a:rPr lang="fr-FR" dirty="0" err="1" smtClean="0"/>
            <a:t>participarea</a:t>
          </a:r>
          <a:r>
            <a:rPr lang="fr-FR" dirty="0" smtClean="0"/>
            <a:t> </a:t>
          </a:r>
          <a:r>
            <a:rPr lang="fr-FR" dirty="0" err="1" smtClean="0"/>
            <a:t>specialiștilor</a:t>
          </a:r>
          <a:r>
            <a:rPr lang="fr-FR" dirty="0" smtClean="0"/>
            <a:t> la </a:t>
          </a:r>
          <a:r>
            <a:rPr lang="fr-FR" dirty="0" err="1" smtClean="0"/>
            <a:t>proiecte</a:t>
          </a:r>
          <a:r>
            <a:rPr lang="fr-FR" dirty="0" smtClean="0"/>
            <a:t> </a:t>
          </a:r>
          <a:r>
            <a:rPr lang="fr-FR" dirty="0" err="1" smtClean="0"/>
            <a:t>și</a:t>
          </a:r>
          <a:r>
            <a:rPr lang="fr-FR" dirty="0" smtClean="0"/>
            <a:t> </a:t>
          </a:r>
          <a:r>
            <a:rPr lang="fr-FR" dirty="0" err="1" smtClean="0"/>
            <a:t>evenimentele</a:t>
          </a:r>
          <a:r>
            <a:rPr lang="fr-FR" dirty="0" smtClean="0"/>
            <a:t> </a:t>
          </a:r>
          <a:r>
            <a:rPr lang="fr-FR" dirty="0" err="1" smtClean="0"/>
            <a:t>internaționale</a:t>
          </a:r>
          <a:r>
            <a:rPr lang="fr-FR" dirty="0" smtClean="0"/>
            <a:t> de </a:t>
          </a:r>
          <a:r>
            <a:rPr lang="fr-FR" dirty="0" err="1" smtClean="0"/>
            <a:t>consolidare</a:t>
          </a:r>
          <a:r>
            <a:rPr lang="fr-FR" dirty="0" smtClean="0"/>
            <a:t> a </a:t>
          </a:r>
          <a:r>
            <a:rPr lang="fr-FR" dirty="0" err="1" smtClean="0"/>
            <a:t>capacităților</a:t>
          </a:r>
          <a:r>
            <a:rPr lang="fr-FR" dirty="0" smtClean="0"/>
            <a:t> </a:t>
          </a:r>
          <a:r>
            <a:rPr lang="fr-FR" dirty="0" err="1" smtClean="0"/>
            <a:t>și</a:t>
          </a:r>
          <a:r>
            <a:rPr lang="fr-FR" dirty="0" smtClean="0"/>
            <a:t> </a:t>
          </a:r>
          <a:r>
            <a:rPr lang="fr-FR" dirty="0" err="1" smtClean="0"/>
            <a:t>schimbului</a:t>
          </a:r>
          <a:r>
            <a:rPr lang="fr-FR" dirty="0" smtClean="0"/>
            <a:t> de </a:t>
          </a:r>
          <a:r>
            <a:rPr lang="fr-FR" dirty="0" err="1" smtClean="0"/>
            <a:t>bune</a:t>
          </a:r>
          <a:r>
            <a:rPr lang="fr-FR" dirty="0" smtClean="0"/>
            <a:t> </a:t>
          </a:r>
          <a:r>
            <a:rPr lang="fr-FR" dirty="0" err="1" smtClean="0"/>
            <a:t>practici</a:t>
          </a:r>
          <a:r>
            <a:rPr lang="fr-FR" dirty="0" smtClean="0"/>
            <a:t>.</a:t>
          </a:r>
          <a:endParaRPr lang="fr-FR" dirty="0"/>
        </a:p>
      </dgm:t>
    </dgm:pt>
    <dgm:pt modelId="{27B32344-1E12-4744-987F-14620527F776}" type="parTrans" cxnId="{311E1960-7083-459C-8244-DC7CBCE68C0A}">
      <dgm:prSet/>
      <dgm:spPr/>
      <dgm:t>
        <a:bodyPr/>
        <a:lstStyle/>
        <a:p>
          <a:endParaRPr lang="fr-FR"/>
        </a:p>
      </dgm:t>
    </dgm:pt>
    <dgm:pt modelId="{69036048-3374-4AD9-B94F-8E6AF291D0AF}" type="sibTrans" cxnId="{311E1960-7083-459C-8244-DC7CBCE68C0A}">
      <dgm:prSet/>
      <dgm:spPr/>
      <dgm:t>
        <a:bodyPr/>
        <a:lstStyle/>
        <a:p>
          <a:endParaRPr lang="fr-FR"/>
        </a:p>
      </dgm:t>
    </dgm:pt>
    <dgm:pt modelId="{B68EE2C3-48B0-4AF6-BE09-82CBF3E81884}" type="pres">
      <dgm:prSet presAssocID="{871CE38A-C60A-45F7-8A74-8CA7119F7D21}" presName="Name0" presStyleCnt="0">
        <dgm:presLayoutVars>
          <dgm:dir/>
          <dgm:resizeHandles/>
        </dgm:presLayoutVars>
      </dgm:prSet>
      <dgm:spPr/>
    </dgm:pt>
    <dgm:pt modelId="{6CEEEF25-AE19-4FC7-BF9C-99F18E304EE2}" type="pres">
      <dgm:prSet presAssocID="{CACED828-4AAA-4E31-A41B-75637B280F13}" presName="compNode" presStyleCnt="0"/>
      <dgm:spPr/>
    </dgm:pt>
    <dgm:pt modelId="{8ECB212D-42FC-4BF7-90B6-770EC66958CC}" type="pres">
      <dgm:prSet presAssocID="{CACED828-4AAA-4E31-A41B-75637B280F13}" presName="dummyConnPt" presStyleCnt="0"/>
      <dgm:spPr/>
    </dgm:pt>
    <dgm:pt modelId="{B57F20CA-EDD2-4596-946A-D402FA3DF56E}" type="pres">
      <dgm:prSet presAssocID="{CACED828-4AAA-4E31-A41B-75637B280F13}" presName="node" presStyleLbl="node1" presStyleIdx="0" presStyleCnt="4">
        <dgm:presLayoutVars>
          <dgm:bulletEnabled val="1"/>
        </dgm:presLayoutVars>
      </dgm:prSet>
      <dgm:spPr/>
      <dgm:t>
        <a:bodyPr/>
        <a:lstStyle/>
        <a:p>
          <a:endParaRPr lang="fr-FR"/>
        </a:p>
      </dgm:t>
    </dgm:pt>
    <dgm:pt modelId="{0A1B23CD-95DE-47AD-8636-45BC080D5FB3}" type="pres">
      <dgm:prSet presAssocID="{3460A1FC-73A2-4416-8C5C-7C143B252160}" presName="sibTrans" presStyleLbl="bgSibTrans2D1" presStyleIdx="0" presStyleCnt="3"/>
      <dgm:spPr/>
    </dgm:pt>
    <dgm:pt modelId="{450025B4-A38F-4888-92B2-638F5A5F920A}" type="pres">
      <dgm:prSet presAssocID="{5190F997-0C66-487F-84D7-643ED7FA8BE7}" presName="compNode" presStyleCnt="0"/>
      <dgm:spPr/>
    </dgm:pt>
    <dgm:pt modelId="{5D91876A-8DF9-45D0-A033-DE6C2784736A}" type="pres">
      <dgm:prSet presAssocID="{5190F997-0C66-487F-84D7-643ED7FA8BE7}" presName="dummyConnPt" presStyleCnt="0"/>
      <dgm:spPr/>
    </dgm:pt>
    <dgm:pt modelId="{9540F696-5AB9-4C1F-81A7-6438F767AA6B}" type="pres">
      <dgm:prSet presAssocID="{5190F997-0C66-487F-84D7-643ED7FA8BE7}" presName="node" presStyleLbl="node1" presStyleIdx="1" presStyleCnt="4">
        <dgm:presLayoutVars>
          <dgm:bulletEnabled val="1"/>
        </dgm:presLayoutVars>
      </dgm:prSet>
      <dgm:spPr/>
      <dgm:t>
        <a:bodyPr/>
        <a:lstStyle/>
        <a:p>
          <a:endParaRPr lang="fr-FR"/>
        </a:p>
      </dgm:t>
    </dgm:pt>
    <dgm:pt modelId="{62DCF9F8-847B-4B25-A395-AAFDF88EB9FE}" type="pres">
      <dgm:prSet presAssocID="{99D8810B-3E5D-4579-AFCC-5F8FE4055D48}" presName="sibTrans" presStyleLbl="bgSibTrans2D1" presStyleIdx="1" presStyleCnt="3"/>
      <dgm:spPr/>
    </dgm:pt>
    <dgm:pt modelId="{E0636E9B-DC54-46D0-ABF3-5C1D4D006DB7}" type="pres">
      <dgm:prSet presAssocID="{D14E8FF7-C034-4692-8E8C-A6BD814C0ECC}" presName="compNode" presStyleCnt="0"/>
      <dgm:spPr/>
    </dgm:pt>
    <dgm:pt modelId="{9E027938-1395-4561-8D41-B44411B351B3}" type="pres">
      <dgm:prSet presAssocID="{D14E8FF7-C034-4692-8E8C-A6BD814C0ECC}" presName="dummyConnPt" presStyleCnt="0"/>
      <dgm:spPr/>
    </dgm:pt>
    <dgm:pt modelId="{85BFDE7A-8E02-48F6-816F-F633EE41E9DA}" type="pres">
      <dgm:prSet presAssocID="{D14E8FF7-C034-4692-8E8C-A6BD814C0ECC}" presName="node" presStyleLbl="node1" presStyleIdx="2" presStyleCnt="4">
        <dgm:presLayoutVars>
          <dgm:bulletEnabled val="1"/>
        </dgm:presLayoutVars>
      </dgm:prSet>
      <dgm:spPr/>
      <dgm:t>
        <a:bodyPr/>
        <a:lstStyle/>
        <a:p>
          <a:endParaRPr lang="fr-FR"/>
        </a:p>
      </dgm:t>
    </dgm:pt>
    <dgm:pt modelId="{9AF849AC-B9D2-4236-B550-72942F6CED10}" type="pres">
      <dgm:prSet presAssocID="{4ABD3587-4105-4A2E-8FB1-1EF67394610E}" presName="sibTrans" presStyleLbl="bgSibTrans2D1" presStyleIdx="2" presStyleCnt="3"/>
      <dgm:spPr/>
    </dgm:pt>
    <dgm:pt modelId="{57C1C50B-8845-4AFF-AF02-EBE3A2392EA3}" type="pres">
      <dgm:prSet presAssocID="{21C64D7D-2848-4E63-A64C-922764DE42FD}" presName="compNode" presStyleCnt="0"/>
      <dgm:spPr/>
    </dgm:pt>
    <dgm:pt modelId="{DCDAD5E0-EECB-4094-B2DA-EC2682EDC21D}" type="pres">
      <dgm:prSet presAssocID="{21C64D7D-2848-4E63-A64C-922764DE42FD}" presName="dummyConnPt" presStyleCnt="0"/>
      <dgm:spPr/>
    </dgm:pt>
    <dgm:pt modelId="{8A8975F1-DDC0-4479-931F-D0A8D60A1200}" type="pres">
      <dgm:prSet presAssocID="{21C64D7D-2848-4E63-A64C-922764DE42FD}" presName="node" presStyleLbl="node1" presStyleIdx="3" presStyleCnt="4">
        <dgm:presLayoutVars>
          <dgm:bulletEnabled val="1"/>
        </dgm:presLayoutVars>
      </dgm:prSet>
      <dgm:spPr/>
      <dgm:t>
        <a:bodyPr/>
        <a:lstStyle/>
        <a:p>
          <a:endParaRPr lang="fr-FR"/>
        </a:p>
      </dgm:t>
    </dgm:pt>
  </dgm:ptLst>
  <dgm:cxnLst>
    <dgm:cxn modelId="{A5514075-E547-494A-BD6C-247051F7E1C5}" type="presOf" srcId="{CACED828-4AAA-4E31-A41B-75637B280F13}" destId="{B57F20CA-EDD2-4596-946A-D402FA3DF56E}" srcOrd="0" destOrd="0" presId="urn:microsoft.com/office/officeart/2005/8/layout/bProcess4"/>
    <dgm:cxn modelId="{FC724EE7-4532-461E-AED2-4989B1214562}" type="presOf" srcId="{4ABD3587-4105-4A2E-8FB1-1EF67394610E}" destId="{9AF849AC-B9D2-4236-B550-72942F6CED10}" srcOrd="0" destOrd="0" presId="urn:microsoft.com/office/officeart/2005/8/layout/bProcess4"/>
    <dgm:cxn modelId="{9E8E7B06-4D26-4F1E-824A-AA01CBDFEFE4}" type="presOf" srcId="{99D8810B-3E5D-4579-AFCC-5F8FE4055D48}" destId="{62DCF9F8-847B-4B25-A395-AAFDF88EB9FE}" srcOrd="0" destOrd="0" presId="urn:microsoft.com/office/officeart/2005/8/layout/bProcess4"/>
    <dgm:cxn modelId="{B449B176-626E-463A-B636-79D19E3D28EC}" srcId="{871CE38A-C60A-45F7-8A74-8CA7119F7D21}" destId="{5190F997-0C66-487F-84D7-643ED7FA8BE7}" srcOrd="1" destOrd="0" parTransId="{AD65E030-6B50-4489-AF80-AF037503CA9C}" sibTransId="{99D8810B-3E5D-4579-AFCC-5F8FE4055D48}"/>
    <dgm:cxn modelId="{CE7631A6-0978-469F-8F74-87E1E17E4EED}" srcId="{871CE38A-C60A-45F7-8A74-8CA7119F7D21}" destId="{D14E8FF7-C034-4692-8E8C-A6BD814C0ECC}" srcOrd="2" destOrd="0" parTransId="{2F0FA486-F4B9-4E2B-A9D2-826DDAA43DFB}" sibTransId="{4ABD3587-4105-4A2E-8FB1-1EF67394610E}"/>
    <dgm:cxn modelId="{12358EEC-9811-49D5-8769-D1D7C335F44E}" srcId="{871CE38A-C60A-45F7-8A74-8CA7119F7D21}" destId="{CACED828-4AAA-4E31-A41B-75637B280F13}" srcOrd="0" destOrd="0" parTransId="{3A95B12F-4B65-4687-989F-7610C6C5AB51}" sibTransId="{3460A1FC-73A2-4416-8C5C-7C143B252160}"/>
    <dgm:cxn modelId="{989E78EF-61A6-41FB-961F-8F4A5C23A4E9}" type="presOf" srcId="{5190F997-0C66-487F-84D7-643ED7FA8BE7}" destId="{9540F696-5AB9-4C1F-81A7-6438F767AA6B}" srcOrd="0" destOrd="0" presId="urn:microsoft.com/office/officeart/2005/8/layout/bProcess4"/>
    <dgm:cxn modelId="{FE4060A4-4BCE-4D19-9AB3-CBEF91DEB669}" type="presOf" srcId="{3460A1FC-73A2-4416-8C5C-7C143B252160}" destId="{0A1B23CD-95DE-47AD-8636-45BC080D5FB3}" srcOrd="0" destOrd="0" presId="urn:microsoft.com/office/officeart/2005/8/layout/bProcess4"/>
    <dgm:cxn modelId="{7F28F374-B9B7-46BA-AE4B-156D05A52FCD}" type="presOf" srcId="{D14E8FF7-C034-4692-8E8C-A6BD814C0ECC}" destId="{85BFDE7A-8E02-48F6-816F-F633EE41E9DA}" srcOrd="0" destOrd="0" presId="urn:microsoft.com/office/officeart/2005/8/layout/bProcess4"/>
    <dgm:cxn modelId="{311E1960-7083-459C-8244-DC7CBCE68C0A}" srcId="{871CE38A-C60A-45F7-8A74-8CA7119F7D21}" destId="{21C64D7D-2848-4E63-A64C-922764DE42FD}" srcOrd="3" destOrd="0" parTransId="{27B32344-1E12-4744-987F-14620527F776}" sibTransId="{69036048-3374-4AD9-B94F-8E6AF291D0AF}"/>
    <dgm:cxn modelId="{C4BA931D-0922-447D-A695-E9CFFE3A41DD}" type="presOf" srcId="{871CE38A-C60A-45F7-8A74-8CA7119F7D21}" destId="{B68EE2C3-48B0-4AF6-BE09-82CBF3E81884}" srcOrd="0" destOrd="0" presId="urn:microsoft.com/office/officeart/2005/8/layout/bProcess4"/>
    <dgm:cxn modelId="{D3B7259B-6F37-4CEB-802E-3BE993A324C9}" type="presOf" srcId="{21C64D7D-2848-4E63-A64C-922764DE42FD}" destId="{8A8975F1-DDC0-4479-931F-D0A8D60A1200}" srcOrd="0" destOrd="0" presId="urn:microsoft.com/office/officeart/2005/8/layout/bProcess4"/>
    <dgm:cxn modelId="{7A220644-DE67-4CFA-AACA-32A2EB063BB8}" type="presParOf" srcId="{B68EE2C3-48B0-4AF6-BE09-82CBF3E81884}" destId="{6CEEEF25-AE19-4FC7-BF9C-99F18E304EE2}" srcOrd="0" destOrd="0" presId="urn:microsoft.com/office/officeart/2005/8/layout/bProcess4"/>
    <dgm:cxn modelId="{EF44CCF8-C731-49F1-B3AF-B57483812533}" type="presParOf" srcId="{6CEEEF25-AE19-4FC7-BF9C-99F18E304EE2}" destId="{8ECB212D-42FC-4BF7-90B6-770EC66958CC}" srcOrd="0" destOrd="0" presId="urn:microsoft.com/office/officeart/2005/8/layout/bProcess4"/>
    <dgm:cxn modelId="{EA578A11-8D78-40D8-A3A5-1812874D1FDF}" type="presParOf" srcId="{6CEEEF25-AE19-4FC7-BF9C-99F18E304EE2}" destId="{B57F20CA-EDD2-4596-946A-D402FA3DF56E}" srcOrd="1" destOrd="0" presId="urn:microsoft.com/office/officeart/2005/8/layout/bProcess4"/>
    <dgm:cxn modelId="{F9A7FF9E-F154-4AB8-965E-88564B3F745E}" type="presParOf" srcId="{B68EE2C3-48B0-4AF6-BE09-82CBF3E81884}" destId="{0A1B23CD-95DE-47AD-8636-45BC080D5FB3}" srcOrd="1" destOrd="0" presId="urn:microsoft.com/office/officeart/2005/8/layout/bProcess4"/>
    <dgm:cxn modelId="{001A54CE-D3E3-4391-9D3B-67898FABEA52}" type="presParOf" srcId="{B68EE2C3-48B0-4AF6-BE09-82CBF3E81884}" destId="{450025B4-A38F-4888-92B2-638F5A5F920A}" srcOrd="2" destOrd="0" presId="urn:microsoft.com/office/officeart/2005/8/layout/bProcess4"/>
    <dgm:cxn modelId="{0A088D8C-8520-40DE-A81A-4FE28036FEF7}" type="presParOf" srcId="{450025B4-A38F-4888-92B2-638F5A5F920A}" destId="{5D91876A-8DF9-45D0-A033-DE6C2784736A}" srcOrd="0" destOrd="0" presId="urn:microsoft.com/office/officeart/2005/8/layout/bProcess4"/>
    <dgm:cxn modelId="{A0635CC3-ED3C-4604-8C3A-0004FD0D36B8}" type="presParOf" srcId="{450025B4-A38F-4888-92B2-638F5A5F920A}" destId="{9540F696-5AB9-4C1F-81A7-6438F767AA6B}" srcOrd="1" destOrd="0" presId="urn:microsoft.com/office/officeart/2005/8/layout/bProcess4"/>
    <dgm:cxn modelId="{9C9FA0FA-8273-4018-8CD8-5B57E92C1EE1}" type="presParOf" srcId="{B68EE2C3-48B0-4AF6-BE09-82CBF3E81884}" destId="{62DCF9F8-847B-4B25-A395-AAFDF88EB9FE}" srcOrd="3" destOrd="0" presId="urn:microsoft.com/office/officeart/2005/8/layout/bProcess4"/>
    <dgm:cxn modelId="{B8628FB6-6012-4018-8BDA-6625006DFB3E}" type="presParOf" srcId="{B68EE2C3-48B0-4AF6-BE09-82CBF3E81884}" destId="{E0636E9B-DC54-46D0-ABF3-5C1D4D006DB7}" srcOrd="4" destOrd="0" presId="urn:microsoft.com/office/officeart/2005/8/layout/bProcess4"/>
    <dgm:cxn modelId="{B50C77E6-4BC3-461F-9861-4488D08438FB}" type="presParOf" srcId="{E0636E9B-DC54-46D0-ABF3-5C1D4D006DB7}" destId="{9E027938-1395-4561-8D41-B44411B351B3}" srcOrd="0" destOrd="0" presId="urn:microsoft.com/office/officeart/2005/8/layout/bProcess4"/>
    <dgm:cxn modelId="{A64ED641-3E50-4ED8-A22A-80CD5C1A3B1E}" type="presParOf" srcId="{E0636E9B-DC54-46D0-ABF3-5C1D4D006DB7}" destId="{85BFDE7A-8E02-48F6-816F-F633EE41E9DA}" srcOrd="1" destOrd="0" presId="urn:microsoft.com/office/officeart/2005/8/layout/bProcess4"/>
    <dgm:cxn modelId="{B50301B3-8D9D-4352-921E-ECE2175C4EAE}" type="presParOf" srcId="{B68EE2C3-48B0-4AF6-BE09-82CBF3E81884}" destId="{9AF849AC-B9D2-4236-B550-72942F6CED10}" srcOrd="5" destOrd="0" presId="urn:microsoft.com/office/officeart/2005/8/layout/bProcess4"/>
    <dgm:cxn modelId="{73865BD0-AEDB-4636-8961-C5B647558965}" type="presParOf" srcId="{B68EE2C3-48B0-4AF6-BE09-82CBF3E81884}" destId="{57C1C50B-8845-4AFF-AF02-EBE3A2392EA3}" srcOrd="6" destOrd="0" presId="urn:microsoft.com/office/officeart/2005/8/layout/bProcess4"/>
    <dgm:cxn modelId="{CD3C06E8-CEF0-4FB2-B222-E567091AFE76}" type="presParOf" srcId="{57C1C50B-8845-4AFF-AF02-EBE3A2392EA3}" destId="{DCDAD5E0-EECB-4094-B2DA-EC2682EDC21D}" srcOrd="0" destOrd="0" presId="urn:microsoft.com/office/officeart/2005/8/layout/bProcess4"/>
    <dgm:cxn modelId="{FDCCA12B-67E3-4374-8E3D-79879CE8B4A9}" type="presParOf" srcId="{57C1C50B-8845-4AFF-AF02-EBE3A2392EA3}" destId="{8A8975F1-DDC0-4479-931F-D0A8D60A120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75CA9C-E710-4B7C-9A67-F8AD9441D7EA}" type="doc">
      <dgm:prSet loTypeId="urn:microsoft.com/office/officeart/2005/8/layout/pyramid2" loCatId="pyramid" qsTypeId="urn:microsoft.com/office/officeart/2005/8/quickstyle/simple1" qsCatId="simple" csTypeId="urn:microsoft.com/office/officeart/2005/8/colors/accent1_2" csCatId="accent1" phldr="1"/>
      <dgm:spPr/>
    </dgm:pt>
    <dgm:pt modelId="{942A35B3-9237-4D95-B2D8-FCD6164F713B}">
      <dgm:prSet phldrT="[Текст]"/>
      <dgm:spPr/>
      <dgm:t>
        <a:bodyPr/>
        <a:lstStyle/>
        <a:p>
          <a:r>
            <a:rPr lang="ro-RO" dirty="0" smtClean="0"/>
            <a:t>confidențialitate</a:t>
          </a:r>
          <a:endParaRPr lang="fr-FR" dirty="0"/>
        </a:p>
      </dgm:t>
    </dgm:pt>
    <dgm:pt modelId="{D60B2C3A-0CA4-49E6-9FD2-72B82C73E14B}" type="parTrans" cxnId="{B50E2938-8F49-4058-82D9-F345EE75AE7A}">
      <dgm:prSet/>
      <dgm:spPr/>
      <dgm:t>
        <a:bodyPr/>
        <a:lstStyle/>
        <a:p>
          <a:endParaRPr lang="fr-FR"/>
        </a:p>
      </dgm:t>
    </dgm:pt>
    <dgm:pt modelId="{2C792BAC-10CB-477B-8A76-CBA90E6119A3}" type="sibTrans" cxnId="{B50E2938-8F49-4058-82D9-F345EE75AE7A}">
      <dgm:prSet/>
      <dgm:spPr/>
      <dgm:t>
        <a:bodyPr/>
        <a:lstStyle/>
        <a:p>
          <a:endParaRPr lang="fr-FR"/>
        </a:p>
      </dgm:t>
    </dgm:pt>
    <dgm:pt modelId="{BC72E2A4-E4EB-4349-A488-81E3D4DE3885}">
      <dgm:prSet phldrT="[Текст]"/>
      <dgm:spPr/>
      <dgm:t>
        <a:bodyPr/>
        <a:lstStyle/>
        <a:p>
          <a:r>
            <a:rPr lang="ro-RO" dirty="0" smtClean="0"/>
            <a:t>integritate</a:t>
          </a:r>
          <a:endParaRPr lang="fr-FR" dirty="0"/>
        </a:p>
      </dgm:t>
    </dgm:pt>
    <dgm:pt modelId="{276FD8CD-93B8-43E2-9B46-3E1DADB60F43}" type="parTrans" cxnId="{8F2CB216-3D6C-4DF1-A520-BE1093C5F7E3}">
      <dgm:prSet/>
      <dgm:spPr/>
      <dgm:t>
        <a:bodyPr/>
        <a:lstStyle/>
        <a:p>
          <a:endParaRPr lang="fr-FR"/>
        </a:p>
      </dgm:t>
    </dgm:pt>
    <dgm:pt modelId="{1C42DFE9-D724-4FE4-9BEF-C86E96302D6E}" type="sibTrans" cxnId="{8F2CB216-3D6C-4DF1-A520-BE1093C5F7E3}">
      <dgm:prSet/>
      <dgm:spPr/>
      <dgm:t>
        <a:bodyPr/>
        <a:lstStyle/>
        <a:p>
          <a:endParaRPr lang="fr-FR"/>
        </a:p>
      </dgm:t>
    </dgm:pt>
    <dgm:pt modelId="{F1946572-1498-4297-A88B-694F1C143CC7}">
      <dgm:prSet phldrT="[Текст]"/>
      <dgm:spPr/>
      <dgm:t>
        <a:bodyPr/>
        <a:lstStyle/>
        <a:p>
          <a:r>
            <a:rPr lang="ro-RO" smtClean="0"/>
            <a:t>disponibilitate</a:t>
          </a:r>
          <a:endParaRPr lang="fr-FR" dirty="0"/>
        </a:p>
      </dgm:t>
    </dgm:pt>
    <dgm:pt modelId="{04CBD768-93FB-4D4C-9CC2-DCC6FC04DD26}" type="parTrans" cxnId="{A12CB0B7-8C49-45F6-B06D-A9FCACC138DC}">
      <dgm:prSet/>
      <dgm:spPr/>
      <dgm:t>
        <a:bodyPr/>
        <a:lstStyle/>
        <a:p>
          <a:endParaRPr lang="fr-FR"/>
        </a:p>
      </dgm:t>
    </dgm:pt>
    <dgm:pt modelId="{AA45E8D0-2FFE-48C4-86D5-DF9D5565C7F1}" type="sibTrans" cxnId="{A12CB0B7-8C49-45F6-B06D-A9FCACC138DC}">
      <dgm:prSet/>
      <dgm:spPr/>
      <dgm:t>
        <a:bodyPr/>
        <a:lstStyle/>
        <a:p>
          <a:endParaRPr lang="fr-FR"/>
        </a:p>
      </dgm:t>
    </dgm:pt>
    <dgm:pt modelId="{83289881-8CBC-4534-A384-99364547D3CA}" type="pres">
      <dgm:prSet presAssocID="{B175CA9C-E710-4B7C-9A67-F8AD9441D7EA}" presName="compositeShape" presStyleCnt="0">
        <dgm:presLayoutVars>
          <dgm:dir/>
          <dgm:resizeHandles/>
        </dgm:presLayoutVars>
      </dgm:prSet>
      <dgm:spPr/>
    </dgm:pt>
    <dgm:pt modelId="{B5BE7220-EA25-4BB3-92A0-C973AD1E9100}" type="pres">
      <dgm:prSet presAssocID="{B175CA9C-E710-4B7C-9A67-F8AD9441D7EA}" presName="pyramid" presStyleLbl="node1" presStyleIdx="0" presStyleCnt="1"/>
      <dgm:spPr/>
    </dgm:pt>
    <dgm:pt modelId="{9A997A9F-4731-456F-954B-A430A8B89B78}" type="pres">
      <dgm:prSet presAssocID="{B175CA9C-E710-4B7C-9A67-F8AD9441D7EA}" presName="theList" presStyleCnt="0"/>
      <dgm:spPr/>
    </dgm:pt>
    <dgm:pt modelId="{D0339B1A-D41C-4B16-AD8D-604BC9B6A1DF}" type="pres">
      <dgm:prSet presAssocID="{942A35B3-9237-4D95-B2D8-FCD6164F713B}" presName="aNode" presStyleLbl="fgAcc1" presStyleIdx="0" presStyleCnt="3">
        <dgm:presLayoutVars>
          <dgm:bulletEnabled val="1"/>
        </dgm:presLayoutVars>
      </dgm:prSet>
      <dgm:spPr/>
    </dgm:pt>
    <dgm:pt modelId="{0191F19E-99C2-46CA-A351-CDE40D1CE9A8}" type="pres">
      <dgm:prSet presAssocID="{942A35B3-9237-4D95-B2D8-FCD6164F713B}" presName="aSpace" presStyleCnt="0"/>
      <dgm:spPr/>
    </dgm:pt>
    <dgm:pt modelId="{309D6A0E-573C-4C5D-8F21-E998511FA398}" type="pres">
      <dgm:prSet presAssocID="{BC72E2A4-E4EB-4349-A488-81E3D4DE3885}" presName="aNode" presStyleLbl="fgAcc1" presStyleIdx="1" presStyleCnt="3">
        <dgm:presLayoutVars>
          <dgm:bulletEnabled val="1"/>
        </dgm:presLayoutVars>
      </dgm:prSet>
      <dgm:spPr/>
    </dgm:pt>
    <dgm:pt modelId="{8688DE39-F773-4D76-A49E-D9EB36496D2C}" type="pres">
      <dgm:prSet presAssocID="{BC72E2A4-E4EB-4349-A488-81E3D4DE3885}" presName="aSpace" presStyleCnt="0"/>
      <dgm:spPr/>
    </dgm:pt>
    <dgm:pt modelId="{8761902F-6061-4024-88D7-B7CBB541CFBF}" type="pres">
      <dgm:prSet presAssocID="{F1946572-1498-4297-A88B-694F1C143CC7}" presName="aNode" presStyleLbl="fgAcc1" presStyleIdx="2" presStyleCnt="3">
        <dgm:presLayoutVars>
          <dgm:bulletEnabled val="1"/>
        </dgm:presLayoutVars>
      </dgm:prSet>
      <dgm:spPr/>
    </dgm:pt>
    <dgm:pt modelId="{B1FABF00-6F4D-4A47-BAF2-E225547DF734}" type="pres">
      <dgm:prSet presAssocID="{F1946572-1498-4297-A88B-694F1C143CC7}" presName="aSpace" presStyleCnt="0"/>
      <dgm:spPr/>
    </dgm:pt>
  </dgm:ptLst>
  <dgm:cxnLst>
    <dgm:cxn modelId="{DADBF1BB-BFAD-4D9F-ADE7-79B317CFAFEE}" type="presOf" srcId="{F1946572-1498-4297-A88B-694F1C143CC7}" destId="{8761902F-6061-4024-88D7-B7CBB541CFBF}" srcOrd="0" destOrd="0" presId="urn:microsoft.com/office/officeart/2005/8/layout/pyramid2"/>
    <dgm:cxn modelId="{302B73AB-D594-41E2-8C9F-5F2F0F94C7C1}" type="presOf" srcId="{942A35B3-9237-4D95-B2D8-FCD6164F713B}" destId="{D0339B1A-D41C-4B16-AD8D-604BC9B6A1DF}" srcOrd="0" destOrd="0" presId="urn:microsoft.com/office/officeart/2005/8/layout/pyramid2"/>
    <dgm:cxn modelId="{477BD5EC-E6A7-45A7-9B52-D7016C6192DE}" type="presOf" srcId="{B175CA9C-E710-4B7C-9A67-F8AD9441D7EA}" destId="{83289881-8CBC-4534-A384-99364547D3CA}" srcOrd="0" destOrd="0" presId="urn:microsoft.com/office/officeart/2005/8/layout/pyramid2"/>
    <dgm:cxn modelId="{8F2CB216-3D6C-4DF1-A520-BE1093C5F7E3}" srcId="{B175CA9C-E710-4B7C-9A67-F8AD9441D7EA}" destId="{BC72E2A4-E4EB-4349-A488-81E3D4DE3885}" srcOrd="1" destOrd="0" parTransId="{276FD8CD-93B8-43E2-9B46-3E1DADB60F43}" sibTransId="{1C42DFE9-D724-4FE4-9BEF-C86E96302D6E}"/>
    <dgm:cxn modelId="{B50E2938-8F49-4058-82D9-F345EE75AE7A}" srcId="{B175CA9C-E710-4B7C-9A67-F8AD9441D7EA}" destId="{942A35B3-9237-4D95-B2D8-FCD6164F713B}" srcOrd="0" destOrd="0" parTransId="{D60B2C3A-0CA4-49E6-9FD2-72B82C73E14B}" sibTransId="{2C792BAC-10CB-477B-8A76-CBA90E6119A3}"/>
    <dgm:cxn modelId="{F57B23A9-93DF-4678-AADD-98B3085E6813}" type="presOf" srcId="{BC72E2A4-E4EB-4349-A488-81E3D4DE3885}" destId="{309D6A0E-573C-4C5D-8F21-E998511FA398}" srcOrd="0" destOrd="0" presId="urn:microsoft.com/office/officeart/2005/8/layout/pyramid2"/>
    <dgm:cxn modelId="{A12CB0B7-8C49-45F6-B06D-A9FCACC138DC}" srcId="{B175CA9C-E710-4B7C-9A67-F8AD9441D7EA}" destId="{F1946572-1498-4297-A88B-694F1C143CC7}" srcOrd="2" destOrd="0" parTransId="{04CBD768-93FB-4D4C-9CC2-DCC6FC04DD26}" sibTransId="{AA45E8D0-2FFE-48C4-86D5-DF9D5565C7F1}"/>
    <dgm:cxn modelId="{F9BE0AD6-315E-454F-831D-99BB138AE14C}" type="presParOf" srcId="{83289881-8CBC-4534-A384-99364547D3CA}" destId="{B5BE7220-EA25-4BB3-92A0-C973AD1E9100}" srcOrd="0" destOrd="0" presId="urn:microsoft.com/office/officeart/2005/8/layout/pyramid2"/>
    <dgm:cxn modelId="{FAE9C75B-F3FF-4421-A746-AE27AB2FD595}" type="presParOf" srcId="{83289881-8CBC-4534-A384-99364547D3CA}" destId="{9A997A9F-4731-456F-954B-A430A8B89B78}" srcOrd="1" destOrd="0" presId="urn:microsoft.com/office/officeart/2005/8/layout/pyramid2"/>
    <dgm:cxn modelId="{4DBF0652-6C18-4FDF-8494-5AC60786C19B}" type="presParOf" srcId="{9A997A9F-4731-456F-954B-A430A8B89B78}" destId="{D0339B1A-D41C-4B16-AD8D-604BC9B6A1DF}" srcOrd="0" destOrd="0" presId="urn:microsoft.com/office/officeart/2005/8/layout/pyramid2"/>
    <dgm:cxn modelId="{3CE236F7-6A57-4997-93D0-D443B44B57E4}" type="presParOf" srcId="{9A997A9F-4731-456F-954B-A430A8B89B78}" destId="{0191F19E-99C2-46CA-A351-CDE40D1CE9A8}" srcOrd="1" destOrd="0" presId="urn:microsoft.com/office/officeart/2005/8/layout/pyramid2"/>
    <dgm:cxn modelId="{3EBF1EAB-2596-41C4-A0B0-8D3AEF771F9B}" type="presParOf" srcId="{9A997A9F-4731-456F-954B-A430A8B89B78}" destId="{309D6A0E-573C-4C5D-8F21-E998511FA398}" srcOrd="2" destOrd="0" presId="urn:microsoft.com/office/officeart/2005/8/layout/pyramid2"/>
    <dgm:cxn modelId="{323DBF2D-F6F8-432A-BEFB-1D3593370715}" type="presParOf" srcId="{9A997A9F-4731-456F-954B-A430A8B89B78}" destId="{8688DE39-F773-4D76-A49E-D9EB36496D2C}" srcOrd="3" destOrd="0" presId="urn:microsoft.com/office/officeart/2005/8/layout/pyramid2"/>
    <dgm:cxn modelId="{E83CED34-D382-491E-8C25-46F6B5C3258E}" type="presParOf" srcId="{9A997A9F-4731-456F-954B-A430A8B89B78}" destId="{8761902F-6061-4024-88D7-B7CBB541CFBF}" srcOrd="4" destOrd="0" presId="urn:microsoft.com/office/officeart/2005/8/layout/pyramid2"/>
    <dgm:cxn modelId="{186CB06C-A892-40A4-8CAD-5E45343F2F15}" type="presParOf" srcId="{9A997A9F-4731-456F-954B-A430A8B89B78}" destId="{B1FABF00-6F4D-4A47-BAF2-E225547DF73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DD4B6C-EFE7-415C-BDBB-4BFF6319923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C8793AC6-5A0F-4B36-93C6-06F414A2C008}">
      <dgm:prSet phldrT="[Текст]"/>
      <dgm:spPr/>
      <dgm:t>
        <a:bodyPr/>
        <a:lstStyle/>
        <a:p>
          <a:r>
            <a:rPr lang="ro-RO" smtClean="0"/>
            <a:t>Acces</a:t>
          </a:r>
          <a:endParaRPr lang="fr-FR" dirty="0"/>
        </a:p>
      </dgm:t>
    </dgm:pt>
    <dgm:pt modelId="{135A1BD9-A9FB-451F-9BF5-0ECB290993F0}" type="parTrans" cxnId="{D7DF6EC1-A858-496A-99FC-2EA413551D16}">
      <dgm:prSet/>
      <dgm:spPr/>
      <dgm:t>
        <a:bodyPr/>
        <a:lstStyle/>
        <a:p>
          <a:endParaRPr lang="fr-FR"/>
        </a:p>
      </dgm:t>
    </dgm:pt>
    <dgm:pt modelId="{34C983C6-9B5D-4E59-B22F-9AFFBC8E7F1D}" type="sibTrans" cxnId="{D7DF6EC1-A858-496A-99FC-2EA413551D16}">
      <dgm:prSet/>
      <dgm:spPr/>
      <dgm:t>
        <a:bodyPr/>
        <a:lstStyle/>
        <a:p>
          <a:endParaRPr lang="fr-FR"/>
        </a:p>
      </dgm:t>
    </dgm:pt>
    <dgm:pt modelId="{591E731F-A093-4FBB-8E44-EFD0D2569749}">
      <dgm:prSet/>
      <dgm:spPr/>
      <dgm:t>
        <a:bodyPr/>
        <a:lstStyle/>
        <a:p>
          <a:r>
            <a:rPr lang="ro-RO" smtClean="0"/>
            <a:t>Activ</a:t>
          </a:r>
          <a:endParaRPr lang="ru-RU" dirty="0"/>
        </a:p>
      </dgm:t>
    </dgm:pt>
    <dgm:pt modelId="{22922510-5894-49F4-959A-72679BF2EDD9}" type="parTrans" cxnId="{65054E04-2139-4C8B-8036-4835045DE86B}">
      <dgm:prSet/>
      <dgm:spPr/>
      <dgm:t>
        <a:bodyPr/>
        <a:lstStyle/>
        <a:p>
          <a:endParaRPr lang="fr-FR"/>
        </a:p>
      </dgm:t>
    </dgm:pt>
    <dgm:pt modelId="{A9D55791-8CAF-4F52-9F12-301AB6B9649A}" type="sibTrans" cxnId="{65054E04-2139-4C8B-8036-4835045DE86B}">
      <dgm:prSet/>
      <dgm:spPr/>
      <dgm:t>
        <a:bodyPr/>
        <a:lstStyle/>
        <a:p>
          <a:endParaRPr lang="fr-FR"/>
        </a:p>
      </dgm:t>
    </dgm:pt>
    <dgm:pt modelId="{CE6B563A-5B9C-47C3-9B00-8CE61F249322}">
      <dgm:prSet/>
      <dgm:spPr/>
      <dgm:t>
        <a:bodyPr/>
        <a:lstStyle/>
        <a:p>
          <a:r>
            <a:rPr lang="ro-RO" smtClean="0"/>
            <a:t>Atac</a:t>
          </a:r>
          <a:endParaRPr lang="ru-RU" dirty="0"/>
        </a:p>
      </dgm:t>
    </dgm:pt>
    <dgm:pt modelId="{062EF6B1-DFFF-4513-9F83-6AA2B48D4C7D}" type="parTrans" cxnId="{016F4D9C-9B05-4F1F-B25A-913BA137B056}">
      <dgm:prSet/>
      <dgm:spPr/>
      <dgm:t>
        <a:bodyPr/>
        <a:lstStyle/>
        <a:p>
          <a:endParaRPr lang="fr-FR"/>
        </a:p>
      </dgm:t>
    </dgm:pt>
    <dgm:pt modelId="{34E07391-F8F5-487C-8BE6-9123D02F678C}" type="sibTrans" cxnId="{016F4D9C-9B05-4F1F-B25A-913BA137B056}">
      <dgm:prSet/>
      <dgm:spPr/>
      <dgm:t>
        <a:bodyPr/>
        <a:lstStyle/>
        <a:p>
          <a:endParaRPr lang="fr-FR"/>
        </a:p>
      </dgm:t>
    </dgm:pt>
    <dgm:pt modelId="{1A2FD0F9-135C-4CB7-95AB-E0200A52BF6E}">
      <dgm:prSet/>
      <dgm:spPr/>
      <dgm:t>
        <a:bodyPr/>
        <a:lstStyle/>
        <a:p>
          <a:r>
            <a:rPr lang="ro-RO" smtClean="0"/>
            <a:t>Control, salvgardare sau contramăsuri</a:t>
          </a:r>
          <a:endParaRPr lang="ru-RU" dirty="0"/>
        </a:p>
      </dgm:t>
    </dgm:pt>
    <dgm:pt modelId="{B28594C9-EC83-4A0A-96A4-A45B582AABFC}" type="parTrans" cxnId="{2200F9FD-AEBF-4AA3-8AB6-9215F29E41D9}">
      <dgm:prSet/>
      <dgm:spPr/>
      <dgm:t>
        <a:bodyPr/>
        <a:lstStyle/>
        <a:p>
          <a:endParaRPr lang="fr-FR"/>
        </a:p>
      </dgm:t>
    </dgm:pt>
    <dgm:pt modelId="{3B7FB730-A209-445A-870F-635BFCA8BBBB}" type="sibTrans" cxnId="{2200F9FD-AEBF-4AA3-8AB6-9215F29E41D9}">
      <dgm:prSet/>
      <dgm:spPr/>
      <dgm:t>
        <a:bodyPr/>
        <a:lstStyle/>
        <a:p>
          <a:endParaRPr lang="fr-FR"/>
        </a:p>
      </dgm:t>
    </dgm:pt>
    <dgm:pt modelId="{A4CEB0EF-3FED-4A41-8F31-2EB3A7032699}">
      <dgm:prSet/>
      <dgm:spPr/>
      <dgm:t>
        <a:bodyPr/>
        <a:lstStyle/>
        <a:p>
          <a:r>
            <a:rPr lang="ro-RO" smtClean="0"/>
            <a:t>Exploatare</a:t>
          </a:r>
          <a:endParaRPr lang="ru-RU" dirty="0"/>
        </a:p>
      </dgm:t>
    </dgm:pt>
    <dgm:pt modelId="{0D8690A0-1AA8-4342-95C8-23DAFB978612}" type="parTrans" cxnId="{FA2DA9DB-D43F-45EE-BCFE-23D41F518ABE}">
      <dgm:prSet/>
      <dgm:spPr/>
      <dgm:t>
        <a:bodyPr/>
        <a:lstStyle/>
        <a:p>
          <a:endParaRPr lang="fr-FR"/>
        </a:p>
      </dgm:t>
    </dgm:pt>
    <dgm:pt modelId="{275804B1-7DAE-4341-9112-ABF8B68CC54B}" type="sibTrans" cxnId="{FA2DA9DB-D43F-45EE-BCFE-23D41F518ABE}">
      <dgm:prSet/>
      <dgm:spPr/>
      <dgm:t>
        <a:bodyPr/>
        <a:lstStyle/>
        <a:p>
          <a:endParaRPr lang="fr-FR"/>
        </a:p>
      </dgm:t>
    </dgm:pt>
    <dgm:pt modelId="{A0891EA1-8D3E-4761-80C7-75149AFC54FD}">
      <dgm:prSet/>
      <dgm:spPr/>
      <dgm:t>
        <a:bodyPr/>
        <a:lstStyle/>
        <a:p>
          <a:r>
            <a:rPr lang="ro-RO" smtClean="0"/>
            <a:t>Expunere</a:t>
          </a:r>
          <a:endParaRPr lang="ru-RU" dirty="0"/>
        </a:p>
      </dgm:t>
    </dgm:pt>
    <dgm:pt modelId="{1884EAE4-9028-49CE-9D3B-B232ADDD863B}" type="parTrans" cxnId="{70EE5498-500F-481D-A5AA-2B16C7C1FE79}">
      <dgm:prSet/>
      <dgm:spPr/>
      <dgm:t>
        <a:bodyPr/>
        <a:lstStyle/>
        <a:p>
          <a:endParaRPr lang="fr-FR"/>
        </a:p>
      </dgm:t>
    </dgm:pt>
    <dgm:pt modelId="{C2A37492-0C78-4FE7-856C-CDCC9229D108}" type="sibTrans" cxnId="{70EE5498-500F-481D-A5AA-2B16C7C1FE79}">
      <dgm:prSet/>
      <dgm:spPr/>
      <dgm:t>
        <a:bodyPr/>
        <a:lstStyle/>
        <a:p>
          <a:endParaRPr lang="fr-FR"/>
        </a:p>
      </dgm:t>
    </dgm:pt>
    <dgm:pt modelId="{DE4B67C2-65BE-4A54-8A2E-C6AAF4DC2294}">
      <dgm:prSet/>
      <dgm:spPr/>
      <dgm:t>
        <a:bodyPr/>
        <a:lstStyle/>
        <a:p>
          <a:r>
            <a:rPr lang="ro-RO" smtClean="0"/>
            <a:t>Pierdere</a:t>
          </a:r>
          <a:endParaRPr lang="ru-RU" dirty="0"/>
        </a:p>
      </dgm:t>
    </dgm:pt>
    <dgm:pt modelId="{AB840BDF-900B-498C-91B9-BBA248625675}" type="parTrans" cxnId="{57958227-5ACF-45A7-B58A-89AA2C2CA63E}">
      <dgm:prSet/>
      <dgm:spPr/>
      <dgm:t>
        <a:bodyPr/>
        <a:lstStyle/>
        <a:p>
          <a:endParaRPr lang="fr-FR"/>
        </a:p>
      </dgm:t>
    </dgm:pt>
    <dgm:pt modelId="{2FB36851-C46C-40FB-A02C-723BD5548C73}" type="sibTrans" cxnId="{57958227-5ACF-45A7-B58A-89AA2C2CA63E}">
      <dgm:prSet/>
      <dgm:spPr/>
      <dgm:t>
        <a:bodyPr/>
        <a:lstStyle/>
        <a:p>
          <a:endParaRPr lang="fr-FR"/>
        </a:p>
      </dgm:t>
    </dgm:pt>
    <dgm:pt modelId="{62CAA087-F628-4580-9E7F-5FC8DC669475}">
      <dgm:prSet/>
      <dgm:spPr/>
      <dgm:t>
        <a:bodyPr/>
        <a:lstStyle/>
        <a:p>
          <a:r>
            <a:rPr lang="ro-RO" smtClean="0"/>
            <a:t>Profil de protecție sau poziție de securitate</a:t>
          </a:r>
          <a:endParaRPr lang="ru-RU" dirty="0"/>
        </a:p>
      </dgm:t>
    </dgm:pt>
    <dgm:pt modelId="{6E75A1C0-8FC3-40E7-914B-2492D5AD3460}" type="parTrans" cxnId="{3A0F5D06-6110-4C65-B6F8-0565B5164675}">
      <dgm:prSet/>
      <dgm:spPr/>
      <dgm:t>
        <a:bodyPr/>
        <a:lstStyle/>
        <a:p>
          <a:endParaRPr lang="fr-FR"/>
        </a:p>
      </dgm:t>
    </dgm:pt>
    <dgm:pt modelId="{337CB524-6C30-43E9-83C6-8C98E7C976AA}" type="sibTrans" cxnId="{3A0F5D06-6110-4C65-B6F8-0565B5164675}">
      <dgm:prSet/>
      <dgm:spPr/>
      <dgm:t>
        <a:bodyPr/>
        <a:lstStyle/>
        <a:p>
          <a:endParaRPr lang="fr-FR"/>
        </a:p>
      </dgm:t>
    </dgm:pt>
    <dgm:pt modelId="{94A91BE1-B938-4285-ADEA-FA8DB3E1946D}">
      <dgm:prSet/>
      <dgm:spPr/>
      <dgm:t>
        <a:bodyPr/>
        <a:lstStyle/>
        <a:p>
          <a:r>
            <a:rPr lang="ro-RO" smtClean="0"/>
            <a:t>Risc</a:t>
          </a:r>
          <a:endParaRPr lang="ru-RU" dirty="0"/>
        </a:p>
      </dgm:t>
    </dgm:pt>
    <dgm:pt modelId="{739EA452-7836-4639-95CB-710E850733A5}" type="parTrans" cxnId="{4B7AD1BB-9CFF-429C-ABC2-7C4D5E5F0EE8}">
      <dgm:prSet/>
      <dgm:spPr/>
      <dgm:t>
        <a:bodyPr/>
        <a:lstStyle/>
        <a:p>
          <a:endParaRPr lang="fr-FR"/>
        </a:p>
      </dgm:t>
    </dgm:pt>
    <dgm:pt modelId="{B4E59377-330A-4442-9636-8AA1F2C724F6}" type="sibTrans" cxnId="{4B7AD1BB-9CFF-429C-ABC2-7C4D5E5F0EE8}">
      <dgm:prSet/>
      <dgm:spPr/>
      <dgm:t>
        <a:bodyPr/>
        <a:lstStyle/>
        <a:p>
          <a:endParaRPr lang="fr-FR"/>
        </a:p>
      </dgm:t>
    </dgm:pt>
    <dgm:pt modelId="{192DF079-61B3-43C1-B6F7-7E8A4B3F9AB4}">
      <dgm:prSet/>
      <dgm:spPr/>
      <dgm:t>
        <a:bodyPr/>
        <a:lstStyle/>
        <a:p>
          <a:r>
            <a:rPr lang="ro-RO" smtClean="0"/>
            <a:t>Subiecte și obiecte</a:t>
          </a:r>
          <a:endParaRPr lang="ru-RU" dirty="0"/>
        </a:p>
      </dgm:t>
    </dgm:pt>
    <dgm:pt modelId="{7FD64977-D5CC-4946-B3A9-324C9194260B}" type="parTrans" cxnId="{AB61440A-4190-43B8-9B9A-A624446A21DA}">
      <dgm:prSet/>
      <dgm:spPr/>
      <dgm:t>
        <a:bodyPr/>
        <a:lstStyle/>
        <a:p>
          <a:endParaRPr lang="fr-FR"/>
        </a:p>
      </dgm:t>
    </dgm:pt>
    <dgm:pt modelId="{152BDD20-EA59-426F-AF0B-8EA6F1F4A910}" type="sibTrans" cxnId="{AB61440A-4190-43B8-9B9A-A624446A21DA}">
      <dgm:prSet/>
      <dgm:spPr/>
      <dgm:t>
        <a:bodyPr/>
        <a:lstStyle/>
        <a:p>
          <a:endParaRPr lang="fr-FR"/>
        </a:p>
      </dgm:t>
    </dgm:pt>
    <dgm:pt modelId="{D357274F-6917-4B4B-9837-6E28016018EA}">
      <dgm:prSet/>
      <dgm:spPr/>
      <dgm:t>
        <a:bodyPr/>
        <a:lstStyle/>
        <a:p>
          <a:r>
            <a:rPr lang="ro-RO" smtClean="0"/>
            <a:t>Amenințare</a:t>
          </a:r>
          <a:endParaRPr lang="ru-RU" dirty="0"/>
        </a:p>
      </dgm:t>
    </dgm:pt>
    <dgm:pt modelId="{4B9235CA-2E04-4348-AE80-FB042F041B67}" type="parTrans" cxnId="{D09A2DC5-77B2-4D87-A856-A8924D82EF4D}">
      <dgm:prSet/>
      <dgm:spPr/>
      <dgm:t>
        <a:bodyPr/>
        <a:lstStyle/>
        <a:p>
          <a:endParaRPr lang="fr-FR"/>
        </a:p>
      </dgm:t>
    </dgm:pt>
    <dgm:pt modelId="{37F3A478-AA53-4CB3-AC4C-952B6F503730}" type="sibTrans" cxnId="{D09A2DC5-77B2-4D87-A856-A8924D82EF4D}">
      <dgm:prSet/>
      <dgm:spPr/>
      <dgm:t>
        <a:bodyPr/>
        <a:lstStyle/>
        <a:p>
          <a:endParaRPr lang="fr-FR"/>
        </a:p>
      </dgm:t>
    </dgm:pt>
    <dgm:pt modelId="{E9F7E9CC-852D-4D8F-B677-0573B874221B}">
      <dgm:prSet/>
      <dgm:spPr/>
      <dgm:t>
        <a:bodyPr/>
        <a:lstStyle/>
        <a:p>
          <a:r>
            <a:rPr lang="ro-RO" smtClean="0"/>
            <a:t>Agent de amenințare</a:t>
          </a:r>
          <a:endParaRPr lang="ru-RU" dirty="0"/>
        </a:p>
      </dgm:t>
    </dgm:pt>
    <dgm:pt modelId="{D4B5BFC6-FADF-4C9A-A45A-D9AEC33C7E8A}" type="parTrans" cxnId="{E8238E4B-5399-446E-B2EF-3114F8C091B4}">
      <dgm:prSet/>
      <dgm:spPr/>
      <dgm:t>
        <a:bodyPr/>
        <a:lstStyle/>
        <a:p>
          <a:endParaRPr lang="fr-FR"/>
        </a:p>
      </dgm:t>
    </dgm:pt>
    <dgm:pt modelId="{A9744BD6-74F3-43EC-93AC-80EA9B7E57E8}" type="sibTrans" cxnId="{E8238E4B-5399-446E-B2EF-3114F8C091B4}">
      <dgm:prSet/>
      <dgm:spPr/>
      <dgm:t>
        <a:bodyPr/>
        <a:lstStyle/>
        <a:p>
          <a:endParaRPr lang="fr-FR"/>
        </a:p>
      </dgm:t>
    </dgm:pt>
    <dgm:pt modelId="{B2DFE56B-1CE7-4001-97CD-EB78EB004DF1}">
      <dgm:prSet/>
      <dgm:spPr/>
      <dgm:t>
        <a:bodyPr/>
        <a:lstStyle/>
        <a:p>
          <a:r>
            <a:rPr lang="ro-RO" smtClean="0"/>
            <a:t>Vulnerabilitate</a:t>
          </a:r>
          <a:endParaRPr lang="ru-RU" dirty="0"/>
        </a:p>
      </dgm:t>
    </dgm:pt>
    <dgm:pt modelId="{CF023485-8E32-449C-956D-548566E4F50D}" type="parTrans" cxnId="{733814D5-446B-4F1D-B97B-F3FE193F86CF}">
      <dgm:prSet/>
      <dgm:spPr/>
      <dgm:t>
        <a:bodyPr/>
        <a:lstStyle/>
        <a:p>
          <a:endParaRPr lang="fr-FR"/>
        </a:p>
      </dgm:t>
    </dgm:pt>
    <dgm:pt modelId="{225A30FC-2A7F-4C0F-AA00-2D9F6D0F6803}" type="sibTrans" cxnId="{733814D5-446B-4F1D-B97B-F3FE193F86CF}">
      <dgm:prSet/>
      <dgm:spPr/>
      <dgm:t>
        <a:bodyPr/>
        <a:lstStyle/>
        <a:p>
          <a:endParaRPr lang="fr-FR"/>
        </a:p>
      </dgm:t>
    </dgm:pt>
    <dgm:pt modelId="{A6505BA5-FBF2-415E-A1E0-AA3EDFA8361B}" type="pres">
      <dgm:prSet presAssocID="{DEDD4B6C-EFE7-415C-BDBB-4BFF6319923B}" presName="diagram" presStyleCnt="0">
        <dgm:presLayoutVars>
          <dgm:dir/>
          <dgm:resizeHandles val="exact"/>
        </dgm:presLayoutVars>
      </dgm:prSet>
      <dgm:spPr/>
    </dgm:pt>
    <dgm:pt modelId="{D3A80253-3FC1-4037-9161-8DB14931D57B}" type="pres">
      <dgm:prSet presAssocID="{C8793AC6-5A0F-4B36-93C6-06F414A2C008}" presName="node" presStyleLbl="node1" presStyleIdx="0" presStyleCnt="13">
        <dgm:presLayoutVars>
          <dgm:bulletEnabled val="1"/>
        </dgm:presLayoutVars>
      </dgm:prSet>
      <dgm:spPr/>
      <dgm:t>
        <a:bodyPr/>
        <a:lstStyle/>
        <a:p>
          <a:endParaRPr lang="fr-FR"/>
        </a:p>
      </dgm:t>
    </dgm:pt>
    <dgm:pt modelId="{874EE423-40EE-4BF9-AD29-76E2E0D350B4}" type="pres">
      <dgm:prSet presAssocID="{34C983C6-9B5D-4E59-B22F-9AFFBC8E7F1D}" presName="sibTrans" presStyleCnt="0"/>
      <dgm:spPr/>
    </dgm:pt>
    <dgm:pt modelId="{FF7A6B91-D3F2-422D-9972-ADEC119285F1}" type="pres">
      <dgm:prSet presAssocID="{591E731F-A093-4FBB-8E44-EFD0D2569749}" presName="node" presStyleLbl="node1" presStyleIdx="1" presStyleCnt="13">
        <dgm:presLayoutVars>
          <dgm:bulletEnabled val="1"/>
        </dgm:presLayoutVars>
      </dgm:prSet>
      <dgm:spPr/>
    </dgm:pt>
    <dgm:pt modelId="{8BD1C3C3-278D-4F49-95C1-550092707170}" type="pres">
      <dgm:prSet presAssocID="{A9D55791-8CAF-4F52-9F12-301AB6B9649A}" presName="sibTrans" presStyleCnt="0"/>
      <dgm:spPr/>
    </dgm:pt>
    <dgm:pt modelId="{6C819B70-6BE1-452C-B077-F436735A8418}" type="pres">
      <dgm:prSet presAssocID="{CE6B563A-5B9C-47C3-9B00-8CE61F249322}" presName="node" presStyleLbl="node1" presStyleIdx="2" presStyleCnt="13">
        <dgm:presLayoutVars>
          <dgm:bulletEnabled val="1"/>
        </dgm:presLayoutVars>
      </dgm:prSet>
      <dgm:spPr/>
    </dgm:pt>
    <dgm:pt modelId="{08BC6E62-0937-4F91-BC1F-FC9B5AC0714B}" type="pres">
      <dgm:prSet presAssocID="{34E07391-F8F5-487C-8BE6-9123D02F678C}" presName="sibTrans" presStyleCnt="0"/>
      <dgm:spPr/>
    </dgm:pt>
    <dgm:pt modelId="{41DD401D-E510-4A53-BB8C-66F12AE6FCBA}" type="pres">
      <dgm:prSet presAssocID="{1A2FD0F9-135C-4CB7-95AB-E0200A52BF6E}" presName="node" presStyleLbl="node1" presStyleIdx="3" presStyleCnt="13">
        <dgm:presLayoutVars>
          <dgm:bulletEnabled val="1"/>
        </dgm:presLayoutVars>
      </dgm:prSet>
      <dgm:spPr/>
    </dgm:pt>
    <dgm:pt modelId="{25C5EFCB-4B44-4AD9-A48B-0B73892AF873}" type="pres">
      <dgm:prSet presAssocID="{3B7FB730-A209-445A-870F-635BFCA8BBBB}" presName="sibTrans" presStyleCnt="0"/>
      <dgm:spPr/>
    </dgm:pt>
    <dgm:pt modelId="{4F26D8C4-7B44-4BC8-88D3-F5A8BD5EECE1}" type="pres">
      <dgm:prSet presAssocID="{A4CEB0EF-3FED-4A41-8F31-2EB3A7032699}" presName="node" presStyleLbl="node1" presStyleIdx="4" presStyleCnt="13">
        <dgm:presLayoutVars>
          <dgm:bulletEnabled val="1"/>
        </dgm:presLayoutVars>
      </dgm:prSet>
      <dgm:spPr/>
    </dgm:pt>
    <dgm:pt modelId="{1F453631-2A68-43A7-AC61-27F04EE5BD68}" type="pres">
      <dgm:prSet presAssocID="{275804B1-7DAE-4341-9112-ABF8B68CC54B}" presName="sibTrans" presStyleCnt="0"/>
      <dgm:spPr/>
    </dgm:pt>
    <dgm:pt modelId="{007B529B-14A0-4167-B94D-44B74EC125A9}" type="pres">
      <dgm:prSet presAssocID="{A0891EA1-8D3E-4761-80C7-75149AFC54FD}" presName="node" presStyleLbl="node1" presStyleIdx="5" presStyleCnt="13">
        <dgm:presLayoutVars>
          <dgm:bulletEnabled val="1"/>
        </dgm:presLayoutVars>
      </dgm:prSet>
      <dgm:spPr/>
    </dgm:pt>
    <dgm:pt modelId="{E3EB3491-2E77-4896-BC1F-106D25A95602}" type="pres">
      <dgm:prSet presAssocID="{C2A37492-0C78-4FE7-856C-CDCC9229D108}" presName="sibTrans" presStyleCnt="0"/>
      <dgm:spPr/>
    </dgm:pt>
    <dgm:pt modelId="{42FDD245-0F68-43F8-93C7-ACC0A1BD3393}" type="pres">
      <dgm:prSet presAssocID="{DE4B67C2-65BE-4A54-8A2E-C6AAF4DC2294}" presName="node" presStyleLbl="node1" presStyleIdx="6" presStyleCnt="13">
        <dgm:presLayoutVars>
          <dgm:bulletEnabled val="1"/>
        </dgm:presLayoutVars>
      </dgm:prSet>
      <dgm:spPr/>
    </dgm:pt>
    <dgm:pt modelId="{9FD9B0C9-3FA1-4E70-88C0-D1D9195668D9}" type="pres">
      <dgm:prSet presAssocID="{2FB36851-C46C-40FB-A02C-723BD5548C73}" presName="sibTrans" presStyleCnt="0"/>
      <dgm:spPr/>
    </dgm:pt>
    <dgm:pt modelId="{1818C51F-1C4B-43BA-9D2A-EF6EF3C9B405}" type="pres">
      <dgm:prSet presAssocID="{62CAA087-F628-4580-9E7F-5FC8DC669475}" presName="node" presStyleLbl="node1" presStyleIdx="7" presStyleCnt="13">
        <dgm:presLayoutVars>
          <dgm:bulletEnabled val="1"/>
        </dgm:presLayoutVars>
      </dgm:prSet>
      <dgm:spPr/>
    </dgm:pt>
    <dgm:pt modelId="{BE1EEECB-B680-43C5-AF5F-47330823D646}" type="pres">
      <dgm:prSet presAssocID="{337CB524-6C30-43E9-83C6-8C98E7C976AA}" presName="sibTrans" presStyleCnt="0"/>
      <dgm:spPr/>
    </dgm:pt>
    <dgm:pt modelId="{2B60DD55-1997-4F98-BF94-75E525691B41}" type="pres">
      <dgm:prSet presAssocID="{94A91BE1-B938-4285-ADEA-FA8DB3E1946D}" presName="node" presStyleLbl="node1" presStyleIdx="8" presStyleCnt="13">
        <dgm:presLayoutVars>
          <dgm:bulletEnabled val="1"/>
        </dgm:presLayoutVars>
      </dgm:prSet>
      <dgm:spPr/>
    </dgm:pt>
    <dgm:pt modelId="{4F706955-02EA-4100-A596-6E6E5B250F45}" type="pres">
      <dgm:prSet presAssocID="{B4E59377-330A-4442-9636-8AA1F2C724F6}" presName="sibTrans" presStyleCnt="0"/>
      <dgm:spPr/>
    </dgm:pt>
    <dgm:pt modelId="{F20907C7-0429-4AC2-8F6D-75AD1B91675A}" type="pres">
      <dgm:prSet presAssocID="{192DF079-61B3-43C1-B6F7-7E8A4B3F9AB4}" presName="node" presStyleLbl="node1" presStyleIdx="9" presStyleCnt="13">
        <dgm:presLayoutVars>
          <dgm:bulletEnabled val="1"/>
        </dgm:presLayoutVars>
      </dgm:prSet>
      <dgm:spPr/>
    </dgm:pt>
    <dgm:pt modelId="{93E00609-22E4-4E1A-88CF-71100816EF08}" type="pres">
      <dgm:prSet presAssocID="{152BDD20-EA59-426F-AF0B-8EA6F1F4A910}" presName="sibTrans" presStyleCnt="0"/>
      <dgm:spPr/>
    </dgm:pt>
    <dgm:pt modelId="{B98F87B6-83FE-4A58-947B-9076D9D55797}" type="pres">
      <dgm:prSet presAssocID="{D357274F-6917-4B4B-9837-6E28016018EA}" presName="node" presStyleLbl="node1" presStyleIdx="10" presStyleCnt="13">
        <dgm:presLayoutVars>
          <dgm:bulletEnabled val="1"/>
        </dgm:presLayoutVars>
      </dgm:prSet>
      <dgm:spPr/>
    </dgm:pt>
    <dgm:pt modelId="{78B77F80-5A85-4EB4-8B8E-FA55ABA5BF12}" type="pres">
      <dgm:prSet presAssocID="{37F3A478-AA53-4CB3-AC4C-952B6F503730}" presName="sibTrans" presStyleCnt="0"/>
      <dgm:spPr/>
    </dgm:pt>
    <dgm:pt modelId="{2AF61A74-1D90-4EAB-AE6E-8531B67D0D26}" type="pres">
      <dgm:prSet presAssocID="{E9F7E9CC-852D-4D8F-B677-0573B874221B}" presName="node" presStyleLbl="node1" presStyleIdx="11" presStyleCnt="13">
        <dgm:presLayoutVars>
          <dgm:bulletEnabled val="1"/>
        </dgm:presLayoutVars>
      </dgm:prSet>
      <dgm:spPr/>
    </dgm:pt>
    <dgm:pt modelId="{C804AFEB-20EC-4F6A-83F2-82367ACE14BC}" type="pres">
      <dgm:prSet presAssocID="{A9744BD6-74F3-43EC-93AC-80EA9B7E57E8}" presName="sibTrans" presStyleCnt="0"/>
      <dgm:spPr/>
    </dgm:pt>
    <dgm:pt modelId="{5CD3CA63-7A71-4043-9332-8B10616E6524}" type="pres">
      <dgm:prSet presAssocID="{B2DFE56B-1CE7-4001-97CD-EB78EB004DF1}" presName="node" presStyleLbl="node1" presStyleIdx="12" presStyleCnt="13">
        <dgm:presLayoutVars>
          <dgm:bulletEnabled val="1"/>
        </dgm:presLayoutVars>
      </dgm:prSet>
      <dgm:spPr/>
    </dgm:pt>
  </dgm:ptLst>
  <dgm:cxnLst>
    <dgm:cxn modelId="{4B84A27D-8958-416D-9B1D-79A03E698DD4}" type="presOf" srcId="{E9F7E9CC-852D-4D8F-B677-0573B874221B}" destId="{2AF61A74-1D90-4EAB-AE6E-8531B67D0D26}" srcOrd="0" destOrd="0" presId="urn:microsoft.com/office/officeart/2005/8/layout/default"/>
    <dgm:cxn modelId="{016F4D9C-9B05-4F1F-B25A-913BA137B056}" srcId="{DEDD4B6C-EFE7-415C-BDBB-4BFF6319923B}" destId="{CE6B563A-5B9C-47C3-9B00-8CE61F249322}" srcOrd="2" destOrd="0" parTransId="{062EF6B1-DFFF-4513-9F83-6AA2B48D4C7D}" sibTransId="{34E07391-F8F5-487C-8BE6-9123D02F678C}"/>
    <dgm:cxn modelId="{98ED3B57-C71A-4D4D-8960-D3E018E24078}" type="presOf" srcId="{591E731F-A093-4FBB-8E44-EFD0D2569749}" destId="{FF7A6B91-D3F2-422D-9972-ADEC119285F1}" srcOrd="0" destOrd="0" presId="urn:microsoft.com/office/officeart/2005/8/layout/default"/>
    <dgm:cxn modelId="{D47965AF-1954-4784-8832-79665DD54015}" type="presOf" srcId="{1A2FD0F9-135C-4CB7-95AB-E0200A52BF6E}" destId="{41DD401D-E510-4A53-BB8C-66F12AE6FCBA}" srcOrd="0" destOrd="0" presId="urn:microsoft.com/office/officeart/2005/8/layout/default"/>
    <dgm:cxn modelId="{4CB9C0E0-AD6B-4F86-9354-0179CF633A11}" type="presOf" srcId="{A4CEB0EF-3FED-4A41-8F31-2EB3A7032699}" destId="{4F26D8C4-7B44-4BC8-88D3-F5A8BD5EECE1}" srcOrd="0" destOrd="0" presId="urn:microsoft.com/office/officeart/2005/8/layout/default"/>
    <dgm:cxn modelId="{70EE5498-500F-481D-A5AA-2B16C7C1FE79}" srcId="{DEDD4B6C-EFE7-415C-BDBB-4BFF6319923B}" destId="{A0891EA1-8D3E-4761-80C7-75149AFC54FD}" srcOrd="5" destOrd="0" parTransId="{1884EAE4-9028-49CE-9D3B-B232ADDD863B}" sibTransId="{C2A37492-0C78-4FE7-856C-CDCC9229D108}"/>
    <dgm:cxn modelId="{E8238E4B-5399-446E-B2EF-3114F8C091B4}" srcId="{DEDD4B6C-EFE7-415C-BDBB-4BFF6319923B}" destId="{E9F7E9CC-852D-4D8F-B677-0573B874221B}" srcOrd="11" destOrd="0" parTransId="{D4B5BFC6-FADF-4C9A-A45A-D9AEC33C7E8A}" sibTransId="{A9744BD6-74F3-43EC-93AC-80EA9B7E57E8}"/>
    <dgm:cxn modelId="{6B059778-98C6-406F-81FF-E0A68FF29C1E}" type="presOf" srcId="{C8793AC6-5A0F-4B36-93C6-06F414A2C008}" destId="{D3A80253-3FC1-4037-9161-8DB14931D57B}" srcOrd="0" destOrd="0" presId="urn:microsoft.com/office/officeart/2005/8/layout/default"/>
    <dgm:cxn modelId="{042B664C-F49F-4476-BBA7-5E3FC4284167}" type="presOf" srcId="{D357274F-6917-4B4B-9837-6E28016018EA}" destId="{B98F87B6-83FE-4A58-947B-9076D9D55797}" srcOrd="0" destOrd="0" presId="urn:microsoft.com/office/officeart/2005/8/layout/default"/>
    <dgm:cxn modelId="{3A0F5D06-6110-4C65-B6F8-0565B5164675}" srcId="{DEDD4B6C-EFE7-415C-BDBB-4BFF6319923B}" destId="{62CAA087-F628-4580-9E7F-5FC8DC669475}" srcOrd="7" destOrd="0" parTransId="{6E75A1C0-8FC3-40E7-914B-2492D5AD3460}" sibTransId="{337CB524-6C30-43E9-83C6-8C98E7C976AA}"/>
    <dgm:cxn modelId="{2C28427B-E0DA-44A7-9ABF-5D454C73444E}" type="presOf" srcId="{DE4B67C2-65BE-4A54-8A2E-C6AAF4DC2294}" destId="{42FDD245-0F68-43F8-93C7-ACC0A1BD3393}" srcOrd="0" destOrd="0" presId="urn:microsoft.com/office/officeart/2005/8/layout/default"/>
    <dgm:cxn modelId="{A34677D4-8FE5-4334-8AD1-98817BB6DA5F}" type="presOf" srcId="{CE6B563A-5B9C-47C3-9B00-8CE61F249322}" destId="{6C819B70-6BE1-452C-B077-F436735A8418}" srcOrd="0" destOrd="0" presId="urn:microsoft.com/office/officeart/2005/8/layout/default"/>
    <dgm:cxn modelId="{733814D5-446B-4F1D-B97B-F3FE193F86CF}" srcId="{DEDD4B6C-EFE7-415C-BDBB-4BFF6319923B}" destId="{B2DFE56B-1CE7-4001-97CD-EB78EB004DF1}" srcOrd="12" destOrd="0" parTransId="{CF023485-8E32-449C-956D-548566E4F50D}" sibTransId="{225A30FC-2A7F-4C0F-AA00-2D9F6D0F6803}"/>
    <dgm:cxn modelId="{2200F9FD-AEBF-4AA3-8AB6-9215F29E41D9}" srcId="{DEDD4B6C-EFE7-415C-BDBB-4BFF6319923B}" destId="{1A2FD0F9-135C-4CB7-95AB-E0200A52BF6E}" srcOrd="3" destOrd="0" parTransId="{B28594C9-EC83-4A0A-96A4-A45B582AABFC}" sibTransId="{3B7FB730-A209-445A-870F-635BFCA8BBBB}"/>
    <dgm:cxn modelId="{FA2DA9DB-D43F-45EE-BCFE-23D41F518ABE}" srcId="{DEDD4B6C-EFE7-415C-BDBB-4BFF6319923B}" destId="{A4CEB0EF-3FED-4A41-8F31-2EB3A7032699}" srcOrd="4" destOrd="0" parTransId="{0D8690A0-1AA8-4342-95C8-23DAFB978612}" sibTransId="{275804B1-7DAE-4341-9112-ABF8B68CC54B}"/>
    <dgm:cxn modelId="{D09A2DC5-77B2-4D87-A856-A8924D82EF4D}" srcId="{DEDD4B6C-EFE7-415C-BDBB-4BFF6319923B}" destId="{D357274F-6917-4B4B-9837-6E28016018EA}" srcOrd="10" destOrd="0" parTransId="{4B9235CA-2E04-4348-AE80-FB042F041B67}" sibTransId="{37F3A478-AA53-4CB3-AC4C-952B6F503730}"/>
    <dgm:cxn modelId="{7E8BD0C9-15A0-47FB-A82F-C7674B452AE9}" type="presOf" srcId="{94A91BE1-B938-4285-ADEA-FA8DB3E1946D}" destId="{2B60DD55-1997-4F98-BF94-75E525691B41}" srcOrd="0" destOrd="0" presId="urn:microsoft.com/office/officeart/2005/8/layout/default"/>
    <dgm:cxn modelId="{D7DF6EC1-A858-496A-99FC-2EA413551D16}" srcId="{DEDD4B6C-EFE7-415C-BDBB-4BFF6319923B}" destId="{C8793AC6-5A0F-4B36-93C6-06F414A2C008}" srcOrd="0" destOrd="0" parTransId="{135A1BD9-A9FB-451F-9BF5-0ECB290993F0}" sibTransId="{34C983C6-9B5D-4E59-B22F-9AFFBC8E7F1D}"/>
    <dgm:cxn modelId="{AB61440A-4190-43B8-9B9A-A624446A21DA}" srcId="{DEDD4B6C-EFE7-415C-BDBB-4BFF6319923B}" destId="{192DF079-61B3-43C1-B6F7-7E8A4B3F9AB4}" srcOrd="9" destOrd="0" parTransId="{7FD64977-D5CC-4946-B3A9-324C9194260B}" sibTransId="{152BDD20-EA59-426F-AF0B-8EA6F1F4A910}"/>
    <dgm:cxn modelId="{4B7AD1BB-9CFF-429C-ABC2-7C4D5E5F0EE8}" srcId="{DEDD4B6C-EFE7-415C-BDBB-4BFF6319923B}" destId="{94A91BE1-B938-4285-ADEA-FA8DB3E1946D}" srcOrd="8" destOrd="0" parTransId="{739EA452-7836-4639-95CB-710E850733A5}" sibTransId="{B4E59377-330A-4442-9636-8AA1F2C724F6}"/>
    <dgm:cxn modelId="{CB13ED40-ADBD-43C7-A89D-A0EF85170CC1}" type="presOf" srcId="{62CAA087-F628-4580-9E7F-5FC8DC669475}" destId="{1818C51F-1C4B-43BA-9D2A-EF6EF3C9B405}" srcOrd="0" destOrd="0" presId="urn:microsoft.com/office/officeart/2005/8/layout/default"/>
    <dgm:cxn modelId="{C138F245-EFB5-41B3-96A2-99C5C73643B5}" type="presOf" srcId="{B2DFE56B-1CE7-4001-97CD-EB78EB004DF1}" destId="{5CD3CA63-7A71-4043-9332-8B10616E6524}" srcOrd="0" destOrd="0" presId="urn:microsoft.com/office/officeart/2005/8/layout/default"/>
    <dgm:cxn modelId="{E0A497DC-F6FA-42B3-A7AF-EEA9DC0FA322}" type="presOf" srcId="{DEDD4B6C-EFE7-415C-BDBB-4BFF6319923B}" destId="{A6505BA5-FBF2-415E-A1E0-AA3EDFA8361B}" srcOrd="0" destOrd="0" presId="urn:microsoft.com/office/officeart/2005/8/layout/default"/>
    <dgm:cxn modelId="{57958227-5ACF-45A7-B58A-89AA2C2CA63E}" srcId="{DEDD4B6C-EFE7-415C-BDBB-4BFF6319923B}" destId="{DE4B67C2-65BE-4A54-8A2E-C6AAF4DC2294}" srcOrd="6" destOrd="0" parTransId="{AB840BDF-900B-498C-91B9-BBA248625675}" sibTransId="{2FB36851-C46C-40FB-A02C-723BD5548C73}"/>
    <dgm:cxn modelId="{E908457F-734F-4939-8B22-276CDC113ED8}" type="presOf" srcId="{A0891EA1-8D3E-4761-80C7-75149AFC54FD}" destId="{007B529B-14A0-4167-B94D-44B74EC125A9}" srcOrd="0" destOrd="0" presId="urn:microsoft.com/office/officeart/2005/8/layout/default"/>
    <dgm:cxn modelId="{65054E04-2139-4C8B-8036-4835045DE86B}" srcId="{DEDD4B6C-EFE7-415C-BDBB-4BFF6319923B}" destId="{591E731F-A093-4FBB-8E44-EFD0D2569749}" srcOrd="1" destOrd="0" parTransId="{22922510-5894-49F4-959A-72679BF2EDD9}" sibTransId="{A9D55791-8CAF-4F52-9F12-301AB6B9649A}"/>
    <dgm:cxn modelId="{1498307F-458E-4D58-ACE2-2E130D0B9A29}" type="presOf" srcId="{192DF079-61B3-43C1-B6F7-7E8A4B3F9AB4}" destId="{F20907C7-0429-4AC2-8F6D-75AD1B91675A}" srcOrd="0" destOrd="0" presId="urn:microsoft.com/office/officeart/2005/8/layout/default"/>
    <dgm:cxn modelId="{C40D6681-C553-4A1B-853B-319844A73835}" type="presParOf" srcId="{A6505BA5-FBF2-415E-A1E0-AA3EDFA8361B}" destId="{D3A80253-3FC1-4037-9161-8DB14931D57B}" srcOrd="0" destOrd="0" presId="urn:microsoft.com/office/officeart/2005/8/layout/default"/>
    <dgm:cxn modelId="{15D329FC-14A0-4802-AAC3-F76BD364A82B}" type="presParOf" srcId="{A6505BA5-FBF2-415E-A1E0-AA3EDFA8361B}" destId="{874EE423-40EE-4BF9-AD29-76E2E0D350B4}" srcOrd="1" destOrd="0" presId="urn:microsoft.com/office/officeart/2005/8/layout/default"/>
    <dgm:cxn modelId="{DD94EC1B-A94D-4D73-A12D-2B1B2FA256BD}" type="presParOf" srcId="{A6505BA5-FBF2-415E-A1E0-AA3EDFA8361B}" destId="{FF7A6B91-D3F2-422D-9972-ADEC119285F1}" srcOrd="2" destOrd="0" presId="urn:microsoft.com/office/officeart/2005/8/layout/default"/>
    <dgm:cxn modelId="{EC710DA7-44A5-4D1D-8AF9-0F8D4F441304}" type="presParOf" srcId="{A6505BA5-FBF2-415E-A1E0-AA3EDFA8361B}" destId="{8BD1C3C3-278D-4F49-95C1-550092707170}" srcOrd="3" destOrd="0" presId="urn:microsoft.com/office/officeart/2005/8/layout/default"/>
    <dgm:cxn modelId="{03858DB4-214B-4DC0-BE11-C520D05E98F9}" type="presParOf" srcId="{A6505BA5-FBF2-415E-A1E0-AA3EDFA8361B}" destId="{6C819B70-6BE1-452C-B077-F436735A8418}" srcOrd="4" destOrd="0" presId="urn:microsoft.com/office/officeart/2005/8/layout/default"/>
    <dgm:cxn modelId="{56060CAD-AFDD-43D1-8913-7F026A8DCC6C}" type="presParOf" srcId="{A6505BA5-FBF2-415E-A1E0-AA3EDFA8361B}" destId="{08BC6E62-0937-4F91-BC1F-FC9B5AC0714B}" srcOrd="5" destOrd="0" presId="urn:microsoft.com/office/officeart/2005/8/layout/default"/>
    <dgm:cxn modelId="{BD93C5FA-FAB3-479D-AF38-C7B57D6542E6}" type="presParOf" srcId="{A6505BA5-FBF2-415E-A1E0-AA3EDFA8361B}" destId="{41DD401D-E510-4A53-BB8C-66F12AE6FCBA}" srcOrd="6" destOrd="0" presId="urn:microsoft.com/office/officeart/2005/8/layout/default"/>
    <dgm:cxn modelId="{F94C48E4-32A3-41CB-BFF5-0D078562726D}" type="presParOf" srcId="{A6505BA5-FBF2-415E-A1E0-AA3EDFA8361B}" destId="{25C5EFCB-4B44-4AD9-A48B-0B73892AF873}" srcOrd="7" destOrd="0" presId="urn:microsoft.com/office/officeart/2005/8/layout/default"/>
    <dgm:cxn modelId="{80CA27B9-F453-4716-843E-98E5AE214B6C}" type="presParOf" srcId="{A6505BA5-FBF2-415E-A1E0-AA3EDFA8361B}" destId="{4F26D8C4-7B44-4BC8-88D3-F5A8BD5EECE1}" srcOrd="8" destOrd="0" presId="urn:microsoft.com/office/officeart/2005/8/layout/default"/>
    <dgm:cxn modelId="{E441D75D-AB9F-4570-B9D3-A0B7A8B127C2}" type="presParOf" srcId="{A6505BA5-FBF2-415E-A1E0-AA3EDFA8361B}" destId="{1F453631-2A68-43A7-AC61-27F04EE5BD68}" srcOrd="9" destOrd="0" presId="urn:microsoft.com/office/officeart/2005/8/layout/default"/>
    <dgm:cxn modelId="{9057E7F7-C2F9-420E-BCE6-9F21F1137323}" type="presParOf" srcId="{A6505BA5-FBF2-415E-A1E0-AA3EDFA8361B}" destId="{007B529B-14A0-4167-B94D-44B74EC125A9}" srcOrd="10" destOrd="0" presId="urn:microsoft.com/office/officeart/2005/8/layout/default"/>
    <dgm:cxn modelId="{2B63A7CD-1130-4FA0-B4B8-526EE573D97B}" type="presParOf" srcId="{A6505BA5-FBF2-415E-A1E0-AA3EDFA8361B}" destId="{E3EB3491-2E77-4896-BC1F-106D25A95602}" srcOrd="11" destOrd="0" presId="urn:microsoft.com/office/officeart/2005/8/layout/default"/>
    <dgm:cxn modelId="{857B2DAC-7B82-41FC-A427-211A83496FC7}" type="presParOf" srcId="{A6505BA5-FBF2-415E-A1E0-AA3EDFA8361B}" destId="{42FDD245-0F68-43F8-93C7-ACC0A1BD3393}" srcOrd="12" destOrd="0" presId="urn:microsoft.com/office/officeart/2005/8/layout/default"/>
    <dgm:cxn modelId="{7F6D1E6F-16F0-44B2-9320-668905C17D15}" type="presParOf" srcId="{A6505BA5-FBF2-415E-A1E0-AA3EDFA8361B}" destId="{9FD9B0C9-3FA1-4E70-88C0-D1D9195668D9}" srcOrd="13" destOrd="0" presId="urn:microsoft.com/office/officeart/2005/8/layout/default"/>
    <dgm:cxn modelId="{6C906415-4DC1-4FFE-98EC-D24FBCDA56F5}" type="presParOf" srcId="{A6505BA5-FBF2-415E-A1E0-AA3EDFA8361B}" destId="{1818C51F-1C4B-43BA-9D2A-EF6EF3C9B405}" srcOrd="14" destOrd="0" presId="urn:microsoft.com/office/officeart/2005/8/layout/default"/>
    <dgm:cxn modelId="{D4573F24-103A-4418-AAA5-1D9D3106C00C}" type="presParOf" srcId="{A6505BA5-FBF2-415E-A1E0-AA3EDFA8361B}" destId="{BE1EEECB-B680-43C5-AF5F-47330823D646}" srcOrd="15" destOrd="0" presId="urn:microsoft.com/office/officeart/2005/8/layout/default"/>
    <dgm:cxn modelId="{9190B472-3910-4D9C-85BB-B5207EB295CB}" type="presParOf" srcId="{A6505BA5-FBF2-415E-A1E0-AA3EDFA8361B}" destId="{2B60DD55-1997-4F98-BF94-75E525691B41}" srcOrd="16" destOrd="0" presId="urn:microsoft.com/office/officeart/2005/8/layout/default"/>
    <dgm:cxn modelId="{1B3DF1A5-7580-4115-87F5-25A66B22D042}" type="presParOf" srcId="{A6505BA5-FBF2-415E-A1E0-AA3EDFA8361B}" destId="{4F706955-02EA-4100-A596-6E6E5B250F45}" srcOrd="17" destOrd="0" presId="urn:microsoft.com/office/officeart/2005/8/layout/default"/>
    <dgm:cxn modelId="{E0C46DDD-7150-4FB2-AB8C-70A91ECAFA36}" type="presParOf" srcId="{A6505BA5-FBF2-415E-A1E0-AA3EDFA8361B}" destId="{F20907C7-0429-4AC2-8F6D-75AD1B91675A}" srcOrd="18" destOrd="0" presId="urn:microsoft.com/office/officeart/2005/8/layout/default"/>
    <dgm:cxn modelId="{117B13BD-C42D-4B61-9368-95D0F18F0A60}" type="presParOf" srcId="{A6505BA5-FBF2-415E-A1E0-AA3EDFA8361B}" destId="{93E00609-22E4-4E1A-88CF-71100816EF08}" srcOrd="19" destOrd="0" presId="urn:microsoft.com/office/officeart/2005/8/layout/default"/>
    <dgm:cxn modelId="{5F9433CB-E2E6-4960-953B-975EDAA4A9BD}" type="presParOf" srcId="{A6505BA5-FBF2-415E-A1E0-AA3EDFA8361B}" destId="{B98F87B6-83FE-4A58-947B-9076D9D55797}" srcOrd="20" destOrd="0" presId="urn:microsoft.com/office/officeart/2005/8/layout/default"/>
    <dgm:cxn modelId="{8822C38D-CEBF-43B2-BF68-FB06BBF9AA40}" type="presParOf" srcId="{A6505BA5-FBF2-415E-A1E0-AA3EDFA8361B}" destId="{78B77F80-5A85-4EB4-8B8E-FA55ABA5BF12}" srcOrd="21" destOrd="0" presId="urn:microsoft.com/office/officeart/2005/8/layout/default"/>
    <dgm:cxn modelId="{8BC09CD4-66BE-4595-8146-103645575491}" type="presParOf" srcId="{A6505BA5-FBF2-415E-A1E0-AA3EDFA8361B}" destId="{2AF61A74-1D90-4EAB-AE6E-8531B67D0D26}" srcOrd="22" destOrd="0" presId="urn:microsoft.com/office/officeart/2005/8/layout/default"/>
    <dgm:cxn modelId="{F7201811-7466-41B4-9064-AA344EAEB377}" type="presParOf" srcId="{A6505BA5-FBF2-415E-A1E0-AA3EDFA8361B}" destId="{C804AFEB-20EC-4F6A-83F2-82367ACE14BC}" srcOrd="23" destOrd="0" presId="urn:microsoft.com/office/officeart/2005/8/layout/default"/>
    <dgm:cxn modelId="{9503BE91-DA29-4005-A35B-CDB70B3BC20E}" type="presParOf" srcId="{A6505BA5-FBF2-415E-A1E0-AA3EDFA8361B}" destId="{5CD3CA63-7A71-4043-9332-8B10616E6524}"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F6A5F1-FBBE-48EB-8780-24C22D996A3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fr-FR"/>
        </a:p>
      </dgm:t>
    </dgm:pt>
    <dgm:pt modelId="{FE6EDDC6-6B52-491C-881E-A3D7E6ECD9B3}">
      <dgm:prSet phldrT="[Текст]"/>
      <dgm:spPr/>
      <dgm:t>
        <a:bodyPr/>
        <a:lstStyle/>
        <a:p>
          <a:r>
            <a:rPr lang="ro-RO" dirty="0" smtClean="0"/>
            <a:t>Peisajul securității la nivel politico-militar este completat de:</a:t>
          </a:r>
          <a:endParaRPr lang="fr-FR" dirty="0"/>
        </a:p>
      </dgm:t>
    </dgm:pt>
    <dgm:pt modelId="{3AB8D718-A7B1-4391-AD80-06987040BCC1}" type="parTrans" cxnId="{318E1D4B-57A7-4234-A80F-76316F43C73B}">
      <dgm:prSet/>
      <dgm:spPr/>
      <dgm:t>
        <a:bodyPr/>
        <a:lstStyle/>
        <a:p>
          <a:endParaRPr lang="fr-FR"/>
        </a:p>
      </dgm:t>
    </dgm:pt>
    <dgm:pt modelId="{BF0AD8E3-40E1-419E-B8E9-03E240E09C25}" type="sibTrans" cxnId="{318E1D4B-57A7-4234-A80F-76316F43C73B}">
      <dgm:prSet/>
      <dgm:spPr/>
      <dgm:t>
        <a:bodyPr/>
        <a:lstStyle/>
        <a:p>
          <a:endParaRPr lang="fr-FR"/>
        </a:p>
      </dgm:t>
    </dgm:pt>
    <dgm:pt modelId="{CA3C0562-70D3-4C37-A02F-8B957F76283E}">
      <dgm:prSet phldrT="[Текст]"/>
      <dgm:spPr/>
      <dgm:t>
        <a:bodyPr/>
        <a:lstStyle/>
        <a:p>
          <a:r>
            <a:rPr lang="ro-RO" dirty="0" smtClean="0"/>
            <a:t>trendurile globale privind creșterea populației</a:t>
          </a:r>
          <a:endParaRPr lang="fr-FR" dirty="0"/>
        </a:p>
      </dgm:t>
    </dgm:pt>
    <dgm:pt modelId="{FF8D080D-F3E5-40D1-B9E0-03A2CDF65CF2}" type="parTrans" cxnId="{2A45D635-ACD8-465F-B848-5352DA3A7468}">
      <dgm:prSet/>
      <dgm:spPr/>
      <dgm:t>
        <a:bodyPr/>
        <a:lstStyle/>
        <a:p>
          <a:endParaRPr lang="fr-FR"/>
        </a:p>
      </dgm:t>
    </dgm:pt>
    <dgm:pt modelId="{63740861-C9D3-4647-BD24-D14D84143FDC}" type="sibTrans" cxnId="{2A45D635-ACD8-465F-B848-5352DA3A7468}">
      <dgm:prSet/>
      <dgm:spPr/>
      <dgm:t>
        <a:bodyPr/>
        <a:lstStyle/>
        <a:p>
          <a:endParaRPr lang="fr-FR"/>
        </a:p>
      </dgm:t>
    </dgm:pt>
    <dgm:pt modelId="{62932CE0-DA95-4CC3-AC09-DE99278708AD}">
      <dgm:prSet phldrT="[Текст]"/>
      <dgm:spPr/>
      <dgm:t>
        <a:bodyPr/>
        <a:lstStyle/>
        <a:p>
          <a:r>
            <a:rPr lang="ro-RO" dirty="0" smtClean="0"/>
            <a:t>inegalitățile în dezvoltarea economică</a:t>
          </a:r>
          <a:endParaRPr lang="fr-FR" dirty="0"/>
        </a:p>
      </dgm:t>
    </dgm:pt>
    <dgm:pt modelId="{41D004E3-AB4B-41E9-B7CF-3667CD083AA3}" type="parTrans" cxnId="{AC5BECE1-7C75-476F-B323-B3406888D8F3}">
      <dgm:prSet/>
      <dgm:spPr/>
      <dgm:t>
        <a:bodyPr/>
        <a:lstStyle/>
        <a:p>
          <a:endParaRPr lang="fr-FR"/>
        </a:p>
      </dgm:t>
    </dgm:pt>
    <dgm:pt modelId="{55507B97-7B0B-4710-A22D-78B5777A07DF}" type="sibTrans" cxnId="{AC5BECE1-7C75-476F-B323-B3406888D8F3}">
      <dgm:prSet/>
      <dgm:spPr/>
      <dgm:t>
        <a:bodyPr/>
        <a:lstStyle/>
        <a:p>
          <a:endParaRPr lang="fr-FR"/>
        </a:p>
      </dgm:t>
    </dgm:pt>
    <dgm:pt modelId="{F403D6D3-74D4-4232-9770-CC055E1805C8}">
      <dgm:prSet phldrT="[Текст]"/>
      <dgm:spPr/>
      <dgm:t>
        <a:bodyPr/>
        <a:lstStyle/>
        <a:p>
          <a:r>
            <a:rPr lang="ro-RO" dirty="0" smtClean="0"/>
            <a:t>urbanizarea</a:t>
          </a:r>
          <a:endParaRPr lang="fr-FR" dirty="0"/>
        </a:p>
      </dgm:t>
    </dgm:pt>
    <dgm:pt modelId="{22E5679F-02C2-4D8D-A272-AC8716980CE0}" type="parTrans" cxnId="{08D0C498-ADE5-4D24-A3EC-408F7D0E9A69}">
      <dgm:prSet/>
      <dgm:spPr/>
      <dgm:t>
        <a:bodyPr/>
        <a:lstStyle/>
        <a:p>
          <a:endParaRPr lang="fr-FR"/>
        </a:p>
      </dgm:t>
    </dgm:pt>
    <dgm:pt modelId="{659F7191-C758-4983-86DF-A49E04A63CAC}" type="sibTrans" cxnId="{08D0C498-ADE5-4D24-A3EC-408F7D0E9A69}">
      <dgm:prSet/>
      <dgm:spPr/>
      <dgm:t>
        <a:bodyPr/>
        <a:lstStyle/>
        <a:p>
          <a:endParaRPr lang="fr-FR"/>
        </a:p>
      </dgm:t>
    </dgm:pt>
    <dgm:pt modelId="{C58DBE8A-54BF-4EA4-9117-53E390BACB13}">
      <dgm:prSet phldrT="[Текст]"/>
      <dgm:spPr/>
      <dgm:t>
        <a:bodyPr/>
        <a:lstStyle/>
        <a:p>
          <a:r>
            <a:rPr lang="ro-RO" dirty="0" smtClean="0"/>
            <a:t>pandemiile</a:t>
          </a:r>
          <a:endParaRPr lang="fr-FR" dirty="0"/>
        </a:p>
      </dgm:t>
    </dgm:pt>
    <dgm:pt modelId="{92E0CE75-9948-4C85-B37D-6EA2B606EDA2}" type="parTrans" cxnId="{446DE54C-0B6B-46CC-B3F1-CFA4AE0E5D3C}">
      <dgm:prSet/>
      <dgm:spPr/>
      <dgm:t>
        <a:bodyPr/>
        <a:lstStyle/>
        <a:p>
          <a:endParaRPr lang="fr-FR"/>
        </a:p>
      </dgm:t>
    </dgm:pt>
    <dgm:pt modelId="{44AA2032-7754-4D24-B7AA-079CD6456BCC}" type="sibTrans" cxnId="{446DE54C-0B6B-46CC-B3F1-CFA4AE0E5D3C}">
      <dgm:prSet/>
      <dgm:spPr/>
      <dgm:t>
        <a:bodyPr/>
        <a:lstStyle/>
        <a:p>
          <a:endParaRPr lang="fr-FR"/>
        </a:p>
      </dgm:t>
    </dgm:pt>
    <dgm:pt modelId="{AF0AF04F-A16B-443B-90AB-F134DAF60019}">
      <dgm:prSet phldrT="[Текст]"/>
      <dgm:spPr/>
      <dgm:t>
        <a:bodyPr/>
        <a:lstStyle/>
        <a:p>
          <a:r>
            <a:rPr lang="ro-RO" dirty="0" smtClean="0"/>
            <a:t>dezvoltările în domeniul biotehnologiei</a:t>
          </a:r>
          <a:endParaRPr lang="fr-FR" dirty="0"/>
        </a:p>
      </dgm:t>
    </dgm:pt>
    <dgm:pt modelId="{C4D9AB26-19C3-48F8-8712-13185E198E93}" type="parTrans" cxnId="{E081A80B-1B7E-467C-9AE6-14B4FDD1CCEF}">
      <dgm:prSet/>
      <dgm:spPr/>
      <dgm:t>
        <a:bodyPr/>
        <a:lstStyle/>
        <a:p>
          <a:endParaRPr lang="fr-FR"/>
        </a:p>
      </dgm:t>
    </dgm:pt>
    <dgm:pt modelId="{D0AAD71B-A09D-4CCA-BBD4-0C1FE9256154}" type="sibTrans" cxnId="{E081A80B-1B7E-467C-9AE6-14B4FDD1CCEF}">
      <dgm:prSet/>
      <dgm:spPr/>
      <dgm:t>
        <a:bodyPr/>
        <a:lstStyle/>
        <a:p>
          <a:endParaRPr lang="fr-FR"/>
        </a:p>
      </dgm:t>
    </dgm:pt>
    <dgm:pt modelId="{07AE323B-748F-4657-85EF-B9F248EA53B0}">
      <dgm:prSet phldrT="[Текст]"/>
      <dgm:spPr/>
      <dgm:t>
        <a:bodyPr/>
        <a:lstStyle/>
        <a:p>
          <a:r>
            <a:rPr lang="ro-RO" dirty="0" smtClean="0"/>
            <a:t>aspectele ecologice </a:t>
          </a:r>
          <a:endParaRPr lang="fr-FR" dirty="0"/>
        </a:p>
      </dgm:t>
    </dgm:pt>
    <dgm:pt modelId="{D467D3ED-D920-4C35-A7F7-B4C10D23829A}" type="parTrans" cxnId="{C66AB90A-2703-4725-A01B-92167488B488}">
      <dgm:prSet/>
      <dgm:spPr/>
      <dgm:t>
        <a:bodyPr/>
        <a:lstStyle/>
        <a:p>
          <a:endParaRPr lang="fr-FR"/>
        </a:p>
      </dgm:t>
    </dgm:pt>
    <dgm:pt modelId="{8C5869E7-7C7B-49A9-AB9A-ECE4002D81C5}" type="sibTrans" cxnId="{C66AB90A-2703-4725-A01B-92167488B488}">
      <dgm:prSet/>
      <dgm:spPr/>
      <dgm:t>
        <a:bodyPr/>
        <a:lstStyle/>
        <a:p>
          <a:endParaRPr lang="fr-FR"/>
        </a:p>
      </dgm:t>
    </dgm:pt>
    <dgm:pt modelId="{DDD7362C-8A5F-4338-9FED-AB8EA6C5CC0B}">
      <dgm:prSet phldrT="[Текст]"/>
      <dgm:spPr/>
      <dgm:t>
        <a:bodyPr/>
        <a:lstStyle/>
        <a:p>
          <a:r>
            <a:rPr lang="ro-RO" dirty="0" smtClean="0"/>
            <a:t>încălzirea globalā</a:t>
          </a:r>
          <a:endParaRPr lang="fr-FR" dirty="0"/>
        </a:p>
      </dgm:t>
    </dgm:pt>
    <dgm:pt modelId="{E8776084-3CF3-4ED6-A5C8-A06658EA8453}" type="parTrans" cxnId="{9A088C1D-8BF1-49C4-B36D-2603910B3E66}">
      <dgm:prSet/>
      <dgm:spPr/>
      <dgm:t>
        <a:bodyPr/>
        <a:lstStyle/>
        <a:p>
          <a:endParaRPr lang="fr-FR"/>
        </a:p>
      </dgm:t>
    </dgm:pt>
    <dgm:pt modelId="{C71DB3A2-A199-49D4-BA3B-F26F9158AC4C}" type="sibTrans" cxnId="{9A088C1D-8BF1-49C4-B36D-2603910B3E66}">
      <dgm:prSet/>
      <dgm:spPr/>
      <dgm:t>
        <a:bodyPr/>
        <a:lstStyle/>
        <a:p>
          <a:endParaRPr lang="fr-FR"/>
        </a:p>
      </dgm:t>
    </dgm:pt>
    <dgm:pt modelId="{F3A1A8BB-55DF-4DEC-9D95-2CFD4FD70E1B}">
      <dgm:prSet phldrT="[Текст]"/>
      <dgm:spPr/>
      <dgm:t>
        <a:bodyPr/>
        <a:lstStyle/>
        <a:p>
          <a:r>
            <a:rPr lang="ro-RO" dirty="0" smtClean="0"/>
            <a:t>scarcitatea resurselor etc. </a:t>
          </a:r>
          <a:endParaRPr lang="fr-FR" dirty="0"/>
        </a:p>
      </dgm:t>
    </dgm:pt>
    <dgm:pt modelId="{04DE120E-8694-4715-A46E-EF7EE234C4BE}" type="parTrans" cxnId="{85F1688F-2BBC-4D38-BB4B-041039FB18BF}">
      <dgm:prSet/>
      <dgm:spPr/>
      <dgm:t>
        <a:bodyPr/>
        <a:lstStyle/>
        <a:p>
          <a:endParaRPr lang="fr-FR"/>
        </a:p>
      </dgm:t>
    </dgm:pt>
    <dgm:pt modelId="{0776F94B-EE73-4EE5-A2E2-2CF0029EF63C}" type="sibTrans" cxnId="{85F1688F-2BBC-4D38-BB4B-041039FB18BF}">
      <dgm:prSet/>
      <dgm:spPr/>
      <dgm:t>
        <a:bodyPr/>
        <a:lstStyle/>
        <a:p>
          <a:endParaRPr lang="fr-FR"/>
        </a:p>
      </dgm:t>
    </dgm:pt>
    <dgm:pt modelId="{764726E2-BC9B-475A-B762-0CE6CE46719B}" type="pres">
      <dgm:prSet presAssocID="{85F6A5F1-FBBE-48EB-8780-24C22D996A32}" presName="Name0" presStyleCnt="0">
        <dgm:presLayoutVars>
          <dgm:dir/>
        </dgm:presLayoutVars>
      </dgm:prSet>
      <dgm:spPr/>
    </dgm:pt>
    <dgm:pt modelId="{2AC5C5D8-8EFB-41DF-B266-51ECCCAFB20B}" type="pres">
      <dgm:prSet presAssocID="{FE6EDDC6-6B52-491C-881E-A3D7E6ECD9B3}" presName="withChildren" presStyleCnt="0"/>
      <dgm:spPr/>
    </dgm:pt>
    <dgm:pt modelId="{BCF1A3EB-D170-4CB7-AB9E-49B3495B8FCB}" type="pres">
      <dgm:prSet presAssocID="{FE6EDDC6-6B52-491C-881E-A3D7E6ECD9B3}" presName="bigCircle" presStyleLbl="vennNode1" presStyleIdx="0" presStyleCnt="9"/>
      <dgm:spPr/>
    </dgm:pt>
    <dgm:pt modelId="{F6AACBE5-9139-406B-8E84-AE9C5E41A91C}" type="pres">
      <dgm:prSet presAssocID="{FE6EDDC6-6B52-491C-881E-A3D7E6ECD9B3}" presName="medCircle" presStyleLbl="vennNode1" presStyleIdx="1" presStyleCnt="9"/>
      <dgm:spPr/>
    </dgm:pt>
    <dgm:pt modelId="{78D8D298-D6E5-464E-A401-9B467F42FC41}" type="pres">
      <dgm:prSet presAssocID="{FE6EDDC6-6B52-491C-881E-A3D7E6ECD9B3}" presName="txLvl1" presStyleLbl="revTx" presStyleIdx="0" presStyleCnt="9"/>
      <dgm:spPr/>
    </dgm:pt>
    <dgm:pt modelId="{8AC2F245-859E-4C56-9B53-1234934AF4E4}" type="pres">
      <dgm:prSet presAssocID="{FE6EDDC6-6B52-491C-881E-A3D7E6ECD9B3}" presName="lin" presStyleCnt="0"/>
      <dgm:spPr/>
    </dgm:pt>
    <dgm:pt modelId="{FB4AC210-6D68-4211-9DF5-3218BAFD4493}" type="pres">
      <dgm:prSet presAssocID="{CA3C0562-70D3-4C37-A02F-8B957F76283E}" presName="txLvl2" presStyleLbl="revTx" presStyleIdx="1" presStyleCnt="9"/>
      <dgm:spPr/>
    </dgm:pt>
    <dgm:pt modelId="{98DE3FF3-614C-4A8D-9B53-3FCAD4CBFA6B}" type="pres">
      <dgm:prSet presAssocID="{63740861-C9D3-4647-BD24-D14D84143FDC}" presName="smCircle" presStyleLbl="vennNode1" presStyleIdx="2" presStyleCnt="9"/>
      <dgm:spPr/>
    </dgm:pt>
    <dgm:pt modelId="{0BD01A31-C04C-40EB-80FD-A7101D5F4991}" type="pres">
      <dgm:prSet presAssocID="{62932CE0-DA95-4CC3-AC09-DE99278708AD}" presName="txLvl2" presStyleLbl="revTx" presStyleIdx="2" presStyleCnt="9"/>
      <dgm:spPr/>
    </dgm:pt>
    <dgm:pt modelId="{37F92D87-E645-4538-B633-6EA46C51BA17}" type="pres">
      <dgm:prSet presAssocID="{55507B97-7B0B-4710-A22D-78B5777A07DF}" presName="smCircle" presStyleLbl="vennNode1" presStyleIdx="3" presStyleCnt="9"/>
      <dgm:spPr/>
    </dgm:pt>
    <dgm:pt modelId="{F3EC175C-F17D-4292-9505-7AD16575F18A}" type="pres">
      <dgm:prSet presAssocID="{F403D6D3-74D4-4232-9770-CC055E1805C8}" presName="txLvl2" presStyleLbl="revTx" presStyleIdx="3" presStyleCnt="9"/>
      <dgm:spPr/>
    </dgm:pt>
    <dgm:pt modelId="{B2973D6C-B7B2-4BC4-A4CA-D11706D0EB46}" type="pres">
      <dgm:prSet presAssocID="{659F7191-C758-4983-86DF-A49E04A63CAC}" presName="smCircle" presStyleLbl="vennNode1" presStyleIdx="4" presStyleCnt="9"/>
      <dgm:spPr/>
    </dgm:pt>
    <dgm:pt modelId="{22406897-930C-4448-B22D-69769F80F6F7}" type="pres">
      <dgm:prSet presAssocID="{C58DBE8A-54BF-4EA4-9117-53E390BACB13}" presName="txLvl2" presStyleLbl="revTx" presStyleIdx="4" presStyleCnt="9"/>
      <dgm:spPr/>
    </dgm:pt>
    <dgm:pt modelId="{002C653C-B7E3-4447-9A0B-B13CB4EB7FF9}" type="pres">
      <dgm:prSet presAssocID="{44AA2032-7754-4D24-B7AA-079CD6456BCC}" presName="smCircle" presStyleLbl="vennNode1" presStyleIdx="5" presStyleCnt="9"/>
      <dgm:spPr/>
    </dgm:pt>
    <dgm:pt modelId="{70147B87-B154-41AE-AA62-22AC079BB094}" type="pres">
      <dgm:prSet presAssocID="{AF0AF04F-A16B-443B-90AB-F134DAF60019}" presName="txLvl2" presStyleLbl="revTx" presStyleIdx="5" presStyleCnt="9"/>
      <dgm:spPr/>
    </dgm:pt>
    <dgm:pt modelId="{E5968B44-19C9-42F6-AA32-805FF2BC857D}" type="pres">
      <dgm:prSet presAssocID="{D0AAD71B-A09D-4CCA-BBD4-0C1FE9256154}" presName="smCircle" presStyleLbl="vennNode1" presStyleIdx="6" presStyleCnt="9"/>
      <dgm:spPr/>
    </dgm:pt>
    <dgm:pt modelId="{BF467B1E-816C-4141-916F-FFDB852987A4}" type="pres">
      <dgm:prSet presAssocID="{07AE323B-748F-4657-85EF-B9F248EA53B0}" presName="txLvl2" presStyleLbl="revTx" presStyleIdx="6" presStyleCnt="9"/>
      <dgm:spPr/>
    </dgm:pt>
    <dgm:pt modelId="{B24812F9-4B78-4556-9805-94BAC48F184A}" type="pres">
      <dgm:prSet presAssocID="{8C5869E7-7C7B-49A9-AB9A-ECE4002D81C5}" presName="smCircle" presStyleLbl="vennNode1" presStyleIdx="7" presStyleCnt="9"/>
      <dgm:spPr/>
    </dgm:pt>
    <dgm:pt modelId="{A3D330EC-4707-4A5F-ADF4-55EB0993E30E}" type="pres">
      <dgm:prSet presAssocID="{DDD7362C-8A5F-4338-9FED-AB8EA6C5CC0B}" presName="txLvl2" presStyleLbl="revTx" presStyleIdx="7" presStyleCnt="9"/>
      <dgm:spPr/>
    </dgm:pt>
    <dgm:pt modelId="{72908FEB-DF91-4111-B4FB-0BBC3A80780E}" type="pres">
      <dgm:prSet presAssocID="{C71DB3A2-A199-49D4-BA3B-F26F9158AC4C}" presName="smCircle" presStyleLbl="vennNode1" presStyleIdx="8" presStyleCnt="9"/>
      <dgm:spPr/>
    </dgm:pt>
    <dgm:pt modelId="{720A5D28-7222-4D62-9EA2-7BEF52823DFF}" type="pres">
      <dgm:prSet presAssocID="{F3A1A8BB-55DF-4DEC-9D95-2CFD4FD70E1B}" presName="txLvl2" presStyleLbl="revTx" presStyleIdx="8" presStyleCnt="9"/>
      <dgm:spPr/>
    </dgm:pt>
  </dgm:ptLst>
  <dgm:cxnLst>
    <dgm:cxn modelId="{547A5581-DCFC-46EF-BAFA-F31E3B78AC4B}" type="presOf" srcId="{AF0AF04F-A16B-443B-90AB-F134DAF60019}" destId="{70147B87-B154-41AE-AA62-22AC079BB094}" srcOrd="0" destOrd="0" presId="urn:microsoft.com/office/officeart/2008/layout/VerticalCircleList"/>
    <dgm:cxn modelId="{C7F95256-F55D-4927-8D90-FB6BB995F760}" type="presOf" srcId="{07AE323B-748F-4657-85EF-B9F248EA53B0}" destId="{BF467B1E-816C-4141-916F-FFDB852987A4}" srcOrd="0" destOrd="0" presId="urn:microsoft.com/office/officeart/2008/layout/VerticalCircleList"/>
    <dgm:cxn modelId="{7D52640B-2F65-403E-ADAE-1A8A6B783544}" type="presOf" srcId="{C58DBE8A-54BF-4EA4-9117-53E390BACB13}" destId="{22406897-930C-4448-B22D-69769F80F6F7}" srcOrd="0" destOrd="0" presId="urn:microsoft.com/office/officeart/2008/layout/VerticalCircleList"/>
    <dgm:cxn modelId="{FE3DF408-407F-46F3-8265-94407CD2CFAF}" type="presOf" srcId="{FE6EDDC6-6B52-491C-881E-A3D7E6ECD9B3}" destId="{78D8D298-D6E5-464E-A401-9B467F42FC41}" srcOrd="0" destOrd="0" presId="urn:microsoft.com/office/officeart/2008/layout/VerticalCircleList"/>
    <dgm:cxn modelId="{9BD556AF-F5A7-4D91-B428-640277811799}" type="presOf" srcId="{F403D6D3-74D4-4232-9770-CC055E1805C8}" destId="{F3EC175C-F17D-4292-9505-7AD16575F18A}" srcOrd="0" destOrd="0" presId="urn:microsoft.com/office/officeart/2008/layout/VerticalCircleList"/>
    <dgm:cxn modelId="{469D83E8-0A18-45E6-A666-E365D80A1560}" type="presOf" srcId="{62932CE0-DA95-4CC3-AC09-DE99278708AD}" destId="{0BD01A31-C04C-40EB-80FD-A7101D5F4991}" srcOrd="0" destOrd="0" presId="urn:microsoft.com/office/officeart/2008/layout/VerticalCircleList"/>
    <dgm:cxn modelId="{C66AB90A-2703-4725-A01B-92167488B488}" srcId="{FE6EDDC6-6B52-491C-881E-A3D7E6ECD9B3}" destId="{07AE323B-748F-4657-85EF-B9F248EA53B0}" srcOrd="5" destOrd="0" parTransId="{D467D3ED-D920-4C35-A7F7-B4C10D23829A}" sibTransId="{8C5869E7-7C7B-49A9-AB9A-ECE4002D81C5}"/>
    <dgm:cxn modelId="{2A45D635-ACD8-465F-B848-5352DA3A7468}" srcId="{FE6EDDC6-6B52-491C-881E-A3D7E6ECD9B3}" destId="{CA3C0562-70D3-4C37-A02F-8B957F76283E}" srcOrd="0" destOrd="0" parTransId="{FF8D080D-F3E5-40D1-B9E0-03A2CDF65CF2}" sibTransId="{63740861-C9D3-4647-BD24-D14D84143FDC}"/>
    <dgm:cxn modelId="{08D0C498-ADE5-4D24-A3EC-408F7D0E9A69}" srcId="{FE6EDDC6-6B52-491C-881E-A3D7E6ECD9B3}" destId="{F403D6D3-74D4-4232-9770-CC055E1805C8}" srcOrd="2" destOrd="0" parTransId="{22E5679F-02C2-4D8D-A272-AC8716980CE0}" sibTransId="{659F7191-C758-4983-86DF-A49E04A63CAC}"/>
    <dgm:cxn modelId="{AC5BECE1-7C75-476F-B323-B3406888D8F3}" srcId="{FE6EDDC6-6B52-491C-881E-A3D7E6ECD9B3}" destId="{62932CE0-DA95-4CC3-AC09-DE99278708AD}" srcOrd="1" destOrd="0" parTransId="{41D004E3-AB4B-41E9-B7CF-3667CD083AA3}" sibTransId="{55507B97-7B0B-4710-A22D-78B5777A07DF}"/>
    <dgm:cxn modelId="{318E1D4B-57A7-4234-A80F-76316F43C73B}" srcId="{85F6A5F1-FBBE-48EB-8780-24C22D996A32}" destId="{FE6EDDC6-6B52-491C-881E-A3D7E6ECD9B3}" srcOrd="0" destOrd="0" parTransId="{3AB8D718-A7B1-4391-AD80-06987040BCC1}" sibTransId="{BF0AD8E3-40E1-419E-B8E9-03E240E09C25}"/>
    <dgm:cxn modelId="{FA1B4C37-C3D0-4CF7-AF1A-39D0A93E0334}" type="presOf" srcId="{CA3C0562-70D3-4C37-A02F-8B957F76283E}" destId="{FB4AC210-6D68-4211-9DF5-3218BAFD4493}" srcOrd="0" destOrd="0" presId="urn:microsoft.com/office/officeart/2008/layout/VerticalCircleList"/>
    <dgm:cxn modelId="{9A088C1D-8BF1-49C4-B36D-2603910B3E66}" srcId="{FE6EDDC6-6B52-491C-881E-A3D7E6ECD9B3}" destId="{DDD7362C-8A5F-4338-9FED-AB8EA6C5CC0B}" srcOrd="6" destOrd="0" parTransId="{E8776084-3CF3-4ED6-A5C8-A06658EA8453}" sibTransId="{C71DB3A2-A199-49D4-BA3B-F26F9158AC4C}"/>
    <dgm:cxn modelId="{E7366E78-5D28-4966-A3D3-93110802AF31}" type="presOf" srcId="{85F6A5F1-FBBE-48EB-8780-24C22D996A32}" destId="{764726E2-BC9B-475A-B762-0CE6CE46719B}" srcOrd="0" destOrd="0" presId="urn:microsoft.com/office/officeart/2008/layout/VerticalCircleList"/>
    <dgm:cxn modelId="{E081A80B-1B7E-467C-9AE6-14B4FDD1CCEF}" srcId="{FE6EDDC6-6B52-491C-881E-A3D7E6ECD9B3}" destId="{AF0AF04F-A16B-443B-90AB-F134DAF60019}" srcOrd="4" destOrd="0" parTransId="{C4D9AB26-19C3-48F8-8712-13185E198E93}" sibTransId="{D0AAD71B-A09D-4CCA-BBD4-0C1FE9256154}"/>
    <dgm:cxn modelId="{446DE54C-0B6B-46CC-B3F1-CFA4AE0E5D3C}" srcId="{FE6EDDC6-6B52-491C-881E-A3D7E6ECD9B3}" destId="{C58DBE8A-54BF-4EA4-9117-53E390BACB13}" srcOrd="3" destOrd="0" parTransId="{92E0CE75-9948-4C85-B37D-6EA2B606EDA2}" sibTransId="{44AA2032-7754-4D24-B7AA-079CD6456BCC}"/>
    <dgm:cxn modelId="{8EE32336-C6B1-48D6-8774-937E3F65C841}" type="presOf" srcId="{F3A1A8BB-55DF-4DEC-9D95-2CFD4FD70E1B}" destId="{720A5D28-7222-4D62-9EA2-7BEF52823DFF}" srcOrd="0" destOrd="0" presId="urn:microsoft.com/office/officeart/2008/layout/VerticalCircleList"/>
    <dgm:cxn modelId="{E7703925-863D-421D-B432-5A075182C071}" type="presOf" srcId="{DDD7362C-8A5F-4338-9FED-AB8EA6C5CC0B}" destId="{A3D330EC-4707-4A5F-ADF4-55EB0993E30E}" srcOrd="0" destOrd="0" presId="urn:microsoft.com/office/officeart/2008/layout/VerticalCircleList"/>
    <dgm:cxn modelId="{85F1688F-2BBC-4D38-BB4B-041039FB18BF}" srcId="{FE6EDDC6-6B52-491C-881E-A3D7E6ECD9B3}" destId="{F3A1A8BB-55DF-4DEC-9D95-2CFD4FD70E1B}" srcOrd="7" destOrd="0" parTransId="{04DE120E-8694-4715-A46E-EF7EE234C4BE}" sibTransId="{0776F94B-EE73-4EE5-A2E2-2CF0029EF63C}"/>
    <dgm:cxn modelId="{C341846D-0952-4328-8ECB-B48F8FAE25CB}" type="presParOf" srcId="{764726E2-BC9B-475A-B762-0CE6CE46719B}" destId="{2AC5C5D8-8EFB-41DF-B266-51ECCCAFB20B}" srcOrd="0" destOrd="0" presId="urn:microsoft.com/office/officeart/2008/layout/VerticalCircleList"/>
    <dgm:cxn modelId="{AE98371E-EC09-4C61-B745-E898604B755D}" type="presParOf" srcId="{2AC5C5D8-8EFB-41DF-B266-51ECCCAFB20B}" destId="{BCF1A3EB-D170-4CB7-AB9E-49B3495B8FCB}" srcOrd="0" destOrd="0" presId="urn:microsoft.com/office/officeart/2008/layout/VerticalCircleList"/>
    <dgm:cxn modelId="{74E7F083-2E42-461D-8E15-D3ADBFE61DFD}" type="presParOf" srcId="{2AC5C5D8-8EFB-41DF-B266-51ECCCAFB20B}" destId="{F6AACBE5-9139-406B-8E84-AE9C5E41A91C}" srcOrd="1" destOrd="0" presId="urn:microsoft.com/office/officeart/2008/layout/VerticalCircleList"/>
    <dgm:cxn modelId="{6677322B-3D35-4DE7-BADD-C2683E61C13B}" type="presParOf" srcId="{2AC5C5D8-8EFB-41DF-B266-51ECCCAFB20B}" destId="{78D8D298-D6E5-464E-A401-9B467F42FC41}" srcOrd="2" destOrd="0" presId="urn:microsoft.com/office/officeart/2008/layout/VerticalCircleList"/>
    <dgm:cxn modelId="{6C85BAF7-8D2C-4386-B1FA-2BCC20A746CE}" type="presParOf" srcId="{2AC5C5D8-8EFB-41DF-B266-51ECCCAFB20B}" destId="{8AC2F245-859E-4C56-9B53-1234934AF4E4}" srcOrd="3" destOrd="0" presId="urn:microsoft.com/office/officeart/2008/layout/VerticalCircleList"/>
    <dgm:cxn modelId="{F08E1BCE-D67E-45EA-A8C2-BBA85924F834}" type="presParOf" srcId="{8AC2F245-859E-4C56-9B53-1234934AF4E4}" destId="{FB4AC210-6D68-4211-9DF5-3218BAFD4493}" srcOrd="0" destOrd="0" presId="urn:microsoft.com/office/officeart/2008/layout/VerticalCircleList"/>
    <dgm:cxn modelId="{03932540-102C-4E7A-8127-81DBFD24614B}" type="presParOf" srcId="{8AC2F245-859E-4C56-9B53-1234934AF4E4}" destId="{98DE3FF3-614C-4A8D-9B53-3FCAD4CBFA6B}" srcOrd="1" destOrd="0" presId="urn:microsoft.com/office/officeart/2008/layout/VerticalCircleList"/>
    <dgm:cxn modelId="{35754BCA-1A54-4E23-8F17-A116C39CDEBA}" type="presParOf" srcId="{8AC2F245-859E-4C56-9B53-1234934AF4E4}" destId="{0BD01A31-C04C-40EB-80FD-A7101D5F4991}" srcOrd="2" destOrd="0" presId="urn:microsoft.com/office/officeart/2008/layout/VerticalCircleList"/>
    <dgm:cxn modelId="{3A175E77-805F-4FA1-9E9B-0B13202249F9}" type="presParOf" srcId="{8AC2F245-859E-4C56-9B53-1234934AF4E4}" destId="{37F92D87-E645-4538-B633-6EA46C51BA17}" srcOrd="3" destOrd="0" presId="urn:microsoft.com/office/officeart/2008/layout/VerticalCircleList"/>
    <dgm:cxn modelId="{823258E0-189E-43D6-BDA3-D11B1E0A6951}" type="presParOf" srcId="{8AC2F245-859E-4C56-9B53-1234934AF4E4}" destId="{F3EC175C-F17D-4292-9505-7AD16575F18A}" srcOrd="4" destOrd="0" presId="urn:microsoft.com/office/officeart/2008/layout/VerticalCircleList"/>
    <dgm:cxn modelId="{05E4E127-E26B-43A5-88C0-6CF489723C3C}" type="presParOf" srcId="{8AC2F245-859E-4C56-9B53-1234934AF4E4}" destId="{B2973D6C-B7B2-4BC4-A4CA-D11706D0EB46}" srcOrd="5" destOrd="0" presId="urn:microsoft.com/office/officeart/2008/layout/VerticalCircleList"/>
    <dgm:cxn modelId="{1F370432-AD19-40D1-9FD3-5F64731D8801}" type="presParOf" srcId="{8AC2F245-859E-4C56-9B53-1234934AF4E4}" destId="{22406897-930C-4448-B22D-69769F80F6F7}" srcOrd="6" destOrd="0" presId="urn:microsoft.com/office/officeart/2008/layout/VerticalCircleList"/>
    <dgm:cxn modelId="{00E5A3DD-9A9E-4729-8921-3045040AE242}" type="presParOf" srcId="{8AC2F245-859E-4C56-9B53-1234934AF4E4}" destId="{002C653C-B7E3-4447-9A0B-B13CB4EB7FF9}" srcOrd="7" destOrd="0" presId="urn:microsoft.com/office/officeart/2008/layout/VerticalCircleList"/>
    <dgm:cxn modelId="{8013CDD8-813A-4B11-90AE-440301E74B94}" type="presParOf" srcId="{8AC2F245-859E-4C56-9B53-1234934AF4E4}" destId="{70147B87-B154-41AE-AA62-22AC079BB094}" srcOrd="8" destOrd="0" presId="urn:microsoft.com/office/officeart/2008/layout/VerticalCircleList"/>
    <dgm:cxn modelId="{415B88AB-F73F-4CBD-83EE-6931142445C8}" type="presParOf" srcId="{8AC2F245-859E-4C56-9B53-1234934AF4E4}" destId="{E5968B44-19C9-42F6-AA32-805FF2BC857D}" srcOrd="9" destOrd="0" presId="urn:microsoft.com/office/officeart/2008/layout/VerticalCircleList"/>
    <dgm:cxn modelId="{2F32E302-8704-43F6-A8A9-2B8B7302F44A}" type="presParOf" srcId="{8AC2F245-859E-4C56-9B53-1234934AF4E4}" destId="{BF467B1E-816C-4141-916F-FFDB852987A4}" srcOrd="10" destOrd="0" presId="urn:microsoft.com/office/officeart/2008/layout/VerticalCircleList"/>
    <dgm:cxn modelId="{57E41181-16A6-473C-8E78-049C8E13E6C8}" type="presParOf" srcId="{8AC2F245-859E-4C56-9B53-1234934AF4E4}" destId="{B24812F9-4B78-4556-9805-94BAC48F184A}" srcOrd="11" destOrd="0" presId="urn:microsoft.com/office/officeart/2008/layout/VerticalCircleList"/>
    <dgm:cxn modelId="{64A60812-968B-497C-9F2C-F6359EF9BBB6}" type="presParOf" srcId="{8AC2F245-859E-4C56-9B53-1234934AF4E4}" destId="{A3D330EC-4707-4A5F-ADF4-55EB0993E30E}" srcOrd="12" destOrd="0" presId="urn:microsoft.com/office/officeart/2008/layout/VerticalCircleList"/>
    <dgm:cxn modelId="{738AAF78-D170-4C0F-BB9A-92624FE5FB1C}" type="presParOf" srcId="{8AC2F245-859E-4C56-9B53-1234934AF4E4}" destId="{72908FEB-DF91-4111-B4FB-0BBC3A80780E}" srcOrd="13" destOrd="0" presId="urn:microsoft.com/office/officeart/2008/layout/VerticalCircleList"/>
    <dgm:cxn modelId="{017CBD56-99F2-4A55-BF70-BBD7FB4F26FB}" type="presParOf" srcId="{8AC2F245-859E-4C56-9B53-1234934AF4E4}" destId="{720A5D28-7222-4D62-9EA2-7BEF52823DFF}" srcOrd="14"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3CB82E-3352-4AFA-8C9F-E7CB8D67EA7F}"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fr-FR"/>
        </a:p>
      </dgm:t>
    </dgm:pt>
    <dgm:pt modelId="{37402850-F5F1-4B15-B03B-6A5FD45A1D5F}">
      <dgm:prSet phldrT="[Текст]"/>
      <dgm:spPr/>
      <dgm:t>
        <a:bodyPr/>
        <a:lstStyle/>
        <a:p>
          <a:r>
            <a:rPr lang="ro-RO" smtClean="0"/>
            <a:t>O primă particularitate o reprezintă faptul că palierele tactic, operațional și strategic sunt permeabile în ce privește accesul la informație și relevanța acesteia. Operatorii care îşi desfășoară activitatea la nivel tactic pot oricând obține informații de importanță strategică. </a:t>
          </a:r>
          <a:endParaRPr lang="fr-FR" dirty="0"/>
        </a:p>
      </dgm:t>
    </dgm:pt>
    <dgm:pt modelId="{10D7EE09-21B8-441C-8D23-DE0775BF7A38}" type="parTrans" cxnId="{97CF67D0-2D62-493F-83BD-8748E5E9BF59}">
      <dgm:prSet/>
      <dgm:spPr/>
      <dgm:t>
        <a:bodyPr/>
        <a:lstStyle/>
        <a:p>
          <a:endParaRPr lang="fr-FR"/>
        </a:p>
      </dgm:t>
    </dgm:pt>
    <dgm:pt modelId="{30E5CB60-2430-4985-8BDC-A2C2177F8896}" type="sibTrans" cxnId="{97CF67D0-2D62-493F-83BD-8748E5E9BF59}">
      <dgm:prSet/>
      <dgm:spPr/>
      <dgm:t>
        <a:bodyPr/>
        <a:lstStyle/>
        <a:p>
          <a:endParaRPr lang="fr-FR"/>
        </a:p>
      </dgm:t>
    </dgm:pt>
    <dgm:pt modelId="{D89C15FB-1D25-42EC-9138-4C08987876EE}">
      <dgm:prSet/>
      <dgm:spPr/>
      <dgm:t>
        <a:bodyPr/>
        <a:lstStyle/>
        <a:p>
          <a:r>
            <a:rPr lang="ro-RO" smtClean="0"/>
            <a:t>Pe de altă parte, elementele de sprijin și coordonare din afara teatrului de operații (reach-back) permit forțelor dislocate accesarea de expertiză și servicii suplimentare din centre sau organizații aflate la depărtare (Inteligența strategică). </a:t>
          </a:r>
          <a:endParaRPr lang="ru-RU" dirty="0"/>
        </a:p>
      </dgm:t>
    </dgm:pt>
    <dgm:pt modelId="{3305202A-A6C1-4F73-925B-4B2E57F04261}" type="parTrans" cxnId="{69710E30-19F1-49DE-82AB-50597D2B95C4}">
      <dgm:prSet/>
      <dgm:spPr/>
      <dgm:t>
        <a:bodyPr/>
        <a:lstStyle/>
        <a:p>
          <a:endParaRPr lang="fr-FR"/>
        </a:p>
      </dgm:t>
    </dgm:pt>
    <dgm:pt modelId="{6384C1A5-DC0D-4B70-9E0D-D8964E733D14}" type="sibTrans" cxnId="{69710E30-19F1-49DE-82AB-50597D2B95C4}">
      <dgm:prSet/>
      <dgm:spPr/>
      <dgm:t>
        <a:bodyPr/>
        <a:lstStyle/>
        <a:p>
          <a:endParaRPr lang="fr-FR"/>
        </a:p>
      </dgm:t>
    </dgm:pt>
    <dgm:pt modelId="{CA974C0F-415E-46CF-988E-35D914BA2067}" type="pres">
      <dgm:prSet presAssocID="{0F3CB82E-3352-4AFA-8C9F-E7CB8D67EA7F}" presName="diagram" presStyleCnt="0">
        <dgm:presLayoutVars>
          <dgm:dir/>
          <dgm:resizeHandles val="exact"/>
        </dgm:presLayoutVars>
      </dgm:prSet>
      <dgm:spPr/>
    </dgm:pt>
    <dgm:pt modelId="{73B82BAE-2E1E-4C9F-BE41-8A3787C46281}" type="pres">
      <dgm:prSet presAssocID="{37402850-F5F1-4B15-B03B-6A5FD45A1D5F}" presName="arrow" presStyleLbl="node1" presStyleIdx="0" presStyleCnt="2">
        <dgm:presLayoutVars>
          <dgm:bulletEnabled val="1"/>
        </dgm:presLayoutVars>
      </dgm:prSet>
      <dgm:spPr/>
      <dgm:t>
        <a:bodyPr/>
        <a:lstStyle/>
        <a:p>
          <a:endParaRPr lang="fr-FR"/>
        </a:p>
      </dgm:t>
    </dgm:pt>
    <dgm:pt modelId="{E8262CB3-B30E-4555-8E54-D9085E0A90B7}" type="pres">
      <dgm:prSet presAssocID="{D89C15FB-1D25-42EC-9138-4C08987876EE}" presName="arrow" presStyleLbl="node1" presStyleIdx="1" presStyleCnt="2">
        <dgm:presLayoutVars>
          <dgm:bulletEnabled val="1"/>
        </dgm:presLayoutVars>
      </dgm:prSet>
      <dgm:spPr/>
    </dgm:pt>
  </dgm:ptLst>
  <dgm:cxnLst>
    <dgm:cxn modelId="{E94B29E6-9857-4ECE-9183-21DD8099785A}" type="presOf" srcId="{D89C15FB-1D25-42EC-9138-4C08987876EE}" destId="{E8262CB3-B30E-4555-8E54-D9085E0A90B7}" srcOrd="0" destOrd="0" presId="urn:microsoft.com/office/officeart/2005/8/layout/arrow5"/>
    <dgm:cxn modelId="{69710E30-19F1-49DE-82AB-50597D2B95C4}" srcId="{0F3CB82E-3352-4AFA-8C9F-E7CB8D67EA7F}" destId="{D89C15FB-1D25-42EC-9138-4C08987876EE}" srcOrd="1" destOrd="0" parTransId="{3305202A-A6C1-4F73-925B-4B2E57F04261}" sibTransId="{6384C1A5-DC0D-4B70-9E0D-D8964E733D14}"/>
    <dgm:cxn modelId="{97CF67D0-2D62-493F-83BD-8748E5E9BF59}" srcId="{0F3CB82E-3352-4AFA-8C9F-E7CB8D67EA7F}" destId="{37402850-F5F1-4B15-B03B-6A5FD45A1D5F}" srcOrd="0" destOrd="0" parTransId="{10D7EE09-21B8-441C-8D23-DE0775BF7A38}" sibTransId="{30E5CB60-2430-4985-8BDC-A2C2177F8896}"/>
    <dgm:cxn modelId="{B39D35FA-F9DB-439D-9229-3AF609357196}" type="presOf" srcId="{0F3CB82E-3352-4AFA-8C9F-E7CB8D67EA7F}" destId="{CA974C0F-415E-46CF-988E-35D914BA2067}" srcOrd="0" destOrd="0" presId="urn:microsoft.com/office/officeart/2005/8/layout/arrow5"/>
    <dgm:cxn modelId="{7061A319-688B-46CA-845F-FBFC0079E3A6}" type="presOf" srcId="{37402850-F5F1-4B15-B03B-6A5FD45A1D5F}" destId="{73B82BAE-2E1E-4C9F-BE41-8A3787C46281}" srcOrd="0" destOrd="0" presId="urn:microsoft.com/office/officeart/2005/8/layout/arrow5"/>
    <dgm:cxn modelId="{F3523DB2-700A-4D17-8985-1F16B23CBBEC}" type="presParOf" srcId="{CA974C0F-415E-46CF-988E-35D914BA2067}" destId="{73B82BAE-2E1E-4C9F-BE41-8A3787C46281}" srcOrd="0" destOrd="0" presId="urn:microsoft.com/office/officeart/2005/8/layout/arrow5"/>
    <dgm:cxn modelId="{035B9A7F-A995-41E8-B00B-EE05F927C5D9}" type="presParOf" srcId="{CA974C0F-415E-46CF-988E-35D914BA2067}" destId="{E8262CB3-B30E-4555-8E54-D9085E0A90B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2DA5E0-25BF-4C30-8288-EDACAA445178}" type="doc">
      <dgm:prSet loTypeId="urn:microsoft.com/office/officeart/2009/3/layout/RandomtoResultProcess" loCatId="process" qsTypeId="urn:microsoft.com/office/officeart/2005/8/quickstyle/simple1" qsCatId="simple" csTypeId="urn:microsoft.com/office/officeart/2005/8/colors/accent1_2" csCatId="accent1" phldr="1"/>
      <dgm:spPr/>
    </dgm:pt>
    <dgm:pt modelId="{A9618D06-2CC3-470A-A072-1302191696ED}">
      <dgm:prSet phldrT="[Текст]"/>
      <dgm:spPr/>
      <dgm:t>
        <a:bodyPr/>
        <a:lstStyle/>
        <a:p>
          <a:pPr algn="just"/>
          <a:r>
            <a:rPr lang="ro-RO" dirty="0" smtClean="0"/>
            <a:t>Reducerea resurselor în acest sector în favoarea celor emergente se poate baza pe cooperare și punerea în comun a resurselor. Colectarea și diseminarea informațiilor, raportat la conceptul extins al securității naționale ia în considerare nivelul de percepție a amenințărilor și răspunsul politic la acestea (folosirea forței militare sau a amenințării cu forța, agresiune asimetrică) pentru impunerea voinței sau apărarea intereselor naționale. În aceste condiții, managementul și exploatarea informației devine decisivă în ce privește maximizarea potențialului fluxului de informații, în baza unor principii solide și eficiente ale sistemului de diseminare. </a:t>
          </a:r>
          <a:endParaRPr lang="fr-FR" dirty="0"/>
        </a:p>
      </dgm:t>
    </dgm:pt>
    <dgm:pt modelId="{7BE7C55E-A79E-404F-B931-1C3970D9153E}" type="parTrans" cxnId="{CE80DD95-5969-4174-BD16-F2CB7639E671}">
      <dgm:prSet/>
      <dgm:spPr/>
      <dgm:t>
        <a:bodyPr/>
        <a:lstStyle/>
        <a:p>
          <a:endParaRPr lang="fr-FR"/>
        </a:p>
      </dgm:t>
    </dgm:pt>
    <dgm:pt modelId="{2B06A3D0-A720-4C83-BE04-5E2A74012035}" type="sibTrans" cxnId="{CE80DD95-5969-4174-BD16-F2CB7639E671}">
      <dgm:prSet/>
      <dgm:spPr/>
      <dgm:t>
        <a:bodyPr/>
        <a:lstStyle/>
        <a:p>
          <a:endParaRPr lang="fr-FR"/>
        </a:p>
      </dgm:t>
    </dgm:pt>
    <dgm:pt modelId="{2F7EA789-12B9-4B02-BB59-C7A676A6D906}">
      <dgm:prSet/>
      <dgm:spPr/>
      <dgm:t>
        <a:bodyPr/>
        <a:lstStyle/>
        <a:p>
          <a:pPr algn="just"/>
          <a:r>
            <a:rPr lang="ro-RO" dirty="0" smtClean="0"/>
            <a:t>Alte probleme identificate în efortul de colectare țin atât de factorii calitativi (credibilitatea sursei și veridicitatea informației, pregătirea și experiența personalului, nivelul de actualizare a tehnologiilor, proceduri, managementul informației), cât și de cei cantitativi (acoperirea efectivă în timp și spațiu a domeniului informațional, capabilități de culegere, rețele de colaborare). În acest cadru, consolidarea culturii de securitate în rândul populației devine o necesitate. Aceasta duce la conștientizarea riscurilor și responsabilizarea actorilor societății civile, cu ecou în acțiunea civică, dar și în ce privește asigurarea cadrului interdisciplinar și pan-regional al schimbului de informații.</a:t>
          </a:r>
          <a:endParaRPr lang="ru-RU" dirty="0"/>
        </a:p>
      </dgm:t>
    </dgm:pt>
    <dgm:pt modelId="{BC1EA7E7-973D-4C43-A0E0-AC76BE326CEE}" type="parTrans" cxnId="{F2141FF0-AE27-49E3-B4E1-161F3FBCE2E1}">
      <dgm:prSet/>
      <dgm:spPr/>
      <dgm:t>
        <a:bodyPr/>
        <a:lstStyle/>
        <a:p>
          <a:endParaRPr lang="fr-FR"/>
        </a:p>
      </dgm:t>
    </dgm:pt>
    <dgm:pt modelId="{BA18996C-5D13-4999-BE6F-006EAEEBFA94}" type="sibTrans" cxnId="{F2141FF0-AE27-49E3-B4E1-161F3FBCE2E1}">
      <dgm:prSet/>
      <dgm:spPr/>
      <dgm:t>
        <a:bodyPr/>
        <a:lstStyle/>
        <a:p>
          <a:endParaRPr lang="fr-FR"/>
        </a:p>
      </dgm:t>
    </dgm:pt>
    <dgm:pt modelId="{44273775-2B6B-4346-8ACC-A317D94CB31A}" type="pres">
      <dgm:prSet presAssocID="{922DA5E0-25BF-4C30-8288-EDACAA445178}" presName="Name0" presStyleCnt="0">
        <dgm:presLayoutVars>
          <dgm:dir/>
          <dgm:animOne val="branch"/>
          <dgm:animLvl val="lvl"/>
        </dgm:presLayoutVars>
      </dgm:prSet>
      <dgm:spPr/>
    </dgm:pt>
    <dgm:pt modelId="{4F51175F-5B02-47E0-B403-6F3073C192F5}" type="pres">
      <dgm:prSet presAssocID="{A9618D06-2CC3-470A-A072-1302191696ED}" presName="chaos" presStyleCnt="0"/>
      <dgm:spPr/>
    </dgm:pt>
    <dgm:pt modelId="{22487AB3-B621-4718-A6B9-54506330B189}" type="pres">
      <dgm:prSet presAssocID="{A9618D06-2CC3-470A-A072-1302191696ED}" presName="parTx1" presStyleLbl="revTx" presStyleIdx="0" presStyleCnt="1"/>
      <dgm:spPr/>
    </dgm:pt>
    <dgm:pt modelId="{313129A8-295D-45A8-941C-B9B18C1C8CBD}" type="pres">
      <dgm:prSet presAssocID="{A9618D06-2CC3-470A-A072-1302191696ED}" presName="c1" presStyleLbl="node1" presStyleIdx="0" presStyleCnt="19"/>
      <dgm:spPr/>
    </dgm:pt>
    <dgm:pt modelId="{B6FFF054-0125-49A9-A099-E9A42B8A8008}" type="pres">
      <dgm:prSet presAssocID="{A9618D06-2CC3-470A-A072-1302191696ED}" presName="c2" presStyleLbl="node1" presStyleIdx="1" presStyleCnt="19"/>
      <dgm:spPr/>
    </dgm:pt>
    <dgm:pt modelId="{D8CFEDB5-9348-4D93-BB1A-A5D5F2BE0021}" type="pres">
      <dgm:prSet presAssocID="{A9618D06-2CC3-470A-A072-1302191696ED}" presName="c3" presStyleLbl="node1" presStyleIdx="2" presStyleCnt="19"/>
      <dgm:spPr/>
    </dgm:pt>
    <dgm:pt modelId="{CC0FD3C7-2F38-4BD8-AF4C-72FED52E7B03}" type="pres">
      <dgm:prSet presAssocID="{A9618D06-2CC3-470A-A072-1302191696ED}" presName="c4" presStyleLbl="node1" presStyleIdx="3" presStyleCnt="19"/>
      <dgm:spPr/>
    </dgm:pt>
    <dgm:pt modelId="{C7DC8EA8-6514-4477-B03C-7775474A38A8}" type="pres">
      <dgm:prSet presAssocID="{A9618D06-2CC3-470A-A072-1302191696ED}" presName="c5" presStyleLbl="node1" presStyleIdx="4" presStyleCnt="19"/>
      <dgm:spPr/>
    </dgm:pt>
    <dgm:pt modelId="{137725F4-6872-4993-83B5-F4E4CDE5597B}" type="pres">
      <dgm:prSet presAssocID="{A9618D06-2CC3-470A-A072-1302191696ED}" presName="c6" presStyleLbl="node1" presStyleIdx="5" presStyleCnt="19"/>
      <dgm:spPr/>
    </dgm:pt>
    <dgm:pt modelId="{11BD4229-39A5-42A4-B507-E38FD79EB32E}" type="pres">
      <dgm:prSet presAssocID="{A9618D06-2CC3-470A-A072-1302191696ED}" presName="c7" presStyleLbl="node1" presStyleIdx="6" presStyleCnt="19"/>
      <dgm:spPr/>
    </dgm:pt>
    <dgm:pt modelId="{D1A3306F-D731-43C1-BE94-ECECD7B9972D}" type="pres">
      <dgm:prSet presAssocID="{A9618D06-2CC3-470A-A072-1302191696ED}" presName="c8" presStyleLbl="node1" presStyleIdx="7" presStyleCnt="19"/>
      <dgm:spPr/>
    </dgm:pt>
    <dgm:pt modelId="{62B2B593-567D-40A7-A337-C673E53CD282}" type="pres">
      <dgm:prSet presAssocID="{A9618D06-2CC3-470A-A072-1302191696ED}" presName="c9" presStyleLbl="node1" presStyleIdx="8" presStyleCnt="19" custScaleX="62174" custScaleY="61975" custLinFactNeighborX="28784" custLinFactNeighborY="-77771"/>
      <dgm:spPr/>
    </dgm:pt>
    <dgm:pt modelId="{0C1C6D91-659F-40C8-AADC-FAB1047CF5B5}" type="pres">
      <dgm:prSet presAssocID="{A9618D06-2CC3-470A-A072-1302191696ED}" presName="c10" presStyleLbl="node1" presStyleIdx="9" presStyleCnt="19"/>
      <dgm:spPr/>
    </dgm:pt>
    <dgm:pt modelId="{F1E08A2B-0EFA-4C87-AAA4-DBA9EDC9E066}" type="pres">
      <dgm:prSet presAssocID="{A9618D06-2CC3-470A-A072-1302191696ED}" presName="c11" presStyleLbl="node1" presStyleIdx="10" presStyleCnt="19" custScaleX="66888" custScaleY="68163" custLinFactNeighborX="-55607" custLinFactNeighborY="-20142"/>
      <dgm:spPr/>
    </dgm:pt>
    <dgm:pt modelId="{4967B46E-CDAF-453B-AF93-B35FEDE47C9C}" type="pres">
      <dgm:prSet presAssocID="{A9618D06-2CC3-470A-A072-1302191696ED}" presName="c12" presStyleLbl="node1" presStyleIdx="11" presStyleCnt="19"/>
      <dgm:spPr/>
    </dgm:pt>
    <dgm:pt modelId="{6DD9A4A2-CECD-4F4A-BF19-D81B691546F9}" type="pres">
      <dgm:prSet presAssocID="{A9618D06-2CC3-470A-A072-1302191696ED}" presName="c13" presStyleLbl="node1" presStyleIdx="12" presStyleCnt="19"/>
      <dgm:spPr/>
    </dgm:pt>
    <dgm:pt modelId="{113B7733-AB57-43E9-A675-7499D6D41D6A}" type="pres">
      <dgm:prSet presAssocID="{A9618D06-2CC3-470A-A072-1302191696ED}" presName="c14" presStyleLbl="node1" presStyleIdx="13" presStyleCnt="19"/>
      <dgm:spPr/>
    </dgm:pt>
    <dgm:pt modelId="{4CFAFD8F-635E-41C0-A28E-B5D0F6902078}" type="pres">
      <dgm:prSet presAssocID="{A9618D06-2CC3-470A-A072-1302191696ED}" presName="c15" presStyleLbl="node1" presStyleIdx="14" presStyleCnt="19"/>
      <dgm:spPr/>
    </dgm:pt>
    <dgm:pt modelId="{553239A5-5AC3-42F6-A586-3DCCC34054E2}" type="pres">
      <dgm:prSet presAssocID="{A9618D06-2CC3-470A-A072-1302191696ED}" presName="c16" presStyleLbl="node1" presStyleIdx="15" presStyleCnt="19"/>
      <dgm:spPr/>
    </dgm:pt>
    <dgm:pt modelId="{B40569AF-E17A-4AC0-9520-627362D3A489}" type="pres">
      <dgm:prSet presAssocID="{A9618D06-2CC3-470A-A072-1302191696ED}" presName="c17" presStyleLbl="node1" presStyleIdx="16" presStyleCnt="19"/>
      <dgm:spPr/>
    </dgm:pt>
    <dgm:pt modelId="{78BA351E-2B34-4AB7-805E-03407B299BC0}" type="pres">
      <dgm:prSet presAssocID="{A9618D06-2CC3-470A-A072-1302191696ED}" presName="c18" presStyleLbl="node1" presStyleIdx="17" presStyleCnt="19"/>
      <dgm:spPr/>
    </dgm:pt>
    <dgm:pt modelId="{CFEF7A15-8E96-4780-A5DF-9EAA223BFAC3}" type="pres">
      <dgm:prSet presAssocID="{2B06A3D0-A720-4C83-BE04-5E2A74012035}" presName="chevronComposite1" presStyleCnt="0"/>
      <dgm:spPr/>
    </dgm:pt>
    <dgm:pt modelId="{6C5502A0-A3B9-45F2-99F0-97B0A6DEDEB6}" type="pres">
      <dgm:prSet presAssocID="{2B06A3D0-A720-4C83-BE04-5E2A74012035}" presName="chevron1" presStyleLbl="sibTrans2D1" presStyleIdx="0" presStyleCnt="2"/>
      <dgm:spPr/>
    </dgm:pt>
    <dgm:pt modelId="{FE68F3F8-3301-4580-83D4-03874A58BE23}" type="pres">
      <dgm:prSet presAssocID="{2B06A3D0-A720-4C83-BE04-5E2A74012035}" presName="spChevron1" presStyleCnt="0"/>
      <dgm:spPr/>
    </dgm:pt>
    <dgm:pt modelId="{E5AE6424-007C-471F-B5FE-ABFB01A47B94}" type="pres">
      <dgm:prSet presAssocID="{2B06A3D0-A720-4C83-BE04-5E2A74012035}" presName="overlap" presStyleCnt="0"/>
      <dgm:spPr/>
    </dgm:pt>
    <dgm:pt modelId="{4CCBCE63-BEA0-4EDB-B03B-B2B4887836CE}" type="pres">
      <dgm:prSet presAssocID="{2B06A3D0-A720-4C83-BE04-5E2A74012035}" presName="chevronComposite2" presStyleCnt="0"/>
      <dgm:spPr/>
    </dgm:pt>
    <dgm:pt modelId="{B60EC59F-487F-44CA-9934-9B627084E511}" type="pres">
      <dgm:prSet presAssocID="{2B06A3D0-A720-4C83-BE04-5E2A74012035}" presName="chevron2" presStyleLbl="sibTrans2D1" presStyleIdx="1" presStyleCnt="2"/>
      <dgm:spPr/>
    </dgm:pt>
    <dgm:pt modelId="{BD0DAF1D-FDB2-40A5-95A9-FFF3E976E758}" type="pres">
      <dgm:prSet presAssocID="{2B06A3D0-A720-4C83-BE04-5E2A74012035}" presName="spChevron2" presStyleCnt="0"/>
      <dgm:spPr/>
    </dgm:pt>
    <dgm:pt modelId="{1A58FEF1-C0BF-43AF-B8C7-62876196A5D1}" type="pres">
      <dgm:prSet presAssocID="{2F7EA789-12B9-4B02-BB59-C7A676A6D906}" presName="last" presStyleCnt="0"/>
      <dgm:spPr/>
    </dgm:pt>
    <dgm:pt modelId="{205B2AC0-E1E6-4426-8B44-AB735AA5B5DA}" type="pres">
      <dgm:prSet presAssocID="{2F7EA789-12B9-4B02-BB59-C7A676A6D906}" presName="circleTx" presStyleLbl="node1" presStyleIdx="18" presStyleCnt="19"/>
      <dgm:spPr/>
    </dgm:pt>
    <dgm:pt modelId="{8D4591A1-4D42-4945-9D35-58DD9F003531}" type="pres">
      <dgm:prSet presAssocID="{2F7EA789-12B9-4B02-BB59-C7A676A6D906}" presName="spN" presStyleCnt="0"/>
      <dgm:spPr/>
    </dgm:pt>
  </dgm:ptLst>
  <dgm:cxnLst>
    <dgm:cxn modelId="{41CC7F51-E5AF-444B-B3C9-79F4F1453D60}" type="presOf" srcId="{922DA5E0-25BF-4C30-8288-EDACAA445178}" destId="{44273775-2B6B-4346-8ACC-A317D94CB31A}" srcOrd="0" destOrd="0" presId="urn:microsoft.com/office/officeart/2009/3/layout/RandomtoResultProcess"/>
    <dgm:cxn modelId="{F2141FF0-AE27-49E3-B4E1-161F3FBCE2E1}" srcId="{922DA5E0-25BF-4C30-8288-EDACAA445178}" destId="{2F7EA789-12B9-4B02-BB59-C7A676A6D906}" srcOrd="1" destOrd="0" parTransId="{BC1EA7E7-973D-4C43-A0E0-AC76BE326CEE}" sibTransId="{BA18996C-5D13-4999-BE6F-006EAEEBFA94}"/>
    <dgm:cxn modelId="{CE80DD95-5969-4174-BD16-F2CB7639E671}" srcId="{922DA5E0-25BF-4C30-8288-EDACAA445178}" destId="{A9618D06-2CC3-470A-A072-1302191696ED}" srcOrd="0" destOrd="0" parTransId="{7BE7C55E-A79E-404F-B931-1C3970D9153E}" sibTransId="{2B06A3D0-A720-4C83-BE04-5E2A74012035}"/>
    <dgm:cxn modelId="{8056CC9A-3C70-46E5-AE35-864DA8237AEC}" type="presOf" srcId="{2F7EA789-12B9-4B02-BB59-C7A676A6D906}" destId="{205B2AC0-E1E6-4426-8B44-AB735AA5B5DA}" srcOrd="0" destOrd="0" presId="urn:microsoft.com/office/officeart/2009/3/layout/RandomtoResultProcess"/>
    <dgm:cxn modelId="{56997E68-E223-42CE-94E0-EDA742364DB6}" type="presOf" srcId="{A9618D06-2CC3-470A-A072-1302191696ED}" destId="{22487AB3-B621-4718-A6B9-54506330B189}" srcOrd="0" destOrd="0" presId="urn:microsoft.com/office/officeart/2009/3/layout/RandomtoResultProcess"/>
    <dgm:cxn modelId="{5C0CB08A-E9C3-4B38-9A39-B3FD8E4788E1}" type="presParOf" srcId="{44273775-2B6B-4346-8ACC-A317D94CB31A}" destId="{4F51175F-5B02-47E0-B403-6F3073C192F5}" srcOrd="0" destOrd="0" presId="urn:microsoft.com/office/officeart/2009/3/layout/RandomtoResultProcess"/>
    <dgm:cxn modelId="{9C4D18CD-8C60-41FD-9992-615E0EF03B9B}" type="presParOf" srcId="{4F51175F-5B02-47E0-B403-6F3073C192F5}" destId="{22487AB3-B621-4718-A6B9-54506330B189}" srcOrd="0" destOrd="0" presId="urn:microsoft.com/office/officeart/2009/3/layout/RandomtoResultProcess"/>
    <dgm:cxn modelId="{969E9573-AD06-4095-8271-DC5D0B33AE0A}" type="presParOf" srcId="{4F51175F-5B02-47E0-B403-6F3073C192F5}" destId="{313129A8-295D-45A8-941C-B9B18C1C8CBD}" srcOrd="1" destOrd="0" presId="urn:microsoft.com/office/officeart/2009/3/layout/RandomtoResultProcess"/>
    <dgm:cxn modelId="{AC3DF42D-B729-4FB8-9581-3C52F32729A0}" type="presParOf" srcId="{4F51175F-5B02-47E0-B403-6F3073C192F5}" destId="{B6FFF054-0125-49A9-A099-E9A42B8A8008}" srcOrd="2" destOrd="0" presId="urn:microsoft.com/office/officeart/2009/3/layout/RandomtoResultProcess"/>
    <dgm:cxn modelId="{CCA59DD3-9B90-4D5F-98CE-0B02CCE236B2}" type="presParOf" srcId="{4F51175F-5B02-47E0-B403-6F3073C192F5}" destId="{D8CFEDB5-9348-4D93-BB1A-A5D5F2BE0021}" srcOrd="3" destOrd="0" presId="urn:microsoft.com/office/officeart/2009/3/layout/RandomtoResultProcess"/>
    <dgm:cxn modelId="{AEA3F7CA-804C-451B-AC43-170C0753A5F8}" type="presParOf" srcId="{4F51175F-5B02-47E0-B403-6F3073C192F5}" destId="{CC0FD3C7-2F38-4BD8-AF4C-72FED52E7B03}" srcOrd="4" destOrd="0" presId="urn:microsoft.com/office/officeart/2009/3/layout/RandomtoResultProcess"/>
    <dgm:cxn modelId="{BE1E6461-13A5-4E34-8DC0-145854683DDC}" type="presParOf" srcId="{4F51175F-5B02-47E0-B403-6F3073C192F5}" destId="{C7DC8EA8-6514-4477-B03C-7775474A38A8}" srcOrd="5" destOrd="0" presId="urn:microsoft.com/office/officeart/2009/3/layout/RandomtoResultProcess"/>
    <dgm:cxn modelId="{B64C3E8F-3E73-4B3B-AF29-F503E3C36ABC}" type="presParOf" srcId="{4F51175F-5B02-47E0-B403-6F3073C192F5}" destId="{137725F4-6872-4993-83B5-F4E4CDE5597B}" srcOrd="6" destOrd="0" presId="urn:microsoft.com/office/officeart/2009/3/layout/RandomtoResultProcess"/>
    <dgm:cxn modelId="{E3E2C99A-9AB1-447B-8518-F54DF2989C60}" type="presParOf" srcId="{4F51175F-5B02-47E0-B403-6F3073C192F5}" destId="{11BD4229-39A5-42A4-B507-E38FD79EB32E}" srcOrd="7" destOrd="0" presId="urn:microsoft.com/office/officeart/2009/3/layout/RandomtoResultProcess"/>
    <dgm:cxn modelId="{B2C15CE4-2C0C-4195-8493-5D6CB640EC10}" type="presParOf" srcId="{4F51175F-5B02-47E0-B403-6F3073C192F5}" destId="{D1A3306F-D731-43C1-BE94-ECECD7B9972D}" srcOrd="8" destOrd="0" presId="urn:microsoft.com/office/officeart/2009/3/layout/RandomtoResultProcess"/>
    <dgm:cxn modelId="{105C94C9-6611-4263-88E1-1DD28A7228B7}" type="presParOf" srcId="{4F51175F-5B02-47E0-B403-6F3073C192F5}" destId="{62B2B593-567D-40A7-A337-C673E53CD282}" srcOrd="9" destOrd="0" presId="urn:microsoft.com/office/officeart/2009/3/layout/RandomtoResultProcess"/>
    <dgm:cxn modelId="{8D7CC647-E44C-4A39-A609-0C2526AA1C24}" type="presParOf" srcId="{4F51175F-5B02-47E0-B403-6F3073C192F5}" destId="{0C1C6D91-659F-40C8-AADC-FAB1047CF5B5}" srcOrd="10" destOrd="0" presId="urn:microsoft.com/office/officeart/2009/3/layout/RandomtoResultProcess"/>
    <dgm:cxn modelId="{A1F366B1-4692-4776-A919-06365300B559}" type="presParOf" srcId="{4F51175F-5B02-47E0-B403-6F3073C192F5}" destId="{F1E08A2B-0EFA-4C87-AAA4-DBA9EDC9E066}" srcOrd="11" destOrd="0" presId="urn:microsoft.com/office/officeart/2009/3/layout/RandomtoResultProcess"/>
    <dgm:cxn modelId="{9EA43E7B-722B-4CD6-B120-529432133325}" type="presParOf" srcId="{4F51175F-5B02-47E0-B403-6F3073C192F5}" destId="{4967B46E-CDAF-453B-AF93-B35FEDE47C9C}" srcOrd="12" destOrd="0" presId="urn:microsoft.com/office/officeart/2009/3/layout/RandomtoResultProcess"/>
    <dgm:cxn modelId="{1E3E4523-5D64-4BEC-8A70-94FC707237ED}" type="presParOf" srcId="{4F51175F-5B02-47E0-B403-6F3073C192F5}" destId="{6DD9A4A2-CECD-4F4A-BF19-D81B691546F9}" srcOrd="13" destOrd="0" presId="urn:microsoft.com/office/officeart/2009/3/layout/RandomtoResultProcess"/>
    <dgm:cxn modelId="{E25D6490-2BAA-4E07-B38F-44DF60753EFA}" type="presParOf" srcId="{4F51175F-5B02-47E0-B403-6F3073C192F5}" destId="{113B7733-AB57-43E9-A675-7499D6D41D6A}" srcOrd="14" destOrd="0" presId="urn:microsoft.com/office/officeart/2009/3/layout/RandomtoResultProcess"/>
    <dgm:cxn modelId="{D38692B3-9950-46C3-9AE7-39F4F142F2DA}" type="presParOf" srcId="{4F51175F-5B02-47E0-B403-6F3073C192F5}" destId="{4CFAFD8F-635E-41C0-A28E-B5D0F6902078}" srcOrd="15" destOrd="0" presId="urn:microsoft.com/office/officeart/2009/3/layout/RandomtoResultProcess"/>
    <dgm:cxn modelId="{AB3A66B7-A11A-430D-92C9-B26C6755BAE3}" type="presParOf" srcId="{4F51175F-5B02-47E0-B403-6F3073C192F5}" destId="{553239A5-5AC3-42F6-A586-3DCCC34054E2}" srcOrd="16" destOrd="0" presId="urn:microsoft.com/office/officeart/2009/3/layout/RandomtoResultProcess"/>
    <dgm:cxn modelId="{198079C1-551E-4B96-9BE7-2FBE4CD9B637}" type="presParOf" srcId="{4F51175F-5B02-47E0-B403-6F3073C192F5}" destId="{B40569AF-E17A-4AC0-9520-627362D3A489}" srcOrd="17" destOrd="0" presId="urn:microsoft.com/office/officeart/2009/3/layout/RandomtoResultProcess"/>
    <dgm:cxn modelId="{A08EDAD3-487F-4534-8664-165D7E7D73CE}" type="presParOf" srcId="{4F51175F-5B02-47E0-B403-6F3073C192F5}" destId="{78BA351E-2B34-4AB7-805E-03407B299BC0}" srcOrd="18" destOrd="0" presId="urn:microsoft.com/office/officeart/2009/3/layout/RandomtoResultProcess"/>
    <dgm:cxn modelId="{4AB1757C-9074-44D1-AAF5-D9B4F23D6BC1}" type="presParOf" srcId="{44273775-2B6B-4346-8ACC-A317D94CB31A}" destId="{CFEF7A15-8E96-4780-A5DF-9EAA223BFAC3}" srcOrd="1" destOrd="0" presId="urn:microsoft.com/office/officeart/2009/3/layout/RandomtoResultProcess"/>
    <dgm:cxn modelId="{FB4BC79C-9955-4E2F-9488-F2370BE543DB}" type="presParOf" srcId="{CFEF7A15-8E96-4780-A5DF-9EAA223BFAC3}" destId="{6C5502A0-A3B9-45F2-99F0-97B0A6DEDEB6}" srcOrd="0" destOrd="0" presId="urn:microsoft.com/office/officeart/2009/3/layout/RandomtoResultProcess"/>
    <dgm:cxn modelId="{8BC54C3F-35F3-4CB8-BF2C-F3836E497374}" type="presParOf" srcId="{CFEF7A15-8E96-4780-A5DF-9EAA223BFAC3}" destId="{FE68F3F8-3301-4580-83D4-03874A58BE23}" srcOrd="1" destOrd="0" presId="urn:microsoft.com/office/officeart/2009/3/layout/RandomtoResultProcess"/>
    <dgm:cxn modelId="{0C508B8F-FB21-427B-BA88-D26C0AC72680}" type="presParOf" srcId="{44273775-2B6B-4346-8ACC-A317D94CB31A}" destId="{E5AE6424-007C-471F-B5FE-ABFB01A47B94}" srcOrd="2" destOrd="0" presId="urn:microsoft.com/office/officeart/2009/3/layout/RandomtoResultProcess"/>
    <dgm:cxn modelId="{F309F475-9FF5-4A1E-BE0D-378D312866CE}" type="presParOf" srcId="{44273775-2B6B-4346-8ACC-A317D94CB31A}" destId="{4CCBCE63-BEA0-4EDB-B03B-B2B4887836CE}" srcOrd="3" destOrd="0" presId="urn:microsoft.com/office/officeart/2009/3/layout/RandomtoResultProcess"/>
    <dgm:cxn modelId="{0EFEC966-F478-4B35-891C-D38386BDDBD4}" type="presParOf" srcId="{4CCBCE63-BEA0-4EDB-B03B-B2B4887836CE}" destId="{B60EC59F-487F-44CA-9934-9B627084E511}" srcOrd="0" destOrd="0" presId="urn:microsoft.com/office/officeart/2009/3/layout/RandomtoResultProcess"/>
    <dgm:cxn modelId="{261CD12B-9A84-4232-B932-60D11EA2F4B3}" type="presParOf" srcId="{4CCBCE63-BEA0-4EDB-B03B-B2B4887836CE}" destId="{BD0DAF1D-FDB2-40A5-95A9-FFF3E976E758}" srcOrd="1" destOrd="0" presId="urn:microsoft.com/office/officeart/2009/3/layout/RandomtoResultProcess"/>
    <dgm:cxn modelId="{1E66F293-F558-4DC4-B43F-097B81A96E4A}" type="presParOf" srcId="{44273775-2B6B-4346-8ACC-A317D94CB31A}" destId="{1A58FEF1-C0BF-43AF-B8C7-62876196A5D1}" srcOrd="4" destOrd="0" presId="urn:microsoft.com/office/officeart/2009/3/layout/RandomtoResultProcess"/>
    <dgm:cxn modelId="{D8C46EC3-F3C7-4613-B1BE-C1D35EA11898}" type="presParOf" srcId="{1A58FEF1-C0BF-43AF-B8C7-62876196A5D1}" destId="{205B2AC0-E1E6-4426-8B44-AB735AA5B5DA}" srcOrd="0" destOrd="0" presId="urn:microsoft.com/office/officeart/2009/3/layout/RandomtoResultProcess"/>
    <dgm:cxn modelId="{597F63C4-9CE7-4B59-A7C5-B493417DB9ED}" type="presParOf" srcId="{1A58FEF1-C0BF-43AF-B8C7-62876196A5D1}" destId="{8D4591A1-4D42-4945-9D35-58DD9F003531}"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86D7CE-5361-466B-BFEE-1D8CEF7E2AE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3ADCE56A-183E-4FAD-B812-3AA62798435F}">
      <dgm:prSet phldrT="[Текст]"/>
      <dgm:spPr/>
      <dgm:t>
        <a:bodyPr/>
        <a:lstStyle/>
        <a:p>
          <a:r>
            <a:rPr lang="ro-RO" smtClean="0"/>
            <a:t>Etapa actuală de dezvoltare a Republicii Moldova, ca stat suveran, independent, democrat și de drept, se caracterizează prin dezvoltarea și răspândirea rapidă a tehnologiilor informaționale, prin rolul sporit al domeniului informational ce include totalitatea informației, infrastructurii informaționale și de telecomunicații, a subiecților care efectuează colectarea, formarea, răspândirea și utilizarea informației sistemului ce reglementează relații sociale apărute în acest sens. </a:t>
          </a:r>
          <a:endParaRPr lang="fr-FR" dirty="0"/>
        </a:p>
      </dgm:t>
    </dgm:pt>
    <dgm:pt modelId="{4113E5F9-2E21-4609-98BE-F863B5A25421}" type="parTrans" cxnId="{F59F4483-8CE0-4503-8F2C-9BF47158C8C4}">
      <dgm:prSet/>
      <dgm:spPr/>
      <dgm:t>
        <a:bodyPr/>
        <a:lstStyle/>
        <a:p>
          <a:endParaRPr lang="fr-FR"/>
        </a:p>
      </dgm:t>
    </dgm:pt>
    <dgm:pt modelId="{15DD92B3-E05C-4B4F-8D62-2DBE23DDC703}" type="sibTrans" cxnId="{F59F4483-8CE0-4503-8F2C-9BF47158C8C4}">
      <dgm:prSet/>
      <dgm:spPr/>
      <dgm:t>
        <a:bodyPr/>
        <a:lstStyle/>
        <a:p>
          <a:endParaRPr lang="fr-FR"/>
        </a:p>
      </dgm:t>
    </dgm:pt>
    <dgm:pt modelId="{811CF51A-620C-4369-8163-D321D6B332ED}">
      <dgm:prSet/>
      <dgm:spPr/>
      <dgm:t>
        <a:bodyPr/>
        <a:lstStyle/>
        <a:p>
          <a:r>
            <a:rPr lang="ro-RO" dirty="0" smtClean="0"/>
            <a:t>Pe parcursul ultimului deceniu, Republica Moldova a realizat mai multe strategii, programe şi politici de ţară, pentru dezvoltarea societăţii informaţionale la nivel naţional, în conformitate cu recomandările forurilor europene şi internaţionale din domeniul tehnologiilor informaționale și comunicaţiilor electronice, drepturilor şi libertăţilor fundamentale ale omului în mediul on-line şi off-line.</a:t>
          </a:r>
          <a:endParaRPr lang="ru-RU" dirty="0"/>
        </a:p>
      </dgm:t>
    </dgm:pt>
    <dgm:pt modelId="{33792465-789C-41A7-8A9E-233C726F2286}" type="parTrans" cxnId="{873CBAF0-0C9F-412C-8B1B-9B95E771C44C}">
      <dgm:prSet/>
      <dgm:spPr/>
      <dgm:t>
        <a:bodyPr/>
        <a:lstStyle/>
        <a:p>
          <a:endParaRPr lang="fr-FR"/>
        </a:p>
      </dgm:t>
    </dgm:pt>
    <dgm:pt modelId="{2B8EC4FD-BF4A-4DB0-85E3-92AB67AFF04B}" type="sibTrans" cxnId="{873CBAF0-0C9F-412C-8B1B-9B95E771C44C}">
      <dgm:prSet/>
      <dgm:spPr/>
      <dgm:t>
        <a:bodyPr/>
        <a:lstStyle/>
        <a:p>
          <a:endParaRPr lang="fr-FR"/>
        </a:p>
      </dgm:t>
    </dgm:pt>
    <dgm:pt modelId="{D251D85C-6814-4818-BAF0-3EBCB3EE216B}" type="pres">
      <dgm:prSet presAssocID="{C186D7CE-5361-466B-BFEE-1D8CEF7E2AEB}" presName="Name0" presStyleCnt="0">
        <dgm:presLayoutVars>
          <dgm:dir/>
          <dgm:resizeHandles val="exact"/>
        </dgm:presLayoutVars>
      </dgm:prSet>
      <dgm:spPr/>
    </dgm:pt>
    <dgm:pt modelId="{D06F1635-3CFF-4E1A-9227-1715B12732DD}" type="pres">
      <dgm:prSet presAssocID="{3ADCE56A-183E-4FAD-B812-3AA62798435F}" presName="Name5" presStyleLbl="vennNode1" presStyleIdx="0" presStyleCnt="2">
        <dgm:presLayoutVars>
          <dgm:bulletEnabled val="1"/>
        </dgm:presLayoutVars>
      </dgm:prSet>
      <dgm:spPr/>
      <dgm:t>
        <a:bodyPr/>
        <a:lstStyle/>
        <a:p>
          <a:endParaRPr lang="fr-FR"/>
        </a:p>
      </dgm:t>
    </dgm:pt>
    <dgm:pt modelId="{A68DF0C4-AAE0-49FF-AF16-457F7454CE87}" type="pres">
      <dgm:prSet presAssocID="{15DD92B3-E05C-4B4F-8D62-2DBE23DDC703}" presName="space" presStyleCnt="0"/>
      <dgm:spPr/>
    </dgm:pt>
    <dgm:pt modelId="{1BE92F99-5F8A-4730-BEA6-4AD62F220027}" type="pres">
      <dgm:prSet presAssocID="{811CF51A-620C-4369-8163-D321D6B332ED}" presName="Name5" presStyleLbl="vennNode1" presStyleIdx="1" presStyleCnt="2">
        <dgm:presLayoutVars>
          <dgm:bulletEnabled val="1"/>
        </dgm:presLayoutVars>
      </dgm:prSet>
      <dgm:spPr/>
    </dgm:pt>
  </dgm:ptLst>
  <dgm:cxnLst>
    <dgm:cxn modelId="{873CBAF0-0C9F-412C-8B1B-9B95E771C44C}" srcId="{C186D7CE-5361-466B-BFEE-1D8CEF7E2AEB}" destId="{811CF51A-620C-4369-8163-D321D6B332ED}" srcOrd="1" destOrd="0" parTransId="{33792465-789C-41A7-8A9E-233C726F2286}" sibTransId="{2B8EC4FD-BF4A-4DB0-85E3-92AB67AFF04B}"/>
    <dgm:cxn modelId="{DDB1EA16-FACA-489E-87FE-38DDCE9EC407}" type="presOf" srcId="{811CF51A-620C-4369-8163-D321D6B332ED}" destId="{1BE92F99-5F8A-4730-BEA6-4AD62F220027}" srcOrd="0" destOrd="0" presId="urn:microsoft.com/office/officeart/2005/8/layout/venn3"/>
    <dgm:cxn modelId="{B687111D-FC56-4DE9-86AD-7CCC8FB3F147}" type="presOf" srcId="{C186D7CE-5361-466B-BFEE-1D8CEF7E2AEB}" destId="{D251D85C-6814-4818-BAF0-3EBCB3EE216B}" srcOrd="0" destOrd="0" presId="urn:microsoft.com/office/officeart/2005/8/layout/venn3"/>
    <dgm:cxn modelId="{D0B85E61-FD86-45C6-A127-881048FB646C}" type="presOf" srcId="{3ADCE56A-183E-4FAD-B812-3AA62798435F}" destId="{D06F1635-3CFF-4E1A-9227-1715B12732DD}" srcOrd="0" destOrd="0" presId="urn:microsoft.com/office/officeart/2005/8/layout/venn3"/>
    <dgm:cxn modelId="{F59F4483-8CE0-4503-8F2C-9BF47158C8C4}" srcId="{C186D7CE-5361-466B-BFEE-1D8CEF7E2AEB}" destId="{3ADCE56A-183E-4FAD-B812-3AA62798435F}" srcOrd="0" destOrd="0" parTransId="{4113E5F9-2E21-4609-98BE-F863B5A25421}" sibTransId="{15DD92B3-E05C-4B4F-8D62-2DBE23DDC703}"/>
    <dgm:cxn modelId="{E796B548-E483-47CB-AD83-7C4992D4A430}" type="presParOf" srcId="{D251D85C-6814-4818-BAF0-3EBCB3EE216B}" destId="{D06F1635-3CFF-4E1A-9227-1715B12732DD}" srcOrd="0" destOrd="0" presId="urn:microsoft.com/office/officeart/2005/8/layout/venn3"/>
    <dgm:cxn modelId="{212A9EB6-2F8D-4231-80A8-AB7C24CE7EE8}" type="presParOf" srcId="{D251D85C-6814-4818-BAF0-3EBCB3EE216B}" destId="{A68DF0C4-AAE0-49FF-AF16-457F7454CE87}" srcOrd="1" destOrd="0" presId="urn:microsoft.com/office/officeart/2005/8/layout/venn3"/>
    <dgm:cxn modelId="{D2F825B2-4266-4784-ABE4-DC5BE1BBCB77}" type="presParOf" srcId="{D251D85C-6814-4818-BAF0-3EBCB3EE216B}" destId="{1BE92F99-5F8A-4730-BEA6-4AD62F220027}"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59584A-0DAD-4E69-9F38-5FDAD401E96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fr-FR"/>
        </a:p>
      </dgm:t>
    </dgm:pt>
    <dgm:pt modelId="{5B788078-0554-4D1B-9FD2-EB060FD6DBCD}">
      <dgm:prSet phldrT="[Текст]"/>
      <dgm:spPr/>
      <dgm:t>
        <a:bodyPr/>
        <a:lstStyle/>
        <a:p>
          <a:pPr algn="just"/>
          <a:r>
            <a:rPr lang="ro-RO" dirty="0" smtClean="0"/>
            <a:t>Pentru Republica Moldova, securitatea informațională este un domeniu relativ nou. Legislația naţională în vigoare nu stipulează nicio prevedere privind securitatea informaţională. În conformitate cu decretul prezidenţial nr. 374-IV din 22.12.2005, două comisii naţionale, formate din înalţi demnitari de stat, urmau să elaboreze Concepţia securităţii naţionale. Documentul respectiv trebuia să substituie Concepţia adoptată prin hotărârea Parlamentului nr. 445-XIII din 5.05.1995. Însă nici în documentul elaborat în 2005 printre pericolele estimate la adresa Republicii Moldova nu s-a regăsit influenţa mediatică din exterior sau lipsa controlului asupra spaţiului informaţional în unele teritorii ale ţării.</a:t>
          </a:r>
          <a:endParaRPr lang="fr-FR" dirty="0"/>
        </a:p>
      </dgm:t>
    </dgm:pt>
    <dgm:pt modelId="{F7F72CAE-8171-4AEA-BFB7-FAD139373B0B}" type="parTrans" cxnId="{4D006E24-F6A0-4F19-87BA-55B920431C45}">
      <dgm:prSet/>
      <dgm:spPr/>
      <dgm:t>
        <a:bodyPr/>
        <a:lstStyle/>
        <a:p>
          <a:endParaRPr lang="fr-FR"/>
        </a:p>
      </dgm:t>
    </dgm:pt>
    <dgm:pt modelId="{6227433A-8991-4C5D-B44C-CCBA0C0D5898}" type="sibTrans" cxnId="{4D006E24-F6A0-4F19-87BA-55B920431C45}">
      <dgm:prSet/>
      <dgm:spPr/>
      <dgm:t>
        <a:bodyPr/>
        <a:lstStyle/>
        <a:p>
          <a:endParaRPr lang="fr-FR"/>
        </a:p>
      </dgm:t>
    </dgm:pt>
    <dgm:pt modelId="{890B05D6-2A83-4FF3-8A81-6ACB19AD27F2}">
      <dgm:prSet/>
      <dgm:spPr/>
      <dgm:t>
        <a:bodyPr/>
        <a:lstStyle/>
        <a:p>
          <a:pPr algn="just"/>
          <a:r>
            <a:rPr lang="ro-RO" dirty="0" smtClean="0"/>
            <a:t>Instituția Publică "Serviciul Tehnologia Informației și Securitate Cibernetică" (STISC) a fost creată în anul 2018 prin reorganizarea Întreprinderii de Stat „Centrul de Telecomunicații Speciale” și absorbția Întreprinderea de Stat „Centrul Informațional Agricol”, conform Hotărârii Guvernului Nr. 414 din 08.05.2018 cu privire la măsurile de consolidare a centrelor de date în sectorul public și de raționalizare a administrării sistemelor informaționale de stat. În calitate de operator al serviciilor electronice guvernamentale, STISC are misiunea de a asigura administrarea, menținerea și dezvoltarea infrastructurii de tehnologie a informației, Sistemului de telecomunicaţii al autorităţilor administraţiei publice, ca parte a reţelei de comunicaţii speciale și a sistemelor informaționale de stat, gestionarea infrastructurii unice a cheii publice a Guvernului, precum și implementarea politicii statului în domeniul securității cibernetice.</a:t>
          </a:r>
          <a:endParaRPr lang="ru-RU" dirty="0"/>
        </a:p>
      </dgm:t>
    </dgm:pt>
    <dgm:pt modelId="{CF25EEE8-554D-4F74-90B4-31978622E32B}" type="parTrans" cxnId="{D7169190-AC4E-4CBC-A77B-CCD27B9C779D}">
      <dgm:prSet/>
      <dgm:spPr/>
      <dgm:t>
        <a:bodyPr/>
        <a:lstStyle/>
        <a:p>
          <a:endParaRPr lang="fr-FR"/>
        </a:p>
      </dgm:t>
    </dgm:pt>
    <dgm:pt modelId="{E65BC3DC-093B-453A-A9D1-0B1F7E27B99D}" type="sibTrans" cxnId="{D7169190-AC4E-4CBC-A77B-CCD27B9C779D}">
      <dgm:prSet/>
      <dgm:spPr/>
      <dgm:t>
        <a:bodyPr/>
        <a:lstStyle/>
        <a:p>
          <a:endParaRPr lang="fr-FR"/>
        </a:p>
      </dgm:t>
    </dgm:pt>
    <dgm:pt modelId="{7B1DA750-F100-4BC9-93C1-1CACB63F801F}" type="pres">
      <dgm:prSet presAssocID="{A859584A-0DAD-4E69-9F38-5FDAD401E96B}" presName="compositeShape" presStyleCnt="0">
        <dgm:presLayoutVars>
          <dgm:chMax val="2"/>
          <dgm:dir/>
          <dgm:resizeHandles val="exact"/>
        </dgm:presLayoutVars>
      </dgm:prSet>
      <dgm:spPr/>
    </dgm:pt>
    <dgm:pt modelId="{34DDDC2F-3740-4341-9028-4AE452EFB9AE}" type="pres">
      <dgm:prSet presAssocID="{5B788078-0554-4D1B-9FD2-EB060FD6DBCD}" presName="upArrow" presStyleLbl="node1" presStyleIdx="0" presStyleCnt="2"/>
      <dgm:spPr/>
    </dgm:pt>
    <dgm:pt modelId="{D2F2D8F1-3EF5-457C-934B-685B7879550A}" type="pres">
      <dgm:prSet presAssocID="{5B788078-0554-4D1B-9FD2-EB060FD6DBCD}" presName="upArrowText" presStyleLbl="revTx" presStyleIdx="0" presStyleCnt="2">
        <dgm:presLayoutVars>
          <dgm:chMax val="0"/>
          <dgm:bulletEnabled val="1"/>
        </dgm:presLayoutVars>
      </dgm:prSet>
      <dgm:spPr/>
      <dgm:t>
        <a:bodyPr/>
        <a:lstStyle/>
        <a:p>
          <a:endParaRPr lang="fr-FR"/>
        </a:p>
      </dgm:t>
    </dgm:pt>
    <dgm:pt modelId="{95C81F2D-4322-4FA3-ACF1-60507615B6B2}" type="pres">
      <dgm:prSet presAssocID="{890B05D6-2A83-4FF3-8A81-6ACB19AD27F2}" presName="downArrow" presStyleLbl="node1" presStyleIdx="1" presStyleCnt="2"/>
      <dgm:spPr/>
    </dgm:pt>
    <dgm:pt modelId="{83232E84-4E93-4D93-89BC-09F02A3B1D55}" type="pres">
      <dgm:prSet presAssocID="{890B05D6-2A83-4FF3-8A81-6ACB19AD27F2}" presName="downArrowText" presStyleLbl="revTx" presStyleIdx="1" presStyleCnt="2">
        <dgm:presLayoutVars>
          <dgm:chMax val="0"/>
          <dgm:bulletEnabled val="1"/>
        </dgm:presLayoutVars>
      </dgm:prSet>
      <dgm:spPr/>
    </dgm:pt>
  </dgm:ptLst>
  <dgm:cxnLst>
    <dgm:cxn modelId="{4D006E24-F6A0-4F19-87BA-55B920431C45}" srcId="{A859584A-0DAD-4E69-9F38-5FDAD401E96B}" destId="{5B788078-0554-4D1B-9FD2-EB060FD6DBCD}" srcOrd="0" destOrd="0" parTransId="{F7F72CAE-8171-4AEA-BFB7-FAD139373B0B}" sibTransId="{6227433A-8991-4C5D-B44C-CCBA0C0D5898}"/>
    <dgm:cxn modelId="{4229B903-390A-4752-BA02-DDED78F57487}" type="presOf" srcId="{890B05D6-2A83-4FF3-8A81-6ACB19AD27F2}" destId="{83232E84-4E93-4D93-89BC-09F02A3B1D55}" srcOrd="0" destOrd="0" presId="urn:microsoft.com/office/officeart/2005/8/layout/arrow4"/>
    <dgm:cxn modelId="{D7169190-AC4E-4CBC-A77B-CCD27B9C779D}" srcId="{A859584A-0DAD-4E69-9F38-5FDAD401E96B}" destId="{890B05D6-2A83-4FF3-8A81-6ACB19AD27F2}" srcOrd="1" destOrd="0" parTransId="{CF25EEE8-554D-4F74-90B4-31978622E32B}" sibTransId="{E65BC3DC-093B-453A-A9D1-0B1F7E27B99D}"/>
    <dgm:cxn modelId="{1CAF1C57-7FB7-4AD5-BC0E-0FE395362F17}" type="presOf" srcId="{A859584A-0DAD-4E69-9F38-5FDAD401E96B}" destId="{7B1DA750-F100-4BC9-93C1-1CACB63F801F}" srcOrd="0" destOrd="0" presId="urn:microsoft.com/office/officeart/2005/8/layout/arrow4"/>
    <dgm:cxn modelId="{3E91AD75-553B-4133-95D7-5BD39D3EB635}" type="presOf" srcId="{5B788078-0554-4D1B-9FD2-EB060FD6DBCD}" destId="{D2F2D8F1-3EF5-457C-934B-685B7879550A}" srcOrd="0" destOrd="0" presId="urn:microsoft.com/office/officeart/2005/8/layout/arrow4"/>
    <dgm:cxn modelId="{5BB3A5C4-4FD2-441C-B16B-D60E8EEF424E}" type="presParOf" srcId="{7B1DA750-F100-4BC9-93C1-1CACB63F801F}" destId="{34DDDC2F-3740-4341-9028-4AE452EFB9AE}" srcOrd="0" destOrd="0" presId="urn:microsoft.com/office/officeart/2005/8/layout/arrow4"/>
    <dgm:cxn modelId="{B4724E4F-0BEC-4FB0-81ED-666B5225A290}" type="presParOf" srcId="{7B1DA750-F100-4BC9-93C1-1CACB63F801F}" destId="{D2F2D8F1-3EF5-457C-934B-685B7879550A}" srcOrd="1" destOrd="0" presId="urn:microsoft.com/office/officeart/2005/8/layout/arrow4"/>
    <dgm:cxn modelId="{8DA3CC89-9B8F-490B-984B-3AB60D983EFC}" type="presParOf" srcId="{7B1DA750-F100-4BC9-93C1-1CACB63F801F}" destId="{95C81F2D-4322-4FA3-ACF1-60507615B6B2}" srcOrd="2" destOrd="0" presId="urn:microsoft.com/office/officeart/2005/8/layout/arrow4"/>
    <dgm:cxn modelId="{F69B445C-F83D-411F-82A9-0D7C53A9BD86}" type="presParOf" srcId="{7B1DA750-F100-4BC9-93C1-1CACB63F801F}" destId="{83232E84-4E93-4D93-89BC-09F02A3B1D5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EAC2E5-3E1E-4D60-ABE9-FC04DBE33DD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B3A941CF-6115-4766-9B82-03C659F906BD}">
      <dgm:prSet phldrT="[Текст]"/>
      <dgm:spPr/>
      <dgm:t>
        <a:bodyPr/>
        <a:lstStyle/>
        <a:p>
          <a:r>
            <a:rPr lang="ro-RO" smtClean="0"/>
            <a:t>Administrarea infrastructurii de tehnologie a informației și a Sistemului de telecomunicaţii al autorităţilor administraţiei publice ca parte a reţelei de comunicaţii speciale;</a:t>
          </a:r>
          <a:endParaRPr lang="fr-FR" dirty="0"/>
        </a:p>
      </dgm:t>
    </dgm:pt>
    <dgm:pt modelId="{C8549507-A03A-4571-9837-ADEDC9B320E2}" type="parTrans" cxnId="{6410EF76-CE78-4508-87DD-14FE0A4DB417}">
      <dgm:prSet/>
      <dgm:spPr/>
      <dgm:t>
        <a:bodyPr/>
        <a:lstStyle/>
        <a:p>
          <a:endParaRPr lang="fr-FR"/>
        </a:p>
      </dgm:t>
    </dgm:pt>
    <dgm:pt modelId="{FE9FAB3F-A4EF-4664-B968-A4210836FA88}" type="sibTrans" cxnId="{6410EF76-CE78-4508-87DD-14FE0A4DB417}">
      <dgm:prSet/>
      <dgm:spPr/>
      <dgm:t>
        <a:bodyPr/>
        <a:lstStyle/>
        <a:p>
          <a:endParaRPr lang="fr-FR"/>
        </a:p>
      </dgm:t>
    </dgm:pt>
    <dgm:pt modelId="{9B45637B-0B27-4FD3-BA5A-147ACF5FA4B3}">
      <dgm:prSet/>
      <dgm:spPr/>
      <dgm:t>
        <a:bodyPr/>
        <a:lstStyle/>
        <a:p>
          <a:r>
            <a:rPr lang="ro-RO" smtClean="0"/>
            <a:t>Administrarea și menținerea sistemelor informaționale de stat;</a:t>
          </a:r>
          <a:endParaRPr lang="ru-RU" dirty="0"/>
        </a:p>
      </dgm:t>
    </dgm:pt>
    <dgm:pt modelId="{05F0260F-BAE6-46E4-B569-EDBA26C8DDB8}" type="parTrans" cxnId="{6B5D56CF-7362-46B5-AAF5-514BD82D4676}">
      <dgm:prSet/>
      <dgm:spPr/>
      <dgm:t>
        <a:bodyPr/>
        <a:lstStyle/>
        <a:p>
          <a:endParaRPr lang="fr-FR"/>
        </a:p>
      </dgm:t>
    </dgm:pt>
    <dgm:pt modelId="{77E1BE0E-3CB5-4F66-849E-91DDEC4D2CD4}" type="sibTrans" cxnId="{6B5D56CF-7362-46B5-AAF5-514BD82D4676}">
      <dgm:prSet/>
      <dgm:spPr/>
      <dgm:t>
        <a:bodyPr/>
        <a:lstStyle/>
        <a:p>
          <a:endParaRPr lang="fr-FR"/>
        </a:p>
      </dgm:t>
    </dgm:pt>
    <dgm:pt modelId="{92F0D1B4-1D00-4217-9175-6643A72FE13E}">
      <dgm:prSet/>
      <dgm:spPr/>
      <dgm:t>
        <a:bodyPr/>
        <a:lstStyle/>
        <a:p>
          <a:r>
            <a:rPr lang="ro-RO" smtClean="0"/>
            <a:t>Securitate cibernetică;</a:t>
          </a:r>
          <a:endParaRPr lang="ru-RU" dirty="0"/>
        </a:p>
      </dgm:t>
    </dgm:pt>
    <dgm:pt modelId="{3109C76F-3A01-4A8B-847B-9BB8F09893FD}" type="parTrans" cxnId="{AAC38434-A616-4BEC-9185-F9DC34F1F82D}">
      <dgm:prSet/>
      <dgm:spPr/>
      <dgm:t>
        <a:bodyPr/>
        <a:lstStyle/>
        <a:p>
          <a:endParaRPr lang="fr-FR"/>
        </a:p>
      </dgm:t>
    </dgm:pt>
    <dgm:pt modelId="{18DFF45C-92F2-4F24-8C7E-22B984752D2D}" type="sibTrans" cxnId="{AAC38434-A616-4BEC-9185-F9DC34F1F82D}">
      <dgm:prSet/>
      <dgm:spPr/>
      <dgm:t>
        <a:bodyPr/>
        <a:lstStyle/>
        <a:p>
          <a:endParaRPr lang="fr-FR"/>
        </a:p>
      </dgm:t>
    </dgm:pt>
    <dgm:pt modelId="{A741F8DC-7974-410E-A4D6-E02249185DF1}">
      <dgm:prSet/>
      <dgm:spPr/>
      <dgm:t>
        <a:bodyPr/>
        <a:lstStyle/>
        <a:p>
          <a:r>
            <a:rPr lang="ro-RO" dirty="0" smtClean="0"/>
            <a:t>Gestionarea infrastructurii unice a cheii publice (PKI) a Guvernului;</a:t>
          </a:r>
          <a:endParaRPr lang="ru-RU" dirty="0"/>
        </a:p>
      </dgm:t>
    </dgm:pt>
    <dgm:pt modelId="{25BBDF3C-DBC9-4B03-838E-43FE05C0C72D}" type="parTrans" cxnId="{48001BB8-8F7C-4ECE-85DD-18CFC9629887}">
      <dgm:prSet/>
      <dgm:spPr/>
      <dgm:t>
        <a:bodyPr/>
        <a:lstStyle/>
        <a:p>
          <a:endParaRPr lang="fr-FR"/>
        </a:p>
      </dgm:t>
    </dgm:pt>
    <dgm:pt modelId="{6ABDE28F-8223-4BE2-9644-A5ED44B6FE07}" type="sibTrans" cxnId="{48001BB8-8F7C-4ECE-85DD-18CFC9629887}">
      <dgm:prSet/>
      <dgm:spPr/>
      <dgm:t>
        <a:bodyPr/>
        <a:lstStyle/>
        <a:p>
          <a:endParaRPr lang="fr-FR"/>
        </a:p>
      </dgm:t>
    </dgm:pt>
    <dgm:pt modelId="{1F4E3BF1-504E-439E-9E4B-E01E754B7898}">
      <dgm:prSet/>
      <dgm:spPr/>
      <dgm:t>
        <a:bodyPr/>
        <a:lstStyle/>
        <a:p>
          <a:r>
            <a:rPr lang="ro-RO" smtClean="0"/>
            <a:t>Implementarea tehnologiilor informaționale în sectorul public.</a:t>
          </a:r>
          <a:endParaRPr lang="fr-FR"/>
        </a:p>
      </dgm:t>
    </dgm:pt>
    <dgm:pt modelId="{FA087958-24FD-451B-B50B-525D441E9C0F}" type="parTrans" cxnId="{1AFE1BD4-988F-434F-A06A-FFCA301BB777}">
      <dgm:prSet/>
      <dgm:spPr/>
      <dgm:t>
        <a:bodyPr/>
        <a:lstStyle/>
        <a:p>
          <a:endParaRPr lang="fr-FR"/>
        </a:p>
      </dgm:t>
    </dgm:pt>
    <dgm:pt modelId="{2BD9AC67-50BE-4A32-BE2F-3C178639A498}" type="sibTrans" cxnId="{1AFE1BD4-988F-434F-A06A-FFCA301BB777}">
      <dgm:prSet/>
      <dgm:spPr/>
      <dgm:t>
        <a:bodyPr/>
        <a:lstStyle/>
        <a:p>
          <a:endParaRPr lang="fr-FR"/>
        </a:p>
      </dgm:t>
    </dgm:pt>
    <dgm:pt modelId="{86EA0DFC-E2F6-4E13-8171-C486C1D6E459}" type="pres">
      <dgm:prSet presAssocID="{9CEAC2E5-3E1E-4D60-ABE9-FC04DBE33DD0}" presName="Name0" presStyleCnt="0">
        <dgm:presLayoutVars>
          <dgm:dir/>
          <dgm:resizeHandles val="exact"/>
        </dgm:presLayoutVars>
      </dgm:prSet>
      <dgm:spPr/>
    </dgm:pt>
    <dgm:pt modelId="{218562C0-31FD-460D-AFFC-732D7EE94281}" type="pres">
      <dgm:prSet presAssocID="{B3A941CF-6115-4766-9B82-03C659F906BD}" presName="node" presStyleLbl="node1" presStyleIdx="0" presStyleCnt="5">
        <dgm:presLayoutVars>
          <dgm:bulletEnabled val="1"/>
        </dgm:presLayoutVars>
      </dgm:prSet>
      <dgm:spPr/>
      <dgm:t>
        <a:bodyPr/>
        <a:lstStyle/>
        <a:p>
          <a:endParaRPr lang="fr-FR"/>
        </a:p>
      </dgm:t>
    </dgm:pt>
    <dgm:pt modelId="{4436288D-9B4E-4254-BBD0-77C6C4BF7CA8}" type="pres">
      <dgm:prSet presAssocID="{FE9FAB3F-A4EF-4664-B968-A4210836FA88}" presName="sibTrans" presStyleCnt="0"/>
      <dgm:spPr/>
    </dgm:pt>
    <dgm:pt modelId="{208F3F7E-8380-4357-B9B5-04A8A72AA6C4}" type="pres">
      <dgm:prSet presAssocID="{9B45637B-0B27-4FD3-BA5A-147ACF5FA4B3}" presName="node" presStyleLbl="node1" presStyleIdx="1" presStyleCnt="5">
        <dgm:presLayoutVars>
          <dgm:bulletEnabled val="1"/>
        </dgm:presLayoutVars>
      </dgm:prSet>
      <dgm:spPr/>
    </dgm:pt>
    <dgm:pt modelId="{2F8DB79A-75BF-4DAC-B249-F47C002999BC}" type="pres">
      <dgm:prSet presAssocID="{77E1BE0E-3CB5-4F66-849E-91DDEC4D2CD4}" presName="sibTrans" presStyleCnt="0"/>
      <dgm:spPr/>
    </dgm:pt>
    <dgm:pt modelId="{8A023C07-4844-4A70-A24A-CD5C9188140D}" type="pres">
      <dgm:prSet presAssocID="{92F0D1B4-1D00-4217-9175-6643A72FE13E}" presName="node" presStyleLbl="node1" presStyleIdx="2" presStyleCnt="5">
        <dgm:presLayoutVars>
          <dgm:bulletEnabled val="1"/>
        </dgm:presLayoutVars>
      </dgm:prSet>
      <dgm:spPr/>
    </dgm:pt>
    <dgm:pt modelId="{A174C2A8-2A71-428D-9F7E-7266E24F55CC}" type="pres">
      <dgm:prSet presAssocID="{18DFF45C-92F2-4F24-8C7E-22B984752D2D}" presName="sibTrans" presStyleCnt="0"/>
      <dgm:spPr/>
    </dgm:pt>
    <dgm:pt modelId="{877151BC-53AC-42FA-A55E-32BF87DA1DFA}" type="pres">
      <dgm:prSet presAssocID="{A741F8DC-7974-410E-A4D6-E02249185DF1}" presName="node" presStyleLbl="node1" presStyleIdx="3" presStyleCnt="5">
        <dgm:presLayoutVars>
          <dgm:bulletEnabled val="1"/>
        </dgm:presLayoutVars>
      </dgm:prSet>
      <dgm:spPr/>
    </dgm:pt>
    <dgm:pt modelId="{AC543819-57AB-4E0B-9D90-6F82106876C0}" type="pres">
      <dgm:prSet presAssocID="{6ABDE28F-8223-4BE2-9644-A5ED44B6FE07}" presName="sibTrans" presStyleCnt="0"/>
      <dgm:spPr/>
    </dgm:pt>
    <dgm:pt modelId="{BEB7B4C2-9D83-47B9-A81E-FB4405B44EC5}" type="pres">
      <dgm:prSet presAssocID="{1F4E3BF1-504E-439E-9E4B-E01E754B7898}" presName="node" presStyleLbl="node1" presStyleIdx="4" presStyleCnt="5">
        <dgm:presLayoutVars>
          <dgm:bulletEnabled val="1"/>
        </dgm:presLayoutVars>
      </dgm:prSet>
      <dgm:spPr/>
    </dgm:pt>
  </dgm:ptLst>
  <dgm:cxnLst>
    <dgm:cxn modelId="{B5081C5A-CFED-4C10-BE50-624AEAA68091}" type="presOf" srcId="{92F0D1B4-1D00-4217-9175-6643A72FE13E}" destId="{8A023C07-4844-4A70-A24A-CD5C9188140D}" srcOrd="0" destOrd="0" presId="urn:microsoft.com/office/officeart/2005/8/layout/hList6"/>
    <dgm:cxn modelId="{997D808F-AFC4-4D42-92C9-A26175164257}" type="presOf" srcId="{B3A941CF-6115-4766-9B82-03C659F906BD}" destId="{218562C0-31FD-460D-AFFC-732D7EE94281}" srcOrd="0" destOrd="0" presId="urn:microsoft.com/office/officeart/2005/8/layout/hList6"/>
    <dgm:cxn modelId="{1363ABEF-AEE1-4A45-8908-F7369FA06D12}" type="presOf" srcId="{9B45637B-0B27-4FD3-BA5A-147ACF5FA4B3}" destId="{208F3F7E-8380-4357-B9B5-04A8A72AA6C4}" srcOrd="0" destOrd="0" presId="urn:microsoft.com/office/officeart/2005/8/layout/hList6"/>
    <dgm:cxn modelId="{6B5D56CF-7362-46B5-AAF5-514BD82D4676}" srcId="{9CEAC2E5-3E1E-4D60-ABE9-FC04DBE33DD0}" destId="{9B45637B-0B27-4FD3-BA5A-147ACF5FA4B3}" srcOrd="1" destOrd="0" parTransId="{05F0260F-BAE6-46E4-B569-EDBA26C8DDB8}" sibTransId="{77E1BE0E-3CB5-4F66-849E-91DDEC4D2CD4}"/>
    <dgm:cxn modelId="{48001BB8-8F7C-4ECE-85DD-18CFC9629887}" srcId="{9CEAC2E5-3E1E-4D60-ABE9-FC04DBE33DD0}" destId="{A741F8DC-7974-410E-A4D6-E02249185DF1}" srcOrd="3" destOrd="0" parTransId="{25BBDF3C-DBC9-4B03-838E-43FE05C0C72D}" sibTransId="{6ABDE28F-8223-4BE2-9644-A5ED44B6FE07}"/>
    <dgm:cxn modelId="{F7BD9D05-6DA0-4E7E-A795-E37BE1579DFE}" type="presOf" srcId="{1F4E3BF1-504E-439E-9E4B-E01E754B7898}" destId="{BEB7B4C2-9D83-47B9-A81E-FB4405B44EC5}" srcOrd="0" destOrd="0" presId="urn:microsoft.com/office/officeart/2005/8/layout/hList6"/>
    <dgm:cxn modelId="{6775FD20-CC54-41AE-A0B9-A7522475A4BB}" type="presOf" srcId="{A741F8DC-7974-410E-A4D6-E02249185DF1}" destId="{877151BC-53AC-42FA-A55E-32BF87DA1DFA}" srcOrd="0" destOrd="0" presId="urn:microsoft.com/office/officeart/2005/8/layout/hList6"/>
    <dgm:cxn modelId="{AAC38434-A616-4BEC-9185-F9DC34F1F82D}" srcId="{9CEAC2E5-3E1E-4D60-ABE9-FC04DBE33DD0}" destId="{92F0D1B4-1D00-4217-9175-6643A72FE13E}" srcOrd="2" destOrd="0" parTransId="{3109C76F-3A01-4A8B-847B-9BB8F09893FD}" sibTransId="{18DFF45C-92F2-4F24-8C7E-22B984752D2D}"/>
    <dgm:cxn modelId="{BFC9B54F-8932-490B-8EEE-EFA1B5443248}" type="presOf" srcId="{9CEAC2E5-3E1E-4D60-ABE9-FC04DBE33DD0}" destId="{86EA0DFC-E2F6-4E13-8171-C486C1D6E459}" srcOrd="0" destOrd="0" presId="urn:microsoft.com/office/officeart/2005/8/layout/hList6"/>
    <dgm:cxn modelId="{1AFE1BD4-988F-434F-A06A-FFCA301BB777}" srcId="{9CEAC2E5-3E1E-4D60-ABE9-FC04DBE33DD0}" destId="{1F4E3BF1-504E-439E-9E4B-E01E754B7898}" srcOrd="4" destOrd="0" parTransId="{FA087958-24FD-451B-B50B-525D441E9C0F}" sibTransId="{2BD9AC67-50BE-4A32-BE2F-3C178639A498}"/>
    <dgm:cxn modelId="{6410EF76-CE78-4508-87DD-14FE0A4DB417}" srcId="{9CEAC2E5-3E1E-4D60-ABE9-FC04DBE33DD0}" destId="{B3A941CF-6115-4766-9B82-03C659F906BD}" srcOrd="0" destOrd="0" parTransId="{C8549507-A03A-4571-9837-ADEDC9B320E2}" sibTransId="{FE9FAB3F-A4EF-4664-B968-A4210836FA88}"/>
    <dgm:cxn modelId="{5E527106-C0EE-41A1-A363-B5D612D27F95}" type="presParOf" srcId="{86EA0DFC-E2F6-4E13-8171-C486C1D6E459}" destId="{218562C0-31FD-460D-AFFC-732D7EE94281}" srcOrd="0" destOrd="0" presId="urn:microsoft.com/office/officeart/2005/8/layout/hList6"/>
    <dgm:cxn modelId="{221BFBC5-493A-42BC-8F04-413924078344}" type="presParOf" srcId="{86EA0DFC-E2F6-4E13-8171-C486C1D6E459}" destId="{4436288D-9B4E-4254-BBD0-77C6C4BF7CA8}" srcOrd="1" destOrd="0" presId="urn:microsoft.com/office/officeart/2005/8/layout/hList6"/>
    <dgm:cxn modelId="{FAD5F925-BD9D-43A7-9282-ECD0C36A9268}" type="presParOf" srcId="{86EA0DFC-E2F6-4E13-8171-C486C1D6E459}" destId="{208F3F7E-8380-4357-B9B5-04A8A72AA6C4}" srcOrd="2" destOrd="0" presId="urn:microsoft.com/office/officeart/2005/8/layout/hList6"/>
    <dgm:cxn modelId="{3DD23D20-D9EA-4629-97E0-A2FA2CF30DB4}" type="presParOf" srcId="{86EA0DFC-E2F6-4E13-8171-C486C1D6E459}" destId="{2F8DB79A-75BF-4DAC-B249-F47C002999BC}" srcOrd="3" destOrd="0" presId="urn:microsoft.com/office/officeart/2005/8/layout/hList6"/>
    <dgm:cxn modelId="{17307F64-F985-4F8A-9681-B93ADF0503F9}" type="presParOf" srcId="{86EA0DFC-E2F6-4E13-8171-C486C1D6E459}" destId="{8A023C07-4844-4A70-A24A-CD5C9188140D}" srcOrd="4" destOrd="0" presId="urn:microsoft.com/office/officeart/2005/8/layout/hList6"/>
    <dgm:cxn modelId="{FA8EBF15-04BF-483A-AE42-5063011A8048}" type="presParOf" srcId="{86EA0DFC-E2F6-4E13-8171-C486C1D6E459}" destId="{A174C2A8-2A71-428D-9F7E-7266E24F55CC}" srcOrd="5" destOrd="0" presId="urn:microsoft.com/office/officeart/2005/8/layout/hList6"/>
    <dgm:cxn modelId="{BE58122E-859A-4058-9114-A09C698975A9}" type="presParOf" srcId="{86EA0DFC-E2F6-4E13-8171-C486C1D6E459}" destId="{877151BC-53AC-42FA-A55E-32BF87DA1DFA}" srcOrd="6" destOrd="0" presId="urn:microsoft.com/office/officeart/2005/8/layout/hList6"/>
    <dgm:cxn modelId="{D145B16F-4A7E-4BB9-8BAB-3293C9297F97}" type="presParOf" srcId="{86EA0DFC-E2F6-4E13-8171-C486C1D6E459}" destId="{AC543819-57AB-4E0B-9D90-6F82106876C0}" srcOrd="7" destOrd="0" presId="urn:microsoft.com/office/officeart/2005/8/layout/hList6"/>
    <dgm:cxn modelId="{508D9359-4328-442D-8593-355D2620DB40}" type="presParOf" srcId="{86EA0DFC-E2F6-4E13-8171-C486C1D6E459}" destId="{BEB7B4C2-9D83-47B9-A81E-FB4405B44EC5}"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86B38-B2B6-46AB-A6E6-44611E41DEBE}">
      <dsp:nvSpPr>
        <dsp:cNvPr id="0" name=""/>
        <dsp:cNvSpPr/>
      </dsp:nvSpPr>
      <dsp:spPr>
        <a:xfrm>
          <a:off x="831875" y="0"/>
          <a:ext cx="9427921" cy="567842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4971A-8D98-43DB-AEC7-F82806F0B0D4}">
      <dsp:nvSpPr>
        <dsp:cNvPr id="0" name=""/>
        <dsp:cNvSpPr/>
      </dsp:nvSpPr>
      <dsp:spPr>
        <a:xfrm>
          <a:off x="3046" y="1703527"/>
          <a:ext cx="1773692" cy="22713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o-RO" sz="1100" kern="1200" smtClean="0"/>
            <a:t>Securitate fizică, pentru a proteja obiectele fizice, împotriva accesului neautorizat și a utilizării greșite; </a:t>
          </a:r>
          <a:endParaRPr lang="fr-FR" sz="1100" kern="1200" dirty="0"/>
        </a:p>
      </dsp:txBody>
      <dsp:txXfrm>
        <a:off x="89631" y="1790112"/>
        <a:ext cx="1600522" cy="2098199"/>
      </dsp:txXfrm>
    </dsp:sp>
    <dsp:sp modelId="{DA36D408-5ECE-4DCB-B002-A6172DCAD040}">
      <dsp:nvSpPr>
        <dsp:cNvPr id="0" name=""/>
        <dsp:cNvSpPr/>
      </dsp:nvSpPr>
      <dsp:spPr>
        <a:xfrm>
          <a:off x="1865423" y="1703527"/>
          <a:ext cx="1773692" cy="22713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o-RO" sz="1100" kern="1200" smtClean="0"/>
            <a:t>Securitatea personalului, pentru a proteja persoana sau grupul de persoane care sunt autorizate să acceseze organizația și  operațiunile sale; </a:t>
          </a:r>
          <a:endParaRPr lang="ru-RU" sz="1100" kern="1200" dirty="0"/>
        </a:p>
      </dsp:txBody>
      <dsp:txXfrm>
        <a:off x="1952008" y="1790112"/>
        <a:ext cx="1600522" cy="2098199"/>
      </dsp:txXfrm>
    </dsp:sp>
    <dsp:sp modelId="{126D41C9-62EA-46FA-B0C5-629C3196C000}">
      <dsp:nvSpPr>
        <dsp:cNvPr id="0" name=""/>
        <dsp:cNvSpPr/>
      </dsp:nvSpPr>
      <dsp:spPr>
        <a:xfrm>
          <a:off x="3727801" y="1703527"/>
          <a:ext cx="1773692" cy="22713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o-RO" sz="1100" kern="1200" dirty="0" smtClean="0"/>
            <a:t>Securitatea operațiunilor, pentru a proteja detaliile unei anumite operațiuni sau a unei serii de activități; </a:t>
          </a:r>
          <a:endParaRPr lang="ru-RU" sz="1100" kern="1200" dirty="0"/>
        </a:p>
      </dsp:txBody>
      <dsp:txXfrm>
        <a:off x="3814386" y="1790112"/>
        <a:ext cx="1600522" cy="2098199"/>
      </dsp:txXfrm>
    </dsp:sp>
    <dsp:sp modelId="{E2D9B59F-EF5C-44F3-A993-13BDBD051E97}">
      <dsp:nvSpPr>
        <dsp:cNvPr id="0" name=""/>
        <dsp:cNvSpPr/>
      </dsp:nvSpPr>
      <dsp:spPr>
        <a:xfrm>
          <a:off x="5590178" y="1703527"/>
          <a:ext cx="1773692" cy="22713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o-RO" sz="1100" kern="1200" smtClean="0"/>
            <a:t>Securitatea comunicațiilor, pentru a proteja mediile de comunicații, tehnologia și conținutul; </a:t>
          </a:r>
          <a:endParaRPr lang="ru-RU" sz="1100" kern="1200" dirty="0"/>
        </a:p>
      </dsp:txBody>
      <dsp:txXfrm>
        <a:off x="5676763" y="1790112"/>
        <a:ext cx="1600522" cy="2098199"/>
      </dsp:txXfrm>
    </dsp:sp>
    <dsp:sp modelId="{D36C3547-95D6-4A4C-88C5-2DFAEDAFF6F5}">
      <dsp:nvSpPr>
        <dsp:cNvPr id="0" name=""/>
        <dsp:cNvSpPr/>
      </dsp:nvSpPr>
      <dsp:spPr>
        <a:xfrm>
          <a:off x="7452555" y="1703527"/>
          <a:ext cx="1773692" cy="22713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o-RO" sz="1100" kern="1200" smtClean="0"/>
            <a:t>Securitatea rețelelor, pentru a proteja componentele de rețea, conexiunile și conținutul;</a:t>
          </a:r>
          <a:endParaRPr lang="ru-RU" sz="1100" kern="1200" dirty="0"/>
        </a:p>
      </dsp:txBody>
      <dsp:txXfrm>
        <a:off x="7539140" y="1790112"/>
        <a:ext cx="1600522" cy="2098199"/>
      </dsp:txXfrm>
    </dsp:sp>
    <dsp:sp modelId="{F0374D1F-2D4A-4040-A363-83842C1AE082}">
      <dsp:nvSpPr>
        <dsp:cNvPr id="0" name=""/>
        <dsp:cNvSpPr/>
      </dsp:nvSpPr>
      <dsp:spPr>
        <a:xfrm>
          <a:off x="9314932" y="1703527"/>
          <a:ext cx="1773692" cy="227136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o-RO" sz="1100" kern="1200" smtClean="0"/>
            <a:t>Securitatea informațiilor, pentru a proteja confidențialitatea, integritatea și disponibilitatea activelor informaționale, indiferent dacă sunt stocate, procesate sau transmise. Se realizează prin aplicarea politicilor, educației, formării și conștientizării și tehnologiei.</a:t>
          </a:r>
          <a:endParaRPr lang="ru-RU" sz="1100" kern="1200" dirty="0"/>
        </a:p>
      </dsp:txBody>
      <dsp:txXfrm>
        <a:off x="9401517" y="1790112"/>
        <a:ext cx="1600522" cy="20981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00BAD-F0CB-44A9-8C15-160E0910E837}">
      <dsp:nvSpPr>
        <dsp:cNvPr id="0" name=""/>
        <dsp:cNvSpPr/>
      </dsp:nvSpPr>
      <dsp:spPr>
        <a:xfrm>
          <a:off x="0" y="0"/>
          <a:ext cx="4828032" cy="54186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ro-RO" sz="3600" kern="1200" dirty="0" smtClean="0"/>
            <a:t>Complexul de acțiuni, conform scopului și obiectivelor specificate sunt compartimentate pe patru piloni: </a:t>
          </a:r>
          <a:endParaRPr lang="fr-FR" sz="3600" kern="1200" dirty="0"/>
        </a:p>
      </dsp:txBody>
      <dsp:txXfrm>
        <a:off x="0" y="0"/>
        <a:ext cx="4828032" cy="2926080"/>
      </dsp:txXfrm>
    </dsp:sp>
    <dsp:sp modelId="{6692399D-8057-4FB4-8518-598F39695825}">
      <dsp:nvSpPr>
        <dsp:cNvPr id="0" name=""/>
        <dsp:cNvSpPr/>
      </dsp:nvSpPr>
      <dsp:spPr>
        <a:xfrm>
          <a:off x="0" y="2817706"/>
          <a:ext cx="1207007" cy="249258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ro-RO" sz="1300" b="1" kern="1200" dirty="0" smtClean="0"/>
            <a:t>Pilonul I  </a:t>
          </a:r>
          <a:r>
            <a:rPr lang="ro-RO" sz="1300" kern="1200" dirty="0" smtClean="0"/>
            <a:t>Asigurarea securității spațiului informational-cibernetic și investigarea criminalității informatice;</a:t>
          </a:r>
          <a:endParaRPr lang="fr-FR" sz="1300" kern="1200" dirty="0"/>
        </a:p>
      </dsp:txBody>
      <dsp:txXfrm>
        <a:off x="0" y="2817706"/>
        <a:ext cx="1207007" cy="2492586"/>
      </dsp:txXfrm>
    </dsp:sp>
    <dsp:sp modelId="{F6F0D667-E351-44F3-A5B2-4B25C1DE4792}">
      <dsp:nvSpPr>
        <dsp:cNvPr id="0" name=""/>
        <dsp:cNvSpPr/>
      </dsp:nvSpPr>
      <dsp:spPr>
        <a:xfrm>
          <a:off x="1207008" y="2817706"/>
          <a:ext cx="1207007" cy="249258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ro-RO" sz="1300" b="1" kern="1200" dirty="0" smtClean="0"/>
            <a:t>Pilonul II </a:t>
          </a:r>
          <a:r>
            <a:rPr lang="ro-RO" sz="1300" kern="1200" dirty="0" smtClean="0"/>
            <a:t>Asigurarea securității spațiului informațional-mediatic;</a:t>
          </a:r>
          <a:endParaRPr lang="ru-RU" sz="1300" kern="1200" dirty="0"/>
        </a:p>
      </dsp:txBody>
      <dsp:txXfrm>
        <a:off x="1207008" y="2817706"/>
        <a:ext cx="1207007" cy="2492586"/>
      </dsp:txXfrm>
    </dsp:sp>
    <dsp:sp modelId="{B3860F18-A0AE-4BF9-A729-851546F47D07}">
      <dsp:nvSpPr>
        <dsp:cNvPr id="0" name=""/>
        <dsp:cNvSpPr/>
      </dsp:nvSpPr>
      <dsp:spPr>
        <a:xfrm>
          <a:off x="2414016" y="2817706"/>
          <a:ext cx="1207007" cy="249258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ro-RO" sz="1300" b="1" kern="1200" dirty="0" smtClean="0"/>
            <a:t>Pilonul III </a:t>
          </a:r>
          <a:r>
            <a:rPr lang="ro-RO" sz="1300" kern="1200" dirty="0" smtClean="0"/>
            <a:t>Consolidarea capacităților operaționale;</a:t>
          </a:r>
          <a:endParaRPr lang="ru-RU" sz="1300" kern="1200" dirty="0"/>
        </a:p>
      </dsp:txBody>
      <dsp:txXfrm>
        <a:off x="2414016" y="2817706"/>
        <a:ext cx="1207007" cy="2492586"/>
      </dsp:txXfrm>
    </dsp:sp>
    <dsp:sp modelId="{A16D2828-1A8F-481E-BBBE-C44617FF8CAD}">
      <dsp:nvSpPr>
        <dsp:cNvPr id="0" name=""/>
        <dsp:cNvSpPr/>
      </dsp:nvSpPr>
      <dsp:spPr>
        <a:xfrm>
          <a:off x="3621023" y="2817706"/>
          <a:ext cx="1207007" cy="249258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ro-RO" sz="1300" b="1" kern="1200" dirty="0" smtClean="0"/>
            <a:t>Pilonul IV </a:t>
          </a:r>
          <a:r>
            <a:rPr lang="ro-RO" sz="1300" kern="1200" dirty="0" smtClean="0"/>
            <a:t>Eficientizarea procesului de coordonare internă și cooperare internațională în domeniul securității informaționale. </a:t>
          </a:r>
          <a:endParaRPr lang="ru-RU" sz="1300" kern="1200" dirty="0"/>
        </a:p>
      </dsp:txBody>
      <dsp:txXfrm>
        <a:off x="3621023" y="2817706"/>
        <a:ext cx="1207007" cy="24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19F54-B8A7-465D-8B73-D7D2E293B178}">
      <dsp:nvSpPr>
        <dsp:cNvPr id="0" name=""/>
        <dsp:cNvSpPr/>
      </dsp:nvSpPr>
      <dsp:spPr>
        <a:xfrm rot="4396374">
          <a:off x="982598" y="1364688"/>
          <a:ext cx="5920232" cy="4128623"/>
        </a:xfrm>
        <a:prstGeom prst="swooshArrow">
          <a:avLst>
            <a:gd name="adj1" fmla="val 16310"/>
            <a:gd name="adj2" fmla="val 313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1F1F1-A099-4029-8C9F-D535A29680BE}">
      <dsp:nvSpPr>
        <dsp:cNvPr id="0" name=""/>
        <dsp:cNvSpPr/>
      </dsp:nvSpPr>
      <dsp:spPr>
        <a:xfrm>
          <a:off x="3000425" y="1772107"/>
          <a:ext cx="149504" cy="149504"/>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367ED1-78EB-461D-9EE7-D73280A5D43B}">
      <dsp:nvSpPr>
        <dsp:cNvPr id="0" name=""/>
        <dsp:cNvSpPr/>
      </dsp:nvSpPr>
      <dsp:spPr>
        <a:xfrm>
          <a:off x="3844577" y="2420188"/>
          <a:ext cx="149504" cy="149504"/>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5BE0D5-2635-4175-B448-359243A96507}">
      <dsp:nvSpPr>
        <dsp:cNvPr id="0" name=""/>
        <dsp:cNvSpPr/>
      </dsp:nvSpPr>
      <dsp:spPr>
        <a:xfrm>
          <a:off x="4603483" y="3178683"/>
          <a:ext cx="149504" cy="149504"/>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4357BC-55C6-45A3-9AC7-3DD51BA6A831}">
      <dsp:nvSpPr>
        <dsp:cNvPr id="0" name=""/>
        <dsp:cNvSpPr/>
      </dsp:nvSpPr>
      <dsp:spPr>
        <a:xfrm>
          <a:off x="585723" y="0"/>
          <a:ext cx="2791206"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ctr" defTabSz="666750">
            <a:lnSpc>
              <a:spcPct val="90000"/>
            </a:lnSpc>
            <a:spcBef>
              <a:spcPct val="0"/>
            </a:spcBef>
            <a:spcAft>
              <a:spcPct val="35000"/>
            </a:spcAft>
          </a:pPr>
          <a:r>
            <a:rPr lang="fr-FR" sz="1500" kern="1200" dirty="0" err="1" smtClean="0"/>
            <a:t>Sistematizarea</a:t>
          </a:r>
          <a:r>
            <a:rPr lang="fr-FR" sz="1500" kern="1200" dirty="0" smtClean="0"/>
            <a:t>, </a:t>
          </a:r>
          <a:r>
            <a:rPr lang="fr-FR" sz="1500" kern="1200" dirty="0" err="1" smtClean="0"/>
            <a:t>analiza</a:t>
          </a:r>
          <a:r>
            <a:rPr lang="fr-FR" sz="1500" kern="1200" dirty="0" smtClean="0"/>
            <a:t> </a:t>
          </a:r>
          <a:r>
            <a:rPr lang="fr-FR" sz="1500" kern="1200" dirty="0" err="1" smtClean="0"/>
            <a:t>și</a:t>
          </a:r>
          <a:r>
            <a:rPr lang="fr-FR" sz="1500" kern="1200" dirty="0" smtClean="0"/>
            <a:t> </a:t>
          </a:r>
          <a:r>
            <a:rPr lang="fr-FR" sz="1500" kern="1200" dirty="0" err="1" smtClean="0"/>
            <a:t>evaluarea</a:t>
          </a:r>
          <a:r>
            <a:rPr lang="fr-FR" sz="1500" kern="1200" dirty="0" smtClean="0"/>
            <a:t> </a:t>
          </a:r>
          <a:r>
            <a:rPr lang="fr-FR" sz="1500" kern="1200" dirty="0" err="1" smtClean="0"/>
            <a:t>datelor</a:t>
          </a:r>
          <a:r>
            <a:rPr lang="fr-FR" sz="1500" kern="1200" dirty="0" smtClean="0"/>
            <a:t> </a:t>
          </a:r>
          <a:r>
            <a:rPr lang="fr-FR" sz="1500" kern="1200" dirty="0" err="1" smtClean="0"/>
            <a:t>statistice</a:t>
          </a:r>
          <a:r>
            <a:rPr lang="fr-FR" sz="1500" kern="1200" dirty="0" smtClean="0"/>
            <a:t> la </a:t>
          </a:r>
          <a:r>
            <a:rPr lang="fr-FR" sz="1500" kern="1200" dirty="0" err="1" smtClean="0"/>
            <a:t>capitolul</a:t>
          </a:r>
          <a:r>
            <a:rPr lang="fr-FR" sz="1500" kern="1200" dirty="0" smtClean="0"/>
            <a:t> </a:t>
          </a:r>
          <a:r>
            <a:rPr lang="fr-FR" sz="1500" kern="1200" dirty="0" err="1" smtClean="0"/>
            <a:t>securității</a:t>
          </a:r>
          <a:r>
            <a:rPr lang="fr-FR" sz="1500" kern="1200" dirty="0" smtClean="0"/>
            <a:t> </a:t>
          </a:r>
          <a:r>
            <a:rPr lang="fr-FR" sz="1500" kern="1200" dirty="0" err="1" smtClean="0"/>
            <a:t>cibernetice</a:t>
          </a:r>
          <a:r>
            <a:rPr lang="fr-FR" sz="1500" kern="1200" dirty="0" smtClean="0"/>
            <a:t>;</a:t>
          </a:r>
          <a:endParaRPr lang="fr-FR" sz="1500" kern="1200" dirty="0"/>
        </a:p>
      </dsp:txBody>
      <dsp:txXfrm>
        <a:off x="585723" y="0"/>
        <a:ext cx="2791206" cy="1097280"/>
      </dsp:txXfrm>
    </dsp:sp>
    <dsp:sp modelId="{6BD44967-542A-4194-8FE5-ADCE512C700C}">
      <dsp:nvSpPr>
        <dsp:cNvPr id="0" name=""/>
        <dsp:cNvSpPr/>
      </dsp:nvSpPr>
      <dsp:spPr>
        <a:xfrm>
          <a:off x="3980434" y="1298219"/>
          <a:ext cx="4149090"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fr-FR" sz="1500" kern="1200" dirty="0" err="1" smtClean="0"/>
            <a:t>Determinarea</a:t>
          </a:r>
          <a:r>
            <a:rPr lang="fr-FR" sz="1500" kern="1200" dirty="0" smtClean="0"/>
            <a:t> </a:t>
          </a:r>
          <a:r>
            <a:rPr lang="fr-FR" sz="1500" kern="1200" dirty="0" err="1" smtClean="0"/>
            <a:t>politicii</a:t>
          </a:r>
          <a:r>
            <a:rPr lang="fr-FR" sz="1500" kern="1200" dirty="0" smtClean="0"/>
            <a:t> </a:t>
          </a:r>
          <a:r>
            <a:rPr lang="fr-FR" sz="1500" kern="1200" dirty="0" err="1" smtClean="0"/>
            <a:t>privind</a:t>
          </a:r>
          <a:r>
            <a:rPr lang="fr-FR" sz="1500" kern="1200" dirty="0" smtClean="0"/>
            <a:t> </a:t>
          </a:r>
          <a:r>
            <a:rPr lang="fr-FR" sz="1500" kern="1200" dirty="0" err="1" smtClean="0"/>
            <a:t>modalitatea</a:t>
          </a:r>
          <a:r>
            <a:rPr lang="fr-FR" sz="1500" kern="1200" dirty="0" smtClean="0"/>
            <a:t> de </a:t>
          </a:r>
          <a:r>
            <a:rPr lang="fr-FR" sz="1500" kern="1200" dirty="0" err="1" smtClean="0"/>
            <a:t>raportare</a:t>
          </a:r>
          <a:r>
            <a:rPr lang="fr-FR" sz="1500" kern="1200" dirty="0" smtClean="0"/>
            <a:t>, </a:t>
          </a:r>
          <a:r>
            <a:rPr lang="fr-FR" sz="1500" kern="1200" dirty="0" err="1" smtClean="0"/>
            <a:t>stocare</a:t>
          </a:r>
          <a:r>
            <a:rPr lang="fr-FR" sz="1500" kern="1200" dirty="0" smtClean="0"/>
            <a:t> </a:t>
          </a:r>
          <a:r>
            <a:rPr lang="fr-FR" sz="1500" kern="1200" dirty="0" err="1" smtClean="0"/>
            <a:t>și</a:t>
          </a:r>
          <a:r>
            <a:rPr lang="fr-FR" sz="1500" kern="1200" dirty="0" smtClean="0"/>
            <a:t> </a:t>
          </a:r>
          <a:r>
            <a:rPr lang="fr-FR" sz="1500" kern="1200" dirty="0" err="1" smtClean="0"/>
            <a:t>prelucrare</a:t>
          </a:r>
          <a:r>
            <a:rPr lang="fr-FR" sz="1500" kern="1200" dirty="0" smtClean="0"/>
            <a:t> a </a:t>
          </a:r>
          <a:r>
            <a:rPr lang="fr-FR" sz="1500" kern="1200" dirty="0" err="1" smtClean="0"/>
            <a:t>informațiilor</a:t>
          </a:r>
          <a:r>
            <a:rPr lang="fr-FR" sz="1500" kern="1200" dirty="0" smtClean="0"/>
            <a:t> </a:t>
          </a:r>
          <a:r>
            <a:rPr lang="fr-FR" sz="1500" kern="1200" dirty="0" err="1" smtClean="0"/>
            <a:t>aferente</a:t>
          </a:r>
          <a:r>
            <a:rPr lang="fr-FR" sz="1500" kern="1200" dirty="0" smtClean="0"/>
            <a:t> </a:t>
          </a:r>
          <a:r>
            <a:rPr lang="fr-FR" sz="1500" kern="1200" dirty="0" err="1" smtClean="0"/>
            <a:t>incidentelor</a:t>
          </a:r>
          <a:r>
            <a:rPr lang="fr-FR" sz="1500" kern="1200" dirty="0" smtClean="0"/>
            <a:t> </a:t>
          </a:r>
          <a:r>
            <a:rPr lang="fr-FR" sz="1500" kern="1200" dirty="0" err="1" smtClean="0"/>
            <a:t>și</a:t>
          </a:r>
          <a:r>
            <a:rPr lang="fr-FR" sz="1500" kern="1200" dirty="0" smtClean="0"/>
            <a:t> </a:t>
          </a:r>
          <a:r>
            <a:rPr lang="fr-FR" sz="1500" kern="1200" dirty="0" err="1" smtClean="0"/>
            <a:t>amenințărilor</a:t>
          </a:r>
          <a:r>
            <a:rPr lang="fr-FR" sz="1500" kern="1200" dirty="0" smtClean="0"/>
            <a:t> la </a:t>
          </a:r>
          <a:r>
            <a:rPr lang="fr-FR" sz="1500" kern="1200" dirty="0" err="1" smtClean="0"/>
            <a:t>adresa</a:t>
          </a:r>
          <a:r>
            <a:rPr lang="fr-FR" sz="1500" kern="1200" dirty="0" smtClean="0"/>
            <a:t> </a:t>
          </a:r>
          <a:r>
            <a:rPr lang="fr-FR" sz="1500" kern="1200" dirty="0" err="1" smtClean="0"/>
            <a:t>securității</a:t>
          </a:r>
          <a:r>
            <a:rPr lang="fr-FR" sz="1500" kern="1200" dirty="0" smtClean="0"/>
            <a:t> </a:t>
          </a:r>
          <a:r>
            <a:rPr lang="fr-FR" sz="1500" kern="1200" dirty="0" err="1" smtClean="0"/>
            <a:t>informaționale</a:t>
          </a:r>
          <a:r>
            <a:rPr lang="fr-FR" sz="1500" kern="1200" dirty="0" smtClean="0"/>
            <a:t>; </a:t>
          </a:r>
          <a:endParaRPr lang="fr-FR" sz="1500" kern="1200" dirty="0"/>
        </a:p>
      </dsp:txBody>
      <dsp:txXfrm>
        <a:off x="3980434" y="1298219"/>
        <a:ext cx="4149090" cy="1097280"/>
      </dsp:txXfrm>
    </dsp:sp>
    <dsp:sp modelId="{C4FB17D2-C829-489A-AB12-7DE36D90603D}">
      <dsp:nvSpPr>
        <dsp:cNvPr id="0" name=""/>
        <dsp:cNvSpPr/>
      </dsp:nvSpPr>
      <dsp:spPr>
        <a:xfrm>
          <a:off x="585723" y="1946300"/>
          <a:ext cx="2791206"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r" defTabSz="666750">
            <a:lnSpc>
              <a:spcPct val="90000"/>
            </a:lnSpc>
            <a:spcBef>
              <a:spcPct val="0"/>
            </a:spcBef>
            <a:spcAft>
              <a:spcPct val="35000"/>
            </a:spcAft>
          </a:pPr>
          <a:r>
            <a:rPr lang="fr-FR" sz="1500" kern="1200" dirty="0" err="1" smtClean="0"/>
            <a:t>Dezvoltarea</a:t>
          </a:r>
          <a:r>
            <a:rPr lang="fr-FR" sz="1500" kern="1200" dirty="0" smtClean="0"/>
            <a:t> </a:t>
          </a:r>
          <a:r>
            <a:rPr lang="fr-FR" sz="1500" kern="1200" dirty="0" err="1" smtClean="0"/>
            <a:t>capacităților</a:t>
          </a:r>
          <a:r>
            <a:rPr lang="fr-FR" sz="1500" kern="1200" dirty="0" smtClean="0"/>
            <a:t> de </a:t>
          </a:r>
          <a:r>
            <a:rPr lang="fr-FR" sz="1500" kern="1200" dirty="0" err="1" smtClean="0"/>
            <a:t>reziliență</a:t>
          </a:r>
          <a:r>
            <a:rPr lang="fr-FR" sz="1500" kern="1200" dirty="0" smtClean="0"/>
            <a:t> </a:t>
          </a:r>
          <a:r>
            <a:rPr lang="fr-FR" sz="1500" kern="1200" dirty="0" err="1" smtClean="0"/>
            <a:t>cibernetică</a:t>
          </a:r>
          <a:r>
            <a:rPr lang="fr-FR" sz="1500" kern="1200" dirty="0" smtClean="0"/>
            <a:t> </a:t>
          </a:r>
          <a:r>
            <a:rPr lang="fr-FR" sz="1500" kern="1200" dirty="0" err="1" smtClean="0"/>
            <a:t>și</a:t>
          </a:r>
          <a:r>
            <a:rPr lang="fr-FR" sz="1500" kern="1200" dirty="0" smtClean="0"/>
            <a:t> </a:t>
          </a:r>
          <a:r>
            <a:rPr lang="fr-FR" sz="1500" kern="1200" dirty="0" err="1" smtClean="0"/>
            <a:t>ridicarea</a:t>
          </a:r>
          <a:r>
            <a:rPr lang="fr-FR" sz="1500" kern="1200" dirty="0" smtClean="0"/>
            <a:t> </a:t>
          </a:r>
          <a:r>
            <a:rPr lang="fr-FR" sz="1500" kern="1200" dirty="0" err="1" smtClean="0"/>
            <a:t>nivelului</a:t>
          </a:r>
          <a:r>
            <a:rPr lang="fr-FR" sz="1500" kern="1200" dirty="0" smtClean="0"/>
            <a:t> de </a:t>
          </a:r>
          <a:r>
            <a:rPr lang="fr-FR" sz="1500" kern="1200" dirty="0" err="1" smtClean="0"/>
            <a:t>cultură</a:t>
          </a:r>
          <a:r>
            <a:rPr lang="fr-FR" sz="1500" kern="1200" dirty="0" smtClean="0"/>
            <a:t> </a:t>
          </a:r>
          <a:r>
            <a:rPr lang="fr-FR" sz="1500" kern="1200" dirty="0" err="1" smtClean="0"/>
            <a:t>în</a:t>
          </a:r>
          <a:r>
            <a:rPr lang="fr-FR" sz="1500" kern="1200" dirty="0" smtClean="0"/>
            <a:t> TIC;</a:t>
          </a:r>
          <a:endParaRPr lang="fr-FR" sz="1500" kern="1200" dirty="0"/>
        </a:p>
      </dsp:txBody>
      <dsp:txXfrm>
        <a:off x="585723" y="1946300"/>
        <a:ext cx="2791206" cy="1097280"/>
      </dsp:txXfrm>
    </dsp:sp>
    <dsp:sp modelId="{18D507DA-3949-4C48-A371-37E3675D10F4}">
      <dsp:nvSpPr>
        <dsp:cNvPr id="0" name=""/>
        <dsp:cNvSpPr/>
      </dsp:nvSpPr>
      <dsp:spPr>
        <a:xfrm>
          <a:off x="5152671" y="4013301"/>
          <a:ext cx="149504" cy="149504"/>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F2E7DE-AEB5-402F-8F6F-103F415D9725}">
      <dsp:nvSpPr>
        <dsp:cNvPr id="0" name=""/>
        <dsp:cNvSpPr/>
      </dsp:nvSpPr>
      <dsp:spPr>
        <a:xfrm>
          <a:off x="5338318" y="2704795"/>
          <a:ext cx="2791205"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fr-FR" sz="1500" kern="1200" dirty="0" err="1" smtClean="0"/>
            <a:t>Desfășurarea</a:t>
          </a:r>
          <a:r>
            <a:rPr lang="fr-FR" sz="1500" kern="1200" dirty="0" smtClean="0"/>
            <a:t> </a:t>
          </a:r>
          <a:r>
            <a:rPr lang="fr-FR" sz="1500" kern="1200" dirty="0" err="1" smtClean="0"/>
            <a:t>acțiunilor</a:t>
          </a:r>
          <a:r>
            <a:rPr lang="fr-FR" sz="1500" kern="1200" dirty="0" smtClean="0"/>
            <a:t> de </a:t>
          </a:r>
          <a:r>
            <a:rPr lang="fr-FR" sz="1500" kern="1200" dirty="0" err="1" smtClean="0"/>
            <a:t>sensibilizare</a:t>
          </a:r>
          <a:r>
            <a:rPr lang="fr-FR" sz="1500" kern="1200" dirty="0" smtClean="0"/>
            <a:t> </a:t>
          </a:r>
          <a:r>
            <a:rPr lang="fr-FR" sz="1500" kern="1200" dirty="0" err="1" smtClean="0"/>
            <a:t>și</a:t>
          </a:r>
          <a:r>
            <a:rPr lang="fr-FR" sz="1500" kern="1200" dirty="0" smtClean="0"/>
            <a:t> </a:t>
          </a:r>
          <a:r>
            <a:rPr lang="fr-FR" sz="1500" kern="1200" dirty="0" err="1" smtClean="0"/>
            <a:t>informare</a:t>
          </a:r>
          <a:r>
            <a:rPr lang="fr-FR" sz="1500" kern="1200" dirty="0" smtClean="0"/>
            <a:t> a </a:t>
          </a:r>
          <a:r>
            <a:rPr lang="fr-FR" sz="1500" kern="1200" dirty="0" err="1" smtClean="0"/>
            <a:t>societății</a:t>
          </a:r>
          <a:r>
            <a:rPr lang="fr-FR" sz="1500" kern="1200" dirty="0" smtClean="0"/>
            <a:t> </a:t>
          </a:r>
          <a:r>
            <a:rPr lang="fr-FR" sz="1500" kern="1200" dirty="0" err="1" smtClean="0"/>
            <a:t>privind</a:t>
          </a:r>
          <a:r>
            <a:rPr lang="fr-FR" sz="1500" kern="1200" dirty="0" smtClean="0"/>
            <a:t> </a:t>
          </a:r>
          <a:r>
            <a:rPr lang="fr-FR" sz="1500" kern="1200" dirty="0" err="1" smtClean="0"/>
            <a:t>amenințările</a:t>
          </a:r>
          <a:r>
            <a:rPr lang="fr-FR" sz="1500" kern="1200" dirty="0" smtClean="0"/>
            <a:t>, </a:t>
          </a:r>
          <a:r>
            <a:rPr lang="fr-FR" sz="1500" kern="1200" dirty="0" err="1" smtClean="0"/>
            <a:t>vulnerabilitățile</a:t>
          </a:r>
          <a:r>
            <a:rPr lang="fr-FR" sz="1500" kern="1200" dirty="0" smtClean="0"/>
            <a:t> </a:t>
          </a:r>
          <a:r>
            <a:rPr lang="fr-FR" sz="1500" kern="1200" dirty="0" err="1" smtClean="0"/>
            <a:t>și</a:t>
          </a:r>
          <a:r>
            <a:rPr lang="fr-FR" sz="1500" kern="1200" dirty="0" smtClean="0"/>
            <a:t> </a:t>
          </a:r>
          <a:r>
            <a:rPr lang="fr-FR" sz="1500" kern="1200" dirty="0" err="1" smtClean="0"/>
            <a:t>riscurile</a:t>
          </a:r>
          <a:r>
            <a:rPr lang="fr-FR" sz="1500" kern="1200" dirty="0" smtClean="0"/>
            <a:t> </a:t>
          </a:r>
          <a:r>
            <a:rPr lang="fr-FR" sz="1500" kern="1200" dirty="0" err="1" smtClean="0"/>
            <a:t>securității</a:t>
          </a:r>
          <a:r>
            <a:rPr lang="fr-FR" sz="1500" kern="1200" dirty="0" smtClean="0"/>
            <a:t> </a:t>
          </a:r>
          <a:r>
            <a:rPr lang="fr-FR" sz="1500" kern="1200" dirty="0" err="1" smtClean="0"/>
            <a:t>cibernetice</a:t>
          </a:r>
          <a:r>
            <a:rPr lang="fr-FR" sz="1500" kern="1200" dirty="0" smtClean="0"/>
            <a:t>;</a:t>
          </a:r>
          <a:endParaRPr lang="fr-FR" sz="1500" kern="1200" dirty="0"/>
        </a:p>
      </dsp:txBody>
      <dsp:txXfrm>
        <a:off x="5338318" y="2704795"/>
        <a:ext cx="2791205" cy="1097280"/>
      </dsp:txXfrm>
    </dsp:sp>
    <dsp:sp modelId="{E54BC270-0C2F-4FEC-AC29-E13B8028E80E}">
      <dsp:nvSpPr>
        <dsp:cNvPr id="0" name=""/>
        <dsp:cNvSpPr/>
      </dsp:nvSpPr>
      <dsp:spPr>
        <a:xfrm>
          <a:off x="585723" y="3539413"/>
          <a:ext cx="4149090"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r" defTabSz="666750">
            <a:lnSpc>
              <a:spcPct val="90000"/>
            </a:lnSpc>
            <a:spcBef>
              <a:spcPct val="0"/>
            </a:spcBef>
            <a:spcAft>
              <a:spcPct val="35000"/>
            </a:spcAft>
          </a:pPr>
          <a:r>
            <a:rPr lang="fr-FR" sz="1500" kern="1200" dirty="0" err="1" smtClean="0"/>
            <a:t>Desfășurarea</a:t>
          </a:r>
          <a:r>
            <a:rPr lang="fr-FR" sz="1500" kern="1200" dirty="0" smtClean="0"/>
            <a:t> </a:t>
          </a:r>
          <a:r>
            <a:rPr lang="fr-FR" sz="1500" kern="1200" dirty="0" err="1" smtClean="0"/>
            <a:t>exercițiilor</a:t>
          </a:r>
          <a:r>
            <a:rPr lang="fr-FR" sz="1500" kern="1200" dirty="0" smtClean="0"/>
            <a:t> </a:t>
          </a:r>
          <a:r>
            <a:rPr lang="fr-FR" sz="1500" kern="1200" dirty="0" err="1" smtClean="0"/>
            <a:t>și</a:t>
          </a:r>
          <a:r>
            <a:rPr lang="fr-FR" sz="1500" kern="1200" dirty="0" smtClean="0"/>
            <a:t> </a:t>
          </a:r>
          <a:r>
            <a:rPr lang="fr-FR" sz="1500" kern="1200" dirty="0" err="1" smtClean="0"/>
            <a:t>antrenamentelor</a:t>
          </a:r>
          <a:r>
            <a:rPr lang="fr-FR" sz="1500" kern="1200" dirty="0" smtClean="0"/>
            <a:t> de </a:t>
          </a:r>
          <a:r>
            <a:rPr lang="fr-FR" sz="1500" kern="1200" dirty="0" err="1" smtClean="0"/>
            <a:t>consolidare</a:t>
          </a:r>
          <a:r>
            <a:rPr lang="fr-FR" sz="1500" kern="1200" dirty="0" smtClean="0"/>
            <a:t> a </a:t>
          </a:r>
          <a:r>
            <a:rPr lang="fr-FR" sz="1500" kern="1200" dirty="0" err="1" smtClean="0"/>
            <a:t>capacităților</a:t>
          </a:r>
          <a:r>
            <a:rPr lang="fr-FR" sz="1500" kern="1200" dirty="0" smtClean="0"/>
            <a:t> de </a:t>
          </a:r>
          <a:r>
            <a:rPr lang="fr-FR" sz="1500" kern="1200" dirty="0" err="1" smtClean="0"/>
            <a:t>reacție</a:t>
          </a:r>
          <a:r>
            <a:rPr lang="fr-FR" sz="1500" kern="1200" dirty="0" smtClean="0"/>
            <a:t> la </a:t>
          </a:r>
          <a:r>
            <a:rPr lang="fr-FR" sz="1500" kern="1200" dirty="0" err="1" smtClean="0"/>
            <a:t>atacuri</a:t>
          </a:r>
          <a:r>
            <a:rPr lang="fr-FR" sz="1500" kern="1200" dirty="0" smtClean="0"/>
            <a:t> </a:t>
          </a:r>
          <a:r>
            <a:rPr lang="fr-FR" sz="1500" kern="1200" dirty="0" err="1" smtClean="0"/>
            <a:t>cibernetice</a:t>
          </a:r>
          <a:r>
            <a:rPr lang="fr-FR" sz="1500" kern="1200" dirty="0" smtClean="0"/>
            <a:t>, inclusive </a:t>
          </a:r>
          <a:r>
            <a:rPr lang="fr-FR" sz="1500" kern="1200" dirty="0" err="1" smtClean="0"/>
            <a:t>blocarea</a:t>
          </a:r>
          <a:r>
            <a:rPr lang="fr-FR" sz="1500" kern="1200" dirty="0" smtClean="0"/>
            <a:t> </a:t>
          </a:r>
          <a:r>
            <a:rPr lang="fr-FR" sz="1500" kern="1200" dirty="0" err="1" smtClean="0"/>
            <a:t>atacurilor</a:t>
          </a:r>
          <a:r>
            <a:rPr lang="fr-FR" sz="1500" kern="1200" dirty="0" smtClean="0"/>
            <a:t> </a:t>
          </a:r>
          <a:r>
            <a:rPr lang="fr-FR" sz="1500" kern="1200" dirty="0" err="1" smtClean="0"/>
            <a:t>cibernetice</a:t>
          </a:r>
          <a:r>
            <a:rPr lang="fr-FR" sz="1500" kern="1200" dirty="0" smtClean="0"/>
            <a:t> </a:t>
          </a:r>
          <a:r>
            <a:rPr lang="fr-FR" sz="1500" kern="1200" dirty="0" err="1" smtClean="0"/>
            <a:t>simulate</a:t>
          </a:r>
          <a:r>
            <a:rPr lang="fr-FR" sz="1500" kern="1200" dirty="0" smtClean="0"/>
            <a:t>;</a:t>
          </a:r>
          <a:endParaRPr lang="fr-FR" sz="1500" kern="1200" dirty="0"/>
        </a:p>
      </dsp:txBody>
      <dsp:txXfrm>
        <a:off x="585723" y="3539413"/>
        <a:ext cx="4149090" cy="1097280"/>
      </dsp:txXfrm>
    </dsp:sp>
    <dsp:sp modelId="{3CB6B8F4-9F61-49EB-885C-F718F2604334}">
      <dsp:nvSpPr>
        <dsp:cNvPr id="0" name=""/>
        <dsp:cNvSpPr/>
      </dsp:nvSpPr>
      <dsp:spPr>
        <a:xfrm>
          <a:off x="4357624" y="5760719"/>
          <a:ext cx="3771900"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ctr" defTabSz="666750">
            <a:lnSpc>
              <a:spcPct val="90000"/>
            </a:lnSpc>
            <a:spcBef>
              <a:spcPct val="0"/>
            </a:spcBef>
            <a:spcAft>
              <a:spcPct val="35000"/>
            </a:spcAft>
          </a:pPr>
          <a:r>
            <a:rPr lang="fr-FR" sz="1500" kern="1200" dirty="0" err="1" smtClean="0"/>
            <a:t>Organizarea</a:t>
          </a:r>
          <a:r>
            <a:rPr lang="fr-FR" sz="1500" kern="1200" dirty="0" smtClean="0"/>
            <a:t> </a:t>
          </a:r>
          <a:r>
            <a:rPr lang="fr-FR" sz="1500" kern="1200" dirty="0" err="1" smtClean="0"/>
            <a:t>și</a:t>
          </a:r>
          <a:r>
            <a:rPr lang="fr-FR" sz="1500" kern="1200" dirty="0" smtClean="0"/>
            <a:t> </a:t>
          </a:r>
          <a:r>
            <a:rPr lang="fr-FR" sz="1500" kern="1200" dirty="0" err="1" smtClean="0"/>
            <a:t>efectuarea</a:t>
          </a:r>
          <a:r>
            <a:rPr lang="fr-FR" sz="1500" kern="1200" dirty="0" smtClean="0"/>
            <a:t> </a:t>
          </a:r>
          <a:r>
            <a:rPr lang="fr-FR" sz="1500" kern="1200" dirty="0" err="1" smtClean="0"/>
            <a:t>atelierelor</a:t>
          </a:r>
          <a:r>
            <a:rPr lang="fr-FR" sz="1500" kern="1200" dirty="0" smtClean="0"/>
            <a:t> de </a:t>
          </a:r>
          <a:r>
            <a:rPr lang="fr-FR" sz="1500" kern="1200" dirty="0" err="1" smtClean="0"/>
            <a:t>lucru</a:t>
          </a:r>
          <a:r>
            <a:rPr lang="fr-FR" sz="1500" kern="1200" dirty="0" smtClean="0"/>
            <a:t> </a:t>
          </a:r>
          <a:r>
            <a:rPr lang="fr-FR" sz="1500" kern="1200" dirty="0" err="1" smtClean="0"/>
            <a:t>în</a:t>
          </a:r>
          <a:r>
            <a:rPr lang="fr-FR" sz="1500" kern="1200" dirty="0" smtClean="0"/>
            <a:t> </a:t>
          </a:r>
          <a:r>
            <a:rPr lang="fr-FR" sz="1500" kern="1200" dirty="0" err="1" smtClean="0"/>
            <a:t>domeniul</a:t>
          </a:r>
          <a:r>
            <a:rPr lang="fr-FR" sz="1500" kern="1200" dirty="0" smtClean="0"/>
            <a:t> </a:t>
          </a:r>
          <a:r>
            <a:rPr lang="fr-FR" sz="1500" kern="1200" dirty="0" err="1" smtClean="0"/>
            <a:t>securității</a:t>
          </a:r>
          <a:r>
            <a:rPr lang="fr-FR" sz="1500" kern="1200" dirty="0" smtClean="0"/>
            <a:t> </a:t>
          </a:r>
          <a:r>
            <a:rPr lang="fr-FR" sz="1500" kern="1200" dirty="0" err="1" smtClean="0"/>
            <a:t>cibernetice</a:t>
          </a:r>
          <a:r>
            <a:rPr lang="fr-FR" sz="1500" kern="1200" dirty="0" smtClean="0"/>
            <a:t>. </a:t>
          </a:r>
          <a:endParaRPr lang="fr-FR" sz="1500" kern="1200" dirty="0"/>
        </a:p>
      </dsp:txBody>
      <dsp:txXfrm>
        <a:off x="4357624" y="5760719"/>
        <a:ext cx="3771900" cy="10972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B23CD-95DE-47AD-8636-45BC080D5FB3}">
      <dsp:nvSpPr>
        <dsp:cNvPr id="0" name=""/>
        <dsp:cNvSpPr/>
      </dsp:nvSpPr>
      <dsp:spPr>
        <a:xfrm rot="5400000">
          <a:off x="687217" y="1577602"/>
          <a:ext cx="2466025" cy="2973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F20CA-EDD2-4596-946A-D402FA3DF56E}">
      <dsp:nvSpPr>
        <dsp:cNvPr id="0" name=""/>
        <dsp:cNvSpPr/>
      </dsp:nvSpPr>
      <dsp:spPr>
        <a:xfrm>
          <a:off x="1253688" y="2578"/>
          <a:ext cx="3303573" cy="19821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err="1" smtClean="0"/>
            <a:t>Insuficiența</a:t>
          </a:r>
          <a:r>
            <a:rPr lang="fr-FR" sz="1400" kern="1200" dirty="0" smtClean="0"/>
            <a:t> </a:t>
          </a:r>
          <a:r>
            <a:rPr lang="fr-FR" sz="1400" kern="1200" dirty="0" err="1" smtClean="0"/>
            <a:t>specialiștilor</a:t>
          </a:r>
          <a:r>
            <a:rPr lang="fr-FR" sz="1400" kern="1200" dirty="0" smtClean="0"/>
            <a:t> </a:t>
          </a:r>
          <a:r>
            <a:rPr lang="fr-FR" sz="1400" kern="1200" dirty="0" err="1" smtClean="0"/>
            <a:t>calificați</a:t>
          </a:r>
          <a:r>
            <a:rPr lang="fr-FR" sz="1400" kern="1200" dirty="0" smtClean="0"/>
            <a:t> </a:t>
          </a:r>
          <a:r>
            <a:rPr lang="fr-FR" sz="1400" kern="1200" dirty="0" err="1" smtClean="0"/>
            <a:t>în</a:t>
          </a:r>
          <a:r>
            <a:rPr lang="fr-FR" sz="1400" kern="1200" dirty="0" smtClean="0"/>
            <a:t> </a:t>
          </a:r>
          <a:r>
            <a:rPr lang="fr-FR" sz="1400" kern="1200" dirty="0" err="1" smtClean="0"/>
            <a:t>domeniul</a:t>
          </a:r>
          <a:r>
            <a:rPr lang="fr-FR" sz="1400" kern="1200" dirty="0" smtClean="0"/>
            <a:t> </a:t>
          </a:r>
          <a:r>
            <a:rPr lang="fr-FR" sz="1400" kern="1200" dirty="0" err="1" smtClean="0"/>
            <a:t>tehnologiilor</a:t>
          </a:r>
          <a:r>
            <a:rPr lang="fr-FR" sz="1400" kern="1200" dirty="0" smtClean="0"/>
            <a:t> </a:t>
          </a:r>
          <a:r>
            <a:rPr lang="fr-FR" sz="1400" kern="1200" dirty="0" err="1" smtClean="0"/>
            <a:t>informaționale</a:t>
          </a:r>
          <a:r>
            <a:rPr lang="fr-FR" sz="1400" kern="1200" dirty="0" smtClean="0"/>
            <a:t> </a:t>
          </a:r>
          <a:r>
            <a:rPr lang="fr-FR" sz="1400" kern="1200" dirty="0" err="1" smtClean="0"/>
            <a:t>și</a:t>
          </a:r>
          <a:r>
            <a:rPr lang="fr-FR" sz="1400" kern="1200" dirty="0" smtClean="0"/>
            <a:t> </a:t>
          </a:r>
          <a:r>
            <a:rPr lang="fr-FR" sz="1400" kern="1200" dirty="0" err="1" smtClean="0"/>
            <a:t>nivelul</a:t>
          </a:r>
          <a:r>
            <a:rPr lang="fr-FR" sz="1400" kern="1200" dirty="0" smtClean="0"/>
            <a:t> redus de </a:t>
          </a:r>
          <a:r>
            <a:rPr lang="fr-FR" sz="1400" kern="1200" dirty="0" err="1" smtClean="0"/>
            <a:t>salarizare</a:t>
          </a:r>
          <a:r>
            <a:rPr lang="fr-FR" sz="1400" kern="1200" dirty="0" smtClean="0"/>
            <a:t> </a:t>
          </a:r>
          <a:r>
            <a:rPr lang="fr-FR" sz="1400" kern="1200" dirty="0" err="1" smtClean="0"/>
            <a:t>în</a:t>
          </a:r>
          <a:r>
            <a:rPr lang="fr-FR" sz="1400" kern="1200" dirty="0" smtClean="0"/>
            <a:t> </a:t>
          </a:r>
          <a:r>
            <a:rPr lang="fr-FR" sz="1400" kern="1200" dirty="0" err="1" smtClean="0"/>
            <a:t>special</a:t>
          </a:r>
          <a:r>
            <a:rPr lang="fr-FR" sz="1400" kern="1200" dirty="0" smtClean="0"/>
            <a:t> </a:t>
          </a:r>
          <a:r>
            <a:rPr lang="fr-FR" sz="1400" kern="1200" dirty="0" err="1" smtClean="0"/>
            <a:t>în</a:t>
          </a:r>
          <a:r>
            <a:rPr lang="fr-FR" sz="1400" kern="1200" dirty="0" smtClean="0"/>
            <a:t> </a:t>
          </a:r>
          <a:r>
            <a:rPr lang="fr-FR" sz="1400" kern="1200" dirty="0" err="1" smtClean="0"/>
            <a:t>sectorul</a:t>
          </a:r>
          <a:r>
            <a:rPr lang="fr-FR" sz="1400" kern="1200" dirty="0" smtClean="0"/>
            <a:t> public;</a:t>
          </a:r>
          <a:endParaRPr lang="fr-FR" sz="1400" kern="1200" dirty="0"/>
        </a:p>
      </dsp:txBody>
      <dsp:txXfrm>
        <a:off x="1311743" y="60633"/>
        <a:ext cx="3187463" cy="1866034"/>
      </dsp:txXfrm>
    </dsp:sp>
    <dsp:sp modelId="{62DCF9F8-847B-4B25-A395-AAFDF88EB9FE}">
      <dsp:nvSpPr>
        <dsp:cNvPr id="0" name=""/>
        <dsp:cNvSpPr/>
      </dsp:nvSpPr>
      <dsp:spPr>
        <a:xfrm>
          <a:off x="1926057" y="2816443"/>
          <a:ext cx="4382098" cy="2973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40F696-5AB9-4C1F-81A7-6438F767AA6B}">
      <dsp:nvSpPr>
        <dsp:cNvPr id="0" name=""/>
        <dsp:cNvSpPr/>
      </dsp:nvSpPr>
      <dsp:spPr>
        <a:xfrm>
          <a:off x="1253688" y="2480258"/>
          <a:ext cx="3303573" cy="19821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err="1" smtClean="0"/>
            <a:t>Lipsa</a:t>
          </a:r>
          <a:r>
            <a:rPr lang="fr-FR" sz="1400" kern="1200" dirty="0" smtClean="0"/>
            <a:t> </a:t>
          </a:r>
          <a:r>
            <a:rPr lang="fr-FR" sz="1400" kern="1200" dirty="0" err="1" smtClean="0"/>
            <a:t>programelor</a:t>
          </a:r>
          <a:r>
            <a:rPr lang="fr-FR" sz="1400" kern="1200" dirty="0" smtClean="0"/>
            <a:t> de instruire </a:t>
          </a:r>
          <a:r>
            <a:rPr lang="fr-FR" sz="1400" kern="1200" dirty="0" err="1" smtClean="0"/>
            <a:t>specializate</a:t>
          </a:r>
          <a:r>
            <a:rPr lang="fr-FR" sz="1400" kern="1200" dirty="0" smtClean="0"/>
            <a:t> </a:t>
          </a:r>
          <a:r>
            <a:rPr lang="fr-FR" sz="1400" kern="1200" dirty="0" err="1" smtClean="0"/>
            <a:t>dedicate</a:t>
          </a:r>
          <a:r>
            <a:rPr lang="fr-FR" sz="1400" kern="1200" dirty="0" smtClean="0"/>
            <a:t> </a:t>
          </a:r>
          <a:r>
            <a:rPr lang="fr-FR" sz="1400" kern="1200" dirty="0" err="1" smtClean="0"/>
            <a:t>angajaților</a:t>
          </a:r>
          <a:r>
            <a:rPr lang="fr-FR" sz="1400" kern="1200" dirty="0" smtClean="0"/>
            <a:t> </a:t>
          </a:r>
          <a:r>
            <a:rPr lang="fr-FR" sz="1400" kern="1200" dirty="0" err="1" smtClean="0"/>
            <a:t>cu</a:t>
          </a:r>
          <a:r>
            <a:rPr lang="fr-FR" sz="1400" kern="1200" dirty="0" smtClean="0"/>
            <a:t> </a:t>
          </a:r>
          <a:r>
            <a:rPr lang="fr-FR" sz="1400" kern="1200" dirty="0" err="1" smtClean="0"/>
            <a:t>atribuții</a:t>
          </a:r>
          <a:r>
            <a:rPr lang="fr-FR" sz="1400" kern="1200" dirty="0" smtClean="0"/>
            <a:t> de </a:t>
          </a:r>
          <a:r>
            <a:rPr lang="fr-FR" sz="1400" kern="1200" dirty="0" err="1" smtClean="0"/>
            <a:t>investigare</a:t>
          </a:r>
          <a:r>
            <a:rPr lang="fr-FR" sz="1400" kern="1200" dirty="0" smtClean="0"/>
            <a:t> </a:t>
          </a:r>
          <a:r>
            <a:rPr lang="fr-FR" sz="1400" kern="1200" dirty="0" err="1" smtClean="0"/>
            <a:t>și</a:t>
          </a:r>
          <a:r>
            <a:rPr lang="fr-FR" sz="1400" kern="1200" dirty="0" smtClean="0"/>
            <a:t> </a:t>
          </a:r>
          <a:r>
            <a:rPr lang="fr-FR" sz="1400" kern="1200" dirty="0" err="1" smtClean="0"/>
            <a:t>urmărire</a:t>
          </a:r>
          <a:r>
            <a:rPr lang="fr-FR" sz="1400" kern="1200" dirty="0" smtClean="0"/>
            <a:t> </a:t>
          </a:r>
          <a:r>
            <a:rPr lang="fr-FR" sz="1400" kern="1200" dirty="0" err="1" smtClean="0"/>
            <a:t>penală</a:t>
          </a:r>
          <a:r>
            <a:rPr lang="fr-FR" sz="1400" kern="1200" dirty="0" smtClean="0"/>
            <a:t>, </a:t>
          </a:r>
          <a:r>
            <a:rPr lang="fr-FR" sz="1400" kern="1200" dirty="0" err="1" smtClean="0"/>
            <a:t>procurorilor</a:t>
          </a:r>
          <a:r>
            <a:rPr lang="fr-FR" sz="1400" kern="1200" dirty="0" smtClean="0"/>
            <a:t>, </a:t>
          </a:r>
          <a:r>
            <a:rPr lang="fr-FR" sz="1400" kern="1200" dirty="0" err="1" smtClean="0"/>
            <a:t>judecătorilor</a:t>
          </a:r>
          <a:r>
            <a:rPr lang="fr-FR" sz="1400" kern="1200" dirty="0" smtClean="0"/>
            <a:t>, </a:t>
          </a:r>
          <a:r>
            <a:rPr lang="fr-FR" sz="1400" kern="1200" dirty="0" err="1" smtClean="0"/>
            <a:t>specialiștilor</a:t>
          </a:r>
          <a:r>
            <a:rPr lang="fr-FR" sz="1400" kern="1200" dirty="0" smtClean="0"/>
            <a:t> </a:t>
          </a:r>
          <a:r>
            <a:rPr lang="fr-FR" sz="1400" kern="1200" dirty="0" err="1" smtClean="0"/>
            <a:t>și</a:t>
          </a:r>
          <a:r>
            <a:rPr lang="fr-FR" sz="1400" kern="1200" dirty="0" smtClean="0"/>
            <a:t> </a:t>
          </a:r>
          <a:r>
            <a:rPr lang="fr-FR" sz="1400" kern="1200" dirty="0" err="1" smtClean="0"/>
            <a:t>experiților</a:t>
          </a:r>
          <a:r>
            <a:rPr lang="fr-FR" sz="1400" kern="1200" dirty="0" smtClean="0"/>
            <a:t> </a:t>
          </a:r>
          <a:r>
            <a:rPr lang="fr-FR" sz="1400" kern="1200" dirty="0" err="1" smtClean="0"/>
            <a:t>judiciari</a:t>
          </a:r>
          <a:r>
            <a:rPr lang="fr-FR" sz="1400" kern="1200" dirty="0" smtClean="0"/>
            <a:t> </a:t>
          </a:r>
          <a:r>
            <a:rPr lang="fr-FR" sz="1400" kern="1200" dirty="0" err="1" smtClean="0"/>
            <a:t>în</a:t>
          </a:r>
          <a:r>
            <a:rPr lang="fr-FR" sz="1400" kern="1200" dirty="0" smtClean="0"/>
            <a:t> </a:t>
          </a:r>
          <a:r>
            <a:rPr lang="fr-FR" sz="1400" kern="1200" dirty="0" err="1" smtClean="0"/>
            <a:t>domeniu</a:t>
          </a:r>
          <a:r>
            <a:rPr lang="fr-FR" sz="1400" kern="1200" dirty="0" smtClean="0"/>
            <a:t> </a:t>
          </a:r>
          <a:r>
            <a:rPr lang="fr-FR" sz="1400" kern="1200" dirty="0" err="1" smtClean="0"/>
            <a:t>din</a:t>
          </a:r>
          <a:r>
            <a:rPr lang="fr-FR" sz="1400" kern="1200" dirty="0" smtClean="0"/>
            <a:t> </a:t>
          </a:r>
          <a:r>
            <a:rPr lang="fr-FR" sz="1400" kern="1200" dirty="0" err="1" smtClean="0"/>
            <a:t>cadrul</a:t>
          </a:r>
          <a:r>
            <a:rPr lang="fr-FR" sz="1400" kern="1200" dirty="0" smtClean="0"/>
            <a:t> </a:t>
          </a:r>
          <a:r>
            <a:rPr lang="fr-FR" sz="1400" kern="1200" dirty="0" err="1" smtClean="0"/>
            <a:t>structurilor</a:t>
          </a:r>
          <a:r>
            <a:rPr lang="fr-FR" sz="1400" kern="1200" dirty="0" smtClean="0"/>
            <a:t> de </a:t>
          </a:r>
          <a:r>
            <a:rPr lang="fr-FR" sz="1400" kern="1200" dirty="0" err="1" smtClean="0"/>
            <a:t>aplicare</a:t>
          </a:r>
          <a:r>
            <a:rPr lang="fr-FR" sz="1400" kern="1200" dirty="0" smtClean="0"/>
            <a:t> a </a:t>
          </a:r>
          <a:r>
            <a:rPr lang="fr-FR" sz="1400" kern="1200" dirty="0" err="1" smtClean="0"/>
            <a:t>legii</a:t>
          </a:r>
          <a:r>
            <a:rPr lang="fr-FR" sz="1400" kern="1200" dirty="0" smtClean="0"/>
            <a:t> </a:t>
          </a:r>
          <a:r>
            <a:rPr lang="fr-FR" sz="1400" kern="1200" dirty="0" err="1" smtClean="0"/>
            <a:t>precum</a:t>
          </a:r>
          <a:r>
            <a:rPr lang="fr-FR" sz="1400" kern="1200" dirty="0" smtClean="0"/>
            <a:t> </a:t>
          </a:r>
          <a:r>
            <a:rPr lang="fr-FR" sz="1400" kern="1200" dirty="0" err="1" smtClean="0"/>
            <a:t>și</a:t>
          </a:r>
          <a:r>
            <a:rPr lang="fr-FR" sz="1400" kern="1200" dirty="0" smtClean="0"/>
            <a:t> </a:t>
          </a:r>
          <a:r>
            <a:rPr lang="fr-FR" sz="1400" kern="1200" dirty="0" err="1" smtClean="0"/>
            <a:t>celor</a:t>
          </a:r>
          <a:r>
            <a:rPr lang="fr-FR" sz="1400" kern="1200" dirty="0" smtClean="0"/>
            <a:t> </a:t>
          </a:r>
          <a:r>
            <a:rPr lang="fr-FR" sz="1400" kern="1200" dirty="0" err="1" smtClean="0"/>
            <a:t>dedicate</a:t>
          </a:r>
          <a:r>
            <a:rPr lang="fr-FR" sz="1400" kern="1200" dirty="0" smtClean="0"/>
            <a:t> </a:t>
          </a:r>
          <a:r>
            <a:rPr lang="fr-FR" sz="1400" kern="1200" dirty="0" err="1" smtClean="0"/>
            <a:t>personalului</a:t>
          </a:r>
          <a:r>
            <a:rPr lang="fr-FR" sz="1400" kern="1200" dirty="0" smtClean="0"/>
            <a:t> </a:t>
          </a:r>
          <a:r>
            <a:rPr lang="fr-FR" sz="1400" kern="1200" dirty="0" err="1" smtClean="0"/>
            <a:t>ethnic</a:t>
          </a:r>
          <a:r>
            <a:rPr lang="fr-FR" sz="1400" kern="1200" dirty="0" smtClean="0"/>
            <a:t> </a:t>
          </a:r>
          <a:r>
            <a:rPr lang="fr-FR" sz="1400" kern="1200" dirty="0" err="1" smtClean="0"/>
            <a:t>din</a:t>
          </a:r>
          <a:r>
            <a:rPr lang="fr-FR" sz="1400" kern="1200" dirty="0" smtClean="0"/>
            <a:t> </a:t>
          </a:r>
          <a:r>
            <a:rPr lang="fr-FR" sz="1400" kern="1200" dirty="0" err="1" smtClean="0"/>
            <a:t>cadrul</a:t>
          </a:r>
          <a:r>
            <a:rPr lang="fr-FR" sz="1400" kern="1200" dirty="0" smtClean="0"/>
            <a:t> </a:t>
          </a:r>
          <a:r>
            <a:rPr lang="fr-FR" sz="1400" kern="1200" dirty="0" err="1" smtClean="0"/>
            <a:t>instituțiiilor</a:t>
          </a:r>
          <a:r>
            <a:rPr lang="fr-FR" sz="1400" kern="1200" dirty="0" smtClean="0"/>
            <a:t> </a:t>
          </a:r>
          <a:r>
            <a:rPr lang="fr-FR" sz="1400" kern="1200" dirty="0" err="1" smtClean="0"/>
            <a:t>publice</a:t>
          </a:r>
          <a:r>
            <a:rPr lang="fr-FR" sz="1400" kern="1200" dirty="0" smtClean="0"/>
            <a:t> </a:t>
          </a:r>
          <a:r>
            <a:rPr lang="fr-FR" sz="1400" kern="1200" dirty="0" err="1" smtClean="0"/>
            <a:t>în</a:t>
          </a:r>
          <a:r>
            <a:rPr lang="fr-FR" sz="1400" kern="1200" dirty="0" smtClean="0"/>
            <a:t> </a:t>
          </a:r>
          <a:r>
            <a:rPr lang="fr-FR" sz="1400" kern="1200" dirty="0" err="1" smtClean="0"/>
            <a:t>domeniul</a:t>
          </a:r>
          <a:r>
            <a:rPr lang="fr-FR" sz="1400" kern="1200" dirty="0" smtClean="0"/>
            <a:t> </a:t>
          </a:r>
          <a:r>
            <a:rPr lang="fr-FR" sz="1400" kern="1200" dirty="0" err="1" smtClean="0"/>
            <a:t>securității</a:t>
          </a:r>
          <a:r>
            <a:rPr lang="fr-FR" sz="1400" kern="1200" dirty="0" smtClean="0"/>
            <a:t> </a:t>
          </a:r>
          <a:r>
            <a:rPr lang="fr-FR" sz="1400" kern="1200" dirty="0" err="1" smtClean="0"/>
            <a:t>cibernetice</a:t>
          </a:r>
          <a:r>
            <a:rPr lang="fr-FR" sz="1400" kern="1200" dirty="0" smtClean="0"/>
            <a:t>;</a:t>
          </a:r>
          <a:endParaRPr lang="fr-FR" sz="1400" kern="1200" dirty="0"/>
        </a:p>
      </dsp:txBody>
      <dsp:txXfrm>
        <a:off x="1311743" y="2538313"/>
        <a:ext cx="3187463" cy="1866034"/>
      </dsp:txXfrm>
    </dsp:sp>
    <dsp:sp modelId="{9AF849AC-B9D2-4236-B550-72942F6CED10}">
      <dsp:nvSpPr>
        <dsp:cNvPr id="0" name=""/>
        <dsp:cNvSpPr/>
      </dsp:nvSpPr>
      <dsp:spPr>
        <a:xfrm rot="16200000">
          <a:off x="5080970" y="1577602"/>
          <a:ext cx="2466025" cy="29732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BFDE7A-8E02-48F6-816F-F633EE41E9DA}">
      <dsp:nvSpPr>
        <dsp:cNvPr id="0" name=""/>
        <dsp:cNvSpPr/>
      </dsp:nvSpPr>
      <dsp:spPr>
        <a:xfrm>
          <a:off x="5647441" y="2480258"/>
          <a:ext cx="3303573" cy="19821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err="1" smtClean="0"/>
            <a:t>Dotarea</a:t>
          </a:r>
          <a:r>
            <a:rPr lang="fr-FR" sz="1400" kern="1200" dirty="0" smtClean="0"/>
            <a:t> </a:t>
          </a:r>
          <a:r>
            <a:rPr lang="fr-FR" sz="1400" kern="1200" dirty="0" err="1" smtClean="0"/>
            <a:t>insuficientă</a:t>
          </a:r>
          <a:r>
            <a:rPr lang="fr-FR" sz="1400" kern="1200" dirty="0" smtClean="0"/>
            <a:t> </a:t>
          </a:r>
          <a:r>
            <a:rPr lang="fr-FR" sz="1400" kern="1200" dirty="0" err="1" smtClean="0"/>
            <a:t>cu</a:t>
          </a:r>
          <a:r>
            <a:rPr lang="fr-FR" sz="1400" kern="1200" dirty="0" smtClean="0"/>
            <a:t> </a:t>
          </a:r>
          <a:r>
            <a:rPr lang="fr-FR" sz="1400" kern="1200" dirty="0" err="1" smtClean="0"/>
            <a:t>echipament</a:t>
          </a:r>
          <a:r>
            <a:rPr lang="fr-FR" sz="1400" kern="1200" dirty="0" smtClean="0"/>
            <a:t> </a:t>
          </a:r>
          <a:r>
            <a:rPr lang="fr-FR" sz="1400" kern="1200" dirty="0" err="1" smtClean="0"/>
            <a:t>și</a:t>
          </a:r>
          <a:r>
            <a:rPr lang="fr-FR" sz="1400" kern="1200" dirty="0" smtClean="0"/>
            <a:t> soft-</a:t>
          </a:r>
          <a:r>
            <a:rPr lang="fr-FR" sz="1400" kern="1200" dirty="0" err="1" smtClean="0"/>
            <a:t>uri</a:t>
          </a:r>
          <a:r>
            <a:rPr lang="fr-FR" sz="1400" kern="1200" dirty="0" smtClean="0"/>
            <a:t> </a:t>
          </a:r>
          <a:r>
            <a:rPr lang="fr-FR" sz="1400" kern="1200" dirty="0" err="1" smtClean="0"/>
            <a:t>specializate</a:t>
          </a:r>
          <a:r>
            <a:rPr lang="fr-FR" sz="1400" kern="1200" dirty="0" smtClean="0"/>
            <a:t> </a:t>
          </a:r>
          <a:r>
            <a:rPr lang="fr-FR" sz="1400" kern="1200" dirty="0" err="1" smtClean="0"/>
            <a:t>dedicate</a:t>
          </a:r>
          <a:r>
            <a:rPr lang="fr-FR" sz="1400" kern="1200" dirty="0" smtClean="0"/>
            <a:t> </a:t>
          </a:r>
          <a:r>
            <a:rPr lang="fr-FR" sz="1400" kern="1200" dirty="0" err="1" smtClean="0"/>
            <a:t>investigării</a:t>
          </a:r>
          <a:r>
            <a:rPr lang="fr-FR" sz="1400" kern="1200" dirty="0" smtClean="0"/>
            <a:t> </a:t>
          </a:r>
          <a:r>
            <a:rPr lang="fr-FR" sz="1400" kern="1200" dirty="0" err="1" smtClean="0"/>
            <a:t>infracțiunilor</a:t>
          </a:r>
          <a:r>
            <a:rPr lang="fr-FR" sz="1400" kern="1200" dirty="0" smtClean="0"/>
            <a:t> </a:t>
          </a:r>
          <a:r>
            <a:rPr lang="fr-FR" sz="1400" kern="1200" dirty="0" err="1" smtClean="0"/>
            <a:t>informatice</a:t>
          </a:r>
          <a:r>
            <a:rPr lang="fr-FR" sz="1400" kern="1200" dirty="0" smtClean="0"/>
            <a:t>;</a:t>
          </a:r>
          <a:endParaRPr lang="fr-FR" sz="1400" kern="1200" dirty="0"/>
        </a:p>
      </dsp:txBody>
      <dsp:txXfrm>
        <a:off x="5705496" y="2538313"/>
        <a:ext cx="3187463" cy="1866034"/>
      </dsp:txXfrm>
    </dsp:sp>
    <dsp:sp modelId="{8A8975F1-DDC0-4479-931F-D0A8D60A1200}">
      <dsp:nvSpPr>
        <dsp:cNvPr id="0" name=""/>
        <dsp:cNvSpPr/>
      </dsp:nvSpPr>
      <dsp:spPr>
        <a:xfrm>
          <a:off x="5647441" y="2578"/>
          <a:ext cx="3303573" cy="198214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err="1" smtClean="0"/>
            <a:t>Finanțarea</a:t>
          </a:r>
          <a:r>
            <a:rPr lang="fr-FR" sz="1400" kern="1200" dirty="0" smtClean="0"/>
            <a:t> </a:t>
          </a:r>
          <a:r>
            <a:rPr lang="fr-FR" sz="1400" kern="1200" dirty="0" err="1" smtClean="0"/>
            <a:t>redusă</a:t>
          </a:r>
          <a:r>
            <a:rPr lang="fr-FR" sz="1400" kern="1200" dirty="0" smtClean="0"/>
            <a:t> </a:t>
          </a:r>
          <a:r>
            <a:rPr lang="fr-FR" sz="1400" kern="1200" dirty="0" err="1" smtClean="0"/>
            <a:t>pentru</a:t>
          </a:r>
          <a:r>
            <a:rPr lang="fr-FR" sz="1400" kern="1200" dirty="0" smtClean="0"/>
            <a:t> </a:t>
          </a:r>
          <a:r>
            <a:rPr lang="fr-FR" sz="1400" kern="1200" dirty="0" err="1" smtClean="0"/>
            <a:t>participarea</a:t>
          </a:r>
          <a:r>
            <a:rPr lang="fr-FR" sz="1400" kern="1200" dirty="0" smtClean="0"/>
            <a:t> </a:t>
          </a:r>
          <a:r>
            <a:rPr lang="fr-FR" sz="1400" kern="1200" dirty="0" err="1" smtClean="0"/>
            <a:t>specialiștilor</a:t>
          </a:r>
          <a:r>
            <a:rPr lang="fr-FR" sz="1400" kern="1200" dirty="0" smtClean="0"/>
            <a:t> la </a:t>
          </a:r>
          <a:r>
            <a:rPr lang="fr-FR" sz="1400" kern="1200" dirty="0" err="1" smtClean="0"/>
            <a:t>proiecte</a:t>
          </a:r>
          <a:r>
            <a:rPr lang="fr-FR" sz="1400" kern="1200" dirty="0" smtClean="0"/>
            <a:t> </a:t>
          </a:r>
          <a:r>
            <a:rPr lang="fr-FR" sz="1400" kern="1200" dirty="0" err="1" smtClean="0"/>
            <a:t>și</a:t>
          </a:r>
          <a:r>
            <a:rPr lang="fr-FR" sz="1400" kern="1200" dirty="0" smtClean="0"/>
            <a:t> </a:t>
          </a:r>
          <a:r>
            <a:rPr lang="fr-FR" sz="1400" kern="1200" dirty="0" err="1" smtClean="0"/>
            <a:t>evenimentele</a:t>
          </a:r>
          <a:r>
            <a:rPr lang="fr-FR" sz="1400" kern="1200" dirty="0" smtClean="0"/>
            <a:t> </a:t>
          </a:r>
          <a:r>
            <a:rPr lang="fr-FR" sz="1400" kern="1200" dirty="0" err="1" smtClean="0"/>
            <a:t>internaționale</a:t>
          </a:r>
          <a:r>
            <a:rPr lang="fr-FR" sz="1400" kern="1200" dirty="0" smtClean="0"/>
            <a:t> de </a:t>
          </a:r>
          <a:r>
            <a:rPr lang="fr-FR" sz="1400" kern="1200" dirty="0" err="1" smtClean="0"/>
            <a:t>consolidare</a:t>
          </a:r>
          <a:r>
            <a:rPr lang="fr-FR" sz="1400" kern="1200" dirty="0" smtClean="0"/>
            <a:t> a </a:t>
          </a:r>
          <a:r>
            <a:rPr lang="fr-FR" sz="1400" kern="1200" dirty="0" err="1" smtClean="0"/>
            <a:t>capacităților</a:t>
          </a:r>
          <a:r>
            <a:rPr lang="fr-FR" sz="1400" kern="1200" dirty="0" smtClean="0"/>
            <a:t> </a:t>
          </a:r>
          <a:r>
            <a:rPr lang="fr-FR" sz="1400" kern="1200" dirty="0" err="1" smtClean="0"/>
            <a:t>și</a:t>
          </a:r>
          <a:r>
            <a:rPr lang="fr-FR" sz="1400" kern="1200" dirty="0" smtClean="0"/>
            <a:t> </a:t>
          </a:r>
          <a:r>
            <a:rPr lang="fr-FR" sz="1400" kern="1200" dirty="0" err="1" smtClean="0"/>
            <a:t>schimbului</a:t>
          </a:r>
          <a:r>
            <a:rPr lang="fr-FR" sz="1400" kern="1200" dirty="0" smtClean="0"/>
            <a:t> de </a:t>
          </a:r>
          <a:r>
            <a:rPr lang="fr-FR" sz="1400" kern="1200" dirty="0" err="1" smtClean="0"/>
            <a:t>bune</a:t>
          </a:r>
          <a:r>
            <a:rPr lang="fr-FR" sz="1400" kern="1200" dirty="0" smtClean="0"/>
            <a:t> </a:t>
          </a:r>
          <a:r>
            <a:rPr lang="fr-FR" sz="1400" kern="1200" dirty="0" err="1" smtClean="0"/>
            <a:t>practici</a:t>
          </a:r>
          <a:r>
            <a:rPr lang="fr-FR" sz="1400" kern="1200" dirty="0" smtClean="0"/>
            <a:t>.</a:t>
          </a:r>
          <a:endParaRPr lang="fr-FR" sz="1400" kern="1200" dirty="0"/>
        </a:p>
      </dsp:txBody>
      <dsp:txXfrm>
        <a:off x="5705496" y="60633"/>
        <a:ext cx="3187463" cy="186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E7220-EA25-4BB3-92A0-C973AD1E9100}">
      <dsp:nvSpPr>
        <dsp:cNvPr id="0" name=""/>
        <dsp:cNvSpPr/>
      </dsp:nvSpPr>
      <dsp:spPr>
        <a:xfrm>
          <a:off x="0" y="0"/>
          <a:ext cx="4951012" cy="5205645"/>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39B1A-D41C-4B16-AD8D-604BC9B6A1DF}">
      <dsp:nvSpPr>
        <dsp:cNvPr id="0" name=""/>
        <dsp:cNvSpPr/>
      </dsp:nvSpPr>
      <dsp:spPr>
        <a:xfrm>
          <a:off x="2475506" y="523360"/>
          <a:ext cx="3218157" cy="123227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ro-RO" sz="3300" kern="1200" dirty="0" smtClean="0"/>
            <a:t>confidențialitate</a:t>
          </a:r>
          <a:endParaRPr lang="fr-FR" sz="3300" kern="1200" dirty="0"/>
        </a:p>
      </dsp:txBody>
      <dsp:txXfrm>
        <a:off x="2535661" y="583515"/>
        <a:ext cx="3097847" cy="1111964"/>
      </dsp:txXfrm>
    </dsp:sp>
    <dsp:sp modelId="{309D6A0E-573C-4C5D-8F21-E998511FA398}">
      <dsp:nvSpPr>
        <dsp:cNvPr id="0" name=""/>
        <dsp:cNvSpPr/>
      </dsp:nvSpPr>
      <dsp:spPr>
        <a:xfrm>
          <a:off x="2475506" y="1909668"/>
          <a:ext cx="3218157" cy="123227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ro-RO" sz="3300" kern="1200" dirty="0" smtClean="0"/>
            <a:t>integritate</a:t>
          </a:r>
          <a:endParaRPr lang="fr-FR" sz="3300" kern="1200" dirty="0"/>
        </a:p>
      </dsp:txBody>
      <dsp:txXfrm>
        <a:off x="2535661" y="1969823"/>
        <a:ext cx="3097847" cy="1111964"/>
      </dsp:txXfrm>
    </dsp:sp>
    <dsp:sp modelId="{8761902F-6061-4024-88D7-B7CBB541CFBF}">
      <dsp:nvSpPr>
        <dsp:cNvPr id="0" name=""/>
        <dsp:cNvSpPr/>
      </dsp:nvSpPr>
      <dsp:spPr>
        <a:xfrm>
          <a:off x="2475506" y="3295977"/>
          <a:ext cx="3218157" cy="1232274"/>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ro-RO" sz="3300" kern="1200" smtClean="0"/>
            <a:t>disponibilitate</a:t>
          </a:r>
          <a:endParaRPr lang="fr-FR" sz="3300" kern="1200" dirty="0"/>
        </a:p>
      </dsp:txBody>
      <dsp:txXfrm>
        <a:off x="2535661" y="3356132"/>
        <a:ext cx="3097847" cy="1111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80253-3FC1-4037-9161-8DB14931D57B}">
      <dsp:nvSpPr>
        <dsp:cNvPr id="0" name=""/>
        <dsp:cNvSpPr/>
      </dsp:nvSpPr>
      <dsp:spPr>
        <a:xfrm>
          <a:off x="452841" y="2526"/>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Acces</a:t>
          </a:r>
          <a:endParaRPr lang="fr-FR" sz="1700" kern="1200" dirty="0"/>
        </a:p>
      </dsp:txBody>
      <dsp:txXfrm>
        <a:off x="452841" y="2526"/>
        <a:ext cx="1745648" cy="1047389"/>
      </dsp:txXfrm>
    </dsp:sp>
    <dsp:sp modelId="{FF7A6B91-D3F2-422D-9972-ADEC119285F1}">
      <dsp:nvSpPr>
        <dsp:cNvPr id="0" name=""/>
        <dsp:cNvSpPr/>
      </dsp:nvSpPr>
      <dsp:spPr>
        <a:xfrm>
          <a:off x="2373055" y="2526"/>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Activ</a:t>
          </a:r>
          <a:endParaRPr lang="ru-RU" sz="1700" kern="1200" dirty="0"/>
        </a:p>
      </dsp:txBody>
      <dsp:txXfrm>
        <a:off x="2373055" y="2526"/>
        <a:ext cx="1745648" cy="1047389"/>
      </dsp:txXfrm>
    </dsp:sp>
    <dsp:sp modelId="{6C819B70-6BE1-452C-B077-F436735A8418}">
      <dsp:nvSpPr>
        <dsp:cNvPr id="0" name=""/>
        <dsp:cNvSpPr/>
      </dsp:nvSpPr>
      <dsp:spPr>
        <a:xfrm>
          <a:off x="4293268" y="2526"/>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Atac</a:t>
          </a:r>
          <a:endParaRPr lang="ru-RU" sz="1700" kern="1200" dirty="0"/>
        </a:p>
      </dsp:txBody>
      <dsp:txXfrm>
        <a:off x="4293268" y="2526"/>
        <a:ext cx="1745648" cy="1047389"/>
      </dsp:txXfrm>
    </dsp:sp>
    <dsp:sp modelId="{41DD401D-E510-4A53-BB8C-66F12AE6FCBA}">
      <dsp:nvSpPr>
        <dsp:cNvPr id="0" name=""/>
        <dsp:cNvSpPr/>
      </dsp:nvSpPr>
      <dsp:spPr>
        <a:xfrm>
          <a:off x="6213482" y="2526"/>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Control, salvgardare sau contramăsuri</a:t>
          </a:r>
          <a:endParaRPr lang="ru-RU" sz="1700" kern="1200" dirty="0"/>
        </a:p>
      </dsp:txBody>
      <dsp:txXfrm>
        <a:off x="6213482" y="2526"/>
        <a:ext cx="1745648" cy="1047389"/>
      </dsp:txXfrm>
    </dsp:sp>
    <dsp:sp modelId="{4F26D8C4-7B44-4BC8-88D3-F5A8BD5EECE1}">
      <dsp:nvSpPr>
        <dsp:cNvPr id="0" name=""/>
        <dsp:cNvSpPr/>
      </dsp:nvSpPr>
      <dsp:spPr>
        <a:xfrm>
          <a:off x="452841" y="1224480"/>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Exploatare</a:t>
          </a:r>
          <a:endParaRPr lang="ru-RU" sz="1700" kern="1200" dirty="0"/>
        </a:p>
      </dsp:txBody>
      <dsp:txXfrm>
        <a:off x="452841" y="1224480"/>
        <a:ext cx="1745648" cy="1047389"/>
      </dsp:txXfrm>
    </dsp:sp>
    <dsp:sp modelId="{007B529B-14A0-4167-B94D-44B74EC125A9}">
      <dsp:nvSpPr>
        <dsp:cNvPr id="0" name=""/>
        <dsp:cNvSpPr/>
      </dsp:nvSpPr>
      <dsp:spPr>
        <a:xfrm>
          <a:off x="2373055" y="1224480"/>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Expunere</a:t>
          </a:r>
          <a:endParaRPr lang="ru-RU" sz="1700" kern="1200" dirty="0"/>
        </a:p>
      </dsp:txBody>
      <dsp:txXfrm>
        <a:off x="2373055" y="1224480"/>
        <a:ext cx="1745648" cy="1047389"/>
      </dsp:txXfrm>
    </dsp:sp>
    <dsp:sp modelId="{42FDD245-0F68-43F8-93C7-ACC0A1BD3393}">
      <dsp:nvSpPr>
        <dsp:cNvPr id="0" name=""/>
        <dsp:cNvSpPr/>
      </dsp:nvSpPr>
      <dsp:spPr>
        <a:xfrm>
          <a:off x="4293268" y="1224480"/>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Pierdere</a:t>
          </a:r>
          <a:endParaRPr lang="ru-RU" sz="1700" kern="1200" dirty="0"/>
        </a:p>
      </dsp:txBody>
      <dsp:txXfrm>
        <a:off x="4293268" y="1224480"/>
        <a:ext cx="1745648" cy="1047389"/>
      </dsp:txXfrm>
    </dsp:sp>
    <dsp:sp modelId="{1818C51F-1C4B-43BA-9D2A-EF6EF3C9B405}">
      <dsp:nvSpPr>
        <dsp:cNvPr id="0" name=""/>
        <dsp:cNvSpPr/>
      </dsp:nvSpPr>
      <dsp:spPr>
        <a:xfrm>
          <a:off x="6213482" y="1224480"/>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Profil de protecție sau poziție de securitate</a:t>
          </a:r>
          <a:endParaRPr lang="ru-RU" sz="1700" kern="1200" dirty="0"/>
        </a:p>
      </dsp:txBody>
      <dsp:txXfrm>
        <a:off x="6213482" y="1224480"/>
        <a:ext cx="1745648" cy="1047389"/>
      </dsp:txXfrm>
    </dsp:sp>
    <dsp:sp modelId="{2B60DD55-1997-4F98-BF94-75E525691B41}">
      <dsp:nvSpPr>
        <dsp:cNvPr id="0" name=""/>
        <dsp:cNvSpPr/>
      </dsp:nvSpPr>
      <dsp:spPr>
        <a:xfrm>
          <a:off x="452841" y="2446434"/>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Risc</a:t>
          </a:r>
          <a:endParaRPr lang="ru-RU" sz="1700" kern="1200" dirty="0"/>
        </a:p>
      </dsp:txBody>
      <dsp:txXfrm>
        <a:off x="452841" y="2446434"/>
        <a:ext cx="1745648" cy="1047389"/>
      </dsp:txXfrm>
    </dsp:sp>
    <dsp:sp modelId="{F20907C7-0429-4AC2-8F6D-75AD1B91675A}">
      <dsp:nvSpPr>
        <dsp:cNvPr id="0" name=""/>
        <dsp:cNvSpPr/>
      </dsp:nvSpPr>
      <dsp:spPr>
        <a:xfrm>
          <a:off x="2373055" y="2446434"/>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Subiecte și obiecte</a:t>
          </a:r>
          <a:endParaRPr lang="ru-RU" sz="1700" kern="1200" dirty="0"/>
        </a:p>
      </dsp:txBody>
      <dsp:txXfrm>
        <a:off x="2373055" y="2446434"/>
        <a:ext cx="1745648" cy="1047389"/>
      </dsp:txXfrm>
    </dsp:sp>
    <dsp:sp modelId="{B98F87B6-83FE-4A58-947B-9076D9D55797}">
      <dsp:nvSpPr>
        <dsp:cNvPr id="0" name=""/>
        <dsp:cNvSpPr/>
      </dsp:nvSpPr>
      <dsp:spPr>
        <a:xfrm>
          <a:off x="4293268" y="2446434"/>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Amenințare</a:t>
          </a:r>
          <a:endParaRPr lang="ru-RU" sz="1700" kern="1200" dirty="0"/>
        </a:p>
      </dsp:txBody>
      <dsp:txXfrm>
        <a:off x="4293268" y="2446434"/>
        <a:ext cx="1745648" cy="1047389"/>
      </dsp:txXfrm>
    </dsp:sp>
    <dsp:sp modelId="{2AF61A74-1D90-4EAB-AE6E-8531B67D0D26}">
      <dsp:nvSpPr>
        <dsp:cNvPr id="0" name=""/>
        <dsp:cNvSpPr/>
      </dsp:nvSpPr>
      <dsp:spPr>
        <a:xfrm>
          <a:off x="6213482" y="2446434"/>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Agent de amenințare</a:t>
          </a:r>
          <a:endParaRPr lang="ru-RU" sz="1700" kern="1200" dirty="0"/>
        </a:p>
      </dsp:txBody>
      <dsp:txXfrm>
        <a:off x="6213482" y="2446434"/>
        <a:ext cx="1745648" cy="1047389"/>
      </dsp:txXfrm>
    </dsp:sp>
    <dsp:sp modelId="{5CD3CA63-7A71-4043-9332-8B10616E6524}">
      <dsp:nvSpPr>
        <dsp:cNvPr id="0" name=""/>
        <dsp:cNvSpPr/>
      </dsp:nvSpPr>
      <dsp:spPr>
        <a:xfrm>
          <a:off x="3333162" y="3668388"/>
          <a:ext cx="1745648" cy="10473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o-RO" sz="1700" kern="1200" smtClean="0"/>
            <a:t>Vulnerabilitate</a:t>
          </a:r>
          <a:endParaRPr lang="ru-RU" sz="1700" kern="1200" dirty="0"/>
        </a:p>
      </dsp:txBody>
      <dsp:txXfrm>
        <a:off x="3333162" y="3668388"/>
        <a:ext cx="1745648" cy="10473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1A3EB-D170-4CB7-AB9E-49B3495B8FCB}">
      <dsp:nvSpPr>
        <dsp:cNvPr id="0" name=""/>
        <dsp:cNvSpPr/>
      </dsp:nvSpPr>
      <dsp:spPr>
        <a:xfrm>
          <a:off x="359251" y="521"/>
          <a:ext cx="3927659" cy="392765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6AACBE5-9139-406B-8E84-AE9C5E41A91C}">
      <dsp:nvSpPr>
        <dsp:cNvPr id="0" name=""/>
        <dsp:cNvSpPr/>
      </dsp:nvSpPr>
      <dsp:spPr>
        <a:xfrm>
          <a:off x="545048" y="165482"/>
          <a:ext cx="706978" cy="70697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8D8D298-D6E5-464E-A401-9B467F42FC41}">
      <dsp:nvSpPr>
        <dsp:cNvPr id="0" name=""/>
        <dsp:cNvSpPr/>
      </dsp:nvSpPr>
      <dsp:spPr>
        <a:xfrm>
          <a:off x="898537" y="165482"/>
          <a:ext cx="3781571" cy="70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lvl="0" algn="l" defTabSz="844550">
            <a:lnSpc>
              <a:spcPct val="90000"/>
            </a:lnSpc>
            <a:spcBef>
              <a:spcPct val="0"/>
            </a:spcBef>
            <a:spcAft>
              <a:spcPct val="35000"/>
            </a:spcAft>
          </a:pPr>
          <a:r>
            <a:rPr lang="ro-RO" sz="1900" kern="1200" dirty="0" smtClean="0"/>
            <a:t>Peisajul securității la nivel politico-militar este completat de:</a:t>
          </a:r>
          <a:endParaRPr lang="fr-FR" sz="1900" kern="1200" dirty="0"/>
        </a:p>
      </dsp:txBody>
      <dsp:txXfrm>
        <a:off x="898537" y="165482"/>
        <a:ext cx="3781571" cy="706978"/>
      </dsp:txXfrm>
    </dsp:sp>
    <dsp:sp modelId="{FB4AC210-6D68-4211-9DF5-3218BAFD4493}">
      <dsp:nvSpPr>
        <dsp:cNvPr id="0" name=""/>
        <dsp:cNvSpPr/>
      </dsp:nvSpPr>
      <dsp:spPr>
        <a:xfrm>
          <a:off x="898537" y="872461"/>
          <a:ext cx="3781571" cy="257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ro-RO" sz="1500" kern="1200" dirty="0" smtClean="0"/>
            <a:t>trendurile globale privind creșterea populației</a:t>
          </a:r>
          <a:endParaRPr lang="fr-FR" sz="1500" kern="1200" dirty="0"/>
        </a:p>
      </dsp:txBody>
      <dsp:txXfrm>
        <a:off x="898537" y="872461"/>
        <a:ext cx="3781571" cy="257316"/>
      </dsp:txXfrm>
    </dsp:sp>
    <dsp:sp modelId="{98DE3FF3-614C-4A8D-9B53-3FCAD4CBFA6B}">
      <dsp:nvSpPr>
        <dsp:cNvPr id="0" name=""/>
        <dsp:cNvSpPr/>
      </dsp:nvSpPr>
      <dsp:spPr>
        <a:xfrm>
          <a:off x="898537" y="1129778"/>
          <a:ext cx="77785" cy="7778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BD01A31-C04C-40EB-80FD-A7101D5F4991}">
      <dsp:nvSpPr>
        <dsp:cNvPr id="0" name=""/>
        <dsp:cNvSpPr/>
      </dsp:nvSpPr>
      <dsp:spPr>
        <a:xfrm>
          <a:off x="898537" y="1207563"/>
          <a:ext cx="3781571" cy="257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ro-RO" sz="1500" kern="1200" dirty="0" smtClean="0"/>
            <a:t>inegalitățile în dezvoltarea economică</a:t>
          </a:r>
          <a:endParaRPr lang="fr-FR" sz="1500" kern="1200" dirty="0"/>
        </a:p>
      </dsp:txBody>
      <dsp:txXfrm>
        <a:off x="898537" y="1207563"/>
        <a:ext cx="3781571" cy="257316"/>
      </dsp:txXfrm>
    </dsp:sp>
    <dsp:sp modelId="{37F92D87-E645-4538-B633-6EA46C51BA17}">
      <dsp:nvSpPr>
        <dsp:cNvPr id="0" name=""/>
        <dsp:cNvSpPr/>
      </dsp:nvSpPr>
      <dsp:spPr>
        <a:xfrm>
          <a:off x="898537" y="1464880"/>
          <a:ext cx="77785" cy="7778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3EC175C-F17D-4292-9505-7AD16575F18A}">
      <dsp:nvSpPr>
        <dsp:cNvPr id="0" name=""/>
        <dsp:cNvSpPr/>
      </dsp:nvSpPr>
      <dsp:spPr>
        <a:xfrm>
          <a:off x="898537" y="1542665"/>
          <a:ext cx="3781571" cy="237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ro-RO" sz="1500" kern="1200" dirty="0" smtClean="0"/>
            <a:t>urbanizarea</a:t>
          </a:r>
          <a:endParaRPr lang="fr-FR" sz="1500" kern="1200" dirty="0"/>
        </a:p>
      </dsp:txBody>
      <dsp:txXfrm>
        <a:off x="898537" y="1542665"/>
        <a:ext cx="3781571" cy="237002"/>
      </dsp:txXfrm>
    </dsp:sp>
    <dsp:sp modelId="{B2973D6C-B7B2-4BC4-A4CA-D11706D0EB46}">
      <dsp:nvSpPr>
        <dsp:cNvPr id="0" name=""/>
        <dsp:cNvSpPr/>
      </dsp:nvSpPr>
      <dsp:spPr>
        <a:xfrm>
          <a:off x="898537" y="1779667"/>
          <a:ext cx="77785" cy="7778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2406897-930C-4448-B22D-69769F80F6F7}">
      <dsp:nvSpPr>
        <dsp:cNvPr id="0" name=""/>
        <dsp:cNvSpPr/>
      </dsp:nvSpPr>
      <dsp:spPr>
        <a:xfrm>
          <a:off x="898537" y="1857452"/>
          <a:ext cx="3781571" cy="237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ro-RO" sz="1500" kern="1200" dirty="0" smtClean="0"/>
            <a:t>pandemiile</a:t>
          </a:r>
          <a:endParaRPr lang="fr-FR" sz="1500" kern="1200" dirty="0"/>
        </a:p>
      </dsp:txBody>
      <dsp:txXfrm>
        <a:off x="898537" y="1857452"/>
        <a:ext cx="3781571" cy="237002"/>
      </dsp:txXfrm>
    </dsp:sp>
    <dsp:sp modelId="{002C653C-B7E3-4447-9A0B-B13CB4EB7FF9}">
      <dsp:nvSpPr>
        <dsp:cNvPr id="0" name=""/>
        <dsp:cNvSpPr/>
      </dsp:nvSpPr>
      <dsp:spPr>
        <a:xfrm>
          <a:off x="898537" y="2094455"/>
          <a:ext cx="77785" cy="7778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0147B87-B154-41AE-AA62-22AC079BB094}">
      <dsp:nvSpPr>
        <dsp:cNvPr id="0" name=""/>
        <dsp:cNvSpPr/>
      </dsp:nvSpPr>
      <dsp:spPr>
        <a:xfrm>
          <a:off x="898537" y="2172240"/>
          <a:ext cx="3781571" cy="237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ro-RO" sz="1500" kern="1200" dirty="0" smtClean="0"/>
            <a:t>dezvoltările în domeniul biotehnologiei</a:t>
          </a:r>
          <a:endParaRPr lang="fr-FR" sz="1500" kern="1200" dirty="0"/>
        </a:p>
      </dsp:txBody>
      <dsp:txXfrm>
        <a:off x="898537" y="2172240"/>
        <a:ext cx="3781571" cy="237002"/>
      </dsp:txXfrm>
    </dsp:sp>
    <dsp:sp modelId="{E5968B44-19C9-42F6-AA32-805FF2BC857D}">
      <dsp:nvSpPr>
        <dsp:cNvPr id="0" name=""/>
        <dsp:cNvSpPr/>
      </dsp:nvSpPr>
      <dsp:spPr>
        <a:xfrm>
          <a:off x="898537" y="2409242"/>
          <a:ext cx="77785" cy="7778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F467B1E-816C-4141-916F-FFDB852987A4}">
      <dsp:nvSpPr>
        <dsp:cNvPr id="0" name=""/>
        <dsp:cNvSpPr/>
      </dsp:nvSpPr>
      <dsp:spPr>
        <a:xfrm>
          <a:off x="898537" y="2487027"/>
          <a:ext cx="3781571" cy="237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ro-RO" sz="1500" kern="1200" dirty="0" smtClean="0"/>
            <a:t>aspectele ecologice </a:t>
          </a:r>
          <a:endParaRPr lang="fr-FR" sz="1500" kern="1200" dirty="0"/>
        </a:p>
      </dsp:txBody>
      <dsp:txXfrm>
        <a:off x="898537" y="2487027"/>
        <a:ext cx="3781571" cy="237002"/>
      </dsp:txXfrm>
    </dsp:sp>
    <dsp:sp modelId="{B24812F9-4B78-4556-9805-94BAC48F184A}">
      <dsp:nvSpPr>
        <dsp:cNvPr id="0" name=""/>
        <dsp:cNvSpPr/>
      </dsp:nvSpPr>
      <dsp:spPr>
        <a:xfrm>
          <a:off x="898537" y="2724029"/>
          <a:ext cx="77785" cy="7778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3D330EC-4707-4A5F-ADF4-55EB0993E30E}">
      <dsp:nvSpPr>
        <dsp:cNvPr id="0" name=""/>
        <dsp:cNvSpPr/>
      </dsp:nvSpPr>
      <dsp:spPr>
        <a:xfrm>
          <a:off x="898537" y="2801815"/>
          <a:ext cx="3781571" cy="257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ro-RO" sz="1500" kern="1200" dirty="0" smtClean="0"/>
            <a:t>încălzirea globalā</a:t>
          </a:r>
          <a:endParaRPr lang="fr-FR" sz="1500" kern="1200" dirty="0"/>
        </a:p>
      </dsp:txBody>
      <dsp:txXfrm>
        <a:off x="898537" y="2801815"/>
        <a:ext cx="3781571" cy="257316"/>
      </dsp:txXfrm>
    </dsp:sp>
    <dsp:sp modelId="{72908FEB-DF91-4111-B4FB-0BBC3A80780E}">
      <dsp:nvSpPr>
        <dsp:cNvPr id="0" name=""/>
        <dsp:cNvSpPr/>
      </dsp:nvSpPr>
      <dsp:spPr>
        <a:xfrm>
          <a:off x="898537" y="3059131"/>
          <a:ext cx="77785" cy="7778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20A5D28-7222-4D62-9EA2-7BEF52823DFF}">
      <dsp:nvSpPr>
        <dsp:cNvPr id="0" name=""/>
        <dsp:cNvSpPr/>
      </dsp:nvSpPr>
      <dsp:spPr>
        <a:xfrm>
          <a:off x="898537" y="3136917"/>
          <a:ext cx="3781571" cy="237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a:lnSpc>
              <a:spcPct val="90000"/>
            </a:lnSpc>
            <a:spcBef>
              <a:spcPct val="0"/>
            </a:spcBef>
            <a:spcAft>
              <a:spcPct val="35000"/>
            </a:spcAft>
          </a:pPr>
          <a:r>
            <a:rPr lang="ro-RO" sz="1500" kern="1200" dirty="0" smtClean="0"/>
            <a:t>scarcitatea resurselor etc. </a:t>
          </a:r>
          <a:endParaRPr lang="fr-FR" sz="1500" kern="1200" dirty="0"/>
        </a:p>
      </dsp:txBody>
      <dsp:txXfrm>
        <a:off x="898537" y="3136917"/>
        <a:ext cx="3781571" cy="237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82BAE-2E1E-4C9F-BE41-8A3787C46281}">
      <dsp:nvSpPr>
        <dsp:cNvPr id="0" name=""/>
        <dsp:cNvSpPr/>
      </dsp:nvSpPr>
      <dsp:spPr>
        <a:xfrm rot="16200000">
          <a:off x="1763" y="744802"/>
          <a:ext cx="3929062" cy="3929062"/>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o-RO" sz="1500" kern="1200" smtClean="0"/>
            <a:t>O primă particularitate o reprezintă faptul că palierele tactic, operațional și strategic sunt permeabile în ce privește accesul la informație și relevanța acesteia. Operatorii care îşi desfășoară activitatea la nivel tactic pot oricând obține informații de importanță strategică. </a:t>
          </a:r>
          <a:endParaRPr lang="fr-FR" sz="1500" kern="1200" dirty="0"/>
        </a:p>
      </dsp:txBody>
      <dsp:txXfrm rot="5400000">
        <a:off x="1764" y="1727067"/>
        <a:ext cx="3241476" cy="1964531"/>
      </dsp:txXfrm>
    </dsp:sp>
    <dsp:sp modelId="{E8262CB3-B30E-4555-8E54-D9085E0A90B7}">
      <dsp:nvSpPr>
        <dsp:cNvPr id="0" name=""/>
        <dsp:cNvSpPr/>
      </dsp:nvSpPr>
      <dsp:spPr>
        <a:xfrm rot="5400000">
          <a:off x="4197174" y="744802"/>
          <a:ext cx="3929062" cy="3929062"/>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ro-RO" sz="1500" kern="1200" smtClean="0"/>
            <a:t>Pe de altă parte, elementele de sprijin și coordonare din afara teatrului de operații (reach-back) permit forțelor dislocate accesarea de expertiză și servicii suplimentare din centre sau organizații aflate la depărtare (Inteligența strategică). </a:t>
          </a:r>
          <a:endParaRPr lang="ru-RU" sz="1500" kern="1200" dirty="0"/>
        </a:p>
      </dsp:txBody>
      <dsp:txXfrm rot="-5400000">
        <a:off x="4884761" y="1727068"/>
        <a:ext cx="3241476" cy="1964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87AB3-B621-4718-A6B9-54506330B189}">
      <dsp:nvSpPr>
        <dsp:cNvPr id="0" name=""/>
        <dsp:cNvSpPr/>
      </dsp:nvSpPr>
      <dsp:spPr>
        <a:xfrm>
          <a:off x="246126" y="2805296"/>
          <a:ext cx="4455026" cy="1468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just" defTabSz="488950">
            <a:lnSpc>
              <a:spcPct val="90000"/>
            </a:lnSpc>
            <a:spcBef>
              <a:spcPct val="0"/>
            </a:spcBef>
            <a:spcAft>
              <a:spcPct val="35000"/>
            </a:spcAft>
          </a:pPr>
          <a:r>
            <a:rPr lang="ro-RO" sz="1100" kern="1200" dirty="0" smtClean="0"/>
            <a:t>Reducerea resurselor în acest sector în favoarea celor emergente se poate baza pe cooperare și punerea în comun a resurselor. Colectarea și diseminarea informațiilor, raportat la conceptul extins al securității naționale ia în considerare nivelul de percepție a amenințărilor și răspunsul politic la acestea (folosirea forței militare sau a amenințării cu forța, agresiune asimetrică) pentru impunerea voinței sau apărarea intereselor naționale. În aceste condiții, managementul și exploatarea informației devine decisivă în ce privește maximizarea potențialului fluxului de informații, în baza unor principii solide și eficiente ale sistemului de diseminare. </a:t>
          </a:r>
          <a:endParaRPr lang="fr-FR" sz="1100" kern="1200" dirty="0"/>
        </a:p>
      </dsp:txBody>
      <dsp:txXfrm>
        <a:off x="246126" y="2805296"/>
        <a:ext cx="4455026" cy="1468133"/>
      </dsp:txXfrm>
    </dsp:sp>
    <dsp:sp modelId="{313129A8-295D-45A8-941C-B9B18C1C8CBD}">
      <dsp:nvSpPr>
        <dsp:cNvPr id="0" name=""/>
        <dsp:cNvSpPr/>
      </dsp:nvSpPr>
      <dsp:spPr>
        <a:xfrm>
          <a:off x="241063" y="2358781"/>
          <a:ext cx="354377" cy="35437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FF054-0125-49A9-A099-E9A42B8A8008}">
      <dsp:nvSpPr>
        <dsp:cNvPr id="0" name=""/>
        <dsp:cNvSpPr/>
      </dsp:nvSpPr>
      <dsp:spPr>
        <a:xfrm>
          <a:off x="489127" y="1862653"/>
          <a:ext cx="354377" cy="35437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CFEDB5-9348-4D93-BB1A-A5D5F2BE0021}">
      <dsp:nvSpPr>
        <dsp:cNvPr id="0" name=""/>
        <dsp:cNvSpPr/>
      </dsp:nvSpPr>
      <dsp:spPr>
        <a:xfrm>
          <a:off x="1084481" y="1961878"/>
          <a:ext cx="556878" cy="5568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FD3C7-2F38-4BD8-AF4C-72FED52E7B03}">
      <dsp:nvSpPr>
        <dsp:cNvPr id="0" name=""/>
        <dsp:cNvSpPr/>
      </dsp:nvSpPr>
      <dsp:spPr>
        <a:xfrm>
          <a:off x="1580609" y="1416138"/>
          <a:ext cx="354377" cy="35437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C8EA8-6514-4477-B03C-7775474A38A8}">
      <dsp:nvSpPr>
        <dsp:cNvPr id="0" name=""/>
        <dsp:cNvSpPr/>
      </dsp:nvSpPr>
      <dsp:spPr>
        <a:xfrm>
          <a:off x="2225575" y="1217686"/>
          <a:ext cx="354377" cy="35437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725F4-6872-4993-83B5-F4E4CDE5597B}">
      <dsp:nvSpPr>
        <dsp:cNvPr id="0" name=""/>
        <dsp:cNvSpPr/>
      </dsp:nvSpPr>
      <dsp:spPr>
        <a:xfrm>
          <a:off x="3019380" y="1564976"/>
          <a:ext cx="354377" cy="35437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D4229-39A5-42A4-B507-E38FD79EB32E}">
      <dsp:nvSpPr>
        <dsp:cNvPr id="0" name=""/>
        <dsp:cNvSpPr/>
      </dsp:nvSpPr>
      <dsp:spPr>
        <a:xfrm>
          <a:off x="3515508" y="1813040"/>
          <a:ext cx="556878" cy="5568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3306F-D731-43C1-BE94-ECECD7B9972D}">
      <dsp:nvSpPr>
        <dsp:cNvPr id="0" name=""/>
        <dsp:cNvSpPr/>
      </dsp:nvSpPr>
      <dsp:spPr>
        <a:xfrm>
          <a:off x="4210087" y="2358781"/>
          <a:ext cx="354377" cy="35437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2B593-567D-40A7-A337-C673E53CD282}">
      <dsp:nvSpPr>
        <dsp:cNvPr id="0" name=""/>
        <dsp:cNvSpPr/>
      </dsp:nvSpPr>
      <dsp:spPr>
        <a:xfrm>
          <a:off x="4676791" y="2696295"/>
          <a:ext cx="220330" cy="21962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C6D91-659F-40C8-AADC-FAB1047CF5B5}">
      <dsp:nvSpPr>
        <dsp:cNvPr id="0" name=""/>
        <dsp:cNvSpPr/>
      </dsp:nvSpPr>
      <dsp:spPr>
        <a:xfrm>
          <a:off x="1927898" y="1862653"/>
          <a:ext cx="911255" cy="91125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08A2B-0EFA-4C87-AAA4-DBA9EDC9E066}">
      <dsp:nvSpPr>
        <dsp:cNvPr id="0" name=""/>
        <dsp:cNvSpPr/>
      </dsp:nvSpPr>
      <dsp:spPr>
        <a:xfrm>
          <a:off x="0" y="3732972"/>
          <a:ext cx="237035" cy="2415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7B46E-CDAF-453B-AF93-B35FEDE47C9C}">
      <dsp:nvSpPr>
        <dsp:cNvPr id="0" name=""/>
        <dsp:cNvSpPr/>
      </dsp:nvSpPr>
      <dsp:spPr>
        <a:xfrm>
          <a:off x="290676" y="4194454"/>
          <a:ext cx="556878" cy="5568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9A4A2-CECD-4F4A-BF19-D81B691546F9}">
      <dsp:nvSpPr>
        <dsp:cNvPr id="0" name=""/>
        <dsp:cNvSpPr/>
      </dsp:nvSpPr>
      <dsp:spPr>
        <a:xfrm>
          <a:off x="1034868" y="4591356"/>
          <a:ext cx="810004" cy="81000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B7733-AB57-43E9-A675-7499D6D41D6A}">
      <dsp:nvSpPr>
        <dsp:cNvPr id="0" name=""/>
        <dsp:cNvSpPr/>
      </dsp:nvSpPr>
      <dsp:spPr>
        <a:xfrm>
          <a:off x="2076737" y="5236323"/>
          <a:ext cx="354377" cy="35437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AFD8F-635E-41C0-A28E-B5D0F6902078}">
      <dsp:nvSpPr>
        <dsp:cNvPr id="0" name=""/>
        <dsp:cNvSpPr/>
      </dsp:nvSpPr>
      <dsp:spPr>
        <a:xfrm>
          <a:off x="2275188" y="4591356"/>
          <a:ext cx="556878" cy="5568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239A5-5AC3-42F6-A586-3DCCC34054E2}">
      <dsp:nvSpPr>
        <dsp:cNvPr id="0" name=""/>
        <dsp:cNvSpPr/>
      </dsp:nvSpPr>
      <dsp:spPr>
        <a:xfrm>
          <a:off x="2771316" y="5285936"/>
          <a:ext cx="354377" cy="35437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569AF-E17A-4AC0-9520-627362D3A489}">
      <dsp:nvSpPr>
        <dsp:cNvPr id="0" name=""/>
        <dsp:cNvSpPr/>
      </dsp:nvSpPr>
      <dsp:spPr>
        <a:xfrm>
          <a:off x="3217831" y="4492131"/>
          <a:ext cx="810004" cy="81000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A351E-2B34-4AB7-805E-03407B299BC0}">
      <dsp:nvSpPr>
        <dsp:cNvPr id="0" name=""/>
        <dsp:cNvSpPr/>
      </dsp:nvSpPr>
      <dsp:spPr>
        <a:xfrm>
          <a:off x="4309312" y="4293680"/>
          <a:ext cx="556878" cy="5568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5502A0-A3B9-45F2-99F0-97B0A6DEDEB6}">
      <dsp:nvSpPr>
        <dsp:cNvPr id="0" name=""/>
        <dsp:cNvSpPr/>
      </dsp:nvSpPr>
      <dsp:spPr>
        <a:xfrm>
          <a:off x="4866191" y="1961053"/>
          <a:ext cx="1635472" cy="312229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0EC59F-487F-44CA-9934-9B627084E511}">
      <dsp:nvSpPr>
        <dsp:cNvPr id="0" name=""/>
        <dsp:cNvSpPr/>
      </dsp:nvSpPr>
      <dsp:spPr>
        <a:xfrm>
          <a:off x="6204304" y="1961053"/>
          <a:ext cx="1635472" cy="312229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5B2AC0-E1E6-4426-8B44-AB735AA5B5DA}">
      <dsp:nvSpPr>
        <dsp:cNvPr id="0" name=""/>
        <dsp:cNvSpPr/>
      </dsp:nvSpPr>
      <dsp:spPr>
        <a:xfrm>
          <a:off x="8018192" y="1703020"/>
          <a:ext cx="3791322" cy="37913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488950">
            <a:lnSpc>
              <a:spcPct val="90000"/>
            </a:lnSpc>
            <a:spcBef>
              <a:spcPct val="0"/>
            </a:spcBef>
            <a:spcAft>
              <a:spcPct val="35000"/>
            </a:spcAft>
          </a:pPr>
          <a:r>
            <a:rPr lang="ro-RO" sz="1100" kern="1200" dirty="0" smtClean="0"/>
            <a:t>Alte probleme identificate în efortul de colectare țin atât de factorii calitativi (credibilitatea sursei și veridicitatea informației, pregătirea și experiența personalului, nivelul de actualizare a tehnologiilor, proceduri, managementul informației), cât și de cei cantitativi (acoperirea efectivă în timp și spațiu a domeniului informațional, capabilități de culegere, rețele de colaborare). În acest cadru, consolidarea culturii de securitate în rândul populației devine o necesitate. Aceasta duce la conștientizarea riscurilor și responsabilizarea actorilor societății civile, cu ecou în acțiunea civică, dar și în ce privește asigurarea cadrului interdisciplinar și pan-regional al schimbului de informații.</a:t>
          </a:r>
          <a:endParaRPr lang="ru-RU" sz="1100" kern="1200" dirty="0"/>
        </a:p>
      </dsp:txBody>
      <dsp:txXfrm>
        <a:off x="8573418" y="2258246"/>
        <a:ext cx="2680870" cy="26808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F1635-3CFF-4E1A-9227-1715B12732DD}">
      <dsp:nvSpPr>
        <dsp:cNvPr id="0" name=""/>
        <dsp:cNvSpPr/>
      </dsp:nvSpPr>
      <dsp:spPr>
        <a:xfrm>
          <a:off x="1242086" y="1337"/>
          <a:ext cx="4020049" cy="402004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1237" tIns="16510" rIns="221237" bIns="16510" numCol="1" spcCol="1270" anchor="ctr" anchorCtr="0">
          <a:noAutofit/>
        </a:bodyPr>
        <a:lstStyle/>
        <a:p>
          <a:pPr lvl="0" algn="ctr" defTabSz="577850">
            <a:lnSpc>
              <a:spcPct val="90000"/>
            </a:lnSpc>
            <a:spcBef>
              <a:spcPct val="0"/>
            </a:spcBef>
            <a:spcAft>
              <a:spcPct val="35000"/>
            </a:spcAft>
          </a:pPr>
          <a:r>
            <a:rPr lang="ro-RO" sz="1300" kern="1200" smtClean="0"/>
            <a:t>Etapa actuală de dezvoltare a Republicii Moldova, ca stat suveran, independent, democrat și de drept, se caracterizează prin dezvoltarea și răspândirea rapidă a tehnologiilor informaționale, prin rolul sporit al domeniului informational ce include totalitatea informației, infrastructurii informaționale și de telecomunicații, a subiecților care efectuează colectarea, formarea, răspândirea și utilizarea informației sistemului ce reglementează relații sociale apărute în acest sens. </a:t>
          </a:r>
          <a:endParaRPr lang="fr-FR" sz="1300" kern="1200" dirty="0"/>
        </a:p>
      </dsp:txBody>
      <dsp:txXfrm>
        <a:off x="1830809" y="590060"/>
        <a:ext cx="2842603" cy="2842603"/>
      </dsp:txXfrm>
    </dsp:sp>
    <dsp:sp modelId="{1BE92F99-5F8A-4730-BEA6-4AD62F220027}">
      <dsp:nvSpPr>
        <dsp:cNvPr id="0" name=""/>
        <dsp:cNvSpPr/>
      </dsp:nvSpPr>
      <dsp:spPr>
        <a:xfrm>
          <a:off x="4458126" y="1337"/>
          <a:ext cx="4020049" cy="402004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1237" tIns="16510" rIns="221237" bIns="16510" numCol="1" spcCol="1270" anchor="ctr" anchorCtr="0">
          <a:noAutofit/>
        </a:bodyPr>
        <a:lstStyle/>
        <a:p>
          <a:pPr lvl="0" algn="ctr" defTabSz="577850">
            <a:lnSpc>
              <a:spcPct val="90000"/>
            </a:lnSpc>
            <a:spcBef>
              <a:spcPct val="0"/>
            </a:spcBef>
            <a:spcAft>
              <a:spcPct val="35000"/>
            </a:spcAft>
          </a:pPr>
          <a:r>
            <a:rPr lang="ro-RO" sz="1300" kern="1200" dirty="0" smtClean="0"/>
            <a:t>Pe parcursul ultimului deceniu, Republica Moldova a realizat mai multe strategii, programe şi politici de ţară, pentru dezvoltarea societăţii informaţionale la nivel naţional, în conformitate cu recomandările forurilor europene şi internaţionale din domeniul tehnologiilor informaționale și comunicaţiilor electronice, drepturilor şi libertăţilor fundamentale ale omului în mediul on-line şi off-line.</a:t>
          </a:r>
          <a:endParaRPr lang="ru-RU" sz="1300" kern="1200" dirty="0"/>
        </a:p>
      </dsp:txBody>
      <dsp:txXfrm>
        <a:off x="5046849" y="590060"/>
        <a:ext cx="2842603" cy="28426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DDC2F-3740-4341-9028-4AE452EFB9AE}">
      <dsp:nvSpPr>
        <dsp:cNvPr id="0" name=""/>
        <dsp:cNvSpPr/>
      </dsp:nvSpPr>
      <dsp:spPr>
        <a:xfrm>
          <a:off x="5934" y="0"/>
          <a:ext cx="3560736" cy="2734116"/>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2D8F1-3EF5-457C-934B-685B7879550A}">
      <dsp:nvSpPr>
        <dsp:cNvPr id="0" name=""/>
        <dsp:cNvSpPr/>
      </dsp:nvSpPr>
      <dsp:spPr>
        <a:xfrm>
          <a:off x="3673492" y="0"/>
          <a:ext cx="6042461" cy="2734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lvl="0" algn="just" defTabSz="622300">
            <a:lnSpc>
              <a:spcPct val="90000"/>
            </a:lnSpc>
            <a:spcBef>
              <a:spcPct val="0"/>
            </a:spcBef>
            <a:spcAft>
              <a:spcPct val="35000"/>
            </a:spcAft>
          </a:pPr>
          <a:r>
            <a:rPr lang="ro-RO" sz="1400" kern="1200" dirty="0" smtClean="0"/>
            <a:t>Pentru Republica Moldova, securitatea informațională este un domeniu relativ nou. Legislația naţională în vigoare nu stipulează nicio prevedere privind securitatea informaţională. În conformitate cu decretul prezidenţial nr. 374-IV din 22.12.2005, două comisii naţionale, formate din înalţi demnitari de stat, urmau să elaboreze Concepţia securităţii naţionale. Documentul respectiv trebuia să substituie Concepţia adoptată prin hotărârea Parlamentului nr. 445-XIII din 5.05.1995. Însă nici în documentul elaborat în 2005 printre pericolele estimate la adresa Republicii Moldova nu s-a regăsit influenţa mediatică din exterior sau lipsa controlului asupra spaţiului informaţional în unele teritorii ale ţării.</a:t>
          </a:r>
          <a:endParaRPr lang="fr-FR" sz="1400" kern="1200" dirty="0"/>
        </a:p>
      </dsp:txBody>
      <dsp:txXfrm>
        <a:off x="3673492" y="0"/>
        <a:ext cx="6042461" cy="2734116"/>
      </dsp:txXfrm>
    </dsp:sp>
    <dsp:sp modelId="{95C81F2D-4322-4FA3-ACF1-60507615B6B2}">
      <dsp:nvSpPr>
        <dsp:cNvPr id="0" name=""/>
        <dsp:cNvSpPr/>
      </dsp:nvSpPr>
      <dsp:spPr>
        <a:xfrm>
          <a:off x="1074155" y="2961960"/>
          <a:ext cx="3560736" cy="2734116"/>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32E84-4E93-4D93-89BC-09F02A3B1D55}">
      <dsp:nvSpPr>
        <dsp:cNvPr id="0" name=""/>
        <dsp:cNvSpPr/>
      </dsp:nvSpPr>
      <dsp:spPr>
        <a:xfrm>
          <a:off x="4741713" y="2961960"/>
          <a:ext cx="6042461" cy="2734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0" rIns="99568" bIns="99568" numCol="1" spcCol="1270" anchor="ctr" anchorCtr="0">
          <a:noAutofit/>
        </a:bodyPr>
        <a:lstStyle/>
        <a:p>
          <a:pPr lvl="0" algn="just" defTabSz="622300">
            <a:lnSpc>
              <a:spcPct val="90000"/>
            </a:lnSpc>
            <a:spcBef>
              <a:spcPct val="0"/>
            </a:spcBef>
            <a:spcAft>
              <a:spcPct val="35000"/>
            </a:spcAft>
          </a:pPr>
          <a:r>
            <a:rPr lang="ro-RO" sz="1400" kern="1200" dirty="0" smtClean="0"/>
            <a:t>Instituția Publică "Serviciul Tehnologia Informației și Securitate Cibernetică" (STISC) a fost creată în anul 2018 prin reorganizarea Întreprinderii de Stat „Centrul de Telecomunicații Speciale” și absorbția Întreprinderea de Stat „Centrul Informațional Agricol”, conform Hotărârii Guvernului Nr. 414 din 08.05.2018 cu privire la măsurile de consolidare a centrelor de date în sectorul public și de raționalizare a administrării sistemelor informaționale de stat. În calitate de operator al serviciilor electronice guvernamentale, STISC are misiunea de a asigura administrarea, menținerea și dezvoltarea infrastructurii de tehnologie a informației, Sistemului de telecomunicaţii al autorităţilor administraţiei publice, ca parte a reţelei de comunicaţii speciale și a sistemelor informaționale de stat, gestionarea infrastructurii unice a cheii publice a Guvernului, precum și implementarea politicii statului în domeniul securității cibernetice.</a:t>
          </a:r>
          <a:endParaRPr lang="ru-RU" sz="1400" kern="1200" dirty="0"/>
        </a:p>
      </dsp:txBody>
      <dsp:txXfrm>
        <a:off x="4741713" y="2961960"/>
        <a:ext cx="6042461" cy="27341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562C0-31FD-460D-AFFC-732D7EE94281}">
      <dsp:nvSpPr>
        <dsp:cNvPr id="0" name=""/>
        <dsp:cNvSpPr/>
      </dsp:nvSpPr>
      <dsp:spPr>
        <a:xfrm rot="16200000">
          <a:off x="-1528857" y="1534018"/>
          <a:ext cx="4879171" cy="181113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4" bIns="0" numCol="1" spcCol="1270" anchor="ctr" anchorCtr="0">
          <a:noAutofit/>
        </a:bodyPr>
        <a:lstStyle/>
        <a:p>
          <a:pPr lvl="0" algn="ctr" defTabSz="844550">
            <a:lnSpc>
              <a:spcPct val="90000"/>
            </a:lnSpc>
            <a:spcBef>
              <a:spcPct val="0"/>
            </a:spcBef>
            <a:spcAft>
              <a:spcPct val="35000"/>
            </a:spcAft>
          </a:pPr>
          <a:r>
            <a:rPr lang="ro-RO" sz="1900" kern="1200" smtClean="0"/>
            <a:t>Administrarea infrastructurii de tehnologie a informației și a Sistemului de telecomunicaţii al autorităţilor administraţiei publice ca parte a reţelei de comunicaţii speciale;</a:t>
          </a:r>
          <a:endParaRPr lang="fr-FR" sz="1900" kern="1200" dirty="0"/>
        </a:p>
      </dsp:txBody>
      <dsp:txXfrm rot="5400000">
        <a:off x="5162" y="975833"/>
        <a:ext cx="1811133" cy="2927503"/>
      </dsp:txXfrm>
    </dsp:sp>
    <dsp:sp modelId="{208F3F7E-8380-4357-B9B5-04A8A72AA6C4}">
      <dsp:nvSpPr>
        <dsp:cNvPr id="0" name=""/>
        <dsp:cNvSpPr/>
      </dsp:nvSpPr>
      <dsp:spPr>
        <a:xfrm rot="16200000">
          <a:off x="418111" y="1534018"/>
          <a:ext cx="4879171" cy="181113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4" bIns="0" numCol="1" spcCol="1270" anchor="ctr" anchorCtr="0">
          <a:noAutofit/>
        </a:bodyPr>
        <a:lstStyle/>
        <a:p>
          <a:pPr lvl="0" algn="ctr" defTabSz="844550">
            <a:lnSpc>
              <a:spcPct val="90000"/>
            </a:lnSpc>
            <a:spcBef>
              <a:spcPct val="0"/>
            </a:spcBef>
            <a:spcAft>
              <a:spcPct val="35000"/>
            </a:spcAft>
          </a:pPr>
          <a:r>
            <a:rPr lang="ro-RO" sz="1900" kern="1200" smtClean="0"/>
            <a:t>Administrarea și menținerea sistemelor informaționale de stat;</a:t>
          </a:r>
          <a:endParaRPr lang="ru-RU" sz="1900" kern="1200" dirty="0"/>
        </a:p>
      </dsp:txBody>
      <dsp:txXfrm rot="5400000">
        <a:off x="1952130" y="975833"/>
        <a:ext cx="1811133" cy="2927503"/>
      </dsp:txXfrm>
    </dsp:sp>
    <dsp:sp modelId="{8A023C07-4844-4A70-A24A-CD5C9188140D}">
      <dsp:nvSpPr>
        <dsp:cNvPr id="0" name=""/>
        <dsp:cNvSpPr/>
      </dsp:nvSpPr>
      <dsp:spPr>
        <a:xfrm rot="16200000">
          <a:off x="2365079" y="1534018"/>
          <a:ext cx="4879171" cy="181113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4" bIns="0" numCol="1" spcCol="1270" anchor="ctr" anchorCtr="0">
          <a:noAutofit/>
        </a:bodyPr>
        <a:lstStyle/>
        <a:p>
          <a:pPr lvl="0" algn="ctr" defTabSz="844550">
            <a:lnSpc>
              <a:spcPct val="90000"/>
            </a:lnSpc>
            <a:spcBef>
              <a:spcPct val="0"/>
            </a:spcBef>
            <a:spcAft>
              <a:spcPct val="35000"/>
            </a:spcAft>
          </a:pPr>
          <a:r>
            <a:rPr lang="ro-RO" sz="1900" kern="1200" smtClean="0"/>
            <a:t>Securitate cibernetică;</a:t>
          </a:r>
          <a:endParaRPr lang="ru-RU" sz="1900" kern="1200" dirty="0"/>
        </a:p>
      </dsp:txBody>
      <dsp:txXfrm rot="5400000">
        <a:off x="3899098" y="975833"/>
        <a:ext cx="1811133" cy="2927503"/>
      </dsp:txXfrm>
    </dsp:sp>
    <dsp:sp modelId="{877151BC-53AC-42FA-A55E-32BF87DA1DFA}">
      <dsp:nvSpPr>
        <dsp:cNvPr id="0" name=""/>
        <dsp:cNvSpPr/>
      </dsp:nvSpPr>
      <dsp:spPr>
        <a:xfrm rot="16200000">
          <a:off x="4312047" y="1534018"/>
          <a:ext cx="4879171" cy="181113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4" bIns="0" numCol="1" spcCol="1270" anchor="ctr" anchorCtr="0">
          <a:noAutofit/>
        </a:bodyPr>
        <a:lstStyle/>
        <a:p>
          <a:pPr lvl="0" algn="ctr" defTabSz="844550">
            <a:lnSpc>
              <a:spcPct val="90000"/>
            </a:lnSpc>
            <a:spcBef>
              <a:spcPct val="0"/>
            </a:spcBef>
            <a:spcAft>
              <a:spcPct val="35000"/>
            </a:spcAft>
          </a:pPr>
          <a:r>
            <a:rPr lang="ro-RO" sz="1900" kern="1200" dirty="0" smtClean="0"/>
            <a:t>Gestionarea infrastructurii unice a cheii publice (PKI) a Guvernului;</a:t>
          </a:r>
          <a:endParaRPr lang="ru-RU" sz="1900" kern="1200" dirty="0"/>
        </a:p>
      </dsp:txBody>
      <dsp:txXfrm rot="5400000">
        <a:off x="5846066" y="975833"/>
        <a:ext cx="1811133" cy="2927503"/>
      </dsp:txXfrm>
    </dsp:sp>
    <dsp:sp modelId="{BEB7B4C2-9D83-47B9-A81E-FB4405B44EC5}">
      <dsp:nvSpPr>
        <dsp:cNvPr id="0" name=""/>
        <dsp:cNvSpPr/>
      </dsp:nvSpPr>
      <dsp:spPr>
        <a:xfrm rot="16200000">
          <a:off x="6259016" y="1534018"/>
          <a:ext cx="4879171" cy="181113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4" bIns="0" numCol="1" spcCol="1270" anchor="ctr" anchorCtr="0">
          <a:noAutofit/>
        </a:bodyPr>
        <a:lstStyle/>
        <a:p>
          <a:pPr lvl="0" algn="ctr" defTabSz="844550">
            <a:lnSpc>
              <a:spcPct val="90000"/>
            </a:lnSpc>
            <a:spcBef>
              <a:spcPct val="0"/>
            </a:spcBef>
            <a:spcAft>
              <a:spcPct val="35000"/>
            </a:spcAft>
          </a:pPr>
          <a:r>
            <a:rPr lang="ro-RO" sz="1900" kern="1200" smtClean="0"/>
            <a:t>Implementarea tehnologiilor informaționale în sectorul public.</a:t>
          </a:r>
          <a:endParaRPr lang="fr-FR" sz="1900" kern="1200"/>
        </a:p>
      </dsp:txBody>
      <dsp:txXfrm rot="5400000">
        <a:off x="7793035" y="975833"/>
        <a:ext cx="1811133" cy="29275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219FC7DE-2F77-44A8-87B9-CF8EC5C111AB}"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65B927-E406-4479-92CB-3934E95D3284}" type="slidenum">
              <a:rPr lang="fr-FR" smtClean="0"/>
              <a:t>‹#›</a:t>
            </a:fld>
            <a:endParaRPr lang="fr-FR"/>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75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19FC7DE-2F77-44A8-87B9-CF8EC5C111AB}"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65B927-E406-4479-92CB-3934E95D3284}" type="slidenum">
              <a:rPr lang="fr-FR" smtClean="0"/>
              <a:t>‹#›</a:t>
            </a:fld>
            <a:endParaRPr lang="fr-FR"/>
          </a:p>
        </p:txBody>
      </p:sp>
    </p:spTree>
    <p:extLst>
      <p:ext uri="{BB962C8B-B14F-4D97-AF65-F5344CB8AC3E}">
        <p14:creationId xmlns:p14="http://schemas.microsoft.com/office/powerpoint/2010/main" val="145046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19FC7DE-2F77-44A8-87B9-CF8EC5C111AB}"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65B927-E406-4479-92CB-3934E95D3284}" type="slidenum">
              <a:rPr lang="fr-FR" smtClean="0"/>
              <a:t>‹#›</a:t>
            </a:fld>
            <a:endParaRPr lang="fr-FR"/>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5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19FC7DE-2F77-44A8-87B9-CF8EC5C111AB}"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65B927-E406-4479-92CB-3934E95D3284}" type="slidenum">
              <a:rPr lang="fr-FR" smtClean="0"/>
              <a:t>‹#›</a:t>
            </a:fld>
            <a:endParaRPr lang="fr-FR"/>
          </a:p>
        </p:txBody>
      </p:sp>
    </p:spTree>
    <p:extLst>
      <p:ext uri="{BB962C8B-B14F-4D97-AF65-F5344CB8AC3E}">
        <p14:creationId xmlns:p14="http://schemas.microsoft.com/office/powerpoint/2010/main" val="129842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19FC7DE-2F77-44A8-87B9-CF8EC5C111AB}"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65B927-E406-4479-92CB-3934E95D3284}" type="slidenum">
              <a:rPr lang="fr-FR" smtClean="0"/>
              <a:t>‹#›</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52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19FC7DE-2F77-44A8-87B9-CF8EC5C111AB}" type="datetimeFigureOut">
              <a:rPr lang="fr-FR" smtClean="0"/>
              <a:t>02/12/2021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65B927-E406-4479-92CB-3934E95D3284}" type="slidenum">
              <a:rPr lang="fr-FR" smtClean="0"/>
              <a:t>‹#›</a:t>
            </a:fld>
            <a:endParaRPr lang="fr-FR"/>
          </a:p>
        </p:txBody>
      </p:sp>
    </p:spTree>
    <p:extLst>
      <p:ext uri="{BB962C8B-B14F-4D97-AF65-F5344CB8AC3E}">
        <p14:creationId xmlns:p14="http://schemas.microsoft.com/office/powerpoint/2010/main" val="192874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19FC7DE-2F77-44A8-87B9-CF8EC5C111AB}" type="datetimeFigureOut">
              <a:rPr lang="fr-FR" smtClean="0"/>
              <a:t>02/12/2021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565B927-E406-4479-92CB-3934E95D3284}" type="slidenum">
              <a:rPr lang="fr-FR" smtClean="0"/>
              <a:t>‹#›</a:t>
            </a:fld>
            <a:endParaRPr lang="fr-FR"/>
          </a:p>
        </p:txBody>
      </p:sp>
    </p:spTree>
    <p:extLst>
      <p:ext uri="{BB962C8B-B14F-4D97-AF65-F5344CB8AC3E}">
        <p14:creationId xmlns:p14="http://schemas.microsoft.com/office/powerpoint/2010/main" val="280976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19FC7DE-2F77-44A8-87B9-CF8EC5C111AB}" type="datetimeFigureOut">
              <a:rPr lang="fr-FR" smtClean="0"/>
              <a:t>02/12/2021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565B927-E406-4479-92CB-3934E95D3284}" type="slidenum">
              <a:rPr lang="fr-FR" smtClean="0"/>
              <a:t>‹#›</a:t>
            </a:fld>
            <a:endParaRPr lang="fr-FR"/>
          </a:p>
        </p:txBody>
      </p:sp>
    </p:spTree>
    <p:extLst>
      <p:ext uri="{BB962C8B-B14F-4D97-AF65-F5344CB8AC3E}">
        <p14:creationId xmlns:p14="http://schemas.microsoft.com/office/powerpoint/2010/main" val="225679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FC7DE-2F77-44A8-87B9-CF8EC5C111AB}" type="datetimeFigureOut">
              <a:rPr lang="fr-FR" smtClean="0"/>
              <a:t>02/12/2021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565B927-E406-4479-92CB-3934E95D3284}" type="slidenum">
              <a:rPr lang="fr-FR" smtClean="0"/>
              <a:t>‹#›</a:t>
            </a:fld>
            <a:endParaRPr lang="fr-FR"/>
          </a:p>
        </p:txBody>
      </p:sp>
    </p:spTree>
    <p:extLst>
      <p:ext uri="{BB962C8B-B14F-4D97-AF65-F5344CB8AC3E}">
        <p14:creationId xmlns:p14="http://schemas.microsoft.com/office/powerpoint/2010/main" val="362994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19FC7DE-2F77-44A8-87B9-CF8EC5C111AB}" type="datetimeFigureOut">
              <a:rPr lang="fr-FR" smtClean="0"/>
              <a:t>02/12/2021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65B927-E406-4479-92CB-3934E95D3284}" type="slidenum">
              <a:rPr lang="fr-FR" smtClean="0"/>
              <a:t>‹#›</a:t>
            </a:fld>
            <a:endParaRPr lang="fr-FR"/>
          </a:p>
        </p:txBody>
      </p:sp>
    </p:spTree>
    <p:extLst>
      <p:ext uri="{BB962C8B-B14F-4D97-AF65-F5344CB8AC3E}">
        <p14:creationId xmlns:p14="http://schemas.microsoft.com/office/powerpoint/2010/main" val="330198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19FC7DE-2F77-44A8-87B9-CF8EC5C111AB}" type="datetimeFigureOut">
              <a:rPr lang="fr-FR" smtClean="0"/>
              <a:t>02/12/2021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65B927-E406-4479-92CB-3934E95D3284}" type="slidenum">
              <a:rPr lang="fr-FR" smtClean="0"/>
              <a:t>‹#›</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66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19FC7DE-2F77-44A8-87B9-CF8EC5C111AB}" type="datetimeFigureOut">
              <a:rPr lang="fr-FR" smtClean="0"/>
              <a:t>02/12/2021</a:t>
            </a:fld>
            <a:endParaRPr lang="fr-F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65B927-E406-4479-92CB-3934E95D3284}" type="slidenum">
              <a:rPr lang="fr-FR" smtClean="0"/>
              <a:t>‹#›</a:t>
            </a:fld>
            <a:endParaRPr lang="fr-FR"/>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8204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stisc.gov.md/ro/directii-de-activitate" TargetMode="External"/><Relationship Id="rId3" Type="http://schemas.openxmlformats.org/officeDocument/2006/relationships/hyperlink" Target="http://www.nymissa.org/wp-content/uploads/2013/02/FSISAC-EVOLUTION-CYBER-THREAT-INTEL-201303020-final-santized.pdf" TargetMode="External"/><Relationship Id="rId7" Type="http://schemas.openxmlformats.org/officeDocument/2006/relationships/hyperlink" Target="http://www.insaonline.org/i/fipr/2014/03.27.14%20StrategicCyber.aspx" TargetMode="External"/><Relationship Id="rId2" Type="http://schemas.openxmlformats.org/officeDocument/2006/relationships/hyperlink" Target="http://discutii.mfinante.ro/static/10/Mfp/proiect_buget2013/SRLpdf" TargetMode="External"/><Relationship Id="rId1" Type="http://schemas.openxmlformats.org/officeDocument/2006/relationships/slideLayout" Target="../slideLayouts/slideLayout2.xml"/><Relationship Id="rId6" Type="http://schemas.openxmlformats.org/officeDocument/2006/relationships/hyperlink" Target="http://www.insaonline.org/d/a/Resources%20Cyber_Intelligence.aspx" TargetMode="External"/><Relationship Id="rId5" Type="http://schemas.openxmlformats.org/officeDocument/2006/relationships/hyperlink" Target="https://www.legis.md/cautare/getResults?doc_id=116725&amp;lang=ro" TargetMode="External"/><Relationship Id="rId4" Type="http://schemas.openxmlformats.org/officeDocument/2006/relationships/hyperlink" Target="https://www.legis.md/cautare/getResults?doc_id=119166&amp;lang=ro" TargetMode="External"/><Relationship Id="rId9" Type="http://schemas.openxmlformats.org/officeDocument/2006/relationships/hyperlink" Target="https://gov.md/sites/default/files/document/attachments/intr23_86.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960137"/>
            <a:ext cx="8375904" cy="1463040"/>
          </a:xfrm>
        </p:spPr>
        <p:txBody>
          <a:bodyPr>
            <a:noAutofit/>
          </a:bodyPr>
          <a:lstStyle/>
          <a:p>
            <a:pPr algn="ctr"/>
            <a:r>
              <a:rPr lang="ro-RO" sz="3200" b="1" dirty="0"/>
              <a:t>SECURITATEA INFORMAȚIONALĂ ȘI ACTIVITATEA SERVICIILOR DE INFORMAȚII ÎN CONTEXTUL GLOBALIZĂRII</a:t>
            </a:r>
            <a:endParaRPr lang="fr-FR" sz="3200" dirty="0"/>
          </a:p>
        </p:txBody>
      </p:sp>
      <p:sp>
        <p:nvSpPr>
          <p:cNvPr id="3" name="Подзаголовок 2"/>
          <p:cNvSpPr>
            <a:spLocks noGrp="1"/>
          </p:cNvSpPr>
          <p:nvPr>
            <p:ph type="subTitle" idx="1"/>
          </p:nvPr>
        </p:nvSpPr>
        <p:spPr/>
        <p:txBody>
          <a:bodyPr>
            <a:normAutofit fontScale="92500" lnSpcReduction="20000"/>
          </a:bodyPr>
          <a:lstStyle/>
          <a:p>
            <a:r>
              <a:rPr lang="ro-RO" b="1" dirty="0" smtClean="0"/>
              <a:t>Au elaborat:</a:t>
            </a:r>
          </a:p>
          <a:p>
            <a:pPr marL="285750" indent="-285750">
              <a:buFont typeface="Arial" panose="020B0604020202020204" pitchFamily="34" charset="0"/>
              <a:buChar char="•"/>
            </a:pPr>
            <a:r>
              <a:rPr lang="ro-RO" dirty="0" smtClean="0"/>
              <a:t>Caraman Iana</a:t>
            </a:r>
          </a:p>
          <a:p>
            <a:pPr marL="285750" indent="-285750">
              <a:buFont typeface="Arial" panose="020B0604020202020204" pitchFamily="34" charset="0"/>
              <a:buChar char="•"/>
            </a:pPr>
            <a:r>
              <a:rPr lang="ro-RO" dirty="0" smtClean="0"/>
              <a:t>Colun Arina</a:t>
            </a:r>
          </a:p>
          <a:p>
            <a:pPr marL="285750" indent="-285750">
              <a:buFont typeface="Arial" panose="020B0604020202020204" pitchFamily="34" charset="0"/>
              <a:buChar char="•"/>
            </a:pPr>
            <a:r>
              <a:rPr lang="ro-RO" dirty="0" smtClean="0"/>
              <a:t>Cojocaru Loredana</a:t>
            </a:r>
          </a:p>
          <a:p>
            <a:r>
              <a:rPr lang="ro-RO" b="1" dirty="0" smtClean="0"/>
              <a:t>Conducător științific:</a:t>
            </a:r>
          </a:p>
          <a:p>
            <a:r>
              <a:rPr lang="fr-FR" dirty="0" err="1" smtClean="0"/>
              <a:t>Ilașciuc</a:t>
            </a:r>
            <a:r>
              <a:rPr lang="fr-FR" dirty="0" smtClean="0"/>
              <a:t> Andrei, </a:t>
            </a:r>
            <a:r>
              <a:rPr lang="fr-FR" dirty="0" err="1" smtClean="0"/>
              <a:t>lector</a:t>
            </a:r>
            <a:r>
              <a:rPr lang="fr-FR" dirty="0" smtClean="0"/>
              <a:t> </a:t>
            </a:r>
            <a:r>
              <a:rPr lang="fr-FR" dirty="0" err="1" smtClean="0"/>
              <a:t>universitar</a:t>
            </a:r>
            <a:endParaRPr lang="fr-FR" dirty="0"/>
          </a:p>
        </p:txBody>
      </p:sp>
    </p:spTree>
    <p:extLst>
      <p:ext uri="{BB962C8B-B14F-4D97-AF65-F5344CB8AC3E}">
        <p14:creationId xmlns:p14="http://schemas.microsoft.com/office/powerpoint/2010/main" val="747564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13968" y="944880"/>
            <a:ext cx="9720073" cy="741680"/>
          </a:xfrm>
        </p:spPr>
        <p:txBody>
          <a:bodyPr/>
          <a:lstStyle/>
          <a:p>
            <a:pPr algn="ctr"/>
            <a:r>
              <a:rPr lang="ro-RO" dirty="0"/>
              <a:t>Doctrina britanică evaluează o serie de factori care afectează capabilitatea Inteligenței în mediul operațional </a:t>
            </a:r>
            <a:r>
              <a:rPr lang="ro-RO" dirty="0" smtClean="0"/>
              <a:t>contemporan: </a:t>
            </a:r>
          </a:p>
          <a:p>
            <a:endParaRPr lang="fr-FR" dirty="0"/>
          </a:p>
        </p:txBody>
      </p:sp>
      <p:graphicFrame>
        <p:nvGraphicFramePr>
          <p:cNvPr id="4" name="Схема 3"/>
          <p:cNvGraphicFramePr/>
          <p:nvPr>
            <p:extLst>
              <p:ext uri="{D42A27DB-BD31-4B8C-83A1-F6EECF244321}">
                <p14:modId xmlns:p14="http://schemas.microsoft.com/office/powerpoint/2010/main" val="1220719315"/>
              </p:ext>
            </p:extLst>
          </p:nvPr>
        </p:nvGraphicFramePr>
        <p:xfrm>
          <a:off x="1810004"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57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758988988"/>
              </p:ext>
            </p:extLst>
          </p:nvPr>
        </p:nvGraphicFramePr>
        <p:xfrm>
          <a:off x="152400" y="0"/>
          <a:ext cx="12039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997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dirty="0" smtClean="0"/>
              <a:t>3. </a:t>
            </a:r>
            <a:r>
              <a:rPr lang="ro-RO" dirty="0"/>
              <a:t>ASIGURAREA SECURITĂȚII INFORMAȚIONALE ÎN REPUBLICA </a:t>
            </a:r>
            <a:r>
              <a:rPr lang="ro-RO" dirty="0" smtClean="0"/>
              <a:t>MOLDOVA</a:t>
            </a:r>
            <a:endParaRPr lang="fr-FR"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4703842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270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16168969"/>
              </p:ext>
            </p:extLst>
          </p:nvPr>
        </p:nvGraphicFramePr>
        <p:xfrm>
          <a:off x="1023938" y="612648"/>
          <a:ext cx="10790110" cy="5696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831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6112" y="987552"/>
            <a:ext cx="9720071" cy="914400"/>
          </a:xfrm>
        </p:spPr>
        <p:txBody>
          <a:bodyPr>
            <a:normAutofit/>
          </a:bodyPr>
          <a:lstStyle/>
          <a:p>
            <a:pPr algn="ctr"/>
            <a:r>
              <a:rPr lang="ro-RO" dirty="0"/>
              <a:t>Domeniile de competență ale </a:t>
            </a:r>
            <a:r>
              <a:rPr lang="ro-RO" dirty="0" smtClean="0"/>
              <a:t>Serviciului</a:t>
            </a:r>
            <a:r>
              <a:rPr lang="en-US" dirty="0"/>
              <a:t> </a:t>
            </a:r>
            <a:r>
              <a:rPr lang="ro-RO" dirty="0" smtClean="0"/>
              <a:t>Tehnologia </a:t>
            </a:r>
            <a:r>
              <a:rPr lang="ro-RO" dirty="0"/>
              <a:t>Informației și Securitate Cibernetică</a:t>
            </a:r>
            <a:r>
              <a:rPr lang="ro-RO" dirty="0" smtClean="0"/>
              <a:t> </a:t>
            </a:r>
            <a:r>
              <a:rPr lang="ro-RO" dirty="0"/>
              <a:t>sunt următoarele</a:t>
            </a:r>
            <a:r>
              <a:rPr lang="ro-RO" dirty="0" smtClean="0"/>
              <a:t>:</a:t>
            </a:r>
            <a:endParaRPr lang="ru-RU" dirty="0"/>
          </a:p>
        </p:txBody>
      </p:sp>
      <p:graphicFrame>
        <p:nvGraphicFramePr>
          <p:cNvPr id="4" name="Схема 3"/>
          <p:cNvGraphicFramePr/>
          <p:nvPr>
            <p:extLst>
              <p:ext uri="{D42A27DB-BD31-4B8C-83A1-F6EECF244321}">
                <p14:modId xmlns:p14="http://schemas.microsoft.com/office/powerpoint/2010/main" val="2012187781"/>
              </p:ext>
            </p:extLst>
          </p:nvPr>
        </p:nvGraphicFramePr>
        <p:xfrm>
          <a:off x="951482" y="1810512"/>
          <a:ext cx="9609330" cy="4879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612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5529" y="2663613"/>
            <a:ext cx="5477255" cy="3657600"/>
          </a:xfrm>
        </p:spPr>
        <p:txBody>
          <a:bodyPr>
            <a:normAutofit lnSpcReduction="10000"/>
          </a:bodyPr>
          <a:lstStyle/>
          <a:p>
            <a:pPr algn="just"/>
            <a:r>
              <a:rPr lang="ro-RO" dirty="0"/>
              <a:t>În vederea asigurării unui sistem de protecție și dezvoltare a spațiului informațional în condițiile globalizării și liberei circulații a informațiilor, a fost adoptată Strategia de Securitate informațională pentru anii 2019-2024. </a:t>
            </a:r>
            <a:endParaRPr lang="en-US" dirty="0" smtClean="0"/>
          </a:p>
          <a:p>
            <a:pPr algn="just"/>
            <a:r>
              <a:rPr lang="ro-RO" dirty="0" smtClean="0"/>
              <a:t>Strategia </a:t>
            </a:r>
            <a:r>
              <a:rPr lang="ro-RO" dirty="0"/>
              <a:t>prezintă o evaluare a situației actuale în domeniul securității informaționale, enumeră performanțele înregistrate și punctează noi tendințe de dezvoltare a societății informaționale, acestea constituind obiective de preocupare majoră a STISC-ului. </a:t>
            </a:r>
            <a:endParaRPr lang="en-US" dirty="0" smtClean="0"/>
          </a:p>
        </p:txBody>
      </p:sp>
      <p:graphicFrame>
        <p:nvGraphicFramePr>
          <p:cNvPr id="4" name="Схема 3"/>
          <p:cNvGraphicFramePr/>
          <p:nvPr>
            <p:extLst>
              <p:ext uri="{D42A27DB-BD31-4B8C-83A1-F6EECF244321}">
                <p14:modId xmlns:p14="http://schemas.microsoft.com/office/powerpoint/2010/main" val="2149332041"/>
              </p:ext>
            </p:extLst>
          </p:nvPr>
        </p:nvGraphicFramePr>
        <p:xfrm>
          <a:off x="6537960" y="692234"/>
          <a:ext cx="482803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1,507 Privacy Act Illustrations &amp;amp; Clip Art - iStock"/>
          <p:cNvPicPr>
            <a:picLocks noChangeAspect="1" noChangeArrowheads="1"/>
          </p:cNvPicPr>
          <p:nvPr/>
        </p:nvPicPr>
        <p:blipFill rotWithShape="1">
          <a:blip r:embed="rId7">
            <a:extLst>
              <a:ext uri="{28A0092B-C50C-407E-A947-70E740481C1C}">
                <a14:useLocalDpi xmlns:a14="http://schemas.microsoft.com/office/drawing/2010/main" val="0"/>
              </a:ext>
            </a:extLst>
          </a:blip>
          <a:srcRect t="25526" b="24121"/>
          <a:stretch/>
        </p:blipFill>
        <p:spPr bwMode="auto">
          <a:xfrm>
            <a:off x="1348740" y="462770"/>
            <a:ext cx="4370832" cy="220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510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4129" y="987552"/>
            <a:ext cx="2834640" cy="4928616"/>
          </a:xfrm>
        </p:spPr>
        <p:txBody>
          <a:bodyPr>
            <a:normAutofit lnSpcReduction="10000"/>
          </a:bodyPr>
          <a:lstStyle/>
          <a:p>
            <a:pPr algn="ctr"/>
            <a:r>
              <a:rPr lang="fr-FR" dirty="0" err="1"/>
              <a:t>Rolul</a:t>
            </a:r>
            <a:r>
              <a:rPr lang="fr-FR" dirty="0"/>
              <a:t> </a:t>
            </a:r>
            <a:r>
              <a:rPr lang="fr-FR" dirty="0" err="1"/>
              <a:t>Serviciului</a:t>
            </a:r>
            <a:r>
              <a:rPr lang="fr-FR" dirty="0"/>
              <a:t> </a:t>
            </a:r>
            <a:r>
              <a:rPr lang="fr-FR" dirty="0" err="1"/>
              <a:t>Tehnologia</a:t>
            </a:r>
            <a:r>
              <a:rPr lang="fr-FR" dirty="0"/>
              <a:t> </a:t>
            </a:r>
            <a:r>
              <a:rPr lang="fr-FR" dirty="0" err="1"/>
              <a:t>Informației</a:t>
            </a:r>
            <a:r>
              <a:rPr lang="fr-FR" dirty="0"/>
              <a:t> </a:t>
            </a:r>
            <a:r>
              <a:rPr lang="fr-FR" dirty="0" err="1"/>
              <a:t>și</a:t>
            </a:r>
            <a:r>
              <a:rPr lang="fr-FR" dirty="0"/>
              <a:t> Securitate </a:t>
            </a:r>
            <a:r>
              <a:rPr lang="fr-FR" dirty="0" err="1"/>
              <a:t>Cibernetică</a:t>
            </a:r>
            <a:r>
              <a:rPr lang="fr-FR" dirty="0"/>
              <a:t> este de a </a:t>
            </a:r>
            <a:r>
              <a:rPr lang="fr-FR" dirty="0" err="1"/>
              <a:t>asigura</a:t>
            </a:r>
            <a:r>
              <a:rPr lang="fr-FR" dirty="0"/>
              <a:t> </a:t>
            </a:r>
            <a:r>
              <a:rPr lang="fr-FR" dirty="0" err="1"/>
              <a:t>protecție</a:t>
            </a:r>
            <a:r>
              <a:rPr lang="fr-FR" dirty="0"/>
              <a:t> </a:t>
            </a:r>
            <a:r>
              <a:rPr lang="fr-FR" dirty="0" err="1"/>
              <a:t>în</a:t>
            </a:r>
            <a:r>
              <a:rPr lang="fr-FR" dirty="0"/>
              <a:t> </a:t>
            </a:r>
            <a:r>
              <a:rPr lang="fr-FR" dirty="0" err="1"/>
              <a:t>spațiul</a:t>
            </a:r>
            <a:r>
              <a:rPr lang="fr-FR" dirty="0"/>
              <a:t> </a:t>
            </a:r>
            <a:r>
              <a:rPr lang="fr-FR" dirty="0" err="1"/>
              <a:t>informational</a:t>
            </a:r>
            <a:r>
              <a:rPr lang="fr-FR" dirty="0"/>
              <a:t> </a:t>
            </a:r>
            <a:r>
              <a:rPr lang="fr-FR" dirty="0" err="1"/>
              <a:t>prin</a:t>
            </a:r>
            <a:r>
              <a:rPr lang="fr-FR" dirty="0"/>
              <a:t> </a:t>
            </a:r>
            <a:r>
              <a:rPr lang="fr-FR" dirty="0" err="1"/>
              <a:t>realizarea</a:t>
            </a:r>
            <a:r>
              <a:rPr lang="fr-FR" dirty="0"/>
              <a:t> </a:t>
            </a:r>
            <a:r>
              <a:rPr lang="fr-FR" dirty="0" err="1"/>
              <a:t>acțiunilor</a:t>
            </a:r>
            <a:r>
              <a:rPr lang="fr-FR" dirty="0"/>
              <a:t> de </a:t>
            </a:r>
            <a:r>
              <a:rPr lang="fr-FR" dirty="0" err="1"/>
              <a:t>consolidare</a:t>
            </a:r>
            <a:r>
              <a:rPr lang="fr-FR" dirty="0"/>
              <a:t> a </a:t>
            </a:r>
            <a:r>
              <a:rPr lang="fr-FR" dirty="0" err="1"/>
              <a:t>capacităților</a:t>
            </a:r>
            <a:r>
              <a:rPr lang="fr-FR" dirty="0"/>
              <a:t> de </a:t>
            </a:r>
            <a:r>
              <a:rPr lang="fr-FR" dirty="0" err="1"/>
              <a:t>apărare</a:t>
            </a:r>
            <a:r>
              <a:rPr lang="fr-FR" dirty="0"/>
              <a:t> </a:t>
            </a:r>
            <a:r>
              <a:rPr lang="fr-FR" dirty="0" err="1"/>
              <a:t>cibernetică</a:t>
            </a:r>
            <a:r>
              <a:rPr lang="fr-FR" dirty="0"/>
              <a:t> </a:t>
            </a:r>
            <a:r>
              <a:rPr lang="fr-FR" dirty="0" err="1"/>
              <a:t>și</a:t>
            </a:r>
            <a:r>
              <a:rPr lang="fr-FR" dirty="0"/>
              <a:t> de </a:t>
            </a:r>
            <a:r>
              <a:rPr lang="fr-FR" dirty="0" err="1"/>
              <a:t>combatere</a:t>
            </a:r>
            <a:r>
              <a:rPr lang="fr-FR" dirty="0"/>
              <a:t> a </a:t>
            </a:r>
            <a:r>
              <a:rPr lang="fr-FR" dirty="0" err="1"/>
              <a:t>criminalității</a:t>
            </a:r>
            <a:r>
              <a:rPr lang="fr-FR" dirty="0"/>
              <a:t> </a:t>
            </a:r>
            <a:r>
              <a:rPr lang="fr-FR" dirty="0" err="1"/>
              <a:t>informatice</a:t>
            </a:r>
            <a:r>
              <a:rPr lang="fr-FR" dirty="0"/>
              <a:t>. </a:t>
            </a:r>
            <a:r>
              <a:rPr lang="fr-FR" dirty="0" err="1"/>
              <a:t>Printre</a:t>
            </a:r>
            <a:r>
              <a:rPr lang="fr-FR" dirty="0"/>
              <a:t> </a:t>
            </a:r>
            <a:r>
              <a:rPr lang="fr-FR" dirty="0" err="1"/>
              <a:t>acțiunile</a:t>
            </a:r>
            <a:r>
              <a:rPr lang="fr-FR" dirty="0"/>
              <a:t> de </a:t>
            </a:r>
            <a:r>
              <a:rPr lang="fr-FR" dirty="0" err="1"/>
              <a:t>bază</a:t>
            </a:r>
            <a:r>
              <a:rPr lang="fr-FR" dirty="0"/>
              <a:t> ale STISC-</a:t>
            </a:r>
            <a:r>
              <a:rPr lang="fr-FR" dirty="0" err="1"/>
              <a:t>ului</a:t>
            </a:r>
            <a:r>
              <a:rPr lang="fr-FR" dirty="0"/>
              <a:t> </a:t>
            </a:r>
            <a:r>
              <a:rPr lang="fr-FR" dirty="0" err="1"/>
              <a:t>prevăzute</a:t>
            </a:r>
            <a:r>
              <a:rPr lang="fr-FR" dirty="0"/>
              <a:t> </a:t>
            </a:r>
            <a:r>
              <a:rPr lang="fr-FR" dirty="0" err="1"/>
              <a:t>în</a:t>
            </a:r>
            <a:r>
              <a:rPr lang="fr-FR" dirty="0"/>
              <a:t> </a:t>
            </a:r>
            <a:r>
              <a:rPr lang="fr-FR" dirty="0" err="1"/>
              <a:t>Planul</a:t>
            </a:r>
            <a:r>
              <a:rPr lang="fr-FR" dirty="0"/>
              <a:t> de </a:t>
            </a:r>
            <a:r>
              <a:rPr lang="fr-FR" dirty="0" err="1"/>
              <a:t>acțiuni</a:t>
            </a:r>
            <a:r>
              <a:rPr lang="fr-FR" dirty="0"/>
              <a:t>, se </a:t>
            </a:r>
            <a:r>
              <a:rPr lang="fr-FR" dirty="0" err="1"/>
              <a:t>enumeră</a:t>
            </a:r>
            <a:r>
              <a:rPr lang="fr-FR" dirty="0"/>
              <a:t> </a:t>
            </a:r>
            <a:r>
              <a:rPr lang="fr-FR" dirty="0" err="1"/>
              <a:t>următoarele</a:t>
            </a:r>
            <a:r>
              <a:rPr lang="fr-FR" dirty="0"/>
              <a:t>: </a:t>
            </a:r>
          </a:p>
        </p:txBody>
      </p:sp>
      <p:graphicFrame>
        <p:nvGraphicFramePr>
          <p:cNvPr id="4" name="Схема 3"/>
          <p:cNvGraphicFramePr/>
          <p:nvPr>
            <p:extLst>
              <p:ext uri="{D42A27DB-BD31-4B8C-83A1-F6EECF244321}">
                <p14:modId xmlns:p14="http://schemas.microsoft.com/office/powerpoint/2010/main" val="3524132754"/>
              </p:ext>
            </p:extLst>
          </p:nvPr>
        </p:nvGraphicFramePr>
        <p:xfrm>
          <a:off x="3476752" y="0"/>
          <a:ext cx="871524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783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7824" y="649224"/>
            <a:ext cx="9720071" cy="1335024"/>
          </a:xfrm>
        </p:spPr>
        <p:txBody>
          <a:bodyPr>
            <a:normAutofit/>
          </a:bodyPr>
          <a:lstStyle/>
          <a:p>
            <a:pPr algn="just"/>
            <a:r>
              <a:rPr lang="fr-FR" dirty="0" err="1"/>
              <a:t>Asigurarea</a:t>
            </a:r>
            <a:r>
              <a:rPr lang="fr-FR" dirty="0"/>
              <a:t> </a:t>
            </a:r>
            <a:r>
              <a:rPr lang="fr-FR" dirty="0" err="1"/>
              <a:t>prevenirii</a:t>
            </a:r>
            <a:r>
              <a:rPr lang="fr-FR" dirty="0"/>
              <a:t> </a:t>
            </a:r>
            <a:r>
              <a:rPr lang="fr-FR" dirty="0" err="1"/>
              <a:t>riscurilor</a:t>
            </a:r>
            <a:r>
              <a:rPr lang="fr-FR" dirty="0"/>
              <a:t> </a:t>
            </a:r>
            <a:r>
              <a:rPr lang="fr-FR" dirty="0" err="1"/>
              <a:t>și</a:t>
            </a:r>
            <a:r>
              <a:rPr lang="fr-FR" dirty="0"/>
              <a:t> </a:t>
            </a:r>
            <a:r>
              <a:rPr lang="fr-FR" dirty="0" err="1"/>
              <a:t>combaterii</a:t>
            </a:r>
            <a:r>
              <a:rPr lang="fr-FR" dirty="0"/>
              <a:t> </a:t>
            </a:r>
            <a:r>
              <a:rPr lang="fr-FR" dirty="0" err="1"/>
              <a:t>amenințărilor</a:t>
            </a:r>
            <a:r>
              <a:rPr lang="fr-FR" dirty="0"/>
              <a:t> </a:t>
            </a:r>
            <a:r>
              <a:rPr lang="fr-FR" dirty="0" err="1"/>
              <a:t>în</a:t>
            </a:r>
            <a:r>
              <a:rPr lang="fr-FR" dirty="0"/>
              <a:t> </a:t>
            </a:r>
            <a:r>
              <a:rPr lang="fr-FR" dirty="0" err="1"/>
              <a:t>adresa</a:t>
            </a:r>
            <a:r>
              <a:rPr lang="fr-FR" dirty="0"/>
              <a:t> </a:t>
            </a:r>
            <a:r>
              <a:rPr lang="fr-FR" dirty="0" err="1"/>
              <a:t>securității</a:t>
            </a:r>
            <a:r>
              <a:rPr lang="fr-FR" dirty="0"/>
              <a:t> </a:t>
            </a:r>
            <a:r>
              <a:rPr lang="fr-FR" dirty="0" err="1"/>
              <a:t>informaționale</a:t>
            </a:r>
            <a:r>
              <a:rPr lang="fr-FR" dirty="0"/>
              <a:t> este </a:t>
            </a:r>
            <a:r>
              <a:rPr lang="fr-FR" dirty="0" err="1"/>
              <a:t>una</a:t>
            </a:r>
            <a:r>
              <a:rPr lang="fr-FR" dirty="0"/>
              <a:t> </a:t>
            </a:r>
            <a:r>
              <a:rPr lang="fr-FR" dirty="0" err="1"/>
              <a:t>din</a:t>
            </a:r>
            <a:r>
              <a:rPr lang="fr-FR" dirty="0"/>
              <a:t> </a:t>
            </a:r>
            <a:r>
              <a:rPr lang="fr-FR" dirty="0" err="1"/>
              <a:t>sarcinile</a:t>
            </a:r>
            <a:r>
              <a:rPr lang="fr-FR" dirty="0"/>
              <a:t> de </a:t>
            </a:r>
            <a:r>
              <a:rPr lang="fr-FR" dirty="0" err="1"/>
              <a:t>bază</a:t>
            </a:r>
            <a:r>
              <a:rPr lang="fr-FR" dirty="0"/>
              <a:t> ale </a:t>
            </a:r>
            <a:r>
              <a:rPr lang="fr-FR" dirty="0" err="1"/>
              <a:t>statului</a:t>
            </a:r>
            <a:r>
              <a:rPr lang="fr-FR" dirty="0"/>
              <a:t>, </a:t>
            </a:r>
            <a:r>
              <a:rPr lang="fr-FR" dirty="0" err="1"/>
              <a:t>implementate</a:t>
            </a:r>
            <a:r>
              <a:rPr lang="fr-FR" dirty="0"/>
              <a:t> </a:t>
            </a:r>
            <a:r>
              <a:rPr lang="fr-FR" dirty="0" err="1"/>
              <a:t>prin</a:t>
            </a:r>
            <a:r>
              <a:rPr lang="fr-FR" dirty="0"/>
              <a:t> </a:t>
            </a:r>
            <a:r>
              <a:rPr lang="fr-FR" dirty="0" err="1"/>
              <a:t>instituțiile</a:t>
            </a:r>
            <a:r>
              <a:rPr lang="fr-FR" dirty="0"/>
              <a:t> sale de </a:t>
            </a:r>
            <a:r>
              <a:rPr lang="fr-FR" dirty="0" err="1"/>
              <a:t>drept</a:t>
            </a:r>
            <a:r>
              <a:rPr lang="fr-FR" dirty="0"/>
              <a:t>, </a:t>
            </a:r>
            <a:r>
              <a:rPr lang="fr-FR" dirty="0" err="1"/>
              <a:t>astfel</a:t>
            </a:r>
            <a:r>
              <a:rPr lang="fr-FR" dirty="0"/>
              <a:t> </a:t>
            </a:r>
            <a:r>
              <a:rPr lang="fr-FR" dirty="0" err="1"/>
              <a:t>fiind</a:t>
            </a:r>
            <a:r>
              <a:rPr lang="fr-FR" dirty="0"/>
              <a:t> </a:t>
            </a:r>
            <a:r>
              <a:rPr lang="fr-FR" dirty="0" err="1"/>
              <a:t>determinate</a:t>
            </a:r>
            <a:r>
              <a:rPr lang="fr-FR" dirty="0"/>
              <a:t> </a:t>
            </a:r>
            <a:r>
              <a:rPr lang="fr-FR" dirty="0" err="1"/>
              <a:t>următoarele</a:t>
            </a:r>
            <a:r>
              <a:rPr lang="fr-FR" dirty="0"/>
              <a:t> </a:t>
            </a:r>
            <a:r>
              <a:rPr lang="fr-FR" dirty="0" err="1"/>
              <a:t>probleme</a:t>
            </a:r>
            <a:r>
              <a:rPr lang="fr-FR" dirty="0"/>
              <a:t> care </a:t>
            </a:r>
            <a:r>
              <a:rPr lang="fr-FR" dirty="0" err="1"/>
              <a:t>necesită</a:t>
            </a:r>
            <a:r>
              <a:rPr lang="fr-FR" dirty="0"/>
              <a:t> a fi </a:t>
            </a:r>
            <a:r>
              <a:rPr lang="fr-FR" dirty="0" err="1"/>
              <a:t>abordate</a:t>
            </a:r>
            <a:r>
              <a:rPr lang="fr-FR" dirty="0"/>
              <a:t> la </a:t>
            </a:r>
            <a:r>
              <a:rPr lang="fr-FR" dirty="0" err="1"/>
              <a:t>nivel</a:t>
            </a:r>
            <a:r>
              <a:rPr lang="fr-FR" dirty="0"/>
              <a:t> </a:t>
            </a:r>
            <a:r>
              <a:rPr lang="fr-FR" dirty="0" err="1"/>
              <a:t>național</a:t>
            </a:r>
            <a:r>
              <a:rPr lang="fr-FR" dirty="0" smtClean="0"/>
              <a:t>:</a:t>
            </a:r>
            <a:endParaRPr lang="fr-FR" dirty="0"/>
          </a:p>
        </p:txBody>
      </p:sp>
      <p:graphicFrame>
        <p:nvGraphicFramePr>
          <p:cNvPr id="4" name="Схема 3"/>
          <p:cNvGraphicFramePr/>
          <p:nvPr>
            <p:extLst>
              <p:ext uri="{D42A27DB-BD31-4B8C-83A1-F6EECF244321}">
                <p14:modId xmlns:p14="http://schemas.microsoft.com/office/powerpoint/2010/main" val="3225603410"/>
              </p:ext>
            </p:extLst>
          </p:nvPr>
        </p:nvGraphicFramePr>
        <p:xfrm>
          <a:off x="877824" y="2112264"/>
          <a:ext cx="10204704" cy="4464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0133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dirty="0"/>
              <a:t>CONCLUZII</a:t>
            </a:r>
          </a:p>
        </p:txBody>
      </p:sp>
      <p:sp>
        <p:nvSpPr>
          <p:cNvPr id="3" name="Объект 2"/>
          <p:cNvSpPr>
            <a:spLocks noGrp="1"/>
          </p:cNvSpPr>
          <p:nvPr>
            <p:ph idx="1"/>
          </p:nvPr>
        </p:nvSpPr>
        <p:spPr/>
        <p:txBody>
          <a:bodyPr>
            <a:normAutofit fontScale="92500" lnSpcReduction="10000"/>
          </a:bodyPr>
          <a:lstStyle/>
          <a:p>
            <a:pPr algn="just"/>
            <a:r>
              <a:rPr lang="ro-RO" dirty="0"/>
              <a:t>Tendinţele de dezvoltare continuă a interacțiunii dimensiunii tehnologice cu dimensiunea de informare, în toate formele de structură şi funcţionare, de natură individuală, publică, privată sau de stat, de factură naţională sau globală, conduce la apariţia unei noi configuraţii de comunicare şi schimb de date pe domeniile publice și private de care depinde nivelul şi starea sectorială sau generală de securitate</a:t>
            </a:r>
            <a:r>
              <a:rPr lang="ro-RO" dirty="0" smtClean="0"/>
              <a:t>.</a:t>
            </a:r>
            <a:endParaRPr lang="en-US" dirty="0" smtClean="0"/>
          </a:p>
          <a:p>
            <a:pPr algn="just"/>
            <a:r>
              <a:rPr lang="ro-RO" dirty="0" smtClean="0"/>
              <a:t>Riscurile </a:t>
            </a:r>
            <a:r>
              <a:rPr lang="ro-RO" dirty="0"/>
              <a:t>din spațiul cibernetic sunt proporționale cu gradul de informatizare a societății, iar combaterea fenomenului de criminalitate cibernetică trebuie să constituie o preocupare majoră a tuturor actorilor implicaţi. Mediul virtual facilitează comiterea infracțiunilor, pune la dispoziţia conduitei criminale atât un nou obiect (informaţia conţinută şi procesată de sistemele informatice), cât şi un nou instrument. Acesta oferă un repertoriu vast de tehnici şi strategii de săvârșire a infracţiunilor, generând tendințe noi de infracţiuni.</a:t>
            </a:r>
            <a:endParaRPr lang="ru-RU" dirty="0"/>
          </a:p>
          <a:p>
            <a:pPr algn="just"/>
            <a:r>
              <a:rPr lang="ro-RO" dirty="0"/>
              <a:t>Totodată, natura globală a sistemelor informaţionale şi a reţelelor de comunicaţii electronice, precum şi natura transnaţională a criminalităţii informatice necesită o coordonare strânsă între toate instituţiile responsabile atât la nivelul naţional, cît şi la nivel global.</a:t>
            </a:r>
            <a:endParaRPr lang="fr-FR" dirty="0"/>
          </a:p>
        </p:txBody>
      </p:sp>
    </p:spTree>
    <p:extLst>
      <p:ext uri="{BB962C8B-B14F-4D97-AF65-F5344CB8AC3E}">
        <p14:creationId xmlns:p14="http://schemas.microsoft.com/office/powerpoint/2010/main" val="2013006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85216"/>
            <a:ext cx="9720072" cy="1234440"/>
          </a:xfrm>
        </p:spPr>
        <p:txBody>
          <a:bodyPr/>
          <a:lstStyle/>
          <a:p>
            <a:pPr algn="ctr"/>
            <a:r>
              <a:rPr lang="ro-RO" b="1" dirty="0"/>
              <a:t>BIBLIOGRAFIE</a:t>
            </a:r>
            <a:endParaRPr lang="fr-FR" dirty="0"/>
          </a:p>
        </p:txBody>
      </p:sp>
      <p:sp>
        <p:nvSpPr>
          <p:cNvPr id="3" name="Объект 2"/>
          <p:cNvSpPr>
            <a:spLocks noGrp="1"/>
          </p:cNvSpPr>
          <p:nvPr>
            <p:ph idx="1"/>
          </p:nvPr>
        </p:nvSpPr>
        <p:spPr>
          <a:xfrm>
            <a:off x="658368" y="1819656"/>
            <a:ext cx="11228832" cy="4937760"/>
          </a:xfrm>
        </p:spPr>
        <p:txBody>
          <a:bodyPr>
            <a:normAutofit fontScale="47500" lnSpcReduction="20000"/>
          </a:bodyPr>
          <a:lstStyle/>
          <a:p>
            <a:pPr lvl="0" algn="ctr"/>
            <a:r>
              <a:rPr lang="ro-RO" dirty="0"/>
              <a:t>BARBA L. Securitatea spațiului informational – componentă a securității statului. Institutul Integrare Europeană și Științe Politice al AȘM. p. 86-90</a:t>
            </a:r>
            <a:endParaRPr lang="ru-RU" dirty="0"/>
          </a:p>
          <a:p>
            <a:pPr lvl="0" algn="ctr"/>
            <a:r>
              <a:rPr lang="ro-RO" dirty="0"/>
              <a:t>COSMOIU, Florin (2013) Cyber threats a Romanian p. de BEAUPRÉ, Adrien, HELLBERG, Natasha (2012) Developing Cyber Threat Intelligence.or not failing in battle, Intru-Shun.ca Inc., AtISecCon</a:t>
            </a:r>
            <a:endParaRPr lang="ru-RU" dirty="0"/>
          </a:p>
          <a:p>
            <a:pPr lvl="0" algn="ctr"/>
            <a:r>
              <a:rPr lang="ro-RO" dirty="0"/>
              <a:t>Documentul sinteză al SRI privind prioritățile strategice pe termen mediu ale ordonatorilor principali de credite pentru anul 2013 și perspectiva 2014-2016, </a:t>
            </a:r>
            <a:r>
              <a:rPr lang="ro-RO" u="sng" dirty="0">
                <a:hlinkClick r:id="rId2"/>
              </a:rPr>
              <a:t>http://discutii.mfinante.ro/static/10/Mfp/proiect_buget2013/SRLpdf</a:t>
            </a:r>
            <a:r>
              <a:rPr lang="ro-RO" dirty="0"/>
              <a:t> (vizitat: 28.11.2021)</a:t>
            </a:r>
            <a:endParaRPr lang="ru-RU" dirty="0"/>
          </a:p>
          <a:p>
            <a:pPr lvl="0" algn="ctr"/>
            <a:r>
              <a:rPr lang="ro-RO" dirty="0"/>
              <a:t>Financial Services Information Sharing and Analysis Center/ FS-ISAC (2013) Evolution and Revolution of Cyber Threat Intelligence, </a:t>
            </a:r>
            <a:r>
              <a:rPr lang="ro-RO" u="sng" dirty="0">
                <a:hlinkClick r:id="rId3"/>
              </a:rPr>
              <a:t>http://www.nymissa.org/wp-content/uploads/2013/02/FSISAC-EVOLUTION-CYBER-THREAT-INTEL-201303020-final-santized.pdf</a:t>
            </a:r>
            <a:r>
              <a:rPr lang="ro-RO" dirty="0"/>
              <a:t> (vizitat: 28.11.2021)</a:t>
            </a:r>
            <a:endParaRPr lang="ru-RU" dirty="0"/>
          </a:p>
          <a:p>
            <a:pPr lvl="0" algn="ctr"/>
            <a:r>
              <a:rPr lang="ro-RO" dirty="0"/>
              <a:t>Guvernul României, Hotărârea nr. 271/2013 pentru aprobarea Strategiei de securitate cibernetică a Romániei și a Planului de acțiune la nivel național privind implementarea Sistemului național de securitate cibernetică, publicat in Monitorul Oficial, Partea I nr. 296 din 23.05.2013 6. H.G. 494 /11 Mai 2011 </a:t>
            </a:r>
            <a:endParaRPr lang="ru-RU" dirty="0"/>
          </a:p>
          <a:p>
            <a:pPr lvl="0" algn="ctr"/>
            <a:r>
              <a:rPr lang="ro-RO" dirty="0"/>
              <a:t>HATNEANU D. O., VIDAICU M. Securitatea națională și accesul la informație în Republica Moldova. Raport de compatibilitate a legislației Republicii Moldova cu principiile globale privind securitatea națională și dreptul la informare. Institutul de Politici Publice. Chișinău. 2005. </a:t>
            </a:r>
            <a:endParaRPr lang="ru-RU" dirty="0"/>
          </a:p>
          <a:p>
            <a:pPr lvl="0" algn="ctr"/>
            <a:r>
              <a:rPr lang="ro-RO" dirty="0"/>
              <a:t>Hotărârea Guvernului nr. 414 din 08.05.2018 cu privire la măsurile de consolidare a centrelor de date în sectorul public și de raționalizare a administrării sistemelor informaționale de stat. Disponibil: </a:t>
            </a:r>
            <a:r>
              <a:rPr lang="ro-RO" u="sng" dirty="0">
                <a:hlinkClick r:id="rId4"/>
              </a:rPr>
              <a:t>https://www.legis.md/cautare/getResults?doc_id=119166&amp;lang=ro</a:t>
            </a:r>
            <a:r>
              <a:rPr lang="ro-RO" dirty="0"/>
              <a:t> (vizitat: 28.11.2021)</a:t>
            </a:r>
            <a:endParaRPr lang="ru-RU" dirty="0"/>
          </a:p>
          <a:p>
            <a:pPr lvl="0" algn="ctr"/>
            <a:r>
              <a:rPr lang="ro-RO" dirty="0"/>
              <a:t>Hotărârea Guvernului Nr. 425 din 30.08.2019 cu privire la reorganizarea prin fuziune a Instituției publice „Serviciul Tehnologia Informației și Securitate Cibernetică” și a Întreprinderii de Stat „MoldData”. Disponibil: </a:t>
            </a:r>
            <a:r>
              <a:rPr lang="ro-RO" u="sng" dirty="0">
                <a:hlinkClick r:id="rId5"/>
              </a:rPr>
              <a:t>https://www.legis.md/cautare/getResults?doc_id=116725&amp;lang=ro</a:t>
            </a:r>
            <a:r>
              <a:rPr lang="ro-RO" dirty="0"/>
              <a:t> (vizitat: 28.11.2021)</a:t>
            </a:r>
            <a:endParaRPr lang="ru-RU" dirty="0"/>
          </a:p>
          <a:p>
            <a:pPr lvl="0" algn="ctr"/>
            <a:r>
              <a:rPr lang="ro-RO" dirty="0"/>
              <a:t>Intelligence and National Security Alliance/ INSA (2011) Cyber intelligence: Setting the landscape for an emerging discipline, </a:t>
            </a:r>
            <a:r>
              <a:rPr lang="ro-RO" u="sng" dirty="0">
                <a:hlinkClick r:id="rId6"/>
              </a:rPr>
              <a:t>http://www.insaonline.org/d/a/Resources Cyber_Intelligence.aspx</a:t>
            </a:r>
            <a:r>
              <a:rPr lang="ro-RO" dirty="0"/>
              <a:t> (vizitat: 28.11.2021)</a:t>
            </a:r>
            <a:endParaRPr lang="ru-RU" dirty="0"/>
          </a:p>
          <a:p>
            <a:pPr lvl="0" algn="ctr"/>
            <a:r>
              <a:rPr lang="ro-RO" dirty="0"/>
              <a:t>Intelligence and National Security Alliance (2014) Strategic Cyber Intelligence is Essential to Business Security, </a:t>
            </a:r>
            <a:r>
              <a:rPr lang="ro-RO" u="sng" dirty="0">
                <a:hlinkClick r:id="rId7"/>
              </a:rPr>
              <a:t>http://www.insaonline.org/i/fipr/2014/03.27.14 StrategicCyber.aspx</a:t>
            </a:r>
            <a:r>
              <a:rPr lang="ro-RO" dirty="0"/>
              <a:t> (vizitat: 28.11.2021)</a:t>
            </a:r>
            <a:endParaRPr lang="ru-RU" dirty="0"/>
          </a:p>
          <a:p>
            <a:pPr lvl="0" algn="ctr"/>
            <a:r>
              <a:rPr lang="ro-RO" dirty="0"/>
              <a:t>Klimburg, Alexander (Ed.) (2012) National Cyber Security Framework Manual, NATO CCD COE Publication, Tallinn LEE, Robert M. (2014a)</a:t>
            </a:r>
            <a:endParaRPr lang="ru-RU" dirty="0"/>
          </a:p>
          <a:p>
            <a:pPr lvl="0" algn="ctr"/>
            <a:r>
              <a:rPr lang="ro-RO" dirty="0"/>
              <a:t>Securitatea Informațională 2013. Conferință Internațională. Ediția a X-a Jubiliară. Laboratorul de Securitate Informațională al ASEM. Chișinău. 2013. </a:t>
            </a:r>
            <a:endParaRPr lang="ru-RU" dirty="0"/>
          </a:p>
          <a:p>
            <a:pPr lvl="0" algn="ctr"/>
            <a:r>
              <a:rPr lang="ro-RO" dirty="0"/>
              <a:t>Serviciul Tehnicologia Informației și Securitatea Cibernetică. Direcții de activitate. Disponibil: </a:t>
            </a:r>
            <a:r>
              <a:rPr lang="ro-RO" u="sng" dirty="0">
                <a:hlinkClick r:id="rId8"/>
              </a:rPr>
              <a:t>https://stisc.gov.md/ro/directii-de-activitate</a:t>
            </a:r>
            <a:r>
              <a:rPr lang="ro-RO" dirty="0"/>
              <a:t> [vizitat: 28.11.2021]</a:t>
            </a:r>
            <a:endParaRPr lang="ru-RU" dirty="0"/>
          </a:p>
          <a:p>
            <a:pPr lvl="0" algn="ctr"/>
            <a:r>
              <a:rPr lang="ro-RO" dirty="0"/>
              <a:t>Strategia Securității Informaționale a Republicii Moldova pentru anii 2018-2023. Disponibil: </a:t>
            </a:r>
            <a:r>
              <a:rPr lang="ro-RO" u="sng" dirty="0">
                <a:hlinkClick r:id="rId9"/>
              </a:rPr>
              <a:t>https://gov.md/sites/default/files/document/attachments/intr23_86.pdf</a:t>
            </a:r>
            <a:r>
              <a:rPr lang="ro-RO" dirty="0"/>
              <a:t> (vizitat: 28.11.2021)</a:t>
            </a:r>
            <a:endParaRPr lang="ru-RU" dirty="0"/>
          </a:p>
          <a:p>
            <a:pPr lvl="0" algn="ctr"/>
            <a:r>
              <a:rPr lang="en-US" dirty="0"/>
              <a:t>WHITMAN, Michael E.; MATTORD, Herbert J. Principles of information security. Cengage learning, 2011</a:t>
            </a:r>
            <a:r>
              <a:rPr lang="en-US" dirty="0" smtClean="0"/>
              <a:t>.</a:t>
            </a:r>
            <a:endParaRPr lang="ru-RU" dirty="0"/>
          </a:p>
        </p:txBody>
      </p:sp>
    </p:spTree>
    <p:extLst>
      <p:ext uri="{BB962C8B-B14F-4D97-AF65-F5344CB8AC3E}">
        <p14:creationId xmlns:p14="http://schemas.microsoft.com/office/powerpoint/2010/main" val="3358741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CUPRINS</a:t>
            </a:r>
            <a:endParaRPr lang="fr-FR" dirty="0"/>
          </a:p>
        </p:txBody>
      </p:sp>
      <p:sp>
        <p:nvSpPr>
          <p:cNvPr id="3" name="Объект 2"/>
          <p:cNvSpPr>
            <a:spLocks noGrp="1"/>
          </p:cNvSpPr>
          <p:nvPr>
            <p:ph idx="1"/>
          </p:nvPr>
        </p:nvSpPr>
        <p:spPr/>
        <p:txBody>
          <a:bodyPr>
            <a:normAutofit lnSpcReduction="10000"/>
          </a:bodyPr>
          <a:lstStyle/>
          <a:p>
            <a:r>
              <a:rPr lang="ro-RO" b="1" dirty="0" smtClean="0"/>
              <a:t>INTRODUCERE</a:t>
            </a:r>
          </a:p>
          <a:p>
            <a:endParaRPr lang="ro-RO" b="1" dirty="0"/>
          </a:p>
          <a:p>
            <a:pPr marL="457200" indent="-457200">
              <a:buFont typeface="+mj-lt"/>
              <a:buAutoNum type="arabicPeriod"/>
            </a:pPr>
            <a:r>
              <a:rPr lang="ro-RO" dirty="0"/>
              <a:t>ASPECTE TEORETICE ALE SECURITĂȚII INFORMAȚIONALE</a:t>
            </a:r>
          </a:p>
          <a:p>
            <a:pPr marL="457200" indent="-457200">
              <a:buFont typeface="+mj-lt"/>
              <a:buAutoNum type="arabicPeriod"/>
            </a:pPr>
            <a:r>
              <a:rPr lang="ro-RO" dirty="0"/>
              <a:t>ACTIVITATEA SERVICIILOR DE INFORMAȚII ÎN CONTEXTUL GLOBALIZĂRII</a:t>
            </a:r>
          </a:p>
          <a:p>
            <a:pPr marL="457200" indent="-457200">
              <a:buFont typeface="+mj-lt"/>
              <a:buAutoNum type="arabicPeriod"/>
            </a:pPr>
            <a:r>
              <a:rPr lang="ro-RO" dirty="0"/>
              <a:t>ASIGURAREA SECURITĂȚII INFORMAȚIONALE ÎN REPUBLICA </a:t>
            </a:r>
            <a:r>
              <a:rPr lang="ro-RO" dirty="0" smtClean="0"/>
              <a:t>MOLDOVA</a:t>
            </a:r>
            <a:endParaRPr lang="ro-RO" dirty="0"/>
          </a:p>
          <a:p>
            <a:endParaRPr lang="ro-RO" b="1" dirty="0" smtClean="0"/>
          </a:p>
          <a:p>
            <a:r>
              <a:rPr lang="ro-RO" b="1" dirty="0" smtClean="0"/>
              <a:t>CONCLUZII</a:t>
            </a:r>
          </a:p>
          <a:p>
            <a:endParaRPr lang="ro-RO" b="1" dirty="0"/>
          </a:p>
          <a:p>
            <a:r>
              <a:rPr lang="ro-RO" b="1" dirty="0"/>
              <a:t>BIBLIOGRAFIE</a:t>
            </a:r>
          </a:p>
        </p:txBody>
      </p:sp>
    </p:spTree>
    <p:extLst>
      <p:ext uri="{BB962C8B-B14F-4D97-AF65-F5344CB8AC3E}">
        <p14:creationId xmlns:p14="http://schemas.microsoft.com/office/powerpoint/2010/main" val="3765671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dirty="0"/>
              <a:t>INTRODUCERE</a:t>
            </a:r>
          </a:p>
        </p:txBody>
      </p:sp>
      <p:sp>
        <p:nvSpPr>
          <p:cNvPr id="3" name="Объект 2"/>
          <p:cNvSpPr>
            <a:spLocks noGrp="1"/>
          </p:cNvSpPr>
          <p:nvPr>
            <p:ph idx="1"/>
          </p:nvPr>
        </p:nvSpPr>
        <p:spPr/>
        <p:txBody>
          <a:bodyPr>
            <a:normAutofit lnSpcReduction="10000"/>
          </a:bodyPr>
          <a:lstStyle/>
          <a:p>
            <a:pPr algn="just"/>
            <a:r>
              <a:rPr lang="fr-FR" dirty="0" err="1"/>
              <a:t>Sistemele</a:t>
            </a:r>
            <a:r>
              <a:rPr lang="fr-FR" dirty="0"/>
              <a:t> </a:t>
            </a:r>
            <a:r>
              <a:rPr lang="fr-FR" dirty="0" err="1"/>
              <a:t>informatice</a:t>
            </a:r>
            <a:r>
              <a:rPr lang="fr-FR" dirty="0"/>
              <a:t> </a:t>
            </a:r>
            <a:r>
              <a:rPr lang="fr-FR" dirty="0" err="1"/>
              <a:t>și</a:t>
            </a:r>
            <a:r>
              <a:rPr lang="fr-FR" dirty="0"/>
              <a:t> de </a:t>
            </a:r>
            <a:r>
              <a:rPr lang="fr-FR" dirty="0" err="1"/>
              <a:t>comunicații</a:t>
            </a:r>
            <a:r>
              <a:rPr lang="fr-FR" dirty="0"/>
              <a:t> ale </a:t>
            </a:r>
            <a:r>
              <a:rPr lang="fr-FR" dirty="0" err="1"/>
              <a:t>unui</a:t>
            </a:r>
            <a:r>
              <a:rPr lang="fr-FR" dirty="0"/>
              <a:t> stat, </a:t>
            </a:r>
            <a:r>
              <a:rPr lang="fr-FR" dirty="0" err="1"/>
              <a:t>precum</a:t>
            </a:r>
            <a:r>
              <a:rPr lang="fr-FR" dirty="0"/>
              <a:t> </a:t>
            </a:r>
            <a:r>
              <a:rPr lang="fr-FR" dirty="0" err="1"/>
              <a:t>și</a:t>
            </a:r>
            <a:r>
              <a:rPr lang="fr-FR" dirty="0"/>
              <a:t> </a:t>
            </a:r>
            <a:r>
              <a:rPr lang="fr-FR" dirty="0" err="1"/>
              <a:t>datele</a:t>
            </a:r>
            <a:r>
              <a:rPr lang="fr-FR" dirty="0"/>
              <a:t> </a:t>
            </a:r>
            <a:r>
              <a:rPr lang="fr-FR" dirty="0" err="1"/>
              <a:t>gestionate</a:t>
            </a:r>
            <a:r>
              <a:rPr lang="fr-FR" dirty="0"/>
              <a:t> de </a:t>
            </a:r>
            <a:r>
              <a:rPr lang="fr-FR" dirty="0" err="1"/>
              <a:t>acestea</a:t>
            </a:r>
            <a:r>
              <a:rPr lang="fr-FR" dirty="0"/>
              <a:t>, </a:t>
            </a:r>
            <a:r>
              <a:rPr lang="fr-FR" dirty="0" err="1"/>
              <a:t>sunt</a:t>
            </a:r>
            <a:r>
              <a:rPr lang="fr-FR" dirty="0"/>
              <a:t> </a:t>
            </a:r>
            <a:r>
              <a:rPr lang="fr-FR" dirty="0" err="1"/>
              <a:t>tot</a:t>
            </a:r>
            <a:r>
              <a:rPr lang="fr-FR" dirty="0"/>
              <a:t> mai </a:t>
            </a:r>
            <a:r>
              <a:rPr lang="fr-FR" dirty="0" err="1"/>
              <a:t>dependente</a:t>
            </a:r>
            <a:r>
              <a:rPr lang="fr-FR" dirty="0"/>
              <a:t> de </a:t>
            </a:r>
            <a:r>
              <a:rPr lang="fr-FR" dirty="0" err="1"/>
              <a:t>spațiul</a:t>
            </a:r>
            <a:r>
              <a:rPr lang="fr-FR" dirty="0"/>
              <a:t> </a:t>
            </a:r>
            <a:r>
              <a:rPr lang="fr-FR" dirty="0" err="1"/>
              <a:t>cibernetic</a:t>
            </a:r>
            <a:r>
              <a:rPr lang="fr-FR" dirty="0"/>
              <a:t>. </a:t>
            </a:r>
            <a:r>
              <a:rPr lang="fr-FR" dirty="0" err="1"/>
              <a:t>Totodată</a:t>
            </a:r>
            <a:r>
              <a:rPr lang="fr-FR" dirty="0"/>
              <a:t>, </a:t>
            </a:r>
            <a:r>
              <a:rPr lang="fr-FR" dirty="0" err="1"/>
              <a:t>mediul</a:t>
            </a:r>
            <a:r>
              <a:rPr lang="fr-FR" dirty="0"/>
              <a:t> </a:t>
            </a:r>
            <a:r>
              <a:rPr lang="fr-FR" dirty="0" err="1"/>
              <a:t>cibernetic</a:t>
            </a:r>
            <a:r>
              <a:rPr lang="fr-FR" dirty="0"/>
              <a:t> </a:t>
            </a:r>
            <a:r>
              <a:rPr lang="fr-FR" dirty="0" err="1"/>
              <a:t>găzduiește</a:t>
            </a:r>
            <a:r>
              <a:rPr lang="fr-FR" dirty="0"/>
              <a:t> </a:t>
            </a:r>
            <a:r>
              <a:rPr lang="fr-FR" dirty="0" err="1"/>
              <a:t>elementele</a:t>
            </a:r>
            <a:r>
              <a:rPr lang="fr-FR" dirty="0"/>
              <a:t> de </a:t>
            </a:r>
            <a:r>
              <a:rPr lang="fr-FR" dirty="0" err="1"/>
              <a:t>manifestare</a:t>
            </a:r>
            <a:r>
              <a:rPr lang="fr-FR" dirty="0"/>
              <a:t> ale </a:t>
            </a:r>
            <a:r>
              <a:rPr lang="fr-FR" dirty="0" err="1"/>
              <a:t>lumii</a:t>
            </a:r>
            <a:r>
              <a:rPr lang="fr-FR" dirty="0"/>
              <a:t> </a:t>
            </a:r>
            <a:r>
              <a:rPr lang="fr-FR" dirty="0" err="1"/>
              <a:t>reale</a:t>
            </a:r>
            <a:r>
              <a:rPr lang="fr-FR" dirty="0"/>
              <a:t>, </a:t>
            </a:r>
            <a:r>
              <a:rPr lang="fr-FR" dirty="0" err="1"/>
              <a:t>începând</a:t>
            </a:r>
            <a:r>
              <a:rPr lang="fr-FR" dirty="0"/>
              <a:t> </a:t>
            </a:r>
            <a:r>
              <a:rPr lang="fr-FR" dirty="0" err="1"/>
              <a:t>cu</a:t>
            </a:r>
            <a:r>
              <a:rPr lang="fr-FR" dirty="0"/>
              <a:t> multiple </a:t>
            </a:r>
            <a:r>
              <a:rPr lang="fr-FR" dirty="0" err="1"/>
              <a:t>comunități</a:t>
            </a:r>
            <a:r>
              <a:rPr lang="fr-FR" dirty="0"/>
              <a:t> de </a:t>
            </a:r>
            <a:r>
              <a:rPr lang="fr-FR" dirty="0" err="1"/>
              <a:t>interes</a:t>
            </a:r>
            <a:r>
              <a:rPr lang="fr-FR" dirty="0"/>
              <a:t> </a:t>
            </a:r>
            <a:r>
              <a:rPr lang="fr-FR" dirty="0" err="1"/>
              <a:t>și</a:t>
            </a:r>
            <a:r>
              <a:rPr lang="fr-FR" dirty="0"/>
              <a:t> </a:t>
            </a:r>
            <a:r>
              <a:rPr lang="fr-FR" dirty="0" err="1"/>
              <a:t>rețele</a:t>
            </a:r>
            <a:r>
              <a:rPr lang="fr-FR" dirty="0"/>
              <a:t> </a:t>
            </a:r>
            <a:r>
              <a:rPr lang="fr-FR" dirty="0" err="1"/>
              <a:t>umane</a:t>
            </a:r>
            <a:r>
              <a:rPr lang="fr-FR" dirty="0"/>
              <a:t> ce se </a:t>
            </a:r>
            <a:r>
              <a:rPr lang="fr-FR" dirty="0" err="1"/>
              <a:t>manifestă</a:t>
            </a:r>
            <a:r>
              <a:rPr lang="fr-FR" dirty="0"/>
              <a:t> </a:t>
            </a:r>
            <a:r>
              <a:rPr lang="fr-FR" dirty="0" err="1"/>
              <a:t>în</a:t>
            </a:r>
            <a:r>
              <a:rPr lang="fr-FR" dirty="0"/>
              <a:t> </a:t>
            </a:r>
            <a:r>
              <a:rPr lang="fr-FR" dirty="0" err="1"/>
              <a:t>mediul</a:t>
            </a:r>
            <a:r>
              <a:rPr lang="fr-FR" dirty="0"/>
              <a:t> </a:t>
            </a:r>
            <a:r>
              <a:rPr lang="fr-FR" dirty="0" err="1"/>
              <a:t>virtual</a:t>
            </a:r>
            <a:r>
              <a:rPr lang="fr-FR" dirty="0"/>
              <a:t>. </a:t>
            </a:r>
            <a:r>
              <a:rPr lang="fr-FR" dirty="0" err="1"/>
              <a:t>Dincolo</a:t>
            </a:r>
            <a:r>
              <a:rPr lang="fr-FR" dirty="0"/>
              <a:t> de </a:t>
            </a:r>
            <a:r>
              <a:rPr lang="fr-FR" dirty="0" err="1"/>
              <a:t>beneficiile</a:t>
            </a:r>
            <a:r>
              <a:rPr lang="fr-FR" dirty="0"/>
              <a:t> </a:t>
            </a:r>
            <a:r>
              <a:rPr lang="fr-FR" dirty="0" err="1"/>
              <a:t>evidente</a:t>
            </a:r>
            <a:r>
              <a:rPr lang="fr-FR" dirty="0"/>
              <a:t> </a:t>
            </a:r>
            <a:r>
              <a:rPr lang="fr-FR" dirty="0" err="1"/>
              <a:t>pe</a:t>
            </a:r>
            <a:r>
              <a:rPr lang="fr-FR" dirty="0"/>
              <a:t> care </a:t>
            </a:r>
            <a:r>
              <a:rPr lang="fr-FR" dirty="0" err="1"/>
              <a:t>acest</a:t>
            </a:r>
            <a:r>
              <a:rPr lang="fr-FR" dirty="0"/>
              <a:t> </a:t>
            </a:r>
            <a:r>
              <a:rPr lang="fr-FR" dirty="0" err="1"/>
              <a:t>mediu</a:t>
            </a:r>
            <a:r>
              <a:rPr lang="fr-FR" dirty="0"/>
              <a:t> le are </a:t>
            </a:r>
            <a:r>
              <a:rPr lang="fr-FR" dirty="0" err="1"/>
              <a:t>în</a:t>
            </a:r>
            <a:r>
              <a:rPr lang="fr-FR" dirty="0"/>
              <a:t> </a:t>
            </a:r>
            <a:r>
              <a:rPr lang="fr-FR" dirty="0" err="1"/>
              <a:t>facilitarea</a:t>
            </a:r>
            <a:r>
              <a:rPr lang="fr-FR" dirty="0"/>
              <a:t> </a:t>
            </a:r>
            <a:r>
              <a:rPr lang="fr-FR" dirty="0" err="1"/>
              <a:t>tuturor</a:t>
            </a:r>
            <a:r>
              <a:rPr lang="fr-FR" dirty="0"/>
              <a:t> </a:t>
            </a:r>
            <a:r>
              <a:rPr lang="fr-FR" dirty="0" err="1"/>
              <a:t>aspectelor</a:t>
            </a:r>
            <a:r>
              <a:rPr lang="fr-FR" dirty="0"/>
              <a:t> </a:t>
            </a:r>
            <a:r>
              <a:rPr lang="fr-FR" dirty="0" err="1"/>
              <a:t>existenței</a:t>
            </a:r>
            <a:r>
              <a:rPr lang="fr-FR" dirty="0"/>
              <a:t> </a:t>
            </a:r>
            <a:r>
              <a:rPr lang="fr-FR" dirty="0" err="1"/>
              <a:t>umane</a:t>
            </a:r>
            <a:r>
              <a:rPr lang="fr-FR" dirty="0"/>
              <a:t> de la </a:t>
            </a:r>
            <a:r>
              <a:rPr lang="fr-FR" dirty="0" err="1"/>
              <a:t>cele</a:t>
            </a:r>
            <a:r>
              <a:rPr lang="fr-FR" dirty="0"/>
              <a:t> </a:t>
            </a:r>
            <a:r>
              <a:rPr lang="fr-FR" dirty="0" err="1"/>
              <a:t>economice</a:t>
            </a:r>
            <a:r>
              <a:rPr lang="fr-FR" dirty="0"/>
              <a:t>, </a:t>
            </a:r>
            <a:r>
              <a:rPr lang="fr-FR" dirty="0" err="1"/>
              <a:t>financiare</a:t>
            </a:r>
            <a:r>
              <a:rPr lang="fr-FR" dirty="0"/>
              <a:t>, sociale, culturale </a:t>
            </a:r>
            <a:r>
              <a:rPr lang="fr-FR" dirty="0" err="1"/>
              <a:t>și</a:t>
            </a:r>
            <a:r>
              <a:rPr lang="fr-FR" dirty="0"/>
              <a:t> </a:t>
            </a:r>
            <a:r>
              <a:rPr lang="fr-FR" dirty="0" err="1"/>
              <a:t>până</a:t>
            </a:r>
            <a:r>
              <a:rPr lang="fr-FR" dirty="0"/>
              <a:t> la </a:t>
            </a:r>
            <a:r>
              <a:rPr lang="fr-FR" dirty="0" err="1"/>
              <a:t>cele</a:t>
            </a:r>
            <a:r>
              <a:rPr lang="fr-FR" dirty="0"/>
              <a:t> </a:t>
            </a:r>
            <a:r>
              <a:rPr lang="fr-FR" dirty="0" err="1"/>
              <a:t>politice</a:t>
            </a:r>
            <a:r>
              <a:rPr lang="fr-FR" dirty="0"/>
              <a:t> </a:t>
            </a:r>
            <a:r>
              <a:rPr lang="fr-FR" dirty="0" err="1"/>
              <a:t>și</a:t>
            </a:r>
            <a:r>
              <a:rPr lang="fr-FR" dirty="0"/>
              <a:t> </a:t>
            </a:r>
            <a:r>
              <a:rPr lang="fr-FR" dirty="0" err="1"/>
              <a:t>militare</a:t>
            </a:r>
            <a:r>
              <a:rPr lang="fr-FR" dirty="0"/>
              <a:t>, </a:t>
            </a:r>
            <a:r>
              <a:rPr lang="fr-FR" dirty="0" err="1"/>
              <a:t>acesta</a:t>
            </a:r>
            <a:r>
              <a:rPr lang="fr-FR" dirty="0"/>
              <a:t> </a:t>
            </a:r>
            <a:r>
              <a:rPr lang="fr-FR" dirty="0" err="1"/>
              <a:t>facilitează</a:t>
            </a:r>
            <a:r>
              <a:rPr lang="fr-FR" dirty="0"/>
              <a:t> </a:t>
            </a:r>
            <a:r>
              <a:rPr lang="fr-FR" dirty="0" err="1"/>
              <a:t>și</a:t>
            </a:r>
            <a:r>
              <a:rPr lang="fr-FR" dirty="0"/>
              <a:t> o </a:t>
            </a:r>
            <a:r>
              <a:rPr lang="fr-FR" dirty="0" err="1"/>
              <a:t>serie</a:t>
            </a:r>
            <a:r>
              <a:rPr lang="fr-FR" dirty="0"/>
              <a:t> de </a:t>
            </a:r>
            <a:r>
              <a:rPr lang="fr-FR" dirty="0" err="1"/>
              <a:t>riscuri</a:t>
            </a:r>
            <a:r>
              <a:rPr lang="fr-FR" dirty="0"/>
              <a:t> </a:t>
            </a:r>
            <a:r>
              <a:rPr lang="fr-FR" dirty="0" err="1"/>
              <a:t>specifice</a:t>
            </a:r>
            <a:r>
              <a:rPr lang="fr-FR" dirty="0"/>
              <a:t>, </a:t>
            </a:r>
            <a:r>
              <a:rPr lang="fr-FR" dirty="0" err="1"/>
              <a:t>în</a:t>
            </a:r>
            <a:r>
              <a:rPr lang="fr-FR" dirty="0"/>
              <a:t> </a:t>
            </a:r>
            <a:r>
              <a:rPr lang="fr-FR" dirty="0" err="1"/>
              <a:t>special</a:t>
            </a:r>
            <a:r>
              <a:rPr lang="fr-FR" dirty="0"/>
              <a:t> </a:t>
            </a:r>
            <a:r>
              <a:rPr lang="fr-FR" dirty="0" err="1"/>
              <a:t>în</a:t>
            </a:r>
            <a:r>
              <a:rPr lang="fr-FR" dirty="0"/>
              <a:t> </a:t>
            </a:r>
            <a:r>
              <a:rPr lang="fr-FR" dirty="0" err="1"/>
              <a:t>absența</a:t>
            </a:r>
            <a:r>
              <a:rPr lang="fr-FR" dirty="0"/>
              <a:t> </a:t>
            </a:r>
            <a:r>
              <a:rPr lang="fr-FR" dirty="0" err="1"/>
              <a:t>unor</a:t>
            </a:r>
            <a:r>
              <a:rPr lang="fr-FR" dirty="0"/>
              <a:t> </a:t>
            </a:r>
            <a:r>
              <a:rPr lang="fr-FR" dirty="0" err="1"/>
              <a:t>măsuri</a:t>
            </a:r>
            <a:r>
              <a:rPr lang="fr-FR" dirty="0"/>
              <a:t> de </a:t>
            </a:r>
            <a:r>
              <a:rPr lang="fr-FR" dirty="0" err="1"/>
              <a:t>securitate</a:t>
            </a:r>
            <a:r>
              <a:rPr lang="fr-FR" dirty="0"/>
              <a:t> </a:t>
            </a:r>
            <a:r>
              <a:rPr lang="fr-FR" dirty="0" err="1"/>
              <a:t>adecvate</a:t>
            </a:r>
            <a:r>
              <a:rPr lang="fr-FR" dirty="0"/>
              <a:t>. </a:t>
            </a:r>
            <a:r>
              <a:rPr lang="fr-FR" dirty="0" err="1"/>
              <a:t>Atât</a:t>
            </a:r>
            <a:r>
              <a:rPr lang="fr-FR" dirty="0"/>
              <a:t> </a:t>
            </a:r>
            <a:r>
              <a:rPr lang="fr-FR" dirty="0" err="1"/>
              <a:t>entitățile</a:t>
            </a:r>
            <a:r>
              <a:rPr lang="fr-FR" dirty="0"/>
              <a:t> </a:t>
            </a:r>
            <a:r>
              <a:rPr lang="fr-FR" dirty="0" err="1"/>
              <a:t>statale</a:t>
            </a:r>
            <a:r>
              <a:rPr lang="fr-FR" dirty="0"/>
              <a:t>, </a:t>
            </a:r>
            <a:r>
              <a:rPr lang="fr-FR" dirty="0" err="1"/>
              <a:t>cât</a:t>
            </a:r>
            <a:r>
              <a:rPr lang="fr-FR" dirty="0"/>
              <a:t> </a:t>
            </a:r>
            <a:r>
              <a:rPr lang="fr-FR" dirty="0" err="1"/>
              <a:t>și</a:t>
            </a:r>
            <a:r>
              <a:rPr lang="fr-FR" dirty="0"/>
              <a:t> </a:t>
            </a:r>
            <a:r>
              <a:rPr lang="fr-FR" dirty="0" err="1"/>
              <a:t>cele</a:t>
            </a:r>
            <a:r>
              <a:rPr lang="fr-FR" dirty="0"/>
              <a:t> </a:t>
            </a:r>
            <a:r>
              <a:rPr lang="fr-FR" dirty="0" smtClean="0"/>
              <a:t>non-</a:t>
            </a:r>
            <a:r>
              <a:rPr lang="fr-FR" dirty="0" err="1" smtClean="0"/>
              <a:t>statale</a:t>
            </a:r>
            <a:r>
              <a:rPr lang="fr-FR" dirty="0" smtClean="0"/>
              <a:t>, </a:t>
            </a:r>
            <a:r>
              <a:rPr lang="fr-FR" dirty="0" err="1" smtClean="0"/>
              <a:t>în</a:t>
            </a:r>
            <a:r>
              <a:rPr lang="fr-FR" dirty="0" smtClean="0"/>
              <a:t> </a:t>
            </a:r>
            <a:r>
              <a:rPr lang="fr-FR" dirty="0" err="1"/>
              <a:t>baza</a:t>
            </a:r>
            <a:r>
              <a:rPr lang="fr-FR" dirty="0"/>
              <a:t> </a:t>
            </a:r>
            <a:r>
              <a:rPr lang="fr-FR" dirty="0" err="1"/>
              <a:t>propriilor</a:t>
            </a:r>
            <a:r>
              <a:rPr lang="fr-FR" dirty="0"/>
              <a:t> </a:t>
            </a:r>
            <a:r>
              <a:rPr lang="fr-FR" dirty="0" err="1"/>
              <a:t>interese</a:t>
            </a:r>
            <a:r>
              <a:rPr lang="fr-FR" dirty="0"/>
              <a:t>, pot </a:t>
            </a:r>
            <a:r>
              <a:rPr lang="fr-FR" dirty="0" err="1"/>
              <a:t>recurge</a:t>
            </a:r>
            <a:r>
              <a:rPr lang="fr-FR" dirty="0"/>
              <a:t> la </a:t>
            </a:r>
            <a:r>
              <a:rPr lang="fr-FR" dirty="0" err="1"/>
              <a:t>agresiuni</a:t>
            </a:r>
            <a:r>
              <a:rPr lang="fr-FR" dirty="0"/>
              <a:t> </a:t>
            </a:r>
            <a:r>
              <a:rPr lang="fr-FR" dirty="0" err="1"/>
              <a:t>cibernetice</a:t>
            </a:r>
            <a:r>
              <a:rPr lang="fr-FR" dirty="0"/>
              <a:t> </a:t>
            </a:r>
            <a:r>
              <a:rPr lang="fr-FR" dirty="0" err="1"/>
              <a:t>împotriva</a:t>
            </a:r>
            <a:r>
              <a:rPr lang="fr-FR" dirty="0"/>
              <a:t> </a:t>
            </a:r>
            <a:r>
              <a:rPr lang="fr-FR" dirty="0" err="1"/>
              <a:t>competitorilor</a:t>
            </a:r>
            <a:r>
              <a:rPr lang="fr-FR" dirty="0"/>
              <a:t> </a:t>
            </a:r>
            <a:r>
              <a:rPr lang="fr-FR" dirty="0" err="1"/>
              <a:t>sau</a:t>
            </a:r>
            <a:r>
              <a:rPr lang="fr-FR" dirty="0"/>
              <a:t> </a:t>
            </a:r>
            <a:r>
              <a:rPr lang="fr-FR" dirty="0" err="1"/>
              <a:t>opozanților</a:t>
            </a:r>
            <a:r>
              <a:rPr lang="fr-FR" dirty="0"/>
              <a:t>. </a:t>
            </a:r>
            <a:endParaRPr lang="fr-FR" dirty="0" smtClean="0"/>
          </a:p>
          <a:p>
            <a:pPr algn="just"/>
            <a:r>
              <a:rPr lang="fr-FR" dirty="0" err="1" smtClean="0"/>
              <a:t>Astfel</a:t>
            </a:r>
            <a:r>
              <a:rPr lang="fr-FR" dirty="0" smtClean="0"/>
              <a:t> </a:t>
            </a:r>
            <a:r>
              <a:rPr lang="fr-FR" dirty="0"/>
              <a:t>de </a:t>
            </a:r>
            <a:r>
              <a:rPr lang="fr-FR" dirty="0" err="1"/>
              <a:t>atacuri</a:t>
            </a:r>
            <a:r>
              <a:rPr lang="fr-FR" dirty="0"/>
              <a:t> </a:t>
            </a:r>
            <a:r>
              <a:rPr lang="fr-FR" dirty="0" err="1"/>
              <a:t>cibernetice</a:t>
            </a:r>
            <a:r>
              <a:rPr lang="fr-FR" dirty="0"/>
              <a:t> pot fi </a:t>
            </a:r>
            <a:r>
              <a:rPr lang="fr-FR" dirty="0" err="1"/>
              <a:t>îndreptate</a:t>
            </a:r>
            <a:r>
              <a:rPr lang="fr-FR" dirty="0"/>
              <a:t> </a:t>
            </a:r>
            <a:r>
              <a:rPr lang="fr-FR" dirty="0" err="1"/>
              <a:t>împotriva</a:t>
            </a:r>
            <a:r>
              <a:rPr lang="fr-FR" dirty="0"/>
              <a:t> </a:t>
            </a:r>
            <a:r>
              <a:rPr lang="fr-FR" dirty="0" err="1"/>
              <a:t>sistemelor</a:t>
            </a:r>
            <a:r>
              <a:rPr lang="fr-FR" dirty="0"/>
              <a:t> de </a:t>
            </a:r>
            <a:r>
              <a:rPr lang="fr-FR" dirty="0" err="1"/>
              <a:t>tehnologia</a:t>
            </a:r>
            <a:r>
              <a:rPr lang="fr-FR" dirty="0"/>
              <a:t> </a:t>
            </a:r>
            <a:r>
              <a:rPr lang="fr-FR" dirty="0" err="1"/>
              <a:t>informației</a:t>
            </a:r>
            <a:r>
              <a:rPr lang="fr-FR" dirty="0"/>
              <a:t> </a:t>
            </a:r>
            <a:r>
              <a:rPr lang="fr-FR" dirty="0" err="1"/>
              <a:t>și</a:t>
            </a:r>
            <a:r>
              <a:rPr lang="fr-FR" dirty="0"/>
              <a:t> de </a:t>
            </a:r>
            <a:r>
              <a:rPr lang="fr-FR" dirty="0" err="1"/>
              <a:t>comunicații</a:t>
            </a:r>
            <a:r>
              <a:rPr lang="fr-FR" dirty="0"/>
              <a:t>, care fie </a:t>
            </a:r>
            <a:r>
              <a:rPr lang="fr-FR" dirty="0" err="1"/>
              <a:t>reprezintă</a:t>
            </a:r>
            <a:r>
              <a:rPr lang="fr-FR" dirty="0"/>
              <a:t> </a:t>
            </a:r>
            <a:r>
              <a:rPr lang="fr-FR" dirty="0" err="1"/>
              <a:t>infrastructuri</a:t>
            </a:r>
            <a:r>
              <a:rPr lang="fr-FR" dirty="0"/>
              <a:t> </a:t>
            </a:r>
            <a:r>
              <a:rPr lang="fr-FR" dirty="0" err="1"/>
              <a:t>critice</a:t>
            </a:r>
            <a:r>
              <a:rPr lang="fr-FR" dirty="0"/>
              <a:t> </a:t>
            </a:r>
            <a:r>
              <a:rPr lang="fr-FR" dirty="0" err="1"/>
              <a:t>în</a:t>
            </a:r>
            <a:r>
              <a:rPr lang="fr-FR" dirty="0"/>
              <a:t> </a:t>
            </a:r>
            <a:r>
              <a:rPr lang="fr-FR" dirty="0" smtClean="0"/>
              <a:t>sine, fie </a:t>
            </a:r>
            <a:r>
              <a:rPr lang="fr-FR" dirty="0" err="1"/>
              <a:t>sunt</a:t>
            </a:r>
            <a:r>
              <a:rPr lang="fr-FR" dirty="0"/>
              <a:t> </a:t>
            </a:r>
            <a:r>
              <a:rPr lang="fr-FR" dirty="0" err="1"/>
              <a:t>esențiale</a:t>
            </a:r>
            <a:r>
              <a:rPr lang="fr-FR" dirty="0"/>
              <a:t> </a:t>
            </a:r>
            <a:r>
              <a:rPr lang="fr-FR" dirty="0" err="1"/>
              <a:t>pentru</a:t>
            </a:r>
            <a:r>
              <a:rPr lang="fr-FR" dirty="0"/>
              <a:t> buna </a:t>
            </a:r>
            <a:r>
              <a:rPr lang="fr-FR" dirty="0" err="1"/>
              <a:t>funcționare</a:t>
            </a:r>
            <a:r>
              <a:rPr lang="fr-FR" dirty="0"/>
              <a:t> a </a:t>
            </a:r>
            <a:r>
              <a:rPr lang="fr-FR" dirty="0" err="1"/>
              <a:t>celorlalte</a:t>
            </a:r>
            <a:r>
              <a:rPr lang="fr-FR" dirty="0"/>
              <a:t> </a:t>
            </a:r>
            <a:r>
              <a:rPr lang="fr-FR" dirty="0" err="1"/>
              <a:t>infrastructuri</a:t>
            </a:r>
            <a:r>
              <a:rPr lang="fr-FR" dirty="0"/>
              <a:t> </a:t>
            </a:r>
            <a:r>
              <a:rPr lang="fr-FR" dirty="0" err="1"/>
              <a:t>critice</a:t>
            </a:r>
            <a:r>
              <a:rPr lang="fr-FR" dirty="0"/>
              <a:t> ale </a:t>
            </a:r>
            <a:r>
              <a:rPr lang="fr-FR" dirty="0" err="1" smtClean="0"/>
              <a:t>statului</a:t>
            </a:r>
            <a:r>
              <a:rPr lang="fr-FR" dirty="0" smtClean="0"/>
              <a:t>.</a:t>
            </a:r>
            <a:endParaRPr lang="fr-FR" dirty="0"/>
          </a:p>
        </p:txBody>
      </p:sp>
    </p:spTree>
    <p:extLst>
      <p:ext uri="{BB962C8B-B14F-4D97-AF65-F5344CB8AC3E}">
        <p14:creationId xmlns:p14="http://schemas.microsoft.com/office/powerpoint/2010/main" val="3181850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1. </a:t>
            </a:r>
            <a:r>
              <a:rPr lang="it-IT" dirty="0" smtClean="0"/>
              <a:t>ASPECTE </a:t>
            </a:r>
            <a:r>
              <a:rPr lang="it-IT" dirty="0"/>
              <a:t>TEORETICE ALE SECURITĂȚII INFORMAȚIONALE</a:t>
            </a:r>
          </a:p>
        </p:txBody>
      </p:sp>
      <p:sp>
        <p:nvSpPr>
          <p:cNvPr id="3" name="Объект 2"/>
          <p:cNvSpPr>
            <a:spLocks noGrp="1"/>
          </p:cNvSpPr>
          <p:nvPr>
            <p:ph idx="1"/>
          </p:nvPr>
        </p:nvSpPr>
        <p:spPr>
          <a:xfrm>
            <a:off x="1024129" y="2286000"/>
            <a:ext cx="6400799" cy="4251960"/>
          </a:xfrm>
        </p:spPr>
        <p:txBody>
          <a:bodyPr>
            <a:normAutofit fontScale="92500" lnSpcReduction="10000"/>
          </a:bodyPr>
          <a:lstStyle/>
          <a:p>
            <a:pPr algn="just"/>
            <a:r>
              <a:rPr lang="ro-RO" dirty="0"/>
              <a:t>Istoria securității informaționale începe cu securitatea computerelor. Nevoia de securitate computerizată – adică nevoia de a securiza locațiile fizice, hardware-ul și software-ul împotriva amenințărilor – a apărut în timpul celui de-al Doilea Război Mondial, când primele mainframe, dezvoltate pentru a ajuta calculele pentru spargerea codului de comunicație au fost date în folosință. Au fost implementate mai multe niveluri de securitate pentru a proteja aceste mainframe și pentru a menține integritatea datelor lor. </a:t>
            </a:r>
            <a:endParaRPr lang="en-US" dirty="0" smtClean="0"/>
          </a:p>
          <a:p>
            <a:pPr algn="just"/>
            <a:r>
              <a:rPr lang="ro-RO" dirty="0" smtClean="0"/>
              <a:t>Accesul </a:t>
            </a:r>
            <a:r>
              <a:rPr lang="ro-RO" dirty="0"/>
              <a:t>în locurile militare sensibile, de exemplu, a fost controlat prin intermediul insignelor, cheilor și recunoașterea facială a personalului autorizat de către agenții de securitate. Nevoia tot mai mare de a menține securitatea națională a condus în cele din urmă la garanții mai complexe și mai sofisticate din punct de vedere tehnologic pentru securitatea computerelor.  </a:t>
            </a:r>
            <a:endParaRPr lang="ru-RU" dirty="0"/>
          </a:p>
        </p:txBody>
      </p:sp>
      <p:pic>
        <p:nvPicPr>
          <p:cNvPr id="1030" name="Picture 6" descr="cybersecurity-icon-img-1 - Virtual Tech Gu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928" y="2441638"/>
            <a:ext cx="4251833" cy="376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626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5840" y="832104"/>
            <a:ext cx="9720071" cy="804672"/>
          </a:xfrm>
        </p:spPr>
        <p:txBody>
          <a:bodyPr>
            <a:normAutofit/>
          </a:bodyPr>
          <a:lstStyle/>
          <a:p>
            <a:r>
              <a:rPr lang="ro-RO" dirty="0"/>
              <a:t>O organizație de succes ar trebui să aibă următoarele straturi multiple de  securitate existentă pentru a-și proteja operațiunile: </a:t>
            </a:r>
            <a:endParaRPr lang="en-US" dirty="0" smtClean="0"/>
          </a:p>
          <a:p>
            <a:endParaRPr lang="ru-RU" dirty="0"/>
          </a:p>
        </p:txBody>
      </p:sp>
      <p:graphicFrame>
        <p:nvGraphicFramePr>
          <p:cNvPr id="4" name="Схема 3"/>
          <p:cNvGraphicFramePr/>
          <p:nvPr>
            <p:extLst>
              <p:ext uri="{D42A27DB-BD31-4B8C-83A1-F6EECF244321}">
                <p14:modId xmlns:p14="http://schemas.microsoft.com/office/powerpoint/2010/main" val="4070912564"/>
              </p:ext>
            </p:extLst>
          </p:nvPr>
        </p:nvGraphicFramePr>
        <p:xfrm>
          <a:off x="758952" y="1179576"/>
          <a:ext cx="11091672" cy="5678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641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87553" y="713232"/>
            <a:ext cx="4681727" cy="5870448"/>
          </a:xfrm>
        </p:spPr>
        <p:txBody>
          <a:bodyPr>
            <a:normAutofit/>
          </a:bodyPr>
          <a:lstStyle/>
          <a:p>
            <a:pPr algn="just"/>
            <a:r>
              <a:rPr lang="ro-RO" dirty="0"/>
              <a:t>Comitetul pentru Sisteme Naționale de Securitate (CNSS) definește securitatea informațională ca fiind protecția informațiilor și a elementelor sale critice, inclusiv sistemele și hardware-ul care utilizează, stochează și </a:t>
            </a:r>
            <a:r>
              <a:rPr lang="ro-RO" dirty="0" smtClean="0"/>
              <a:t>transmit</a:t>
            </a:r>
            <a:r>
              <a:rPr lang="en-US" dirty="0" smtClean="0"/>
              <a:t>e</a:t>
            </a:r>
            <a:r>
              <a:rPr lang="ro-RO" dirty="0" smtClean="0"/>
              <a:t> </a:t>
            </a:r>
            <a:r>
              <a:rPr lang="ro-RO" dirty="0"/>
              <a:t>acele informații. </a:t>
            </a:r>
            <a:endParaRPr lang="en-US" dirty="0" smtClean="0"/>
          </a:p>
          <a:p>
            <a:pPr algn="just"/>
            <a:r>
              <a:rPr lang="ro-RO" dirty="0"/>
              <a:t>Modelul CNSS de securitate a informațiilor a evoluat dintr-un concept dezvoltat de industria de securitate informatică numit triunghiul CIA. Acesta a fost standardul industriei pentru securitatea computerelor de la dezvoltarea mainframe-ului. Se bazează pe cele trei caracteristici ale informațiilor care îi conferă valoare organizațiilor</a:t>
            </a:r>
            <a:r>
              <a:rPr lang="ro-RO" dirty="0" smtClean="0"/>
              <a:t>:</a:t>
            </a:r>
            <a:endParaRPr lang="fr-FR" dirty="0"/>
          </a:p>
        </p:txBody>
      </p:sp>
      <p:graphicFrame>
        <p:nvGraphicFramePr>
          <p:cNvPr id="4" name="Схема 3"/>
          <p:cNvGraphicFramePr/>
          <p:nvPr>
            <p:extLst>
              <p:ext uri="{D42A27DB-BD31-4B8C-83A1-F6EECF244321}">
                <p14:modId xmlns:p14="http://schemas.microsoft.com/office/powerpoint/2010/main" val="2592103760"/>
              </p:ext>
            </p:extLst>
          </p:nvPr>
        </p:nvGraphicFramePr>
        <p:xfrm>
          <a:off x="6047232" y="1045633"/>
          <a:ext cx="5693664" cy="5205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810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50976" y="941832"/>
            <a:ext cx="9720071" cy="731520"/>
          </a:xfrm>
        </p:spPr>
        <p:txBody>
          <a:bodyPr>
            <a:normAutofit/>
          </a:bodyPr>
          <a:lstStyle/>
          <a:p>
            <a:pPr algn="just"/>
            <a:r>
              <a:rPr lang="ro-RO" dirty="0"/>
              <a:t>Există o serie de termeni și concepte care sunt esențiale pentru orice discuție despre securitatea informațională:  </a:t>
            </a:r>
            <a:endParaRPr lang="ru-RU" dirty="0"/>
          </a:p>
          <a:p>
            <a:endParaRPr lang="fr-FR" dirty="0"/>
          </a:p>
        </p:txBody>
      </p:sp>
      <p:graphicFrame>
        <p:nvGraphicFramePr>
          <p:cNvPr id="4" name="Схема 3"/>
          <p:cNvGraphicFramePr/>
          <p:nvPr>
            <p:extLst>
              <p:ext uri="{D42A27DB-BD31-4B8C-83A1-F6EECF244321}">
                <p14:modId xmlns:p14="http://schemas.microsoft.com/office/powerpoint/2010/main" val="1140989104"/>
              </p:ext>
            </p:extLst>
          </p:nvPr>
        </p:nvGraphicFramePr>
        <p:xfrm>
          <a:off x="1605024" y="1856232"/>
          <a:ext cx="8411973" cy="471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2988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94360"/>
            <a:ext cx="9720072" cy="1499616"/>
          </a:xfrm>
        </p:spPr>
        <p:txBody>
          <a:bodyPr>
            <a:normAutofit/>
          </a:bodyPr>
          <a:lstStyle/>
          <a:p>
            <a:r>
              <a:rPr lang="ro-RO" dirty="0"/>
              <a:t>2. ACTIVITATEA SERVICIILOR DE INFORMAȚII ÎN CONTEXTUL </a:t>
            </a:r>
            <a:r>
              <a:rPr lang="ro-RO" dirty="0" smtClean="0"/>
              <a:t>GLOBALIZĂRII</a:t>
            </a:r>
            <a:endParaRPr lang="fr-FR" dirty="0"/>
          </a:p>
        </p:txBody>
      </p:sp>
      <p:sp>
        <p:nvSpPr>
          <p:cNvPr id="3" name="Объект 2"/>
          <p:cNvSpPr>
            <a:spLocks noGrp="1"/>
          </p:cNvSpPr>
          <p:nvPr>
            <p:ph idx="1"/>
          </p:nvPr>
        </p:nvSpPr>
        <p:spPr>
          <a:xfrm>
            <a:off x="1024129" y="2286000"/>
            <a:ext cx="5824727" cy="4160520"/>
          </a:xfrm>
        </p:spPr>
        <p:txBody>
          <a:bodyPr>
            <a:normAutofit fontScale="85000" lnSpcReduction="20000"/>
          </a:bodyPr>
          <a:lstStyle/>
          <a:p>
            <a:pPr algn="just"/>
            <a:r>
              <a:rPr lang="ro-RO" dirty="0"/>
              <a:t>Globalizarea este un proces cu efecte multiple în toate domeniile existențiale, efecte a căror înțelegere este necesară deoarece schimbă fundamentele analitice cu care ne-am obişnuit, modificând percepții, comportamente și atitudini într-o largă varietate de opțiuni și cauzalități, ce pot fi traduse în beneficii sau dezavantaje. Modalitățile de cuantificare ale acestora diferă, la rândul lor, în funcție de interesele, obiectivele și cultura organizațională a instituțiilor care le abordează</a:t>
            </a:r>
            <a:r>
              <a:rPr lang="ro-RO" dirty="0" smtClean="0"/>
              <a:t>.</a:t>
            </a:r>
            <a:endParaRPr lang="en-US" dirty="0" smtClean="0"/>
          </a:p>
          <a:p>
            <a:pPr algn="just"/>
            <a:r>
              <a:rPr lang="ro-RO" dirty="0"/>
              <a:t>Putem afirma că, prin dimensiunile sale de manifestare, globalizarea crează germenii unor presiuni ce influențează mediul internațional de securitate, dar și modul în care percepția securității se reflectă la nivelul experiențelor de securitate fizică și spirituală ale fiecărui individ. În ansamblu, globalizarea conduce la o nouă structură internațională, divizată între acele țări care sunt integrate în economia globală și cele care fie sunt lăsate în urmă, fie se opun normelor unei noi ordini globale. </a:t>
            </a:r>
            <a:endParaRPr lang="en-US" dirty="0" smtClean="0"/>
          </a:p>
          <a:p>
            <a:endParaRPr lang="ru-RU" dirty="0"/>
          </a:p>
          <a:p>
            <a:endParaRPr lang="fr-FR" dirty="0"/>
          </a:p>
        </p:txBody>
      </p:sp>
      <p:graphicFrame>
        <p:nvGraphicFramePr>
          <p:cNvPr id="4" name="Схема 3"/>
          <p:cNvGraphicFramePr/>
          <p:nvPr>
            <p:extLst>
              <p:ext uri="{D42A27DB-BD31-4B8C-83A1-F6EECF244321}">
                <p14:modId xmlns:p14="http://schemas.microsoft.com/office/powerpoint/2010/main" val="1860546579"/>
              </p:ext>
            </p:extLst>
          </p:nvPr>
        </p:nvGraphicFramePr>
        <p:xfrm>
          <a:off x="6958584" y="2286001"/>
          <a:ext cx="5039360" cy="3928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410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4129" y="883920"/>
            <a:ext cx="6291071" cy="5425439"/>
          </a:xfrm>
        </p:spPr>
        <p:txBody>
          <a:bodyPr/>
          <a:lstStyle/>
          <a:p>
            <a:pPr algn="just"/>
            <a:r>
              <a:rPr lang="ro-RO" dirty="0"/>
              <a:t>Începutul secolului XXI este dedicat eforturilor de a dezvolta forme de cooperare și politici de securitate care să răspundă globalizării insecurității, conștientizând, totodată, că globalizarea nu elimină preocupările geopolitice tradiționale. </a:t>
            </a:r>
            <a:endParaRPr lang="ro-RO" dirty="0" smtClean="0"/>
          </a:p>
          <a:p>
            <a:pPr algn="just"/>
            <a:r>
              <a:rPr lang="ro-RO" dirty="0" smtClean="0"/>
              <a:t>Pozițiile </a:t>
            </a:r>
            <a:r>
              <a:rPr lang="ro-RO" dirty="0"/>
              <a:t>divergente, dar și nevoia atingerii une arii de consens, sunt puternic vizibile în cadrul forumurilor și summiturilor unde se întrunesc lideri-cheie ai planetei; aceștia sunt provocați să depășească sfera intereselor strict naționale (presiunile politice și sociale interne) și să adopte un limbaj politic global (o soluție de compromis), în care să încadreze propriile priorități. </a:t>
            </a:r>
            <a:endParaRPr lang="ro-RO" dirty="0" smtClean="0"/>
          </a:p>
          <a:p>
            <a:pPr algn="just"/>
            <a:r>
              <a:rPr lang="ro-RO" dirty="0" smtClean="0"/>
              <a:t>În </a:t>
            </a:r>
            <a:r>
              <a:rPr lang="ro-RO" dirty="0"/>
              <a:t>acest sens, este evident că o capacitate adecvată de control și gestiune a securității presupune previziune, anticipare; orice politică de acțiune trebuie să se bazeze pe predicții logice, coerente, plauzibile. </a:t>
            </a:r>
            <a:endParaRPr lang="ru-RU" dirty="0"/>
          </a:p>
        </p:txBody>
      </p:sp>
      <p:pic>
        <p:nvPicPr>
          <p:cNvPr id="3078" name="Picture 6" descr="The Importance of Information Security in Your Organization: Top Threats  and Tactics | AuditBo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9544" y="3760151"/>
            <a:ext cx="3893336" cy="25492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uturistic digital world concept template vectors 11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792480"/>
            <a:ext cx="3891280" cy="253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702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docProps/app.xml><?xml version="1.0" encoding="utf-8"?>
<Properties xmlns="http://schemas.openxmlformats.org/officeDocument/2006/extended-properties" xmlns:vt="http://schemas.openxmlformats.org/officeDocument/2006/docPropsVTypes">
  <Template>Integral</Template>
  <TotalTime>127</TotalTime>
  <Words>2544</Words>
  <Application>Microsoft Office PowerPoint</Application>
  <PresentationFormat>Широкоэкранный</PresentationFormat>
  <Paragraphs>119</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Tw Cen MT</vt:lpstr>
      <vt:lpstr>Tw Cen MT Condensed</vt:lpstr>
      <vt:lpstr>Wingdings 3</vt:lpstr>
      <vt:lpstr>Интеграл</vt:lpstr>
      <vt:lpstr>SECURITATEA INFORMAȚIONALĂ ȘI ACTIVITATEA SERVICIILOR DE INFORMAȚII ÎN CONTEXTUL GLOBALIZĂRII</vt:lpstr>
      <vt:lpstr>CUPRINS</vt:lpstr>
      <vt:lpstr>INTRODUCERE</vt:lpstr>
      <vt:lpstr>1. ASPECTE TEORETICE ALE SECURITĂȚII INFORMAȚIONALE</vt:lpstr>
      <vt:lpstr>Презентация PowerPoint</vt:lpstr>
      <vt:lpstr>Презентация PowerPoint</vt:lpstr>
      <vt:lpstr>Презентация PowerPoint</vt:lpstr>
      <vt:lpstr>2. ACTIVITATEA SERVICIILOR DE INFORMAȚII ÎN CONTEXTUL GLOBALIZĂRII</vt:lpstr>
      <vt:lpstr>Презентация PowerPoint</vt:lpstr>
      <vt:lpstr>Презентация PowerPoint</vt:lpstr>
      <vt:lpstr>Презентация PowerPoint</vt:lpstr>
      <vt:lpstr>3. ASIGURAREA SECURITĂȚII INFORMAȚIONALE ÎN REPUBLICA MOLDOVA</vt:lpstr>
      <vt:lpstr>Презентация PowerPoint</vt:lpstr>
      <vt:lpstr>Презентация PowerPoint</vt:lpstr>
      <vt:lpstr>Презентация PowerPoint</vt:lpstr>
      <vt:lpstr>Презентация PowerPoint</vt:lpstr>
      <vt:lpstr>Презентация PowerPoint</vt:lpstr>
      <vt:lpstr>CONCLUZII</vt:lpstr>
      <vt:lpstr>BIBLIOGRAFIE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SECURITATEA INFORMAȚIONALĂ ȘI ACTIVITATEA SERVICIILOR DE INFORMAȚII ÎN CONTEXTUL GLOBALIZĂRII</dc:title>
  <dc:creator>Grigore</dc:creator>
  <cp:lastModifiedBy>Grigore</cp:lastModifiedBy>
  <cp:revision>24</cp:revision>
  <dcterms:created xsi:type="dcterms:W3CDTF">2021-11-28T20:34:51Z</dcterms:created>
  <dcterms:modified xsi:type="dcterms:W3CDTF">2021-12-02T20:24:22Z</dcterms:modified>
</cp:coreProperties>
</file>