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3" r:id="rId4"/>
    <p:sldId id="260" r:id="rId5"/>
    <p:sldId id="262" r:id="rId6"/>
    <p:sldId id="264" r:id="rId7"/>
    <p:sldId id="270" r:id="rId8"/>
    <p:sldId id="271" r:id="rId9"/>
    <p:sldId id="266" r:id="rId10"/>
    <p:sldId id="267" r:id="rId11"/>
    <p:sldId id="268" r:id="rId12"/>
    <p:sldId id="269" r:id="rId13"/>
    <p:sldId id="265" r:id="rId14"/>
  </p:sldIdLst>
  <p:sldSz cx="9906000" cy="6858000" type="A4"/>
  <p:notesSz cx="6797675" cy="9926638"/>
  <p:defaultTextStyle>
    <a:defPPr>
      <a:defRPr lang="en-US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FFEDC2"/>
    <a:srgbClr val="F8EBBA"/>
    <a:srgbClr val="F3D979"/>
    <a:srgbClr val="F7E7AB"/>
    <a:srgbClr val="FF53A9"/>
    <a:srgbClr val="003399"/>
    <a:srgbClr val="2C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9" autoAdjust="0"/>
    <p:restoredTop sz="97477" autoAdjust="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567058-33E9-4563-9AF1-EFC36A336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798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rebuchet MS" pitchFamily="34" charset="0"/>
              <a:buNone/>
              <a:defRPr/>
            </a:pPr>
            <a:endParaRPr lang="ro-RO" altLang="en-US" smtClean="0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rebuchet MS" pitchFamily="34" charset="0"/>
              <a:buNone/>
              <a:defRPr/>
            </a:pPr>
            <a:endParaRPr lang="ro-RO" altLang="en-US" smtClean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rebuchet MS" pitchFamily="34" charset="0"/>
              <a:buNone/>
              <a:defRPr/>
            </a:pPr>
            <a:endParaRPr lang="en-US" smtClean="0">
              <a:cs typeface="+mn-cs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rebuchet MS" pitchFamily="34" charset="0"/>
              <a:buNone/>
              <a:defRPr/>
            </a:pPr>
            <a:endParaRPr lang="en-US" smtClean="0">
              <a:cs typeface="+mn-cs"/>
            </a:endParaRPr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44538"/>
            <a:ext cx="5373687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rebuchet M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 sz="1400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rebuchet MS" pitchFamily="34" charset="0"/>
              <a:buNone/>
              <a:defRPr/>
            </a:pPr>
            <a:endParaRPr lang="en-US" smtClean="0"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84DC8-FF34-4257-BA39-25D9FD7D97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37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038CC36-15E5-42F5-B415-A01B574D22F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DBAAE57-FBAE-4D32-8F0F-543C3090A27E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Eurograbber Trojan-tinteste catre 2 FA prin folsoirea unui Trojan care se instaleaza pe PC si apoi un altul care se instaleaza printr-un app pe telefonul mobil pe care victinma primeste de obicei OTP ptr. accesul la iBanking.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B8959D5-D491-48EF-B560-6923C3B5A5B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5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Documents\Work\Banca Transilvania\surse\DREPTUNGHI GALBE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T - carte de vizit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938"/>
            <a:ext cx="4600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Documents\Work\Banca Transilvania\surse\DUNGI NEGRU-GALBEN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6367463"/>
            <a:ext cx="465613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banca oamenilor intreprinzatori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6481763"/>
            <a:ext cx="301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 bwMode="auto">
          <a:xfrm>
            <a:off x="1284141" y="2819400"/>
            <a:ext cx="815663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/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4878165" y="4572000"/>
            <a:ext cx="4562611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876799" y="5418138"/>
            <a:ext cx="4560801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284141" y="342900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876799" y="4995069"/>
            <a:ext cx="4560801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Documents\Work\Banca Transilvania\surse\DREPTUNGHI GALBE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Documents\Work\Banca Transilvania\surse\DUNGI NEGRU-GALBEN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6367463"/>
            <a:ext cx="465613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nca oamenilor intreprinzator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6481763"/>
            <a:ext cx="301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594" y="2813807"/>
            <a:ext cx="8161073" cy="607125"/>
          </a:xfrm>
          <a:prstGeom prst="rect">
            <a:avLst/>
          </a:prstGeom>
        </p:spPr>
        <p:txBody>
          <a:bodyPr/>
          <a:lstStyle>
            <a:lvl1pPr algn="l">
              <a:defRPr lang="ro-RO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 smtClean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264920" y="3416448"/>
            <a:ext cx="8169536" cy="71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54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5147"/>
            <a:ext cx="8086406" cy="80962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8077200" cy="4648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376F-C793-4B3D-BB2B-9F900D510A41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9418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5147"/>
            <a:ext cx="8086406" cy="80962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1352550" y="1557338"/>
            <a:ext cx="8064500" cy="45354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B41A-F4DC-4B7A-A80D-C7049AB6EA33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0989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95147"/>
            <a:ext cx="8162693" cy="80962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1371600" y="1447800"/>
            <a:ext cx="3894584" cy="4648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360414" y="1447800"/>
            <a:ext cx="4164586" cy="4648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D37C-E53E-44A2-9E99-6DA12CC21254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0085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195147"/>
            <a:ext cx="8162693" cy="80962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4BE2-D817-4223-B365-1A86EECDE0D0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42297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3365376" cy="838200"/>
          </a:xfrm>
          <a:prstGeom prst="rect">
            <a:avLst/>
          </a:prstGeo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975" y="1600200"/>
            <a:ext cx="4788025" cy="40687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438400"/>
            <a:ext cx="3365376" cy="3230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60842" y="216779"/>
            <a:ext cx="8162925" cy="8096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o-R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42F9-348E-4D7B-9FFD-BD311F865F98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39810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orizontal bri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91600" y="641032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rebuchet MS" panose="020B0603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813519-B05C-4C84-A668-2A548D9EB708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  <p:pic>
        <p:nvPicPr>
          <p:cNvPr id="1028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350"/>
            <a:ext cx="1017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E:\Documents\Work\Banca Transilvania\surse\DUNGI NEGRU-GALBEN-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6367463"/>
            <a:ext cx="465613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anose="020B0603020202020204" pitchFamily="34" charset="0"/>
        <a:defRPr lang="en-GB" sz="3200" b="1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anose="020B0603020202020204" pitchFamily="34" charset="0"/>
        <a:defRPr sz="3200" b="1">
          <a:solidFill>
            <a:schemeClr val="tx2"/>
          </a:solidFill>
          <a:latin typeface="Trebuchet MS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anose="020B0603020202020204" pitchFamily="34" charset="0"/>
        <a:defRPr sz="3200" b="1">
          <a:solidFill>
            <a:schemeClr val="tx2"/>
          </a:solidFill>
          <a:latin typeface="Trebuchet MS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anose="020B0603020202020204" pitchFamily="34" charset="0"/>
        <a:defRPr sz="3200" b="1">
          <a:solidFill>
            <a:schemeClr val="tx2"/>
          </a:solidFill>
          <a:latin typeface="Trebuchet MS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anose="020B0603020202020204" pitchFamily="34" charset="0"/>
        <a:defRPr sz="3200" b="1">
          <a:solidFill>
            <a:schemeClr val="tx2"/>
          </a:solidFill>
          <a:latin typeface="Trebuchet MS" pitchFamily="34" charset="0"/>
        </a:defRPr>
      </a:lvl5pPr>
      <a:lvl6pPr marL="457200" algn="l" defTabSz="449263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defRPr sz="3600" b="1">
          <a:solidFill>
            <a:srgbClr val="000000"/>
          </a:solidFill>
          <a:latin typeface="Trebuchet MS" pitchFamily="34" charset="0"/>
        </a:defRPr>
      </a:lvl6pPr>
      <a:lvl7pPr marL="914400" algn="l" defTabSz="449263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defRPr sz="3600" b="1">
          <a:solidFill>
            <a:srgbClr val="000000"/>
          </a:solidFill>
          <a:latin typeface="Trebuchet MS" pitchFamily="34" charset="0"/>
        </a:defRPr>
      </a:lvl7pPr>
      <a:lvl8pPr marL="1371600" algn="l" defTabSz="449263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defRPr sz="3600" b="1">
          <a:solidFill>
            <a:srgbClr val="000000"/>
          </a:solidFill>
          <a:latin typeface="Trebuchet MS" pitchFamily="34" charset="0"/>
        </a:defRPr>
      </a:lvl8pPr>
      <a:lvl9pPr marL="1828800" algn="l" defTabSz="449263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defRPr sz="3600" b="1">
          <a:solidFill>
            <a:srgbClr val="000000"/>
          </a:solidFill>
          <a:latin typeface="Trebuchet MS" pitchFamily="34" charset="0"/>
        </a:defRPr>
      </a:lvl9pPr>
    </p:titleStyle>
    <p:bodyStyle>
      <a:lvl1pPr marL="228600" indent="-228600" algn="l" defTabSz="449263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F5C350"/>
        </a:buClr>
        <a:buSzPct val="100000"/>
        <a:buFont typeface="Wingdings" pitchFamily="2" charset="2"/>
        <a:buChar char=""/>
        <a:defRPr lang="en-US" sz="2400" dirty="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8600" algn="l" defTabSz="449263" rtl="0" eaLnBrk="0" fontAlgn="base" hangingPunct="0">
        <a:lnSpc>
          <a:spcPct val="108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buChar char=""/>
        <a:defRPr lang="ro-RO" sz="2000" dirty="0">
          <a:solidFill>
            <a:srgbClr val="4D4D4D"/>
          </a:solidFill>
          <a:latin typeface="+mn-lt"/>
        </a:defRPr>
      </a:lvl2pPr>
      <a:lvl3pPr marL="914400" indent="-228600" algn="l" defTabSz="449263" rtl="0" eaLnBrk="0" fontAlgn="base" hangingPunct="0">
        <a:lnSpc>
          <a:spcPct val="108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buChar char=""/>
        <a:defRPr lang="ro-RO" sz="2000" dirty="0">
          <a:solidFill>
            <a:srgbClr val="4D4D4D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Arial" charset="0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Arial" charset="0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Arial" charset="0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Arial" charset="0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Arial" charset="0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ro-MD" altLang="en-US" dirty="0" smtClean="0"/>
              <a:t>A</a:t>
            </a:r>
            <a:r>
              <a:rPr lang="en-US" altLang="en-US" dirty="0" err="1" smtClean="0"/>
              <a:t>menin</a:t>
            </a:r>
            <a:r>
              <a:rPr lang="ro-MD" altLang="en-US" dirty="0" err="1" smtClean="0"/>
              <a:t>ță</a:t>
            </a:r>
            <a:r>
              <a:rPr lang="en-US" altLang="en-US" dirty="0" smtClean="0"/>
              <a:t>rile </a:t>
            </a:r>
            <a:r>
              <a:rPr lang="en-US" altLang="en-US" dirty="0" smtClean="0"/>
              <a:t>din </a:t>
            </a:r>
            <a:r>
              <a:rPr lang="en-US" altLang="en-US" dirty="0" err="1" smtClean="0"/>
              <a:t>zona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criminali</a:t>
            </a:r>
            <a:r>
              <a:rPr lang="ro-MD" altLang="en-US" dirty="0" err="1" smtClean="0"/>
              <a:t>tă</a:t>
            </a:r>
            <a:r>
              <a:rPr lang="ro-MD" altLang="en-US" dirty="0" err="1"/>
              <a:t>ț</a:t>
            </a:r>
            <a:r>
              <a:rPr lang="en-US" altLang="en-US" dirty="0" smtClean="0"/>
              <a:t>ii </a:t>
            </a:r>
            <a:r>
              <a:rPr lang="en-US" altLang="en-US" dirty="0" err="1" smtClean="0"/>
              <a:t>informatice</a:t>
            </a:r>
            <a:endParaRPr lang="en-US" alt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/>
          <a:p>
            <a:pPr algn="r" eaLnBrk="1" hangingPunct="1">
              <a:defRPr/>
            </a:pPr>
            <a:r>
              <a:rPr lang="en-US" dirty="0" smtClean="0"/>
              <a:t>20</a:t>
            </a:r>
            <a:r>
              <a:rPr lang="ro-MD" dirty="0" smtClean="0"/>
              <a:t>23</a:t>
            </a:r>
            <a:endParaRPr lang="en-US" dirty="0"/>
          </a:p>
        </p:txBody>
      </p:sp>
      <p:sp>
        <p:nvSpPr>
          <p:cNvPr id="614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345113" y="4995863"/>
            <a:ext cx="4560887" cy="323850"/>
          </a:xfrm>
        </p:spPr>
        <p:txBody>
          <a:bodyPr/>
          <a:lstStyle/>
          <a:p>
            <a:pPr eaLnBrk="1" hangingPunct="1"/>
            <a:r>
              <a:rPr lang="en-US" altLang="en-US" sz="1400" b="1" dirty="0" err="1"/>
              <a:t>Nicolae</a:t>
            </a:r>
            <a:r>
              <a:rPr lang="en-US" altLang="en-US" sz="1400" b="1" dirty="0"/>
              <a:t> </a:t>
            </a:r>
            <a:r>
              <a:rPr lang="ro-MD" altLang="en-US" sz="1400" b="1" dirty="0" err="1" smtClean="0"/>
              <a:t>Panfilii</a:t>
            </a:r>
            <a:endParaRPr lang="en-US" altLang="en-US" sz="1400" b="1" dirty="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47800" y="3962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1" dirty="0" err="1">
                <a:solidFill>
                  <a:srgbClr val="000000"/>
                </a:solidFill>
              </a:rPr>
              <a:t>Infracţiunile</a:t>
            </a:r>
            <a:r>
              <a:rPr lang="ro-RO" altLang="en-US" b="1" dirty="0">
                <a:solidFill>
                  <a:srgbClr val="000000"/>
                </a:solidFill>
              </a:rPr>
              <a:t> de tip </a:t>
            </a:r>
            <a:r>
              <a:rPr lang="ro-RO" altLang="en-US" b="1" dirty="0" err="1" smtClean="0">
                <a:solidFill>
                  <a:srgbClr val="000000"/>
                </a:solidFill>
              </a:rPr>
              <a:t>cybercrime</a:t>
            </a:r>
            <a:r>
              <a:rPr lang="ro-RO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606" y="411218"/>
            <a:ext cx="8221194" cy="809625"/>
          </a:xfrm>
        </p:spPr>
        <p:txBody>
          <a:bodyPr/>
          <a:lstStyle/>
          <a:p>
            <a:r>
              <a:rPr lang="ro-RO" dirty="0"/>
              <a:t>Activitățile </a:t>
            </a:r>
            <a:r>
              <a:rPr lang="ro-RO" dirty="0" err="1"/>
              <a:t>defășurate</a:t>
            </a:r>
            <a:r>
              <a:rPr lang="ro-RO" dirty="0"/>
              <a:t> au ca </a:t>
            </a:r>
            <a:r>
              <a:rPr lang="ro-RO" dirty="0" smtClean="0"/>
              <a:t>scop identificarea: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376F-C793-4B3D-BB2B-9F900D510A41}" type="slidenum">
              <a:rPr lang="ro-RO" altLang="en-US" smtClean="0"/>
              <a:pPr>
                <a:defRPr/>
              </a:pPr>
              <a:t>10</a:t>
            </a:fld>
            <a:endParaRPr lang="ro-RO" altLang="en-US"/>
          </a:p>
        </p:txBody>
      </p:sp>
      <p:sp>
        <p:nvSpPr>
          <p:cNvPr id="5" name="object 2"/>
          <p:cNvSpPr/>
          <p:nvPr/>
        </p:nvSpPr>
        <p:spPr>
          <a:xfrm>
            <a:off x="942170" y="1768887"/>
            <a:ext cx="2823719" cy="515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1104733" y="6637921"/>
            <a:ext cx="1320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Courier New"/>
                <a:cs typeface="Courier New"/>
              </a:rPr>
              <a:t>4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8" name="object 5"/>
          <p:cNvGrpSpPr/>
          <p:nvPr/>
        </p:nvGrpSpPr>
        <p:grpSpPr>
          <a:xfrm>
            <a:off x="1724400" y="1743432"/>
            <a:ext cx="7588884" cy="4810125"/>
            <a:chOff x="1775028" y="1839556"/>
            <a:chExt cx="7588884" cy="4810125"/>
          </a:xfrm>
        </p:grpSpPr>
        <p:sp>
          <p:nvSpPr>
            <p:cNvPr id="9" name="object 6"/>
            <p:cNvSpPr/>
            <p:nvPr/>
          </p:nvSpPr>
          <p:spPr>
            <a:xfrm>
              <a:off x="3754171" y="1839556"/>
              <a:ext cx="5609590" cy="4810125"/>
            </a:xfrm>
            <a:custGeom>
              <a:avLst/>
              <a:gdLst/>
              <a:ahLst/>
              <a:cxnLst/>
              <a:rect l="l" t="t" r="r" b="b"/>
              <a:pathLst>
                <a:path w="5609590" h="4810125">
                  <a:moveTo>
                    <a:pt x="5609539" y="6311"/>
                  </a:moveTo>
                  <a:lnTo>
                    <a:pt x="5603227" y="0"/>
                  </a:lnTo>
                  <a:lnTo>
                    <a:pt x="6311" y="0"/>
                  </a:lnTo>
                  <a:lnTo>
                    <a:pt x="0" y="6311"/>
                  </a:lnTo>
                  <a:lnTo>
                    <a:pt x="0" y="4803495"/>
                  </a:lnTo>
                  <a:lnTo>
                    <a:pt x="6311" y="4809807"/>
                  </a:lnTo>
                  <a:lnTo>
                    <a:pt x="5603227" y="4809807"/>
                  </a:lnTo>
                  <a:lnTo>
                    <a:pt x="5609539" y="4803495"/>
                  </a:lnTo>
                  <a:lnTo>
                    <a:pt x="5609539" y="4797183"/>
                  </a:lnTo>
                  <a:lnTo>
                    <a:pt x="5609539" y="12636"/>
                  </a:lnTo>
                  <a:lnTo>
                    <a:pt x="5609539" y="6311"/>
                  </a:lnTo>
                  <a:close/>
                </a:path>
              </a:pathLst>
            </a:custGeom>
            <a:solidFill>
              <a:srgbClr val="918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1781352" y="2446629"/>
              <a:ext cx="1979295" cy="3957954"/>
            </a:xfrm>
            <a:custGeom>
              <a:avLst/>
              <a:gdLst/>
              <a:ahLst/>
              <a:cxnLst/>
              <a:rect l="l" t="t" r="r" b="b"/>
              <a:pathLst>
                <a:path w="1979295" h="3957954">
                  <a:moveTo>
                    <a:pt x="1979129" y="0"/>
                  </a:moveTo>
                  <a:lnTo>
                    <a:pt x="1931043" y="572"/>
                  </a:lnTo>
                  <a:lnTo>
                    <a:pt x="1883238" y="2281"/>
                  </a:lnTo>
                  <a:lnTo>
                    <a:pt x="1835728" y="5114"/>
                  </a:lnTo>
                  <a:lnTo>
                    <a:pt x="1788525" y="9058"/>
                  </a:lnTo>
                  <a:lnTo>
                    <a:pt x="1741642" y="14099"/>
                  </a:lnTo>
                  <a:lnTo>
                    <a:pt x="1695093" y="20225"/>
                  </a:lnTo>
                  <a:lnTo>
                    <a:pt x="1648890" y="27423"/>
                  </a:lnTo>
                  <a:lnTo>
                    <a:pt x="1603047" y="35680"/>
                  </a:lnTo>
                  <a:lnTo>
                    <a:pt x="1557575" y="44983"/>
                  </a:lnTo>
                  <a:lnTo>
                    <a:pt x="1512489" y="55319"/>
                  </a:lnTo>
                  <a:lnTo>
                    <a:pt x="1467801" y="66675"/>
                  </a:lnTo>
                  <a:lnTo>
                    <a:pt x="1423524" y="79037"/>
                  </a:lnTo>
                  <a:lnTo>
                    <a:pt x="1379671" y="92394"/>
                  </a:lnTo>
                  <a:lnTo>
                    <a:pt x="1336255" y="106732"/>
                  </a:lnTo>
                  <a:lnTo>
                    <a:pt x="1293289" y="122039"/>
                  </a:lnTo>
                  <a:lnTo>
                    <a:pt x="1250787" y="138300"/>
                  </a:lnTo>
                  <a:lnTo>
                    <a:pt x="1208760" y="155504"/>
                  </a:lnTo>
                  <a:lnTo>
                    <a:pt x="1167221" y="173637"/>
                  </a:lnTo>
                  <a:lnTo>
                    <a:pt x="1126185" y="192686"/>
                  </a:lnTo>
                  <a:lnTo>
                    <a:pt x="1085663" y="212639"/>
                  </a:lnTo>
                  <a:lnTo>
                    <a:pt x="1045670" y="233482"/>
                  </a:lnTo>
                  <a:lnTo>
                    <a:pt x="1006217" y="255203"/>
                  </a:lnTo>
                  <a:lnTo>
                    <a:pt x="967317" y="277788"/>
                  </a:lnTo>
                  <a:lnTo>
                    <a:pt x="928984" y="301225"/>
                  </a:lnTo>
                  <a:lnTo>
                    <a:pt x="891231" y="325500"/>
                  </a:lnTo>
                  <a:lnTo>
                    <a:pt x="854070" y="350601"/>
                  </a:lnTo>
                  <a:lnTo>
                    <a:pt x="817515" y="376515"/>
                  </a:lnTo>
                  <a:lnTo>
                    <a:pt x="781578" y="403228"/>
                  </a:lnTo>
                  <a:lnTo>
                    <a:pt x="746273" y="430729"/>
                  </a:lnTo>
                  <a:lnTo>
                    <a:pt x="711612" y="459003"/>
                  </a:lnTo>
                  <a:lnTo>
                    <a:pt x="677608" y="488038"/>
                  </a:lnTo>
                  <a:lnTo>
                    <a:pt x="644275" y="517821"/>
                  </a:lnTo>
                  <a:lnTo>
                    <a:pt x="611624" y="548338"/>
                  </a:lnTo>
                  <a:lnTo>
                    <a:pt x="579670" y="579578"/>
                  </a:lnTo>
                  <a:lnTo>
                    <a:pt x="548426" y="611527"/>
                  </a:lnTo>
                  <a:lnTo>
                    <a:pt x="517903" y="644172"/>
                  </a:lnTo>
                  <a:lnTo>
                    <a:pt x="488115" y="677500"/>
                  </a:lnTo>
                  <a:lnTo>
                    <a:pt x="459076" y="711499"/>
                  </a:lnTo>
                  <a:lnTo>
                    <a:pt x="430797" y="746154"/>
                  </a:lnTo>
                  <a:lnTo>
                    <a:pt x="403292" y="781454"/>
                  </a:lnTo>
                  <a:lnTo>
                    <a:pt x="376575" y="817385"/>
                  </a:lnTo>
                  <a:lnTo>
                    <a:pt x="350657" y="853934"/>
                  </a:lnTo>
                  <a:lnTo>
                    <a:pt x="325552" y="891089"/>
                  </a:lnTo>
                  <a:lnTo>
                    <a:pt x="301272" y="928836"/>
                  </a:lnTo>
                  <a:lnTo>
                    <a:pt x="277832" y="967163"/>
                  </a:lnTo>
                  <a:lnTo>
                    <a:pt x="255243" y="1006056"/>
                  </a:lnTo>
                  <a:lnTo>
                    <a:pt x="233519" y="1045503"/>
                  </a:lnTo>
                  <a:lnTo>
                    <a:pt x="212672" y="1085490"/>
                  </a:lnTo>
                  <a:lnTo>
                    <a:pt x="192717" y="1126005"/>
                  </a:lnTo>
                  <a:lnTo>
                    <a:pt x="173664" y="1167035"/>
                  </a:lnTo>
                  <a:lnTo>
                    <a:pt x="155528" y="1208567"/>
                  </a:lnTo>
                  <a:lnTo>
                    <a:pt x="138322" y="1250587"/>
                  </a:lnTo>
                  <a:lnTo>
                    <a:pt x="122058" y="1293083"/>
                  </a:lnTo>
                  <a:lnTo>
                    <a:pt x="106749" y="1336042"/>
                  </a:lnTo>
                  <a:lnTo>
                    <a:pt x="92409" y="1379451"/>
                  </a:lnTo>
                  <a:lnTo>
                    <a:pt x="79050" y="1423296"/>
                  </a:lnTo>
                  <a:lnTo>
                    <a:pt x="66685" y="1467566"/>
                  </a:lnTo>
                  <a:lnTo>
                    <a:pt x="55328" y="1512247"/>
                  </a:lnTo>
                  <a:lnTo>
                    <a:pt x="44990" y="1557326"/>
                  </a:lnTo>
                  <a:lnTo>
                    <a:pt x="35686" y="1602790"/>
                  </a:lnTo>
                  <a:lnTo>
                    <a:pt x="27428" y="1648626"/>
                  </a:lnTo>
                  <a:lnTo>
                    <a:pt x="20229" y="1694822"/>
                  </a:lnTo>
                  <a:lnTo>
                    <a:pt x="14101" y="1741363"/>
                  </a:lnTo>
                  <a:lnTo>
                    <a:pt x="9059" y="1788238"/>
                  </a:lnTo>
                  <a:lnTo>
                    <a:pt x="5115" y="1835434"/>
                  </a:lnTo>
                  <a:lnTo>
                    <a:pt x="2282" y="1882936"/>
                  </a:lnTo>
                  <a:lnTo>
                    <a:pt x="572" y="1930733"/>
                  </a:lnTo>
                  <a:lnTo>
                    <a:pt x="0" y="1978812"/>
                  </a:lnTo>
                  <a:lnTo>
                    <a:pt x="572" y="2026890"/>
                  </a:lnTo>
                  <a:lnTo>
                    <a:pt x="2282" y="2074688"/>
                  </a:lnTo>
                  <a:lnTo>
                    <a:pt x="5115" y="2122190"/>
                  </a:lnTo>
                  <a:lnTo>
                    <a:pt x="9059" y="2169386"/>
                  </a:lnTo>
                  <a:lnTo>
                    <a:pt x="14101" y="2216261"/>
                  </a:lnTo>
                  <a:lnTo>
                    <a:pt x="20229" y="2262802"/>
                  </a:lnTo>
                  <a:lnTo>
                    <a:pt x="27428" y="2308998"/>
                  </a:lnTo>
                  <a:lnTo>
                    <a:pt x="35686" y="2354834"/>
                  </a:lnTo>
                  <a:lnTo>
                    <a:pt x="44990" y="2400298"/>
                  </a:lnTo>
                  <a:lnTo>
                    <a:pt x="55328" y="2445377"/>
                  </a:lnTo>
                  <a:lnTo>
                    <a:pt x="66685" y="2490058"/>
                  </a:lnTo>
                  <a:lnTo>
                    <a:pt x="79050" y="2534328"/>
                  </a:lnTo>
                  <a:lnTo>
                    <a:pt x="92409" y="2578174"/>
                  </a:lnTo>
                  <a:lnTo>
                    <a:pt x="106749" y="2621583"/>
                  </a:lnTo>
                  <a:lnTo>
                    <a:pt x="122058" y="2664542"/>
                  </a:lnTo>
                  <a:lnTo>
                    <a:pt x="138322" y="2707038"/>
                  </a:lnTo>
                  <a:lnTo>
                    <a:pt x="155528" y="2749058"/>
                  </a:lnTo>
                  <a:lnTo>
                    <a:pt x="173664" y="2790590"/>
                  </a:lnTo>
                  <a:lnTo>
                    <a:pt x="192717" y="2831620"/>
                  </a:lnTo>
                  <a:lnTo>
                    <a:pt x="212672" y="2872135"/>
                  </a:lnTo>
                  <a:lnTo>
                    <a:pt x="233519" y="2912123"/>
                  </a:lnTo>
                  <a:lnTo>
                    <a:pt x="255243" y="2951569"/>
                  </a:lnTo>
                  <a:lnTo>
                    <a:pt x="277832" y="2990463"/>
                  </a:lnTo>
                  <a:lnTo>
                    <a:pt x="301272" y="3028790"/>
                  </a:lnTo>
                  <a:lnTo>
                    <a:pt x="325552" y="3066537"/>
                  </a:lnTo>
                  <a:lnTo>
                    <a:pt x="350657" y="3103692"/>
                  </a:lnTo>
                  <a:lnTo>
                    <a:pt x="376575" y="3140242"/>
                  </a:lnTo>
                  <a:lnTo>
                    <a:pt x="403292" y="3176173"/>
                  </a:lnTo>
                  <a:lnTo>
                    <a:pt x="430797" y="3211473"/>
                  </a:lnTo>
                  <a:lnTo>
                    <a:pt x="459076" y="3246128"/>
                  </a:lnTo>
                  <a:lnTo>
                    <a:pt x="488115" y="3280127"/>
                  </a:lnTo>
                  <a:lnTo>
                    <a:pt x="517903" y="3313455"/>
                  </a:lnTo>
                  <a:lnTo>
                    <a:pt x="548426" y="3346100"/>
                  </a:lnTo>
                  <a:lnTo>
                    <a:pt x="579670" y="3378049"/>
                  </a:lnTo>
                  <a:lnTo>
                    <a:pt x="611624" y="3409289"/>
                  </a:lnTo>
                  <a:lnTo>
                    <a:pt x="644275" y="3439807"/>
                  </a:lnTo>
                  <a:lnTo>
                    <a:pt x="677608" y="3469590"/>
                  </a:lnTo>
                  <a:lnTo>
                    <a:pt x="711612" y="3498626"/>
                  </a:lnTo>
                  <a:lnTo>
                    <a:pt x="746273" y="3526900"/>
                  </a:lnTo>
                  <a:lnTo>
                    <a:pt x="781578" y="3554400"/>
                  </a:lnTo>
                  <a:lnTo>
                    <a:pt x="817515" y="3581114"/>
                  </a:lnTo>
                  <a:lnTo>
                    <a:pt x="854070" y="3607028"/>
                  </a:lnTo>
                  <a:lnTo>
                    <a:pt x="891231" y="3632129"/>
                  </a:lnTo>
                  <a:lnTo>
                    <a:pt x="928984" y="3656405"/>
                  </a:lnTo>
                  <a:lnTo>
                    <a:pt x="967317" y="3679841"/>
                  </a:lnTo>
                  <a:lnTo>
                    <a:pt x="1006217" y="3702427"/>
                  </a:lnTo>
                  <a:lnTo>
                    <a:pt x="1045670" y="3724148"/>
                  </a:lnTo>
                  <a:lnTo>
                    <a:pt x="1085663" y="3744991"/>
                  </a:lnTo>
                  <a:lnTo>
                    <a:pt x="1126185" y="3764944"/>
                  </a:lnTo>
                  <a:lnTo>
                    <a:pt x="1167221" y="3783993"/>
                  </a:lnTo>
                  <a:lnTo>
                    <a:pt x="1208760" y="3802127"/>
                  </a:lnTo>
                  <a:lnTo>
                    <a:pt x="1250787" y="3819330"/>
                  </a:lnTo>
                  <a:lnTo>
                    <a:pt x="1293289" y="3835592"/>
                  </a:lnTo>
                  <a:lnTo>
                    <a:pt x="1336255" y="3850898"/>
                  </a:lnTo>
                  <a:lnTo>
                    <a:pt x="1379671" y="3865236"/>
                  </a:lnTo>
                  <a:lnTo>
                    <a:pt x="1423524" y="3878593"/>
                  </a:lnTo>
                  <a:lnTo>
                    <a:pt x="1467801" y="3890956"/>
                  </a:lnTo>
                  <a:lnTo>
                    <a:pt x="1512489" y="3902312"/>
                  </a:lnTo>
                  <a:lnTo>
                    <a:pt x="1557575" y="3912648"/>
                  </a:lnTo>
                  <a:lnTo>
                    <a:pt x="1603047" y="3921951"/>
                  </a:lnTo>
                  <a:lnTo>
                    <a:pt x="1648890" y="3930208"/>
                  </a:lnTo>
                  <a:lnTo>
                    <a:pt x="1695093" y="3937406"/>
                  </a:lnTo>
                  <a:lnTo>
                    <a:pt x="1741642" y="3943532"/>
                  </a:lnTo>
                  <a:lnTo>
                    <a:pt x="1788525" y="3948573"/>
                  </a:lnTo>
                  <a:lnTo>
                    <a:pt x="1835728" y="3952517"/>
                  </a:lnTo>
                  <a:lnTo>
                    <a:pt x="1883238" y="3955350"/>
                  </a:lnTo>
                  <a:lnTo>
                    <a:pt x="1931043" y="3957059"/>
                  </a:lnTo>
                  <a:lnTo>
                    <a:pt x="1979129" y="3957632"/>
                  </a:lnTo>
                  <a:lnTo>
                    <a:pt x="1979129" y="0"/>
                  </a:lnTo>
                  <a:close/>
                </a:path>
              </a:pathLst>
            </a:custGeom>
            <a:solidFill>
              <a:srgbClr val="877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1775028" y="2448178"/>
              <a:ext cx="1991995" cy="3962400"/>
            </a:xfrm>
            <a:custGeom>
              <a:avLst/>
              <a:gdLst/>
              <a:ahLst/>
              <a:cxnLst/>
              <a:rect l="l" t="t" r="r" b="b"/>
              <a:pathLst>
                <a:path w="1991995" h="3962400">
                  <a:moveTo>
                    <a:pt x="1959914" y="3949700"/>
                  </a:moveTo>
                  <a:lnTo>
                    <a:pt x="1757438" y="3949700"/>
                  </a:lnTo>
                  <a:lnTo>
                    <a:pt x="1782419" y="3962400"/>
                  </a:lnTo>
                  <a:lnTo>
                    <a:pt x="1979142" y="3962400"/>
                  </a:lnTo>
                  <a:lnTo>
                    <a:pt x="1979142" y="3959247"/>
                  </a:lnTo>
                  <a:lnTo>
                    <a:pt x="1959914" y="3949700"/>
                  </a:lnTo>
                  <a:close/>
                </a:path>
                <a:path w="1991995" h="3962400">
                  <a:moveTo>
                    <a:pt x="1979142" y="3959247"/>
                  </a:moveTo>
                  <a:lnTo>
                    <a:pt x="1979142" y="3962400"/>
                  </a:lnTo>
                  <a:lnTo>
                    <a:pt x="1985492" y="3962400"/>
                  </a:lnTo>
                  <a:lnTo>
                    <a:pt x="1979142" y="3959247"/>
                  </a:lnTo>
                  <a:close/>
                </a:path>
                <a:path w="1991995" h="3962400">
                  <a:moveTo>
                    <a:pt x="1979142" y="0"/>
                  </a:moveTo>
                  <a:lnTo>
                    <a:pt x="1979142" y="3959247"/>
                  </a:lnTo>
                  <a:lnTo>
                    <a:pt x="1985492" y="3962400"/>
                  </a:lnTo>
                  <a:lnTo>
                    <a:pt x="1991766" y="3962400"/>
                  </a:lnTo>
                  <a:lnTo>
                    <a:pt x="1991766" y="12700"/>
                  </a:lnTo>
                  <a:lnTo>
                    <a:pt x="1985492" y="12700"/>
                  </a:lnTo>
                  <a:lnTo>
                    <a:pt x="1979142" y="0"/>
                  </a:lnTo>
                  <a:close/>
                </a:path>
                <a:path w="1991995" h="3962400">
                  <a:moveTo>
                    <a:pt x="1758873" y="3937000"/>
                  </a:moveTo>
                  <a:lnTo>
                    <a:pt x="1658467" y="3937000"/>
                  </a:lnTo>
                  <a:lnTo>
                    <a:pt x="1683054" y="3949700"/>
                  </a:lnTo>
                  <a:lnTo>
                    <a:pt x="1783778" y="3949700"/>
                  </a:lnTo>
                  <a:lnTo>
                    <a:pt x="1758873" y="3937000"/>
                  </a:lnTo>
                  <a:close/>
                </a:path>
                <a:path w="1991995" h="3962400">
                  <a:moveTo>
                    <a:pt x="1660525" y="3924300"/>
                  </a:moveTo>
                  <a:lnTo>
                    <a:pt x="1585290" y="3924300"/>
                  </a:lnTo>
                  <a:lnTo>
                    <a:pt x="1609572" y="3937000"/>
                  </a:lnTo>
                  <a:lnTo>
                    <a:pt x="1685048" y="3937000"/>
                  </a:lnTo>
                  <a:lnTo>
                    <a:pt x="1660525" y="3924300"/>
                  </a:lnTo>
                  <a:close/>
                </a:path>
                <a:path w="1991995" h="3962400">
                  <a:moveTo>
                    <a:pt x="1587817" y="3911600"/>
                  </a:moveTo>
                  <a:lnTo>
                    <a:pt x="1537030" y="3911600"/>
                  </a:lnTo>
                  <a:lnTo>
                    <a:pt x="1561109" y="3924300"/>
                  </a:lnTo>
                  <a:lnTo>
                    <a:pt x="1612023" y="3924300"/>
                  </a:lnTo>
                  <a:lnTo>
                    <a:pt x="1587817" y="3911600"/>
                  </a:lnTo>
                  <a:close/>
                </a:path>
                <a:path w="1991995" h="3962400">
                  <a:moveTo>
                    <a:pt x="1516062" y="3898900"/>
                  </a:moveTo>
                  <a:lnTo>
                    <a:pt x="1465491" y="3898900"/>
                  </a:lnTo>
                  <a:lnTo>
                    <a:pt x="1489227" y="3911600"/>
                  </a:lnTo>
                  <a:lnTo>
                    <a:pt x="1539951" y="3911600"/>
                  </a:lnTo>
                  <a:lnTo>
                    <a:pt x="1516062" y="3898900"/>
                  </a:lnTo>
                  <a:close/>
                </a:path>
                <a:path w="1991995" h="3962400">
                  <a:moveTo>
                    <a:pt x="1421980" y="3873500"/>
                  </a:moveTo>
                  <a:lnTo>
                    <a:pt x="1395006" y="3873500"/>
                  </a:lnTo>
                  <a:lnTo>
                    <a:pt x="1441881" y="3898900"/>
                  </a:lnTo>
                  <a:lnTo>
                    <a:pt x="1492453" y="3898900"/>
                  </a:lnTo>
                  <a:lnTo>
                    <a:pt x="1468793" y="3886200"/>
                  </a:lnTo>
                  <a:lnTo>
                    <a:pt x="1445399" y="3886200"/>
                  </a:lnTo>
                  <a:lnTo>
                    <a:pt x="1421980" y="3873500"/>
                  </a:lnTo>
                  <a:close/>
                </a:path>
                <a:path w="1991995" h="3962400">
                  <a:moveTo>
                    <a:pt x="1375651" y="3860800"/>
                  </a:moveTo>
                  <a:lnTo>
                    <a:pt x="1348625" y="3860800"/>
                  </a:lnTo>
                  <a:lnTo>
                    <a:pt x="1371752" y="3873500"/>
                  </a:lnTo>
                  <a:lnTo>
                    <a:pt x="1398828" y="3873500"/>
                  </a:lnTo>
                  <a:lnTo>
                    <a:pt x="1375651" y="3860800"/>
                  </a:lnTo>
                  <a:close/>
                </a:path>
                <a:path w="1991995" h="3962400">
                  <a:moveTo>
                    <a:pt x="1307096" y="3835400"/>
                  </a:moveTo>
                  <a:lnTo>
                    <a:pt x="1280007" y="3835400"/>
                  </a:lnTo>
                  <a:lnTo>
                    <a:pt x="1325626" y="3860800"/>
                  </a:lnTo>
                  <a:lnTo>
                    <a:pt x="1375727" y="3860800"/>
                  </a:lnTo>
                  <a:lnTo>
                    <a:pt x="1352677" y="3848100"/>
                  </a:lnTo>
                  <a:lnTo>
                    <a:pt x="1329893" y="3848100"/>
                  </a:lnTo>
                  <a:lnTo>
                    <a:pt x="1307096" y="3835400"/>
                  </a:lnTo>
                  <a:close/>
                </a:path>
                <a:path w="1991995" h="3962400">
                  <a:moveTo>
                    <a:pt x="1217510" y="3797300"/>
                  </a:moveTo>
                  <a:lnTo>
                    <a:pt x="1190396" y="3797300"/>
                  </a:lnTo>
                  <a:lnTo>
                    <a:pt x="1257401" y="3835400"/>
                  </a:lnTo>
                  <a:lnTo>
                    <a:pt x="1307172" y="3835400"/>
                  </a:lnTo>
                  <a:lnTo>
                    <a:pt x="1284503" y="3822700"/>
                  </a:lnTo>
                  <a:lnTo>
                    <a:pt x="1262113" y="3822700"/>
                  </a:lnTo>
                  <a:lnTo>
                    <a:pt x="1239710" y="3810000"/>
                  </a:lnTo>
                  <a:lnTo>
                    <a:pt x="1217510" y="3797300"/>
                  </a:lnTo>
                  <a:close/>
                </a:path>
                <a:path w="1991995" h="3962400">
                  <a:moveTo>
                    <a:pt x="1108633" y="3746500"/>
                  </a:moveTo>
                  <a:lnTo>
                    <a:pt x="1081532" y="3746500"/>
                  </a:lnTo>
                  <a:lnTo>
                    <a:pt x="1168336" y="3797300"/>
                  </a:lnTo>
                  <a:lnTo>
                    <a:pt x="1195527" y="3797300"/>
                  </a:lnTo>
                  <a:lnTo>
                    <a:pt x="1173530" y="3784600"/>
                  </a:lnTo>
                  <a:lnTo>
                    <a:pt x="1151763" y="3771900"/>
                  </a:lnTo>
                  <a:lnTo>
                    <a:pt x="1130122" y="3759200"/>
                  </a:lnTo>
                  <a:lnTo>
                    <a:pt x="1108633" y="3746500"/>
                  </a:lnTo>
                  <a:close/>
                </a:path>
                <a:path w="1991995" h="3962400">
                  <a:moveTo>
                    <a:pt x="962507" y="292100"/>
                  </a:moveTo>
                  <a:lnTo>
                    <a:pt x="935570" y="292100"/>
                  </a:lnTo>
                  <a:lnTo>
                    <a:pt x="915339" y="317500"/>
                  </a:lnTo>
                  <a:lnTo>
                    <a:pt x="855675" y="355600"/>
                  </a:lnTo>
                  <a:lnTo>
                    <a:pt x="797560" y="393700"/>
                  </a:lnTo>
                  <a:lnTo>
                    <a:pt x="741032" y="431800"/>
                  </a:lnTo>
                  <a:lnTo>
                    <a:pt x="722553" y="457200"/>
                  </a:lnTo>
                  <a:lnTo>
                    <a:pt x="686155" y="482600"/>
                  </a:lnTo>
                  <a:lnTo>
                    <a:pt x="650506" y="508000"/>
                  </a:lnTo>
                  <a:lnTo>
                    <a:pt x="632980" y="533400"/>
                  </a:lnTo>
                  <a:lnTo>
                    <a:pt x="598500" y="558800"/>
                  </a:lnTo>
                  <a:lnTo>
                    <a:pt x="581558" y="584200"/>
                  </a:lnTo>
                  <a:lnTo>
                    <a:pt x="548271" y="609600"/>
                  </a:lnTo>
                  <a:lnTo>
                    <a:pt x="531939" y="635000"/>
                  </a:lnTo>
                  <a:lnTo>
                    <a:pt x="515810" y="647700"/>
                  </a:lnTo>
                  <a:lnTo>
                    <a:pt x="499897" y="660400"/>
                  </a:lnTo>
                  <a:lnTo>
                    <a:pt x="484187" y="685800"/>
                  </a:lnTo>
                  <a:lnTo>
                    <a:pt x="468693" y="698500"/>
                  </a:lnTo>
                  <a:lnTo>
                    <a:pt x="453415" y="723900"/>
                  </a:lnTo>
                  <a:lnTo>
                    <a:pt x="438340" y="736600"/>
                  </a:lnTo>
                  <a:lnTo>
                    <a:pt x="423494" y="762000"/>
                  </a:lnTo>
                  <a:lnTo>
                    <a:pt x="408876" y="774700"/>
                  </a:lnTo>
                  <a:lnTo>
                    <a:pt x="394474" y="800100"/>
                  </a:lnTo>
                  <a:lnTo>
                    <a:pt x="380288" y="812800"/>
                  </a:lnTo>
                  <a:lnTo>
                    <a:pt x="366331" y="838200"/>
                  </a:lnTo>
                  <a:lnTo>
                    <a:pt x="352602" y="850900"/>
                  </a:lnTo>
                  <a:lnTo>
                    <a:pt x="339115" y="876300"/>
                  </a:lnTo>
                  <a:lnTo>
                    <a:pt x="325843" y="889000"/>
                  </a:lnTo>
                  <a:lnTo>
                    <a:pt x="312813" y="914400"/>
                  </a:lnTo>
                  <a:lnTo>
                    <a:pt x="300024" y="939800"/>
                  </a:lnTo>
                  <a:lnTo>
                    <a:pt x="287464" y="952500"/>
                  </a:lnTo>
                  <a:lnTo>
                    <a:pt x="275145" y="977900"/>
                  </a:lnTo>
                  <a:lnTo>
                    <a:pt x="263080" y="990600"/>
                  </a:lnTo>
                  <a:lnTo>
                    <a:pt x="251244" y="1016000"/>
                  </a:lnTo>
                  <a:lnTo>
                    <a:pt x="239661" y="1041400"/>
                  </a:lnTo>
                  <a:lnTo>
                    <a:pt x="228320" y="1054100"/>
                  </a:lnTo>
                  <a:lnTo>
                    <a:pt x="217233" y="1079500"/>
                  </a:lnTo>
                  <a:lnTo>
                    <a:pt x="206400" y="1104900"/>
                  </a:lnTo>
                  <a:lnTo>
                    <a:pt x="195808" y="1117600"/>
                  </a:lnTo>
                  <a:lnTo>
                    <a:pt x="185483" y="1143000"/>
                  </a:lnTo>
                  <a:lnTo>
                    <a:pt x="175412" y="1168400"/>
                  </a:lnTo>
                  <a:lnTo>
                    <a:pt x="165595" y="1193800"/>
                  </a:lnTo>
                  <a:lnTo>
                    <a:pt x="156044" y="1206500"/>
                  </a:lnTo>
                  <a:lnTo>
                    <a:pt x="146761" y="1231900"/>
                  </a:lnTo>
                  <a:lnTo>
                    <a:pt x="137731" y="1257300"/>
                  </a:lnTo>
                  <a:lnTo>
                    <a:pt x="128981" y="1282700"/>
                  </a:lnTo>
                  <a:lnTo>
                    <a:pt x="120497" y="1295400"/>
                  </a:lnTo>
                  <a:lnTo>
                    <a:pt x="104343" y="1346200"/>
                  </a:lnTo>
                  <a:lnTo>
                    <a:pt x="89281" y="1397000"/>
                  </a:lnTo>
                  <a:lnTo>
                    <a:pt x="82168" y="1422400"/>
                  </a:lnTo>
                  <a:lnTo>
                    <a:pt x="75336" y="1435100"/>
                  </a:lnTo>
                  <a:lnTo>
                    <a:pt x="62522" y="1485900"/>
                  </a:lnTo>
                  <a:lnTo>
                    <a:pt x="50850" y="1536700"/>
                  </a:lnTo>
                  <a:lnTo>
                    <a:pt x="40347" y="1587500"/>
                  </a:lnTo>
                  <a:lnTo>
                    <a:pt x="31026" y="1638300"/>
                  </a:lnTo>
                  <a:lnTo>
                    <a:pt x="26784" y="1651000"/>
                  </a:lnTo>
                  <a:lnTo>
                    <a:pt x="19265" y="1701800"/>
                  </a:lnTo>
                  <a:lnTo>
                    <a:pt x="12954" y="1752600"/>
                  </a:lnTo>
                  <a:lnTo>
                    <a:pt x="7874" y="1803400"/>
                  </a:lnTo>
                  <a:lnTo>
                    <a:pt x="4038" y="1854200"/>
                  </a:lnTo>
                  <a:lnTo>
                    <a:pt x="1460" y="1904999"/>
                  </a:lnTo>
                  <a:lnTo>
                    <a:pt x="165" y="1955799"/>
                  </a:lnTo>
                  <a:lnTo>
                    <a:pt x="0" y="1981199"/>
                  </a:lnTo>
                  <a:lnTo>
                    <a:pt x="165" y="2006599"/>
                  </a:lnTo>
                  <a:lnTo>
                    <a:pt x="1460" y="2057399"/>
                  </a:lnTo>
                  <a:lnTo>
                    <a:pt x="4025" y="2108199"/>
                  </a:lnTo>
                  <a:lnTo>
                    <a:pt x="7861" y="2158999"/>
                  </a:lnTo>
                  <a:lnTo>
                    <a:pt x="12941" y="2209799"/>
                  </a:lnTo>
                  <a:lnTo>
                    <a:pt x="19265" y="2260599"/>
                  </a:lnTo>
                  <a:lnTo>
                    <a:pt x="26784" y="2311399"/>
                  </a:lnTo>
                  <a:lnTo>
                    <a:pt x="35521" y="2362199"/>
                  </a:lnTo>
                  <a:lnTo>
                    <a:pt x="45440" y="2412999"/>
                  </a:lnTo>
                  <a:lnTo>
                    <a:pt x="50838" y="2425699"/>
                  </a:lnTo>
                  <a:lnTo>
                    <a:pt x="56527" y="2451099"/>
                  </a:lnTo>
                  <a:lnTo>
                    <a:pt x="68770" y="2501899"/>
                  </a:lnTo>
                  <a:lnTo>
                    <a:pt x="82143" y="2552699"/>
                  </a:lnTo>
                  <a:lnTo>
                    <a:pt x="96647" y="2590799"/>
                  </a:lnTo>
                  <a:lnTo>
                    <a:pt x="104317" y="2616199"/>
                  </a:lnTo>
                  <a:lnTo>
                    <a:pt x="120472" y="2666999"/>
                  </a:lnTo>
                  <a:lnTo>
                    <a:pt x="137706" y="2717799"/>
                  </a:lnTo>
                  <a:lnTo>
                    <a:pt x="146735" y="2730499"/>
                  </a:lnTo>
                  <a:lnTo>
                    <a:pt x="156019" y="2755899"/>
                  </a:lnTo>
                  <a:lnTo>
                    <a:pt x="165569" y="2781299"/>
                  </a:lnTo>
                  <a:lnTo>
                    <a:pt x="175374" y="2806699"/>
                  </a:lnTo>
                  <a:lnTo>
                    <a:pt x="185445" y="2819399"/>
                  </a:lnTo>
                  <a:lnTo>
                    <a:pt x="195783" y="2844799"/>
                  </a:lnTo>
                  <a:lnTo>
                    <a:pt x="206362" y="2870199"/>
                  </a:lnTo>
                  <a:lnTo>
                    <a:pt x="217195" y="2882899"/>
                  </a:lnTo>
                  <a:lnTo>
                    <a:pt x="228282" y="2908299"/>
                  </a:lnTo>
                  <a:lnTo>
                    <a:pt x="239623" y="2933699"/>
                  </a:lnTo>
                  <a:lnTo>
                    <a:pt x="251206" y="2946399"/>
                  </a:lnTo>
                  <a:lnTo>
                    <a:pt x="263042" y="2971799"/>
                  </a:lnTo>
                  <a:lnTo>
                    <a:pt x="275107" y="2997199"/>
                  </a:lnTo>
                  <a:lnTo>
                    <a:pt x="287426" y="3009899"/>
                  </a:lnTo>
                  <a:lnTo>
                    <a:pt x="299986" y="3035299"/>
                  </a:lnTo>
                  <a:lnTo>
                    <a:pt x="312775" y="3047999"/>
                  </a:lnTo>
                  <a:lnTo>
                    <a:pt x="325805" y="3073399"/>
                  </a:lnTo>
                  <a:lnTo>
                    <a:pt x="339064" y="3098799"/>
                  </a:lnTo>
                  <a:lnTo>
                    <a:pt x="352564" y="3111499"/>
                  </a:lnTo>
                  <a:lnTo>
                    <a:pt x="366293" y="3136899"/>
                  </a:lnTo>
                  <a:lnTo>
                    <a:pt x="380238" y="3149599"/>
                  </a:lnTo>
                  <a:lnTo>
                    <a:pt x="394423" y="3174999"/>
                  </a:lnTo>
                  <a:lnTo>
                    <a:pt x="408825" y="3187699"/>
                  </a:lnTo>
                  <a:lnTo>
                    <a:pt x="423456" y="3213099"/>
                  </a:lnTo>
                  <a:lnTo>
                    <a:pt x="438302" y="3225799"/>
                  </a:lnTo>
                  <a:lnTo>
                    <a:pt x="453364" y="3251199"/>
                  </a:lnTo>
                  <a:lnTo>
                    <a:pt x="468642" y="3263900"/>
                  </a:lnTo>
                  <a:lnTo>
                    <a:pt x="484136" y="3276600"/>
                  </a:lnTo>
                  <a:lnTo>
                    <a:pt x="499846" y="3302000"/>
                  </a:lnTo>
                  <a:lnTo>
                    <a:pt x="515759" y="3314700"/>
                  </a:lnTo>
                  <a:lnTo>
                    <a:pt x="531888" y="3340100"/>
                  </a:lnTo>
                  <a:lnTo>
                    <a:pt x="564756" y="3365500"/>
                  </a:lnTo>
                  <a:lnTo>
                    <a:pt x="581507" y="3390900"/>
                  </a:lnTo>
                  <a:lnTo>
                    <a:pt x="615581" y="3416300"/>
                  </a:lnTo>
                  <a:lnTo>
                    <a:pt x="632917" y="3441700"/>
                  </a:lnTo>
                  <a:lnTo>
                    <a:pt x="650455" y="3454400"/>
                  </a:lnTo>
                  <a:lnTo>
                    <a:pt x="686092" y="3479800"/>
                  </a:lnTo>
                  <a:lnTo>
                    <a:pt x="704202" y="3505200"/>
                  </a:lnTo>
                  <a:lnTo>
                    <a:pt x="722490" y="3517900"/>
                  </a:lnTo>
                  <a:lnTo>
                    <a:pt x="759625" y="3543300"/>
                  </a:lnTo>
                  <a:lnTo>
                    <a:pt x="797496" y="3568700"/>
                  </a:lnTo>
                  <a:lnTo>
                    <a:pt x="816698" y="3594100"/>
                  </a:lnTo>
                  <a:lnTo>
                    <a:pt x="855611" y="3619500"/>
                  </a:lnTo>
                  <a:lnTo>
                    <a:pt x="915276" y="3657600"/>
                  </a:lnTo>
                  <a:lnTo>
                    <a:pt x="976439" y="3695700"/>
                  </a:lnTo>
                  <a:lnTo>
                    <a:pt x="1060208" y="3746500"/>
                  </a:lnTo>
                  <a:lnTo>
                    <a:pt x="1087361" y="3746500"/>
                  </a:lnTo>
                  <a:lnTo>
                    <a:pt x="1066101" y="3733800"/>
                  </a:lnTo>
                  <a:lnTo>
                    <a:pt x="1045057" y="3721100"/>
                  </a:lnTo>
                  <a:lnTo>
                    <a:pt x="1024178" y="3708400"/>
                  </a:lnTo>
                  <a:lnTo>
                    <a:pt x="1003439" y="3695700"/>
                  </a:lnTo>
                  <a:lnTo>
                    <a:pt x="982865" y="3683000"/>
                  </a:lnTo>
                  <a:lnTo>
                    <a:pt x="962444" y="3670300"/>
                  </a:lnTo>
                  <a:lnTo>
                    <a:pt x="942187" y="3657600"/>
                  </a:lnTo>
                  <a:lnTo>
                    <a:pt x="922096" y="3644900"/>
                  </a:lnTo>
                  <a:lnTo>
                    <a:pt x="902169" y="3632200"/>
                  </a:lnTo>
                  <a:lnTo>
                    <a:pt x="882408" y="3619500"/>
                  </a:lnTo>
                  <a:lnTo>
                    <a:pt x="862812" y="3606800"/>
                  </a:lnTo>
                  <a:lnTo>
                    <a:pt x="843394" y="3594100"/>
                  </a:lnTo>
                  <a:lnTo>
                    <a:pt x="824141" y="3581400"/>
                  </a:lnTo>
                  <a:lnTo>
                    <a:pt x="805065" y="3568700"/>
                  </a:lnTo>
                  <a:lnTo>
                    <a:pt x="786155" y="3556000"/>
                  </a:lnTo>
                  <a:lnTo>
                    <a:pt x="767435" y="3530600"/>
                  </a:lnTo>
                  <a:lnTo>
                    <a:pt x="748893" y="3517900"/>
                  </a:lnTo>
                  <a:lnTo>
                    <a:pt x="730529" y="3505200"/>
                  </a:lnTo>
                  <a:lnTo>
                    <a:pt x="712355" y="3492500"/>
                  </a:lnTo>
                  <a:lnTo>
                    <a:pt x="694359" y="3479800"/>
                  </a:lnTo>
                  <a:lnTo>
                    <a:pt x="676567" y="3454400"/>
                  </a:lnTo>
                  <a:lnTo>
                    <a:pt x="658952" y="3441700"/>
                  </a:lnTo>
                  <a:lnTo>
                    <a:pt x="641527" y="3429000"/>
                  </a:lnTo>
                  <a:lnTo>
                    <a:pt x="624306" y="3416300"/>
                  </a:lnTo>
                  <a:lnTo>
                    <a:pt x="607263" y="3390900"/>
                  </a:lnTo>
                  <a:lnTo>
                    <a:pt x="590435" y="3378200"/>
                  </a:lnTo>
                  <a:lnTo>
                    <a:pt x="573798" y="3365500"/>
                  </a:lnTo>
                  <a:lnTo>
                    <a:pt x="557364" y="3340100"/>
                  </a:lnTo>
                  <a:lnTo>
                    <a:pt x="541134" y="3327400"/>
                  </a:lnTo>
                  <a:lnTo>
                    <a:pt x="525106" y="3314700"/>
                  </a:lnTo>
                  <a:lnTo>
                    <a:pt x="509295" y="3289300"/>
                  </a:lnTo>
                  <a:lnTo>
                    <a:pt x="493687" y="3276600"/>
                  </a:lnTo>
                  <a:lnTo>
                    <a:pt x="478294" y="3251199"/>
                  </a:lnTo>
                  <a:lnTo>
                    <a:pt x="463105" y="3238499"/>
                  </a:lnTo>
                  <a:lnTo>
                    <a:pt x="448132" y="3225799"/>
                  </a:lnTo>
                  <a:lnTo>
                    <a:pt x="433387" y="3200399"/>
                  </a:lnTo>
                  <a:lnTo>
                    <a:pt x="418846" y="3187699"/>
                  </a:lnTo>
                  <a:lnTo>
                    <a:pt x="404545" y="3162299"/>
                  </a:lnTo>
                  <a:lnTo>
                    <a:pt x="390448" y="3149599"/>
                  </a:lnTo>
                  <a:lnTo>
                    <a:pt x="376580" y="3124199"/>
                  </a:lnTo>
                  <a:lnTo>
                    <a:pt x="362953" y="3111499"/>
                  </a:lnTo>
                  <a:lnTo>
                    <a:pt x="349542" y="3086099"/>
                  </a:lnTo>
                  <a:lnTo>
                    <a:pt x="336359" y="3060699"/>
                  </a:lnTo>
                  <a:lnTo>
                    <a:pt x="323418" y="3047999"/>
                  </a:lnTo>
                  <a:lnTo>
                    <a:pt x="310705" y="3022599"/>
                  </a:lnTo>
                  <a:lnTo>
                    <a:pt x="298221" y="3009899"/>
                  </a:lnTo>
                  <a:lnTo>
                    <a:pt x="285991" y="2984499"/>
                  </a:lnTo>
                  <a:lnTo>
                    <a:pt x="280009" y="2971799"/>
                  </a:lnTo>
                  <a:lnTo>
                    <a:pt x="274027" y="2971799"/>
                  </a:lnTo>
                  <a:lnTo>
                    <a:pt x="262229" y="2946399"/>
                  </a:lnTo>
                  <a:lnTo>
                    <a:pt x="250723" y="2920999"/>
                  </a:lnTo>
                  <a:lnTo>
                    <a:pt x="239458" y="2908299"/>
                  </a:lnTo>
                  <a:lnTo>
                    <a:pt x="228447" y="2882899"/>
                  </a:lnTo>
                  <a:lnTo>
                    <a:pt x="217678" y="2857499"/>
                  </a:lnTo>
                  <a:lnTo>
                    <a:pt x="207162" y="2844799"/>
                  </a:lnTo>
                  <a:lnTo>
                    <a:pt x="196900" y="2819399"/>
                  </a:lnTo>
                  <a:lnTo>
                    <a:pt x="186893" y="2793999"/>
                  </a:lnTo>
                  <a:lnTo>
                    <a:pt x="177139" y="2768599"/>
                  </a:lnTo>
                  <a:lnTo>
                    <a:pt x="167652" y="2755899"/>
                  </a:lnTo>
                  <a:lnTo>
                    <a:pt x="158419" y="2730499"/>
                  </a:lnTo>
                  <a:lnTo>
                    <a:pt x="149466" y="2705099"/>
                  </a:lnTo>
                  <a:lnTo>
                    <a:pt x="140766" y="2679699"/>
                  </a:lnTo>
                  <a:lnTo>
                    <a:pt x="132334" y="2666999"/>
                  </a:lnTo>
                  <a:lnTo>
                    <a:pt x="124167" y="2641599"/>
                  </a:lnTo>
                  <a:lnTo>
                    <a:pt x="116281" y="2616199"/>
                  </a:lnTo>
                  <a:lnTo>
                    <a:pt x="108661" y="2590799"/>
                  </a:lnTo>
                  <a:lnTo>
                    <a:pt x="101320" y="2565399"/>
                  </a:lnTo>
                  <a:lnTo>
                    <a:pt x="94246" y="2552699"/>
                  </a:lnTo>
                  <a:lnTo>
                    <a:pt x="87464" y="2527299"/>
                  </a:lnTo>
                  <a:lnTo>
                    <a:pt x="80962" y="2501899"/>
                  </a:lnTo>
                  <a:lnTo>
                    <a:pt x="74739" y="2476499"/>
                  </a:lnTo>
                  <a:lnTo>
                    <a:pt x="68795" y="2451099"/>
                  </a:lnTo>
                  <a:lnTo>
                    <a:pt x="63144" y="2425699"/>
                  </a:lnTo>
                  <a:lnTo>
                    <a:pt x="57785" y="2400299"/>
                  </a:lnTo>
                  <a:lnTo>
                    <a:pt x="52705" y="2374899"/>
                  </a:lnTo>
                  <a:lnTo>
                    <a:pt x="47929" y="2362199"/>
                  </a:lnTo>
                  <a:lnTo>
                    <a:pt x="43446" y="2336799"/>
                  </a:lnTo>
                  <a:lnTo>
                    <a:pt x="39255" y="2311399"/>
                  </a:lnTo>
                  <a:lnTo>
                    <a:pt x="35356" y="2285999"/>
                  </a:lnTo>
                  <a:lnTo>
                    <a:pt x="31775" y="2260599"/>
                  </a:lnTo>
                  <a:lnTo>
                    <a:pt x="28486" y="2235199"/>
                  </a:lnTo>
                  <a:lnTo>
                    <a:pt x="25501" y="2209799"/>
                  </a:lnTo>
                  <a:lnTo>
                    <a:pt x="22821" y="2184399"/>
                  </a:lnTo>
                  <a:lnTo>
                    <a:pt x="20447" y="2158999"/>
                  </a:lnTo>
                  <a:lnTo>
                    <a:pt x="18389" y="2133599"/>
                  </a:lnTo>
                  <a:lnTo>
                    <a:pt x="15201" y="2082799"/>
                  </a:lnTo>
                  <a:lnTo>
                    <a:pt x="13284" y="2031999"/>
                  </a:lnTo>
                  <a:lnTo>
                    <a:pt x="12636" y="1981199"/>
                  </a:lnTo>
                  <a:lnTo>
                    <a:pt x="12801" y="1955799"/>
                  </a:lnTo>
                  <a:lnTo>
                    <a:pt x="14084" y="1904999"/>
                  </a:lnTo>
                  <a:lnTo>
                    <a:pt x="16637" y="1854200"/>
                  </a:lnTo>
                  <a:lnTo>
                    <a:pt x="20459" y="1803400"/>
                  </a:lnTo>
                  <a:lnTo>
                    <a:pt x="22821" y="1778000"/>
                  </a:lnTo>
                  <a:lnTo>
                    <a:pt x="25501" y="1752600"/>
                  </a:lnTo>
                  <a:lnTo>
                    <a:pt x="28498" y="1727200"/>
                  </a:lnTo>
                  <a:lnTo>
                    <a:pt x="31788" y="1701800"/>
                  </a:lnTo>
                  <a:lnTo>
                    <a:pt x="35369" y="1689100"/>
                  </a:lnTo>
                  <a:lnTo>
                    <a:pt x="39268" y="1663700"/>
                  </a:lnTo>
                  <a:lnTo>
                    <a:pt x="43459" y="1638300"/>
                  </a:lnTo>
                  <a:lnTo>
                    <a:pt x="47942" y="1612900"/>
                  </a:lnTo>
                  <a:lnTo>
                    <a:pt x="52730" y="1587500"/>
                  </a:lnTo>
                  <a:lnTo>
                    <a:pt x="57797" y="1562100"/>
                  </a:lnTo>
                  <a:lnTo>
                    <a:pt x="63169" y="1536700"/>
                  </a:lnTo>
                  <a:lnTo>
                    <a:pt x="68821" y="1511300"/>
                  </a:lnTo>
                  <a:lnTo>
                    <a:pt x="74752" y="1485900"/>
                  </a:lnTo>
                  <a:lnTo>
                    <a:pt x="80975" y="1473200"/>
                  </a:lnTo>
                  <a:lnTo>
                    <a:pt x="87490" y="1447800"/>
                  </a:lnTo>
                  <a:lnTo>
                    <a:pt x="94272" y="1422400"/>
                  </a:lnTo>
                  <a:lnTo>
                    <a:pt x="101346" y="1397000"/>
                  </a:lnTo>
                  <a:lnTo>
                    <a:pt x="108686" y="1371600"/>
                  </a:lnTo>
                  <a:lnTo>
                    <a:pt x="116306" y="1346200"/>
                  </a:lnTo>
                  <a:lnTo>
                    <a:pt x="124193" y="1333500"/>
                  </a:lnTo>
                  <a:lnTo>
                    <a:pt x="132359" y="1308100"/>
                  </a:lnTo>
                  <a:lnTo>
                    <a:pt x="140792" y="1282700"/>
                  </a:lnTo>
                  <a:lnTo>
                    <a:pt x="149491" y="1257300"/>
                  </a:lnTo>
                  <a:lnTo>
                    <a:pt x="158457" y="1231900"/>
                  </a:lnTo>
                  <a:lnTo>
                    <a:pt x="167678" y="1219200"/>
                  </a:lnTo>
                  <a:lnTo>
                    <a:pt x="177177" y="1193800"/>
                  </a:lnTo>
                  <a:lnTo>
                    <a:pt x="186918" y="1168400"/>
                  </a:lnTo>
                  <a:lnTo>
                    <a:pt x="196926" y="1155700"/>
                  </a:lnTo>
                  <a:lnTo>
                    <a:pt x="207187" y="1130300"/>
                  </a:lnTo>
                  <a:lnTo>
                    <a:pt x="217703" y="1104900"/>
                  </a:lnTo>
                  <a:lnTo>
                    <a:pt x="228473" y="1079500"/>
                  </a:lnTo>
                  <a:lnTo>
                    <a:pt x="239496" y="1066800"/>
                  </a:lnTo>
                  <a:lnTo>
                    <a:pt x="250761" y="1041400"/>
                  </a:lnTo>
                  <a:lnTo>
                    <a:pt x="262267" y="1028700"/>
                  </a:lnTo>
                  <a:lnTo>
                    <a:pt x="274027" y="1003300"/>
                  </a:lnTo>
                  <a:lnTo>
                    <a:pt x="286029" y="977900"/>
                  </a:lnTo>
                  <a:lnTo>
                    <a:pt x="298259" y="965200"/>
                  </a:lnTo>
                  <a:lnTo>
                    <a:pt x="310743" y="939800"/>
                  </a:lnTo>
                  <a:lnTo>
                    <a:pt x="323456" y="914400"/>
                  </a:lnTo>
                  <a:lnTo>
                    <a:pt x="336397" y="901700"/>
                  </a:lnTo>
                  <a:lnTo>
                    <a:pt x="349580" y="876300"/>
                  </a:lnTo>
                  <a:lnTo>
                    <a:pt x="362991" y="863600"/>
                  </a:lnTo>
                  <a:lnTo>
                    <a:pt x="376631" y="838200"/>
                  </a:lnTo>
                  <a:lnTo>
                    <a:pt x="390499" y="825500"/>
                  </a:lnTo>
                  <a:lnTo>
                    <a:pt x="404583" y="800100"/>
                  </a:lnTo>
                  <a:lnTo>
                    <a:pt x="418896" y="787400"/>
                  </a:lnTo>
                  <a:lnTo>
                    <a:pt x="433438" y="762000"/>
                  </a:lnTo>
                  <a:lnTo>
                    <a:pt x="448183" y="749300"/>
                  </a:lnTo>
                  <a:lnTo>
                    <a:pt x="463156" y="723900"/>
                  </a:lnTo>
                  <a:lnTo>
                    <a:pt x="478332" y="711200"/>
                  </a:lnTo>
                  <a:lnTo>
                    <a:pt x="493737" y="698500"/>
                  </a:lnTo>
                  <a:lnTo>
                    <a:pt x="509346" y="673100"/>
                  </a:lnTo>
                  <a:lnTo>
                    <a:pt x="525157" y="660400"/>
                  </a:lnTo>
                  <a:lnTo>
                    <a:pt x="541185" y="635000"/>
                  </a:lnTo>
                  <a:lnTo>
                    <a:pt x="557415" y="622300"/>
                  </a:lnTo>
                  <a:lnTo>
                    <a:pt x="573849" y="609600"/>
                  </a:lnTo>
                  <a:lnTo>
                    <a:pt x="590486" y="584200"/>
                  </a:lnTo>
                  <a:lnTo>
                    <a:pt x="607326" y="571500"/>
                  </a:lnTo>
                  <a:lnTo>
                    <a:pt x="624357" y="558800"/>
                  </a:lnTo>
                  <a:lnTo>
                    <a:pt x="641578" y="533400"/>
                  </a:lnTo>
                  <a:lnTo>
                    <a:pt x="659003" y="520700"/>
                  </a:lnTo>
                  <a:lnTo>
                    <a:pt x="676617" y="508000"/>
                  </a:lnTo>
                  <a:lnTo>
                    <a:pt x="694423" y="495300"/>
                  </a:lnTo>
                  <a:lnTo>
                    <a:pt x="712419" y="482600"/>
                  </a:lnTo>
                  <a:lnTo>
                    <a:pt x="730592" y="457200"/>
                  </a:lnTo>
                  <a:lnTo>
                    <a:pt x="748957" y="444500"/>
                  </a:lnTo>
                  <a:lnTo>
                    <a:pt x="767499" y="431800"/>
                  </a:lnTo>
                  <a:lnTo>
                    <a:pt x="786218" y="419100"/>
                  </a:lnTo>
                  <a:lnTo>
                    <a:pt x="805116" y="406400"/>
                  </a:lnTo>
                  <a:lnTo>
                    <a:pt x="824191" y="393700"/>
                  </a:lnTo>
                  <a:lnTo>
                    <a:pt x="843445" y="381000"/>
                  </a:lnTo>
                  <a:lnTo>
                    <a:pt x="862876" y="355600"/>
                  </a:lnTo>
                  <a:lnTo>
                    <a:pt x="882472" y="342900"/>
                  </a:lnTo>
                  <a:lnTo>
                    <a:pt x="902233" y="330200"/>
                  </a:lnTo>
                  <a:lnTo>
                    <a:pt x="922159" y="317500"/>
                  </a:lnTo>
                  <a:lnTo>
                    <a:pt x="942251" y="304800"/>
                  </a:lnTo>
                  <a:lnTo>
                    <a:pt x="962507" y="292100"/>
                  </a:lnTo>
                  <a:close/>
                </a:path>
                <a:path w="1991995" h="3962400">
                  <a:moveTo>
                    <a:pt x="273989" y="2959099"/>
                  </a:moveTo>
                  <a:lnTo>
                    <a:pt x="274027" y="2971799"/>
                  </a:lnTo>
                  <a:lnTo>
                    <a:pt x="280009" y="2971799"/>
                  </a:lnTo>
                  <a:lnTo>
                    <a:pt x="273989" y="2959099"/>
                  </a:lnTo>
                  <a:close/>
                </a:path>
                <a:path w="1991995" h="3962400">
                  <a:moveTo>
                    <a:pt x="1195527" y="177800"/>
                  </a:moveTo>
                  <a:lnTo>
                    <a:pt x="1146479" y="177800"/>
                  </a:lnTo>
                  <a:lnTo>
                    <a:pt x="1039101" y="241300"/>
                  </a:lnTo>
                  <a:lnTo>
                    <a:pt x="955954" y="292100"/>
                  </a:lnTo>
                  <a:lnTo>
                    <a:pt x="962444" y="292100"/>
                  </a:lnTo>
                  <a:lnTo>
                    <a:pt x="982929" y="279400"/>
                  </a:lnTo>
                  <a:lnTo>
                    <a:pt x="1003503" y="266700"/>
                  </a:lnTo>
                  <a:lnTo>
                    <a:pt x="1024178" y="266700"/>
                  </a:lnTo>
                  <a:lnTo>
                    <a:pt x="1045133" y="254000"/>
                  </a:lnTo>
                  <a:lnTo>
                    <a:pt x="1066177" y="241300"/>
                  </a:lnTo>
                  <a:lnTo>
                    <a:pt x="1087361" y="228600"/>
                  </a:lnTo>
                  <a:lnTo>
                    <a:pt x="1108710" y="215900"/>
                  </a:lnTo>
                  <a:lnTo>
                    <a:pt x="1130198" y="203200"/>
                  </a:lnTo>
                  <a:lnTo>
                    <a:pt x="1151826" y="190500"/>
                  </a:lnTo>
                  <a:lnTo>
                    <a:pt x="1173530" y="190500"/>
                  </a:lnTo>
                  <a:lnTo>
                    <a:pt x="1195527" y="177800"/>
                  </a:lnTo>
                  <a:close/>
                </a:path>
                <a:path w="1991995" h="3962400">
                  <a:moveTo>
                    <a:pt x="1284579" y="139700"/>
                  </a:moveTo>
                  <a:lnTo>
                    <a:pt x="1234998" y="139700"/>
                  </a:lnTo>
                  <a:lnTo>
                    <a:pt x="1168400" y="177800"/>
                  </a:lnTo>
                  <a:lnTo>
                    <a:pt x="1195451" y="177800"/>
                  </a:lnTo>
                  <a:lnTo>
                    <a:pt x="1217587" y="165100"/>
                  </a:lnTo>
                  <a:lnTo>
                    <a:pt x="1239774" y="152400"/>
                  </a:lnTo>
                  <a:lnTo>
                    <a:pt x="1262037" y="152400"/>
                  </a:lnTo>
                  <a:lnTo>
                    <a:pt x="1284579" y="139700"/>
                  </a:lnTo>
                  <a:close/>
                </a:path>
                <a:path w="1991995" h="3962400">
                  <a:moveTo>
                    <a:pt x="1352753" y="114300"/>
                  </a:moveTo>
                  <a:lnTo>
                    <a:pt x="1302829" y="114300"/>
                  </a:lnTo>
                  <a:lnTo>
                    <a:pt x="1257477" y="139700"/>
                  </a:lnTo>
                  <a:lnTo>
                    <a:pt x="1284503" y="139700"/>
                  </a:lnTo>
                  <a:lnTo>
                    <a:pt x="1307172" y="127000"/>
                  </a:lnTo>
                  <a:lnTo>
                    <a:pt x="1329817" y="127000"/>
                  </a:lnTo>
                  <a:lnTo>
                    <a:pt x="1352753" y="114300"/>
                  </a:lnTo>
                  <a:close/>
                </a:path>
                <a:path w="1991995" h="3962400">
                  <a:moveTo>
                    <a:pt x="1422057" y="88900"/>
                  </a:moveTo>
                  <a:lnTo>
                    <a:pt x="1371828" y="88900"/>
                  </a:lnTo>
                  <a:lnTo>
                    <a:pt x="1325702" y="114300"/>
                  </a:lnTo>
                  <a:lnTo>
                    <a:pt x="1352677" y="114300"/>
                  </a:lnTo>
                  <a:lnTo>
                    <a:pt x="1375727" y="101600"/>
                  </a:lnTo>
                  <a:lnTo>
                    <a:pt x="1398765" y="101600"/>
                  </a:lnTo>
                  <a:lnTo>
                    <a:pt x="1422057" y="88900"/>
                  </a:lnTo>
                  <a:close/>
                </a:path>
                <a:path w="1991995" h="3962400">
                  <a:moveTo>
                    <a:pt x="1468869" y="76200"/>
                  </a:moveTo>
                  <a:lnTo>
                    <a:pt x="1418463" y="76200"/>
                  </a:lnTo>
                  <a:lnTo>
                    <a:pt x="1395082" y="88900"/>
                  </a:lnTo>
                  <a:lnTo>
                    <a:pt x="1445336" y="88900"/>
                  </a:lnTo>
                  <a:lnTo>
                    <a:pt x="1468869" y="76200"/>
                  </a:lnTo>
                  <a:close/>
                </a:path>
                <a:path w="1991995" h="3962400">
                  <a:moveTo>
                    <a:pt x="1516138" y="63500"/>
                  </a:moveTo>
                  <a:lnTo>
                    <a:pt x="1465567" y="63500"/>
                  </a:lnTo>
                  <a:lnTo>
                    <a:pt x="1441958" y="76200"/>
                  </a:lnTo>
                  <a:lnTo>
                    <a:pt x="1492377" y="76200"/>
                  </a:lnTo>
                  <a:lnTo>
                    <a:pt x="1516138" y="63500"/>
                  </a:lnTo>
                  <a:close/>
                </a:path>
                <a:path w="1991995" h="3962400">
                  <a:moveTo>
                    <a:pt x="1563865" y="50800"/>
                  </a:moveTo>
                  <a:lnTo>
                    <a:pt x="1513154" y="50800"/>
                  </a:lnTo>
                  <a:lnTo>
                    <a:pt x="1489303" y="63500"/>
                  </a:lnTo>
                  <a:lnTo>
                    <a:pt x="1539875" y="63500"/>
                  </a:lnTo>
                  <a:lnTo>
                    <a:pt x="1563865" y="50800"/>
                  </a:lnTo>
                  <a:close/>
                </a:path>
                <a:path w="1991995" h="3962400">
                  <a:moveTo>
                    <a:pt x="1636268" y="38100"/>
                  </a:moveTo>
                  <a:lnTo>
                    <a:pt x="1561185" y="38100"/>
                  </a:lnTo>
                  <a:lnTo>
                    <a:pt x="1537106" y="50800"/>
                  </a:lnTo>
                  <a:lnTo>
                    <a:pt x="1611947" y="50800"/>
                  </a:lnTo>
                  <a:lnTo>
                    <a:pt x="1636268" y="38100"/>
                  </a:lnTo>
                  <a:close/>
                </a:path>
                <a:path w="1991995" h="3962400">
                  <a:moveTo>
                    <a:pt x="1709585" y="25400"/>
                  </a:moveTo>
                  <a:lnTo>
                    <a:pt x="1634045" y="25400"/>
                  </a:lnTo>
                  <a:lnTo>
                    <a:pt x="1609648" y="38100"/>
                  </a:lnTo>
                  <a:lnTo>
                    <a:pt x="1684972" y="38100"/>
                  </a:lnTo>
                  <a:lnTo>
                    <a:pt x="1709585" y="25400"/>
                  </a:lnTo>
                  <a:close/>
                </a:path>
                <a:path w="1991995" h="3962400">
                  <a:moveTo>
                    <a:pt x="1808695" y="12700"/>
                  </a:moveTo>
                  <a:lnTo>
                    <a:pt x="1707832" y="12700"/>
                  </a:lnTo>
                  <a:lnTo>
                    <a:pt x="1683131" y="25400"/>
                  </a:lnTo>
                  <a:lnTo>
                    <a:pt x="1783702" y="25400"/>
                  </a:lnTo>
                  <a:lnTo>
                    <a:pt x="1808695" y="12700"/>
                  </a:lnTo>
                  <a:close/>
                </a:path>
                <a:path w="1991995" h="3962400">
                  <a:moveTo>
                    <a:pt x="1979142" y="0"/>
                  </a:moveTo>
                  <a:lnTo>
                    <a:pt x="1807578" y="0"/>
                  </a:lnTo>
                  <a:lnTo>
                    <a:pt x="1782495" y="12700"/>
                  </a:lnTo>
                  <a:lnTo>
                    <a:pt x="1979142" y="12700"/>
                  </a:lnTo>
                  <a:lnTo>
                    <a:pt x="1979142" y="0"/>
                  </a:lnTo>
                  <a:close/>
                </a:path>
                <a:path w="1991995" h="3962400">
                  <a:moveTo>
                    <a:pt x="1991766" y="0"/>
                  </a:moveTo>
                  <a:lnTo>
                    <a:pt x="1979142" y="0"/>
                  </a:lnTo>
                  <a:lnTo>
                    <a:pt x="1985492" y="12700"/>
                  </a:lnTo>
                  <a:lnTo>
                    <a:pt x="1991766" y="12700"/>
                  </a:lnTo>
                  <a:lnTo>
                    <a:pt x="1991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3760482" y="2446629"/>
              <a:ext cx="5597525" cy="3957954"/>
            </a:xfrm>
            <a:custGeom>
              <a:avLst/>
              <a:gdLst/>
              <a:ahLst/>
              <a:cxnLst/>
              <a:rect l="l" t="t" r="r" b="b"/>
              <a:pathLst>
                <a:path w="5597525" h="3957954">
                  <a:moveTo>
                    <a:pt x="5596915" y="0"/>
                  </a:moveTo>
                  <a:lnTo>
                    <a:pt x="0" y="0"/>
                  </a:lnTo>
                  <a:lnTo>
                    <a:pt x="0" y="3957637"/>
                  </a:lnTo>
                  <a:lnTo>
                    <a:pt x="5596915" y="3957637"/>
                  </a:lnTo>
                  <a:lnTo>
                    <a:pt x="5596915" y="0"/>
                  </a:lnTo>
                  <a:close/>
                </a:path>
              </a:pathLst>
            </a:custGeom>
            <a:solidFill>
              <a:srgbClr val="8A7C8E">
                <a:alpha val="8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3754170" y="2440304"/>
              <a:ext cx="5609590" cy="3970654"/>
            </a:xfrm>
            <a:custGeom>
              <a:avLst/>
              <a:gdLst/>
              <a:ahLst/>
              <a:cxnLst/>
              <a:rect l="l" t="t" r="r" b="b"/>
              <a:pathLst>
                <a:path w="5609590" h="3970654">
                  <a:moveTo>
                    <a:pt x="5603227" y="0"/>
                  </a:moveTo>
                  <a:lnTo>
                    <a:pt x="6311" y="0"/>
                  </a:lnTo>
                  <a:lnTo>
                    <a:pt x="4356" y="304"/>
                  </a:lnTo>
                  <a:lnTo>
                    <a:pt x="2603" y="1206"/>
                  </a:lnTo>
                  <a:lnTo>
                    <a:pt x="1206" y="2603"/>
                  </a:lnTo>
                  <a:lnTo>
                    <a:pt x="304" y="4368"/>
                  </a:lnTo>
                  <a:lnTo>
                    <a:pt x="0" y="6324"/>
                  </a:lnTo>
                  <a:lnTo>
                    <a:pt x="0" y="3963955"/>
                  </a:lnTo>
                  <a:lnTo>
                    <a:pt x="6311" y="3970274"/>
                  </a:lnTo>
                  <a:lnTo>
                    <a:pt x="5603227" y="3970274"/>
                  </a:lnTo>
                  <a:lnTo>
                    <a:pt x="5609539" y="3963955"/>
                  </a:lnTo>
                  <a:lnTo>
                    <a:pt x="12623" y="3963955"/>
                  </a:lnTo>
                  <a:lnTo>
                    <a:pt x="6311" y="3957638"/>
                  </a:lnTo>
                  <a:lnTo>
                    <a:pt x="12623" y="3957638"/>
                  </a:lnTo>
                  <a:lnTo>
                    <a:pt x="12623" y="12636"/>
                  </a:lnTo>
                  <a:lnTo>
                    <a:pt x="6311" y="12636"/>
                  </a:lnTo>
                  <a:lnTo>
                    <a:pt x="12623" y="6324"/>
                  </a:lnTo>
                  <a:lnTo>
                    <a:pt x="5609539" y="6324"/>
                  </a:lnTo>
                  <a:lnTo>
                    <a:pt x="5609234" y="4368"/>
                  </a:lnTo>
                  <a:lnTo>
                    <a:pt x="5608332" y="2603"/>
                  </a:lnTo>
                  <a:lnTo>
                    <a:pt x="5606935" y="1206"/>
                  </a:lnTo>
                  <a:lnTo>
                    <a:pt x="5605183" y="304"/>
                  </a:lnTo>
                  <a:lnTo>
                    <a:pt x="5603227" y="0"/>
                  </a:lnTo>
                  <a:close/>
                </a:path>
                <a:path w="5609590" h="3970654">
                  <a:moveTo>
                    <a:pt x="12623" y="3957638"/>
                  </a:moveTo>
                  <a:lnTo>
                    <a:pt x="6311" y="3957638"/>
                  </a:lnTo>
                  <a:lnTo>
                    <a:pt x="12623" y="3963955"/>
                  </a:lnTo>
                  <a:lnTo>
                    <a:pt x="12623" y="3957638"/>
                  </a:lnTo>
                  <a:close/>
                </a:path>
                <a:path w="5609590" h="3970654">
                  <a:moveTo>
                    <a:pt x="5596915" y="3957638"/>
                  </a:moveTo>
                  <a:lnTo>
                    <a:pt x="12623" y="3957638"/>
                  </a:lnTo>
                  <a:lnTo>
                    <a:pt x="12623" y="3963955"/>
                  </a:lnTo>
                  <a:lnTo>
                    <a:pt x="5596915" y="3963955"/>
                  </a:lnTo>
                  <a:lnTo>
                    <a:pt x="5596915" y="3957638"/>
                  </a:lnTo>
                  <a:close/>
                </a:path>
                <a:path w="5609590" h="3970654">
                  <a:moveTo>
                    <a:pt x="5596915" y="6324"/>
                  </a:moveTo>
                  <a:lnTo>
                    <a:pt x="5596915" y="3963955"/>
                  </a:lnTo>
                  <a:lnTo>
                    <a:pt x="5603227" y="3957638"/>
                  </a:lnTo>
                  <a:lnTo>
                    <a:pt x="5609539" y="3957638"/>
                  </a:lnTo>
                  <a:lnTo>
                    <a:pt x="5609539" y="12636"/>
                  </a:lnTo>
                  <a:lnTo>
                    <a:pt x="5603227" y="12636"/>
                  </a:lnTo>
                  <a:lnTo>
                    <a:pt x="5596915" y="6324"/>
                  </a:lnTo>
                  <a:close/>
                </a:path>
                <a:path w="5609590" h="3970654">
                  <a:moveTo>
                    <a:pt x="5609539" y="3957638"/>
                  </a:moveTo>
                  <a:lnTo>
                    <a:pt x="5603227" y="3957638"/>
                  </a:lnTo>
                  <a:lnTo>
                    <a:pt x="5596915" y="3963955"/>
                  </a:lnTo>
                  <a:lnTo>
                    <a:pt x="5609539" y="3963955"/>
                  </a:lnTo>
                  <a:lnTo>
                    <a:pt x="5609539" y="3957638"/>
                  </a:lnTo>
                  <a:close/>
                </a:path>
                <a:path w="5609590" h="3970654">
                  <a:moveTo>
                    <a:pt x="12623" y="6324"/>
                  </a:moveTo>
                  <a:lnTo>
                    <a:pt x="6311" y="12636"/>
                  </a:lnTo>
                  <a:lnTo>
                    <a:pt x="12623" y="12636"/>
                  </a:lnTo>
                  <a:lnTo>
                    <a:pt x="12623" y="6324"/>
                  </a:lnTo>
                  <a:close/>
                </a:path>
                <a:path w="5609590" h="3970654">
                  <a:moveTo>
                    <a:pt x="5596915" y="6324"/>
                  </a:moveTo>
                  <a:lnTo>
                    <a:pt x="12623" y="6324"/>
                  </a:lnTo>
                  <a:lnTo>
                    <a:pt x="12623" y="12636"/>
                  </a:lnTo>
                  <a:lnTo>
                    <a:pt x="5596915" y="12636"/>
                  </a:lnTo>
                  <a:lnTo>
                    <a:pt x="5596915" y="6324"/>
                  </a:lnTo>
                  <a:close/>
                </a:path>
                <a:path w="5609590" h="3970654">
                  <a:moveTo>
                    <a:pt x="5609539" y="6324"/>
                  </a:moveTo>
                  <a:lnTo>
                    <a:pt x="5596915" y="6324"/>
                  </a:lnTo>
                  <a:lnTo>
                    <a:pt x="5603227" y="12636"/>
                  </a:lnTo>
                  <a:lnTo>
                    <a:pt x="5609539" y="12636"/>
                  </a:lnTo>
                  <a:lnTo>
                    <a:pt x="5609539" y="6324"/>
                  </a:lnTo>
                  <a:close/>
                </a:path>
              </a:pathLst>
            </a:custGeom>
            <a:solidFill>
              <a:srgbClr val="877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2201430" y="2929242"/>
              <a:ext cx="1559560" cy="3352165"/>
            </a:xfrm>
            <a:custGeom>
              <a:avLst/>
              <a:gdLst/>
              <a:ahLst/>
              <a:cxnLst/>
              <a:rect l="l" t="t" r="r" b="b"/>
              <a:pathLst>
                <a:path w="1559560" h="3352165">
                  <a:moveTo>
                    <a:pt x="1559052" y="0"/>
                  </a:moveTo>
                  <a:lnTo>
                    <a:pt x="1512251" y="740"/>
                  </a:lnTo>
                  <a:lnTo>
                    <a:pt x="1465793" y="2948"/>
                  </a:lnTo>
                  <a:lnTo>
                    <a:pt x="1419697" y="6603"/>
                  </a:lnTo>
                  <a:lnTo>
                    <a:pt x="1373982" y="11685"/>
                  </a:lnTo>
                  <a:lnTo>
                    <a:pt x="1328668" y="18171"/>
                  </a:lnTo>
                  <a:lnTo>
                    <a:pt x="1283773" y="26042"/>
                  </a:lnTo>
                  <a:lnTo>
                    <a:pt x="1239318" y="35277"/>
                  </a:lnTo>
                  <a:lnTo>
                    <a:pt x="1195321" y="45855"/>
                  </a:lnTo>
                  <a:lnTo>
                    <a:pt x="1151801" y="57755"/>
                  </a:lnTo>
                  <a:lnTo>
                    <a:pt x="1108779" y="70957"/>
                  </a:lnTo>
                  <a:lnTo>
                    <a:pt x="1066273" y="85440"/>
                  </a:lnTo>
                  <a:lnTo>
                    <a:pt x="1024302" y="101183"/>
                  </a:lnTo>
                  <a:lnTo>
                    <a:pt x="982887" y="118165"/>
                  </a:lnTo>
                  <a:lnTo>
                    <a:pt x="942045" y="136366"/>
                  </a:lnTo>
                  <a:lnTo>
                    <a:pt x="901797" y="155765"/>
                  </a:lnTo>
                  <a:lnTo>
                    <a:pt x="862162" y="176341"/>
                  </a:lnTo>
                  <a:lnTo>
                    <a:pt x="823159" y="198073"/>
                  </a:lnTo>
                  <a:lnTo>
                    <a:pt x="784807" y="220942"/>
                  </a:lnTo>
                  <a:lnTo>
                    <a:pt x="747125" y="244925"/>
                  </a:lnTo>
                  <a:lnTo>
                    <a:pt x="710134" y="270002"/>
                  </a:lnTo>
                  <a:lnTo>
                    <a:pt x="673852" y="296153"/>
                  </a:lnTo>
                  <a:lnTo>
                    <a:pt x="638298" y="323357"/>
                  </a:lnTo>
                  <a:lnTo>
                    <a:pt x="603492" y="351592"/>
                  </a:lnTo>
                  <a:lnTo>
                    <a:pt x="569454" y="380839"/>
                  </a:lnTo>
                  <a:lnTo>
                    <a:pt x="536201" y="411076"/>
                  </a:lnTo>
                  <a:lnTo>
                    <a:pt x="503755" y="442284"/>
                  </a:lnTo>
                  <a:lnTo>
                    <a:pt x="472133" y="474440"/>
                  </a:lnTo>
                  <a:lnTo>
                    <a:pt x="441356" y="507524"/>
                  </a:lnTo>
                  <a:lnTo>
                    <a:pt x="411442" y="541516"/>
                  </a:lnTo>
                  <a:lnTo>
                    <a:pt x="382411" y="576395"/>
                  </a:lnTo>
                  <a:lnTo>
                    <a:pt x="354282" y="612140"/>
                  </a:lnTo>
                  <a:lnTo>
                    <a:pt x="327074" y="648730"/>
                  </a:lnTo>
                  <a:lnTo>
                    <a:pt x="300808" y="686145"/>
                  </a:lnTo>
                  <a:lnTo>
                    <a:pt x="275501" y="724364"/>
                  </a:lnTo>
                  <a:lnTo>
                    <a:pt x="251174" y="763366"/>
                  </a:lnTo>
                  <a:lnTo>
                    <a:pt x="227845" y="803130"/>
                  </a:lnTo>
                  <a:lnTo>
                    <a:pt x="205535" y="843636"/>
                  </a:lnTo>
                  <a:lnTo>
                    <a:pt x="184261" y="884863"/>
                  </a:lnTo>
                  <a:lnTo>
                    <a:pt x="164044" y="926789"/>
                  </a:lnTo>
                  <a:lnTo>
                    <a:pt x="144903" y="969396"/>
                  </a:lnTo>
                  <a:lnTo>
                    <a:pt x="126857" y="1012661"/>
                  </a:lnTo>
                  <a:lnTo>
                    <a:pt x="109925" y="1056564"/>
                  </a:lnTo>
                  <a:lnTo>
                    <a:pt x="94127" y="1101084"/>
                  </a:lnTo>
                  <a:lnTo>
                    <a:pt x="79482" y="1146200"/>
                  </a:lnTo>
                  <a:lnTo>
                    <a:pt x="66009" y="1191893"/>
                  </a:lnTo>
                  <a:lnTo>
                    <a:pt x="53727" y="1238140"/>
                  </a:lnTo>
                  <a:lnTo>
                    <a:pt x="42657" y="1284921"/>
                  </a:lnTo>
                  <a:lnTo>
                    <a:pt x="32817" y="1332216"/>
                  </a:lnTo>
                  <a:lnTo>
                    <a:pt x="24226" y="1380004"/>
                  </a:lnTo>
                  <a:lnTo>
                    <a:pt x="16904" y="1428264"/>
                  </a:lnTo>
                  <a:lnTo>
                    <a:pt x="10870" y="1476975"/>
                  </a:lnTo>
                  <a:lnTo>
                    <a:pt x="6143" y="1526116"/>
                  </a:lnTo>
                  <a:lnTo>
                    <a:pt x="2743" y="1575668"/>
                  </a:lnTo>
                  <a:lnTo>
                    <a:pt x="689" y="1625608"/>
                  </a:lnTo>
                  <a:lnTo>
                    <a:pt x="0" y="1675917"/>
                  </a:lnTo>
                  <a:lnTo>
                    <a:pt x="689" y="1726226"/>
                  </a:lnTo>
                  <a:lnTo>
                    <a:pt x="2743" y="1776167"/>
                  </a:lnTo>
                  <a:lnTo>
                    <a:pt x="6143" y="1825719"/>
                  </a:lnTo>
                  <a:lnTo>
                    <a:pt x="10870" y="1874861"/>
                  </a:lnTo>
                  <a:lnTo>
                    <a:pt x="16904" y="1923573"/>
                  </a:lnTo>
                  <a:lnTo>
                    <a:pt x="24226" y="1971833"/>
                  </a:lnTo>
                  <a:lnTo>
                    <a:pt x="32817" y="2019621"/>
                  </a:lnTo>
                  <a:lnTo>
                    <a:pt x="42657" y="2066917"/>
                  </a:lnTo>
                  <a:lnTo>
                    <a:pt x="53727" y="2113698"/>
                  </a:lnTo>
                  <a:lnTo>
                    <a:pt x="66009" y="2159946"/>
                  </a:lnTo>
                  <a:lnTo>
                    <a:pt x="79482" y="2205638"/>
                  </a:lnTo>
                  <a:lnTo>
                    <a:pt x="94127" y="2250755"/>
                  </a:lnTo>
                  <a:lnTo>
                    <a:pt x="109925" y="2295275"/>
                  </a:lnTo>
                  <a:lnTo>
                    <a:pt x="126857" y="2339178"/>
                  </a:lnTo>
                  <a:lnTo>
                    <a:pt x="144903" y="2382444"/>
                  </a:lnTo>
                  <a:lnTo>
                    <a:pt x="164044" y="2425050"/>
                  </a:lnTo>
                  <a:lnTo>
                    <a:pt x="184261" y="2466977"/>
                  </a:lnTo>
                  <a:lnTo>
                    <a:pt x="205535" y="2508204"/>
                  </a:lnTo>
                  <a:lnTo>
                    <a:pt x="227845" y="2548710"/>
                  </a:lnTo>
                  <a:lnTo>
                    <a:pt x="251174" y="2588474"/>
                  </a:lnTo>
                  <a:lnTo>
                    <a:pt x="275501" y="2627475"/>
                  </a:lnTo>
                  <a:lnTo>
                    <a:pt x="300808" y="2665694"/>
                  </a:lnTo>
                  <a:lnTo>
                    <a:pt x="327074" y="2703109"/>
                  </a:lnTo>
                  <a:lnTo>
                    <a:pt x="354282" y="2739699"/>
                  </a:lnTo>
                  <a:lnTo>
                    <a:pt x="382411" y="2775444"/>
                  </a:lnTo>
                  <a:lnTo>
                    <a:pt x="411442" y="2810323"/>
                  </a:lnTo>
                  <a:lnTo>
                    <a:pt x="441356" y="2844314"/>
                  </a:lnTo>
                  <a:lnTo>
                    <a:pt x="472133" y="2877399"/>
                  </a:lnTo>
                  <a:lnTo>
                    <a:pt x="503755" y="2909555"/>
                  </a:lnTo>
                  <a:lnTo>
                    <a:pt x="536201" y="2940762"/>
                  </a:lnTo>
                  <a:lnTo>
                    <a:pt x="569454" y="2970999"/>
                  </a:lnTo>
                  <a:lnTo>
                    <a:pt x="603492" y="3000246"/>
                  </a:lnTo>
                  <a:lnTo>
                    <a:pt x="638298" y="3028481"/>
                  </a:lnTo>
                  <a:lnTo>
                    <a:pt x="673852" y="3055684"/>
                  </a:lnTo>
                  <a:lnTo>
                    <a:pt x="710134" y="3081835"/>
                  </a:lnTo>
                  <a:lnTo>
                    <a:pt x="747125" y="3106912"/>
                  </a:lnTo>
                  <a:lnTo>
                    <a:pt x="784807" y="3130895"/>
                  </a:lnTo>
                  <a:lnTo>
                    <a:pt x="823159" y="3153763"/>
                  </a:lnTo>
                  <a:lnTo>
                    <a:pt x="862162" y="3175495"/>
                  </a:lnTo>
                  <a:lnTo>
                    <a:pt x="901797" y="3196071"/>
                  </a:lnTo>
                  <a:lnTo>
                    <a:pt x="942045" y="3215470"/>
                  </a:lnTo>
                  <a:lnTo>
                    <a:pt x="982887" y="3233671"/>
                  </a:lnTo>
                  <a:lnTo>
                    <a:pt x="1024302" y="3250653"/>
                  </a:lnTo>
                  <a:lnTo>
                    <a:pt x="1066273" y="3266395"/>
                  </a:lnTo>
                  <a:lnTo>
                    <a:pt x="1108779" y="3280878"/>
                  </a:lnTo>
                  <a:lnTo>
                    <a:pt x="1151801" y="3294080"/>
                  </a:lnTo>
                  <a:lnTo>
                    <a:pt x="1195321" y="3305980"/>
                  </a:lnTo>
                  <a:lnTo>
                    <a:pt x="1239318" y="3316558"/>
                  </a:lnTo>
                  <a:lnTo>
                    <a:pt x="1283773" y="3325792"/>
                  </a:lnTo>
                  <a:lnTo>
                    <a:pt x="1328668" y="3333663"/>
                  </a:lnTo>
                  <a:lnTo>
                    <a:pt x="1373982" y="3340149"/>
                  </a:lnTo>
                  <a:lnTo>
                    <a:pt x="1419697" y="3345230"/>
                  </a:lnTo>
                  <a:lnTo>
                    <a:pt x="1465793" y="3348885"/>
                  </a:lnTo>
                  <a:lnTo>
                    <a:pt x="1512251" y="3351094"/>
                  </a:lnTo>
                  <a:lnTo>
                    <a:pt x="1559052" y="3351834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727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2195118" y="2934601"/>
              <a:ext cx="1572260" cy="3352800"/>
            </a:xfrm>
            <a:custGeom>
              <a:avLst/>
              <a:gdLst/>
              <a:ahLst/>
              <a:cxnLst/>
              <a:rect l="l" t="t" r="r" b="b"/>
              <a:pathLst>
                <a:path w="1572260" h="3352800">
                  <a:moveTo>
                    <a:pt x="1545259" y="3340100"/>
                  </a:moveTo>
                  <a:lnTo>
                    <a:pt x="1365897" y="3340100"/>
                  </a:lnTo>
                  <a:lnTo>
                    <a:pt x="1385531" y="3352800"/>
                  </a:lnTo>
                  <a:lnTo>
                    <a:pt x="1559052" y="3352800"/>
                  </a:lnTo>
                  <a:lnTo>
                    <a:pt x="1559052" y="3348796"/>
                  </a:lnTo>
                  <a:lnTo>
                    <a:pt x="1545259" y="3340100"/>
                  </a:lnTo>
                  <a:close/>
                </a:path>
                <a:path w="1572260" h="3352800">
                  <a:moveTo>
                    <a:pt x="1559052" y="3348796"/>
                  </a:moveTo>
                  <a:lnTo>
                    <a:pt x="1559052" y="3352800"/>
                  </a:lnTo>
                  <a:lnTo>
                    <a:pt x="1565402" y="3352800"/>
                  </a:lnTo>
                  <a:lnTo>
                    <a:pt x="1559052" y="3348796"/>
                  </a:lnTo>
                  <a:close/>
                </a:path>
                <a:path w="1572260" h="3352800">
                  <a:moveTo>
                    <a:pt x="1559052" y="0"/>
                  </a:moveTo>
                  <a:lnTo>
                    <a:pt x="1559052" y="3348796"/>
                  </a:lnTo>
                  <a:lnTo>
                    <a:pt x="1565402" y="3352800"/>
                  </a:lnTo>
                  <a:lnTo>
                    <a:pt x="1571675" y="3352800"/>
                  </a:lnTo>
                  <a:lnTo>
                    <a:pt x="1571675" y="12700"/>
                  </a:lnTo>
                  <a:lnTo>
                    <a:pt x="1565402" y="12700"/>
                  </a:lnTo>
                  <a:lnTo>
                    <a:pt x="1559052" y="0"/>
                  </a:lnTo>
                  <a:close/>
                </a:path>
                <a:path w="1572260" h="3352800">
                  <a:moveTo>
                    <a:pt x="1367612" y="3327400"/>
                  </a:moveTo>
                  <a:lnTo>
                    <a:pt x="1288148" y="3327400"/>
                  </a:lnTo>
                  <a:lnTo>
                    <a:pt x="1307477" y="3340100"/>
                  </a:lnTo>
                  <a:lnTo>
                    <a:pt x="1387157" y="3340100"/>
                  </a:lnTo>
                  <a:lnTo>
                    <a:pt x="1367612" y="3327400"/>
                  </a:lnTo>
                  <a:close/>
                </a:path>
                <a:path w="1572260" h="3352800">
                  <a:moveTo>
                    <a:pt x="1290535" y="3314700"/>
                  </a:moveTo>
                  <a:lnTo>
                    <a:pt x="1230693" y="3314700"/>
                  </a:lnTo>
                  <a:lnTo>
                    <a:pt x="1249768" y="3327400"/>
                  </a:lnTo>
                  <a:lnTo>
                    <a:pt x="1309776" y="3327400"/>
                  </a:lnTo>
                  <a:lnTo>
                    <a:pt x="1290535" y="3314700"/>
                  </a:lnTo>
                  <a:close/>
                </a:path>
                <a:path w="1572260" h="3352800">
                  <a:moveTo>
                    <a:pt x="1233576" y="3302000"/>
                  </a:moveTo>
                  <a:lnTo>
                    <a:pt x="1174013" y="3302000"/>
                  </a:lnTo>
                  <a:lnTo>
                    <a:pt x="1192809" y="3314700"/>
                  </a:lnTo>
                  <a:lnTo>
                    <a:pt x="1252562" y="3314700"/>
                  </a:lnTo>
                  <a:lnTo>
                    <a:pt x="1233576" y="3302000"/>
                  </a:lnTo>
                  <a:close/>
                </a:path>
                <a:path w="1572260" h="3352800">
                  <a:moveTo>
                    <a:pt x="1177378" y="3289300"/>
                  </a:moveTo>
                  <a:lnTo>
                    <a:pt x="1136675" y="3289300"/>
                  </a:lnTo>
                  <a:lnTo>
                    <a:pt x="1155293" y="3302000"/>
                  </a:lnTo>
                  <a:lnTo>
                    <a:pt x="1196098" y="3302000"/>
                  </a:lnTo>
                  <a:lnTo>
                    <a:pt x="1177378" y="3289300"/>
                  </a:lnTo>
                  <a:close/>
                </a:path>
                <a:path w="1572260" h="3352800">
                  <a:moveTo>
                    <a:pt x="1121994" y="3276600"/>
                  </a:moveTo>
                  <a:lnTo>
                    <a:pt x="1081366" y="3276600"/>
                  </a:lnTo>
                  <a:lnTo>
                    <a:pt x="1099705" y="3289300"/>
                  </a:lnTo>
                  <a:lnTo>
                    <a:pt x="1140434" y="3289300"/>
                  </a:lnTo>
                  <a:lnTo>
                    <a:pt x="1121994" y="3276600"/>
                  </a:lnTo>
                  <a:close/>
                </a:path>
                <a:path w="1572260" h="3352800">
                  <a:moveTo>
                    <a:pt x="1049464" y="3251200"/>
                  </a:moveTo>
                  <a:lnTo>
                    <a:pt x="1026960" y="3251200"/>
                  </a:lnTo>
                  <a:lnTo>
                    <a:pt x="1063129" y="3276600"/>
                  </a:lnTo>
                  <a:lnTo>
                    <a:pt x="1103795" y="3276600"/>
                  </a:lnTo>
                  <a:lnTo>
                    <a:pt x="1085532" y="3263900"/>
                  </a:lnTo>
                  <a:lnTo>
                    <a:pt x="1067523" y="3263900"/>
                  </a:lnTo>
                  <a:lnTo>
                    <a:pt x="1049464" y="3251200"/>
                  </a:lnTo>
                  <a:close/>
                </a:path>
                <a:path w="1572260" h="3352800">
                  <a:moveTo>
                    <a:pt x="1013802" y="3238500"/>
                  </a:moveTo>
                  <a:lnTo>
                    <a:pt x="991196" y="3238500"/>
                  </a:lnTo>
                  <a:lnTo>
                    <a:pt x="1009027" y="3251200"/>
                  </a:lnTo>
                  <a:lnTo>
                    <a:pt x="1031659" y="3251200"/>
                  </a:lnTo>
                  <a:lnTo>
                    <a:pt x="1013802" y="3238500"/>
                  </a:lnTo>
                  <a:close/>
                </a:path>
                <a:path w="1572260" h="3352800">
                  <a:moveTo>
                    <a:pt x="961085" y="3213100"/>
                  </a:moveTo>
                  <a:lnTo>
                    <a:pt x="938352" y="3213100"/>
                  </a:lnTo>
                  <a:lnTo>
                    <a:pt x="973480" y="3238500"/>
                  </a:lnTo>
                  <a:lnTo>
                    <a:pt x="1013879" y="3238500"/>
                  </a:lnTo>
                  <a:lnTo>
                    <a:pt x="996124" y="3225800"/>
                  </a:lnTo>
                  <a:lnTo>
                    <a:pt x="978623" y="3225800"/>
                  </a:lnTo>
                  <a:lnTo>
                    <a:pt x="961085" y="3213100"/>
                  </a:lnTo>
                  <a:close/>
                </a:path>
                <a:path w="1572260" h="3352800">
                  <a:moveTo>
                    <a:pt x="909345" y="3187700"/>
                  </a:moveTo>
                  <a:lnTo>
                    <a:pt x="886510" y="3187700"/>
                  </a:lnTo>
                  <a:lnTo>
                    <a:pt x="920965" y="3213100"/>
                  </a:lnTo>
                  <a:lnTo>
                    <a:pt x="943800" y="3213100"/>
                  </a:lnTo>
                  <a:lnTo>
                    <a:pt x="926477" y="3200400"/>
                  </a:lnTo>
                  <a:lnTo>
                    <a:pt x="909345" y="3187700"/>
                  </a:lnTo>
                  <a:close/>
                </a:path>
                <a:path w="1572260" h="3352800">
                  <a:moveTo>
                    <a:pt x="858621" y="3162300"/>
                  </a:moveTo>
                  <a:lnTo>
                    <a:pt x="835710" y="3162300"/>
                  </a:lnTo>
                  <a:lnTo>
                    <a:pt x="869454" y="3187700"/>
                  </a:lnTo>
                  <a:lnTo>
                    <a:pt x="892390" y="3187700"/>
                  </a:lnTo>
                  <a:lnTo>
                    <a:pt x="875411" y="3175000"/>
                  </a:lnTo>
                  <a:lnTo>
                    <a:pt x="858621" y="3162300"/>
                  </a:lnTo>
                  <a:close/>
                </a:path>
                <a:path w="1572260" h="3352800">
                  <a:moveTo>
                    <a:pt x="760361" y="3098800"/>
                  </a:moveTo>
                  <a:lnTo>
                    <a:pt x="737374" y="3098800"/>
                  </a:lnTo>
                  <a:lnTo>
                    <a:pt x="769658" y="3124200"/>
                  </a:lnTo>
                  <a:lnTo>
                    <a:pt x="819010" y="3162300"/>
                  </a:lnTo>
                  <a:lnTo>
                    <a:pt x="858685" y="3162300"/>
                  </a:lnTo>
                  <a:lnTo>
                    <a:pt x="841933" y="3149600"/>
                  </a:lnTo>
                  <a:lnTo>
                    <a:pt x="825449" y="3149600"/>
                  </a:lnTo>
                  <a:lnTo>
                    <a:pt x="808939" y="3136900"/>
                  </a:lnTo>
                  <a:lnTo>
                    <a:pt x="792619" y="3124200"/>
                  </a:lnTo>
                  <a:lnTo>
                    <a:pt x="776427" y="3111500"/>
                  </a:lnTo>
                  <a:lnTo>
                    <a:pt x="760361" y="3098800"/>
                  </a:lnTo>
                  <a:close/>
                </a:path>
                <a:path w="1572260" h="3352800">
                  <a:moveTo>
                    <a:pt x="744486" y="254000"/>
                  </a:moveTo>
                  <a:lnTo>
                    <a:pt x="721499" y="254000"/>
                  </a:lnTo>
                  <a:lnTo>
                    <a:pt x="705688" y="266700"/>
                  </a:lnTo>
                  <a:lnTo>
                    <a:pt x="674458" y="292100"/>
                  </a:lnTo>
                  <a:lnTo>
                    <a:pt x="643763" y="317500"/>
                  </a:lnTo>
                  <a:lnTo>
                    <a:pt x="613638" y="342900"/>
                  </a:lnTo>
                  <a:lnTo>
                    <a:pt x="584073" y="368300"/>
                  </a:lnTo>
                  <a:lnTo>
                    <a:pt x="555078" y="393700"/>
                  </a:lnTo>
                  <a:lnTo>
                    <a:pt x="498881" y="444500"/>
                  </a:lnTo>
                  <a:lnTo>
                    <a:pt x="458355" y="482600"/>
                  </a:lnTo>
                  <a:lnTo>
                    <a:pt x="445147" y="508000"/>
                  </a:lnTo>
                  <a:lnTo>
                    <a:pt x="432117" y="520700"/>
                  </a:lnTo>
                  <a:lnTo>
                    <a:pt x="393979" y="558800"/>
                  </a:lnTo>
                  <a:lnTo>
                    <a:pt x="369379" y="596900"/>
                  </a:lnTo>
                  <a:lnTo>
                    <a:pt x="357339" y="609600"/>
                  </a:lnTo>
                  <a:lnTo>
                    <a:pt x="345465" y="622300"/>
                  </a:lnTo>
                  <a:lnTo>
                    <a:pt x="333756" y="635000"/>
                  </a:lnTo>
                  <a:lnTo>
                    <a:pt x="322237" y="660400"/>
                  </a:lnTo>
                  <a:lnTo>
                    <a:pt x="310883" y="673100"/>
                  </a:lnTo>
                  <a:lnTo>
                    <a:pt x="299707" y="685800"/>
                  </a:lnTo>
                  <a:lnTo>
                    <a:pt x="288709" y="698500"/>
                  </a:lnTo>
                  <a:lnTo>
                    <a:pt x="277888" y="723900"/>
                  </a:lnTo>
                  <a:lnTo>
                    <a:pt x="267246" y="736600"/>
                  </a:lnTo>
                  <a:lnTo>
                    <a:pt x="256794" y="749300"/>
                  </a:lnTo>
                  <a:lnTo>
                    <a:pt x="246519" y="774700"/>
                  </a:lnTo>
                  <a:lnTo>
                    <a:pt x="236435" y="787400"/>
                  </a:lnTo>
                  <a:lnTo>
                    <a:pt x="226542" y="800100"/>
                  </a:lnTo>
                  <a:lnTo>
                    <a:pt x="216839" y="825500"/>
                  </a:lnTo>
                  <a:lnTo>
                    <a:pt x="207314" y="838200"/>
                  </a:lnTo>
                  <a:lnTo>
                    <a:pt x="197993" y="863600"/>
                  </a:lnTo>
                  <a:lnTo>
                    <a:pt x="188861" y="876300"/>
                  </a:lnTo>
                  <a:lnTo>
                    <a:pt x="179920" y="889000"/>
                  </a:lnTo>
                  <a:lnTo>
                    <a:pt x="171183" y="914400"/>
                  </a:lnTo>
                  <a:lnTo>
                    <a:pt x="162648" y="927100"/>
                  </a:lnTo>
                  <a:lnTo>
                    <a:pt x="154305" y="952500"/>
                  </a:lnTo>
                  <a:lnTo>
                    <a:pt x="146164" y="965200"/>
                  </a:lnTo>
                  <a:lnTo>
                    <a:pt x="138226" y="990600"/>
                  </a:lnTo>
                  <a:lnTo>
                    <a:pt x="130492" y="1003300"/>
                  </a:lnTo>
                  <a:lnTo>
                    <a:pt x="122961" y="1016000"/>
                  </a:lnTo>
                  <a:lnTo>
                    <a:pt x="115646" y="1041400"/>
                  </a:lnTo>
                  <a:lnTo>
                    <a:pt x="108534" y="1054100"/>
                  </a:lnTo>
                  <a:lnTo>
                    <a:pt x="101638" y="1079500"/>
                  </a:lnTo>
                  <a:lnTo>
                    <a:pt x="94945" y="1104900"/>
                  </a:lnTo>
                  <a:lnTo>
                    <a:pt x="88480" y="1117600"/>
                  </a:lnTo>
                  <a:lnTo>
                    <a:pt x="82219" y="1143000"/>
                  </a:lnTo>
                  <a:lnTo>
                    <a:pt x="76174" y="1155700"/>
                  </a:lnTo>
                  <a:lnTo>
                    <a:pt x="70345" y="1181100"/>
                  </a:lnTo>
                  <a:lnTo>
                    <a:pt x="64744" y="1193800"/>
                  </a:lnTo>
                  <a:lnTo>
                    <a:pt x="59359" y="1219200"/>
                  </a:lnTo>
                  <a:lnTo>
                    <a:pt x="54203" y="1231900"/>
                  </a:lnTo>
                  <a:lnTo>
                    <a:pt x="49263" y="1257300"/>
                  </a:lnTo>
                  <a:lnTo>
                    <a:pt x="44551" y="1282700"/>
                  </a:lnTo>
                  <a:lnTo>
                    <a:pt x="40068" y="1295400"/>
                  </a:lnTo>
                  <a:lnTo>
                    <a:pt x="35813" y="1320800"/>
                  </a:lnTo>
                  <a:lnTo>
                    <a:pt x="31788" y="1333500"/>
                  </a:lnTo>
                  <a:lnTo>
                    <a:pt x="28003" y="1358900"/>
                  </a:lnTo>
                  <a:lnTo>
                    <a:pt x="24434" y="1384300"/>
                  </a:lnTo>
                  <a:lnTo>
                    <a:pt x="21120" y="1397000"/>
                  </a:lnTo>
                  <a:lnTo>
                    <a:pt x="18034" y="1422400"/>
                  </a:lnTo>
                  <a:lnTo>
                    <a:pt x="15176" y="1447800"/>
                  </a:lnTo>
                  <a:lnTo>
                    <a:pt x="12573" y="1460500"/>
                  </a:lnTo>
                  <a:lnTo>
                    <a:pt x="10198" y="1485900"/>
                  </a:lnTo>
                  <a:lnTo>
                    <a:pt x="8077" y="1511300"/>
                  </a:lnTo>
                  <a:lnTo>
                    <a:pt x="6197" y="1524000"/>
                  </a:lnTo>
                  <a:lnTo>
                    <a:pt x="4559" y="1549400"/>
                  </a:lnTo>
                  <a:lnTo>
                    <a:pt x="3175" y="1574800"/>
                  </a:lnTo>
                  <a:lnTo>
                    <a:pt x="2031" y="1587500"/>
                  </a:lnTo>
                  <a:lnTo>
                    <a:pt x="1143" y="1612900"/>
                  </a:lnTo>
                  <a:lnTo>
                    <a:pt x="507" y="1638300"/>
                  </a:lnTo>
                  <a:lnTo>
                    <a:pt x="127" y="1651000"/>
                  </a:lnTo>
                  <a:lnTo>
                    <a:pt x="0" y="1676400"/>
                  </a:lnTo>
                  <a:lnTo>
                    <a:pt x="127" y="1701800"/>
                  </a:lnTo>
                  <a:lnTo>
                    <a:pt x="507" y="1714500"/>
                  </a:lnTo>
                  <a:lnTo>
                    <a:pt x="1143" y="1739900"/>
                  </a:lnTo>
                  <a:lnTo>
                    <a:pt x="2031" y="1765300"/>
                  </a:lnTo>
                  <a:lnTo>
                    <a:pt x="3175" y="1790700"/>
                  </a:lnTo>
                  <a:lnTo>
                    <a:pt x="4559" y="1803400"/>
                  </a:lnTo>
                  <a:lnTo>
                    <a:pt x="6184" y="1828800"/>
                  </a:lnTo>
                  <a:lnTo>
                    <a:pt x="8077" y="1854200"/>
                  </a:lnTo>
                  <a:lnTo>
                    <a:pt x="10198" y="1866900"/>
                  </a:lnTo>
                  <a:lnTo>
                    <a:pt x="12560" y="1892300"/>
                  </a:lnTo>
                  <a:lnTo>
                    <a:pt x="15176" y="1917700"/>
                  </a:lnTo>
                  <a:lnTo>
                    <a:pt x="18021" y="1930400"/>
                  </a:lnTo>
                  <a:lnTo>
                    <a:pt x="21107" y="1955800"/>
                  </a:lnTo>
                  <a:lnTo>
                    <a:pt x="24422" y="1968500"/>
                  </a:lnTo>
                  <a:lnTo>
                    <a:pt x="27990" y="1993900"/>
                  </a:lnTo>
                  <a:lnTo>
                    <a:pt x="31775" y="2019300"/>
                  </a:lnTo>
                  <a:lnTo>
                    <a:pt x="35801" y="2032000"/>
                  </a:lnTo>
                  <a:lnTo>
                    <a:pt x="40055" y="2057400"/>
                  </a:lnTo>
                  <a:lnTo>
                    <a:pt x="44538" y="2082800"/>
                  </a:lnTo>
                  <a:lnTo>
                    <a:pt x="49250" y="2095500"/>
                  </a:lnTo>
                  <a:lnTo>
                    <a:pt x="54178" y="2120900"/>
                  </a:lnTo>
                  <a:lnTo>
                    <a:pt x="59347" y="2133600"/>
                  </a:lnTo>
                  <a:lnTo>
                    <a:pt x="64719" y="2159000"/>
                  </a:lnTo>
                  <a:lnTo>
                    <a:pt x="70332" y="2171700"/>
                  </a:lnTo>
                  <a:lnTo>
                    <a:pt x="76149" y="2197100"/>
                  </a:lnTo>
                  <a:lnTo>
                    <a:pt x="82194" y="2222500"/>
                  </a:lnTo>
                  <a:lnTo>
                    <a:pt x="88455" y="2235200"/>
                  </a:lnTo>
                  <a:lnTo>
                    <a:pt x="94919" y="2260600"/>
                  </a:lnTo>
                  <a:lnTo>
                    <a:pt x="101612" y="2273300"/>
                  </a:lnTo>
                  <a:lnTo>
                    <a:pt x="108508" y="2298700"/>
                  </a:lnTo>
                  <a:lnTo>
                    <a:pt x="115620" y="2311400"/>
                  </a:lnTo>
                  <a:lnTo>
                    <a:pt x="122936" y="2336800"/>
                  </a:lnTo>
                  <a:lnTo>
                    <a:pt x="130467" y="2349500"/>
                  </a:lnTo>
                  <a:lnTo>
                    <a:pt x="138201" y="2374900"/>
                  </a:lnTo>
                  <a:lnTo>
                    <a:pt x="146138" y="2387600"/>
                  </a:lnTo>
                  <a:lnTo>
                    <a:pt x="154279" y="2400300"/>
                  </a:lnTo>
                  <a:lnTo>
                    <a:pt x="162610" y="2425700"/>
                  </a:lnTo>
                  <a:lnTo>
                    <a:pt x="171157" y="2438400"/>
                  </a:lnTo>
                  <a:lnTo>
                    <a:pt x="179895" y="2463800"/>
                  </a:lnTo>
                  <a:lnTo>
                    <a:pt x="188823" y="2476500"/>
                  </a:lnTo>
                  <a:lnTo>
                    <a:pt x="197954" y="2501900"/>
                  </a:lnTo>
                  <a:lnTo>
                    <a:pt x="207289" y="2514600"/>
                  </a:lnTo>
                  <a:lnTo>
                    <a:pt x="216801" y="2527300"/>
                  </a:lnTo>
                  <a:lnTo>
                    <a:pt x="226504" y="2552700"/>
                  </a:lnTo>
                  <a:lnTo>
                    <a:pt x="236397" y="2565400"/>
                  </a:lnTo>
                  <a:lnTo>
                    <a:pt x="246481" y="2578100"/>
                  </a:lnTo>
                  <a:lnTo>
                    <a:pt x="256755" y="2603500"/>
                  </a:lnTo>
                  <a:lnTo>
                    <a:pt x="267207" y="2616200"/>
                  </a:lnTo>
                  <a:lnTo>
                    <a:pt x="277850" y="2628900"/>
                  </a:lnTo>
                  <a:lnTo>
                    <a:pt x="288658" y="2654300"/>
                  </a:lnTo>
                  <a:lnTo>
                    <a:pt x="299656" y="2667000"/>
                  </a:lnTo>
                  <a:lnTo>
                    <a:pt x="310832" y="2679700"/>
                  </a:lnTo>
                  <a:lnTo>
                    <a:pt x="322186" y="2705100"/>
                  </a:lnTo>
                  <a:lnTo>
                    <a:pt x="333717" y="2717800"/>
                  </a:lnTo>
                  <a:lnTo>
                    <a:pt x="345414" y="2730500"/>
                  </a:lnTo>
                  <a:lnTo>
                    <a:pt x="357289" y="2743200"/>
                  </a:lnTo>
                  <a:lnTo>
                    <a:pt x="369341" y="2768600"/>
                  </a:lnTo>
                  <a:lnTo>
                    <a:pt x="406476" y="2806700"/>
                  </a:lnTo>
                  <a:lnTo>
                    <a:pt x="432066" y="2832100"/>
                  </a:lnTo>
                  <a:lnTo>
                    <a:pt x="445096" y="2857500"/>
                  </a:lnTo>
                  <a:lnTo>
                    <a:pt x="485165" y="2895600"/>
                  </a:lnTo>
                  <a:lnTo>
                    <a:pt x="540753" y="2946400"/>
                  </a:lnTo>
                  <a:lnTo>
                    <a:pt x="569442" y="2971800"/>
                  </a:lnTo>
                  <a:lnTo>
                    <a:pt x="598716" y="2997200"/>
                  </a:lnTo>
                  <a:lnTo>
                    <a:pt x="628573" y="3022600"/>
                  </a:lnTo>
                  <a:lnTo>
                    <a:pt x="658977" y="3048000"/>
                  </a:lnTo>
                  <a:lnTo>
                    <a:pt x="689940" y="3073400"/>
                  </a:lnTo>
                  <a:lnTo>
                    <a:pt x="721436" y="3098800"/>
                  </a:lnTo>
                  <a:lnTo>
                    <a:pt x="744486" y="3098800"/>
                  </a:lnTo>
                  <a:lnTo>
                    <a:pt x="728599" y="3086100"/>
                  </a:lnTo>
                  <a:lnTo>
                    <a:pt x="712914" y="3073400"/>
                  </a:lnTo>
                  <a:lnTo>
                    <a:pt x="697369" y="3060700"/>
                  </a:lnTo>
                  <a:lnTo>
                    <a:pt x="681939" y="3048000"/>
                  </a:lnTo>
                  <a:lnTo>
                    <a:pt x="666661" y="3035300"/>
                  </a:lnTo>
                  <a:lnTo>
                    <a:pt x="651497" y="3022600"/>
                  </a:lnTo>
                  <a:lnTo>
                    <a:pt x="636485" y="3009900"/>
                  </a:lnTo>
                  <a:lnTo>
                    <a:pt x="621614" y="2997200"/>
                  </a:lnTo>
                  <a:lnTo>
                    <a:pt x="606869" y="2984500"/>
                  </a:lnTo>
                  <a:lnTo>
                    <a:pt x="592277" y="2971800"/>
                  </a:lnTo>
                  <a:lnTo>
                    <a:pt x="577824" y="2959100"/>
                  </a:lnTo>
                  <a:lnTo>
                    <a:pt x="563524" y="2946400"/>
                  </a:lnTo>
                  <a:lnTo>
                    <a:pt x="549363" y="2933700"/>
                  </a:lnTo>
                  <a:lnTo>
                    <a:pt x="535343" y="2921000"/>
                  </a:lnTo>
                  <a:lnTo>
                    <a:pt x="521487" y="2908300"/>
                  </a:lnTo>
                  <a:lnTo>
                    <a:pt x="507771" y="2895600"/>
                  </a:lnTo>
                  <a:lnTo>
                    <a:pt x="494207" y="2882900"/>
                  </a:lnTo>
                  <a:lnTo>
                    <a:pt x="480796" y="2870200"/>
                  </a:lnTo>
                  <a:lnTo>
                    <a:pt x="467550" y="2857500"/>
                  </a:lnTo>
                  <a:lnTo>
                    <a:pt x="454456" y="2844800"/>
                  </a:lnTo>
                  <a:lnTo>
                    <a:pt x="441515" y="2832100"/>
                  </a:lnTo>
                  <a:lnTo>
                    <a:pt x="428739" y="2819400"/>
                  </a:lnTo>
                  <a:lnTo>
                    <a:pt x="416128" y="2794000"/>
                  </a:lnTo>
                  <a:lnTo>
                    <a:pt x="403669" y="2781300"/>
                  </a:lnTo>
                  <a:lnTo>
                    <a:pt x="391388" y="2768600"/>
                  </a:lnTo>
                  <a:lnTo>
                    <a:pt x="379272" y="2755900"/>
                  </a:lnTo>
                  <a:lnTo>
                    <a:pt x="367309" y="2743200"/>
                  </a:lnTo>
                  <a:lnTo>
                    <a:pt x="355523" y="2717800"/>
                  </a:lnTo>
                  <a:lnTo>
                    <a:pt x="343916" y="2705100"/>
                  </a:lnTo>
                  <a:lnTo>
                    <a:pt x="332473" y="2692400"/>
                  </a:lnTo>
                  <a:lnTo>
                    <a:pt x="321208" y="2679700"/>
                  </a:lnTo>
                  <a:lnTo>
                    <a:pt x="310108" y="2654300"/>
                  </a:lnTo>
                  <a:lnTo>
                    <a:pt x="299199" y="2641600"/>
                  </a:lnTo>
                  <a:lnTo>
                    <a:pt x="288467" y="2628900"/>
                  </a:lnTo>
                  <a:lnTo>
                    <a:pt x="277901" y="2616200"/>
                  </a:lnTo>
                  <a:lnTo>
                    <a:pt x="267525" y="2590800"/>
                  </a:lnTo>
                  <a:lnTo>
                    <a:pt x="257340" y="2578100"/>
                  </a:lnTo>
                  <a:lnTo>
                    <a:pt x="247332" y="2565400"/>
                  </a:lnTo>
                  <a:lnTo>
                    <a:pt x="237502" y="2540000"/>
                  </a:lnTo>
                  <a:lnTo>
                    <a:pt x="227863" y="2527300"/>
                  </a:lnTo>
                  <a:lnTo>
                    <a:pt x="218427" y="2501900"/>
                  </a:lnTo>
                  <a:lnTo>
                    <a:pt x="209169" y="2489200"/>
                  </a:lnTo>
                  <a:lnTo>
                    <a:pt x="200101" y="2476500"/>
                  </a:lnTo>
                  <a:lnTo>
                    <a:pt x="191236" y="2451100"/>
                  </a:lnTo>
                  <a:lnTo>
                    <a:pt x="182562" y="2438400"/>
                  </a:lnTo>
                  <a:lnTo>
                    <a:pt x="174078" y="2413000"/>
                  </a:lnTo>
                  <a:lnTo>
                    <a:pt x="165798" y="2400300"/>
                  </a:lnTo>
                  <a:lnTo>
                    <a:pt x="157721" y="2387600"/>
                  </a:lnTo>
                  <a:lnTo>
                    <a:pt x="149847" y="2362200"/>
                  </a:lnTo>
                  <a:lnTo>
                    <a:pt x="142163" y="2349500"/>
                  </a:lnTo>
                  <a:lnTo>
                    <a:pt x="134696" y="2324100"/>
                  </a:lnTo>
                  <a:lnTo>
                    <a:pt x="127431" y="2311400"/>
                  </a:lnTo>
                  <a:lnTo>
                    <a:pt x="120370" y="2286000"/>
                  </a:lnTo>
                  <a:lnTo>
                    <a:pt x="113525" y="2273300"/>
                  </a:lnTo>
                  <a:lnTo>
                    <a:pt x="106883" y="2247900"/>
                  </a:lnTo>
                  <a:lnTo>
                    <a:pt x="100456" y="2235200"/>
                  </a:lnTo>
                  <a:lnTo>
                    <a:pt x="94246" y="2209800"/>
                  </a:lnTo>
                  <a:lnTo>
                    <a:pt x="88252" y="2197100"/>
                  </a:lnTo>
                  <a:lnTo>
                    <a:pt x="82461" y="2171700"/>
                  </a:lnTo>
                  <a:lnTo>
                    <a:pt x="76898" y="2159000"/>
                  </a:lnTo>
                  <a:lnTo>
                    <a:pt x="71551" y="2133600"/>
                  </a:lnTo>
                  <a:lnTo>
                    <a:pt x="66433" y="2108200"/>
                  </a:lnTo>
                  <a:lnTo>
                    <a:pt x="61531" y="2095500"/>
                  </a:lnTo>
                  <a:lnTo>
                    <a:pt x="56857" y="2070100"/>
                  </a:lnTo>
                  <a:lnTo>
                    <a:pt x="52400" y="2057400"/>
                  </a:lnTo>
                  <a:lnTo>
                    <a:pt x="48183" y="2032000"/>
                  </a:lnTo>
                  <a:lnTo>
                    <a:pt x="44183" y="2019300"/>
                  </a:lnTo>
                  <a:lnTo>
                    <a:pt x="40424" y="1993900"/>
                  </a:lnTo>
                  <a:lnTo>
                    <a:pt x="36893" y="1968500"/>
                  </a:lnTo>
                  <a:lnTo>
                    <a:pt x="33591" y="1955800"/>
                  </a:lnTo>
                  <a:lnTo>
                    <a:pt x="30530" y="1930400"/>
                  </a:lnTo>
                  <a:lnTo>
                    <a:pt x="27698" y="1905000"/>
                  </a:lnTo>
                  <a:lnTo>
                    <a:pt x="25107" y="1892300"/>
                  </a:lnTo>
                  <a:lnTo>
                    <a:pt x="22758" y="1866900"/>
                  </a:lnTo>
                  <a:lnTo>
                    <a:pt x="20650" y="1841500"/>
                  </a:lnTo>
                  <a:lnTo>
                    <a:pt x="18783" y="1828800"/>
                  </a:lnTo>
                  <a:lnTo>
                    <a:pt x="17157" y="1803400"/>
                  </a:lnTo>
                  <a:lnTo>
                    <a:pt x="15786" y="1778000"/>
                  </a:lnTo>
                  <a:lnTo>
                    <a:pt x="14655" y="1765300"/>
                  </a:lnTo>
                  <a:lnTo>
                    <a:pt x="13766" y="1739900"/>
                  </a:lnTo>
                  <a:lnTo>
                    <a:pt x="13131" y="1714500"/>
                  </a:lnTo>
                  <a:lnTo>
                    <a:pt x="12763" y="1701800"/>
                  </a:lnTo>
                  <a:lnTo>
                    <a:pt x="12763" y="1651000"/>
                  </a:lnTo>
                  <a:lnTo>
                    <a:pt x="13144" y="1638300"/>
                  </a:lnTo>
                  <a:lnTo>
                    <a:pt x="13766" y="1612900"/>
                  </a:lnTo>
                  <a:lnTo>
                    <a:pt x="14655" y="1587500"/>
                  </a:lnTo>
                  <a:lnTo>
                    <a:pt x="15786" y="1574800"/>
                  </a:lnTo>
                  <a:lnTo>
                    <a:pt x="17170" y="1549400"/>
                  </a:lnTo>
                  <a:lnTo>
                    <a:pt x="18783" y="1524000"/>
                  </a:lnTo>
                  <a:lnTo>
                    <a:pt x="20650" y="1511300"/>
                  </a:lnTo>
                  <a:lnTo>
                    <a:pt x="22771" y="1485900"/>
                  </a:lnTo>
                  <a:lnTo>
                    <a:pt x="25120" y="1460500"/>
                  </a:lnTo>
                  <a:lnTo>
                    <a:pt x="27711" y="1447800"/>
                  </a:lnTo>
                  <a:lnTo>
                    <a:pt x="30543" y="1422400"/>
                  </a:lnTo>
                  <a:lnTo>
                    <a:pt x="33604" y="1397000"/>
                  </a:lnTo>
                  <a:lnTo>
                    <a:pt x="36906" y="1384300"/>
                  </a:lnTo>
                  <a:lnTo>
                    <a:pt x="40436" y="1358900"/>
                  </a:lnTo>
                  <a:lnTo>
                    <a:pt x="44196" y="1346200"/>
                  </a:lnTo>
                  <a:lnTo>
                    <a:pt x="48196" y="1320800"/>
                  </a:lnTo>
                  <a:lnTo>
                    <a:pt x="52425" y="1295400"/>
                  </a:lnTo>
                  <a:lnTo>
                    <a:pt x="56870" y="1282700"/>
                  </a:lnTo>
                  <a:lnTo>
                    <a:pt x="61544" y="1257300"/>
                  </a:lnTo>
                  <a:lnTo>
                    <a:pt x="66446" y="1244600"/>
                  </a:lnTo>
                  <a:lnTo>
                    <a:pt x="71577" y="1219200"/>
                  </a:lnTo>
                  <a:lnTo>
                    <a:pt x="76923" y="1193800"/>
                  </a:lnTo>
                  <a:lnTo>
                    <a:pt x="82486" y="1181100"/>
                  </a:lnTo>
                  <a:lnTo>
                    <a:pt x="88265" y="1155700"/>
                  </a:lnTo>
                  <a:lnTo>
                    <a:pt x="94272" y="1143000"/>
                  </a:lnTo>
                  <a:lnTo>
                    <a:pt x="100482" y="1117600"/>
                  </a:lnTo>
                  <a:lnTo>
                    <a:pt x="106908" y="1104900"/>
                  </a:lnTo>
                  <a:lnTo>
                    <a:pt x="113550" y="1079500"/>
                  </a:lnTo>
                  <a:lnTo>
                    <a:pt x="120396" y="1066800"/>
                  </a:lnTo>
                  <a:lnTo>
                    <a:pt x="127457" y="1041400"/>
                  </a:lnTo>
                  <a:lnTo>
                    <a:pt x="134721" y="1028700"/>
                  </a:lnTo>
                  <a:lnTo>
                    <a:pt x="142201" y="1003300"/>
                  </a:lnTo>
                  <a:lnTo>
                    <a:pt x="149872" y="990600"/>
                  </a:lnTo>
                  <a:lnTo>
                    <a:pt x="157746" y="965200"/>
                  </a:lnTo>
                  <a:lnTo>
                    <a:pt x="165836" y="952500"/>
                  </a:lnTo>
                  <a:lnTo>
                    <a:pt x="174117" y="939800"/>
                  </a:lnTo>
                  <a:lnTo>
                    <a:pt x="182587" y="914400"/>
                  </a:lnTo>
                  <a:lnTo>
                    <a:pt x="191262" y="901700"/>
                  </a:lnTo>
                  <a:lnTo>
                    <a:pt x="200139" y="876300"/>
                  </a:lnTo>
                  <a:lnTo>
                    <a:pt x="209207" y="863600"/>
                  </a:lnTo>
                  <a:lnTo>
                    <a:pt x="218452" y="850900"/>
                  </a:lnTo>
                  <a:lnTo>
                    <a:pt x="227901" y="825500"/>
                  </a:lnTo>
                  <a:lnTo>
                    <a:pt x="237540" y="812800"/>
                  </a:lnTo>
                  <a:lnTo>
                    <a:pt x="247357" y="800100"/>
                  </a:lnTo>
                  <a:lnTo>
                    <a:pt x="257378" y="774700"/>
                  </a:lnTo>
                  <a:lnTo>
                    <a:pt x="267563" y="762000"/>
                  </a:lnTo>
                  <a:lnTo>
                    <a:pt x="277939" y="749300"/>
                  </a:lnTo>
                  <a:lnTo>
                    <a:pt x="288505" y="723900"/>
                  </a:lnTo>
                  <a:lnTo>
                    <a:pt x="299237" y="711200"/>
                  </a:lnTo>
                  <a:lnTo>
                    <a:pt x="310159" y="698500"/>
                  </a:lnTo>
                  <a:lnTo>
                    <a:pt x="321246" y="673100"/>
                  </a:lnTo>
                  <a:lnTo>
                    <a:pt x="332511" y="660400"/>
                  </a:lnTo>
                  <a:lnTo>
                    <a:pt x="343954" y="647700"/>
                  </a:lnTo>
                  <a:lnTo>
                    <a:pt x="355574" y="635000"/>
                  </a:lnTo>
                  <a:lnTo>
                    <a:pt x="367360" y="609600"/>
                  </a:lnTo>
                  <a:lnTo>
                    <a:pt x="379310" y="596900"/>
                  </a:lnTo>
                  <a:lnTo>
                    <a:pt x="391439" y="584200"/>
                  </a:lnTo>
                  <a:lnTo>
                    <a:pt x="403720" y="571500"/>
                  </a:lnTo>
                  <a:lnTo>
                    <a:pt x="416179" y="558800"/>
                  </a:lnTo>
                  <a:lnTo>
                    <a:pt x="428790" y="533400"/>
                  </a:lnTo>
                  <a:lnTo>
                    <a:pt x="441566" y="520700"/>
                  </a:lnTo>
                  <a:lnTo>
                    <a:pt x="454507" y="508000"/>
                  </a:lnTo>
                  <a:lnTo>
                    <a:pt x="467601" y="495300"/>
                  </a:lnTo>
                  <a:lnTo>
                    <a:pt x="480847" y="482600"/>
                  </a:lnTo>
                  <a:lnTo>
                    <a:pt x="494258" y="469900"/>
                  </a:lnTo>
                  <a:lnTo>
                    <a:pt x="507822" y="457200"/>
                  </a:lnTo>
                  <a:lnTo>
                    <a:pt x="521538" y="444500"/>
                  </a:lnTo>
                  <a:lnTo>
                    <a:pt x="535406" y="431800"/>
                  </a:lnTo>
                  <a:lnTo>
                    <a:pt x="549414" y="419100"/>
                  </a:lnTo>
                  <a:lnTo>
                    <a:pt x="563575" y="406400"/>
                  </a:lnTo>
                  <a:lnTo>
                    <a:pt x="577888" y="393700"/>
                  </a:lnTo>
                  <a:lnTo>
                    <a:pt x="592340" y="381000"/>
                  </a:lnTo>
                  <a:lnTo>
                    <a:pt x="606932" y="368300"/>
                  </a:lnTo>
                  <a:lnTo>
                    <a:pt x="621665" y="355600"/>
                  </a:lnTo>
                  <a:lnTo>
                    <a:pt x="636549" y="342900"/>
                  </a:lnTo>
                  <a:lnTo>
                    <a:pt x="651560" y="330200"/>
                  </a:lnTo>
                  <a:lnTo>
                    <a:pt x="666711" y="317500"/>
                  </a:lnTo>
                  <a:lnTo>
                    <a:pt x="682002" y="304800"/>
                  </a:lnTo>
                  <a:lnTo>
                    <a:pt x="697433" y="292100"/>
                  </a:lnTo>
                  <a:lnTo>
                    <a:pt x="712978" y="279400"/>
                  </a:lnTo>
                  <a:lnTo>
                    <a:pt x="728675" y="266700"/>
                  </a:lnTo>
                  <a:lnTo>
                    <a:pt x="744486" y="254000"/>
                  </a:lnTo>
                  <a:close/>
                </a:path>
                <a:path w="1572260" h="3352800">
                  <a:moveTo>
                    <a:pt x="825449" y="203200"/>
                  </a:moveTo>
                  <a:lnTo>
                    <a:pt x="802500" y="203200"/>
                  </a:lnTo>
                  <a:lnTo>
                    <a:pt x="786053" y="215900"/>
                  </a:lnTo>
                  <a:lnTo>
                    <a:pt x="737438" y="254000"/>
                  </a:lnTo>
                  <a:lnTo>
                    <a:pt x="760361" y="254000"/>
                  </a:lnTo>
                  <a:lnTo>
                    <a:pt x="776490" y="241300"/>
                  </a:lnTo>
                  <a:lnTo>
                    <a:pt x="792695" y="228600"/>
                  </a:lnTo>
                  <a:lnTo>
                    <a:pt x="809002" y="215900"/>
                  </a:lnTo>
                  <a:lnTo>
                    <a:pt x="825449" y="203200"/>
                  </a:lnTo>
                  <a:close/>
                </a:path>
                <a:path w="1572260" h="3352800">
                  <a:moveTo>
                    <a:pt x="909421" y="165100"/>
                  </a:moveTo>
                  <a:lnTo>
                    <a:pt x="869530" y="165100"/>
                  </a:lnTo>
                  <a:lnTo>
                    <a:pt x="819073" y="203200"/>
                  </a:lnTo>
                  <a:lnTo>
                    <a:pt x="841933" y="203200"/>
                  </a:lnTo>
                  <a:lnTo>
                    <a:pt x="858685" y="190500"/>
                  </a:lnTo>
                  <a:lnTo>
                    <a:pt x="875487" y="177800"/>
                  </a:lnTo>
                  <a:lnTo>
                    <a:pt x="892327" y="177800"/>
                  </a:lnTo>
                  <a:lnTo>
                    <a:pt x="909421" y="165100"/>
                  </a:lnTo>
                  <a:close/>
                </a:path>
                <a:path w="1572260" h="3352800">
                  <a:moveTo>
                    <a:pt x="961161" y="139700"/>
                  </a:moveTo>
                  <a:lnTo>
                    <a:pt x="921029" y="139700"/>
                  </a:lnTo>
                  <a:lnTo>
                    <a:pt x="886587" y="165100"/>
                  </a:lnTo>
                  <a:lnTo>
                    <a:pt x="909345" y="165100"/>
                  </a:lnTo>
                  <a:lnTo>
                    <a:pt x="926553" y="152400"/>
                  </a:lnTo>
                  <a:lnTo>
                    <a:pt x="943737" y="152400"/>
                  </a:lnTo>
                  <a:lnTo>
                    <a:pt x="961161" y="139700"/>
                  </a:lnTo>
                  <a:close/>
                </a:path>
                <a:path w="1572260" h="3352800">
                  <a:moveTo>
                    <a:pt x="1013879" y="114300"/>
                  </a:moveTo>
                  <a:lnTo>
                    <a:pt x="973543" y="114300"/>
                  </a:lnTo>
                  <a:lnTo>
                    <a:pt x="938428" y="139700"/>
                  </a:lnTo>
                  <a:lnTo>
                    <a:pt x="961085" y="139700"/>
                  </a:lnTo>
                  <a:lnTo>
                    <a:pt x="978623" y="127000"/>
                  </a:lnTo>
                  <a:lnTo>
                    <a:pt x="996124" y="127000"/>
                  </a:lnTo>
                  <a:lnTo>
                    <a:pt x="1013879" y="114300"/>
                  </a:lnTo>
                  <a:close/>
                </a:path>
                <a:path w="1572260" h="3352800">
                  <a:moveTo>
                    <a:pt x="1049540" y="101600"/>
                  </a:moveTo>
                  <a:lnTo>
                    <a:pt x="1009103" y="101600"/>
                  </a:lnTo>
                  <a:lnTo>
                    <a:pt x="991273" y="114300"/>
                  </a:lnTo>
                  <a:lnTo>
                    <a:pt x="1031582" y="114300"/>
                  </a:lnTo>
                  <a:lnTo>
                    <a:pt x="1049540" y="101600"/>
                  </a:lnTo>
                  <a:close/>
                </a:path>
                <a:path w="1572260" h="3352800">
                  <a:moveTo>
                    <a:pt x="1067523" y="88900"/>
                  </a:moveTo>
                  <a:lnTo>
                    <a:pt x="1045070" y="88900"/>
                  </a:lnTo>
                  <a:lnTo>
                    <a:pt x="1027036" y="101600"/>
                  </a:lnTo>
                  <a:lnTo>
                    <a:pt x="1049464" y="101600"/>
                  </a:lnTo>
                  <a:lnTo>
                    <a:pt x="1067523" y="88900"/>
                  </a:lnTo>
                  <a:close/>
                </a:path>
                <a:path w="1572260" h="3352800">
                  <a:moveTo>
                    <a:pt x="1103795" y="76200"/>
                  </a:moveTo>
                  <a:lnTo>
                    <a:pt x="1081455" y="76200"/>
                  </a:lnTo>
                  <a:lnTo>
                    <a:pt x="1063205" y="88900"/>
                  </a:lnTo>
                  <a:lnTo>
                    <a:pt x="1085532" y="88900"/>
                  </a:lnTo>
                  <a:lnTo>
                    <a:pt x="1103795" y="76200"/>
                  </a:lnTo>
                  <a:close/>
                </a:path>
                <a:path w="1572260" h="3352800">
                  <a:moveTo>
                    <a:pt x="1158900" y="63500"/>
                  </a:moveTo>
                  <a:lnTo>
                    <a:pt x="1118222" y="63500"/>
                  </a:lnTo>
                  <a:lnTo>
                    <a:pt x="1099781" y="76200"/>
                  </a:lnTo>
                  <a:lnTo>
                    <a:pt x="1140358" y="76200"/>
                  </a:lnTo>
                  <a:lnTo>
                    <a:pt x="1158900" y="63500"/>
                  </a:lnTo>
                  <a:close/>
                </a:path>
                <a:path w="1572260" h="3352800">
                  <a:moveTo>
                    <a:pt x="1196098" y="50800"/>
                  </a:moveTo>
                  <a:lnTo>
                    <a:pt x="1155369" y="50800"/>
                  </a:lnTo>
                  <a:lnTo>
                    <a:pt x="1136751" y="63500"/>
                  </a:lnTo>
                  <a:lnTo>
                    <a:pt x="1177378" y="63500"/>
                  </a:lnTo>
                  <a:lnTo>
                    <a:pt x="1196098" y="50800"/>
                  </a:lnTo>
                  <a:close/>
                </a:path>
                <a:path w="1572260" h="3352800">
                  <a:moveTo>
                    <a:pt x="1252562" y="38100"/>
                  </a:moveTo>
                  <a:lnTo>
                    <a:pt x="1192898" y="38100"/>
                  </a:lnTo>
                  <a:lnTo>
                    <a:pt x="1174089" y="50800"/>
                  </a:lnTo>
                  <a:lnTo>
                    <a:pt x="1233576" y="50800"/>
                  </a:lnTo>
                  <a:lnTo>
                    <a:pt x="1252562" y="38100"/>
                  </a:lnTo>
                  <a:close/>
                </a:path>
                <a:path w="1572260" h="3352800">
                  <a:moveTo>
                    <a:pt x="1309776" y="25400"/>
                  </a:moveTo>
                  <a:lnTo>
                    <a:pt x="1249845" y="25400"/>
                  </a:lnTo>
                  <a:lnTo>
                    <a:pt x="1230769" y="38100"/>
                  </a:lnTo>
                  <a:lnTo>
                    <a:pt x="1290535" y="38100"/>
                  </a:lnTo>
                  <a:lnTo>
                    <a:pt x="1309776" y="25400"/>
                  </a:lnTo>
                  <a:close/>
                </a:path>
                <a:path w="1572260" h="3352800">
                  <a:moveTo>
                    <a:pt x="1387157" y="12700"/>
                  </a:moveTo>
                  <a:lnTo>
                    <a:pt x="1307553" y="12700"/>
                  </a:lnTo>
                  <a:lnTo>
                    <a:pt x="1288237" y="25400"/>
                  </a:lnTo>
                  <a:lnTo>
                    <a:pt x="1367612" y="25400"/>
                  </a:lnTo>
                  <a:lnTo>
                    <a:pt x="1387157" y="12700"/>
                  </a:lnTo>
                  <a:close/>
                </a:path>
                <a:path w="1572260" h="3352800">
                  <a:moveTo>
                    <a:pt x="1559052" y="0"/>
                  </a:moveTo>
                  <a:lnTo>
                    <a:pt x="1385620" y="0"/>
                  </a:lnTo>
                  <a:lnTo>
                    <a:pt x="1365986" y="12700"/>
                  </a:lnTo>
                  <a:lnTo>
                    <a:pt x="1559052" y="12700"/>
                  </a:lnTo>
                  <a:lnTo>
                    <a:pt x="1559052" y="0"/>
                  </a:lnTo>
                  <a:close/>
                </a:path>
                <a:path w="1572260" h="3352800">
                  <a:moveTo>
                    <a:pt x="1571675" y="0"/>
                  </a:moveTo>
                  <a:lnTo>
                    <a:pt x="1559052" y="0"/>
                  </a:lnTo>
                  <a:lnTo>
                    <a:pt x="1565402" y="12700"/>
                  </a:lnTo>
                  <a:lnTo>
                    <a:pt x="1571675" y="12700"/>
                  </a:lnTo>
                  <a:lnTo>
                    <a:pt x="1571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3760482" y="2929242"/>
              <a:ext cx="5597525" cy="3352165"/>
            </a:xfrm>
            <a:custGeom>
              <a:avLst/>
              <a:gdLst/>
              <a:ahLst/>
              <a:cxnLst/>
              <a:rect l="l" t="t" r="r" b="b"/>
              <a:pathLst>
                <a:path w="5597525" h="3352165">
                  <a:moveTo>
                    <a:pt x="5596915" y="0"/>
                  </a:moveTo>
                  <a:lnTo>
                    <a:pt x="0" y="0"/>
                  </a:lnTo>
                  <a:lnTo>
                    <a:pt x="0" y="3351834"/>
                  </a:lnTo>
                  <a:lnTo>
                    <a:pt x="5596915" y="3351834"/>
                  </a:lnTo>
                  <a:lnTo>
                    <a:pt x="5596915" y="0"/>
                  </a:lnTo>
                  <a:close/>
                </a:path>
              </a:pathLst>
            </a:custGeom>
            <a:solidFill>
              <a:srgbClr val="727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754170" y="2922930"/>
              <a:ext cx="5609590" cy="3364865"/>
            </a:xfrm>
            <a:custGeom>
              <a:avLst/>
              <a:gdLst/>
              <a:ahLst/>
              <a:cxnLst/>
              <a:rect l="l" t="t" r="r" b="b"/>
              <a:pathLst>
                <a:path w="5609590" h="3364865">
                  <a:moveTo>
                    <a:pt x="5603227" y="0"/>
                  </a:moveTo>
                  <a:lnTo>
                    <a:pt x="6311" y="0"/>
                  </a:lnTo>
                  <a:lnTo>
                    <a:pt x="4356" y="304"/>
                  </a:lnTo>
                  <a:lnTo>
                    <a:pt x="2603" y="1206"/>
                  </a:lnTo>
                  <a:lnTo>
                    <a:pt x="1206" y="2603"/>
                  </a:lnTo>
                  <a:lnTo>
                    <a:pt x="304" y="4368"/>
                  </a:lnTo>
                  <a:lnTo>
                    <a:pt x="0" y="6311"/>
                  </a:lnTo>
                  <a:lnTo>
                    <a:pt x="0" y="3358146"/>
                  </a:lnTo>
                  <a:lnTo>
                    <a:pt x="6311" y="3364471"/>
                  </a:lnTo>
                  <a:lnTo>
                    <a:pt x="5603227" y="3364471"/>
                  </a:lnTo>
                  <a:lnTo>
                    <a:pt x="5609539" y="3358146"/>
                  </a:lnTo>
                  <a:lnTo>
                    <a:pt x="12623" y="3358146"/>
                  </a:lnTo>
                  <a:lnTo>
                    <a:pt x="6311" y="3351834"/>
                  </a:lnTo>
                  <a:lnTo>
                    <a:pt x="12623" y="3351834"/>
                  </a:lnTo>
                  <a:lnTo>
                    <a:pt x="12623" y="12636"/>
                  </a:lnTo>
                  <a:lnTo>
                    <a:pt x="6311" y="12636"/>
                  </a:lnTo>
                  <a:lnTo>
                    <a:pt x="12623" y="6311"/>
                  </a:lnTo>
                  <a:lnTo>
                    <a:pt x="5609539" y="6311"/>
                  </a:lnTo>
                  <a:lnTo>
                    <a:pt x="5609234" y="4368"/>
                  </a:lnTo>
                  <a:lnTo>
                    <a:pt x="5608332" y="2603"/>
                  </a:lnTo>
                  <a:lnTo>
                    <a:pt x="5606935" y="1206"/>
                  </a:lnTo>
                  <a:lnTo>
                    <a:pt x="5605183" y="304"/>
                  </a:lnTo>
                  <a:lnTo>
                    <a:pt x="5603227" y="0"/>
                  </a:lnTo>
                  <a:close/>
                </a:path>
                <a:path w="5609590" h="3364865">
                  <a:moveTo>
                    <a:pt x="12623" y="3351834"/>
                  </a:moveTo>
                  <a:lnTo>
                    <a:pt x="6311" y="3351834"/>
                  </a:lnTo>
                  <a:lnTo>
                    <a:pt x="12623" y="3358146"/>
                  </a:lnTo>
                  <a:lnTo>
                    <a:pt x="12623" y="3351834"/>
                  </a:lnTo>
                  <a:close/>
                </a:path>
                <a:path w="5609590" h="3364865">
                  <a:moveTo>
                    <a:pt x="5596915" y="3351834"/>
                  </a:moveTo>
                  <a:lnTo>
                    <a:pt x="12623" y="3351834"/>
                  </a:lnTo>
                  <a:lnTo>
                    <a:pt x="12623" y="3358146"/>
                  </a:lnTo>
                  <a:lnTo>
                    <a:pt x="5596915" y="3358146"/>
                  </a:lnTo>
                  <a:lnTo>
                    <a:pt x="5596915" y="3351834"/>
                  </a:lnTo>
                  <a:close/>
                </a:path>
                <a:path w="5609590" h="3364865">
                  <a:moveTo>
                    <a:pt x="5596915" y="6311"/>
                  </a:moveTo>
                  <a:lnTo>
                    <a:pt x="5596915" y="3358146"/>
                  </a:lnTo>
                  <a:lnTo>
                    <a:pt x="5603227" y="3351834"/>
                  </a:lnTo>
                  <a:lnTo>
                    <a:pt x="5609539" y="3351834"/>
                  </a:lnTo>
                  <a:lnTo>
                    <a:pt x="5609539" y="12636"/>
                  </a:lnTo>
                  <a:lnTo>
                    <a:pt x="5603227" y="12636"/>
                  </a:lnTo>
                  <a:lnTo>
                    <a:pt x="5596915" y="6311"/>
                  </a:lnTo>
                  <a:close/>
                </a:path>
                <a:path w="5609590" h="3364865">
                  <a:moveTo>
                    <a:pt x="5609539" y="3351834"/>
                  </a:moveTo>
                  <a:lnTo>
                    <a:pt x="5603227" y="3351834"/>
                  </a:lnTo>
                  <a:lnTo>
                    <a:pt x="5596915" y="3358146"/>
                  </a:lnTo>
                  <a:lnTo>
                    <a:pt x="5609539" y="3358146"/>
                  </a:lnTo>
                  <a:lnTo>
                    <a:pt x="5609539" y="3351834"/>
                  </a:lnTo>
                  <a:close/>
                </a:path>
                <a:path w="5609590" h="3364865">
                  <a:moveTo>
                    <a:pt x="12623" y="6311"/>
                  </a:moveTo>
                  <a:lnTo>
                    <a:pt x="6311" y="12636"/>
                  </a:lnTo>
                  <a:lnTo>
                    <a:pt x="12623" y="12636"/>
                  </a:lnTo>
                  <a:lnTo>
                    <a:pt x="12623" y="6311"/>
                  </a:lnTo>
                  <a:close/>
                </a:path>
                <a:path w="5609590" h="3364865">
                  <a:moveTo>
                    <a:pt x="5596915" y="6311"/>
                  </a:moveTo>
                  <a:lnTo>
                    <a:pt x="12623" y="6311"/>
                  </a:lnTo>
                  <a:lnTo>
                    <a:pt x="12623" y="12636"/>
                  </a:lnTo>
                  <a:lnTo>
                    <a:pt x="5596915" y="12636"/>
                  </a:lnTo>
                  <a:lnTo>
                    <a:pt x="5596915" y="6311"/>
                  </a:lnTo>
                  <a:close/>
                </a:path>
                <a:path w="5609590" h="3364865">
                  <a:moveTo>
                    <a:pt x="5609539" y="6311"/>
                  </a:moveTo>
                  <a:lnTo>
                    <a:pt x="5596915" y="6311"/>
                  </a:lnTo>
                  <a:lnTo>
                    <a:pt x="5603227" y="12636"/>
                  </a:lnTo>
                  <a:lnTo>
                    <a:pt x="5609539" y="12636"/>
                  </a:lnTo>
                  <a:lnTo>
                    <a:pt x="5609539" y="6311"/>
                  </a:lnTo>
                  <a:close/>
                </a:path>
              </a:pathLst>
            </a:custGeom>
            <a:solidFill>
              <a:srgbClr val="727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2620886" y="3645598"/>
              <a:ext cx="1139825" cy="2279015"/>
            </a:xfrm>
            <a:custGeom>
              <a:avLst/>
              <a:gdLst/>
              <a:ahLst/>
              <a:cxnLst/>
              <a:rect l="l" t="t" r="r" b="b"/>
              <a:pathLst>
                <a:path w="1139825" h="2279015">
                  <a:moveTo>
                    <a:pt x="1139596" y="0"/>
                  </a:moveTo>
                  <a:lnTo>
                    <a:pt x="1091423" y="999"/>
                  </a:lnTo>
                  <a:lnTo>
                    <a:pt x="1043760" y="3971"/>
                  </a:lnTo>
                  <a:lnTo>
                    <a:pt x="996646" y="8876"/>
                  </a:lnTo>
                  <a:lnTo>
                    <a:pt x="950121" y="15675"/>
                  </a:lnTo>
                  <a:lnTo>
                    <a:pt x="904225" y="24328"/>
                  </a:lnTo>
                  <a:lnTo>
                    <a:pt x="858996" y="34795"/>
                  </a:lnTo>
                  <a:lnTo>
                    <a:pt x="814475" y="47037"/>
                  </a:lnTo>
                  <a:lnTo>
                    <a:pt x="770700" y="61014"/>
                  </a:lnTo>
                  <a:lnTo>
                    <a:pt x="727712" y="76687"/>
                  </a:lnTo>
                  <a:lnTo>
                    <a:pt x="685551" y="94017"/>
                  </a:lnTo>
                  <a:lnTo>
                    <a:pt x="644255" y="112963"/>
                  </a:lnTo>
                  <a:lnTo>
                    <a:pt x="603864" y="133486"/>
                  </a:lnTo>
                  <a:lnTo>
                    <a:pt x="564418" y="155547"/>
                  </a:lnTo>
                  <a:lnTo>
                    <a:pt x="525956" y="179106"/>
                  </a:lnTo>
                  <a:lnTo>
                    <a:pt x="488518" y="204124"/>
                  </a:lnTo>
                  <a:lnTo>
                    <a:pt x="452143" y="230560"/>
                  </a:lnTo>
                  <a:lnTo>
                    <a:pt x="416872" y="258376"/>
                  </a:lnTo>
                  <a:lnTo>
                    <a:pt x="382743" y="287532"/>
                  </a:lnTo>
                  <a:lnTo>
                    <a:pt x="349796" y="317989"/>
                  </a:lnTo>
                  <a:lnTo>
                    <a:pt x="318070" y="349706"/>
                  </a:lnTo>
                  <a:lnTo>
                    <a:pt x="287606" y="382644"/>
                  </a:lnTo>
                  <a:lnTo>
                    <a:pt x="258442" y="416764"/>
                  </a:lnTo>
                  <a:lnTo>
                    <a:pt x="230619" y="452026"/>
                  </a:lnTo>
                  <a:lnTo>
                    <a:pt x="204176" y="488391"/>
                  </a:lnTo>
                  <a:lnTo>
                    <a:pt x="179152" y="525819"/>
                  </a:lnTo>
                  <a:lnTo>
                    <a:pt x="155587" y="564271"/>
                  </a:lnTo>
                  <a:lnTo>
                    <a:pt x="133520" y="603706"/>
                  </a:lnTo>
                  <a:lnTo>
                    <a:pt x="112992" y="644086"/>
                  </a:lnTo>
                  <a:lnTo>
                    <a:pt x="94041" y="685371"/>
                  </a:lnTo>
                  <a:lnTo>
                    <a:pt x="76707" y="727522"/>
                  </a:lnTo>
                  <a:lnTo>
                    <a:pt x="61030" y="770498"/>
                  </a:lnTo>
                  <a:lnTo>
                    <a:pt x="47049" y="814260"/>
                  </a:lnTo>
                  <a:lnTo>
                    <a:pt x="34804" y="858769"/>
                  </a:lnTo>
                  <a:lnTo>
                    <a:pt x="24334" y="903986"/>
                  </a:lnTo>
                  <a:lnTo>
                    <a:pt x="15679" y="949870"/>
                  </a:lnTo>
                  <a:lnTo>
                    <a:pt x="8878" y="996382"/>
                  </a:lnTo>
                  <a:lnTo>
                    <a:pt x="3972" y="1043482"/>
                  </a:lnTo>
                  <a:lnTo>
                    <a:pt x="999" y="1091132"/>
                  </a:lnTo>
                  <a:lnTo>
                    <a:pt x="0" y="1139291"/>
                  </a:lnTo>
                  <a:lnTo>
                    <a:pt x="999" y="1187449"/>
                  </a:lnTo>
                  <a:lnTo>
                    <a:pt x="3972" y="1235098"/>
                  </a:lnTo>
                  <a:lnTo>
                    <a:pt x="8878" y="1282198"/>
                  </a:lnTo>
                  <a:lnTo>
                    <a:pt x="15679" y="1328709"/>
                  </a:lnTo>
                  <a:lnTo>
                    <a:pt x="24334" y="1374592"/>
                  </a:lnTo>
                  <a:lnTo>
                    <a:pt x="34804" y="1419808"/>
                  </a:lnTo>
                  <a:lnTo>
                    <a:pt x="47049" y="1464316"/>
                  </a:lnTo>
                  <a:lnTo>
                    <a:pt x="61030" y="1508078"/>
                  </a:lnTo>
                  <a:lnTo>
                    <a:pt x="76707" y="1551054"/>
                  </a:lnTo>
                  <a:lnTo>
                    <a:pt x="94041" y="1593203"/>
                  </a:lnTo>
                  <a:lnTo>
                    <a:pt x="112992" y="1634488"/>
                  </a:lnTo>
                  <a:lnTo>
                    <a:pt x="133520" y="1674867"/>
                  </a:lnTo>
                  <a:lnTo>
                    <a:pt x="155587" y="1714302"/>
                  </a:lnTo>
                  <a:lnTo>
                    <a:pt x="179152" y="1752754"/>
                  </a:lnTo>
                  <a:lnTo>
                    <a:pt x="204176" y="1790181"/>
                  </a:lnTo>
                  <a:lnTo>
                    <a:pt x="230619" y="1826546"/>
                  </a:lnTo>
                  <a:lnTo>
                    <a:pt x="258442" y="1861808"/>
                  </a:lnTo>
                  <a:lnTo>
                    <a:pt x="287606" y="1895927"/>
                  </a:lnTo>
                  <a:lnTo>
                    <a:pt x="318070" y="1928866"/>
                  </a:lnTo>
                  <a:lnTo>
                    <a:pt x="349796" y="1960582"/>
                  </a:lnTo>
                  <a:lnTo>
                    <a:pt x="382743" y="1991038"/>
                  </a:lnTo>
                  <a:lnTo>
                    <a:pt x="416872" y="2020194"/>
                  </a:lnTo>
                  <a:lnTo>
                    <a:pt x="452143" y="2048010"/>
                  </a:lnTo>
                  <a:lnTo>
                    <a:pt x="488518" y="2074446"/>
                  </a:lnTo>
                  <a:lnTo>
                    <a:pt x="525956" y="2099464"/>
                  </a:lnTo>
                  <a:lnTo>
                    <a:pt x="564418" y="2123023"/>
                  </a:lnTo>
                  <a:lnTo>
                    <a:pt x="603864" y="2145084"/>
                  </a:lnTo>
                  <a:lnTo>
                    <a:pt x="644255" y="2165607"/>
                  </a:lnTo>
                  <a:lnTo>
                    <a:pt x="685551" y="2184553"/>
                  </a:lnTo>
                  <a:lnTo>
                    <a:pt x="727712" y="2201882"/>
                  </a:lnTo>
                  <a:lnTo>
                    <a:pt x="770700" y="2217555"/>
                  </a:lnTo>
                  <a:lnTo>
                    <a:pt x="814475" y="2231533"/>
                  </a:lnTo>
                  <a:lnTo>
                    <a:pt x="858996" y="2243775"/>
                  </a:lnTo>
                  <a:lnTo>
                    <a:pt x="904225" y="2254242"/>
                  </a:lnTo>
                  <a:lnTo>
                    <a:pt x="950121" y="2262895"/>
                  </a:lnTo>
                  <a:lnTo>
                    <a:pt x="996646" y="2269693"/>
                  </a:lnTo>
                  <a:lnTo>
                    <a:pt x="1043760" y="2274598"/>
                  </a:lnTo>
                  <a:lnTo>
                    <a:pt x="1091423" y="2277571"/>
                  </a:lnTo>
                  <a:lnTo>
                    <a:pt x="1139596" y="2278570"/>
                  </a:lnTo>
                  <a:lnTo>
                    <a:pt x="1139596" y="0"/>
                  </a:lnTo>
                  <a:close/>
                </a:path>
              </a:pathLst>
            </a:custGeom>
            <a:solidFill>
              <a:srgbClr val="698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2614663" y="3644480"/>
              <a:ext cx="1152525" cy="2286000"/>
            </a:xfrm>
            <a:custGeom>
              <a:avLst/>
              <a:gdLst/>
              <a:ahLst/>
              <a:cxnLst/>
              <a:rect l="l" t="t" r="r" b="b"/>
              <a:pathLst>
                <a:path w="1152525" h="2286000">
                  <a:moveTo>
                    <a:pt x="1131125" y="2273299"/>
                  </a:moveTo>
                  <a:lnTo>
                    <a:pt x="971283" y="2273299"/>
                  </a:lnTo>
                  <a:lnTo>
                    <a:pt x="985608" y="2285999"/>
                  </a:lnTo>
                  <a:lnTo>
                    <a:pt x="1139507" y="2285999"/>
                  </a:lnTo>
                  <a:lnTo>
                    <a:pt x="1139507" y="2280525"/>
                  </a:lnTo>
                  <a:lnTo>
                    <a:pt x="1131125" y="2273299"/>
                  </a:lnTo>
                  <a:close/>
                </a:path>
                <a:path w="1152525" h="2286000">
                  <a:moveTo>
                    <a:pt x="1139507" y="2280525"/>
                  </a:moveTo>
                  <a:lnTo>
                    <a:pt x="1139507" y="2285999"/>
                  </a:lnTo>
                  <a:lnTo>
                    <a:pt x="1145857" y="2285999"/>
                  </a:lnTo>
                  <a:lnTo>
                    <a:pt x="1139507" y="2280525"/>
                  </a:lnTo>
                  <a:close/>
                </a:path>
                <a:path w="1152525" h="2286000">
                  <a:moveTo>
                    <a:pt x="1151915" y="0"/>
                  </a:moveTo>
                  <a:lnTo>
                    <a:pt x="1043101" y="0"/>
                  </a:lnTo>
                  <a:lnTo>
                    <a:pt x="1028700" y="12700"/>
                  </a:lnTo>
                  <a:lnTo>
                    <a:pt x="1139507" y="12700"/>
                  </a:lnTo>
                  <a:lnTo>
                    <a:pt x="1139507" y="2280525"/>
                  </a:lnTo>
                  <a:lnTo>
                    <a:pt x="1145857" y="2285999"/>
                  </a:lnTo>
                  <a:lnTo>
                    <a:pt x="1152131" y="2285999"/>
                  </a:lnTo>
                  <a:lnTo>
                    <a:pt x="1152131" y="12700"/>
                  </a:lnTo>
                  <a:lnTo>
                    <a:pt x="1151915" y="0"/>
                  </a:lnTo>
                  <a:close/>
                </a:path>
                <a:path w="1152525" h="2286000">
                  <a:moveTo>
                    <a:pt x="973188" y="2260599"/>
                  </a:moveTo>
                  <a:lnTo>
                    <a:pt x="900887" y="2260599"/>
                  </a:lnTo>
                  <a:lnTo>
                    <a:pt x="914844" y="2273299"/>
                  </a:lnTo>
                  <a:lnTo>
                    <a:pt x="987361" y="2273299"/>
                  </a:lnTo>
                  <a:lnTo>
                    <a:pt x="973188" y="2260599"/>
                  </a:lnTo>
                  <a:close/>
                </a:path>
                <a:path w="1152525" h="2286000">
                  <a:moveTo>
                    <a:pt x="903579" y="2247899"/>
                  </a:moveTo>
                  <a:lnTo>
                    <a:pt x="845705" y="2247899"/>
                  </a:lnTo>
                  <a:lnTo>
                    <a:pt x="859408" y="2260599"/>
                  </a:lnTo>
                  <a:lnTo>
                    <a:pt x="917460" y="2260599"/>
                  </a:lnTo>
                  <a:lnTo>
                    <a:pt x="903579" y="2247899"/>
                  </a:lnTo>
                  <a:close/>
                </a:path>
                <a:path w="1152525" h="2286000">
                  <a:moveTo>
                    <a:pt x="849007" y="2235199"/>
                  </a:moveTo>
                  <a:lnTo>
                    <a:pt x="805027" y="2235199"/>
                  </a:lnTo>
                  <a:lnTo>
                    <a:pt x="818515" y="2247899"/>
                  </a:lnTo>
                  <a:lnTo>
                    <a:pt x="862634" y="2247899"/>
                  </a:lnTo>
                  <a:lnTo>
                    <a:pt x="849007" y="2235199"/>
                  </a:lnTo>
                  <a:close/>
                </a:path>
                <a:path w="1152525" h="2286000">
                  <a:moveTo>
                    <a:pt x="808774" y="2222499"/>
                  </a:moveTo>
                  <a:lnTo>
                    <a:pt x="764984" y="2222499"/>
                  </a:lnTo>
                  <a:lnTo>
                    <a:pt x="778256" y="2235199"/>
                  </a:lnTo>
                  <a:lnTo>
                    <a:pt x="822198" y="2235199"/>
                  </a:lnTo>
                  <a:lnTo>
                    <a:pt x="808774" y="2222499"/>
                  </a:lnTo>
                  <a:close/>
                </a:path>
                <a:path w="1152525" h="2286000">
                  <a:moveTo>
                    <a:pt x="769175" y="2209799"/>
                  </a:moveTo>
                  <a:lnTo>
                    <a:pt x="725601" y="2209799"/>
                  </a:lnTo>
                  <a:lnTo>
                    <a:pt x="738657" y="2222499"/>
                  </a:lnTo>
                  <a:lnTo>
                    <a:pt x="782383" y="2222499"/>
                  </a:lnTo>
                  <a:lnTo>
                    <a:pt x="769175" y="2209799"/>
                  </a:lnTo>
                  <a:close/>
                </a:path>
                <a:path w="1152525" h="2286000">
                  <a:moveTo>
                    <a:pt x="730237" y="2197099"/>
                  </a:moveTo>
                  <a:lnTo>
                    <a:pt x="699744" y="2197099"/>
                  </a:lnTo>
                  <a:lnTo>
                    <a:pt x="712635" y="2209799"/>
                  </a:lnTo>
                  <a:lnTo>
                    <a:pt x="743216" y="2209799"/>
                  </a:lnTo>
                  <a:lnTo>
                    <a:pt x="730237" y="2197099"/>
                  </a:lnTo>
                  <a:close/>
                </a:path>
                <a:path w="1152525" h="2286000">
                  <a:moveTo>
                    <a:pt x="704659" y="2184399"/>
                  </a:moveTo>
                  <a:lnTo>
                    <a:pt x="661543" y="2184399"/>
                  </a:lnTo>
                  <a:lnTo>
                    <a:pt x="674192" y="2197099"/>
                  </a:lnTo>
                  <a:lnTo>
                    <a:pt x="717486" y="2197099"/>
                  </a:lnTo>
                  <a:lnTo>
                    <a:pt x="704659" y="2184399"/>
                  </a:lnTo>
                  <a:close/>
                </a:path>
                <a:path w="1152525" h="2286000">
                  <a:moveTo>
                    <a:pt x="666889" y="2171699"/>
                  </a:moveTo>
                  <a:lnTo>
                    <a:pt x="636498" y="2171699"/>
                  </a:lnTo>
                  <a:lnTo>
                    <a:pt x="648982" y="2184399"/>
                  </a:lnTo>
                  <a:lnTo>
                    <a:pt x="679475" y="2184399"/>
                  </a:lnTo>
                  <a:lnTo>
                    <a:pt x="666889" y="2171699"/>
                  </a:lnTo>
                  <a:close/>
                </a:path>
                <a:path w="1152525" h="2286000">
                  <a:moveTo>
                    <a:pt x="642124" y="2158999"/>
                  </a:moveTo>
                  <a:lnTo>
                    <a:pt x="611797" y="2158999"/>
                  </a:lnTo>
                  <a:lnTo>
                    <a:pt x="624103" y="2171699"/>
                  </a:lnTo>
                  <a:lnTo>
                    <a:pt x="654532" y="2171699"/>
                  </a:lnTo>
                  <a:lnTo>
                    <a:pt x="642124" y="2158999"/>
                  </a:lnTo>
                  <a:close/>
                </a:path>
                <a:path w="1152525" h="2286000">
                  <a:moveTo>
                    <a:pt x="617689" y="2146299"/>
                  </a:moveTo>
                  <a:lnTo>
                    <a:pt x="587438" y="2146299"/>
                  </a:lnTo>
                  <a:lnTo>
                    <a:pt x="599567" y="2158999"/>
                  </a:lnTo>
                  <a:lnTo>
                    <a:pt x="629932" y="2158999"/>
                  </a:lnTo>
                  <a:lnTo>
                    <a:pt x="617689" y="2146299"/>
                  </a:lnTo>
                  <a:close/>
                </a:path>
                <a:path w="1152525" h="2286000">
                  <a:moveTo>
                    <a:pt x="569874" y="2120899"/>
                  </a:moveTo>
                  <a:lnTo>
                    <a:pt x="551586" y="2120899"/>
                  </a:lnTo>
                  <a:lnTo>
                    <a:pt x="575398" y="2146299"/>
                  </a:lnTo>
                  <a:lnTo>
                    <a:pt x="605663" y="2146299"/>
                  </a:lnTo>
                  <a:lnTo>
                    <a:pt x="593598" y="2133599"/>
                  </a:lnTo>
                  <a:lnTo>
                    <a:pt x="581761" y="2133599"/>
                  </a:lnTo>
                  <a:lnTo>
                    <a:pt x="569874" y="2120899"/>
                  </a:lnTo>
                  <a:close/>
                </a:path>
                <a:path w="1152525" h="2286000">
                  <a:moveTo>
                    <a:pt x="546506" y="2108199"/>
                  </a:moveTo>
                  <a:lnTo>
                    <a:pt x="528142" y="2108199"/>
                  </a:lnTo>
                  <a:lnTo>
                    <a:pt x="539813" y="2120899"/>
                  </a:lnTo>
                  <a:lnTo>
                    <a:pt x="558203" y="2120899"/>
                  </a:lnTo>
                  <a:lnTo>
                    <a:pt x="546506" y="2108199"/>
                  </a:lnTo>
                  <a:close/>
                </a:path>
                <a:path w="1152525" h="2286000">
                  <a:moveTo>
                    <a:pt x="176618" y="558800"/>
                  </a:moveTo>
                  <a:lnTo>
                    <a:pt x="158724" y="558800"/>
                  </a:lnTo>
                  <a:lnTo>
                    <a:pt x="151752" y="571500"/>
                  </a:lnTo>
                  <a:lnTo>
                    <a:pt x="131686" y="609600"/>
                  </a:lnTo>
                  <a:lnTo>
                    <a:pt x="112928" y="647700"/>
                  </a:lnTo>
                  <a:lnTo>
                    <a:pt x="95491" y="685799"/>
                  </a:lnTo>
                  <a:lnTo>
                    <a:pt x="79413" y="723899"/>
                  </a:lnTo>
                  <a:lnTo>
                    <a:pt x="64719" y="761999"/>
                  </a:lnTo>
                  <a:lnTo>
                    <a:pt x="51435" y="800099"/>
                  </a:lnTo>
                  <a:lnTo>
                    <a:pt x="47332" y="825499"/>
                  </a:lnTo>
                  <a:lnTo>
                    <a:pt x="43383" y="838199"/>
                  </a:lnTo>
                  <a:lnTo>
                    <a:pt x="32537" y="876299"/>
                  </a:lnTo>
                  <a:lnTo>
                    <a:pt x="23190" y="914399"/>
                  </a:lnTo>
                  <a:lnTo>
                    <a:pt x="15379" y="952499"/>
                  </a:lnTo>
                  <a:lnTo>
                    <a:pt x="13119" y="977899"/>
                  </a:lnTo>
                  <a:lnTo>
                    <a:pt x="11023" y="990599"/>
                  </a:lnTo>
                  <a:lnTo>
                    <a:pt x="5829" y="1028699"/>
                  </a:lnTo>
                  <a:lnTo>
                    <a:pt x="2235" y="1066799"/>
                  </a:lnTo>
                  <a:lnTo>
                    <a:pt x="1397" y="1092199"/>
                  </a:lnTo>
                  <a:lnTo>
                    <a:pt x="749" y="1104899"/>
                  </a:lnTo>
                  <a:lnTo>
                    <a:pt x="279" y="1117599"/>
                  </a:lnTo>
                  <a:lnTo>
                    <a:pt x="0" y="1130299"/>
                  </a:lnTo>
                  <a:lnTo>
                    <a:pt x="0" y="1155699"/>
                  </a:lnTo>
                  <a:lnTo>
                    <a:pt x="749" y="1193799"/>
                  </a:lnTo>
                  <a:lnTo>
                    <a:pt x="3238" y="1231899"/>
                  </a:lnTo>
                  <a:lnTo>
                    <a:pt x="4445" y="1244599"/>
                  </a:lnTo>
                  <a:lnTo>
                    <a:pt x="5816" y="1269999"/>
                  </a:lnTo>
                  <a:lnTo>
                    <a:pt x="11010" y="1308099"/>
                  </a:lnTo>
                  <a:lnTo>
                    <a:pt x="17792" y="1346199"/>
                  </a:lnTo>
                  <a:lnTo>
                    <a:pt x="23177" y="1371599"/>
                  </a:lnTo>
                  <a:lnTo>
                    <a:pt x="26123" y="1396999"/>
                  </a:lnTo>
                  <a:lnTo>
                    <a:pt x="35979" y="1435099"/>
                  </a:lnTo>
                  <a:lnTo>
                    <a:pt x="47307" y="1473199"/>
                  </a:lnTo>
                  <a:lnTo>
                    <a:pt x="60109" y="1511299"/>
                  </a:lnTo>
                  <a:lnTo>
                    <a:pt x="74320" y="1549399"/>
                  </a:lnTo>
                  <a:lnTo>
                    <a:pt x="89941" y="1587499"/>
                  </a:lnTo>
                  <a:lnTo>
                    <a:pt x="106934" y="1625599"/>
                  </a:lnTo>
                  <a:lnTo>
                    <a:pt x="125260" y="1663699"/>
                  </a:lnTo>
                  <a:lnTo>
                    <a:pt x="144881" y="1701799"/>
                  </a:lnTo>
                  <a:lnTo>
                    <a:pt x="165785" y="1739899"/>
                  </a:lnTo>
                  <a:lnTo>
                    <a:pt x="187934" y="1777999"/>
                  </a:lnTo>
                  <a:lnTo>
                    <a:pt x="211277" y="1816099"/>
                  </a:lnTo>
                  <a:lnTo>
                    <a:pt x="227520" y="1828799"/>
                  </a:lnTo>
                  <a:lnTo>
                    <a:pt x="244271" y="1854199"/>
                  </a:lnTo>
                  <a:lnTo>
                    <a:pt x="261531" y="1879599"/>
                  </a:lnTo>
                  <a:lnTo>
                    <a:pt x="279298" y="1892299"/>
                  </a:lnTo>
                  <a:lnTo>
                    <a:pt x="297548" y="1917699"/>
                  </a:lnTo>
                  <a:lnTo>
                    <a:pt x="316280" y="1943099"/>
                  </a:lnTo>
                  <a:lnTo>
                    <a:pt x="335483" y="1955799"/>
                  </a:lnTo>
                  <a:lnTo>
                    <a:pt x="355155" y="1981199"/>
                  </a:lnTo>
                  <a:lnTo>
                    <a:pt x="375272" y="1993899"/>
                  </a:lnTo>
                  <a:lnTo>
                    <a:pt x="395846" y="2006599"/>
                  </a:lnTo>
                  <a:lnTo>
                    <a:pt x="416852" y="2031999"/>
                  </a:lnTo>
                  <a:lnTo>
                    <a:pt x="438289" y="2044699"/>
                  </a:lnTo>
                  <a:lnTo>
                    <a:pt x="460133" y="2070099"/>
                  </a:lnTo>
                  <a:lnTo>
                    <a:pt x="482396" y="2082799"/>
                  </a:lnTo>
                  <a:lnTo>
                    <a:pt x="505066" y="2095499"/>
                  </a:lnTo>
                  <a:lnTo>
                    <a:pt x="516572" y="2108199"/>
                  </a:lnTo>
                  <a:lnTo>
                    <a:pt x="546569" y="2108199"/>
                  </a:lnTo>
                  <a:lnTo>
                    <a:pt x="534962" y="2095499"/>
                  </a:lnTo>
                  <a:lnTo>
                    <a:pt x="523582" y="2095499"/>
                  </a:lnTo>
                  <a:lnTo>
                    <a:pt x="512165" y="2082799"/>
                  </a:lnTo>
                  <a:lnTo>
                    <a:pt x="489724" y="2070099"/>
                  </a:lnTo>
                  <a:lnTo>
                    <a:pt x="467702" y="2057399"/>
                  </a:lnTo>
                  <a:lnTo>
                    <a:pt x="446087" y="2031999"/>
                  </a:lnTo>
                  <a:lnTo>
                    <a:pt x="446214" y="2031999"/>
                  </a:lnTo>
                  <a:lnTo>
                    <a:pt x="424891" y="2019299"/>
                  </a:lnTo>
                  <a:lnTo>
                    <a:pt x="404114" y="2006599"/>
                  </a:lnTo>
                  <a:lnTo>
                    <a:pt x="383768" y="1981199"/>
                  </a:lnTo>
                  <a:lnTo>
                    <a:pt x="363867" y="1968499"/>
                  </a:lnTo>
                  <a:lnTo>
                    <a:pt x="344411" y="1943099"/>
                  </a:lnTo>
                  <a:lnTo>
                    <a:pt x="325424" y="1930399"/>
                  </a:lnTo>
                  <a:lnTo>
                    <a:pt x="306895" y="1904999"/>
                  </a:lnTo>
                  <a:lnTo>
                    <a:pt x="288836" y="1892299"/>
                  </a:lnTo>
                  <a:lnTo>
                    <a:pt x="271272" y="1866899"/>
                  </a:lnTo>
                  <a:lnTo>
                    <a:pt x="254203" y="1841499"/>
                  </a:lnTo>
                  <a:lnTo>
                    <a:pt x="237629" y="1828799"/>
                  </a:lnTo>
                  <a:lnTo>
                    <a:pt x="221576" y="1803399"/>
                  </a:lnTo>
                  <a:lnTo>
                    <a:pt x="206044" y="1777999"/>
                  </a:lnTo>
                  <a:lnTo>
                    <a:pt x="198488" y="1765299"/>
                  </a:lnTo>
                  <a:lnTo>
                    <a:pt x="191058" y="1752599"/>
                  </a:lnTo>
                  <a:lnTo>
                    <a:pt x="183756" y="1739899"/>
                  </a:lnTo>
                  <a:lnTo>
                    <a:pt x="176618" y="1739899"/>
                  </a:lnTo>
                  <a:lnTo>
                    <a:pt x="169557" y="1727199"/>
                  </a:lnTo>
                  <a:lnTo>
                    <a:pt x="162661" y="1714499"/>
                  </a:lnTo>
                  <a:lnTo>
                    <a:pt x="155905" y="1701799"/>
                  </a:lnTo>
                  <a:lnTo>
                    <a:pt x="149301" y="1689099"/>
                  </a:lnTo>
                  <a:lnTo>
                    <a:pt x="142824" y="1676399"/>
                  </a:lnTo>
                  <a:lnTo>
                    <a:pt x="136499" y="1663699"/>
                  </a:lnTo>
                  <a:lnTo>
                    <a:pt x="130314" y="1650999"/>
                  </a:lnTo>
                  <a:lnTo>
                    <a:pt x="124269" y="1638299"/>
                  </a:lnTo>
                  <a:lnTo>
                    <a:pt x="118376" y="1625599"/>
                  </a:lnTo>
                  <a:lnTo>
                    <a:pt x="112636" y="1612899"/>
                  </a:lnTo>
                  <a:lnTo>
                    <a:pt x="107035" y="1600199"/>
                  </a:lnTo>
                  <a:lnTo>
                    <a:pt x="101574" y="1587499"/>
                  </a:lnTo>
                  <a:lnTo>
                    <a:pt x="96278" y="1574799"/>
                  </a:lnTo>
                  <a:lnTo>
                    <a:pt x="91135" y="1562099"/>
                  </a:lnTo>
                  <a:lnTo>
                    <a:pt x="86131" y="1549399"/>
                  </a:lnTo>
                  <a:lnTo>
                    <a:pt x="81292" y="1536699"/>
                  </a:lnTo>
                  <a:lnTo>
                    <a:pt x="76606" y="1523999"/>
                  </a:lnTo>
                  <a:lnTo>
                    <a:pt x="72072" y="1511299"/>
                  </a:lnTo>
                  <a:lnTo>
                    <a:pt x="67691" y="1498599"/>
                  </a:lnTo>
                  <a:lnTo>
                    <a:pt x="63474" y="1485899"/>
                  </a:lnTo>
                  <a:lnTo>
                    <a:pt x="59423" y="1473199"/>
                  </a:lnTo>
                  <a:lnTo>
                    <a:pt x="55524" y="1460499"/>
                  </a:lnTo>
                  <a:lnTo>
                    <a:pt x="51777" y="1447799"/>
                  </a:lnTo>
                  <a:lnTo>
                    <a:pt x="48209" y="1435099"/>
                  </a:lnTo>
                  <a:lnTo>
                    <a:pt x="44792" y="1422399"/>
                  </a:lnTo>
                  <a:lnTo>
                    <a:pt x="41554" y="1396999"/>
                  </a:lnTo>
                  <a:lnTo>
                    <a:pt x="38468" y="1384299"/>
                  </a:lnTo>
                  <a:lnTo>
                    <a:pt x="35560" y="1371599"/>
                  </a:lnTo>
                  <a:lnTo>
                    <a:pt x="32804" y="1358899"/>
                  </a:lnTo>
                  <a:lnTo>
                    <a:pt x="30238" y="1346199"/>
                  </a:lnTo>
                  <a:lnTo>
                    <a:pt x="27825" y="1333499"/>
                  </a:lnTo>
                  <a:lnTo>
                    <a:pt x="25590" y="1320799"/>
                  </a:lnTo>
                  <a:lnTo>
                    <a:pt x="23533" y="1308099"/>
                  </a:lnTo>
                  <a:lnTo>
                    <a:pt x="21640" y="1295399"/>
                  </a:lnTo>
                  <a:lnTo>
                    <a:pt x="19926" y="1282699"/>
                  </a:lnTo>
                  <a:lnTo>
                    <a:pt x="18389" y="1257299"/>
                  </a:lnTo>
                  <a:lnTo>
                    <a:pt x="17030" y="1244599"/>
                  </a:lnTo>
                  <a:lnTo>
                    <a:pt x="15836" y="1231899"/>
                  </a:lnTo>
                  <a:lnTo>
                    <a:pt x="14833" y="1219199"/>
                  </a:lnTo>
                  <a:lnTo>
                    <a:pt x="14008" y="1206499"/>
                  </a:lnTo>
                  <a:lnTo>
                    <a:pt x="13373" y="1193799"/>
                  </a:lnTo>
                  <a:lnTo>
                    <a:pt x="12903" y="1181099"/>
                  </a:lnTo>
                  <a:lnTo>
                    <a:pt x="12636" y="1155699"/>
                  </a:lnTo>
                  <a:lnTo>
                    <a:pt x="12636" y="1130299"/>
                  </a:lnTo>
                  <a:lnTo>
                    <a:pt x="12915" y="1117599"/>
                  </a:lnTo>
                  <a:lnTo>
                    <a:pt x="13373" y="1104899"/>
                  </a:lnTo>
                  <a:lnTo>
                    <a:pt x="14020" y="1092199"/>
                  </a:lnTo>
                  <a:lnTo>
                    <a:pt x="14846" y="1079499"/>
                  </a:lnTo>
                  <a:lnTo>
                    <a:pt x="15849" y="1054099"/>
                  </a:lnTo>
                  <a:lnTo>
                    <a:pt x="17030" y="1041399"/>
                  </a:lnTo>
                  <a:lnTo>
                    <a:pt x="18389" y="1028699"/>
                  </a:lnTo>
                  <a:lnTo>
                    <a:pt x="19939" y="1015999"/>
                  </a:lnTo>
                  <a:lnTo>
                    <a:pt x="21653" y="1003299"/>
                  </a:lnTo>
                  <a:lnTo>
                    <a:pt x="23545" y="990599"/>
                  </a:lnTo>
                  <a:lnTo>
                    <a:pt x="25603" y="977899"/>
                  </a:lnTo>
                  <a:lnTo>
                    <a:pt x="27838" y="965199"/>
                  </a:lnTo>
                  <a:lnTo>
                    <a:pt x="30251" y="939799"/>
                  </a:lnTo>
                  <a:lnTo>
                    <a:pt x="31534" y="939799"/>
                  </a:lnTo>
                  <a:lnTo>
                    <a:pt x="32829" y="927099"/>
                  </a:lnTo>
                  <a:lnTo>
                    <a:pt x="35572" y="914399"/>
                  </a:lnTo>
                  <a:lnTo>
                    <a:pt x="38481" y="901699"/>
                  </a:lnTo>
                  <a:lnTo>
                    <a:pt x="41567" y="888999"/>
                  </a:lnTo>
                  <a:lnTo>
                    <a:pt x="44818" y="876299"/>
                  </a:lnTo>
                  <a:lnTo>
                    <a:pt x="48221" y="863599"/>
                  </a:lnTo>
                  <a:lnTo>
                    <a:pt x="51803" y="850899"/>
                  </a:lnTo>
                  <a:lnTo>
                    <a:pt x="55537" y="838199"/>
                  </a:lnTo>
                  <a:lnTo>
                    <a:pt x="59436" y="825499"/>
                  </a:lnTo>
                  <a:lnTo>
                    <a:pt x="63500" y="812799"/>
                  </a:lnTo>
                  <a:lnTo>
                    <a:pt x="67716" y="800099"/>
                  </a:lnTo>
                  <a:lnTo>
                    <a:pt x="72097" y="787399"/>
                  </a:lnTo>
                  <a:lnTo>
                    <a:pt x="76631" y="774699"/>
                  </a:lnTo>
                  <a:lnTo>
                    <a:pt x="81318" y="761999"/>
                  </a:lnTo>
                  <a:lnTo>
                    <a:pt x="86156" y="749299"/>
                  </a:lnTo>
                  <a:lnTo>
                    <a:pt x="91160" y="736599"/>
                  </a:lnTo>
                  <a:lnTo>
                    <a:pt x="96304" y="723899"/>
                  </a:lnTo>
                  <a:lnTo>
                    <a:pt x="101612" y="711199"/>
                  </a:lnTo>
                  <a:lnTo>
                    <a:pt x="107061" y="698499"/>
                  </a:lnTo>
                  <a:lnTo>
                    <a:pt x="112661" y="685799"/>
                  </a:lnTo>
                  <a:lnTo>
                    <a:pt x="118414" y="673099"/>
                  </a:lnTo>
                  <a:lnTo>
                    <a:pt x="124307" y="660400"/>
                  </a:lnTo>
                  <a:lnTo>
                    <a:pt x="130352" y="647700"/>
                  </a:lnTo>
                  <a:lnTo>
                    <a:pt x="136537" y="635000"/>
                  </a:lnTo>
                  <a:lnTo>
                    <a:pt x="142862" y="622300"/>
                  </a:lnTo>
                  <a:lnTo>
                    <a:pt x="149339" y="609600"/>
                  </a:lnTo>
                  <a:lnTo>
                    <a:pt x="155943" y="596900"/>
                  </a:lnTo>
                  <a:lnTo>
                    <a:pt x="162699" y="584200"/>
                  </a:lnTo>
                  <a:lnTo>
                    <a:pt x="169595" y="571500"/>
                  </a:lnTo>
                  <a:lnTo>
                    <a:pt x="176618" y="558800"/>
                  </a:lnTo>
                  <a:close/>
                </a:path>
                <a:path w="1152525" h="2286000">
                  <a:moveTo>
                    <a:pt x="31534" y="939799"/>
                  </a:moveTo>
                  <a:lnTo>
                    <a:pt x="30251" y="939799"/>
                  </a:lnTo>
                  <a:lnTo>
                    <a:pt x="30238" y="952499"/>
                  </a:lnTo>
                  <a:lnTo>
                    <a:pt x="31534" y="939799"/>
                  </a:lnTo>
                  <a:close/>
                </a:path>
                <a:path w="1152525" h="2286000">
                  <a:moveTo>
                    <a:pt x="535025" y="190500"/>
                  </a:moveTo>
                  <a:lnTo>
                    <a:pt x="505155" y="190500"/>
                  </a:lnTo>
                  <a:lnTo>
                    <a:pt x="482523" y="215900"/>
                  </a:lnTo>
                  <a:lnTo>
                    <a:pt x="460260" y="228600"/>
                  </a:lnTo>
                  <a:lnTo>
                    <a:pt x="438404" y="241300"/>
                  </a:lnTo>
                  <a:lnTo>
                    <a:pt x="416966" y="266700"/>
                  </a:lnTo>
                  <a:lnTo>
                    <a:pt x="395960" y="279400"/>
                  </a:lnTo>
                  <a:lnTo>
                    <a:pt x="375272" y="304800"/>
                  </a:lnTo>
                  <a:lnTo>
                    <a:pt x="355257" y="317500"/>
                  </a:lnTo>
                  <a:lnTo>
                    <a:pt x="335584" y="342900"/>
                  </a:lnTo>
                  <a:lnTo>
                    <a:pt x="316382" y="355600"/>
                  </a:lnTo>
                  <a:lnTo>
                    <a:pt x="297649" y="381000"/>
                  </a:lnTo>
                  <a:lnTo>
                    <a:pt x="279387" y="393700"/>
                  </a:lnTo>
                  <a:lnTo>
                    <a:pt x="261632" y="419100"/>
                  </a:lnTo>
                  <a:lnTo>
                    <a:pt x="244360" y="444500"/>
                  </a:lnTo>
                  <a:lnTo>
                    <a:pt x="227609" y="457200"/>
                  </a:lnTo>
                  <a:lnTo>
                    <a:pt x="195656" y="508000"/>
                  </a:lnTo>
                  <a:lnTo>
                    <a:pt x="173075" y="546100"/>
                  </a:lnTo>
                  <a:lnTo>
                    <a:pt x="165823" y="558800"/>
                  </a:lnTo>
                  <a:lnTo>
                    <a:pt x="176580" y="558800"/>
                  </a:lnTo>
                  <a:lnTo>
                    <a:pt x="183794" y="546100"/>
                  </a:lnTo>
                  <a:lnTo>
                    <a:pt x="191096" y="533400"/>
                  </a:lnTo>
                  <a:lnTo>
                    <a:pt x="198526" y="520700"/>
                  </a:lnTo>
                  <a:lnTo>
                    <a:pt x="206108" y="508000"/>
                  </a:lnTo>
                  <a:lnTo>
                    <a:pt x="221665" y="495300"/>
                  </a:lnTo>
                  <a:lnTo>
                    <a:pt x="237718" y="469900"/>
                  </a:lnTo>
                  <a:lnTo>
                    <a:pt x="254292" y="444500"/>
                  </a:lnTo>
                  <a:lnTo>
                    <a:pt x="271373" y="431800"/>
                  </a:lnTo>
                  <a:lnTo>
                    <a:pt x="288937" y="406400"/>
                  </a:lnTo>
                  <a:lnTo>
                    <a:pt x="306997" y="381000"/>
                  </a:lnTo>
                  <a:lnTo>
                    <a:pt x="325526" y="368300"/>
                  </a:lnTo>
                  <a:lnTo>
                    <a:pt x="344525" y="342900"/>
                  </a:lnTo>
                  <a:lnTo>
                    <a:pt x="363981" y="330200"/>
                  </a:lnTo>
                  <a:lnTo>
                    <a:pt x="383882" y="304800"/>
                  </a:lnTo>
                  <a:lnTo>
                    <a:pt x="404228" y="292100"/>
                  </a:lnTo>
                  <a:lnTo>
                    <a:pt x="425005" y="266700"/>
                  </a:lnTo>
                  <a:lnTo>
                    <a:pt x="446214" y="254000"/>
                  </a:lnTo>
                  <a:lnTo>
                    <a:pt x="446087" y="254000"/>
                  </a:lnTo>
                  <a:lnTo>
                    <a:pt x="467817" y="241300"/>
                  </a:lnTo>
                  <a:lnTo>
                    <a:pt x="489839" y="228600"/>
                  </a:lnTo>
                  <a:lnTo>
                    <a:pt x="512254" y="203200"/>
                  </a:lnTo>
                  <a:lnTo>
                    <a:pt x="523519" y="203200"/>
                  </a:lnTo>
                  <a:lnTo>
                    <a:pt x="535025" y="190500"/>
                  </a:lnTo>
                  <a:close/>
                </a:path>
                <a:path w="1152525" h="2286000">
                  <a:moveTo>
                    <a:pt x="558203" y="177800"/>
                  </a:moveTo>
                  <a:lnTo>
                    <a:pt x="528205" y="177800"/>
                  </a:lnTo>
                  <a:lnTo>
                    <a:pt x="516636" y="190500"/>
                  </a:lnTo>
                  <a:lnTo>
                    <a:pt x="546506" y="190500"/>
                  </a:lnTo>
                  <a:lnTo>
                    <a:pt x="558203" y="177800"/>
                  </a:lnTo>
                  <a:close/>
                </a:path>
                <a:path w="1152525" h="2286000">
                  <a:moveTo>
                    <a:pt x="569937" y="165100"/>
                  </a:moveTo>
                  <a:lnTo>
                    <a:pt x="551649" y="165100"/>
                  </a:lnTo>
                  <a:lnTo>
                    <a:pt x="539889" y="177800"/>
                  </a:lnTo>
                  <a:lnTo>
                    <a:pt x="558139" y="177800"/>
                  </a:lnTo>
                  <a:lnTo>
                    <a:pt x="569937" y="165100"/>
                  </a:lnTo>
                  <a:close/>
                </a:path>
                <a:path w="1152525" h="2286000">
                  <a:moveTo>
                    <a:pt x="593674" y="152400"/>
                  </a:moveTo>
                  <a:lnTo>
                    <a:pt x="575462" y="152400"/>
                  </a:lnTo>
                  <a:lnTo>
                    <a:pt x="563511" y="165100"/>
                  </a:lnTo>
                  <a:lnTo>
                    <a:pt x="581698" y="165100"/>
                  </a:lnTo>
                  <a:lnTo>
                    <a:pt x="593674" y="152400"/>
                  </a:lnTo>
                  <a:close/>
                </a:path>
                <a:path w="1152525" h="2286000">
                  <a:moveTo>
                    <a:pt x="642188" y="127000"/>
                  </a:moveTo>
                  <a:lnTo>
                    <a:pt x="611860" y="127000"/>
                  </a:lnTo>
                  <a:lnTo>
                    <a:pt x="587502" y="152400"/>
                  </a:lnTo>
                  <a:lnTo>
                    <a:pt x="605599" y="152400"/>
                  </a:lnTo>
                  <a:lnTo>
                    <a:pt x="617753" y="139700"/>
                  </a:lnTo>
                  <a:lnTo>
                    <a:pt x="629856" y="139700"/>
                  </a:lnTo>
                  <a:lnTo>
                    <a:pt x="642188" y="127000"/>
                  </a:lnTo>
                  <a:close/>
                </a:path>
                <a:path w="1152525" h="2286000">
                  <a:moveTo>
                    <a:pt x="666965" y="114300"/>
                  </a:moveTo>
                  <a:lnTo>
                    <a:pt x="636562" y="114300"/>
                  </a:lnTo>
                  <a:lnTo>
                    <a:pt x="624166" y="127000"/>
                  </a:lnTo>
                  <a:lnTo>
                    <a:pt x="654469" y="127000"/>
                  </a:lnTo>
                  <a:lnTo>
                    <a:pt x="666965" y="114300"/>
                  </a:lnTo>
                  <a:close/>
                </a:path>
                <a:path w="1152525" h="2286000">
                  <a:moveTo>
                    <a:pt x="704735" y="101600"/>
                  </a:moveTo>
                  <a:lnTo>
                    <a:pt x="674268" y="101600"/>
                  </a:lnTo>
                  <a:lnTo>
                    <a:pt x="661619" y="114300"/>
                  </a:lnTo>
                  <a:lnTo>
                    <a:pt x="691984" y="114300"/>
                  </a:lnTo>
                  <a:lnTo>
                    <a:pt x="704735" y="101600"/>
                  </a:lnTo>
                  <a:close/>
                </a:path>
                <a:path w="1152525" h="2286000">
                  <a:moveTo>
                    <a:pt x="730313" y="88900"/>
                  </a:moveTo>
                  <a:lnTo>
                    <a:pt x="699808" y="88900"/>
                  </a:lnTo>
                  <a:lnTo>
                    <a:pt x="686993" y="101600"/>
                  </a:lnTo>
                  <a:lnTo>
                    <a:pt x="717410" y="101600"/>
                  </a:lnTo>
                  <a:lnTo>
                    <a:pt x="730313" y="88900"/>
                  </a:lnTo>
                  <a:close/>
                </a:path>
                <a:path w="1152525" h="2286000">
                  <a:moveTo>
                    <a:pt x="756196" y="76200"/>
                  </a:moveTo>
                  <a:lnTo>
                    <a:pt x="725678" y="76200"/>
                  </a:lnTo>
                  <a:lnTo>
                    <a:pt x="712711" y="88900"/>
                  </a:lnTo>
                  <a:lnTo>
                    <a:pt x="743140" y="88900"/>
                  </a:lnTo>
                  <a:lnTo>
                    <a:pt x="756196" y="76200"/>
                  </a:lnTo>
                  <a:close/>
                </a:path>
                <a:path w="1152525" h="2286000">
                  <a:moveTo>
                    <a:pt x="795578" y="63500"/>
                  </a:moveTo>
                  <a:lnTo>
                    <a:pt x="765060" y="63500"/>
                  </a:lnTo>
                  <a:lnTo>
                    <a:pt x="751852" y="76200"/>
                  </a:lnTo>
                  <a:lnTo>
                    <a:pt x="782307" y="76200"/>
                  </a:lnTo>
                  <a:lnTo>
                    <a:pt x="795578" y="63500"/>
                  </a:lnTo>
                  <a:close/>
                </a:path>
                <a:path w="1152525" h="2286000">
                  <a:moveTo>
                    <a:pt x="835609" y="50800"/>
                  </a:moveTo>
                  <a:lnTo>
                    <a:pt x="791679" y="50800"/>
                  </a:lnTo>
                  <a:lnTo>
                    <a:pt x="778332" y="63500"/>
                  </a:lnTo>
                  <a:lnTo>
                    <a:pt x="822121" y="63500"/>
                  </a:lnTo>
                  <a:lnTo>
                    <a:pt x="835609" y="50800"/>
                  </a:lnTo>
                  <a:close/>
                </a:path>
                <a:path w="1152525" h="2286000">
                  <a:moveTo>
                    <a:pt x="889914" y="38100"/>
                  </a:moveTo>
                  <a:lnTo>
                    <a:pt x="845781" y="38100"/>
                  </a:lnTo>
                  <a:lnTo>
                    <a:pt x="832154" y="50800"/>
                  </a:lnTo>
                  <a:lnTo>
                    <a:pt x="876160" y="50800"/>
                  </a:lnTo>
                  <a:lnTo>
                    <a:pt x="889914" y="38100"/>
                  </a:lnTo>
                  <a:close/>
                </a:path>
                <a:path w="1152525" h="2286000">
                  <a:moveTo>
                    <a:pt x="945235" y="25400"/>
                  </a:moveTo>
                  <a:lnTo>
                    <a:pt x="887069" y="25400"/>
                  </a:lnTo>
                  <a:lnTo>
                    <a:pt x="873239" y="38100"/>
                  </a:lnTo>
                  <a:lnTo>
                    <a:pt x="931240" y="38100"/>
                  </a:lnTo>
                  <a:lnTo>
                    <a:pt x="945235" y="25400"/>
                  </a:lnTo>
                  <a:close/>
                </a:path>
                <a:path w="1152525" h="2286000">
                  <a:moveTo>
                    <a:pt x="1044295" y="12700"/>
                  </a:moveTo>
                  <a:lnTo>
                    <a:pt x="943025" y="12700"/>
                  </a:lnTo>
                  <a:lnTo>
                    <a:pt x="928941" y="25400"/>
                  </a:lnTo>
                  <a:lnTo>
                    <a:pt x="1029906" y="25400"/>
                  </a:lnTo>
                  <a:lnTo>
                    <a:pt x="1044295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3760482" y="3645598"/>
              <a:ext cx="5597525" cy="2279015"/>
            </a:xfrm>
            <a:custGeom>
              <a:avLst/>
              <a:gdLst/>
              <a:ahLst/>
              <a:cxnLst/>
              <a:rect l="l" t="t" r="r" b="b"/>
              <a:pathLst>
                <a:path w="5597525" h="2279015">
                  <a:moveTo>
                    <a:pt x="5596915" y="0"/>
                  </a:moveTo>
                  <a:lnTo>
                    <a:pt x="0" y="0"/>
                  </a:lnTo>
                  <a:lnTo>
                    <a:pt x="0" y="2278557"/>
                  </a:lnTo>
                  <a:lnTo>
                    <a:pt x="5596915" y="2278557"/>
                  </a:lnTo>
                  <a:lnTo>
                    <a:pt x="5596915" y="0"/>
                  </a:lnTo>
                  <a:close/>
                </a:path>
              </a:pathLst>
            </a:custGeom>
            <a:solidFill>
              <a:srgbClr val="6B8A77">
                <a:alpha val="8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3754170" y="3639286"/>
              <a:ext cx="5609590" cy="2291715"/>
            </a:xfrm>
            <a:custGeom>
              <a:avLst/>
              <a:gdLst/>
              <a:ahLst/>
              <a:cxnLst/>
              <a:rect l="l" t="t" r="r" b="b"/>
              <a:pathLst>
                <a:path w="5609590" h="2291715">
                  <a:moveTo>
                    <a:pt x="5603227" y="0"/>
                  </a:moveTo>
                  <a:lnTo>
                    <a:pt x="6311" y="0"/>
                  </a:lnTo>
                  <a:lnTo>
                    <a:pt x="4356" y="304"/>
                  </a:lnTo>
                  <a:lnTo>
                    <a:pt x="2603" y="1206"/>
                  </a:lnTo>
                  <a:lnTo>
                    <a:pt x="1206" y="2603"/>
                  </a:lnTo>
                  <a:lnTo>
                    <a:pt x="304" y="4368"/>
                  </a:lnTo>
                  <a:lnTo>
                    <a:pt x="0" y="6311"/>
                  </a:lnTo>
                  <a:lnTo>
                    <a:pt x="0" y="2284882"/>
                  </a:lnTo>
                  <a:lnTo>
                    <a:pt x="6311" y="2291194"/>
                  </a:lnTo>
                  <a:lnTo>
                    <a:pt x="5603227" y="2291194"/>
                  </a:lnTo>
                  <a:lnTo>
                    <a:pt x="5609539" y="2284882"/>
                  </a:lnTo>
                  <a:lnTo>
                    <a:pt x="12623" y="2284882"/>
                  </a:lnTo>
                  <a:lnTo>
                    <a:pt x="6311" y="2278557"/>
                  </a:lnTo>
                  <a:lnTo>
                    <a:pt x="12623" y="2278557"/>
                  </a:lnTo>
                  <a:lnTo>
                    <a:pt x="12623" y="12636"/>
                  </a:lnTo>
                  <a:lnTo>
                    <a:pt x="6311" y="12636"/>
                  </a:lnTo>
                  <a:lnTo>
                    <a:pt x="12623" y="6311"/>
                  </a:lnTo>
                  <a:lnTo>
                    <a:pt x="5609539" y="6311"/>
                  </a:lnTo>
                  <a:lnTo>
                    <a:pt x="5609234" y="4368"/>
                  </a:lnTo>
                  <a:lnTo>
                    <a:pt x="5608332" y="2603"/>
                  </a:lnTo>
                  <a:lnTo>
                    <a:pt x="5606935" y="1206"/>
                  </a:lnTo>
                  <a:lnTo>
                    <a:pt x="5605183" y="304"/>
                  </a:lnTo>
                  <a:lnTo>
                    <a:pt x="5603227" y="0"/>
                  </a:lnTo>
                  <a:close/>
                </a:path>
                <a:path w="5609590" h="2291715">
                  <a:moveTo>
                    <a:pt x="12623" y="2278557"/>
                  </a:moveTo>
                  <a:lnTo>
                    <a:pt x="6311" y="2278557"/>
                  </a:lnTo>
                  <a:lnTo>
                    <a:pt x="12623" y="2284882"/>
                  </a:lnTo>
                  <a:lnTo>
                    <a:pt x="12623" y="2278557"/>
                  </a:lnTo>
                  <a:close/>
                </a:path>
                <a:path w="5609590" h="2291715">
                  <a:moveTo>
                    <a:pt x="5596915" y="2278557"/>
                  </a:moveTo>
                  <a:lnTo>
                    <a:pt x="12623" y="2278557"/>
                  </a:lnTo>
                  <a:lnTo>
                    <a:pt x="12623" y="2284882"/>
                  </a:lnTo>
                  <a:lnTo>
                    <a:pt x="5596915" y="2284882"/>
                  </a:lnTo>
                  <a:lnTo>
                    <a:pt x="5596915" y="2278557"/>
                  </a:lnTo>
                  <a:close/>
                </a:path>
                <a:path w="5609590" h="2291715">
                  <a:moveTo>
                    <a:pt x="5596915" y="6311"/>
                  </a:moveTo>
                  <a:lnTo>
                    <a:pt x="5596915" y="2284882"/>
                  </a:lnTo>
                  <a:lnTo>
                    <a:pt x="5603227" y="2278557"/>
                  </a:lnTo>
                  <a:lnTo>
                    <a:pt x="5609539" y="2278557"/>
                  </a:lnTo>
                  <a:lnTo>
                    <a:pt x="5609539" y="12636"/>
                  </a:lnTo>
                  <a:lnTo>
                    <a:pt x="5603227" y="12636"/>
                  </a:lnTo>
                  <a:lnTo>
                    <a:pt x="5596915" y="6311"/>
                  </a:lnTo>
                  <a:close/>
                </a:path>
                <a:path w="5609590" h="2291715">
                  <a:moveTo>
                    <a:pt x="5609539" y="2278557"/>
                  </a:moveTo>
                  <a:lnTo>
                    <a:pt x="5603227" y="2278557"/>
                  </a:lnTo>
                  <a:lnTo>
                    <a:pt x="5596915" y="2284882"/>
                  </a:lnTo>
                  <a:lnTo>
                    <a:pt x="5609539" y="2284882"/>
                  </a:lnTo>
                  <a:lnTo>
                    <a:pt x="5609539" y="2278557"/>
                  </a:lnTo>
                  <a:close/>
                </a:path>
                <a:path w="5609590" h="2291715">
                  <a:moveTo>
                    <a:pt x="12623" y="6311"/>
                  </a:moveTo>
                  <a:lnTo>
                    <a:pt x="6311" y="12636"/>
                  </a:lnTo>
                  <a:lnTo>
                    <a:pt x="12623" y="12636"/>
                  </a:lnTo>
                  <a:lnTo>
                    <a:pt x="12623" y="6311"/>
                  </a:lnTo>
                  <a:close/>
                </a:path>
                <a:path w="5609590" h="2291715">
                  <a:moveTo>
                    <a:pt x="5596915" y="6311"/>
                  </a:moveTo>
                  <a:lnTo>
                    <a:pt x="12623" y="6311"/>
                  </a:lnTo>
                  <a:lnTo>
                    <a:pt x="12623" y="12636"/>
                  </a:lnTo>
                  <a:lnTo>
                    <a:pt x="5596915" y="12636"/>
                  </a:lnTo>
                  <a:lnTo>
                    <a:pt x="5596915" y="6311"/>
                  </a:lnTo>
                  <a:close/>
                </a:path>
                <a:path w="5609590" h="2291715">
                  <a:moveTo>
                    <a:pt x="5609539" y="6311"/>
                  </a:moveTo>
                  <a:lnTo>
                    <a:pt x="5596915" y="6311"/>
                  </a:lnTo>
                  <a:lnTo>
                    <a:pt x="5603227" y="12636"/>
                  </a:lnTo>
                  <a:lnTo>
                    <a:pt x="5609539" y="12636"/>
                  </a:lnTo>
                  <a:lnTo>
                    <a:pt x="5609539" y="6311"/>
                  </a:lnTo>
                  <a:close/>
                </a:path>
              </a:pathLst>
            </a:custGeom>
            <a:solidFill>
              <a:srgbClr val="698A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3040964" y="4087164"/>
              <a:ext cx="720090" cy="1756410"/>
            </a:xfrm>
            <a:custGeom>
              <a:avLst/>
              <a:gdLst/>
              <a:ahLst/>
              <a:cxnLst/>
              <a:rect l="l" t="t" r="r" b="b"/>
              <a:pathLst>
                <a:path w="720089" h="1756410">
                  <a:moveTo>
                    <a:pt x="719518" y="0"/>
                  </a:moveTo>
                  <a:lnTo>
                    <a:pt x="675688" y="1602"/>
                  </a:lnTo>
                  <a:lnTo>
                    <a:pt x="632552" y="6348"/>
                  </a:lnTo>
                  <a:lnTo>
                    <a:pt x="590186" y="14146"/>
                  </a:lnTo>
                  <a:lnTo>
                    <a:pt x="548665" y="24905"/>
                  </a:lnTo>
                  <a:lnTo>
                    <a:pt x="508064" y="38531"/>
                  </a:lnTo>
                  <a:lnTo>
                    <a:pt x="468458" y="54934"/>
                  </a:lnTo>
                  <a:lnTo>
                    <a:pt x="429923" y="74021"/>
                  </a:lnTo>
                  <a:lnTo>
                    <a:pt x="392535" y="95701"/>
                  </a:lnTo>
                  <a:lnTo>
                    <a:pt x="356367" y="119882"/>
                  </a:lnTo>
                  <a:lnTo>
                    <a:pt x="321496" y="146472"/>
                  </a:lnTo>
                  <a:lnTo>
                    <a:pt x="287997" y="175379"/>
                  </a:lnTo>
                  <a:lnTo>
                    <a:pt x="255945" y="206511"/>
                  </a:lnTo>
                  <a:lnTo>
                    <a:pt x="225415" y="239777"/>
                  </a:lnTo>
                  <a:lnTo>
                    <a:pt x="196483" y="275084"/>
                  </a:lnTo>
                  <a:lnTo>
                    <a:pt x="169224" y="312341"/>
                  </a:lnTo>
                  <a:lnTo>
                    <a:pt x="143713" y="351455"/>
                  </a:lnTo>
                  <a:lnTo>
                    <a:pt x="120026" y="392336"/>
                  </a:lnTo>
                  <a:lnTo>
                    <a:pt x="98237" y="434891"/>
                  </a:lnTo>
                  <a:lnTo>
                    <a:pt x="78422" y="479028"/>
                  </a:lnTo>
                  <a:lnTo>
                    <a:pt x="60656" y="524655"/>
                  </a:lnTo>
                  <a:lnTo>
                    <a:pt x="45015" y="571681"/>
                  </a:lnTo>
                  <a:lnTo>
                    <a:pt x="31574" y="620014"/>
                  </a:lnTo>
                  <a:lnTo>
                    <a:pt x="20408" y="669562"/>
                  </a:lnTo>
                  <a:lnTo>
                    <a:pt x="11592" y="720233"/>
                  </a:lnTo>
                  <a:lnTo>
                    <a:pt x="5202" y="771935"/>
                  </a:lnTo>
                  <a:lnTo>
                    <a:pt x="1313" y="824576"/>
                  </a:lnTo>
                  <a:lnTo>
                    <a:pt x="0" y="878065"/>
                  </a:lnTo>
                  <a:lnTo>
                    <a:pt x="1313" y="931555"/>
                  </a:lnTo>
                  <a:lnTo>
                    <a:pt x="5202" y="984197"/>
                  </a:lnTo>
                  <a:lnTo>
                    <a:pt x="11592" y="1035901"/>
                  </a:lnTo>
                  <a:lnTo>
                    <a:pt x="20408" y="1086572"/>
                  </a:lnTo>
                  <a:lnTo>
                    <a:pt x="31574" y="1136121"/>
                  </a:lnTo>
                  <a:lnTo>
                    <a:pt x="45015" y="1184455"/>
                  </a:lnTo>
                  <a:lnTo>
                    <a:pt x="60656" y="1231482"/>
                  </a:lnTo>
                  <a:lnTo>
                    <a:pt x="78422" y="1277110"/>
                  </a:lnTo>
                  <a:lnTo>
                    <a:pt x="98237" y="1321248"/>
                  </a:lnTo>
                  <a:lnTo>
                    <a:pt x="120026" y="1363803"/>
                  </a:lnTo>
                  <a:lnTo>
                    <a:pt x="143713" y="1404684"/>
                  </a:lnTo>
                  <a:lnTo>
                    <a:pt x="169224" y="1443799"/>
                  </a:lnTo>
                  <a:lnTo>
                    <a:pt x="196483" y="1481057"/>
                  </a:lnTo>
                  <a:lnTo>
                    <a:pt x="225415" y="1516364"/>
                  </a:lnTo>
                  <a:lnTo>
                    <a:pt x="255945" y="1549630"/>
                  </a:lnTo>
                  <a:lnTo>
                    <a:pt x="287997" y="1580762"/>
                  </a:lnTo>
                  <a:lnTo>
                    <a:pt x="321496" y="1609670"/>
                  </a:lnTo>
                  <a:lnTo>
                    <a:pt x="356367" y="1636260"/>
                  </a:lnTo>
                  <a:lnTo>
                    <a:pt x="392535" y="1660440"/>
                  </a:lnTo>
                  <a:lnTo>
                    <a:pt x="429923" y="1682121"/>
                  </a:lnTo>
                  <a:lnTo>
                    <a:pt x="468458" y="1701208"/>
                  </a:lnTo>
                  <a:lnTo>
                    <a:pt x="508064" y="1717611"/>
                  </a:lnTo>
                  <a:lnTo>
                    <a:pt x="548665" y="1731238"/>
                  </a:lnTo>
                  <a:lnTo>
                    <a:pt x="590186" y="1741996"/>
                  </a:lnTo>
                  <a:lnTo>
                    <a:pt x="632552" y="1749794"/>
                  </a:lnTo>
                  <a:lnTo>
                    <a:pt x="675688" y="1754540"/>
                  </a:lnTo>
                  <a:lnTo>
                    <a:pt x="719518" y="1756143"/>
                  </a:lnTo>
                  <a:lnTo>
                    <a:pt x="719518" y="0"/>
                  </a:lnTo>
                  <a:close/>
                </a:path>
              </a:pathLst>
            </a:custGeom>
            <a:solidFill>
              <a:srgbClr val="7E8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034652" y="4084319"/>
              <a:ext cx="732155" cy="1765300"/>
            </a:xfrm>
            <a:custGeom>
              <a:avLst/>
              <a:gdLst/>
              <a:ahLst/>
              <a:cxnLst/>
              <a:rect l="l" t="t" r="r" b="b"/>
              <a:pathLst>
                <a:path w="732154" h="1765300">
                  <a:moveTo>
                    <a:pt x="716584" y="1752600"/>
                  </a:moveTo>
                  <a:lnTo>
                    <a:pt x="597026" y="1752600"/>
                  </a:lnTo>
                  <a:lnTo>
                    <a:pt x="615010" y="1765300"/>
                  </a:lnTo>
                  <a:lnTo>
                    <a:pt x="719518" y="1765300"/>
                  </a:lnTo>
                  <a:lnTo>
                    <a:pt x="719518" y="1756607"/>
                  </a:lnTo>
                  <a:lnTo>
                    <a:pt x="716584" y="1752600"/>
                  </a:lnTo>
                  <a:close/>
                </a:path>
                <a:path w="732154" h="1765300">
                  <a:moveTo>
                    <a:pt x="719518" y="1756607"/>
                  </a:moveTo>
                  <a:lnTo>
                    <a:pt x="719518" y="1765300"/>
                  </a:lnTo>
                  <a:lnTo>
                    <a:pt x="725881" y="1765300"/>
                  </a:lnTo>
                  <a:lnTo>
                    <a:pt x="719518" y="1756607"/>
                  </a:lnTo>
                  <a:close/>
                </a:path>
                <a:path w="732154" h="1765300">
                  <a:moveTo>
                    <a:pt x="732142" y="12700"/>
                  </a:moveTo>
                  <a:lnTo>
                    <a:pt x="719518" y="12700"/>
                  </a:lnTo>
                  <a:lnTo>
                    <a:pt x="719518" y="1756607"/>
                  </a:lnTo>
                  <a:lnTo>
                    <a:pt x="725881" y="1765300"/>
                  </a:lnTo>
                  <a:lnTo>
                    <a:pt x="732142" y="1765300"/>
                  </a:lnTo>
                  <a:lnTo>
                    <a:pt x="732142" y="12700"/>
                  </a:lnTo>
                  <a:close/>
                </a:path>
                <a:path w="732154" h="1765300">
                  <a:moveTo>
                    <a:pt x="599719" y="1739900"/>
                  </a:moveTo>
                  <a:lnTo>
                    <a:pt x="544029" y="1739900"/>
                  </a:lnTo>
                  <a:lnTo>
                    <a:pt x="561530" y="1752600"/>
                  </a:lnTo>
                  <a:lnTo>
                    <a:pt x="617512" y="1752600"/>
                  </a:lnTo>
                  <a:lnTo>
                    <a:pt x="599719" y="1739900"/>
                  </a:lnTo>
                  <a:close/>
                </a:path>
                <a:path w="732154" h="1765300">
                  <a:moveTo>
                    <a:pt x="547814" y="1727200"/>
                  </a:moveTo>
                  <a:lnTo>
                    <a:pt x="509549" y="1727200"/>
                  </a:lnTo>
                  <a:lnTo>
                    <a:pt x="526694" y="1739900"/>
                  </a:lnTo>
                  <a:lnTo>
                    <a:pt x="565137" y="1739900"/>
                  </a:lnTo>
                  <a:lnTo>
                    <a:pt x="547814" y="1727200"/>
                  </a:lnTo>
                  <a:close/>
                </a:path>
                <a:path w="732154" h="1765300">
                  <a:moveTo>
                    <a:pt x="514019" y="1714500"/>
                  </a:moveTo>
                  <a:lnTo>
                    <a:pt x="475780" y="1714500"/>
                  </a:lnTo>
                  <a:lnTo>
                    <a:pt x="492569" y="1727200"/>
                  </a:lnTo>
                  <a:lnTo>
                    <a:pt x="531012" y="1727200"/>
                  </a:lnTo>
                  <a:lnTo>
                    <a:pt x="514019" y="1714500"/>
                  </a:lnTo>
                  <a:close/>
                </a:path>
                <a:path w="732154" h="1765300">
                  <a:moveTo>
                    <a:pt x="448576" y="1689100"/>
                  </a:moveTo>
                  <a:lnTo>
                    <a:pt x="426592" y="1689100"/>
                  </a:lnTo>
                  <a:lnTo>
                    <a:pt x="459181" y="1714500"/>
                  </a:lnTo>
                  <a:lnTo>
                    <a:pt x="497560" y="1714500"/>
                  </a:lnTo>
                  <a:lnTo>
                    <a:pt x="480936" y="1701800"/>
                  </a:lnTo>
                  <a:lnTo>
                    <a:pt x="464819" y="1701800"/>
                  </a:lnTo>
                  <a:lnTo>
                    <a:pt x="448576" y="1689100"/>
                  </a:lnTo>
                  <a:close/>
                </a:path>
                <a:path w="732154" h="1765300">
                  <a:moveTo>
                    <a:pt x="341845" y="1625600"/>
                  </a:moveTo>
                  <a:lnTo>
                    <a:pt x="334060" y="1625600"/>
                  </a:lnTo>
                  <a:lnTo>
                    <a:pt x="348907" y="1638300"/>
                  </a:lnTo>
                  <a:lnTo>
                    <a:pt x="363994" y="1651000"/>
                  </a:lnTo>
                  <a:lnTo>
                    <a:pt x="379310" y="1663700"/>
                  </a:lnTo>
                  <a:lnTo>
                    <a:pt x="394855" y="1676400"/>
                  </a:lnTo>
                  <a:lnTo>
                    <a:pt x="410616" y="1689100"/>
                  </a:lnTo>
                  <a:lnTo>
                    <a:pt x="448741" y="1689100"/>
                  </a:lnTo>
                  <a:lnTo>
                    <a:pt x="432701" y="1676400"/>
                  </a:lnTo>
                  <a:lnTo>
                    <a:pt x="417169" y="1676400"/>
                  </a:lnTo>
                  <a:lnTo>
                    <a:pt x="401548" y="1663700"/>
                  </a:lnTo>
                  <a:lnTo>
                    <a:pt x="401688" y="1663700"/>
                  </a:lnTo>
                  <a:lnTo>
                    <a:pt x="386283" y="1651000"/>
                  </a:lnTo>
                  <a:lnTo>
                    <a:pt x="386422" y="1651000"/>
                  </a:lnTo>
                  <a:lnTo>
                    <a:pt x="371246" y="1638300"/>
                  </a:lnTo>
                  <a:lnTo>
                    <a:pt x="356565" y="1638300"/>
                  </a:lnTo>
                  <a:lnTo>
                    <a:pt x="341845" y="1625600"/>
                  </a:lnTo>
                  <a:close/>
                </a:path>
                <a:path w="732154" h="1765300">
                  <a:moveTo>
                    <a:pt x="386422" y="114300"/>
                  </a:moveTo>
                  <a:lnTo>
                    <a:pt x="364134" y="114300"/>
                  </a:lnTo>
                  <a:lnTo>
                    <a:pt x="349046" y="127000"/>
                  </a:lnTo>
                  <a:lnTo>
                    <a:pt x="319582" y="152400"/>
                  </a:lnTo>
                  <a:lnTo>
                    <a:pt x="291134" y="177800"/>
                  </a:lnTo>
                  <a:lnTo>
                    <a:pt x="250316" y="215900"/>
                  </a:lnTo>
                  <a:lnTo>
                    <a:pt x="212216" y="266700"/>
                  </a:lnTo>
                  <a:lnTo>
                    <a:pt x="200063" y="279400"/>
                  </a:lnTo>
                  <a:lnTo>
                    <a:pt x="188213" y="292100"/>
                  </a:lnTo>
                  <a:lnTo>
                    <a:pt x="176669" y="304800"/>
                  </a:lnTo>
                  <a:lnTo>
                    <a:pt x="165430" y="330200"/>
                  </a:lnTo>
                  <a:lnTo>
                    <a:pt x="154508" y="342900"/>
                  </a:lnTo>
                  <a:lnTo>
                    <a:pt x="143916" y="355600"/>
                  </a:lnTo>
                  <a:lnTo>
                    <a:pt x="133642" y="381000"/>
                  </a:lnTo>
                  <a:lnTo>
                    <a:pt x="123710" y="393700"/>
                  </a:lnTo>
                  <a:lnTo>
                    <a:pt x="114109" y="406400"/>
                  </a:lnTo>
                  <a:lnTo>
                    <a:pt x="104863" y="431800"/>
                  </a:lnTo>
                  <a:lnTo>
                    <a:pt x="95961" y="444500"/>
                  </a:lnTo>
                  <a:lnTo>
                    <a:pt x="87414" y="469900"/>
                  </a:lnTo>
                  <a:lnTo>
                    <a:pt x="79235" y="482600"/>
                  </a:lnTo>
                  <a:lnTo>
                    <a:pt x="71424" y="508000"/>
                  </a:lnTo>
                  <a:lnTo>
                    <a:pt x="63982" y="520700"/>
                  </a:lnTo>
                  <a:lnTo>
                    <a:pt x="56908" y="546100"/>
                  </a:lnTo>
                  <a:lnTo>
                    <a:pt x="50241" y="558800"/>
                  </a:lnTo>
                  <a:lnTo>
                    <a:pt x="43941" y="584200"/>
                  </a:lnTo>
                  <a:lnTo>
                    <a:pt x="38049" y="609600"/>
                  </a:lnTo>
                  <a:lnTo>
                    <a:pt x="32562" y="622300"/>
                  </a:lnTo>
                  <a:lnTo>
                    <a:pt x="27470" y="647700"/>
                  </a:lnTo>
                  <a:lnTo>
                    <a:pt x="22796" y="660400"/>
                  </a:lnTo>
                  <a:lnTo>
                    <a:pt x="18541" y="685800"/>
                  </a:lnTo>
                  <a:lnTo>
                    <a:pt x="14719" y="711200"/>
                  </a:lnTo>
                  <a:lnTo>
                    <a:pt x="11315" y="736600"/>
                  </a:lnTo>
                  <a:lnTo>
                    <a:pt x="8343" y="749300"/>
                  </a:lnTo>
                  <a:lnTo>
                    <a:pt x="5816" y="774700"/>
                  </a:lnTo>
                  <a:lnTo>
                    <a:pt x="3746" y="800100"/>
                  </a:lnTo>
                  <a:lnTo>
                    <a:pt x="2120" y="825500"/>
                  </a:lnTo>
                  <a:lnTo>
                    <a:pt x="939" y="838200"/>
                  </a:lnTo>
                  <a:lnTo>
                    <a:pt x="241" y="863600"/>
                  </a:lnTo>
                  <a:lnTo>
                    <a:pt x="0" y="889000"/>
                  </a:lnTo>
                  <a:lnTo>
                    <a:pt x="241" y="914400"/>
                  </a:lnTo>
                  <a:lnTo>
                    <a:pt x="939" y="927100"/>
                  </a:lnTo>
                  <a:lnTo>
                    <a:pt x="2108" y="952500"/>
                  </a:lnTo>
                  <a:lnTo>
                    <a:pt x="3733" y="977900"/>
                  </a:lnTo>
                  <a:lnTo>
                    <a:pt x="5803" y="1003300"/>
                  </a:lnTo>
                  <a:lnTo>
                    <a:pt x="8331" y="1016000"/>
                  </a:lnTo>
                  <a:lnTo>
                    <a:pt x="11290" y="1041400"/>
                  </a:lnTo>
                  <a:lnTo>
                    <a:pt x="14693" y="1066800"/>
                  </a:lnTo>
                  <a:lnTo>
                    <a:pt x="18529" y="1092200"/>
                  </a:lnTo>
                  <a:lnTo>
                    <a:pt x="22771" y="1104900"/>
                  </a:lnTo>
                  <a:lnTo>
                    <a:pt x="27444" y="1130300"/>
                  </a:lnTo>
                  <a:lnTo>
                    <a:pt x="32524" y="1155700"/>
                  </a:lnTo>
                  <a:lnTo>
                    <a:pt x="38023" y="1168400"/>
                  </a:lnTo>
                  <a:lnTo>
                    <a:pt x="43903" y="1193800"/>
                  </a:lnTo>
                  <a:lnTo>
                    <a:pt x="50190" y="1206500"/>
                  </a:lnTo>
                  <a:lnTo>
                    <a:pt x="56870" y="1231900"/>
                  </a:lnTo>
                  <a:lnTo>
                    <a:pt x="63931" y="1244600"/>
                  </a:lnTo>
                  <a:lnTo>
                    <a:pt x="71373" y="1270000"/>
                  </a:lnTo>
                  <a:lnTo>
                    <a:pt x="79184" y="1295400"/>
                  </a:lnTo>
                  <a:lnTo>
                    <a:pt x="87363" y="1308100"/>
                  </a:lnTo>
                  <a:lnTo>
                    <a:pt x="95897" y="1320800"/>
                  </a:lnTo>
                  <a:lnTo>
                    <a:pt x="104800" y="1346200"/>
                  </a:lnTo>
                  <a:lnTo>
                    <a:pt x="114045" y="1358900"/>
                  </a:lnTo>
                  <a:lnTo>
                    <a:pt x="123634" y="1384300"/>
                  </a:lnTo>
                  <a:lnTo>
                    <a:pt x="133565" y="1397000"/>
                  </a:lnTo>
                  <a:lnTo>
                    <a:pt x="143840" y="1409700"/>
                  </a:lnTo>
                  <a:lnTo>
                    <a:pt x="154431" y="1435100"/>
                  </a:lnTo>
                  <a:lnTo>
                    <a:pt x="165341" y="1447800"/>
                  </a:lnTo>
                  <a:lnTo>
                    <a:pt x="176580" y="1460500"/>
                  </a:lnTo>
                  <a:lnTo>
                    <a:pt x="188125" y="1485900"/>
                  </a:lnTo>
                  <a:lnTo>
                    <a:pt x="199974" y="1498600"/>
                  </a:lnTo>
                  <a:lnTo>
                    <a:pt x="212128" y="1511300"/>
                  </a:lnTo>
                  <a:lnTo>
                    <a:pt x="224574" y="1524000"/>
                  </a:lnTo>
                  <a:lnTo>
                    <a:pt x="237299" y="1536700"/>
                  </a:lnTo>
                  <a:lnTo>
                    <a:pt x="250316" y="1549400"/>
                  </a:lnTo>
                  <a:lnTo>
                    <a:pt x="263613" y="1574800"/>
                  </a:lnTo>
                  <a:lnTo>
                    <a:pt x="291020" y="1600200"/>
                  </a:lnTo>
                  <a:lnTo>
                    <a:pt x="305117" y="1612900"/>
                  </a:lnTo>
                  <a:lnTo>
                    <a:pt x="319468" y="1625600"/>
                  </a:lnTo>
                  <a:lnTo>
                    <a:pt x="341972" y="1625600"/>
                  </a:lnTo>
                  <a:lnTo>
                    <a:pt x="327494" y="1612900"/>
                  </a:lnTo>
                  <a:lnTo>
                    <a:pt x="313397" y="1600200"/>
                  </a:lnTo>
                  <a:lnTo>
                    <a:pt x="299529" y="1587500"/>
                  </a:lnTo>
                  <a:lnTo>
                    <a:pt x="285927" y="1574800"/>
                  </a:lnTo>
                  <a:lnTo>
                    <a:pt x="272580" y="1562100"/>
                  </a:lnTo>
                  <a:lnTo>
                    <a:pt x="259499" y="1549400"/>
                  </a:lnTo>
                  <a:lnTo>
                    <a:pt x="246684" y="1536700"/>
                  </a:lnTo>
                  <a:lnTo>
                    <a:pt x="234149" y="1524000"/>
                  </a:lnTo>
                  <a:lnTo>
                    <a:pt x="221894" y="1498600"/>
                  </a:lnTo>
                  <a:lnTo>
                    <a:pt x="209931" y="1485900"/>
                  </a:lnTo>
                  <a:lnTo>
                    <a:pt x="198259" y="1473200"/>
                  </a:lnTo>
                  <a:lnTo>
                    <a:pt x="186880" y="1460500"/>
                  </a:lnTo>
                  <a:lnTo>
                    <a:pt x="175806" y="1447800"/>
                  </a:lnTo>
                  <a:lnTo>
                    <a:pt x="165049" y="1422400"/>
                  </a:lnTo>
                  <a:lnTo>
                    <a:pt x="154609" y="1409700"/>
                  </a:lnTo>
                  <a:lnTo>
                    <a:pt x="144487" y="1397000"/>
                  </a:lnTo>
                  <a:lnTo>
                    <a:pt x="134696" y="1371600"/>
                  </a:lnTo>
                  <a:lnTo>
                    <a:pt x="125234" y="1358900"/>
                  </a:lnTo>
                  <a:lnTo>
                    <a:pt x="116103" y="1333500"/>
                  </a:lnTo>
                  <a:lnTo>
                    <a:pt x="107327" y="1320800"/>
                  </a:lnTo>
                  <a:lnTo>
                    <a:pt x="98907" y="1308100"/>
                  </a:lnTo>
                  <a:lnTo>
                    <a:pt x="90830" y="1282700"/>
                  </a:lnTo>
                  <a:lnTo>
                    <a:pt x="83121" y="1270000"/>
                  </a:lnTo>
                  <a:lnTo>
                    <a:pt x="75780" y="1244600"/>
                  </a:lnTo>
                  <a:lnTo>
                    <a:pt x="68808" y="1231900"/>
                  </a:lnTo>
                  <a:lnTo>
                    <a:pt x="62217" y="1206500"/>
                  </a:lnTo>
                  <a:lnTo>
                    <a:pt x="56006" y="1181100"/>
                  </a:lnTo>
                  <a:lnTo>
                    <a:pt x="50190" y="1168400"/>
                  </a:lnTo>
                  <a:lnTo>
                    <a:pt x="44767" y="1143000"/>
                  </a:lnTo>
                  <a:lnTo>
                    <a:pt x="39750" y="1130300"/>
                  </a:lnTo>
                  <a:lnTo>
                    <a:pt x="35140" y="1104900"/>
                  </a:lnTo>
                  <a:lnTo>
                    <a:pt x="30937" y="1079500"/>
                  </a:lnTo>
                  <a:lnTo>
                    <a:pt x="27152" y="1066800"/>
                  </a:lnTo>
                  <a:lnTo>
                    <a:pt x="23799" y="1041400"/>
                  </a:lnTo>
                  <a:lnTo>
                    <a:pt x="20866" y="1016000"/>
                  </a:lnTo>
                  <a:lnTo>
                    <a:pt x="18376" y="1003300"/>
                  </a:lnTo>
                  <a:lnTo>
                    <a:pt x="16319" y="977900"/>
                  </a:lnTo>
                  <a:lnTo>
                    <a:pt x="14719" y="952500"/>
                  </a:lnTo>
                  <a:lnTo>
                    <a:pt x="13563" y="927100"/>
                  </a:lnTo>
                  <a:lnTo>
                    <a:pt x="12865" y="914400"/>
                  </a:lnTo>
                  <a:lnTo>
                    <a:pt x="12636" y="889000"/>
                  </a:lnTo>
                  <a:lnTo>
                    <a:pt x="12865" y="863600"/>
                  </a:lnTo>
                  <a:lnTo>
                    <a:pt x="13563" y="838200"/>
                  </a:lnTo>
                  <a:lnTo>
                    <a:pt x="14719" y="825500"/>
                  </a:lnTo>
                  <a:lnTo>
                    <a:pt x="16332" y="800100"/>
                  </a:lnTo>
                  <a:lnTo>
                    <a:pt x="18389" y="774700"/>
                  </a:lnTo>
                  <a:lnTo>
                    <a:pt x="20878" y="749300"/>
                  </a:lnTo>
                  <a:lnTo>
                    <a:pt x="23812" y="736600"/>
                  </a:lnTo>
                  <a:lnTo>
                    <a:pt x="27177" y="711200"/>
                  </a:lnTo>
                  <a:lnTo>
                    <a:pt x="30962" y="685800"/>
                  </a:lnTo>
                  <a:lnTo>
                    <a:pt x="35166" y="673100"/>
                  </a:lnTo>
                  <a:lnTo>
                    <a:pt x="39776" y="647700"/>
                  </a:lnTo>
                  <a:lnTo>
                    <a:pt x="44805" y="622300"/>
                  </a:lnTo>
                  <a:lnTo>
                    <a:pt x="50228" y="609600"/>
                  </a:lnTo>
                  <a:lnTo>
                    <a:pt x="56045" y="584200"/>
                  </a:lnTo>
                  <a:lnTo>
                    <a:pt x="62255" y="571500"/>
                  </a:lnTo>
                  <a:lnTo>
                    <a:pt x="68846" y="546100"/>
                  </a:lnTo>
                  <a:lnTo>
                    <a:pt x="75818" y="533400"/>
                  </a:lnTo>
                  <a:lnTo>
                    <a:pt x="83172" y="508000"/>
                  </a:lnTo>
                  <a:lnTo>
                    <a:pt x="90881" y="495300"/>
                  </a:lnTo>
                  <a:lnTo>
                    <a:pt x="98958" y="469900"/>
                  </a:lnTo>
                  <a:lnTo>
                    <a:pt x="107391" y="457200"/>
                  </a:lnTo>
                  <a:lnTo>
                    <a:pt x="116166" y="431800"/>
                  </a:lnTo>
                  <a:lnTo>
                    <a:pt x="125298" y="419100"/>
                  </a:lnTo>
                  <a:lnTo>
                    <a:pt x="134759" y="393700"/>
                  </a:lnTo>
                  <a:lnTo>
                    <a:pt x="144551" y="381000"/>
                  </a:lnTo>
                  <a:lnTo>
                    <a:pt x="154685" y="368300"/>
                  </a:lnTo>
                  <a:lnTo>
                    <a:pt x="165125" y="342900"/>
                  </a:lnTo>
                  <a:lnTo>
                    <a:pt x="175894" y="330200"/>
                  </a:lnTo>
                  <a:lnTo>
                    <a:pt x="186969" y="317500"/>
                  </a:lnTo>
                  <a:lnTo>
                    <a:pt x="198348" y="304800"/>
                  </a:lnTo>
                  <a:lnTo>
                    <a:pt x="210019" y="279400"/>
                  </a:lnTo>
                  <a:lnTo>
                    <a:pt x="221995" y="266700"/>
                  </a:lnTo>
                  <a:lnTo>
                    <a:pt x="234251" y="254000"/>
                  </a:lnTo>
                  <a:lnTo>
                    <a:pt x="246786" y="241300"/>
                  </a:lnTo>
                  <a:lnTo>
                    <a:pt x="259600" y="228600"/>
                  </a:lnTo>
                  <a:lnTo>
                    <a:pt x="272694" y="215900"/>
                  </a:lnTo>
                  <a:lnTo>
                    <a:pt x="286042" y="203200"/>
                  </a:lnTo>
                  <a:lnTo>
                    <a:pt x="299656" y="190500"/>
                  </a:lnTo>
                  <a:lnTo>
                    <a:pt x="313512" y="177800"/>
                  </a:lnTo>
                  <a:lnTo>
                    <a:pt x="327621" y="165100"/>
                  </a:lnTo>
                  <a:lnTo>
                    <a:pt x="341972" y="152400"/>
                  </a:lnTo>
                  <a:lnTo>
                    <a:pt x="356565" y="139700"/>
                  </a:lnTo>
                  <a:lnTo>
                    <a:pt x="371386" y="127000"/>
                  </a:lnTo>
                  <a:lnTo>
                    <a:pt x="371246" y="127000"/>
                  </a:lnTo>
                  <a:lnTo>
                    <a:pt x="386422" y="114300"/>
                  </a:lnTo>
                  <a:close/>
                </a:path>
                <a:path w="732154" h="1765300">
                  <a:moveTo>
                    <a:pt x="464819" y="76200"/>
                  </a:moveTo>
                  <a:lnTo>
                    <a:pt x="426745" y="76200"/>
                  </a:lnTo>
                  <a:lnTo>
                    <a:pt x="410768" y="88900"/>
                  </a:lnTo>
                  <a:lnTo>
                    <a:pt x="394995" y="101600"/>
                  </a:lnTo>
                  <a:lnTo>
                    <a:pt x="379450" y="114300"/>
                  </a:lnTo>
                  <a:lnTo>
                    <a:pt x="401548" y="114300"/>
                  </a:lnTo>
                  <a:lnTo>
                    <a:pt x="417169" y="101600"/>
                  </a:lnTo>
                  <a:lnTo>
                    <a:pt x="417017" y="101600"/>
                  </a:lnTo>
                  <a:lnTo>
                    <a:pt x="432854" y="88900"/>
                  </a:lnTo>
                  <a:lnTo>
                    <a:pt x="448576" y="88900"/>
                  </a:lnTo>
                  <a:lnTo>
                    <a:pt x="464819" y="76200"/>
                  </a:lnTo>
                  <a:close/>
                </a:path>
                <a:path w="732154" h="1765300">
                  <a:moveTo>
                    <a:pt x="514197" y="50800"/>
                  </a:moveTo>
                  <a:lnTo>
                    <a:pt x="475945" y="50800"/>
                  </a:lnTo>
                  <a:lnTo>
                    <a:pt x="442950" y="76200"/>
                  </a:lnTo>
                  <a:lnTo>
                    <a:pt x="464667" y="76200"/>
                  </a:lnTo>
                  <a:lnTo>
                    <a:pt x="481101" y="63500"/>
                  </a:lnTo>
                  <a:lnTo>
                    <a:pt x="497395" y="63500"/>
                  </a:lnTo>
                  <a:lnTo>
                    <a:pt x="514197" y="50800"/>
                  </a:lnTo>
                  <a:close/>
                </a:path>
                <a:path w="732154" h="1765300">
                  <a:moveTo>
                    <a:pt x="547992" y="38100"/>
                  </a:moveTo>
                  <a:lnTo>
                    <a:pt x="509714" y="38100"/>
                  </a:lnTo>
                  <a:lnTo>
                    <a:pt x="492734" y="50800"/>
                  </a:lnTo>
                  <a:lnTo>
                    <a:pt x="530834" y="50800"/>
                  </a:lnTo>
                  <a:lnTo>
                    <a:pt x="547992" y="38100"/>
                  </a:lnTo>
                  <a:close/>
                </a:path>
                <a:path w="732154" h="1765300">
                  <a:moveTo>
                    <a:pt x="599909" y="25400"/>
                  </a:moveTo>
                  <a:lnTo>
                    <a:pt x="544207" y="25400"/>
                  </a:lnTo>
                  <a:lnTo>
                    <a:pt x="526872" y="38100"/>
                  </a:lnTo>
                  <a:lnTo>
                    <a:pt x="582256" y="38100"/>
                  </a:lnTo>
                  <a:lnTo>
                    <a:pt x="599909" y="25400"/>
                  </a:lnTo>
                  <a:close/>
                </a:path>
                <a:path w="732154" h="1765300">
                  <a:moveTo>
                    <a:pt x="662076" y="12700"/>
                  </a:moveTo>
                  <a:lnTo>
                    <a:pt x="597217" y="12700"/>
                  </a:lnTo>
                  <a:lnTo>
                    <a:pt x="579386" y="25400"/>
                  </a:lnTo>
                  <a:lnTo>
                    <a:pt x="652995" y="25400"/>
                  </a:lnTo>
                  <a:lnTo>
                    <a:pt x="662076" y="12700"/>
                  </a:lnTo>
                  <a:close/>
                </a:path>
                <a:path w="732154" h="1765300">
                  <a:moveTo>
                    <a:pt x="731291" y="0"/>
                  </a:moveTo>
                  <a:lnTo>
                    <a:pt x="669937" y="0"/>
                  </a:lnTo>
                  <a:lnTo>
                    <a:pt x="660717" y="12700"/>
                  </a:lnTo>
                  <a:lnTo>
                    <a:pt x="731926" y="12700"/>
                  </a:lnTo>
                  <a:lnTo>
                    <a:pt x="7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760482" y="4102328"/>
              <a:ext cx="5597525" cy="1725930"/>
            </a:xfrm>
            <a:custGeom>
              <a:avLst/>
              <a:gdLst/>
              <a:ahLst/>
              <a:cxnLst/>
              <a:rect l="l" t="t" r="r" b="b"/>
              <a:pathLst>
                <a:path w="5597525" h="1725929">
                  <a:moveTo>
                    <a:pt x="5596915" y="0"/>
                  </a:moveTo>
                  <a:lnTo>
                    <a:pt x="0" y="0"/>
                  </a:lnTo>
                  <a:lnTo>
                    <a:pt x="0" y="1725815"/>
                  </a:lnTo>
                  <a:lnTo>
                    <a:pt x="5596915" y="1725815"/>
                  </a:lnTo>
                  <a:lnTo>
                    <a:pt x="5596915" y="0"/>
                  </a:lnTo>
                  <a:close/>
                </a:path>
              </a:pathLst>
            </a:custGeom>
            <a:solidFill>
              <a:srgbClr val="808764">
                <a:alpha val="8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754170" y="4096003"/>
              <a:ext cx="5609590" cy="1738630"/>
            </a:xfrm>
            <a:custGeom>
              <a:avLst/>
              <a:gdLst/>
              <a:ahLst/>
              <a:cxnLst/>
              <a:rect l="l" t="t" r="r" b="b"/>
              <a:pathLst>
                <a:path w="5609590" h="1738629">
                  <a:moveTo>
                    <a:pt x="5603227" y="0"/>
                  </a:moveTo>
                  <a:lnTo>
                    <a:pt x="6311" y="0"/>
                  </a:lnTo>
                  <a:lnTo>
                    <a:pt x="4356" y="317"/>
                  </a:lnTo>
                  <a:lnTo>
                    <a:pt x="2603" y="1206"/>
                  </a:lnTo>
                  <a:lnTo>
                    <a:pt x="1206" y="2603"/>
                  </a:lnTo>
                  <a:lnTo>
                    <a:pt x="304" y="4368"/>
                  </a:lnTo>
                  <a:lnTo>
                    <a:pt x="0" y="6324"/>
                  </a:lnTo>
                  <a:lnTo>
                    <a:pt x="0" y="1732140"/>
                  </a:lnTo>
                  <a:lnTo>
                    <a:pt x="6311" y="1738452"/>
                  </a:lnTo>
                  <a:lnTo>
                    <a:pt x="5603227" y="1738452"/>
                  </a:lnTo>
                  <a:lnTo>
                    <a:pt x="5609539" y="1732140"/>
                  </a:lnTo>
                  <a:lnTo>
                    <a:pt x="12623" y="1732140"/>
                  </a:lnTo>
                  <a:lnTo>
                    <a:pt x="6311" y="1725828"/>
                  </a:lnTo>
                  <a:lnTo>
                    <a:pt x="12623" y="1725828"/>
                  </a:lnTo>
                  <a:lnTo>
                    <a:pt x="12623" y="12636"/>
                  </a:lnTo>
                  <a:lnTo>
                    <a:pt x="6311" y="12636"/>
                  </a:lnTo>
                  <a:lnTo>
                    <a:pt x="12623" y="6324"/>
                  </a:lnTo>
                  <a:lnTo>
                    <a:pt x="5609539" y="6324"/>
                  </a:lnTo>
                  <a:lnTo>
                    <a:pt x="5609234" y="4368"/>
                  </a:lnTo>
                  <a:lnTo>
                    <a:pt x="5608332" y="2603"/>
                  </a:lnTo>
                  <a:lnTo>
                    <a:pt x="5606935" y="1206"/>
                  </a:lnTo>
                  <a:lnTo>
                    <a:pt x="5605183" y="317"/>
                  </a:lnTo>
                  <a:lnTo>
                    <a:pt x="5603227" y="0"/>
                  </a:lnTo>
                  <a:close/>
                </a:path>
                <a:path w="5609590" h="1738629">
                  <a:moveTo>
                    <a:pt x="12623" y="1725828"/>
                  </a:moveTo>
                  <a:lnTo>
                    <a:pt x="6311" y="1725828"/>
                  </a:lnTo>
                  <a:lnTo>
                    <a:pt x="12623" y="1732140"/>
                  </a:lnTo>
                  <a:lnTo>
                    <a:pt x="12623" y="1725828"/>
                  </a:lnTo>
                  <a:close/>
                </a:path>
                <a:path w="5609590" h="1738629">
                  <a:moveTo>
                    <a:pt x="5596915" y="1725828"/>
                  </a:moveTo>
                  <a:lnTo>
                    <a:pt x="12623" y="1725828"/>
                  </a:lnTo>
                  <a:lnTo>
                    <a:pt x="12623" y="1732140"/>
                  </a:lnTo>
                  <a:lnTo>
                    <a:pt x="5596915" y="1732140"/>
                  </a:lnTo>
                  <a:lnTo>
                    <a:pt x="5596915" y="1725828"/>
                  </a:lnTo>
                  <a:close/>
                </a:path>
                <a:path w="5609590" h="1738629">
                  <a:moveTo>
                    <a:pt x="5596915" y="6324"/>
                  </a:moveTo>
                  <a:lnTo>
                    <a:pt x="5596915" y="1732140"/>
                  </a:lnTo>
                  <a:lnTo>
                    <a:pt x="5603227" y="1725828"/>
                  </a:lnTo>
                  <a:lnTo>
                    <a:pt x="5609539" y="1725828"/>
                  </a:lnTo>
                  <a:lnTo>
                    <a:pt x="5609539" y="12636"/>
                  </a:lnTo>
                  <a:lnTo>
                    <a:pt x="5603227" y="12636"/>
                  </a:lnTo>
                  <a:lnTo>
                    <a:pt x="5596915" y="6324"/>
                  </a:lnTo>
                  <a:close/>
                </a:path>
                <a:path w="5609590" h="1738629">
                  <a:moveTo>
                    <a:pt x="5609539" y="1725828"/>
                  </a:moveTo>
                  <a:lnTo>
                    <a:pt x="5603227" y="1725828"/>
                  </a:lnTo>
                  <a:lnTo>
                    <a:pt x="5596915" y="1732140"/>
                  </a:lnTo>
                  <a:lnTo>
                    <a:pt x="5609539" y="1732140"/>
                  </a:lnTo>
                  <a:lnTo>
                    <a:pt x="5609539" y="1725828"/>
                  </a:lnTo>
                  <a:close/>
                </a:path>
                <a:path w="5609590" h="1738629">
                  <a:moveTo>
                    <a:pt x="12623" y="6324"/>
                  </a:moveTo>
                  <a:lnTo>
                    <a:pt x="6311" y="12636"/>
                  </a:lnTo>
                  <a:lnTo>
                    <a:pt x="12623" y="12636"/>
                  </a:lnTo>
                  <a:lnTo>
                    <a:pt x="12623" y="6324"/>
                  </a:lnTo>
                  <a:close/>
                </a:path>
                <a:path w="5609590" h="1738629">
                  <a:moveTo>
                    <a:pt x="5596915" y="6324"/>
                  </a:moveTo>
                  <a:lnTo>
                    <a:pt x="12623" y="6324"/>
                  </a:lnTo>
                  <a:lnTo>
                    <a:pt x="12623" y="12636"/>
                  </a:lnTo>
                  <a:lnTo>
                    <a:pt x="5596915" y="12636"/>
                  </a:lnTo>
                  <a:lnTo>
                    <a:pt x="5596915" y="6324"/>
                  </a:lnTo>
                  <a:close/>
                </a:path>
                <a:path w="5609590" h="1738629">
                  <a:moveTo>
                    <a:pt x="5609539" y="6324"/>
                  </a:moveTo>
                  <a:lnTo>
                    <a:pt x="5596915" y="6324"/>
                  </a:lnTo>
                  <a:lnTo>
                    <a:pt x="5603227" y="12636"/>
                  </a:lnTo>
                  <a:lnTo>
                    <a:pt x="5609539" y="12636"/>
                  </a:lnTo>
                  <a:lnTo>
                    <a:pt x="5609539" y="6324"/>
                  </a:lnTo>
                  <a:close/>
                </a:path>
              </a:pathLst>
            </a:custGeom>
            <a:solidFill>
              <a:srgbClr val="7E8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411778" y="4782667"/>
              <a:ext cx="409575" cy="820419"/>
            </a:xfrm>
            <a:custGeom>
              <a:avLst/>
              <a:gdLst/>
              <a:ahLst/>
              <a:cxnLst/>
              <a:rect l="l" t="t" r="r" b="b"/>
              <a:pathLst>
                <a:path w="409575" h="820420">
                  <a:moveTo>
                    <a:pt x="409028" y="0"/>
                  </a:moveTo>
                  <a:lnTo>
                    <a:pt x="361328" y="2758"/>
                  </a:lnTo>
                  <a:lnTo>
                    <a:pt x="315244" y="10827"/>
                  </a:lnTo>
                  <a:lnTo>
                    <a:pt x="271082" y="23901"/>
                  </a:lnTo>
                  <a:lnTo>
                    <a:pt x="229150" y="41670"/>
                  </a:lnTo>
                  <a:lnTo>
                    <a:pt x="189755" y="63828"/>
                  </a:lnTo>
                  <a:lnTo>
                    <a:pt x="153204" y="90067"/>
                  </a:lnTo>
                  <a:lnTo>
                    <a:pt x="119803" y="120080"/>
                  </a:lnTo>
                  <a:lnTo>
                    <a:pt x="89860" y="153558"/>
                  </a:lnTo>
                  <a:lnTo>
                    <a:pt x="63682" y="190194"/>
                  </a:lnTo>
                  <a:lnTo>
                    <a:pt x="41575" y="229681"/>
                  </a:lnTo>
                  <a:lnTo>
                    <a:pt x="23846" y="271710"/>
                  </a:lnTo>
                  <a:lnTo>
                    <a:pt x="10803" y="315975"/>
                  </a:lnTo>
                  <a:lnTo>
                    <a:pt x="2751" y="362168"/>
                  </a:lnTo>
                  <a:lnTo>
                    <a:pt x="0" y="409981"/>
                  </a:lnTo>
                  <a:lnTo>
                    <a:pt x="2751" y="457794"/>
                  </a:lnTo>
                  <a:lnTo>
                    <a:pt x="10803" y="503986"/>
                  </a:lnTo>
                  <a:lnTo>
                    <a:pt x="23846" y="548251"/>
                  </a:lnTo>
                  <a:lnTo>
                    <a:pt x="41575" y="590281"/>
                  </a:lnTo>
                  <a:lnTo>
                    <a:pt x="63682" y="629768"/>
                  </a:lnTo>
                  <a:lnTo>
                    <a:pt x="89860" y="666404"/>
                  </a:lnTo>
                  <a:lnTo>
                    <a:pt x="119803" y="699882"/>
                  </a:lnTo>
                  <a:lnTo>
                    <a:pt x="153204" y="729895"/>
                  </a:lnTo>
                  <a:lnTo>
                    <a:pt x="189755" y="756134"/>
                  </a:lnTo>
                  <a:lnTo>
                    <a:pt x="229150" y="778292"/>
                  </a:lnTo>
                  <a:lnTo>
                    <a:pt x="271082" y="796061"/>
                  </a:lnTo>
                  <a:lnTo>
                    <a:pt x="315244" y="809134"/>
                  </a:lnTo>
                  <a:lnTo>
                    <a:pt x="361328" y="817204"/>
                  </a:lnTo>
                  <a:lnTo>
                    <a:pt x="409028" y="819962"/>
                  </a:lnTo>
                  <a:lnTo>
                    <a:pt x="409028" y="0"/>
                  </a:lnTo>
                  <a:close/>
                </a:path>
              </a:pathLst>
            </a:custGeom>
            <a:solidFill>
              <a:srgbClr val="83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3405594" y="4777092"/>
              <a:ext cx="421640" cy="831850"/>
            </a:xfrm>
            <a:custGeom>
              <a:avLst/>
              <a:gdLst/>
              <a:ahLst/>
              <a:cxnLst/>
              <a:rect l="l" t="t" r="r" b="b"/>
              <a:pathLst>
                <a:path w="421639" h="831850">
                  <a:moveTo>
                    <a:pt x="416788" y="0"/>
                  </a:moveTo>
                  <a:lnTo>
                    <a:pt x="393928" y="0"/>
                  </a:lnTo>
                  <a:lnTo>
                    <a:pt x="341782" y="6350"/>
                  </a:lnTo>
                  <a:lnTo>
                    <a:pt x="331597" y="8889"/>
                  </a:lnTo>
                  <a:lnTo>
                    <a:pt x="321500" y="10160"/>
                  </a:lnTo>
                  <a:lnTo>
                    <a:pt x="301586" y="15239"/>
                  </a:lnTo>
                  <a:lnTo>
                    <a:pt x="291782" y="19050"/>
                  </a:lnTo>
                  <a:lnTo>
                    <a:pt x="282079" y="21589"/>
                  </a:lnTo>
                  <a:lnTo>
                    <a:pt x="272478" y="25400"/>
                  </a:lnTo>
                  <a:lnTo>
                    <a:pt x="235204" y="40639"/>
                  </a:lnTo>
                  <a:lnTo>
                    <a:pt x="226187" y="45719"/>
                  </a:lnTo>
                  <a:lnTo>
                    <a:pt x="217297" y="49530"/>
                  </a:lnTo>
                  <a:lnTo>
                    <a:pt x="199898" y="59689"/>
                  </a:lnTo>
                  <a:lnTo>
                    <a:pt x="191401" y="66039"/>
                  </a:lnTo>
                  <a:lnTo>
                    <a:pt x="183045" y="71119"/>
                  </a:lnTo>
                  <a:lnTo>
                    <a:pt x="151066" y="95250"/>
                  </a:lnTo>
                  <a:lnTo>
                    <a:pt x="121577" y="121919"/>
                  </a:lnTo>
                  <a:lnTo>
                    <a:pt x="114604" y="129539"/>
                  </a:lnTo>
                  <a:lnTo>
                    <a:pt x="107823" y="135889"/>
                  </a:lnTo>
                  <a:lnTo>
                    <a:pt x="101206" y="143510"/>
                  </a:lnTo>
                  <a:lnTo>
                    <a:pt x="94767" y="151130"/>
                  </a:lnTo>
                  <a:lnTo>
                    <a:pt x="88506" y="158750"/>
                  </a:lnTo>
                  <a:lnTo>
                    <a:pt x="82435" y="167639"/>
                  </a:lnTo>
                  <a:lnTo>
                    <a:pt x="76542" y="175260"/>
                  </a:lnTo>
                  <a:lnTo>
                    <a:pt x="70853" y="182880"/>
                  </a:lnTo>
                  <a:lnTo>
                    <a:pt x="65341" y="191769"/>
                  </a:lnTo>
                  <a:lnTo>
                    <a:pt x="60045" y="200660"/>
                  </a:lnTo>
                  <a:lnTo>
                    <a:pt x="54940" y="209550"/>
                  </a:lnTo>
                  <a:lnTo>
                    <a:pt x="50037" y="217169"/>
                  </a:lnTo>
                  <a:lnTo>
                    <a:pt x="45351" y="226060"/>
                  </a:lnTo>
                  <a:lnTo>
                    <a:pt x="40868" y="236219"/>
                  </a:lnTo>
                  <a:lnTo>
                    <a:pt x="36588" y="245110"/>
                  </a:lnTo>
                  <a:lnTo>
                    <a:pt x="32537" y="254000"/>
                  </a:lnTo>
                  <a:lnTo>
                    <a:pt x="28714" y="262889"/>
                  </a:lnTo>
                  <a:lnTo>
                    <a:pt x="25095" y="273050"/>
                  </a:lnTo>
                  <a:lnTo>
                    <a:pt x="21717" y="283210"/>
                  </a:lnTo>
                  <a:lnTo>
                    <a:pt x="18567" y="292100"/>
                  </a:lnTo>
                  <a:lnTo>
                    <a:pt x="8331" y="332739"/>
                  </a:lnTo>
                  <a:lnTo>
                    <a:pt x="2019" y="373380"/>
                  </a:lnTo>
                  <a:lnTo>
                    <a:pt x="0" y="426719"/>
                  </a:lnTo>
                  <a:lnTo>
                    <a:pt x="406" y="438150"/>
                  </a:lnTo>
                  <a:lnTo>
                    <a:pt x="4648" y="480060"/>
                  </a:lnTo>
                  <a:lnTo>
                    <a:pt x="12928" y="520700"/>
                  </a:lnTo>
                  <a:lnTo>
                    <a:pt x="15608" y="529589"/>
                  </a:lnTo>
                  <a:lnTo>
                    <a:pt x="18516" y="539750"/>
                  </a:lnTo>
                  <a:lnTo>
                    <a:pt x="21666" y="549910"/>
                  </a:lnTo>
                  <a:lnTo>
                    <a:pt x="25044" y="558800"/>
                  </a:lnTo>
                  <a:lnTo>
                    <a:pt x="28651" y="568960"/>
                  </a:lnTo>
                  <a:lnTo>
                    <a:pt x="32486" y="577850"/>
                  </a:lnTo>
                  <a:lnTo>
                    <a:pt x="36525" y="588010"/>
                  </a:lnTo>
                  <a:lnTo>
                    <a:pt x="40792" y="596900"/>
                  </a:lnTo>
                  <a:lnTo>
                    <a:pt x="59969" y="632460"/>
                  </a:lnTo>
                  <a:lnTo>
                    <a:pt x="65341" y="640080"/>
                  </a:lnTo>
                  <a:lnTo>
                    <a:pt x="70764" y="648969"/>
                  </a:lnTo>
                  <a:lnTo>
                    <a:pt x="76454" y="656589"/>
                  </a:lnTo>
                  <a:lnTo>
                    <a:pt x="82334" y="665480"/>
                  </a:lnTo>
                  <a:lnTo>
                    <a:pt x="88404" y="673100"/>
                  </a:lnTo>
                  <a:lnTo>
                    <a:pt x="114503" y="703580"/>
                  </a:lnTo>
                  <a:lnTo>
                    <a:pt x="121462" y="709930"/>
                  </a:lnTo>
                  <a:lnTo>
                    <a:pt x="128587" y="717550"/>
                  </a:lnTo>
                  <a:lnTo>
                    <a:pt x="135890" y="723900"/>
                  </a:lnTo>
                  <a:lnTo>
                    <a:pt x="143344" y="731519"/>
                  </a:lnTo>
                  <a:lnTo>
                    <a:pt x="150952" y="737869"/>
                  </a:lnTo>
                  <a:lnTo>
                    <a:pt x="158724" y="744219"/>
                  </a:lnTo>
                  <a:lnTo>
                    <a:pt x="166636" y="749300"/>
                  </a:lnTo>
                  <a:lnTo>
                    <a:pt x="174701" y="755650"/>
                  </a:lnTo>
                  <a:lnTo>
                    <a:pt x="182918" y="760730"/>
                  </a:lnTo>
                  <a:lnTo>
                    <a:pt x="191274" y="767080"/>
                  </a:lnTo>
                  <a:lnTo>
                    <a:pt x="208394" y="777239"/>
                  </a:lnTo>
                  <a:lnTo>
                    <a:pt x="226047" y="787400"/>
                  </a:lnTo>
                  <a:lnTo>
                    <a:pt x="235064" y="791210"/>
                  </a:lnTo>
                  <a:lnTo>
                    <a:pt x="244208" y="796289"/>
                  </a:lnTo>
                  <a:lnTo>
                    <a:pt x="272326" y="807719"/>
                  </a:lnTo>
                  <a:lnTo>
                    <a:pt x="281927" y="810260"/>
                  </a:lnTo>
                  <a:lnTo>
                    <a:pt x="291630" y="814069"/>
                  </a:lnTo>
                  <a:lnTo>
                    <a:pt x="331431" y="824230"/>
                  </a:lnTo>
                  <a:lnTo>
                    <a:pt x="341617" y="825500"/>
                  </a:lnTo>
                  <a:lnTo>
                    <a:pt x="351891" y="828039"/>
                  </a:lnTo>
                  <a:lnTo>
                    <a:pt x="383184" y="831850"/>
                  </a:lnTo>
                  <a:lnTo>
                    <a:pt x="418325" y="831850"/>
                  </a:lnTo>
                  <a:lnTo>
                    <a:pt x="419658" y="830580"/>
                  </a:lnTo>
                  <a:lnTo>
                    <a:pt x="420674" y="829310"/>
                  </a:lnTo>
                  <a:lnTo>
                    <a:pt x="421309" y="828039"/>
                  </a:lnTo>
                  <a:lnTo>
                    <a:pt x="421538" y="826769"/>
                  </a:lnTo>
                  <a:lnTo>
                    <a:pt x="408901" y="826769"/>
                  </a:lnTo>
                  <a:lnTo>
                    <a:pt x="408901" y="819650"/>
                  </a:lnTo>
                  <a:lnTo>
                    <a:pt x="404736" y="819150"/>
                  </a:lnTo>
                  <a:lnTo>
                    <a:pt x="384301" y="819150"/>
                  </a:lnTo>
                  <a:lnTo>
                    <a:pt x="373951" y="817880"/>
                  </a:lnTo>
                  <a:lnTo>
                    <a:pt x="374116" y="817880"/>
                  </a:lnTo>
                  <a:lnTo>
                    <a:pt x="363842" y="816610"/>
                  </a:lnTo>
                  <a:lnTo>
                    <a:pt x="363994" y="816610"/>
                  </a:lnTo>
                  <a:lnTo>
                    <a:pt x="353809" y="815339"/>
                  </a:lnTo>
                  <a:lnTo>
                    <a:pt x="353961" y="815339"/>
                  </a:lnTo>
                  <a:lnTo>
                    <a:pt x="343852" y="814069"/>
                  </a:lnTo>
                  <a:lnTo>
                    <a:pt x="344004" y="814069"/>
                  </a:lnTo>
                  <a:lnTo>
                    <a:pt x="333971" y="811530"/>
                  </a:lnTo>
                  <a:lnTo>
                    <a:pt x="334124" y="811530"/>
                  </a:lnTo>
                  <a:lnTo>
                    <a:pt x="324192" y="808989"/>
                  </a:lnTo>
                  <a:lnTo>
                    <a:pt x="324345" y="808989"/>
                  </a:lnTo>
                  <a:lnTo>
                    <a:pt x="314490" y="807719"/>
                  </a:lnTo>
                  <a:lnTo>
                    <a:pt x="314642" y="807719"/>
                  </a:lnTo>
                  <a:lnTo>
                    <a:pt x="308140" y="805180"/>
                  </a:lnTo>
                  <a:lnTo>
                    <a:pt x="305041" y="805180"/>
                  </a:lnTo>
                  <a:lnTo>
                    <a:pt x="295389" y="801369"/>
                  </a:lnTo>
                  <a:lnTo>
                    <a:pt x="295541" y="801369"/>
                  </a:lnTo>
                  <a:lnTo>
                    <a:pt x="285978" y="798830"/>
                  </a:lnTo>
                  <a:lnTo>
                    <a:pt x="286131" y="798830"/>
                  </a:lnTo>
                  <a:lnTo>
                    <a:pt x="276682" y="795019"/>
                  </a:lnTo>
                  <a:lnTo>
                    <a:pt x="276834" y="795019"/>
                  </a:lnTo>
                  <a:lnTo>
                    <a:pt x="270603" y="792480"/>
                  </a:lnTo>
                  <a:lnTo>
                    <a:pt x="267627" y="792480"/>
                  </a:lnTo>
                  <a:lnTo>
                    <a:pt x="258394" y="788669"/>
                  </a:lnTo>
                  <a:lnTo>
                    <a:pt x="258546" y="788669"/>
                  </a:lnTo>
                  <a:lnTo>
                    <a:pt x="251707" y="784860"/>
                  </a:lnTo>
                  <a:lnTo>
                    <a:pt x="249567" y="784860"/>
                  </a:lnTo>
                  <a:lnTo>
                    <a:pt x="240563" y="779780"/>
                  </a:lnTo>
                  <a:lnTo>
                    <a:pt x="240703" y="779780"/>
                  </a:lnTo>
                  <a:lnTo>
                    <a:pt x="231825" y="775969"/>
                  </a:lnTo>
                  <a:lnTo>
                    <a:pt x="231965" y="775969"/>
                  </a:lnTo>
                  <a:lnTo>
                    <a:pt x="223202" y="770889"/>
                  </a:lnTo>
                  <a:lnTo>
                    <a:pt x="223342" y="770889"/>
                  </a:lnTo>
                  <a:lnTo>
                    <a:pt x="214706" y="765810"/>
                  </a:lnTo>
                  <a:lnTo>
                    <a:pt x="214845" y="765810"/>
                  </a:lnTo>
                  <a:lnTo>
                    <a:pt x="206336" y="762000"/>
                  </a:lnTo>
                  <a:lnTo>
                    <a:pt x="206476" y="762000"/>
                  </a:lnTo>
                  <a:lnTo>
                    <a:pt x="199781" y="756919"/>
                  </a:lnTo>
                  <a:lnTo>
                    <a:pt x="198234" y="756919"/>
                  </a:lnTo>
                  <a:lnTo>
                    <a:pt x="190004" y="750569"/>
                  </a:lnTo>
                  <a:lnTo>
                    <a:pt x="182041" y="745489"/>
                  </a:lnTo>
                  <a:lnTo>
                    <a:pt x="174218" y="739139"/>
                  </a:lnTo>
                  <a:lnTo>
                    <a:pt x="166535" y="734060"/>
                  </a:lnTo>
                  <a:lnTo>
                    <a:pt x="159004" y="727710"/>
                  </a:lnTo>
                  <a:lnTo>
                    <a:pt x="151625" y="721360"/>
                  </a:lnTo>
                  <a:lnTo>
                    <a:pt x="144399" y="715010"/>
                  </a:lnTo>
                  <a:lnTo>
                    <a:pt x="137325" y="708660"/>
                  </a:lnTo>
                  <a:lnTo>
                    <a:pt x="131574" y="702310"/>
                  </a:lnTo>
                  <a:lnTo>
                    <a:pt x="130517" y="702310"/>
                  </a:lnTo>
                  <a:lnTo>
                    <a:pt x="123659" y="694689"/>
                  </a:lnTo>
                  <a:lnTo>
                    <a:pt x="117081" y="687069"/>
                  </a:lnTo>
                  <a:lnTo>
                    <a:pt x="110655" y="680719"/>
                  </a:lnTo>
                  <a:lnTo>
                    <a:pt x="104419" y="673100"/>
                  </a:lnTo>
                  <a:lnTo>
                    <a:pt x="98348" y="665480"/>
                  </a:lnTo>
                  <a:lnTo>
                    <a:pt x="92468" y="657860"/>
                  </a:lnTo>
                  <a:lnTo>
                    <a:pt x="86753" y="650239"/>
                  </a:lnTo>
                  <a:lnTo>
                    <a:pt x="81241" y="641350"/>
                  </a:lnTo>
                  <a:lnTo>
                    <a:pt x="75907" y="633730"/>
                  </a:lnTo>
                  <a:lnTo>
                    <a:pt x="71510" y="626110"/>
                  </a:lnTo>
                  <a:lnTo>
                    <a:pt x="70840" y="626110"/>
                  </a:lnTo>
                  <a:lnTo>
                    <a:pt x="65824" y="617219"/>
                  </a:lnTo>
                  <a:lnTo>
                    <a:pt x="61074" y="608330"/>
                  </a:lnTo>
                  <a:lnTo>
                    <a:pt x="56527" y="599439"/>
                  </a:lnTo>
                  <a:lnTo>
                    <a:pt x="52813" y="591819"/>
                  </a:lnTo>
                  <a:lnTo>
                    <a:pt x="52247" y="591819"/>
                  </a:lnTo>
                  <a:lnTo>
                    <a:pt x="48569" y="582930"/>
                  </a:lnTo>
                  <a:lnTo>
                    <a:pt x="48107" y="582930"/>
                  </a:lnTo>
                  <a:lnTo>
                    <a:pt x="44119" y="572769"/>
                  </a:lnTo>
                  <a:lnTo>
                    <a:pt x="40411" y="563880"/>
                  </a:lnTo>
                  <a:lnTo>
                    <a:pt x="36918" y="554989"/>
                  </a:lnTo>
                  <a:lnTo>
                    <a:pt x="33642" y="546100"/>
                  </a:lnTo>
                  <a:lnTo>
                    <a:pt x="30581" y="535939"/>
                  </a:lnTo>
                  <a:lnTo>
                    <a:pt x="27762" y="527050"/>
                  </a:lnTo>
                  <a:lnTo>
                    <a:pt x="25158" y="516889"/>
                  </a:lnTo>
                  <a:lnTo>
                    <a:pt x="23096" y="508000"/>
                  </a:lnTo>
                  <a:lnTo>
                    <a:pt x="22834" y="508000"/>
                  </a:lnTo>
                  <a:lnTo>
                    <a:pt x="20675" y="497839"/>
                  </a:lnTo>
                  <a:lnTo>
                    <a:pt x="18783" y="487680"/>
                  </a:lnTo>
                  <a:lnTo>
                    <a:pt x="17132" y="477519"/>
                  </a:lnTo>
                  <a:lnTo>
                    <a:pt x="15735" y="467360"/>
                  </a:lnTo>
                  <a:lnTo>
                    <a:pt x="14579" y="457200"/>
                  </a:lnTo>
                  <a:lnTo>
                    <a:pt x="13690" y="447039"/>
                  </a:lnTo>
                  <a:lnTo>
                    <a:pt x="13030" y="436880"/>
                  </a:lnTo>
                  <a:lnTo>
                    <a:pt x="12636" y="426719"/>
                  </a:lnTo>
                  <a:lnTo>
                    <a:pt x="12680" y="405130"/>
                  </a:lnTo>
                  <a:lnTo>
                    <a:pt x="13030" y="394969"/>
                  </a:lnTo>
                  <a:lnTo>
                    <a:pt x="13690" y="384810"/>
                  </a:lnTo>
                  <a:lnTo>
                    <a:pt x="14592" y="374650"/>
                  </a:lnTo>
                  <a:lnTo>
                    <a:pt x="15748" y="364489"/>
                  </a:lnTo>
                  <a:lnTo>
                    <a:pt x="17157" y="354330"/>
                  </a:lnTo>
                  <a:lnTo>
                    <a:pt x="18808" y="344169"/>
                  </a:lnTo>
                  <a:lnTo>
                    <a:pt x="19023" y="344169"/>
                  </a:lnTo>
                  <a:lnTo>
                    <a:pt x="20700" y="335280"/>
                  </a:lnTo>
                  <a:lnTo>
                    <a:pt x="22834" y="325119"/>
                  </a:lnTo>
                  <a:lnTo>
                    <a:pt x="25196" y="314960"/>
                  </a:lnTo>
                  <a:lnTo>
                    <a:pt x="27800" y="306069"/>
                  </a:lnTo>
                  <a:lnTo>
                    <a:pt x="30632" y="295910"/>
                  </a:lnTo>
                  <a:lnTo>
                    <a:pt x="33693" y="287019"/>
                  </a:lnTo>
                  <a:lnTo>
                    <a:pt x="36969" y="276860"/>
                  </a:lnTo>
                  <a:lnTo>
                    <a:pt x="40462" y="267969"/>
                  </a:lnTo>
                  <a:lnTo>
                    <a:pt x="44183" y="259080"/>
                  </a:lnTo>
                  <a:lnTo>
                    <a:pt x="48107" y="250189"/>
                  </a:lnTo>
                  <a:lnTo>
                    <a:pt x="52247" y="241300"/>
                  </a:lnTo>
                  <a:lnTo>
                    <a:pt x="56591" y="232410"/>
                  </a:lnTo>
                  <a:lnTo>
                    <a:pt x="61150" y="223519"/>
                  </a:lnTo>
                  <a:lnTo>
                    <a:pt x="65900" y="214630"/>
                  </a:lnTo>
                  <a:lnTo>
                    <a:pt x="66540" y="214630"/>
                  </a:lnTo>
                  <a:lnTo>
                    <a:pt x="70840" y="207010"/>
                  </a:lnTo>
                  <a:lnTo>
                    <a:pt x="75984" y="198119"/>
                  </a:lnTo>
                  <a:lnTo>
                    <a:pt x="81318" y="190500"/>
                  </a:lnTo>
                  <a:lnTo>
                    <a:pt x="86842" y="182880"/>
                  </a:lnTo>
                  <a:lnTo>
                    <a:pt x="92557" y="173989"/>
                  </a:lnTo>
                  <a:lnTo>
                    <a:pt x="93323" y="173989"/>
                  </a:lnTo>
                  <a:lnTo>
                    <a:pt x="98450" y="166369"/>
                  </a:lnTo>
                  <a:lnTo>
                    <a:pt x="99230" y="166369"/>
                  </a:lnTo>
                  <a:lnTo>
                    <a:pt x="104521" y="158750"/>
                  </a:lnTo>
                  <a:lnTo>
                    <a:pt x="105475" y="158750"/>
                  </a:lnTo>
                  <a:lnTo>
                    <a:pt x="110756" y="152400"/>
                  </a:lnTo>
                  <a:lnTo>
                    <a:pt x="117170" y="144780"/>
                  </a:lnTo>
                  <a:lnTo>
                    <a:pt x="123761" y="137160"/>
                  </a:lnTo>
                  <a:lnTo>
                    <a:pt x="130517" y="130810"/>
                  </a:lnTo>
                  <a:lnTo>
                    <a:pt x="137426" y="124460"/>
                  </a:lnTo>
                  <a:lnTo>
                    <a:pt x="144500" y="116839"/>
                  </a:lnTo>
                  <a:lnTo>
                    <a:pt x="151739" y="110489"/>
                  </a:lnTo>
                  <a:lnTo>
                    <a:pt x="159118" y="104139"/>
                  </a:lnTo>
                  <a:lnTo>
                    <a:pt x="166662" y="99060"/>
                  </a:lnTo>
                  <a:lnTo>
                    <a:pt x="174332" y="92710"/>
                  </a:lnTo>
                  <a:lnTo>
                    <a:pt x="182168" y="86360"/>
                  </a:lnTo>
                  <a:lnTo>
                    <a:pt x="183659" y="86360"/>
                  </a:lnTo>
                  <a:lnTo>
                    <a:pt x="190131" y="81280"/>
                  </a:lnTo>
                  <a:lnTo>
                    <a:pt x="198234" y="76200"/>
                  </a:lnTo>
                  <a:lnTo>
                    <a:pt x="198107" y="76200"/>
                  </a:lnTo>
                  <a:lnTo>
                    <a:pt x="206476" y="71119"/>
                  </a:lnTo>
                  <a:lnTo>
                    <a:pt x="206336" y="71119"/>
                  </a:lnTo>
                  <a:lnTo>
                    <a:pt x="214845" y="66039"/>
                  </a:lnTo>
                  <a:lnTo>
                    <a:pt x="214706" y="66039"/>
                  </a:lnTo>
                  <a:lnTo>
                    <a:pt x="223342" y="60960"/>
                  </a:lnTo>
                  <a:lnTo>
                    <a:pt x="223202" y="60960"/>
                  </a:lnTo>
                  <a:lnTo>
                    <a:pt x="231965" y="57150"/>
                  </a:lnTo>
                  <a:lnTo>
                    <a:pt x="231825" y="57150"/>
                  </a:lnTo>
                  <a:lnTo>
                    <a:pt x="240703" y="52069"/>
                  </a:lnTo>
                  <a:lnTo>
                    <a:pt x="240563" y="52069"/>
                  </a:lnTo>
                  <a:lnTo>
                    <a:pt x="249567" y="48260"/>
                  </a:lnTo>
                  <a:lnTo>
                    <a:pt x="249428" y="48260"/>
                  </a:lnTo>
                  <a:lnTo>
                    <a:pt x="258546" y="44450"/>
                  </a:lnTo>
                  <a:lnTo>
                    <a:pt x="258394" y="44450"/>
                  </a:lnTo>
                  <a:lnTo>
                    <a:pt x="267627" y="40639"/>
                  </a:lnTo>
                  <a:lnTo>
                    <a:pt x="267487" y="40639"/>
                  </a:lnTo>
                  <a:lnTo>
                    <a:pt x="276834" y="36830"/>
                  </a:lnTo>
                  <a:lnTo>
                    <a:pt x="276682" y="36830"/>
                  </a:lnTo>
                  <a:lnTo>
                    <a:pt x="286131" y="34289"/>
                  </a:lnTo>
                  <a:lnTo>
                    <a:pt x="285978" y="34289"/>
                  </a:lnTo>
                  <a:lnTo>
                    <a:pt x="295541" y="30480"/>
                  </a:lnTo>
                  <a:lnTo>
                    <a:pt x="295389" y="30480"/>
                  </a:lnTo>
                  <a:lnTo>
                    <a:pt x="305041" y="27939"/>
                  </a:lnTo>
                  <a:lnTo>
                    <a:pt x="304888" y="27939"/>
                  </a:lnTo>
                  <a:lnTo>
                    <a:pt x="314642" y="25400"/>
                  </a:lnTo>
                  <a:lnTo>
                    <a:pt x="314490" y="25400"/>
                  </a:lnTo>
                  <a:lnTo>
                    <a:pt x="324345" y="22860"/>
                  </a:lnTo>
                  <a:lnTo>
                    <a:pt x="324192" y="22860"/>
                  </a:lnTo>
                  <a:lnTo>
                    <a:pt x="334124" y="20319"/>
                  </a:lnTo>
                  <a:lnTo>
                    <a:pt x="333971" y="20319"/>
                  </a:lnTo>
                  <a:lnTo>
                    <a:pt x="344004" y="19050"/>
                  </a:lnTo>
                  <a:lnTo>
                    <a:pt x="343852" y="19050"/>
                  </a:lnTo>
                  <a:lnTo>
                    <a:pt x="353961" y="17780"/>
                  </a:lnTo>
                  <a:lnTo>
                    <a:pt x="353809" y="17780"/>
                  </a:lnTo>
                  <a:lnTo>
                    <a:pt x="363994" y="15239"/>
                  </a:lnTo>
                  <a:lnTo>
                    <a:pt x="373951" y="15239"/>
                  </a:lnTo>
                  <a:lnTo>
                    <a:pt x="384301" y="13969"/>
                  </a:lnTo>
                  <a:lnTo>
                    <a:pt x="384149" y="13969"/>
                  </a:lnTo>
                  <a:lnTo>
                    <a:pt x="394563" y="12700"/>
                  </a:lnTo>
                  <a:lnTo>
                    <a:pt x="408901" y="12700"/>
                  </a:lnTo>
                  <a:lnTo>
                    <a:pt x="408901" y="6350"/>
                  </a:lnTo>
                  <a:lnTo>
                    <a:pt x="421538" y="6350"/>
                  </a:lnTo>
                  <a:lnTo>
                    <a:pt x="421309" y="5080"/>
                  </a:lnTo>
                  <a:lnTo>
                    <a:pt x="420674" y="2539"/>
                  </a:lnTo>
                  <a:lnTo>
                    <a:pt x="419658" y="1269"/>
                  </a:lnTo>
                  <a:lnTo>
                    <a:pt x="418325" y="1269"/>
                  </a:lnTo>
                  <a:lnTo>
                    <a:pt x="416788" y="0"/>
                  </a:lnTo>
                  <a:close/>
                </a:path>
                <a:path w="421639" h="831850">
                  <a:moveTo>
                    <a:pt x="408901" y="819650"/>
                  </a:moveTo>
                  <a:lnTo>
                    <a:pt x="408901" y="826769"/>
                  </a:lnTo>
                  <a:lnTo>
                    <a:pt x="415302" y="820419"/>
                  </a:lnTo>
                  <a:lnTo>
                    <a:pt x="408901" y="819650"/>
                  </a:lnTo>
                  <a:close/>
                </a:path>
                <a:path w="421639" h="831850">
                  <a:moveTo>
                    <a:pt x="408901" y="6350"/>
                  </a:moveTo>
                  <a:lnTo>
                    <a:pt x="408901" y="819650"/>
                  </a:lnTo>
                  <a:lnTo>
                    <a:pt x="415302" y="820419"/>
                  </a:lnTo>
                  <a:lnTo>
                    <a:pt x="408901" y="826769"/>
                  </a:lnTo>
                  <a:lnTo>
                    <a:pt x="421538" y="826769"/>
                  </a:lnTo>
                  <a:lnTo>
                    <a:pt x="421538" y="12700"/>
                  </a:lnTo>
                  <a:lnTo>
                    <a:pt x="415302" y="12700"/>
                  </a:lnTo>
                  <a:lnTo>
                    <a:pt x="408901" y="6350"/>
                  </a:lnTo>
                  <a:close/>
                </a:path>
                <a:path w="421639" h="831850">
                  <a:moveTo>
                    <a:pt x="304888" y="803910"/>
                  </a:moveTo>
                  <a:lnTo>
                    <a:pt x="305041" y="805180"/>
                  </a:lnTo>
                  <a:lnTo>
                    <a:pt x="308140" y="805180"/>
                  </a:lnTo>
                  <a:lnTo>
                    <a:pt x="304888" y="803910"/>
                  </a:lnTo>
                  <a:close/>
                </a:path>
                <a:path w="421639" h="831850">
                  <a:moveTo>
                    <a:pt x="267487" y="791210"/>
                  </a:moveTo>
                  <a:lnTo>
                    <a:pt x="267627" y="792480"/>
                  </a:lnTo>
                  <a:lnTo>
                    <a:pt x="270603" y="792480"/>
                  </a:lnTo>
                  <a:lnTo>
                    <a:pt x="267487" y="791210"/>
                  </a:lnTo>
                  <a:close/>
                </a:path>
                <a:path w="421639" h="831850">
                  <a:moveTo>
                    <a:pt x="249428" y="783589"/>
                  </a:moveTo>
                  <a:lnTo>
                    <a:pt x="249567" y="784860"/>
                  </a:lnTo>
                  <a:lnTo>
                    <a:pt x="251707" y="784860"/>
                  </a:lnTo>
                  <a:lnTo>
                    <a:pt x="249428" y="783589"/>
                  </a:lnTo>
                  <a:close/>
                </a:path>
                <a:path w="421639" h="831850">
                  <a:moveTo>
                    <a:pt x="198107" y="755650"/>
                  </a:moveTo>
                  <a:lnTo>
                    <a:pt x="198234" y="756919"/>
                  </a:lnTo>
                  <a:lnTo>
                    <a:pt x="199781" y="756919"/>
                  </a:lnTo>
                  <a:lnTo>
                    <a:pt x="198107" y="755650"/>
                  </a:lnTo>
                  <a:close/>
                </a:path>
                <a:path w="421639" h="831850">
                  <a:moveTo>
                    <a:pt x="130403" y="701039"/>
                  </a:moveTo>
                  <a:lnTo>
                    <a:pt x="130517" y="702310"/>
                  </a:lnTo>
                  <a:lnTo>
                    <a:pt x="131574" y="702310"/>
                  </a:lnTo>
                  <a:lnTo>
                    <a:pt x="130403" y="701039"/>
                  </a:lnTo>
                  <a:close/>
                </a:path>
                <a:path w="421639" h="831850">
                  <a:moveTo>
                    <a:pt x="70764" y="624839"/>
                  </a:moveTo>
                  <a:lnTo>
                    <a:pt x="70840" y="626110"/>
                  </a:lnTo>
                  <a:lnTo>
                    <a:pt x="71510" y="626110"/>
                  </a:lnTo>
                  <a:lnTo>
                    <a:pt x="70764" y="624839"/>
                  </a:lnTo>
                  <a:close/>
                </a:path>
                <a:path w="421639" h="831850">
                  <a:moveTo>
                    <a:pt x="52184" y="590550"/>
                  </a:moveTo>
                  <a:lnTo>
                    <a:pt x="52247" y="591819"/>
                  </a:lnTo>
                  <a:lnTo>
                    <a:pt x="52813" y="591819"/>
                  </a:lnTo>
                  <a:lnTo>
                    <a:pt x="52184" y="590550"/>
                  </a:lnTo>
                  <a:close/>
                </a:path>
                <a:path w="421639" h="831850">
                  <a:moveTo>
                    <a:pt x="48044" y="581660"/>
                  </a:moveTo>
                  <a:lnTo>
                    <a:pt x="48107" y="582930"/>
                  </a:lnTo>
                  <a:lnTo>
                    <a:pt x="48569" y="582930"/>
                  </a:lnTo>
                  <a:lnTo>
                    <a:pt x="48044" y="581660"/>
                  </a:lnTo>
                  <a:close/>
                </a:path>
                <a:path w="421639" h="831850">
                  <a:moveTo>
                    <a:pt x="22796" y="506730"/>
                  </a:moveTo>
                  <a:lnTo>
                    <a:pt x="22834" y="508000"/>
                  </a:lnTo>
                  <a:lnTo>
                    <a:pt x="23096" y="508000"/>
                  </a:lnTo>
                  <a:lnTo>
                    <a:pt x="22796" y="506730"/>
                  </a:lnTo>
                  <a:close/>
                </a:path>
                <a:path w="421639" h="831850">
                  <a:moveTo>
                    <a:pt x="12680" y="405130"/>
                  </a:moveTo>
                  <a:lnTo>
                    <a:pt x="12636" y="406400"/>
                  </a:lnTo>
                  <a:lnTo>
                    <a:pt x="12680" y="405130"/>
                  </a:lnTo>
                  <a:close/>
                </a:path>
                <a:path w="421639" h="831850">
                  <a:moveTo>
                    <a:pt x="19023" y="344169"/>
                  </a:moveTo>
                  <a:lnTo>
                    <a:pt x="18808" y="344169"/>
                  </a:lnTo>
                  <a:lnTo>
                    <a:pt x="18783" y="345439"/>
                  </a:lnTo>
                  <a:lnTo>
                    <a:pt x="19023" y="344169"/>
                  </a:lnTo>
                  <a:close/>
                </a:path>
                <a:path w="421639" h="831850">
                  <a:moveTo>
                    <a:pt x="66540" y="214630"/>
                  </a:moveTo>
                  <a:lnTo>
                    <a:pt x="65900" y="214630"/>
                  </a:lnTo>
                  <a:lnTo>
                    <a:pt x="65824" y="215900"/>
                  </a:lnTo>
                  <a:lnTo>
                    <a:pt x="66540" y="214630"/>
                  </a:lnTo>
                  <a:close/>
                </a:path>
                <a:path w="421639" h="831850">
                  <a:moveTo>
                    <a:pt x="93323" y="173989"/>
                  </a:moveTo>
                  <a:lnTo>
                    <a:pt x="92557" y="173989"/>
                  </a:lnTo>
                  <a:lnTo>
                    <a:pt x="92468" y="175260"/>
                  </a:lnTo>
                  <a:lnTo>
                    <a:pt x="93323" y="173989"/>
                  </a:lnTo>
                  <a:close/>
                </a:path>
                <a:path w="421639" h="831850">
                  <a:moveTo>
                    <a:pt x="99230" y="166369"/>
                  </a:moveTo>
                  <a:lnTo>
                    <a:pt x="98450" y="166369"/>
                  </a:lnTo>
                  <a:lnTo>
                    <a:pt x="98348" y="167639"/>
                  </a:lnTo>
                  <a:lnTo>
                    <a:pt x="99230" y="166369"/>
                  </a:lnTo>
                  <a:close/>
                </a:path>
                <a:path w="421639" h="831850">
                  <a:moveTo>
                    <a:pt x="105475" y="158750"/>
                  </a:moveTo>
                  <a:lnTo>
                    <a:pt x="104521" y="158750"/>
                  </a:lnTo>
                  <a:lnTo>
                    <a:pt x="104419" y="160019"/>
                  </a:lnTo>
                  <a:lnTo>
                    <a:pt x="105475" y="158750"/>
                  </a:lnTo>
                  <a:close/>
                </a:path>
                <a:path w="421639" h="831850">
                  <a:moveTo>
                    <a:pt x="183659" y="86360"/>
                  </a:moveTo>
                  <a:lnTo>
                    <a:pt x="182168" y="86360"/>
                  </a:lnTo>
                  <a:lnTo>
                    <a:pt x="182041" y="87630"/>
                  </a:lnTo>
                  <a:lnTo>
                    <a:pt x="183659" y="86360"/>
                  </a:lnTo>
                  <a:close/>
                </a:path>
                <a:path w="421639" h="831850">
                  <a:moveTo>
                    <a:pt x="421538" y="6350"/>
                  </a:moveTo>
                  <a:lnTo>
                    <a:pt x="408901" y="6350"/>
                  </a:lnTo>
                  <a:lnTo>
                    <a:pt x="415302" y="12700"/>
                  </a:lnTo>
                  <a:lnTo>
                    <a:pt x="421538" y="12700"/>
                  </a:lnTo>
                  <a:lnTo>
                    <a:pt x="421538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3760482" y="4790249"/>
              <a:ext cx="5597525" cy="791845"/>
            </a:xfrm>
            <a:custGeom>
              <a:avLst/>
              <a:gdLst/>
              <a:ahLst/>
              <a:cxnLst/>
              <a:rect l="l" t="t" r="r" b="b"/>
              <a:pathLst>
                <a:path w="5597525" h="791845">
                  <a:moveTo>
                    <a:pt x="5596915" y="0"/>
                  </a:moveTo>
                  <a:lnTo>
                    <a:pt x="0" y="0"/>
                  </a:lnTo>
                  <a:lnTo>
                    <a:pt x="0" y="791527"/>
                  </a:lnTo>
                  <a:lnTo>
                    <a:pt x="5596915" y="791527"/>
                  </a:lnTo>
                  <a:lnTo>
                    <a:pt x="5596915" y="0"/>
                  </a:lnTo>
                  <a:close/>
                </a:path>
              </a:pathLst>
            </a:custGeom>
            <a:solidFill>
              <a:srgbClr val="85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3754170" y="4783937"/>
              <a:ext cx="5609590" cy="804545"/>
            </a:xfrm>
            <a:custGeom>
              <a:avLst/>
              <a:gdLst/>
              <a:ahLst/>
              <a:cxnLst/>
              <a:rect l="l" t="t" r="r" b="b"/>
              <a:pathLst>
                <a:path w="5609590" h="804545">
                  <a:moveTo>
                    <a:pt x="5603227" y="0"/>
                  </a:moveTo>
                  <a:lnTo>
                    <a:pt x="6311" y="0"/>
                  </a:lnTo>
                  <a:lnTo>
                    <a:pt x="4356" y="304"/>
                  </a:lnTo>
                  <a:lnTo>
                    <a:pt x="2603" y="1206"/>
                  </a:lnTo>
                  <a:lnTo>
                    <a:pt x="1206" y="2603"/>
                  </a:lnTo>
                  <a:lnTo>
                    <a:pt x="304" y="4368"/>
                  </a:lnTo>
                  <a:lnTo>
                    <a:pt x="0" y="6311"/>
                  </a:lnTo>
                  <a:lnTo>
                    <a:pt x="0" y="797839"/>
                  </a:lnTo>
                  <a:lnTo>
                    <a:pt x="6311" y="804163"/>
                  </a:lnTo>
                  <a:lnTo>
                    <a:pt x="5603227" y="804163"/>
                  </a:lnTo>
                  <a:lnTo>
                    <a:pt x="5609539" y="797839"/>
                  </a:lnTo>
                  <a:lnTo>
                    <a:pt x="12623" y="797839"/>
                  </a:lnTo>
                  <a:lnTo>
                    <a:pt x="6311" y="791527"/>
                  </a:lnTo>
                  <a:lnTo>
                    <a:pt x="12623" y="791527"/>
                  </a:lnTo>
                  <a:lnTo>
                    <a:pt x="12623" y="12636"/>
                  </a:lnTo>
                  <a:lnTo>
                    <a:pt x="6311" y="12636"/>
                  </a:lnTo>
                  <a:lnTo>
                    <a:pt x="12623" y="6311"/>
                  </a:lnTo>
                  <a:lnTo>
                    <a:pt x="5609539" y="6311"/>
                  </a:lnTo>
                  <a:lnTo>
                    <a:pt x="5609234" y="4368"/>
                  </a:lnTo>
                  <a:lnTo>
                    <a:pt x="5608332" y="2603"/>
                  </a:lnTo>
                  <a:lnTo>
                    <a:pt x="5606935" y="1206"/>
                  </a:lnTo>
                  <a:lnTo>
                    <a:pt x="5605183" y="304"/>
                  </a:lnTo>
                  <a:lnTo>
                    <a:pt x="5603227" y="0"/>
                  </a:lnTo>
                  <a:close/>
                </a:path>
                <a:path w="5609590" h="804545">
                  <a:moveTo>
                    <a:pt x="12623" y="791527"/>
                  </a:moveTo>
                  <a:lnTo>
                    <a:pt x="6311" y="791527"/>
                  </a:lnTo>
                  <a:lnTo>
                    <a:pt x="12623" y="797839"/>
                  </a:lnTo>
                  <a:lnTo>
                    <a:pt x="12623" y="791527"/>
                  </a:lnTo>
                  <a:close/>
                </a:path>
                <a:path w="5609590" h="804545">
                  <a:moveTo>
                    <a:pt x="5596915" y="791527"/>
                  </a:moveTo>
                  <a:lnTo>
                    <a:pt x="12623" y="791527"/>
                  </a:lnTo>
                  <a:lnTo>
                    <a:pt x="12623" y="797839"/>
                  </a:lnTo>
                  <a:lnTo>
                    <a:pt x="5596915" y="797839"/>
                  </a:lnTo>
                  <a:lnTo>
                    <a:pt x="5596915" y="791527"/>
                  </a:lnTo>
                  <a:close/>
                </a:path>
                <a:path w="5609590" h="804545">
                  <a:moveTo>
                    <a:pt x="5596915" y="6311"/>
                  </a:moveTo>
                  <a:lnTo>
                    <a:pt x="5596915" y="797839"/>
                  </a:lnTo>
                  <a:lnTo>
                    <a:pt x="5603227" y="791527"/>
                  </a:lnTo>
                  <a:lnTo>
                    <a:pt x="5609539" y="791527"/>
                  </a:lnTo>
                  <a:lnTo>
                    <a:pt x="5609539" y="12636"/>
                  </a:lnTo>
                  <a:lnTo>
                    <a:pt x="5603227" y="12636"/>
                  </a:lnTo>
                  <a:lnTo>
                    <a:pt x="5596915" y="6311"/>
                  </a:lnTo>
                  <a:close/>
                </a:path>
                <a:path w="5609590" h="804545">
                  <a:moveTo>
                    <a:pt x="5609539" y="791527"/>
                  </a:moveTo>
                  <a:lnTo>
                    <a:pt x="5603227" y="791527"/>
                  </a:lnTo>
                  <a:lnTo>
                    <a:pt x="5596915" y="797839"/>
                  </a:lnTo>
                  <a:lnTo>
                    <a:pt x="5609539" y="797839"/>
                  </a:lnTo>
                  <a:lnTo>
                    <a:pt x="5609539" y="791527"/>
                  </a:lnTo>
                  <a:close/>
                </a:path>
                <a:path w="5609590" h="804545">
                  <a:moveTo>
                    <a:pt x="12623" y="6311"/>
                  </a:moveTo>
                  <a:lnTo>
                    <a:pt x="6311" y="12636"/>
                  </a:lnTo>
                  <a:lnTo>
                    <a:pt x="12623" y="12636"/>
                  </a:lnTo>
                  <a:lnTo>
                    <a:pt x="12623" y="6311"/>
                  </a:lnTo>
                  <a:close/>
                </a:path>
                <a:path w="5609590" h="804545">
                  <a:moveTo>
                    <a:pt x="5596915" y="6311"/>
                  </a:moveTo>
                  <a:lnTo>
                    <a:pt x="12623" y="6311"/>
                  </a:lnTo>
                  <a:lnTo>
                    <a:pt x="12623" y="12636"/>
                  </a:lnTo>
                  <a:lnTo>
                    <a:pt x="5596915" y="12636"/>
                  </a:lnTo>
                  <a:lnTo>
                    <a:pt x="5596915" y="6311"/>
                  </a:lnTo>
                  <a:close/>
                </a:path>
                <a:path w="5609590" h="804545">
                  <a:moveTo>
                    <a:pt x="5609539" y="6311"/>
                  </a:moveTo>
                  <a:lnTo>
                    <a:pt x="5596915" y="6311"/>
                  </a:lnTo>
                  <a:lnTo>
                    <a:pt x="5603227" y="12636"/>
                  </a:lnTo>
                  <a:lnTo>
                    <a:pt x="5609539" y="12636"/>
                  </a:lnTo>
                  <a:lnTo>
                    <a:pt x="5609539" y="6311"/>
                  </a:lnTo>
                  <a:close/>
                </a:path>
              </a:pathLst>
            </a:custGeom>
            <a:solidFill>
              <a:srgbClr val="83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7"/>
          <p:cNvSpPr txBox="1"/>
          <p:nvPr/>
        </p:nvSpPr>
        <p:spPr>
          <a:xfrm>
            <a:off x="3810818" y="1676588"/>
            <a:ext cx="5508625" cy="384079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350" b="1" spc="-105" dirty="0">
                <a:solidFill>
                  <a:srgbClr val="FFFFFF"/>
                </a:solidFill>
                <a:latin typeface="+mn-lt"/>
                <a:cs typeface="Arimo"/>
              </a:rPr>
              <a:t>Structurii </a:t>
            </a:r>
            <a:r>
              <a:rPr sz="2350" b="1" spc="-95" dirty="0">
                <a:solidFill>
                  <a:srgbClr val="FFFFFF"/>
                </a:solidFill>
                <a:latin typeface="+mn-lt"/>
                <a:cs typeface="Arimo"/>
              </a:rPr>
              <a:t>entităților</a:t>
            </a:r>
            <a:r>
              <a:rPr sz="2350" b="1" spc="55" dirty="0">
                <a:solidFill>
                  <a:srgbClr val="FFFFFF"/>
                </a:solidFill>
                <a:latin typeface="+mn-lt"/>
                <a:cs typeface="Arimo"/>
              </a:rPr>
              <a:t> </a:t>
            </a:r>
            <a:r>
              <a:rPr sz="2350" b="1" spc="-55" dirty="0">
                <a:solidFill>
                  <a:srgbClr val="FFFFFF"/>
                </a:solidFill>
                <a:latin typeface="+mn-lt"/>
                <a:cs typeface="Arimo"/>
              </a:rPr>
              <a:t>agresoare</a:t>
            </a:r>
            <a:endParaRPr sz="2350" dirty="0">
              <a:latin typeface="+mn-lt"/>
              <a:cs typeface="Arimo"/>
            </a:endParaRPr>
          </a:p>
          <a:p>
            <a:pPr marL="12700" marR="391160" algn="just">
              <a:lnSpc>
                <a:spcPct val="99700"/>
              </a:lnSpc>
              <a:spcBef>
                <a:spcPts val="1565"/>
              </a:spcBef>
            </a:pPr>
            <a:r>
              <a:rPr sz="2350" b="1" spc="-25" dirty="0">
                <a:solidFill>
                  <a:srgbClr val="FFFFFF"/>
                </a:solidFill>
                <a:latin typeface="+mn-lt"/>
                <a:cs typeface="Arimo"/>
              </a:rPr>
              <a:t>Datele </a:t>
            </a:r>
            <a:r>
              <a:rPr sz="2350" b="1" spc="-75" dirty="0">
                <a:solidFill>
                  <a:srgbClr val="FFFFFF"/>
                </a:solidFill>
                <a:latin typeface="+mn-lt"/>
                <a:cs typeface="Arimo"/>
              </a:rPr>
              <a:t>utilizate </a:t>
            </a:r>
            <a:r>
              <a:rPr sz="2350" b="1" spc="-110" dirty="0">
                <a:solidFill>
                  <a:srgbClr val="FFFFFF"/>
                </a:solidFill>
                <a:latin typeface="+mn-lt"/>
                <a:cs typeface="Arimo"/>
              </a:rPr>
              <a:t>în </a:t>
            </a:r>
            <a:r>
              <a:rPr sz="2350" b="1" spc="-40" dirty="0">
                <a:solidFill>
                  <a:srgbClr val="FFFFFF"/>
                </a:solidFill>
                <a:latin typeface="+mn-lt"/>
                <a:cs typeface="Arimo"/>
              </a:rPr>
              <a:t>rețeaua </a:t>
            </a:r>
            <a:r>
              <a:rPr sz="2350" b="1" spc="-45" dirty="0">
                <a:solidFill>
                  <a:srgbClr val="FFFFFF"/>
                </a:solidFill>
                <a:latin typeface="+mn-lt"/>
                <a:cs typeface="Arimo"/>
              </a:rPr>
              <a:t>de </a:t>
            </a:r>
            <a:r>
              <a:rPr sz="2350" b="1" spc="-85" dirty="0">
                <a:solidFill>
                  <a:srgbClr val="FFFFFF"/>
                </a:solidFill>
                <a:latin typeface="+mn-lt"/>
                <a:cs typeface="Arimo"/>
              </a:rPr>
              <a:t>internet  </a:t>
            </a:r>
            <a:r>
              <a:rPr sz="2350" b="1" spc="-75" dirty="0">
                <a:solidFill>
                  <a:srgbClr val="FFFFFF"/>
                </a:solidFill>
                <a:latin typeface="+mn-lt"/>
                <a:cs typeface="Arimo"/>
              </a:rPr>
              <a:t>Locația </a:t>
            </a:r>
            <a:r>
              <a:rPr sz="2350" b="1" spc="-95" dirty="0">
                <a:solidFill>
                  <a:srgbClr val="FFFFFF"/>
                </a:solidFill>
                <a:latin typeface="+mn-lt"/>
                <a:cs typeface="Arimo"/>
              </a:rPr>
              <a:t>membrilor </a:t>
            </a:r>
            <a:r>
              <a:rPr sz="2350" b="1" spc="-90" dirty="0">
                <a:solidFill>
                  <a:srgbClr val="FFFFFF"/>
                </a:solidFill>
                <a:latin typeface="+mn-lt"/>
                <a:cs typeface="Arimo"/>
              </a:rPr>
              <a:t>entității </a:t>
            </a:r>
            <a:r>
              <a:rPr sz="2350" b="1" spc="-114" dirty="0">
                <a:solidFill>
                  <a:srgbClr val="FFFFFF"/>
                </a:solidFill>
                <a:latin typeface="+mn-lt"/>
                <a:cs typeface="Arimo"/>
              </a:rPr>
              <a:t>și </a:t>
            </a:r>
            <a:r>
              <a:rPr sz="2350" b="1" spc="20" dirty="0">
                <a:solidFill>
                  <a:srgbClr val="FFFFFF"/>
                </a:solidFill>
                <a:latin typeface="+mn-lt"/>
                <a:cs typeface="Arimo"/>
              </a:rPr>
              <a:t>a </a:t>
            </a:r>
            <a:r>
              <a:rPr sz="2350" b="1" spc="-80" dirty="0">
                <a:solidFill>
                  <a:srgbClr val="FFFFFF"/>
                </a:solidFill>
                <a:latin typeface="+mn-lt"/>
                <a:cs typeface="Arimo"/>
              </a:rPr>
              <a:t>datelor  </a:t>
            </a:r>
            <a:r>
              <a:rPr sz="2350" b="1" spc="-75" dirty="0">
                <a:solidFill>
                  <a:srgbClr val="FFFFFF"/>
                </a:solidFill>
                <a:latin typeface="+mn-lt"/>
                <a:cs typeface="Arimo"/>
              </a:rPr>
              <a:t>utilizate</a:t>
            </a:r>
            <a:endParaRPr sz="2350" dirty="0">
              <a:latin typeface="+mn-lt"/>
              <a:cs typeface="Arimo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350" b="1" spc="-65" dirty="0" err="1" smtClean="0">
                <a:solidFill>
                  <a:srgbClr val="FFFFFF"/>
                </a:solidFill>
                <a:latin typeface="+mn-lt"/>
                <a:cs typeface="Arimo"/>
              </a:rPr>
              <a:t>Adresele</a:t>
            </a:r>
            <a:r>
              <a:rPr sz="2350" b="1" spc="10" dirty="0" smtClean="0">
                <a:solidFill>
                  <a:srgbClr val="FFFFFF"/>
                </a:solidFill>
                <a:latin typeface="+mn-lt"/>
                <a:cs typeface="Arimo"/>
              </a:rPr>
              <a:t> </a:t>
            </a:r>
            <a:r>
              <a:rPr sz="2350" b="1" spc="10" dirty="0">
                <a:solidFill>
                  <a:srgbClr val="FFFFFF"/>
                </a:solidFill>
                <a:latin typeface="+mn-lt"/>
                <a:cs typeface="Arimo"/>
              </a:rPr>
              <a:t>IP</a:t>
            </a:r>
            <a:endParaRPr sz="2350" dirty="0">
              <a:latin typeface="+mn-lt"/>
              <a:cs typeface="Arimo"/>
            </a:endParaRPr>
          </a:p>
          <a:p>
            <a:pPr marL="12700" marR="5080">
              <a:lnSpc>
                <a:spcPts val="2580"/>
              </a:lnSpc>
              <a:spcBef>
                <a:spcPts val="605"/>
              </a:spcBef>
            </a:pPr>
            <a:r>
              <a:rPr sz="2350" b="1" spc="-95" dirty="0">
                <a:solidFill>
                  <a:srgbClr val="FFFFFF"/>
                </a:solidFill>
                <a:latin typeface="+mn-lt"/>
                <a:cs typeface="Arimo"/>
              </a:rPr>
              <a:t>Conturi </a:t>
            </a:r>
            <a:r>
              <a:rPr sz="2350" b="1" spc="-55" dirty="0">
                <a:solidFill>
                  <a:srgbClr val="FFFFFF"/>
                </a:solidFill>
                <a:latin typeface="+mn-lt"/>
                <a:cs typeface="Arimo"/>
              </a:rPr>
              <a:t>bancare </a:t>
            </a:r>
            <a:r>
              <a:rPr sz="2350" b="1" spc="-70" dirty="0">
                <a:solidFill>
                  <a:srgbClr val="FFFFFF"/>
                </a:solidFill>
                <a:latin typeface="+mn-lt"/>
                <a:cs typeface="Arimo"/>
              </a:rPr>
              <a:t>sau </a:t>
            </a:r>
            <a:r>
              <a:rPr sz="2350" b="1" spc="-35" dirty="0">
                <a:solidFill>
                  <a:srgbClr val="FFFFFF"/>
                </a:solidFill>
                <a:latin typeface="+mn-lt"/>
                <a:cs typeface="Arimo"/>
              </a:rPr>
              <a:t>MTCN-urile </a:t>
            </a:r>
            <a:r>
              <a:rPr sz="2350" b="1" spc="-100" dirty="0">
                <a:solidFill>
                  <a:srgbClr val="FFFFFF"/>
                </a:solidFill>
                <a:latin typeface="+mn-lt"/>
                <a:cs typeface="Arimo"/>
              </a:rPr>
              <a:t>folosite  </a:t>
            </a:r>
            <a:r>
              <a:rPr sz="2350" b="1" spc="-95" dirty="0">
                <a:solidFill>
                  <a:srgbClr val="FFFFFF"/>
                </a:solidFill>
                <a:latin typeface="+mn-lt"/>
                <a:cs typeface="Arimo"/>
              </a:rPr>
              <a:t>pentru </a:t>
            </a:r>
            <a:r>
              <a:rPr sz="2350" b="1" spc="-50" dirty="0">
                <a:solidFill>
                  <a:srgbClr val="FFFFFF"/>
                </a:solidFill>
                <a:latin typeface="+mn-lt"/>
                <a:cs typeface="Arimo"/>
              </a:rPr>
              <a:t>retragerea</a:t>
            </a:r>
            <a:r>
              <a:rPr sz="2350" b="1" spc="40" dirty="0">
                <a:solidFill>
                  <a:srgbClr val="FFFFFF"/>
                </a:solidFill>
                <a:latin typeface="+mn-lt"/>
                <a:cs typeface="Arimo"/>
              </a:rPr>
              <a:t> </a:t>
            </a:r>
            <a:r>
              <a:rPr sz="2350" b="1" spc="-95" dirty="0">
                <a:solidFill>
                  <a:srgbClr val="FFFFFF"/>
                </a:solidFill>
                <a:latin typeface="+mn-lt"/>
                <a:cs typeface="Arimo"/>
              </a:rPr>
              <a:t>banilor</a:t>
            </a:r>
            <a:endParaRPr sz="2350" dirty="0">
              <a:latin typeface="+mn-lt"/>
              <a:cs typeface="Arimo"/>
            </a:endParaRPr>
          </a:p>
          <a:p>
            <a:pPr marL="12700" marR="153035">
              <a:lnSpc>
                <a:spcPts val="2580"/>
              </a:lnSpc>
              <a:spcBef>
                <a:spcPts val="565"/>
              </a:spcBef>
            </a:pPr>
            <a:r>
              <a:rPr sz="2350" b="1" spc="-85" dirty="0">
                <a:solidFill>
                  <a:srgbClr val="FFFFFF"/>
                </a:solidFill>
                <a:latin typeface="+mn-lt"/>
                <a:cs typeface="Arimo"/>
              </a:rPr>
              <a:t>Alte </a:t>
            </a:r>
            <a:r>
              <a:rPr sz="2350" b="1" spc="-50" dirty="0">
                <a:solidFill>
                  <a:srgbClr val="FFFFFF"/>
                </a:solidFill>
                <a:latin typeface="+mn-lt"/>
                <a:cs typeface="Arimo"/>
              </a:rPr>
              <a:t>date care </a:t>
            </a:r>
            <a:r>
              <a:rPr sz="2350" b="1" spc="-114" dirty="0">
                <a:solidFill>
                  <a:srgbClr val="FFFFFF"/>
                </a:solidFill>
                <a:latin typeface="+mn-lt"/>
                <a:cs typeface="Arimo"/>
              </a:rPr>
              <a:t>pot </a:t>
            </a:r>
            <a:r>
              <a:rPr sz="2350" b="1" spc="-120" dirty="0">
                <a:solidFill>
                  <a:srgbClr val="FFFFFF"/>
                </a:solidFill>
                <a:latin typeface="+mn-lt"/>
                <a:cs typeface="Arimo"/>
              </a:rPr>
              <a:t>fi </a:t>
            </a:r>
            <a:r>
              <a:rPr sz="2350" b="1" spc="-100" dirty="0">
                <a:solidFill>
                  <a:srgbClr val="FFFFFF"/>
                </a:solidFill>
                <a:latin typeface="+mn-lt"/>
                <a:cs typeface="Arimo"/>
              </a:rPr>
              <a:t>folosite </a:t>
            </a:r>
            <a:r>
              <a:rPr sz="2350" b="1" spc="-45" dirty="0">
                <a:solidFill>
                  <a:srgbClr val="FFFFFF"/>
                </a:solidFill>
                <a:latin typeface="+mn-lt"/>
                <a:cs typeface="Arimo"/>
              </a:rPr>
              <a:t>la </a:t>
            </a:r>
            <a:r>
              <a:rPr sz="2350" b="1" spc="-65" dirty="0">
                <a:solidFill>
                  <a:srgbClr val="FFFFFF"/>
                </a:solidFill>
                <a:latin typeface="+mn-lt"/>
                <a:cs typeface="Arimo"/>
              </a:rPr>
              <a:t>probarea  </a:t>
            </a:r>
            <a:r>
              <a:rPr sz="2350" b="1" spc="-95" dirty="0">
                <a:solidFill>
                  <a:srgbClr val="FFFFFF"/>
                </a:solidFill>
                <a:latin typeface="+mn-lt"/>
                <a:cs typeface="Arimo"/>
              </a:rPr>
              <a:t>activităților </a:t>
            </a:r>
            <a:r>
              <a:rPr sz="2350" b="1" spc="-45" dirty="0">
                <a:solidFill>
                  <a:srgbClr val="FFFFFF"/>
                </a:solidFill>
                <a:latin typeface="+mn-lt"/>
                <a:cs typeface="Arimo"/>
              </a:rPr>
              <a:t>de </a:t>
            </a:r>
            <a:r>
              <a:rPr sz="2350" b="1" spc="-85" dirty="0">
                <a:solidFill>
                  <a:srgbClr val="FFFFFF"/>
                </a:solidFill>
                <a:latin typeface="+mn-lt"/>
                <a:cs typeface="Arimo"/>
              </a:rPr>
              <a:t>criminalitate</a:t>
            </a:r>
            <a:r>
              <a:rPr sz="2350" b="1" spc="40" dirty="0">
                <a:solidFill>
                  <a:srgbClr val="FFFFFF"/>
                </a:solidFill>
                <a:latin typeface="+mn-lt"/>
                <a:cs typeface="Arimo"/>
              </a:rPr>
              <a:t> </a:t>
            </a:r>
            <a:r>
              <a:rPr sz="2350" b="1" spc="-90" dirty="0">
                <a:solidFill>
                  <a:srgbClr val="FFFFFF"/>
                </a:solidFill>
                <a:latin typeface="+mn-lt"/>
                <a:cs typeface="Arimo"/>
              </a:rPr>
              <a:t>informatică</a:t>
            </a:r>
            <a:endParaRPr sz="2350" dirty="0">
              <a:latin typeface="+mn-lt"/>
              <a:cs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85235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Recomandări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/>
              <a:t>Protecția infrastructurilor cibernetice </a:t>
            </a:r>
            <a:r>
              <a:rPr lang="ro-RO" sz="2000" dirty="0" smtClean="0"/>
              <a:t>prin înființarea unor </a:t>
            </a:r>
            <a:r>
              <a:rPr lang="ro-RO" sz="2000" dirty="0"/>
              <a:t>structuri de tip </a:t>
            </a:r>
            <a:r>
              <a:rPr lang="ro-RO" sz="2000" dirty="0" smtClean="0"/>
              <a:t>CERT;</a:t>
            </a:r>
            <a:endParaRPr lang="ro-RO" sz="2000" dirty="0"/>
          </a:p>
          <a:p>
            <a:r>
              <a:rPr lang="ro-RO" sz="2000" dirty="0" smtClean="0"/>
              <a:t>Managementul </a:t>
            </a:r>
            <a:r>
              <a:rPr lang="ro-RO" sz="2000" dirty="0"/>
              <a:t>riscurilor - </a:t>
            </a:r>
            <a:r>
              <a:rPr lang="ro-RO" sz="2000" dirty="0" smtClean="0"/>
              <a:t>cunoașterea potențialelor </a:t>
            </a:r>
            <a:r>
              <a:rPr lang="ro-RO" sz="2000" dirty="0"/>
              <a:t>amenințări - </a:t>
            </a:r>
            <a:r>
              <a:rPr lang="ro-RO" sz="2000" dirty="0" smtClean="0"/>
              <a:t>ierarhizarea </a:t>
            </a:r>
            <a:r>
              <a:rPr lang="ro-RO" sz="2000" dirty="0"/>
              <a:t>amenințărilor – </a:t>
            </a:r>
            <a:r>
              <a:rPr lang="ro-RO" sz="2000" dirty="0" smtClean="0"/>
              <a:t>priorităților – </a:t>
            </a:r>
            <a:r>
              <a:rPr lang="ro-RO" sz="2000" dirty="0"/>
              <a:t>realocări ale </a:t>
            </a:r>
            <a:r>
              <a:rPr lang="ro-RO" sz="2000" dirty="0" smtClean="0"/>
              <a:t>resurselor;</a:t>
            </a:r>
            <a:endParaRPr lang="ro-RO" sz="2000" dirty="0"/>
          </a:p>
          <a:p>
            <a:pPr algn="just"/>
            <a:r>
              <a:rPr lang="ro-RO" sz="2000" dirty="0"/>
              <a:t>Asigurarea securității </a:t>
            </a:r>
            <a:r>
              <a:rPr lang="ro-RO" sz="2000" dirty="0" smtClean="0"/>
              <a:t>rețelelor </a:t>
            </a:r>
            <a:r>
              <a:rPr lang="ro-RO" sz="2000" dirty="0"/>
              <a:t>– </a:t>
            </a:r>
            <a:r>
              <a:rPr lang="ro-RO" sz="2000" dirty="0" smtClean="0"/>
              <a:t>minimalizarea riscurilor </a:t>
            </a:r>
            <a:r>
              <a:rPr lang="ro-RO" sz="2000" dirty="0"/>
              <a:t>de securitate – sisteme IT mai </a:t>
            </a:r>
            <a:r>
              <a:rPr lang="ro-RO" sz="2000" dirty="0" smtClean="0"/>
              <a:t>sigure.</a:t>
            </a:r>
            <a:endParaRPr lang="ro-RO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376F-C793-4B3D-BB2B-9F900D510A41}" type="slidenum">
              <a:rPr lang="ro-RO" altLang="en-US" smtClean="0"/>
              <a:pPr>
                <a:defRPr/>
              </a:pPr>
              <a:t>11</a:t>
            </a:fld>
            <a:endParaRPr lang="ro-RO" altLang="en-US"/>
          </a:p>
        </p:txBody>
      </p:sp>
      <p:sp>
        <p:nvSpPr>
          <p:cNvPr id="7" name="object 4"/>
          <p:cNvSpPr/>
          <p:nvPr/>
        </p:nvSpPr>
        <p:spPr>
          <a:xfrm>
            <a:off x="3962400" y="3771900"/>
            <a:ext cx="2463647" cy="1838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5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Recomandări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o-RO" sz="2800" dirty="0"/>
              <a:t>Introducerea de obiective </a:t>
            </a:r>
            <a:r>
              <a:rPr lang="ro-RO" sz="2800" dirty="0" smtClean="0"/>
              <a:t>și </a:t>
            </a:r>
            <a:r>
              <a:rPr lang="ro-RO" sz="2800" dirty="0"/>
              <a:t>puncte de control </a:t>
            </a:r>
            <a:r>
              <a:rPr lang="ro-RO" sz="2800" dirty="0" smtClean="0"/>
              <a:t>– </a:t>
            </a:r>
            <a:r>
              <a:rPr lang="ro-RO" sz="2800" dirty="0"/>
              <a:t>prin implementarea unui sistem informatic de tip </a:t>
            </a:r>
            <a:r>
              <a:rPr lang="ro-RO" sz="2800" dirty="0" smtClean="0"/>
              <a:t>COBIT </a:t>
            </a:r>
            <a:r>
              <a:rPr lang="ro-RO" sz="2800" dirty="0"/>
              <a:t>(Control </a:t>
            </a:r>
            <a:r>
              <a:rPr lang="ro-RO" sz="2800" dirty="0" err="1"/>
              <a:t>Objectives</a:t>
            </a:r>
            <a:r>
              <a:rPr lang="ro-RO" sz="2800" dirty="0"/>
              <a:t> for Information </a:t>
            </a:r>
            <a:r>
              <a:rPr lang="ro-RO" sz="2800" dirty="0" err="1"/>
              <a:t>and</a:t>
            </a:r>
            <a:r>
              <a:rPr lang="ro-RO" sz="2800" dirty="0"/>
              <a:t> </a:t>
            </a:r>
            <a:r>
              <a:rPr lang="ro-RO" sz="2800" dirty="0" err="1" smtClean="0"/>
              <a:t>Related</a:t>
            </a:r>
            <a:r>
              <a:rPr lang="ro-RO" sz="2800" dirty="0" smtClean="0"/>
              <a:t> </a:t>
            </a:r>
            <a:r>
              <a:rPr lang="ro-RO" sz="2800" dirty="0"/>
              <a:t>Technology</a:t>
            </a:r>
            <a:r>
              <a:rPr lang="ro-RO" sz="2800" dirty="0" smtClean="0"/>
              <a:t>);</a:t>
            </a:r>
            <a:endParaRPr lang="ro-RO" sz="2800" dirty="0"/>
          </a:p>
          <a:p>
            <a:pPr algn="just"/>
            <a:r>
              <a:rPr lang="ro-RO" sz="2800" dirty="0"/>
              <a:t>Accesarea sistemelor </a:t>
            </a:r>
            <a:r>
              <a:rPr lang="ro-RO" sz="2800" dirty="0" smtClean="0"/>
              <a:t>informatice </a:t>
            </a:r>
            <a:r>
              <a:rPr lang="ro-RO" sz="2800" dirty="0"/>
              <a:t>exclusiv pe </a:t>
            </a:r>
            <a:r>
              <a:rPr lang="ro-RO" sz="2800" dirty="0" smtClean="0"/>
              <a:t>bază </a:t>
            </a:r>
            <a:r>
              <a:rPr lang="ro-RO" sz="2800" dirty="0"/>
              <a:t>de </a:t>
            </a:r>
            <a:r>
              <a:rPr lang="ro-RO" sz="2800" dirty="0" err="1"/>
              <a:t>user</a:t>
            </a:r>
            <a:r>
              <a:rPr lang="ro-RO" sz="2800" dirty="0"/>
              <a:t> </a:t>
            </a:r>
            <a:r>
              <a:rPr lang="ro-RO" sz="2800" dirty="0" smtClean="0"/>
              <a:t>și parolă  </a:t>
            </a:r>
            <a:r>
              <a:rPr lang="ro-RO" sz="2800" dirty="0"/>
              <a:t>individualizate – identificarea imediată a </a:t>
            </a:r>
            <a:r>
              <a:rPr lang="ro-RO" sz="2800" dirty="0" smtClean="0"/>
              <a:t>fraudelor;</a:t>
            </a:r>
            <a:endParaRPr lang="ro-RO" sz="2800" dirty="0"/>
          </a:p>
          <a:p>
            <a:pPr algn="just"/>
            <a:r>
              <a:rPr lang="ro-RO" sz="2800" dirty="0"/>
              <a:t>Limitarea accesului utilizatorilor </a:t>
            </a:r>
            <a:r>
              <a:rPr lang="ro-RO" sz="2800" dirty="0" smtClean="0"/>
              <a:t>în </a:t>
            </a:r>
            <a:r>
              <a:rPr lang="ro-RO" sz="2800" dirty="0"/>
              <a:t>raport de </a:t>
            </a:r>
            <a:r>
              <a:rPr lang="ro-RO" sz="2800" dirty="0" smtClean="0"/>
              <a:t>atribuții; </a:t>
            </a:r>
            <a:endParaRPr lang="ro-RO" sz="2800" dirty="0"/>
          </a:p>
          <a:p>
            <a:pPr algn="just"/>
            <a:r>
              <a:rPr lang="ro-RO" sz="2800" dirty="0"/>
              <a:t>Implementarea unui sistem de monitorizare și  </a:t>
            </a:r>
            <a:r>
              <a:rPr lang="ro-RO" sz="2800" dirty="0" smtClean="0"/>
              <a:t>răspuns </a:t>
            </a:r>
            <a:r>
              <a:rPr lang="ro-RO" sz="2800" dirty="0"/>
              <a:t>la accesul neautorizat în platformele </a:t>
            </a:r>
            <a:r>
              <a:rPr lang="ro-RO" sz="2800" dirty="0" smtClean="0"/>
              <a:t>de lucru.</a:t>
            </a:r>
            <a:endParaRPr lang="ro-RO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376F-C793-4B3D-BB2B-9F900D510A41}" type="slidenum">
              <a:rPr lang="ro-RO" altLang="en-US" smtClean="0"/>
              <a:pPr>
                <a:defRPr/>
              </a:pPr>
              <a:t>12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50555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fld id="{609DAC54-7CE1-45EF-B59A-65CBFB943FB3}" type="slidenum">
              <a:rPr lang="ro-RO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rebuchet MS" panose="020B0603020202020204" pitchFamily="34" charset="0"/>
                <a:buNone/>
              </a:pPr>
              <a:t>13</a:t>
            </a:fld>
            <a:endParaRPr lang="ro-RO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1775" y="2967335"/>
            <a:ext cx="49824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o-M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Vă mulțumesc!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1371600" y="195263"/>
            <a:ext cx="8086725" cy="80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/>
              <a:t>Nivelul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amenin</a:t>
            </a:r>
            <a:r>
              <a:rPr lang="ro-MD" altLang="en-US" dirty="0" err="1" smtClean="0"/>
              <a:t>ță</a:t>
            </a:r>
            <a:r>
              <a:rPr lang="en-US" altLang="en-US" dirty="0" err="1" smtClean="0"/>
              <a:t>rilor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sz="2000" dirty="0" err="1" smtClean="0"/>
              <a:t>Gradul</a:t>
            </a:r>
            <a:r>
              <a:rPr sz="2000" dirty="0" smtClean="0"/>
              <a:t> de </a:t>
            </a:r>
            <a:r>
              <a:rPr sz="2000" dirty="0" smtClean="0"/>
              <a:t>r</a:t>
            </a:r>
            <a:r>
              <a:rPr lang="ro-MD" sz="2000" dirty="0" smtClean="0"/>
              <a:t>ă</a:t>
            </a:r>
            <a:r>
              <a:rPr sz="2000" dirty="0" err="1" smtClean="0"/>
              <a:t>sp</a:t>
            </a:r>
            <a:r>
              <a:rPr lang="ro-MD" sz="2000" dirty="0" smtClean="0"/>
              <a:t>â</a:t>
            </a:r>
            <a:r>
              <a:rPr sz="2000" dirty="0" err="1" smtClean="0"/>
              <a:t>ndire</a:t>
            </a:r>
            <a:r>
              <a:rPr sz="2000" dirty="0" smtClean="0"/>
              <a:t> </a:t>
            </a:r>
            <a:r>
              <a:rPr sz="2000" dirty="0" smtClean="0"/>
              <a:t>a </a:t>
            </a:r>
            <a:r>
              <a:rPr sz="2000" dirty="0" smtClean="0"/>
              <a:t>comer</a:t>
            </a:r>
            <a:r>
              <a:rPr lang="ro-MD" sz="2000" dirty="0" smtClean="0"/>
              <a:t>ț</a:t>
            </a:r>
            <a:r>
              <a:rPr sz="2000" dirty="0" err="1" smtClean="0"/>
              <a:t>ului</a:t>
            </a:r>
            <a:r>
              <a:rPr sz="2000" dirty="0" smtClean="0"/>
              <a:t> </a:t>
            </a:r>
            <a:r>
              <a:rPr sz="2000" dirty="0" smtClean="0"/>
              <a:t>electronic </a:t>
            </a:r>
            <a:r>
              <a:rPr lang="ro-MD" sz="2000" dirty="0" err="1"/>
              <a:t>ș</a:t>
            </a:r>
            <a:r>
              <a:rPr sz="2000" dirty="0" err="1" smtClean="0"/>
              <a:t>i</a:t>
            </a:r>
            <a:r>
              <a:rPr sz="2000" dirty="0" smtClean="0"/>
              <a:t> </a:t>
            </a:r>
            <a:r>
              <a:rPr sz="2000" dirty="0" smtClean="0"/>
              <a:t>a </a:t>
            </a:r>
            <a:r>
              <a:rPr sz="2000" dirty="0" err="1" smtClean="0"/>
              <a:t>canalelor</a:t>
            </a:r>
            <a:r>
              <a:rPr sz="2000" dirty="0" smtClean="0"/>
              <a:t> </a:t>
            </a:r>
            <a:r>
              <a:rPr sz="2000" dirty="0" err="1" smtClean="0"/>
              <a:t>electronice</a:t>
            </a:r>
            <a:r>
              <a:rPr sz="2000" dirty="0" smtClean="0"/>
              <a:t> de </a:t>
            </a:r>
            <a:r>
              <a:rPr sz="2000" dirty="0" smtClean="0"/>
              <a:t>plat</a:t>
            </a:r>
            <a:r>
              <a:rPr lang="ro-MD" sz="2000" dirty="0" smtClean="0"/>
              <a:t>ă</a:t>
            </a:r>
            <a:r>
              <a:rPr sz="2000" dirty="0" smtClean="0"/>
              <a:t> </a:t>
            </a:r>
            <a:r>
              <a:rPr sz="2000" dirty="0" smtClean="0"/>
              <a:t>au </a:t>
            </a:r>
            <a:r>
              <a:rPr sz="2000" dirty="0" err="1" smtClean="0"/>
              <a:t>transformat</a:t>
            </a:r>
            <a:r>
              <a:rPr sz="2000" dirty="0" smtClean="0"/>
              <a:t> </a:t>
            </a:r>
            <a:r>
              <a:rPr sz="2000" dirty="0" err="1" smtClean="0"/>
              <a:t>industri</a:t>
            </a:r>
            <a:r>
              <a:rPr lang="ro-MD" sz="2000" dirty="0" err="1" smtClean="0"/>
              <a:t>ile</a:t>
            </a:r>
            <a:r>
              <a:rPr sz="2000" dirty="0" smtClean="0"/>
              <a:t> </a:t>
            </a:r>
            <a:r>
              <a:rPr lang="ro-MD" sz="2000" dirty="0" err="1"/>
              <a:t>î</a:t>
            </a:r>
            <a:r>
              <a:rPr sz="2000" dirty="0" err="1" smtClean="0"/>
              <a:t>ntr</a:t>
            </a:r>
            <a:r>
              <a:rPr sz="2000" dirty="0" smtClean="0"/>
              <a:t>-o </a:t>
            </a:r>
            <a:r>
              <a:rPr lang="ro-MD" sz="2000" dirty="0"/>
              <a:t>ț</a:t>
            </a:r>
            <a:r>
              <a:rPr sz="2000" dirty="0" err="1" smtClean="0"/>
              <a:t>int</a:t>
            </a:r>
            <a:r>
              <a:rPr lang="ro-MD" sz="2000" dirty="0" smtClean="0"/>
              <a:t>ă</a:t>
            </a:r>
            <a:r>
              <a:rPr sz="2000" dirty="0" smtClean="0"/>
              <a:t> principal</a:t>
            </a:r>
            <a:r>
              <a:rPr lang="ro-MD" sz="2000" dirty="0" smtClean="0"/>
              <a:t>ă</a:t>
            </a:r>
            <a:r>
              <a:rPr sz="2000" dirty="0" smtClean="0"/>
              <a:t> </a:t>
            </a:r>
            <a:r>
              <a:rPr sz="2000" dirty="0" err="1" smtClean="0"/>
              <a:t>pentru</a:t>
            </a:r>
            <a:r>
              <a:rPr sz="2000" dirty="0" smtClean="0"/>
              <a:t> </a:t>
            </a:r>
            <a:r>
              <a:rPr sz="2000" dirty="0" err="1" smtClean="0"/>
              <a:t>atacurile</a:t>
            </a:r>
            <a:r>
              <a:rPr sz="2000" dirty="0" smtClean="0"/>
              <a:t> </a:t>
            </a:r>
            <a:r>
              <a:rPr sz="2000" dirty="0" err="1" smtClean="0"/>
              <a:t>cibernetice</a:t>
            </a:r>
            <a:r>
              <a:rPr lang="ro-MD" sz="2000" dirty="0" smtClean="0"/>
              <a:t>.</a:t>
            </a:r>
            <a:endParaRPr sz="2000" dirty="0" smtClean="0"/>
          </a:p>
          <a:p>
            <a:pPr algn="just" eaLnBrk="1" hangingPunct="1">
              <a:defRPr/>
            </a:pPr>
            <a:r>
              <a:rPr lang="ro-MD" sz="2000" dirty="0"/>
              <a:t>Î</a:t>
            </a:r>
            <a:r>
              <a:rPr sz="2000" dirty="0" smtClean="0"/>
              <a:t>n </a:t>
            </a:r>
            <a:r>
              <a:rPr sz="2000" dirty="0" err="1" smtClean="0"/>
              <a:t>ultimii</a:t>
            </a:r>
            <a:r>
              <a:rPr sz="2000" dirty="0" smtClean="0"/>
              <a:t> 8 </a:t>
            </a:r>
            <a:r>
              <a:rPr sz="2000" dirty="0" err="1" smtClean="0"/>
              <a:t>ani</a:t>
            </a:r>
            <a:r>
              <a:rPr sz="2000" dirty="0" smtClean="0"/>
              <a:t>,</a:t>
            </a:r>
            <a:r>
              <a:rPr lang="ro-MD" sz="2000" dirty="0" smtClean="0"/>
              <a:t> </a:t>
            </a:r>
            <a:r>
              <a:rPr sz="2000" dirty="0" err="1" smtClean="0"/>
              <a:t>infractorii</a:t>
            </a:r>
            <a:r>
              <a:rPr sz="2000" dirty="0" smtClean="0"/>
              <a:t> </a:t>
            </a:r>
            <a:r>
              <a:rPr sz="2000" dirty="0" err="1" smtClean="0"/>
              <a:t>cibernetici</a:t>
            </a:r>
            <a:r>
              <a:rPr sz="2000" dirty="0" smtClean="0"/>
              <a:t> au </a:t>
            </a:r>
            <a:r>
              <a:rPr sz="2000" dirty="0" err="1" smtClean="0"/>
              <a:t>penetrat</a:t>
            </a:r>
            <a:r>
              <a:rPr sz="2000" dirty="0" smtClean="0"/>
              <a:t> </a:t>
            </a:r>
            <a:r>
              <a:rPr sz="2000" dirty="0" err="1" smtClean="0"/>
              <a:t>mai</a:t>
            </a:r>
            <a:r>
              <a:rPr sz="2000" dirty="0" smtClean="0"/>
              <a:t> </a:t>
            </a:r>
            <a:r>
              <a:rPr sz="2000" dirty="0" err="1" smtClean="0"/>
              <a:t>mult</a:t>
            </a:r>
            <a:r>
              <a:rPr sz="2000" dirty="0" smtClean="0"/>
              <a:t> de </a:t>
            </a:r>
            <a:r>
              <a:rPr sz="2000" dirty="0" err="1" smtClean="0"/>
              <a:t>jum</a:t>
            </a:r>
            <a:r>
              <a:rPr lang="ro-MD" sz="2000" dirty="0" smtClean="0"/>
              <a:t>ă</a:t>
            </a:r>
            <a:r>
              <a:rPr sz="2000" dirty="0" err="1" smtClean="0"/>
              <a:t>tate</a:t>
            </a:r>
            <a:r>
              <a:rPr sz="2000" dirty="0" smtClean="0"/>
              <a:t> </a:t>
            </a:r>
            <a:r>
              <a:rPr sz="2000" dirty="0" smtClean="0"/>
              <a:t>din website-</a:t>
            </a:r>
            <a:r>
              <a:rPr sz="2000" dirty="0" err="1" smtClean="0"/>
              <a:t>urile</a:t>
            </a:r>
            <a:r>
              <a:rPr sz="2000" dirty="0" smtClean="0"/>
              <a:t> </a:t>
            </a:r>
            <a:r>
              <a:rPr sz="2000" dirty="0" err="1" smtClean="0"/>
              <a:t>primelor</a:t>
            </a:r>
            <a:r>
              <a:rPr sz="2000" dirty="0" smtClean="0"/>
              <a:t> 50 de </a:t>
            </a:r>
            <a:r>
              <a:rPr sz="2000" dirty="0" err="1" smtClean="0"/>
              <a:t>institu</a:t>
            </a:r>
            <a:r>
              <a:rPr lang="ro-MD" sz="2000" dirty="0" smtClean="0"/>
              <a:t>ț</a:t>
            </a:r>
            <a:r>
              <a:rPr sz="2000" dirty="0" smtClean="0"/>
              <a:t>ii </a:t>
            </a:r>
            <a:r>
              <a:rPr sz="2000" dirty="0" err="1" smtClean="0"/>
              <a:t>financiare</a:t>
            </a:r>
            <a:r>
              <a:rPr sz="2000" dirty="0" smtClean="0"/>
              <a:t>, </a:t>
            </a:r>
            <a:r>
              <a:rPr sz="2000" dirty="0" err="1" smtClean="0"/>
              <a:t>pierderile</a:t>
            </a:r>
            <a:r>
              <a:rPr sz="2000" dirty="0" smtClean="0"/>
              <a:t> </a:t>
            </a:r>
            <a:r>
              <a:rPr sz="2000" dirty="0" err="1" smtClean="0"/>
              <a:t>fiind</a:t>
            </a:r>
            <a:r>
              <a:rPr sz="2000" dirty="0" smtClean="0"/>
              <a:t> estimate la </a:t>
            </a:r>
            <a:r>
              <a:rPr sz="2000" dirty="0" err="1" smtClean="0"/>
              <a:t>miliarde</a:t>
            </a:r>
            <a:r>
              <a:rPr sz="2000" dirty="0" smtClean="0"/>
              <a:t> de </a:t>
            </a:r>
            <a:r>
              <a:rPr sz="2000" dirty="0" err="1" smtClean="0"/>
              <a:t>dolari</a:t>
            </a:r>
            <a:r>
              <a:rPr sz="2000" dirty="0" smtClean="0"/>
              <a:t> </a:t>
            </a:r>
            <a:r>
              <a:rPr lang="ro-MD" sz="2000" dirty="0" smtClean="0"/>
              <a:t>î</a:t>
            </a:r>
            <a:r>
              <a:rPr sz="2000" dirty="0" smtClean="0"/>
              <a:t>n </a:t>
            </a:r>
            <a:r>
              <a:rPr sz="2000" dirty="0" err="1" smtClean="0"/>
              <a:t>fiecare</a:t>
            </a:r>
            <a:r>
              <a:rPr sz="2000" dirty="0" smtClean="0"/>
              <a:t> </a:t>
            </a:r>
            <a:r>
              <a:rPr sz="2000" dirty="0" smtClean="0"/>
              <a:t>an</a:t>
            </a:r>
            <a:r>
              <a:rPr lang="ro-MD" sz="2000" dirty="0" smtClean="0"/>
              <a:t>.</a:t>
            </a:r>
            <a:endParaRPr sz="2000" dirty="0" smtClean="0"/>
          </a:p>
          <a:p>
            <a:pPr algn="just" eaLnBrk="1" hangingPunct="1">
              <a:defRPr/>
            </a:pPr>
            <a:r>
              <a:rPr lang="ro-MD" sz="2000" dirty="0" smtClean="0"/>
              <a:t>Î</a:t>
            </a:r>
            <a:r>
              <a:rPr sz="2000" dirty="0" smtClean="0"/>
              <a:t>n </a:t>
            </a:r>
            <a:r>
              <a:rPr sz="2000" dirty="0" err="1" smtClean="0"/>
              <a:t>func</a:t>
            </a:r>
            <a:r>
              <a:rPr lang="ro-MD" sz="2000" dirty="0" smtClean="0"/>
              <a:t>ț</a:t>
            </a:r>
            <a:r>
              <a:rPr sz="2000" dirty="0" err="1" smtClean="0"/>
              <a:t>ie</a:t>
            </a:r>
            <a:r>
              <a:rPr sz="2000" dirty="0" smtClean="0"/>
              <a:t> </a:t>
            </a:r>
            <a:r>
              <a:rPr sz="2000" dirty="0" smtClean="0"/>
              <a:t>de </a:t>
            </a:r>
            <a:r>
              <a:rPr sz="2000" dirty="0" err="1" smtClean="0"/>
              <a:t>scopul</a:t>
            </a:r>
            <a:r>
              <a:rPr sz="2000" dirty="0" smtClean="0"/>
              <a:t> </a:t>
            </a:r>
            <a:r>
              <a:rPr sz="2000" dirty="0" err="1" smtClean="0"/>
              <a:t>urm</a:t>
            </a:r>
            <a:r>
              <a:rPr lang="ro-MD" sz="2000" dirty="0" smtClean="0"/>
              <a:t>ă</a:t>
            </a:r>
            <a:r>
              <a:rPr sz="2000" dirty="0" err="1" smtClean="0"/>
              <a:t>rit</a:t>
            </a:r>
            <a:r>
              <a:rPr sz="2000" dirty="0" smtClean="0"/>
              <a:t>, </a:t>
            </a:r>
            <a:r>
              <a:rPr sz="2000" dirty="0" err="1" smtClean="0"/>
              <a:t>atacatorii</a:t>
            </a:r>
            <a:r>
              <a:rPr sz="2000" dirty="0" smtClean="0"/>
              <a:t> pot fi </a:t>
            </a:r>
            <a:r>
              <a:rPr sz="2000" dirty="0" err="1" smtClean="0"/>
              <a:t>grupa</a:t>
            </a:r>
            <a:r>
              <a:rPr lang="ro-MD" sz="2000" dirty="0" smtClean="0"/>
              <a:t>ț</a:t>
            </a:r>
            <a:r>
              <a:rPr sz="2000" dirty="0" err="1" smtClean="0"/>
              <a:t>i</a:t>
            </a:r>
            <a:r>
              <a:rPr sz="2000" dirty="0" smtClean="0"/>
              <a:t> </a:t>
            </a:r>
            <a:r>
              <a:rPr lang="ro-MD" sz="2000" dirty="0"/>
              <a:t>î</a:t>
            </a:r>
            <a:r>
              <a:rPr sz="2000" dirty="0" smtClean="0"/>
              <a:t>n </a:t>
            </a:r>
            <a:r>
              <a:rPr sz="2000" dirty="0" smtClean="0"/>
              <a:t>3 </a:t>
            </a:r>
            <a:r>
              <a:rPr sz="2000" dirty="0" err="1" smtClean="0"/>
              <a:t>categorii</a:t>
            </a:r>
            <a:r>
              <a:rPr sz="2000" dirty="0"/>
              <a:t>:</a:t>
            </a:r>
          </a:p>
          <a:p>
            <a:pPr lvl="1" algn="just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Statele</a:t>
            </a:r>
            <a:r>
              <a:rPr lang="en-US" sz="2000" dirty="0" smtClean="0">
                <a:solidFill>
                  <a:schemeClr val="tx1"/>
                </a:solidFill>
              </a:rPr>
              <a:t> care </a:t>
            </a:r>
            <a:r>
              <a:rPr lang="en-US" sz="2000" dirty="0" err="1" smtClean="0">
                <a:solidFill>
                  <a:schemeClr val="tx1"/>
                </a:solidFill>
              </a:rPr>
              <a:t>folosesc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atacurile</a:t>
            </a:r>
            <a:r>
              <a:rPr lang="en-US" sz="2000" dirty="0" smtClean="0">
                <a:solidFill>
                  <a:schemeClr val="tx1"/>
                </a:solidFill>
              </a:rPr>
              <a:t> fie </a:t>
            </a:r>
            <a:r>
              <a:rPr lang="ro-MD" sz="2000" dirty="0" smtClean="0">
                <a:solidFill>
                  <a:schemeClr val="tx1"/>
                </a:solidFill>
              </a:rPr>
              <a:t>î</a:t>
            </a:r>
            <a:r>
              <a:rPr lang="en-US" sz="2000" dirty="0" smtClean="0">
                <a:solidFill>
                  <a:schemeClr val="tx1"/>
                </a:solidFill>
              </a:rPr>
              <a:t>n </a:t>
            </a:r>
            <a:r>
              <a:rPr lang="en-US" sz="2000" dirty="0" err="1" smtClean="0">
                <a:solidFill>
                  <a:schemeClr val="tx1"/>
                </a:solidFill>
              </a:rPr>
              <a:t>scop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spionaj</a:t>
            </a:r>
            <a:r>
              <a:rPr lang="en-US" sz="2000" dirty="0" smtClean="0">
                <a:solidFill>
                  <a:schemeClr val="tx1"/>
                </a:solidFill>
              </a:rPr>
              <a:t> industrial fie ca </a:t>
            </a:r>
            <a:r>
              <a:rPr lang="ro-MD" sz="2000" dirty="0" err="1">
                <a:solidFill>
                  <a:schemeClr val="tx1"/>
                </a:solidFill>
              </a:rPr>
              <a:t>ș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forma de </a:t>
            </a:r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ro-MD" sz="2000" dirty="0" smtClean="0">
                <a:solidFill>
                  <a:schemeClr val="tx1"/>
                </a:solidFill>
              </a:rPr>
              <a:t>ă</a:t>
            </a:r>
            <a:r>
              <a:rPr lang="en-US" sz="2000" dirty="0" err="1" smtClean="0">
                <a:solidFill>
                  <a:schemeClr val="tx1"/>
                </a:solidFill>
              </a:rPr>
              <a:t>zboi</a:t>
            </a:r>
            <a:r>
              <a:rPr lang="ro-MD" sz="2000" dirty="0" smtClean="0">
                <a:solidFill>
                  <a:schemeClr val="tx1"/>
                </a:solidFill>
              </a:rPr>
              <a:t>;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Grupurile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crim</a:t>
            </a:r>
            <a:r>
              <a:rPr lang="ro-MD" sz="2000" dirty="0" smtClean="0">
                <a:solidFill>
                  <a:schemeClr val="tx1"/>
                </a:solidFill>
              </a:rPr>
              <a:t>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organizat</a:t>
            </a:r>
            <a:r>
              <a:rPr lang="ro-MD" sz="2000" dirty="0" smtClean="0">
                <a:solidFill>
                  <a:schemeClr val="tx1"/>
                </a:solidFill>
              </a:rPr>
              <a:t>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care au ca </a:t>
            </a:r>
            <a:r>
              <a:rPr lang="en-US" sz="2000" dirty="0" err="1" smtClean="0">
                <a:solidFill>
                  <a:schemeClr val="tx1"/>
                </a:solidFill>
              </a:rPr>
              <a:t>scop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ro-MD" sz="2000" dirty="0" err="1" smtClean="0">
                <a:solidFill>
                  <a:schemeClr val="tx1"/>
                </a:solidFill>
              </a:rPr>
              <a:t>â</a:t>
            </a:r>
            <a:r>
              <a:rPr lang="ro-MD" sz="2000" dirty="0" err="1">
                <a:solidFill>
                  <a:schemeClr val="tx1"/>
                </a:solidFill>
              </a:rPr>
              <a:t>ș</a:t>
            </a:r>
            <a:r>
              <a:rPr lang="en-US" sz="2000" dirty="0" err="1" smtClean="0">
                <a:solidFill>
                  <a:schemeClr val="tx1"/>
                </a:solidFill>
              </a:rPr>
              <a:t>tigurile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financiare</a:t>
            </a:r>
            <a:r>
              <a:rPr lang="ro-MD" sz="2000" dirty="0" smtClean="0">
                <a:solidFill>
                  <a:schemeClr val="tx1"/>
                </a:solidFill>
              </a:rPr>
              <a:t>;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Hacktivi</a:t>
            </a:r>
            <a:r>
              <a:rPr lang="ro-MD" sz="2000" dirty="0" smtClean="0">
                <a:solidFill>
                  <a:schemeClr val="tx1"/>
                </a:solidFill>
              </a:rPr>
              <a:t>ș</a:t>
            </a:r>
            <a:r>
              <a:rPr lang="en-US" sz="2000" dirty="0" err="1" smtClean="0">
                <a:solidFill>
                  <a:schemeClr val="tx1"/>
                </a:solidFill>
              </a:rPr>
              <a:t>tii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care au ca </a:t>
            </a:r>
            <a:r>
              <a:rPr lang="en-US" sz="2000" dirty="0" err="1" smtClean="0">
                <a:solidFill>
                  <a:schemeClr val="tx1"/>
                </a:solidFill>
              </a:rPr>
              <a:t>scop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perturbarea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activit</a:t>
            </a:r>
            <a:r>
              <a:rPr lang="ro-MD" sz="2000" dirty="0" err="1" smtClean="0">
                <a:solidFill>
                  <a:schemeClr val="tx1"/>
                </a:solidFill>
              </a:rPr>
              <a:t>ăț</a:t>
            </a:r>
            <a:r>
              <a:rPr lang="en-US" sz="2000" dirty="0" smtClean="0">
                <a:solidFill>
                  <a:schemeClr val="tx1"/>
                </a:solidFill>
              </a:rPr>
              <a:t>ii </a:t>
            </a:r>
            <a:r>
              <a:rPr lang="ro-MD" sz="2000" dirty="0" smtClean="0">
                <a:solidFill>
                  <a:schemeClr val="tx1"/>
                </a:solidFill>
              </a:rPr>
              <a:t>entităților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o-MD" sz="2000" dirty="0">
                <a:solidFill>
                  <a:schemeClr val="tx1"/>
                </a:solidFill>
              </a:rPr>
              <a:t>î</a:t>
            </a:r>
            <a:r>
              <a:rPr lang="en-US" sz="2000" dirty="0" smtClean="0">
                <a:solidFill>
                  <a:schemeClr val="tx1"/>
                </a:solidFill>
              </a:rPr>
              <a:t>n </a:t>
            </a:r>
            <a:r>
              <a:rPr lang="en-US" sz="2000" dirty="0" err="1" smtClean="0">
                <a:solidFill>
                  <a:schemeClr val="tx1"/>
                </a:solidFill>
              </a:rPr>
              <a:t>numele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diferite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cauze</a:t>
            </a:r>
            <a:r>
              <a:rPr lang="ro-MD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sz="1600" dirty="0"/>
          </a:p>
          <a:p>
            <a:pPr>
              <a:defRPr/>
            </a:pPr>
            <a:endParaRPr dirty="0" smtClean="0"/>
          </a:p>
          <a:p>
            <a:pPr>
              <a:defRPr/>
            </a:pPr>
            <a:endParaRPr sz="1200" dirty="0" smtClean="0"/>
          </a:p>
          <a:p>
            <a:pPr marL="0" indent="0">
              <a:buFont typeface="Wingdings" pitchFamily="2" charset="2"/>
              <a:buNone/>
              <a:defRPr/>
            </a:pPr>
            <a:endParaRPr sz="1200" dirty="0"/>
          </a:p>
          <a:p>
            <a:pPr eaLnBrk="1" hangingPunct="1">
              <a:defRPr/>
            </a:pPr>
            <a:endParaRPr altLang="en-US" sz="12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fld id="{4E349A51-36D3-4F80-A909-9FFB421320A0}" type="slidenum">
              <a:rPr lang="ro-RO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rebuchet MS" panose="020B0603020202020204" pitchFamily="34" charset="0"/>
                <a:buNone/>
              </a:pPr>
              <a:t>2</a:t>
            </a:fld>
            <a:endParaRPr lang="ro-RO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371600" y="195263"/>
            <a:ext cx="8086725" cy="80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Tipuri de atacuri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altLang="en-US" sz="2000" dirty="0" err="1" smtClean="0"/>
              <a:t>Principalele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tipuri</a:t>
            </a:r>
            <a:r>
              <a:rPr altLang="en-US" sz="2000" dirty="0" smtClean="0"/>
              <a:t> de </a:t>
            </a:r>
            <a:r>
              <a:rPr altLang="en-US" sz="2000" dirty="0" err="1" smtClean="0"/>
              <a:t>atacuri</a:t>
            </a:r>
            <a:r>
              <a:rPr altLang="en-US" sz="2000" dirty="0" smtClean="0"/>
              <a:t>:</a:t>
            </a:r>
          </a:p>
          <a:p>
            <a:pPr lvl="1" algn="just"/>
            <a:r>
              <a:rPr lang="en-US" altLang="en-US" sz="1800" dirty="0" smtClean="0"/>
              <a:t>Phishing </a:t>
            </a:r>
            <a:r>
              <a:rPr lang="ro-MD" altLang="en-US" sz="1800" dirty="0" smtClean="0"/>
              <a:t>ș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spearphishing</a:t>
            </a:r>
            <a:r>
              <a:rPr lang="ro-MD" altLang="en-US" sz="1800" dirty="0"/>
              <a:t>;</a:t>
            </a:r>
            <a:endParaRPr lang="en-US" altLang="en-US" sz="1800" dirty="0" smtClean="0"/>
          </a:p>
          <a:p>
            <a:pPr lvl="1" algn="just"/>
            <a:r>
              <a:rPr lang="en-US" altLang="en-US" sz="1800" dirty="0" smtClean="0"/>
              <a:t>Pharming</a:t>
            </a:r>
            <a:r>
              <a:rPr lang="ro-MD" altLang="en-US" sz="1800" dirty="0" smtClean="0"/>
              <a:t>;</a:t>
            </a:r>
            <a:endParaRPr lang="en-US" altLang="en-US" sz="1800" dirty="0" smtClean="0"/>
          </a:p>
          <a:p>
            <a:pPr lvl="1" algn="just"/>
            <a:r>
              <a:rPr lang="en-US" altLang="en-US" sz="1800" dirty="0" err="1" smtClean="0"/>
              <a:t>Atacuri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bazate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pe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Malware</a:t>
            </a:r>
            <a:r>
              <a:rPr lang="ro-MD" altLang="en-US" sz="1800" dirty="0" smtClean="0"/>
              <a:t> </a:t>
            </a:r>
            <a:r>
              <a:rPr lang="en-US" altLang="en-US" sz="1800" dirty="0" smtClean="0"/>
              <a:t>(</a:t>
            </a:r>
            <a:r>
              <a:rPr lang="ro-MD" altLang="en-US" sz="1800" dirty="0" smtClean="0"/>
              <a:t>de ex. </a:t>
            </a:r>
            <a:r>
              <a:rPr lang="en-US" altLang="en-US" sz="1800" dirty="0" smtClean="0"/>
              <a:t>Zeus,</a:t>
            </a:r>
            <a:r>
              <a:rPr lang="ro-MD" altLang="en-US" sz="1800" dirty="0" smtClean="0"/>
              <a:t> </a:t>
            </a:r>
            <a:r>
              <a:rPr lang="en-US" altLang="en-US" sz="1800" dirty="0" err="1" smtClean="0"/>
              <a:t>Carberp</a:t>
            </a:r>
            <a:r>
              <a:rPr lang="en-US" altLang="en-US" sz="1800" dirty="0" smtClean="0"/>
              <a:t>,</a:t>
            </a:r>
            <a:r>
              <a:rPr lang="ro-MD" altLang="en-US" sz="1800" dirty="0" smtClean="0"/>
              <a:t> </a:t>
            </a:r>
            <a:r>
              <a:rPr lang="en-US" altLang="en-US" sz="1800" dirty="0" err="1" smtClean="0"/>
              <a:t>Spyeye</a:t>
            </a:r>
            <a:r>
              <a:rPr lang="en-US" altLang="en-US" sz="1800" dirty="0" smtClean="0"/>
              <a:t>,</a:t>
            </a:r>
            <a:r>
              <a:rPr lang="ro-MD" altLang="en-US" sz="1800" dirty="0" smtClean="0"/>
              <a:t> </a:t>
            </a:r>
            <a:r>
              <a:rPr lang="en-US" altLang="en-US" sz="1800" dirty="0" err="1" smtClean="0"/>
              <a:t>Dyre</a:t>
            </a:r>
            <a:r>
              <a:rPr lang="en-US" altLang="en-US" sz="1800" dirty="0" smtClean="0"/>
              <a:t>,</a:t>
            </a:r>
            <a:r>
              <a:rPr lang="ro-MD" altLang="en-US" sz="1800" dirty="0" smtClean="0"/>
              <a:t> </a:t>
            </a:r>
            <a:r>
              <a:rPr lang="en-US" altLang="en-US" sz="1800" dirty="0" err="1" smtClean="0"/>
              <a:t>MyTB</a:t>
            </a:r>
            <a:r>
              <a:rPr lang="en-US" altLang="en-US" sz="1800" dirty="0" smtClean="0"/>
              <a:t>)</a:t>
            </a:r>
            <a:r>
              <a:rPr lang="ro-MD" altLang="en-US" sz="1800" dirty="0" smtClean="0"/>
              <a:t>;</a:t>
            </a:r>
            <a:endParaRPr lang="en-US" altLang="en-US" sz="1800" dirty="0" smtClean="0"/>
          </a:p>
          <a:p>
            <a:pPr lvl="1" algn="just"/>
            <a:r>
              <a:rPr lang="en-US" altLang="en-US" sz="1800" dirty="0" err="1" smtClean="0"/>
              <a:t>Atacurile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bazate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DDoS</a:t>
            </a:r>
            <a:r>
              <a:rPr lang="ro-MD" altLang="en-US" sz="1800" dirty="0"/>
              <a:t>.</a:t>
            </a:r>
            <a:endParaRPr lang="en-US" altLang="en-US" sz="1800" dirty="0" smtClean="0"/>
          </a:p>
          <a:p>
            <a:pPr algn="just"/>
            <a:r>
              <a:rPr altLang="en-US" dirty="0" err="1" smtClean="0"/>
              <a:t>Prevenirea</a:t>
            </a:r>
            <a:r>
              <a:rPr altLang="en-US" dirty="0" smtClean="0"/>
              <a:t> </a:t>
            </a:r>
            <a:r>
              <a:rPr altLang="en-US" dirty="0" err="1" smtClean="0"/>
              <a:t>este</a:t>
            </a:r>
            <a:r>
              <a:rPr altLang="en-US" dirty="0" smtClean="0"/>
              <a:t> </a:t>
            </a:r>
            <a:r>
              <a:rPr lang="ro-MD" altLang="en-US" dirty="0"/>
              <a:t>î</a:t>
            </a:r>
            <a:r>
              <a:rPr altLang="en-US" dirty="0" err="1" smtClean="0"/>
              <a:t>ngreunat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altLang="en-US" dirty="0" smtClean="0"/>
              <a:t>de </a:t>
            </a:r>
            <a:r>
              <a:rPr altLang="en-US" dirty="0" err="1" smtClean="0"/>
              <a:t>natura</a:t>
            </a:r>
            <a:r>
              <a:rPr altLang="en-US" dirty="0" smtClean="0"/>
              <a:t> </a:t>
            </a:r>
            <a:r>
              <a:rPr altLang="en-US" dirty="0" err="1" smtClean="0"/>
              <a:t>asimetric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altLang="en-US" dirty="0" smtClean="0"/>
              <a:t>a </a:t>
            </a:r>
            <a:r>
              <a:rPr altLang="en-US" dirty="0" err="1" smtClean="0"/>
              <a:t>riscului</a:t>
            </a:r>
            <a:r>
              <a:rPr altLang="en-US" dirty="0" smtClean="0"/>
              <a:t>, </a:t>
            </a:r>
            <a:r>
              <a:rPr altLang="en-US" dirty="0" err="1" smtClean="0"/>
              <a:t>recompensei</a:t>
            </a:r>
            <a:r>
              <a:rPr altLang="en-US" dirty="0" smtClean="0"/>
              <a:t> </a:t>
            </a:r>
            <a:r>
              <a:rPr lang="ro-MD" altLang="en-US" dirty="0" err="1"/>
              <a:t>ș</a:t>
            </a:r>
            <a:r>
              <a:rPr altLang="en-US" dirty="0" err="1" smtClean="0"/>
              <a:t>i</a:t>
            </a:r>
            <a:r>
              <a:rPr altLang="en-US" dirty="0" smtClean="0"/>
              <a:t> </a:t>
            </a:r>
            <a:r>
              <a:rPr altLang="en-US" dirty="0" err="1" smtClean="0"/>
              <a:t>costului</a:t>
            </a:r>
            <a:r>
              <a:rPr altLang="en-US" dirty="0" smtClean="0"/>
              <a:t> </a:t>
            </a:r>
            <a:r>
              <a:rPr altLang="en-US" dirty="0" err="1" smtClean="0"/>
              <a:t>asociat</a:t>
            </a:r>
            <a:r>
              <a:rPr altLang="en-US" dirty="0" smtClean="0"/>
              <a:t> </a:t>
            </a:r>
            <a:r>
              <a:rPr altLang="en-US" dirty="0" err="1" smtClean="0"/>
              <a:t>criminalit</a:t>
            </a:r>
            <a:r>
              <a:rPr lang="ro-MD" altLang="en-US" dirty="0" err="1" smtClean="0"/>
              <a:t>ăț</a:t>
            </a:r>
            <a:r>
              <a:rPr altLang="en-US" dirty="0" smtClean="0"/>
              <a:t>ii </a:t>
            </a:r>
            <a:r>
              <a:rPr altLang="en-US" dirty="0" err="1" smtClean="0"/>
              <a:t>cibernetice</a:t>
            </a:r>
            <a:r>
              <a:rPr altLang="en-US" dirty="0" smtClean="0"/>
              <a:t>.</a:t>
            </a:r>
            <a:endParaRPr lang="ro-MD" altLang="en-US" dirty="0" smtClean="0"/>
          </a:p>
          <a:p>
            <a:pPr algn="just"/>
            <a:r>
              <a:rPr altLang="en-US" dirty="0" err="1" smtClean="0"/>
              <a:t>Datorit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altLang="en-US" dirty="0" err="1" smtClean="0"/>
              <a:t>costurilor</a:t>
            </a:r>
            <a:r>
              <a:rPr altLang="en-US" dirty="0" smtClean="0"/>
              <a:t> </a:t>
            </a:r>
            <a:r>
              <a:rPr lang="ro-MD" altLang="en-US" dirty="0" smtClean="0"/>
              <a:t>î</a:t>
            </a:r>
            <a:r>
              <a:rPr altLang="en-US" dirty="0" smtClean="0"/>
              <a:t>n </a:t>
            </a:r>
            <a:r>
              <a:rPr altLang="en-US" dirty="0" err="1" smtClean="0"/>
              <a:t>sc</a:t>
            </a:r>
            <a:r>
              <a:rPr lang="ro-MD" altLang="en-US" dirty="0" smtClean="0"/>
              <a:t>ă</a:t>
            </a:r>
            <a:r>
              <a:rPr altLang="en-US" dirty="0" err="1" smtClean="0"/>
              <a:t>dere</a:t>
            </a:r>
            <a:r>
              <a:rPr altLang="en-US" dirty="0" smtClean="0"/>
              <a:t> </a:t>
            </a:r>
            <a:r>
              <a:rPr altLang="en-US" dirty="0" smtClean="0"/>
              <a:t>ale </a:t>
            </a:r>
            <a:r>
              <a:rPr altLang="en-US" dirty="0" err="1" smtClean="0"/>
              <a:t>tehnologiei</a:t>
            </a:r>
            <a:r>
              <a:rPr altLang="en-US" dirty="0" smtClean="0"/>
              <a:t> </a:t>
            </a:r>
            <a:r>
              <a:rPr lang="ro-MD" altLang="en-US" dirty="0" err="1"/>
              <a:t>ș</a:t>
            </a:r>
            <a:r>
              <a:rPr altLang="en-US" dirty="0" err="1" smtClean="0"/>
              <a:t>i</a:t>
            </a:r>
            <a:r>
              <a:rPr altLang="en-US" dirty="0" smtClean="0"/>
              <a:t> </a:t>
            </a:r>
            <a:r>
              <a:rPr altLang="en-US" dirty="0" err="1" smtClean="0"/>
              <a:t>accesului</a:t>
            </a:r>
            <a:r>
              <a:rPr altLang="en-US" dirty="0" smtClean="0"/>
              <a:t> </a:t>
            </a:r>
            <a:r>
              <a:rPr altLang="en-US" dirty="0" err="1" smtClean="0"/>
              <a:t>facil</a:t>
            </a:r>
            <a:r>
              <a:rPr altLang="en-US" dirty="0" smtClean="0"/>
              <a:t> la </a:t>
            </a:r>
            <a:r>
              <a:rPr altLang="en-US" dirty="0" err="1" smtClean="0"/>
              <a:t>aceasta</a:t>
            </a:r>
            <a:r>
              <a:rPr lang="ro-MD" altLang="en-US" dirty="0" smtClean="0"/>
              <a:t>,</a:t>
            </a:r>
            <a:r>
              <a:rPr altLang="en-US" dirty="0" smtClean="0"/>
              <a:t> </a:t>
            </a:r>
            <a:r>
              <a:rPr altLang="en-US" dirty="0" err="1" smtClean="0"/>
              <a:t>avem</a:t>
            </a:r>
            <a:r>
              <a:rPr altLang="en-US" dirty="0" smtClean="0"/>
              <a:t> un cost </a:t>
            </a:r>
            <a:r>
              <a:rPr altLang="en-US" dirty="0" err="1" smtClean="0"/>
              <a:t>mic</a:t>
            </a:r>
            <a:r>
              <a:rPr altLang="en-US" dirty="0" smtClean="0"/>
              <a:t> </a:t>
            </a:r>
            <a:r>
              <a:rPr altLang="en-US" dirty="0" err="1" smtClean="0"/>
              <a:t>pentru</a:t>
            </a:r>
            <a:r>
              <a:rPr altLang="en-US" dirty="0" smtClean="0"/>
              <a:t> un </a:t>
            </a:r>
            <a:r>
              <a:rPr altLang="en-US" dirty="0" err="1" smtClean="0"/>
              <a:t>atac</a:t>
            </a:r>
            <a:r>
              <a:rPr altLang="en-US" dirty="0" smtClean="0"/>
              <a:t> </a:t>
            </a:r>
            <a:r>
              <a:rPr altLang="en-US" dirty="0" err="1" smtClean="0"/>
              <a:t>comis</a:t>
            </a:r>
            <a:r>
              <a:rPr altLang="en-US" dirty="0" smtClean="0"/>
              <a:t> de un </a:t>
            </a:r>
            <a:r>
              <a:rPr altLang="en-US" dirty="0" smtClean="0"/>
              <a:t>hacker</a:t>
            </a:r>
            <a:r>
              <a:rPr lang="ro-MD" altLang="en-US" dirty="0" smtClean="0"/>
              <a:t>,</a:t>
            </a:r>
            <a:r>
              <a:rPr altLang="en-US" dirty="0" smtClean="0"/>
              <a:t> </a:t>
            </a:r>
            <a:r>
              <a:rPr altLang="en-US" dirty="0" err="1" smtClean="0"/>
              <a:t>dar</a:t>
            </a:r>
            <a:r>
              <a:rPr altLang="en-US" dirty="0" smtClean="0"/>
              <a:t> </a:t>
            </a:r>
            <a:r>
              <a:rPr altLang="en-US" dirty="0" err="1" smtClean="0"/>
              <a:t>cheltuieli</a:t>
            </a:r>
            <a:r>
              <a:rPr altLang="en-US" dirty="0" smtClean="0"/>
              <a:t> de </a:t>
            </a:r>
            <a:r>
              <a:rPr altLang="en-US" dirty="0" err="1" smtClean="0"/>
              <a:t>milioane</a:t>
            </a:r>
            <a:r>
              <a:rPr altLang="en-US" dirty="0" smtClean="0"/>
              <a:t> de euro </a:t>
            </a:r>
            <a:r>
              <a:rPr altLang="en-US" dirty="0" err="1" smtClean="0"/>
              <a:t>pentru</a:t>
            </a:r>
            <a:r>
              <a:rPr lang="ro-MD" altLang="en-US" dirty="0"/>
              <a:t> </a:t>
            </a:r>
            <a:r>
              <a:rPr lang="ro-MD" altLang="en-US" dirty="0" smtClean="0"/>
              <a:t>instituțiile</a:t>
            </a:r>
            <a:r>
              <a:rPr altLang="en-US" dirty="0" smtClean="0"/>
              <a:t> </a:t>
            </a:r>
            <a:r>
              <a:rPr altLang="en-US" dirty="0" smtClean="0"/>
              <a:t>care </a:t>
            </a:r>
            <a:r>
              <a:rPr altLang="en-US" dirty="0" err="1" smtClean="0"/>
              <a:t>doresc</a:t>
            </a:r>
            <a:r>
              <a:rPr altLang="en-US" dirty="0" smtClean="0"/>
              <a:t> </a:t>
            </a:r>
            <a:r>
              <a:rPr altLang="en-US" dirty="0" smtClean="0"/>
              <a:t>s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altLang="en-US" dirty="0" err="1" smtClean="0"/>
              <a:t>previn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altLang="en-US" dirty="0" smtClean="0"/>
              <a:t>un </a:t>
            </a:r>
            <a:r>
              <a:rPr altLang="en-US" dirty="0" err="1" smtClean="0"/>
              <a:t>asemenea</a:t>
            </a:r>
            <a:r>
              <a:rPr altLang="en-US" dirty="0" smtClean="0"/>
              <a:t> </a:t>
            </a:r>
            <a:r>
              <a:rPr altLang="en-US" dirty="0" err="1" smtClean="0"/>
              <a:t>atac</a:t>
            </a:r>
            <a:r>
              <a:rPr lang="ro-MD" altLang="en-US" dirty="0" smtClean="0"/>
              <a:t>.</a:t>
            </a:r>
            <a:endParaRPr altLang="en-US" dirty="0" smtClean="0"/>
          </a:p>
          <a:p>
            <a:pPr algn="just"/>
            <a:r>
              <a:rPr altLang="en-US" dirty="0" err="1" smtClean="0"/>
              <a:t>Schimbul</a:t>
            </a:r>
            <a:r>
              <a:rPr altLang="en-US" dirty="0" smtClean="0"/>
              <a:t> de </a:t>
            </a:r>
            <a:r>
              <a:rPr altLang="en-US" dirty="0" err="1" smtClean="0"/>
              <a:t>informa</a:t>
            </a:r>
            <a:r>
              <a:rPr lang="ro-MD" altLang="en-US" dirty="0" smtClean="0"/>
              <a:t>ț</a:t>
            </a:r>
            <a:r>
              <a:rPr altLang="en-US" dirty="0" smtClean="0"/>
              <a:t>ii </a:t>
            </a:r>
            <a:r>
              <a:rPr altLang="en-US" dirty="0" err="1" smtClean="0"/>
              <a:t>este</a:t>
            </a:r>
            <a:r>
              <a:rPr altLang="en-US" dirty="0" smtClean="0"/>
              <a:t> </a:t>
            </a:r>
            <a:r>
              <a:rPr altLang="en-US" dirty="0" err="1" smtClean="0"/>
              <a:t>esen</a:t>
            </a:r>
            <a:r>
              <a:rPr lang="ro-MD" altLang="en-US" dirty="0" smtClean="0"/>
              <a:t>ț</a:t>
            </a:r>
            <a:r>
              <a:rPr altLang="en-US" dirty="0" err="1" smtClean="0"/>
              <a:t>ial</a:t>
            </a:r>
            <a:r>
              <a:rPr lang="ro-MD" altLang="en-US" dirty="0" smtClean="0"/>
              <a:t>,</a:t>
            </a:r>
            <a:r>
              <a:rPr altLang="en-US" dirty="0" smtClean="0"/>
              <a:t> </a:t>
            </a:r>
            <a:r>
              <a:rPr altLang="en-US" dirty="0" err="1" smtClean="0"/>
              <a:t>iar</a:t>
            </a:r>
            <a:r>
              <a:rPr altLang="en-US" dirty="0" smtClean="0"/>
              <a:t> </a:t>
            </a:r>
            <a:r>
              <a:rPr altLang="en-US" dirty="0" err="1" smtClean="0"/>
              <a:t>cooperarea</a:t>
            </a:r>
            <a:r>
              <a:rPr altLang="en-US" dirty="0" smtClean="0"/>
              <a:t> </a:t>
            </a:r>
            <a:r>
              <a:rPr lang="ro-MD" altLang="en-US" dirty="0" err="1"/>
              <a:t>î</a:t>
            </a:r>
            <a:r>
              <a:rPr altLang="en-US" dirty="0" err="1" smtClean="0"/>
              <a:t>ntre</a:t>
            </a:r>
            <a:r>
              <a:rPr altLang="en-US" dirty="0" smtClean="0"/>
              <a:t> </a:t>
            </a:r>
            <a:r>
              <a:rPr lang="ro-MD" altLang="en-US" dirty="0" smtClean="0"/>
              <a:t>entități și instituții</a:t>
            </a:r>
            <a:r>
              <a:rPr altLang="en-US" dirty="0" smtClean="0"/>
              <a:t> </a:t>
            </a:r>
            <a:r>
              <a:rPr altLang="en-US" dirty="0" err="1" smtClean="0"/>
              <a:t>este</a:t>
            </a:r>
            <a:r>
              <a:rPr altLang="en-US" dirty="0" smtClean="0"/>
              <a:t> </a:t>
            </a:r>
            <a:r>
              <a:rPr altLang="en-US" dirty="0" smtClean="0"/>
              <a:t>crucial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altLang="en-US" dirty="0" err="1" smtClean="0"/>
              <a:t>pentru</a:t>
            </a:r>
            <a:r>
              <a:rPr altLang="en-US" dirty="0" smtClean="0"/>
              <a:t> a </a:t>
            </a:r>
            <a:r>
              <a:rPr lang="ro-MD" altLang="en-US" dirty="0" err="1"/>
              <a:t>î</a:t>
            </a:r>
            <a:r>
              <a:rPr altLang="en-US" dirty="0" err="1" smtClean="0"/>
              <a:t>ncerca</a:t>
            </a:r>
            <a:r>
              <a:rPr altLang="en-US" dirty="0" smtClean="0"/>
              <a:t> s</a:t>
            </a:r>
            <a:r>
              <a:rPr lang="ro-MD" altLang="en-US" dirty="0" smtClean="0"/>
              <a:t>ă</a:t>
            </a:r>
            <a:r>
              <a:rPr altLang="en-US" dirty="0" smtClean="0"/>
              <a:t> limit</a:t>
            </a:r>
            <a:r>
              <a:rPr lang="ro-MD" altLang="en-US" dirty="0" smtClean="0"/>
              <a:t>ă</a:t>
            </a:r>
            <a:r>
              <a:rPr altLang="en-US" dirty="0" smtClean="0"/>
              <a:t>m </a:t>
            </a:r>
            <a:r>
              <a:rPr altLang="en-US" dirty="0" err="1" smtClean="0"/>
              <a:t>impactul</a:t>
            </a:r>
            <a:r>
              <a:rPr altLang="en-US" dirty="0" smtClean="0"/>
              <a:t> </a:t>
            </a:r>
            <a:r>
              <a:rPr altLang="en-US" dirty="0" err="1" smtClean="0"/>
              <a:t>acestei</a:t>
            </a:r>
            <a:r>
              <a:rPr altLang="en-US" dirty="0" smtClean="0"/>
              <a:t> </a:t>
            </a:r>
            <a:r>
              <a:rPr altLang="en-US" dirty="0" err="1" smtClean="0"/>
              <a:t>amenin</a:t>
            </a:r>
            <a:r>
              <a:rPr lang="ro-MD" altLang="en-US" dirty="0" err="1" smtClean="0"/>
              <a:t>ță</a:t>
            </a:r>
            <a:r>
              <a:rPr altLang="en-US" dirty="0" err="1" smtClean="0"/>
              <a:t>ri</a:t>
            </a:r>
            <a:r>
              <a:rPr altLang="en-US" dirty="0" smtClean="0"/>
              <a:t> continue</a:t>
            </a:r>
            <a:r>
              <a:rPr lang="ro-MD" altLang="en-US" dirty="0" smtClean="0"/>
              <a:t>.</a:t>
            </a:r>
            <a:endParaRPr altLang="en-US" dirty="0" smtClean="0"/>
          </a:p>
          <a:p>
            <a:pPr algn="just"/>
            <a:r>
              <a:rPr altLang="en-US" dirty="0" err="1" smtClean="0"/>
              <a:t>Una</a:t>
            </a:r>
            <a:r>
              <a:rPr altLang="en-US" dirty="0" smtClean="0"/>
              <a:t> din </a:t>
            </a:r>
            <a:r>
              <a:rPr altLang="en-US" dirty="0" err="1" smtClean="0"/>
              <a:t>noile</a:t>
            </a:r>
            <a:r>
              <a:rPr altLang="en-US" dirty="0" smtClean="0"/>
              <a:t> </a:t>
            </a:r>
            <a:r>
              <a:rPr altLang="en-US" dirty="0" err="1" smtClean="0"/>
              <a:t>metode</a:t>
            </a:r>
            <a:r>
              <a:rPr lang="ro-MD" altLang="en-US" dirty="0" smtClean="0"/>
              <a:t> de atac</a:t>
            </a:r>
            <a:r>
              <a:rPr altLang="en-US" dirty="0" smtClean="0"/>
              <a:t> </a:t>
            </a:r>
            <a:r>
              <a:rPr altLang="en-US" dirty="0" err="1" smtClean="0"/>
              <a:t>este</a:t>
            </a:r>
            <a:r>
              <a:rPr altLang="en-US" dirty="0" smtClean="0"/>
              <a:t> de a </a:t>
            </a:r>
            <a:r>
              <a:rPr altLang="en-US" dirty="0" err="1" smtClean="0"/>
              <a:t>folosi</a:t>
            </a:r>
            <a:r>
              <a:rPr altLang="en-US" dirty="0" smtClean="0"/>
              <a:t> </a:t>
            </a:r>
            <a:r>
              <a:rPr altLang="en-US" dirty="0" err="1" smtClean="0"/>
              <a:t>atacurile</a:t>
            </a:r>
            <a:r>
              <a:rPr altLang="en-US" dirty="0" smtClean="0"/>
              <a:t> de tip </a:t>
            </a:r>
            <a:r>
              <a:rPr altLang="en-US" dirty="0" err="1" smtClean="0"/>
              <a:t>DDoS</a:t>
            </a:r>
            <a:r>
              <a:rPr altLang="en-US" dirty="0" smtClean="0"/>
              <a:t> ca </a:t>
            </a:r>
            <a:r>
              <a:rPr lang="ro-MD" altLang="en-US" dirty="0" err="1"/>
              <a:t>ș</a:t>
            </a:r>
            <a:r>
              <a:rPr altLang="en-US" dirty="0" err="1" smtClean="0"/>
              <a:t>i</a:t>
            </a:r>
            <a:r>
              <a:rPr altLang="en-US" dirty="0" smtClean="0"/>
              <a:t> </a:t>
            </a:r>
            <a:r>
              <a:rPr altLang="en-US" dirty="0" err="1" smtClean="0"/>
              <a:t>distragere</a:t>
            </a:r>
            <a:r>
              <a:rPr altLang="en-US" dirty="0" smtClean="0"/>
              <a:t> </a:t>
            </a:r>
            <a:r>
              <a:rPr altLang="en-US" dirty="0" err="1" smtClean="0"/>
              <a:t>pentru</a:t>
            </a:r>
            <a:r>
              <a:rPr altLang="en-US" dirty="0" smtClean="0"/>
              <a:t> a </a:t>
            </a:r>
            <a:r>
              <a:rPr altLang="en-US" dirty="0" err="1" smtClean="0"/>
              <a:t>masca</a:t>
            </a:r>
            <a:r>
              <a:rPr altLang="en-US" dirty="0" smtClean="0"/>
              <a:t> o </a:t>
            </a:r>
            <a:r>
              <a:rPr altLang="en-US" dirty="0" smtClean="0"/>
              <a:t>fraud</a:t>
            </a:r>
            <a:r>
              <a:rPr lang="ro-MD" altLang="en-US" dirty="0" smtClean="0"/>
              <a:t>ă</a:t>
            </a:r>
            <a:r>
              <a:rPr altLang="en-US" dirty="0" smtClean="0"/>
              <a:t> </a:t>
            </a:r>
            <a:r>
              <a:rPr lang="ro-MD" altLang="en-US" dirty="0"/>
              <a:t>î</a:t>
            </a:r>
            <a:r>
              <a:rPr altLang="en-US" dirty="0" smtClean="0"/>
              <a:t>n curs</a:t>
            </a:r>
            <a:r>
              <a:rPr lang="ro-MD" altLang="en-US" dirty="0" smtClean="0"/>
              <a:t>.</a:t>
            </a:r>
            <a:r>
              <a:rPr altLang="en-US" dirty="0" smtClean="0"/>
              <a:t> </a:t>
            </a:r>
            <a:endParaRPr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fld id="{9888C2D7-CD34-4918-AF0C-E1D569123ADD}" type="slidenum">
              <a:rPr lang="ro-RO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rebuchet MS" panose="020B0603020202020204" pitchFamily="34" charset="0"/>
                <a:buNone/>
              </a:pPr>
              <a:t>3</a:t>
            </a:fld>
            <a:endParaRPr lang="ro-RO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1371600" y="323850"/>
            <a:ext cx="8086725" cy="80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Provoc</a:t>
            </a:r>
            <a:r>
              <a:rPr lang="ro-MD" altLang="en-US" dirty="0" smtClean="0"/>
              <a:t>ă</a:t>
            </a:r>
            <a:r>
              <a:rPr lang="en-US" altLang="en-US" dirty="0" err="1" smtClean="0"/>
              <a:t>ri</a:t>
            </a:r>
            <a:r>
              <a:rPr lang="en-US" altLang="en-US" dirty="0" smtClean="0"/>
              <a:t> </a:t>
            </a:r>
            <a:r>
              <a:rPr lang="en-US" altLang="en-US" dirty="0" smtClean="0"/>
              <a:t>ale </a:t>
            </a:r>
            <a:r>
              <a:rPr lang="en-US" altLang="en-US" dirty="0" err="1" smtClean="0"/>
              <a:t>strategiilor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prevenire</a:t>
            </a:r>
            <a:r>
              <a:rPr lang="en-US" altLang="en-US" dirty="0" smtClean="0"/>
              <a:t> </a:t>
            </a:r>
            <a:r>
              <a:rPr lang="ro-MD" altLang="en-US" dirty="0" err="1"/>
              <a:t>ș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combatere</a:t>
            </a:r>
            <a:endParaRPr lang="en-US" altLang="en-US" dirty="0" smtClean="0"/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altLang="en-US" sz="2000" dirty="0" err="1" smtClean="0"/>
              <a:t>Principala</a:t>
            </a:r>
            <a:r>
              <a:rPr altLang="en-US" sz="2000" dirty="0" smtClean="0"/>
              <a:t> </a:t>
            </a:r>
            <a:r>
              <a:rPr lang="ro-MD" altLang="en-US" sz="2000" dirty="0" err="1"/>
              <a:t>î</a:t>
            </a:r>
            <a:r>
              <a:rPr altLang="en-US" sz="2000" dirty="0" err="1" smtClean="0"/>
              <a:t>ngrijorare</a:t>
            </a:r>
            <a:r>
              <a:rPr altLang="en-US" sz="2000" dirty="0" smtClean="0"/>
              <a:t> </a:t>
            </a:r>
            <a:r>
              <a:rPr altLang="en-US" sz="2000" dirty="0" smtClean="0"/>
              <a:t>a </a:t>
            </a:r>
            <a:r>
              <a:rPr lang="ro-MD" altLang="en-US" sz="2000" dirty="0" smtClean="0"/>
              <a:t>instituțiilor </a:t>
            </a:r>
            <a:r>
              <a:rPr altLang="en-US" sz="2000" dirty="0" err="1" smtClean="0"/>
              <a:t>este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responsabilitatea</a:t>
            </a:r>
            <a:r>
              <a:rPr altLang="en-US" sz="2000" dirty="0" smtClean="0"/>
              <a:t> </a:t>
            </a:r>
            <a:r>
              <a:rPr altLang="en-US" sz="2000" dirty="0" err="1" smtClean="0"/>
              <a:t>protej</a:t>
            </a:r>
            <a:r>
              <a:rPr lang="ro-MD" altLang="en-US" sz="2000" dirty="0" smtClean="0"/>
              <a:t>ă</a:t>
            </a:r>
            <a:r>
              <a:rPr altLang="en-US" sz="2000" dirty="0" err="1" smtClean="0"/>
              <a:t>rii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datelor</a:t>
            </a:r>
            <a:r>
              <a:rPr altLang="en-US" sz="2000" dirty="0" smtClean="0"/>
              <a:t> </a:t>
            </a:r>
            <a:r>
              <a:rPr lang="ro-MD" altLang="en-US" sz="2000" dirty="0" smtClean="0"/>
              <a:t>sale</a:t>
            </a:r>
            <a:r>
              <a:rPr altLang="en-US" sz="2000" dirty="0" smtClean="0"/>
              <a:t>:</a:t>
            </a:r>
            <a:r>
              <a:rPr lang="ro-MD" altLang="en-US" sz="2000" dirty="0" smtClean="0"/>
              <a:t> </a:t>
            </a:r>
            <a:r>
              <a:rPr lang="ro-MD" altLang="en-US" sz="2000" dirty="0"/>
              <a:t>î</a:t>
            </a:r>
            <a:r>
              <a:rPr altLang="en-US" sz="2000" dirty="0" smtClean="0"/>
              <a:t>n </a:t>
            </a:r>
            <a:r>
              <a:rPr altLang="en-US" sz="2000" dirty="0" err="1" smtClean="0"/>
              <a:t>ce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masur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smtClean="0"/>
              <a:t>se </a:t>
            </a:r>
            <a:r>
              <a:rPr altLang="en-US" sz="2000" dirty="0" err="1" smtClean="0"/>
              <a:t>expun</a:t>
            </a:r>
            <a:r>
              <a:rPr altLang="en-US" sz="2000" dirty="0" smtClean="0"/>
              <a:t> </a:t>
            </a:r>
            <a:r>
              <a:rPr lang="ro-MD" altLang="en-US" sz="2000" dirty="0" smtClean="0"/>
              <a:t>entitățile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unui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proces</a:t>
            </a:r>
            <a:r>
              <a:rPr altLang="en-US" sz="2000" dirty="0" smtClean="0"/>
              <a:t> legal </a:t>
            </a:r>
            <a:r>
              <a:rPr altLang="en-US" sz="2000" dirty="0" err="1" smtClean="0"/>
              <a:t>dac</a:t>
            </a:r>
            <a:r>
              <a:rPr lang="ro-MD" altLang="en-US" sz="2000" dirty="0" smtClean="0"/>
              <a:t>ă î</a:t>
            </a:r>
            <a:r>
              <a:rPr altLang="en-US" sz="2000" dirty="0" smtClean="0"/>
              <a:t>n </a:t>
            </a:r>
            <a:r>
              <a:rPr altLang="en-US" sz="2000" dirty="0" err="1" smtClean="0"/>
              <a:t>strategia</a:t>
            </a:r>
            <a:r>
              <a:rPr altLang="en-US" sz="2000" dirty="0" smtClean="0"/>
              <a:t> de </a:t>
            </a:r>
            <a:r>
              <a:rPr altLang="en-US" sz="2000" dirty="0" smtClean="0"/>
              <a:t>r</a:t>
            </a:r>
            <a:r>
              <a:rPr lang="ro-MD" altLang="en-US" sz="2000" dirty="0" smtClean="0"/>
              <a:t>ă</a:t>
            </a:r>
            <a:r>
              <a:rPr altLang="en-US" sz="2000" dirty="0" err="1" smtClean="0"/>
              <a:t>spuns</a:t>
            </a:r>
            <a:r>
              <a:rPr altLang="en-US" sz="2000" dirty="0" smtClean="0"/>
              <a:t> </a:t>
            </a:r>
            <a:r>
              <a:rPr altLang="en-US" sz="2000" dirty="0" smtClean="0"/>
              <a:t>la un </a:t>
            </a:r>
            <a:r>
              <a:rPr altLang="en-US" sz="2000" dirty="0" err="1" smtClean="0"/>
              <a:t>atac</a:t>
            </a:r>
            <a:r>
              <a:rPr altLang="en-US" sz="2000" dirty="0" smtClean="0"/>
              <a:t> </a:t>
            </a:r>
            <a:r>
              <a:rPr altLang="en-US" sz="2000" dirty="0" err="1" smtClean="0"/>
              <a:t>cibernetic</a:t>
            </a:r>
            <a:r>
              <a:rPr altLang="en-US" sz="2000" dirty="0" smtClean="0"/>
              <a:t>, </a:t>
            </a:r>
            <a:r>
              <a:rPr altLang="en-US" sz="2000" dirty="0" err="1" smtClean="0"/>
              <a:t>furnizeaz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datele</a:t>
            </a:r>
            <a:r>
              <a:rPr altLang="en-US" sz="2000" dirty="0" smtClean="0"/>
              <a:t> cu </a:t>
            </a:r>
            <a:r>
              <a:rPr altLang="en-US" sz="2000" dirty="0" err="1" smtClean="0"/>
              <a:t>caracter</a:t>
            </a:r>
            <a:r>
              <a:rPr altLang="en-US" sz="2000" dirty="0" smtClean="0"/>
              <a:t> </a:t>
            </a:r>
            <a:r>
              <a:rPr altLang="en-US" sz="2000" dirty="0" err="1" smtClean="0"/>
              <a:t>confiden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ial</a:t>
            </a:r>
            <a:r>
              <a:rPr altLang="en-US" sz="2000" dirty="0" smtClean="0"/>
              <a:t> </a:t>
            </a:r>
            <a:r>
              <a:rPr altLang="en-US" sz="2000" dirty="0" err="1" smtClean="0"/>
              <a:t>organelor</a:t>
            </a:r>
            <a:r>
              <a:rPr altLang="en-US" sz="2000" dirty="0" smtClean="0"/>
              <a:t> </a:t>
            </a:r>
            <a:r>
              <a:rPr altLang="en-US" sz="2000" dirty="0" smtClean="0"/>
              <a:t>de </a:t>
            </a:r>
            <a:r>
              <a:rPr altLang="en-US" sz="2000" dirty="0" err="1" smtClean="0"/>
              <a:t>urm</a:t>
            </a:r>
            <a:r>
              <a:rPr lang="ro-MD" altLang="en-US" sz="2000" dirty="0" smtClean="0"/>
              <a:t>ă</a:t>
            </a:r>
            <a:r>
              <a:rPr altLang="en-US" sz="2000" dirty="0" err="1" smtClean="0"/>
              <a:t>ri</a:t>
            </a:r>
            <a:r>
              <a:rPr lang="ro-MD" altLang="en-US" sz="2000" dirty="0" smtClean="0"/>
              <a:t>r</a:t>
            </a:r>
            <a:r>
              <a:rPr altLang="en-US" sz="2000" dirty="0" smtClean="0"/>
              <a:t>e penal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sau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altor</a:t>
            </a:r>
            <a:r>
              <a:rPr altLang="en-US" sz="2000" dirty="0" smtClean="0"/>
              <a:t> </a:t>
            </a:r>
            <a:r>
              <a:rPr altLang="en-US" sz="2000" dirty="0" err="1" smtClean="0"/>
              <a:t>institu</a:t>
            </a:r>
            <a:r>
              <a:rPr lang="ro-MD" altLang="en-US" sz="2000" dirty="0" smtClean="0"/>
              <a:t>ț</a:t>
            </a:r>
            <a:r>
              <a:rPr altLang="en-US" sz="2000" dirty="0" smtClean="0"/>
              <a:t>ii </a:t>
            </a:r>
            <a:r>
              <a:rPr altLang="en-US" sz="2000" dirty="0" err="1" smtClean="0"/>
              <a:t>abilitate</a:t>
            </a:r>
            <a:r>
              <a:rPr altLang="en-US" sz="2000" dirty="0" smtClean="0"/>
              <a:t>?</a:t>
            </a:r>
            <a:endParaRPr altLang="en-US" sz="2000" dirty="0" smtClean="0"/>
          </a:p>
          <a:p>
            <a:pPr algn="just"/>
            <a:r>
              <a:rPr altLang="en-US" sz="2000" dirty="0" err="1" smtClean="0"/>
              <a:t>Infractorii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cibernetici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amenin</a:t>
            </a:r>
            <a:r>
              <a:rPr lang="ro-MD" altLang="en-US" sz="2000" dirty="0" err="1" smtClean="0"/>
              <a:t>ță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datele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confiden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iale</a:t>
            </a:r>
            <a:r>
              <a:rPr altLang="en-US" sz="2000" dirty="0" smtClean="0"/>
              <a:t> </a:t>
            </a:r>
            <a:r>
              <a:rPr altLang="en-US" sz="2000" dirty="0" smtClean="0"/>
              <a:t>ale </a:t>
            </a:r>
            <a:r>
              <a:rPr lang="ro-MD" altLang="en-US" sz="2000" dirty="0" smtClean="0"/>
              <a:t>entităților</a:t>
            </a:r>
            <a:r>
              <a:rPr altLang="en-US" sz="2000" dirty="0" smtClean="0"/>
              <a:t> </a:t>
            </a:r>
            <a:r>
              <a:rPr altLang="en-US" sz="2000" dirty="0" err="1" smtClean="0"/>
              <a:t>prin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atacuri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agresive</a:t>
            </a:r>
            <a:r>
              <a:rPr altLang="en-US" sz="2000" dirty="0" smtClean="0"/>
              <a:t> </a:t>
            </a:r>
            <a:r>
              <a:rPr lang="ro-MD" altLang="en-US" sz="2000" dirty="0" err="1"/>
              <a:t>ș</a:t>
            </a:r>
            <a:r>
              <a:rPr altLang="en-US" sz="2000" dirty="0" err="1" smtClean="0"/>
              <a:t>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persistente</a:t>
            </a:r>
            <a:r>
              <a:rPr lang="ro-MD" altLang="en-US" sz="2000" dirty="0" smtClean="0"/>
              <a:t>,</a:t>
            </a:r>
            <a:r>
              <a:rPr altLang="en-US" sz="2000" dirty="0" smtClean="0"/>
              <a:t> </a:t>
            </a:r>
            <a:r>
              <a:rPr lang="ro-MD" altLang="en-US" sz="2000" dirty="0"/>
              <a:t>î</a:t>
            </a:r>
            <a:r>
              <a:rPr altLang="en-US" sz="2000" dirty="0" smtClean="0"/>
              <a:t>n </a:t>
            </a:r>
            <a:r>
              <a:rPr altLang="en-US" sz="2000" dirty="0" err="1" smtClean="0"/>
              <a:t>timp</a:t>
            </a:r>
            <a:r>
              <a:rPr altLang="en-US" sz="2000" dirty="0" smtClean="0"/>
              <a:t> </a:t>
            </a:r>
            <a:r>
              <a:rPr altLang="en-US" sz="2000" dirty="0" err="1" smtClean="0"/>
              <a:t>ce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institu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iile</a:t>
            </a:r>
            <a:r>
              <a:rPr altLang="en-US" sz="2000" dirty="0" smtClean="0"/>
              <a:t> </a:t>
            </a:r>
            <a:r>
              <a:rPr altLang="en-US" sz="2000" dirty="0" smtClean="0"/>
              <a:t>care </a:t>
            </a:r>
            <a:r>
              <a:rPr altLang="en-US" sz="2000" dirty="0" err="1" smtClean="0"/>
              <a:t>doresc</a:t>
            </a:r>
            <a:r>
              <a:rPr altLang="en-US" sz="2000" dirty="0" smtClean="0"/>
              <a:t> </a:t>
            </a:r>
            <a:r>
              <a:rPr altLang="en-US" sz="2000" dirty="0" smtClean="0"/>
              <a:t>s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protejeze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aceste</a:t>
            </a:r>
            <a:r>
              <a:rPr altLang="en-US" sz="2000" dirty="0" smtClean="0"/>
              <a:t> date </a:t>
            </a:r>
            <a:r>
              <a:rPr lang="ro-MD" altLang="en-US" sz="2000" dirty="0"/>
              <a:t>î</a:t>
            </a:r>
            <a:r>
              <a:rPr altLang="en-US" sz="2000" dirty="0" err="1" smtClean="0"/>
              <a:t>nt</a:t>
            </a:r>
            <a:r>
              <a:rPr lang="ro-MD" altLang="en-US" sz="2000" dirty="0" smtClean="0"/>
              <a:t>â</a:t>
            </a:r>
            <a:r>
              <a:rPr altLang="en-US" sz="2000" dirty="0" err="1" smtClean="0"/>
              <a:t>mpin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greut</a:t>
            </a:r>
            <a:r>
              <a:rPr lang="ro-MD" altLang="en-US" sz="2000" dirty="0" err="1" smtClean="0"/>
              <a:t>ăț</a:t>
            </a:r>
            <a:r>
              <a:rPr altLang="en-US" sz="2000" dirty="0" err="1" smtClean="0"/>
              <a:t>i</a:t>
            </a:r>
            <a:r>
              <a:rPr altLang="en-US" sz="2000" dirty="0" smtClean="0"/>
              <a:t> </a:t>
            </a:r>
            <a:r>
              <a:rPr lang="ro-MD" altLang="en-US" sz="2000" dirty="0"/>
              <a:t>î</a:t>
            </a:r>
            <a:r>
              <a:rPr altLang="en-US" sz="2000" dirty="0" smtClean="0"/>
              <a:t>n  </a:t>
            </a:r>
            <a:r>
              <a:rPr altLang="en-US" sz="2000" dirty="0" err="1" smtClean="0"/>
              <a:t>schimbul</a:t>
            </a:r>
            <a:r>
              <a:rPr altLang="en-US" sz="2000" dirty="0" smtClean="0"/>
              <a:t> de </a:t>
            </a:r>
            <a:r>
              <a:rPr altLang="en-US" sz="2000" dirty="0" err="1" smtClean="0"/>
              <a:t>informa</a:t>
            </a:r>
            <a:r>
              <a:rPr lang="ro-MD" altLang="en-US" sz="2000" dirty="0" smtClean="0"/>
              <a:t>ț</a:t>
            </a:r>
            <a:r>
              <a:rPr altLang="en-US" sz="2000" dirty="0" smtClean="0"/>
              <a:t>ii </a:t>
            </a:r>
            <a:r>
              <a:rPr altLang="en-US" sz="2000" dirty="0" err="1" smtClean="0"/>
              <a:t>referitoare</a:t>
            </a:r>
            <a:r>
              <a:rPr altLang="en-US" sz="2000" dirty="0" smtClean="0"/>
              <a:t> la </a:t>
            </a:r>
            <a:r>
              <a:rPr altLang="en-US" sz="2000" dirty="0" err="1" smtClean="0"/>
              <a:t>atacuri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datorit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unui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mecanism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afectat</a:t>
            </a:r>
            <a:r>
              <a:rPr altLang="en-US" sz="2000" dirty="0" smtClean="0"/>
              <a:t> de </a:t>
            </a:r>
            <a:r>
              <a:rPr altLang="en-US" sz="2000" dirty="0" err="1" smtClean="0"/>
              <a:t>legisla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ia</a:t>
            </a:r>
            <a:r>
              <a:rPr altLang="en-US" sz="2000" dirty="0" smtClean="0"/>
              <a:t> </a:t>
            </a:r>
            <a:r>
              <a:rPr altLang="en-US" sz="2000" dirty="0" smtClean="0"/>
              <a:t>cu </a:t>
            </a:r>
            <a:r>
              <a:rPr altLang="en-US" sz="2000" dirty="0" err="1" smtClean="0"/>
              <a:t>privire</a:t>
            </a:r>
            <a:r>
              <a:rPr altLang="en-US" sz="2000" dirty="0" smtClean="0"/>
              <a:t> la </a:t>
            </a:r>
            <a:r>
              <a:rPr altLang="en-US" sz="2000" dirty="0" err="1" smtClean="0"/>
              <a:t>protec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ia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datelor</a:t>
            </a:r>
            <a:r>
              <a:rPr altLang="en-US" sz="2000" dirty="0" smtClean="0"/>
              <a:t> cu </a:t>
            </a:r>
            <a:r>
              <a:rPr altLang="en-US" sz="2000" dirty="0" err="1" smtClean="0"/>
              <a:t>caracter</a:t>
            </a:r>
            <a:r>
              <a:rPr altLang="en-US" sz="2000" dirty="0" smtClean="0"/>
              <a:t> personal </a:t>
            </a:r>
            <a:r>
              <a:rPr lang="ro-MD" altLang="en-US" sz="2000" dirty="0" err="1"/>
              <a:t>ș</a:t>
            </a:r>
            <a:r>
              <a:rPr altLang="en-US" sz="2000" dirty="0" err="1" smtClean="0"/>
              <a:t>i</a:t>
            </a:r>
            <a:r>
              <a:rPr altLang="en-US" sz="2000" dirty="0" smtClean="0"/>
              <a:t> r</a:t>
            </a:r>
            <a:r>
              <a:rPr lang="ro-MD" altLang="en-US" sz="2000" dirty="0" smtClean="0"/>
              <a:t>ă</a:t>
            </a:r>
            <a:r>
              <a:rPr altLang="en-US" sz="2000" dirty="0" err="1" smtClean="0"/>
              <a:t>spunderile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legale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aferente</a:t>
            </a:r>
            <a:r>
              <a:rPr lang="ro-MD" altLang="en-US" sz="2000" dirty="0"/>
              <a:t>;</a:t>
            </a:r>
            <a:endParaRPr altLang="en-US" sz="2000" dirty="0" smtClean="0"/>
          </a:p>
          <a:p>
            <a:pPr algn="just"/>
            <a:r>
              <a:rPr altLang="en-US" sz="2000" dirty="0" err="1" smtClean="0"/>
              <a:t>Lacunele</a:t>
            </a:r>
            <a:r>
              <a:rPr altLang="en-US" sz="2000" dirty="0" smtClean="0"/>
              <a:t> legislative </a:t>
            </a:r>
            <a:r>
              <a:rPr altLang="en-US" sz="2000" dirty="0" err="1" smtClean="0"/>
              <a:t>sau</a:t>
            </a:r>
            <a:r>
              <a:rPr altLang="en-US" sz="2000" dirty="0" smtClean="0"/>
              <a:t> </a:t>
            </a:r>
            <a:r>
              <a:rPr altLang="en-US" sz="2000" dirty="0" err="1" smtClean="0"/>
              <a:t>legisla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ia</a:t>
            </a:r>
            <a:r>
              <a:rPr altLang="en-US" sz="2000" dirty="0" smtClean="0"/>
              <a:t> </a:t>
            </a:r>
            <a:r>
              <a:rPr altLang="en-US" sz="2000" dirty="0" err="1" smtClean="0"/>
              <a:t>nealiniat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smtClean="0"/>
              <a:t>a </a:t>
            </a:r>
            <a:r>
              <a:rPr altLang="en-US" sz="2000" dirty="0" err="1" smtClean="0"/>
              <a:t>statelor</a:t>
            </a:r>
            <a:r>
              <a:rPr altLang="en-US" sz="2000" dirty="0" smtClean="0"/>
              <a:t> </a:t>
            </a:r>
            <a:r>
              <a:rPr lang="ro-MD" altLang="en-US" sz="2000" dirty="0"/>
              <a:t>î</a:t>
            </a:r>
            <a:r>
              <a:rPr altLang="en-US" sz="2000" dirty="0" err="1" smtClean="0"/>
              <a:t>ngreuneaz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cooperarea</a:t>
            </a:r>
            <a:r>
              <a:rPr altLang="en-US" sz="2000" dirty="0" smtClean="0"/>
              <a:t> </a:t>
            </a:r>
            <a:r>
              <a:rPr altLang="en-US" sz="2000" dirty="0" err="1" smtClean="0"/>
              <a:t>interna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ional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, </a:t>
            </a:r>
            <a:r>
              <a:rPr altLang="en-US" sz="2000" dirty="0" err="1" smtClean="0"/>
              <a:t>grupul</a:t>
            </a:r>
            <a:r>
              <a:rPr altLang="en-US" sz="2000" dirty="0" smtClean="0"/>
              <a:t> </a:t>
            </a:r>
            <a:r>
              <a:rPr altLang="en-US" sz="2000" dirty="0" err="1" smtClean="0"/>
              <a:t>infrac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ional</a:t>
            </a:r>
            <a:r>
              <a:rPr altLang="en-US" sz="2000" dirty="0" smtClean="0"/>
              <a:t> ac</a:t>
            </a:r>
            <a:r>
              <a:rPr lang="ro-MD" altLang="en-US" sz="2000" dirty="0" smtClean="0"/>
              <a:t>ț</a:t>
            </a:r>
            <a:r>
              <a:rPr altLang="en-US" sz="2000" dirty="0" smtClean="0"/>
              <a:t>ion</a:t>
            </a:r>
            <a:r>
              <a:rPr lang="ro-MD" altLang="en-US" sz="2000" dirty="0" smtClean="0"/>
              <a:t>â</a:t>
            </a:r>
            <a:r>
              <a:rPr altLang="en-US" sz="2000" dirty="0" err="1" smtClean="0"/>
              <a:t>nd</a:t>
            </a:r>
            <a:r>
              <a:rPr altLang="en-US" sz="2000" dirty="0" smtClean="0"/>
              <a:t> </a:t>
            </a:r>
            <a:r>
              <a:rPr altLang="en-US" sz="2000" dirty="0" smtClean="0"/>
              <a:t>de </a:t>
            </a:r>
            <a:r>
              <a:rPr altLang="en-US" sz="2000" dirty="0" err="1" smtClean="0"/>
              <a:t>cele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mai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multe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ori</a:t>
            </a:r>
            <a:r>
              <a:rPr altLang="en-US" sz="2000" dirty="0" smtClean="0"/>
              <a:t> </a:t>
            </a:r>
            <a:r>
              <a:rPr lang="ro-MD" altLang="en-US" sz="2000" dirty="0" smtClean="0"/>
              <a:t>î</a:t>
            </a:r>
            <a:r>
              <a:rPr altLang="en-US" sz="2000" dirty="0" smtClean="0"/>
              <a:t>n </a:t>
            </a:r>
            <a:r>
              <a:rPr altLang="en-US" sz="2000" dirty="0" err="1" smtClean="0"/>
              <a:t>mai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multe</a:t>
            </a:r>
            <a:r>
              <a:rPr altLang="en-US" sz="2000" dirty="0" smtClean="0"/>
              <a:t> </a:t>
            </a:r>
            <a:r>
              <a:rPr lang="ro-MD" altLang="en-US" sz="2000" dirty="0" err="1"/>
              <a:t>ț</a:t>
            </a:r>
            <a:r>
              <a:rPr lang="ro-MD" altLang="en-US" sz="2000" dirty="0" err="1" smtClean="0"/>
              <a:t>ă</a:t>
            </a:r>
            <a:r>
              <a:rPr altLang="en-US" sz="2000" dirty="0" err="1" smtClean="0"/>
              <a:t>ri</a:t>
            </a:r>
            <a:r>
              <a:rPr lang="ro-MD" altLang="en-US" sz="2000" dirty="0" smtClean="0"/>
              <a:t>;</a:t>
            </a:r>
            <a:endParaRPr altLang="en-US" sz="2000" dirty="0" smtClean="0"/>
          </a:p>
          <a:p>
            <a:pPr algn="just"/>
            <a:r>
              <a:rPr altLang="en-US" sz="2000" dirty="0" err="1" smtClean="0"/>
              <a:t>Recuperarea</a:t>
            </a:r>
            <a:r>
              <a:rPr altLang="en-US" sz="2000" dirty="0" smtClean="0"/>
              <a:t> </a:t>
            </a:r>
            <a:r>
              <a:rPr altLang="en-US" sz="2000" dirty="0" err="1" smtClean="0"/>
              <a:t>prejudiciuluui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este</a:t>
            </a:r>
            <a:r>
              <a:rPr altLang="en-US" sz="2000" dirty="0" smtClean="0"/>
              <a:t> de </a:t>
            </a:r>
            <a:r>
              <a:rPr altLang="en-US" sz="2000" dirty="0" err="1" smtClean="0"/>
              <a:t>cele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mai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multe</a:t>
            </a:r>
            <a:r>
              <a:rPr altLang="en-US" sz="2000" dirty="0" smtClean="0"/>
              <a:t> </a:t>
            </a:r>
            <a:r>
              <a:rPr altLang="en-US" sz="2000" dirty="0" err="1" smtClean="0"/>
              <a:t>ori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dificil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datorit</a:t>
            </a:r>
            <a:r>
              <a:rPr lang="ro-MD" altLang="en-US" sz="2000" dirty="0" smtClean="0"/>
              <a:t>ă</a:t>
            </a:r>
            <a:r>
              <a:rPr altLang="en-US" sz="2000" dirty="0" smtClean="0"/>
              <a:t> </a:t>
            </a:r>
            <a:r>
              <a:rPr altLang="en-US" sz="2000" dirty="0" err="1" smtClean="0"/>
              <a:t>duratei</a:t>
            </a:r>
            <a:r>
              <a:rPr altLang="en-US" sz="2000" dirty="0" smtClean="0"/>
              <a:t> </a:t>
            </a:r>
            <a:r>
              <a:rPr altLang="en-US" sz="2000" dirty="0" err="1" smtClean="0"/>
              <a:t>investiga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iei</a:t>
            </a:r>
            <a:r>
              <a:rPr altLang="en-US" sz="2000" dirty="0" smtClean="0"/>
              <a:t> </a:t>
            </a:r>
            <a:r>
              <a:rPr lang="ro-MD" altLang="en-US" sz="2000" dirty="0" err="1"/>
              <a:t>ș</a:t>
            </a:r>
            <a:r>
              <a:rPr altLang="en-US" sz="2000" dirty="0" err="1" smtClean="0"/>
              <a:t>i</a:t>
            </a:r>
            <a:r>
              <a:rPr altLang="en-US" sz="2000" dirty="0" smtClean="0"/>
              <a:t> </a:t>
            </a:r>
            <a:r>
              <a:rPr altLang="en-US" sz="2000" dirty="0" smtClean="0"/>
              <a:t>a </a:t>
            </a:r>
            <a:r>
              <a:rPr altLang="en-US" sz="2000" dirty="0" err="1" smtClean="0"/>
              <a:t>legisla</a:t>
            </a:r>
            <a:r>
              <a:rPr lang="ro-MD" altLang="en-US" sz="2000" dirty="0" smtClean="0"/>
              <a:t>ț</a:t>
            </a:r>
            <a:r>
              <a:rPr altLang="en-US" sz="2000" dirty="0" err="1" smtClean="0"/>
              <a:t>iei</a:t>
            </a:r>
            <a:r>
              <a:rPr lang="ro-MD" altLang="en-US" sz="2000" dirty="0" smtClean="0"/>
              <a:t> în vigoare.</a:t>
            </a:r>
            <a:r>
              <a:rPr altLang="en-US" sz="1400" dirty="0" smtClean="0"/>
              <a:t/>
            </a:r>
            <a:br>
              <a:rPr altLang="en-US" sz="1400" dirty="0" smtClean="0"/>
            </a:br>
            <a:endParaRPr altLang="en-US" sz="1400" dirty="0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fld id="{82A81DD0-715B-48A1-B19B-558887361E01}" type="slidenum">
              <a:rPr lang="ro-RO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rebuchet MS" panose="020B0603020202020204" pitchFamily="34" charset="0"/>
                <a:buNone/>
              </a:pPr>
              <a:t>4</a:t>
            </a:fld>
            <a:endParaRPr lang="ro-RO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1438275" y="457200"/>
            <a:ext cx="8086725" cy="80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Furtul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identitate</a:t>
            </a:r>
            <a:r>
              <a:rPr lang="en-US" altLang="en-US" dirty="0" smtClean="0"/>
              <a:t> </a:t>
            </a:r>
            <a:r>
              <a:rPr lang="ro-MD" altLang="en-US" dirty="0" err="1"/>
              <a:t>ș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utilizarea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tehnicilor</a:t>
            </a:r>
            <a:r>
              <a:rPr lang="en-US" altLang="en-US" dirty="0" smtClean="0"/>
              <a:t> de </a:t>
            </a:r>
            <a:r>
              <a:rPr lang="ro-MD" altLang="en-US" dirty="0" smtClean="0"/>
              <a:t>„</a:t>
            </a:r>
            <a:r>
              <a:rPr lang="ro-MD" altLang="en-US" dirty="0"/>
              <a:t>S</a:t>
            </a:r>
            <a:r>
              <a:rPr lang="en-US" altLang="en-US" dirty="0" err="1" smtClean="0"/>
              <a:t>ocial</a:t>
            </a:r>
            <a:r>
              <a:rPr lang="en-US" altLang="en-US" dirty="0" smtClean="0"/>
              <a:t> </a:t>
            </a:r>
            <a:r>
              <a:rPr lang="ro-MD" altLang="en-US" dirty="0" err="1"/>
              <a:t>E</a:t>
            </a:r>
            <a:r>
              <a:rPr lang="en-US" altLang="en-US" dirty="0" err="1" smtClean="0"/>
              <a:t>ngineering</a:t>
            </a:r>
            <a:r>
              <a:rPr lang="en-US" altLang="en-US" dirty="0" smtClean="0"/>
              <a:t>”</a:t>
            </a:r>
            <a:r>
              <a:rPr lang="ro-MD" altLang="en-US" dirty="0" smtClean="0"/>
              <a:t> </a:t>
            </a:r>
            <a:r>
              <a:rPr lang="ro-MD" altLang="en-US" dirty="0"/>
              <a:t>î</a:t>
            </a:r>
            <a:r>
              <a:rPr lang="en-US" altLang="en-US" dirty="0" smtClean="0"/>
              <a:t>n </a:t>
            </a:r>
            <a:r>
              <a:rPr lang="en-US" altLang="en-US" dirty="0" err="1" smtClean="0"/>
              <a:t>comiterea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fraudelor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7800" y="1768949"/>
            <a:ext cx="8077200" cy="4648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MD" altLang="en-US" sz="2800" dirty="0" smtClean="0"/>
              <a:t>F</a:t>
            </a:r>
            <a:r>
              <a:rPr lang="ro-MD" altLang="en-US" sz="2400" dirty="0" smtClean="0"/>
              <a:t>urtul</a:t>
            </a:r>
            <a:r>
              <a:rPr altLang="en-US" sz="2400" dirty="0" smtClean="0"/>
              <a:t> </a:t>
            </a:r>
            <a:r>
              <a:rPr altLang="en-US" sz="2400" dirty="0" smtClean="0"/>
              <a:t>de </a:t>
            </a:r>
            <a:r>
              <a:rPr altLang="en-US" sz="2400" dirty="0" err="1" smtClean="0"/>
              <a:t>identitate</a:t>
            </a:r>
            <a:r>
              <a:rPr altLang="en-US" sz="2400" dirty="0" smtClean="0"/>
              <a:t>,</a:t>
            </a:r>
            <a:r>
              <a:rPr lang="ro-MD" altLang="en-US" sz="2400" dirty="0" smtClean="0"/>
              <a:t> </a:t>
            </a:r>
            <a:r>
              <a:rPr altLang="en-US" sz="2400" dirty="0" smtClean="0"/>
              <a:t>ca </a:t>
            </a:r>
            <a:r>
              <a:rPr lang="ro-MD" altLang="en-US" sz="2400" dirty="0" err="1"/>
              <a:t>ș</a:t>
            </a:r>
            <a:r>
              <a:rPr altLang="en-US" sz="2400" dirty="0" err="1" smtClean="0"/>
              <a:t>i</a:t>
            </a:r>
            <a:r>
              <a:rPr altLang="en-US" sz="2400" dirty="0" smtClean="0"/>
              <a:t> </a:t>
            </a:r>
            <a:r>
              <a:rPr altLang="en-US" sz="2400" dirty="0" smtClean="0"/>
              <a:t>prim pas, </a:t>
            </a:r>
            <a:r>
              <a:rPr lang="ro-MD" altLang="en-US" sz="2400" dirty="0" smtClean="0"/>
              <a:t>î</a:t>
            </a:r>
            <a:r>
              <a:rPr altLang="en-US" sz="2400" dirty="0" smtClean="0"/>
              <a:t>n </a:t>
            </a:r>
            <a:r>
              <a:rPr altLang="en-US" sz="2400" dirty="0" err="1" smtClean="0"/>
              <a:t>comiterea</a:t>
            </a:r>
            <a:r>
              <a:rPr altLang="en-US" sz="2400" dirty="0" smtClean="0"/>
              <a:t> </a:t>
            </a:r>
            <a:r>
              <a:rPr altLang="en-US" sz="2400" dirty="0" err="1" smtClean="0"/>
              <a:t>fraudelo</a:t>
            </a:r>
            <a:r>
              <a:rPr lang="ro-MD" altLang="en-US" sz="2400" dirty="0" smtClean="0"/>
              <a:t>r</a:t>
            </a:r>
            <a:r>
              <a:rPr altLang="en-US" sz="2400" dirty="0" smtClean="0"/>
              <a:t>,</a:t>
            </a:r>
            <a:r>
              <a:rPr lang="ro-MD" altLang="en-US" sz="2400" dirty="0" smtClean="0"/>
              <a:t> </a:t>
            </a:r>
            <a:r>
              <a:rPr altLang="en-US" sz="2400" dirty="0" err="1" smtClean="0"/>
              <a:t>este</a:t>
            </a:r>
            <a:r>
              <a:rPr altLang="en-US" sz="2400" dirty="0" smtClean="0"/>
              <a:t> </a:t>
            </a:r>
            <a:r>
              <a:rPr altLang="en-US" sz="2400" dirty="0" err="1" smtClean="0"/>
              <a:t>una</a:t>
            </a:r>
            <a:r>
              <a:rPr altLang="en-US" sz="2400" dirty="0" smtClean="0"/>
              <a:t> din </a:t>
            </a:r>
            <a:r>
              <a:rPr altLang="en-US" sz="2400" dirty="0" err="1" smtClean="0"/>
              <a:t>marile</a:t>
            </a:r>
            <a:r>
              <a:rPr altLang="en-US" sz="2400" dirty="0" smtClean="0"/>
              <a:t> </a:t>
            </a:r>
            <a:r>
              <a:rPr altLang="en-US" sz="2400" dirty="0" err="1" smtClean="0"/>
              <a:t>provoc</a:t>
            </a:r>
            <a:r>
              <a:rPr lang="ro-MD" altLang="en-US" sz="2400" dirty="0" smtClean="0"/>
              <a:t>ă</a:t>
            </a:r>
            <a:r>
              <a:rPr altLang="en-US" sz="2400" dirty="0" err="1" smtClean="0"/>
              <a:t>ri</a:t>
            </a:r>
            <a:r>
              <a:rPr altLang="en-US" sz="2400" dirty="0" smtClean="0"/>
              <a:t> </a:t>
            </a:r>
            <a:r>
              <a:rPr altLang="en-US" sz="2400" dirty="0" smtClean="0"/>
              <a:t>ale </a:t>
            </a:r>
            <a:r>
              <a:rPr altLang="en-US" sz="2400" dirty="0" err="1" smtClean="0"/>
              <a:t>institu</a:t>
            </a:r>
            <a:r>
              <a:rPr lang="ro-MD" altLang="en-US" sz="2400" dirty="0" smtClean="0"/>
              <a:t>ț</a:t>
            </a:r>
            <a:r>
              <a:rPr altLang="en-US" sz="2400" dirty="0" err="1" smtClean="0"/>
              <a:t>iilor</a:t>
            </a:r>
            <a:r>
              <a:rPr lang="ro-MD" altLang="en-US" sz="2400" dirty="0" smtClean="0"/>
              <a:t>.</a:t>
            </a:r>
            <a:endParaRPr altLang="en-US" sz="2400" dirty="0" smtClean="0"/>
          </a:p>
          <a:p>
            <a:pPr algn="just"/>
            <a:r>
              <a:rPr altLang="en-US" sz="2400" dirty="0" err="1" smtClean="0"/>
              <a:t>Metodele</a:t>
            </a:r>
            <a:r>
              <a:rPr altLang="en-US" sz="2400" dirty="0" smtClean="0"/>
              <a:t> de </a:t>
            </a:r>
            <a:r>
              <a:rPr altLang="en-US" sz="2400" dirty="0" err="1" smtClean="0"/>
              <a:t>ob</a:t>
            </a:r>
            <a:r>
              <a:rPr lang="ro-MD" altLang="en-US" sz="2400" dirty="0" smtClean="0"/>
              <a:t>ț</a:t>
            </a:r>
            <a:r>
              <a:rPr altLang="en-US" sz="2400" dirty="0" err="1" smtClean="0"/>
              <a:t>inere</a:t>
            </a:r>
            <a:r>
              <a:rPr altLang="en-US" sz="2400" dirty="0" smtClean="0"/>
              <a:t> </a:t>
            </a:r>
            <a:r>
              <a:rPr altLang="en-US" sz="2400" dirty="0" smtClean="0"/>
              <a:t>a </a:t>
            </a:r>
            <a:r>
              <a:rPr altLang="en-US" sz="2400" dirty="0" err="1" smtClean="0"/>
              <a:t>datelor</a:t>
            </a:r>
            <a:r>
              <a:rPr altLang="en-US" sz="2400" dirty="0" smtClean="0"/>
              <a:t> cu </a:t>
            </a:r>
            <a:r>
              <a:rPr altLang="en-US" sz="2400" dirty="0" err="1" smtClean="0"/>
              <a:t>caracter</a:t>
            </a:r>
            <a:r>
              <a:rPr altLang="en-US" sz="2400" dirty="0" smtClean="0"/>
              <a:t> personal </a:t>
            </a:r>
            <a:r>
              <a:rPr altLang="en-US" sz="2400" dirty="0" err="1" smtClean="0"/>
              <a:t>prin</a:t>
            </a:r>
            <a:r>
              <a:rPr altLang="en-US" sz="2400" dirty="0" smtClean="0"/>
              <a:t> </a:t>
            </a:r>
            <a:r>
              <a:rPr altLang="en-US" sz="2400" dirty="0" err="1" smtClean="0"/>
              <a:t>utilizarea</a:t>
            </a:r>
            <a:r>
              <a:rPr altLang="en-US" sz="2400" dirty="0" smtClean="0"/>
              <a:t> </a:t>
            </a:r>
            <a:r>
              <a:rPr altLang="en-US" sz="2400" dirty="0" err="1" smtClean="0"/>
              <a:t>tehnicilor</a:t>
            </a:r>
            <a:r>
              <a:rPr altLang="en-US" sz="2400" dirty="0" smtClean="0"/>
              <a:t> de </a:t>
            </a:r>
            <a:r>
              <a:rPr lang="ro-MD" altLang="en-US" sz="2400" dirty="0" smtClean="0"/>
              <a:t>„</a:t>
            </a:r>
            <a:r>
              <a:rPr lang="ro-MD" altLang="en-US" sz="2400" dirty="0"/>
              <a:t>S</a:t>
            </a:r>
            <a:r>
              <a:rPr altLang="en-US" sz="2400" dirty="0" err="1" smtClean="0"/>
              <a:t>ocial</a:t>
            </a:r>
            <a:r>
              <a:rPr altLang="en-US" sz="2400" dirty="0" smtClean="0"/>
              <a:t> </a:t>
            </a:r>
            <a:r>
              <a:rPr lang="ro-MD" altLang="en-US" sz="2400" dirty="0"/>
              <a:t>E</a:t>
            </a:r>
            <a:r>
              <a:rPr altLang="en-US" sz="2400" dirty="0" err="1" smtClean="0"/>
              <a:t>ngineering</a:t>
            </a:r>
            <a:r>
              <a:rPr altLang="en-US" sz="2400" dirty="0" smtClean="0"/>
              <a:t>” au </a:t>
            </a:r>
            <a:r>
              <a:rPr altLang="en-US" sz="2400" dirty="0" err="1" smtClean="0"/>
              <a:t>devenit</a:t>
            </a:r>
            <a:r>
              <a:rPr altLang="en-US" sz="2400" dirty="0" smtClean="0"/>
              <a:t> din </a:t>
            </a:r>
            <a:r>
              <a:rPr altLang="en-US" sz="2400" dirty="0" err="1" smtClean="0"/>
              <a:t>ce</a:t>
            </a:r>
            <a:r>
              <a:rPr altLang="en-US" sz="2400" dirty="0" smtClean="0"/>
              <a:t> </a:t>
            </a:r>
            <a:r>
              <a:rPr lang="ro-MD" altLang="en-US" sz="2400" dirty="0" smtClean="0"/>
              <a:t>î</a:t>
            </a:r>
            <a:r>
              <a:rPr altLang="en-US" sz="2400" dirty="0" smtClean="0"/>
              <a:t>n </a:t>
            </a:r>
            <a:r>
              <a:rPr altLang="en-US" sz="2400" dirty="0" err="1" smtClean="0"/>
              <a:t>ce</a:t>
            </a:r>
            <a:r>
              <a:rPr altLang="en-US" sz="2400" dirty="0" smtClean="0"/>
              <a:t> </a:t>
            </a:r>
            <a:r>
              <a:rPr altLang="en-US" sz="2400" dirty="0" err="1" smtClean="0"/>
              <a:t>mai</a:t>
            </a:r>
            <a:r>
              <a:rPr altLang="en-US" sz="2400" dirty="0" smtClean="0"/>
              <a:t> </a:t>
            </a:r>
            <a:r>
              <a:rPr altLang="en-US" sz="2400" dirty="0" err="1" smtClean="0"/>
              <a:t>sofisticate</a:t>
            </a:r>
            <a:r>
              <a:rPr lang="ro-MD" altLang="en-US" sz="2400" dirty="0" smtClean="0"/>
              <a:t>.</a:t>
            </a:r>
            <a:endParaRPr altLang="en-US" sz="2400" dirty="0" smtClean="0"/>
          </a:p>
          <a:p>
            <a:pPr algn="just"/>
            <a:r>
              <a:rPr altLang="en-US" sz="2400" dirty="0" smtClean="0"/>
              <a:t>At</a:t>
            </a:r>
            <a:r>
              <a:rPr lang="ro-MD" altLang="en-US" sz="2400" dirty="0" smtClean="0"/>
              <a:t>â</a:t>
            </a:r>
            <a:r>
              <a:rPr altLang="en-US" sz="2400" dirty="0" smtClean="0"/>
              <a:t>t </a:t>
            </a:r>
            <a:r>
              <a:rPr lang="ro-MD" altLang="en-US" sz="2400" dirty="0" smtClean="0"/>
              <a:t>utilizatorii,</a:t>
            </a:r>
            <a:r>
              <a:rPr altLang="en-US" sz="2400" dirty="0" smtClean="0"/>
              <a:t> c</a:t>
            </a:r>
            <a:r>
              <a:rPr lang="ro-MD" altLang="en-US" sz="2400" dirty="0" smtClean="0"/>
              <a:t>â</a:t>
            </a:r>
            <a:r>
              <a:rPr altLang="en-US" sz="2400" dirty="0" smtClean="0"/>
              <a:t>t </a:t>
            </a:r>
            <a:r>
              <a:rPr lang="ro-MD" altLang="en-US" sz="2400" dirty="0" err="1"/>
              <a:t>ș</a:t>
            </a:r>
            <a:r>
              <a:rPr altLang="en-US" sz="2400" dirty="0" err="1" smtClean="0"/>
              <a:t>i</a:t>
            </a:r>
            <a:r>
              <a:rPr altLang="en-US" sz="2400" dirty="0" smtClean="0"/>
              <a:t> </a:t>
            </a:r>
            <a:r>
              <a:rPr altLang="en-US" sz="2400" dirty="0" err="1" smtClean="0"/>
              <a:t>angaja</a:t>
            </a:r>
            <a:r>
              <a:rPr lang="ro-MD" altLang="en-US" sz="2400" dirty="0" smtClean="0"/>
              <a:t>ț</a:t>
            </a:r>
            <a:r>
              <a:rPr altLang="en-US" sz="2400" dirty="0" smtClean="0"/>
              <a:t>ii </a:t>
            </a:r>
            <a:r>
              <a:rPr altLang="en-US" sz="2400" dirty="0" err="1" smtClean="0"/>
              <a:t>institu</a:t>
            </a:r>
            <a:r>
              <a:rPr lang="ro-MD" altLang="en-US" sz="2400" dirty="0" smtClean="0"/>
              <a:t>ț</a:t>
            </a:r>
            <a:r>
              <a:rPr altLang="en-US" sz="2400" dirty="0" err="1" smtClean="0"/>
              <a:t>iilor</a:t>
            </a:r>
            <a:r>
              <a:rPr altLang="en-US" sz="2400" dirty="0" smtClean="0"/>
              <a:t> </a:t>
            </a:r>
            <a:r>
              <a:rPr altLang="en-US" sz="2400" dirty="0" err="1" smtClean="0"/>
              <a:t>tind</a:t>
            </a:r>
            <a:r>
              <a:rPr altLang="en-US" sz="2400" dirty="0" smtClean="0"/>
              <a:t> s</a:t>
            </a:r>
            <a:r>
              <a:rPr lang="ro-MD" altLang="en-US" sz="2400" dirty="0" smtClean="0"/>
              <a:t>ă</a:t>
            </a:r>
            <a:r>
              <a:rPr altLang="en-US" sz="2400" dirty="0" smtClean="0"/>
              <a:t> </a:t>
            </a:r>
            <a:r>
              <a:rPr altLang="en-US" sz="2400" dirty="0" err="1" smtClean="0"/>
              <a:t>ofere</a:t>
            </a:r>
            <a:r>
              <a:rPr altLang="en-US" sz="2400" dirty="0" smtClean="0"/>
              <a:t> </a:t>
            </a:r>
            <a:r>
              <a:rPr altLang="en-US" sz="2400" dirty="0" err="1" smtClean="0"/>
              <a:t>acces</a:t>
            </a:r>
            <a:r>
              <a:rPr altLang="en-US" sz="2400" dirty="0" smtClean="0"/>
              <a:t> </a:t>
            </a:r>
            <a:r>
              <a:rPr altLang="en-US" sz="2400" dirty="0" err="1" smtClean="0"/>
              <a:t>facil</a:t>
            </a:r>
            <a:r>
              <a:rPr altLang="en-US" sz="2400" dirty="0" smtClean="0"/>
              <a:t> la date cu </a:t>
            </a:r>
            <a:r>
              <a:rPr altLang="en-US" sz="2400" dirty="0" err="1" smtClean="0"/>
              <a:t>caracter</a:t>
            </a:r>
            <a:r>
              <a:rPr altLang="en-US" sz="2400" dirty="0" smtClean="0"/>
              <a:t> personal </a:t>
            </a:r>
            <a:r>
              <a:rPr altLang="en-US" sz="2400" dirty="0" err="1" smtClean="0"/>
              <a:t>pe</a:t>
            </a:r>
            <a:r>
              <a:rPr altLang="en-US" sz="2400" dirty="0" smtClean="0"/>
              <a:t> site-</a:t>
            </a:r>
            <a:r>
              <a:rPr altLang="en-US" sz="2400" dirty="0" err="1" smtClean="0"/>
              <a:t>urile</a:t>
            </a:r>
            <a:r>
              <a:rPr altLang="en-US" sz="2400" dirty="0" smtClean="0"/>
              <a:t> de </a:t>
            </a:r>
            <a:r>
              <a:rPr altLang="en-US" sz="2400" dirty="0" err="1" smtClean="0"/>
              <a:t>socializare</a:t>
            </a:r>
            <a:r>
              <a:rPr lang="ro-MD" altLang="en-US" sz="2400" dirty="0" smtClean="0"/>
              <a:t>.</a:t>
            </a:r>
            <a:endParaRPr altLang="en-US" sz="2400" dirty="0" smtClean="0"/>
          </a:p>
          <a:p>
            <a:pPr algn="just"/>
            <a:r>
              <a:rPr altLang="en-US" sz="2400" dirty="0" err="1" smtClean="0"/>
              <a:t>Infractorii</a:t>
            </a:r>
            <a:r>
              <a:rPr altLang="en-US" sz="2400" dirty="0" smtClean="0"/>
              <a:t> </a:t>
            </a:r>
            <a:r>
              <a:rPr altLang="en-US" sz="2400" dirty="0" err="1" smtClean="0"/>
              <a:t>cibernetici</a:t>
            </a:r>
            <a:r>
              <a:rPr altLang="en-US" sz="2400" dirty="0" smtClean="0"/>
              <a:t> </a:t>
            </a:r>
            <a:r>
              <a:rPr altLang="en-US" sz="2400" dirty="0" err="1" smtClean="0"/>
              <a:t>exploateaz</a:t>
            </a:r>
            <a:r>
              <a:rPr lang="ro-MD" altLang="en-US" sz="2400" dirty="0" smtClean="0"/>
              <a:t>ă</a:t>
            </a:r>
            <a:r>
              <a:rPr altLang="en-US" sz="2400" dirty="0" smtClean="0"/>
              <a:t> </a:t>
            </a:r>
            <a:r>
              <a:rPr altLang="en-US" sz="2400" dirty="0" err="1" smtClean="0"/>
              <a:t>bre</a:t>
            </a:r>
            <a:r>
              <a:rPr lang="ro-MD" altLang="en-US" sz="2400" dirty="0" smtClean="0"/>
              <a:t>ș</a:t>
            </a:r>
            <a:r>
              <a:rPr altLang="en-US" sz="2400" dirty="0" smtClean="0"/>
              <a:t>e </a:t>
            </a:r>
            <a:r>
              <a:rPr lang="ro-MD" altLang="en-US" sz="2400" dirty="0"/>
              <a:t>î</a:t>
            </a:r>
            <a:r>
              <a:rPr altLang="en-US" sz="2400" dirty="0" smtClean="0"/>
              <a:t>n </a:t>
            </a:r>
            <a:r>
              <a:rPr altLang="en-US" sz="2400" dirty="0" err="1" smtClean="0"/>
              <a:t>sistemele</a:t>
            </a:r>
            <a:r>
              <a:rPr altLang="en-US" sz="2400" dirty="0" smtClean="0"/>
              <a:t> de </a:t>
            </a:r>
            <a:r>
              <a:rPr altLang="en-US" sz="2400" dirty="0" err="1" smtClean="0"/>
              <a:t>autentificare</a:t>
            </a:r>
            <a:r>
              <a:rPr altLang="en-US" sz="2400" dirty="0" smtClean="0"/>
              <a:t> ale </a:t>
            </a:r>
            <a:r>
              <a:rPr lang="ro-MD" altLang="en-US" sz="2400" dirty="0" smtClean="0"/>
              <a:t>sistemelor informatice</a:t>
            </a:r>
            <a:r>
              <a:rPr altLang="en-US" sz="2400" dirty="0" smtClean="0"/>
              <a:t> </a:t>
            </a:r>
            <a:r>
              <a:rPr altLang="en-US" sz="2400" dirty="0" err="1" smtClean="0"/>
              <a:t>utiliz</a:t>
            </a:r>
            <a:r>
              <a:rPr lang="ro-MD" altLang="en-US" sz="2400" dirty="0" smtClean="0"/>
              <a:t>â</a:t>
            </a:r>
            <a:r>
              <a:rPr altLang="en-US" sz="2400" dirty="0" err="1" smtClean="0"/>
              <a:t>nd</a:t>
            </a:r>
            <a:r>
              <a:rPr altLang="en-US" sz="2400" dirty="0" smtClean="0"/>
              <a:t> </a:t>
            </a:r>
            <a:r>
              <a:rPr altLang="en-US" sz="2400" dirty="0" err="1" smtClean="0"/>
              <a:t>acelea</a:t>
            </a:r>
            <a:r>
              <a:rPr lang="ro-MD" altLang="en-US" sz="2400" dirty="0" smtClean="0"/>
              <a:t>ș</a:t>
            </a:r>
            <a:r>
              <a:rPr altLang="en-US" sz="2400" dirty="0" err="1" smtClean="0"/>
              <a:t>i</a:t>
            </a:r>
            <a:r>
              <a:rPr altLang="en-US" sz="2400" dirty="0" smtClean="0"/>
              <a:t> </a:t>
            </a:r>
            <a:r>
              <a:rPr altLang="en-US" sz="2400" dirty="0" err="1" smtClean="0"/>
              <a:t>tehnici</a:t>
            </a:r>
            <a:r>
              <a:rPr altLang="en-US" sz="2400" dirty="0" smtClean="0"/>
              <a:t> de </a:t>
            </a:r>
            <a:r>
              <a:rPr lang="ro-MD" altLang="en-US" sz="2400" dirty="0" smtClean="0"/>
              <a:t>„S</a:t>
            </a:r>
            <a:r>
              <a:rPr altLang="en-US" sz="2400" dirty="0" err="1" smtClean="0"/>
              <a:t>ocial</a:t>
            </a:r>
            <a:r>
              <a:rPr altLang="en-US" sz="2400" dirty="0" smtClean="0"/>
              <a:t> </a:t>
            </a:r>
            <a:r>
              <a:rPr lang="ro-MD" altLang="en-US" sz="2400" dirty="0"/>
              <a:t>E</a:t>
            </a:r>
            <a:r>
              <a:rPr altLang="en-US" sz="2400" dirty="0" err="1" smtClean="0"/>
              <a:t>ngineering</a:t>
            </a:r>
            <a:r>
              <a:rPr altLang="en-US" sz="2400" dirty="0" smtClean="0"/>
              <a:t>”</a:t>
            </a:r>
            <a:r>
              <a:rPr lang="ro-MD" altLang="en-US" sz="2400" dirty="0" smtClean="0"/>
              <a:t>.</a:t>
            </a:r>
            <a:endParaRPr altLang="en-US" sz="2400" dirty="0" smtClean="0"/>
          </a:p>
          <a:p>
            <a:pPr algn="just"/>
            <a:r>
              <a:rPr altLang="en-US" sz="2400" dirty="0" err="1" smtClean="0"/>
              <a:t>Preluarea</a:t>
            </a:r>
            <a:r>
              <a:rPr altLang="en-US" sz="2400" dirty="0" smtClean="0"/>
              <a:t> de </a:t>
            </a:r>
            <a:r>
              <a:rPr altLang="en-US" sz="2400" dirty="0" err="1" smtClean="0"/>
              <a:t>conturi</a:t>
            </a:r>
            <a:r>
              <a:rPr altLang="en-US" sz="2400" dirty="0" smtClean="0"/>
              <a:t>, </a:t>
            </a:r>
            <a:r>
              <a:rPr lang="ro-MD" altLang="en-US" sz="2400" dirty="0" smtClean="0"/>
              <a:t>î</a:t>
            </a:r>
            <a:r>
              <a:rPr altLang="en-US" sz="2400" dirty="0" smtClean="0"/>
              <a:t>n </a:t>
            </a:r>
            <a:r>
              <a:rPr altLang="en-US" sz="2400" dirty="0" smtClean="0"/>
              <a:t>special </a:t>
            </a:r>
            <a:r>
              <a:rPr altLang="en-US" sz="2400" dirty="0" err="1" smtClean="0"/>
              <a:t>pe</a:t>
            </a:r>
            <a:r>
              <a:rPr altLang="en-US" sz="2400" dirty="0" smtClean="0"/>
              <a:t> </a:t>
            </a:r>
            <a:r>
              <a:rPr altLang="en-US" sz="2400" dirty="0" err="1" smtClean="0"/>
              <a:t>segmentul</a:t>
            </a:r>
            <a:r>
              <a:rPr altLang="en-US" sz="2400" dirty="0" smtClean="0"/>
              <a:t> de Corporate, </a:t>
            </a:r>
            <a:r>
              <a:rPr altLang="en-US" sz="2400" dirty="0" err="1" smtClean="0"/>
              <a:t>tinde</a:t>
            </a:r>
            <a:r>
              <a:rPr altLang="en-US" sz="2400" dirty="0" smtClean="0"/>
              <a:t> </a:t>
            </a:r>
            <a:r>
              <a:rPr altLang="en-US" sz="2400" dirty="0" smtClean="0"/>
              <a:t>s</a:t>
            </a:r>
            <a:r>
              <a:rPr lang="ro-MD" altLang="en-US" sz="2400" dirty="0" smtClean="0"/>
              <a:t>ă</a:t>
            </a:r>
            <a:r>
              <a:rPr altLang="en-US" sz="2400" dirty="0" smtClean="0"/>
              <a:t> </a:t>
            </a:r>
            <a:r>
              <a:rPr altLang="en-US" sz="2400" dirty="0" err="1" smtClean="0"/>
              <a:t>devin</a:t>
            </a:r>
            <a:r>
              <a:rPr lang="ro-MD" altLang="en-US" sz="2400" dirty="0" smtClean="0"/>
              <a:t>ă</a:t>
            </a:r>
            <a:r>
              <a:rPr altLang="en-US" sz="2400" dirty="0" smtClean="0"/>
              <a:t> </a:t>
            </a:r>
            <a:r>
              <a:rPr altLang="en-US" sz="2400" dirty="0" err="1" smtClean="0"/>
              <a:t>foarte</a:t>
            </a:r>
            <a:r>
              <a:rPr altLang="en-US" sz="2400" dirty="0" smtClean="0"/>
              <a:t> </a:t>
            </a:r>
            <a:r>
              <a:rPr altLang="en-US" sz="2400" dirty="0" smtClean="0"/>
              <a:t>rasp</a:t>
            </a:r>
            <a:r>
              <a:rPr lang="ro-MD" altLang="en-US" sz="2400" dirty="0" smtClean="0"/>
              <a:t>â</a:t>
            </a:r>
            <a:r>
              <a:rPr altLang="en-US" sz="2400" dirty="0" err="1" smtClean="0"/>
              <a:t>ndit</a:t>
            </a:r>
            <a:r>
              <a:rPr lang="ro-MD" altLang="en-US" sz="2400" dirty="0" smtClean="0"/>
              <a:t>ă.</a:t>
            </a:r>
            <a:endParaRPr altLang="en-US" sz="2400" dirty="0" smtClean="0"/>
          </a:p>
          <a:p>
            <a:pPr algn="just"/>
            <a:endParaRPr altLang="en-US" sz="2800" dirty="0" smtClean="0"/>
          </a:p>
          <a:p>
            <a:pPr algn="just"/>
            <a:endParaRPr altLang="en-US" sz="2800" dirty="0" smtClean="0"/>
          </a:p>
          <a:p>
            <a:pPr algn="just"/>
            <a:endParaRPr altLang="en-US" sz="28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fld id="{239ECFE1-15D4-4611-AA85-D4E4529271B1}" type="slidenum">
              <a:rPr lang="ro-RO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rebuchet MS" panose="020B0603020202020204" pitchFamily="34" charset="0"/>
                <a:buNone/>
              </a:pPr>
              <a:t>5</a:t>
            </a:fld>
            <a:endParaRPr lang="ro-RO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1371600" y="195263"/>
            <a:ext cx="8086725" cy="80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err="1" smtClean="0"/>
              <a:t>Etapele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comiterii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infrac</a:t>
            </a:r>
            <a:r>
              <a:rPr lang="ro-MD" altLang="en-US" dirty="0" smtClean="0"/>
              <a:t>ț</a:t>
            </a:r>
            <a:r>
              <a:rPr lang="en-US" altLang="en-US" dirty="0" err="1" smtClean="0"/>
              <a:t>iunilor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cibernetice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sz="1600" dirty="0" err="1" smtClean="0"/>
              <a:t>Depinde</a:t>
            </a:r>
            <a:r>
              <a:rPr sz="1600" dirty="0" smtClean="0"/>
              <a:t> de </a:t>
            </a:r>
            <a:r>
              <a:rPr sz="1600" dirty="0" err="1" smtClean="0"/>
              <a:t>tehnica</a:t>
            </a:r>
            <a:r>
              <a:rPr sz="1600" dirty="0" smtClean="0"/>
              <a:t> </a:t>
            </a:r>
            <a:r>
              <a:rPr sz="1600" dirty="0" err="1" smtClean="0"/>
              <a:t>aleas</a:t>
            </a:r>
            <a:r>
              <a:rPr lang="ro-MD" sz="1600" dirty="0" smtClean="0"/>
              <a:t>ă,</a:t>
            </a:r>
            <a:r>
              <a:rPr sz="1600" dirty="0" smtClean="0"/>
              <a:t> </a:t>
            </a:r>
            <a:r>
              <a:rPr sz="1600" dirty="0" err="1" smtClean="0"/>
              <a:t>dar</a:t>
            </a:r>
            <a:r>
              <a:rPr sz="1600" dirty="0" smtClean="0"/>
              <a:t> </a:t>
            </a:r>
            <a:r>
              <a:rPr sz="1600" dirty="0" err="1" smtClean="0"/>
              <a:t>etapele</a:t>
            </a:r>
            <a:r>
              <a:rPr sz="1600" dirty="0" smtClean="0"/>
              <a:t> </a:t>
            </a:r>
            <a:r>
              <a:rPr sz="1600" dirty="0" smtClean="0"/>
              <a:t>s</a:t>
            </a:r>
            <a:r>
              <a:rPr lang="ro-MD" sz="1600" dirty="0"/>
              <a:t>u</a:t>
            </a:r>
            <a:r>
              <a:rPr sz="1600" dirty="0" err="1" smtClean="0"/>
              <a:t>nt</a:t>
            </a:r>
            <a:r>
              <a:rPr sz="1600" dirty="0" smtClean="0"/>
              <a:t> </a:t>
            </a:r>
            <a:r>
              <a:rPr lang="ro-MD" sz="1600" dirty="0"/>
              <a:t>î</a:t>
            </a:r>
            <a:r>
              <a:rPr sz="1600" dirty="0" smtClean="0"/>
              <a:t>n </a:t>
            </a:r>
            <a:r>
              <a:rPr sz="1600" dirty="0" smtClean="0"/>
              <a:t>general </a:t>
            </a:r>
            <a:r>
              <a:rPr sz="1600" dirty="0" err="1" smtClean="0"/>
              <a:t>acelea</a:t>
            </a:r>
            <a:r>
              <a:rPr lang="ro-MD" sz="1600" dirty="0"/>
              <a:t>ș</a:t>
            </a:r>
            <a:r>
              <a:rPr sz="1600" dirty="0" err="1" smtClean="0"/>
              <a:t>i</a:t>
            </a:r>
            <a:r>
              <a:rPr lang="ro-MD" sz="1600" dirty="0" smtClean="0"/>
              <a:t>. De exemplu într-un atac asupra </a:t>
            </a:r>
            <a:r>
              <a:rPr lang="ro-MD" sz="1600" dirty="0" err="1" smtClean="0"/>
              <a:t>asupra</a:t>
            </a:r>
            <a:r>
              <a:rPr lang="ro-MD" sz="1600" dirty="0" smtClean="0"/>
              <a:t> datelor bancare se vor utiliza următorii pași</a:t>
            </a:r>
            <a:r>
              <a:rPr sz="1600" dirty="0" smtClean="0"/>
              <a:t>:</a:t>
            </a:r>
            <a:r>
              <a:rPr sz="1600" dirty="0"/>
              <a:t> </a:t>
            </a:r>
          </a:p>
          <a:p>
            <a:pPr algn="just">
              <a:defRPr/>
            </a:pPr>
            <a:r>
              <a:rPr sz="1600" i="1" u="sng" dirty="0" err="1" smtClean="0"/>
              <a:t>Selectarea</a:t>
            </a:r>
            <a:r>
              <a:rPr sz="1600" i="1" u="sng" dirty="0" smtClean="0"/>
              <a:t> </a:t>
            </a:r>
            <a:r>
              <a:rPr sz="1600" i="1" u="sng" dirty="0" err="1" smtClean="0"/>
              <a:t>tehnicii</a:t>
            </a:r>
            <a:r>
              <a:rPr sz="1600" i="1" u="sng" dirty="0" smtClean="0"/>
              <a:t> de </a:t>
            </a:r>
            <a:r>
              <a:rPr sz="1600" i="1" u="sng" dirty="0" smtClean="0"/>
              <a:t>fraud</a:t>
            </a:r>
            <a:r>
              <a:rPr lang="ro-MD" sz="1600" i="1" u="sng" dirty="0" smtClean="0"/>
              <a:t>ă</a:t>
            </a:r>
            <a:r>
              <a:rPr sz="1600" dirty="0" smtClean="0"/>
              <a:t>: </a:t>
            </a:r>
            <a:r>
              <a:rPr sz="1600" dirty="0"/>
              <a:t>phishing, </a:t>
            </a:r>
            <a:r>
              <a:rPr sz="1600" dirty="0" smtClean="0"/>
              <a:t>spear</a:t>
            </a:r>
            <a:r>
              <a:rPr lang="ro-MD" sz="1600" dirty="0" err="1" smtClean="0"/>
              <a:t>ph</a:t>
            </a:r>
            <a:r>
              <a:rPr sz="1600" dirty="0" err="1" smtClean="0"/>
              <a:t>ishing</a:t>
            </a:r>
            <a:r>
              <a:rPr sz="1600" dirty="0" smtClean="0"/>
              <a:t> </a:t>
            </a:r>
            <a:r>
              <a:rPr sz="1600" dirty="0" err="1" smtClean="0"/>
              <a:t>folosind</a:t>
            </a:r>
            <a:r>
              <a:rPr sz="1600" dirty="0" smtClean="0"/>
              <a:t> </a:t>
            </a:r>
            <a:r>
              <a:rPr sz="1600" dirty="0"/>
              <a:t>social media, malicious software </a:t>
            </a:r>
            <a:r>
              <a:rPr sz="1600" dirty="0" err="1" smtClean="0"/>
              <a:t>sau</a:t>
            </a:r>
            <a:r>
              <a:rPr sz="1600" dirty="0" smtClean="0"/>
              <a:t> </a:t>
            </a:r>
            <a:r>
              <a:rPr sz="1600" dirty="0" err="1" smtClean="0"/>
              <a:t>alte</a:t>
            </a:r>
            <a:r>
              <a:rPr sz="1600" dirty="0" smtClean="0"/>
              <a:t> </a:t>
            </a:r>
            <a:r>
              <a:rPr sz="1600" dirty="0" err="1" smtClean="0"/>
              <a:t>tipuri</a:t>
            </a:r>
            <a:r>
              <a:rPr sz="1600" dirty="0" smtClean="0"/>
              <a:t> de </a:t>
            </a:r>
            <a:r>
              <a:rPr sz="1600" dirty="0" err="1" smtClean="0"/>
              <a:t>tehnici</a:t>
            </a:r>
            <a:r>
              <a:rPr lang="ro-MD" sz="1600" dirty="0" smtClean="0"/>
              <a:t> „S</a:t>
            </a:r>
            <a:r>
              <a:rPr sz="1600" dirty="0" err="1" smtClean="0"/>
              <a:t>ocial</a:t>
            </a:r>
            <a:r>
              <a:rPr sz="1600" dirty="0" smtClean="0"/>
              <a:t> </a:t>
            </a:r>
            <a:r>
              <a:rPr lang="ro-MD" sz="1600" dirty="0"/>
              <a:t>E</a:t>
            </a:r>
            <a:r>
              <a:rPr sz="1600" dirty="0" err="1" smtClean="0"/>
              <a:t>ngineering</a:t>
            </a:r>
            <a:r>
              <a:rPr sz="1600" dirty="0" smtClean="0"/>
              <a:t>”</a:t>
            </a:r>
            <a:r>
              <a:rPr lang="ro-MD" sz="1600" dirty="0" smtClean="0"/>
              <a:t> și altele;</a:t>
            </a:r>
            <a:r>
              <a:rPr sz="1600" dirty="0" smtClean="0"/>
              <a:t> </a:t>
            </a:r>
            <a:r>
              <a:rPr sz="1600" dirty="0"/>
              <a:t> </a:t>
            </a:r>
          </a:p>
          <a:p>
            <a:pPr algn="just">
              <a:defRPr/>
            </a:pPr>
            <a:r>
              <a:rPr sz="1600" i="1" u="sng" dirty="0" err="1" smtClean="0"/>
              <a:t>Plasarea</a:t>
            </a:r>
            <a:r>
              <a:rPr lang="ro-MD" sz="1600" dirty="0" smtClean="0"/>
              <a:t> </a:t>
            </a:r>
            <a:r>
              <a:rPr sz="1600" dirty="0" smtClean="0"/>
              <a:t>- </a:t>
            </a:r>
            <a:r>
              <a:rPr sz="1600" dirty="0" err="1" smtClean="0"/>
              <a:t>infractorul</a:t>
            </a:r>
            <a:r>
              <a:rPr sz="1600" dirty="0" smtClean="0"/>
              <a:t> </a:t>
            </a:r>
            <a:r>
              <a:rPr sz="1600" dirty="0" err="1" smtClean="0"/>
              <a:t>va</a:t>
            </a:r>
            <a:r>
              <a:rPr sz="1600" dirty="0" smtClean="0"/>
              <a:t> </a:t>
            </a:r>
            <a:r>
              <a:rPr lang="ro-MD" sz="1600" dirty="0"/>
              <a:t>î</a:t>
            </a:r>
            <a:r>
              <a:rPr sz="1600" dirty="0" err="1" smtClean="0"/>
              <a:t>ncerca</a:t>
            </a:r>
            <a:r>
              <a:rPr sz="1600" dirty="0" smtClean="0"/>
              <a:t> s</a:t>
            </a:r>
            <a:r>
              <a:rPr lang="ro-MD" sz="1600" dirty="0" smtClean="0"/>
              <a:t>ă</a:t>
            </a:r>
            <a:r>
              <a:rPr sz="1600" dirty="0" smtClean="0"/>
              <a:t> </a:t>
            </a:r>
            <a:r>
              <a:rPr lang="ro-MD" sz="1600" dirty="0" err="1"/>
              <a:t>î</a:t>
            </a:r>
            <a:r>
              <a:rPr sz="1600" dirty="0" smtClean="0"/>
              <a:t>l p</a:t>
            </a:r>
            <a:r>
              <a:rPr lang="ro-MD" sz="1600" dirty="0" smtClean="0"/>
              <a:t>ă</a:t>
            </a:r>
            <a:r>
              <a:rPr sz="1600" dirty="0" smtClean="0"/>
              <a:t>c</a:t>
            </a:r>
            <a:r>
              <a:rPr lang="ro-MD" sz="1600" dirty="0" smtClean="0"/>
              <a:t>ă</a:t>
            </a:r>
            <a:r>
              <a:rPr sz="1600" dirty="0" err="1" smtClean="0"/>
              <a:t>leasca</a:t>
            </a:r>
            <a:r>
              <a:rPr sz="1600" dirty="0" smtClean="0"/>
              <a:t> </a:t>
            </a:r>
            <a:r>
              <a:rPr sz="1600" dirty="0" err="1" smtClean="0"/>
              <a:t>pe</a:t>
            </a:r>
            <a:r>
              <a:rPr sz="1600" dirty="0" smtClean="0"/>
              <a:t> </a:t>
            </a:r>
            <a:r>
              <a:rPr sz="1600" dirty="0" err="1" smtClean="0"/>
              <a:t>utilizator</a:t>
            </a:r>
            <a:r>
              <a:rPr sz="1600" dirty="0" smtClean="0"/>
              <a:t> </a:t>
            </a:r>
            <a:r>
              <a:rPr sz="1600" dirty="0" err="1" smtClean="0"/>
              <a:t>folosind</a:t>
            </a:r>
            <a:r>
              <a:rPr sz="1600" dirty="0" smtClean="0"/>
              <a:t> mail-</a:t>
            </a:r>
            <a:r>
              <a:rPr sz="1600" dirty="0" err="1" smtClean="0"/>
              <a:t>ul</a:t>
            </a:r>
            <a:r>
              <a:rPr sz="1600" dirty="0" smtClean="0"/>
              <a:t>/SMS-</a:t>
            </a:r>
            <a:r>
              <a:rPr sz="1600" dirty="0" err="1" smtClean="0"/>
              <a:t>ul</a:t>
            </a:r>
            <a:r>
              <a:rPr sz="1600" dirty="0" smtClean="0"/>
              <a:t> </a:t>
            </a:r>
            <a:r>
              <a:rPr sz="1600" dirty="0" smtClean="0"/>
              <a:t>s</a:t>
            </a:r>
            <a:r>
              <a:rPr lang="ro-MD" sz="1600" dirty="0" smtClean="0"/>
              <a:t>ă</a:t>
            </a:r>
            <a:r>
              <a:rPr sz="1600" dirty="0" smtClean="0"/>
              <a:t> </a:t>
            </a:r>
            <a:r>
              <a:rPr sz="1600" dirty="0" err="1" smtClean="0"/>
              <a:t>descarce</a:t>
            </a:r>
            <a:r>
              <a:rPr sz="1600" dirty="0" smtClean="0"/>
              <a:t> un </a:t>
            </a:r>
            <a:r>
              <a:rPr sz="1600" dirty="0" err="1" smtClean="0"/>
              <a:t>ata</a:t>
            </a:r>
            <a:r>
              <a:rPr lang="ro-MD" sz="1600" dirty="0" smtClean="0"/>
              <a:t>ș</a:t>
            </a:r>
            <a:r>
              <a:rPr sz="1600" dirty="0" smtClean="0"/>
              <a:t>ament </a:t>
            </a:r>
            <a:r>
              <a:rPr sz="1600" dirty="0" err="1" smtClean="0"/>
              <a:t>sau</a:t>
            </a:r>
            <a:r>
              <a:rPr sz="1600" dirty="0" smtClean="0"/>
              <a:t> </a:t>
            </a:r>
            <a:r>
              <a:rPr sz="1600" dirty="0" smtClean="0"/>
              <a:t>s</a:t>
            </a:r>
            <a:r>
              <a:rPr lang="ro-MD" sz="1600" dirty="0" smtClean="0"/>
              <a:t>ă</a:t>
            </a:r>
            <a:r>
              <a:rPr sz="1600" dirty="0" smtClean="0"/>
              <a:t> </a:t>
            </a:r>
            <a:r>
              <a:rPr sz="1600" dirty="0" err="1" smtClean="0"/>
              <a:t>viziteze</a:t>
            </a:r>
            <a:r>
              <a:rPr sz="1600" dirty="0" smtClean="0"/>
              <a:t> un website care </a:t>
            </a:r>
            <a:r>
              <a:rPr sz="1600" dirty="0" err="1" smtClean="0"/>
              <a:t>va</a:t>
            </a:r>
            <a:r>
              <a:rPr sz="1600" dirty="0" smtClean="0"/>
              <a:t> </a:t>
            </a:r>
            <a:r>
              <a:rPr sz="1600" dirty="0" err="1" smtClean="0"/>
              <a:t>instala</a:t>
            </a:r>
            <a:r>
              <a:rPr sz="1600" dirty="0" smtClean="0"/>
              <a:t> </a:t>
            </a:r>
            <a:r>
              <a:rPr sz="1600" dirty="0" err="1" smtClean="0"/>
              <a:t>softul</a:t>
            </a:r>
            <a:r>
              <a:rPr sz="1600" dirty="0" smtClean="0"/>
              <a:t> </a:t>
            </a:r>
            <a:r>
              <a:rPr sz="1600" dirty="0" err="1" smtClean="0"/>
              <a:t>folosit</a:t>
            </a:r>
            <a:r>
              <a:rPr sz="1600" dirty="0" smtClean="0"/>
              <a:t> la </a:t>
            </a:r>
            <a:r>
              <a:rPr sz="1600" dirty="0" smtClean="0"/>
              <a:t>fraud</a:t>
            </a:r>
            <a:r>
              <a:rPr lang="ro-MD" sz="1600" dirty="0" smtClean="0"/>
              <a:t>ă</a:t>
            </a:r>
            <a:r>
              <a:rPr lang="ro-MD" sz="1600" dirty="0"/>
              <a:t>;</a:t>
            </a:r>
            <a:endParaRPr sz="1600" dirty="0" smtClean="0"/>
          </a:p>
          <a:p>
            <a:pPr algn="just">
              <a:defRPr/>
            </a:pPr>
            <a:r>
              <a:rPr sz="1600" i="1" u="sng" dirty="0" err="1" smtClean="0"/>
              <a:t>Colectarea</a:t>
            </a:r>
            <a:r>
              <a:rPr lang="ro-MD" sz="1600" dirty="0" smtClean="0"/>
              <a:t> </a:t>
            </a:r>
            <a:r>
              <a:rPr lang="ru-RU" sz="1600" dirty="0" smtClean="0"/>
              <a:t>–</a:t>
            </a:r>
            <a:r>
              <a:rPr sz="1600" dirty="0" smtClean="0"/>
              <a:t> </a:t>
            </a:r>
            <a:r>
              <a:rPr lang="ro-MD" sz="1600" dirty="0"/>
              <a:t>c</a:t>
            </a:r>
            <a:r>
              <a:rPr sz="1600" dirty="0" err="1" smtClean="0"/>
              <a:t>reden</a:t>
            </a:r>
            <a:r>
              <a:rPr lang="ro-MD" sz="1600" dirty="0" smtClean="0"/>
              <a:t>ț</a:t>
            </a:r>
            <a:r>
              <a:rPr sz="1600" dirty="0" err="1" smtClean="0"/>
              <a:t>ialele</a:t>
            </a:r>
            <a:r>
              <a:rPr sz="1600" dirty="0" smtClean="0"/>
              <a:t> </a:t>
            </a:r>
            <a:r>
              <a:rPr sz="1600" dirty="0" err="1" smtClean="0"/>
              <a:t>victimei</a:t>
            </a:r>
            <a:r>
              <a:rPr sz="1600" dirty="0" smtClean="0"/>
              <a:t> </a:t>
            </a:r>
            <a:r>
              <a:rPr sz="1600" dirty="0" smtClean="0"/>
              <a:t>s</a:t>
            </a:r>
            <a:r>
              <a:rPr lang="ro-MD" sz="1600" dirty="0" smtClean="0"/>
              <a:t>u</a:t>
            </a:r>
            <a:r>
              <a:rPr sz="1600" dirty="0" err="1" smtClean="0"/>
              <a:t>nt</a:t>
            </a:r>
            <a:r>
              <a:rPr sz="1600" dirty="0" smtClean="0"/>
              <a:t> </a:t>
            </a:r>
            <a:r>
              <a:rPr sz="1600" dirty="0" err="1" smtClean="0"/>
              <a:t>transferate</a:t>
            </a:r>
            <a:r>
              <a:rPr sz="1600" dirty="0" smtClean="0"/>
              <a:t> </a:t>
            </a:r>
            <a:r>
              <a:rPr sz="1600" dirty="0" smtClean="0"/>
              <a:t>c</a:t>
            </a:r>
            <a:r>
              <a:rPr lang="ro-MD" sz="1600" dirty="0" smtClean="0"/>
              <a:t>ă</a:t>
            </a:r>
            <a:r>
              <a:rPr sz="1600" dirty="0" err="1" smtClean="0"/>
              <a:t>tre</a:t>
            </a:r>
            <a:r>
              <a:rPr sz="1600" dirty="0" smtClean="0"/>
              <a:t> </a:t>
            </a:r>
            <a:r>
              <a:rPr sz="1600" dirty="0" smtClean="0"/>
              <a:t>un </a:t>
            </a:r>
            <a:r>
              <a:rPr sz="1600" dirty="0" err="1" smtClean="0"/>
              <a:t>sistem</a:t>
            </a:r>
            <a:r>
              <a:rPr sz="1600" dirty="0" smtClean="0"/>
              <a:t> </a:t>
            </a:r>
            <a:r>
              <a:rPr sz="1600" dirty="0" err="1" smtClean="0"/>
              <a:t>compromis</a:t>
            </a:r>
            <a:r>
              <a:rPr sz="1600" dirty="0" smtClean="0"/>
              <a:t> care le </a:t>
            </a:r>
            <a:r>
              <a:rPr sz="1600" dirty="0" err="1" smtClean="0"/>
              <a:t>colecteaz</a:t>
            </a:r>
            <a:r>
              <a:rPr lang="ro-MD" sz="1600" dirty="0" smtClean="0"/>
              <a:t>ă</a:t>
            </a:r>
            <a:r>
              <a:rPr sz="1600" dirty="0" smtClean="0"/>
              <a:t> </a:t>
            </a:r>
            <a:r>
              <a:rPr sz="1600" dirty="0" err="1" smtClean="0"/>
              <a:t>pentru</a:t>
            </a:r>
            <a:r>
              <a:rPr sz="1600" dirty="0" smtClean="0"/>
              <a:t> o </a:t>
            </a:r>
            <a:r>
              <a:rPr sz="1600" dirty="0" err="1" smtClean="0"/>
              <a:t>utilizare</a:t>
            </a:r>
            <a:r>
              <a:rPr sz="1600" dirty="0" smtClean="0"/>
              <a:t> </a:t>
            </a:r>
            <a:r>
              <a:rPr sz="1600" dirty="0" err="1" smtClean="0"/>
              <a:t>ulterioar</a:t>
            </a:r>
            <a:r>
              <a:rPr lang="ro-MD" sz="1600" dirty="0" smtClean="0"/>
              <a:t>ă</a:t>
            </a:r>
            <a:r>
              <a:rPr sz="1600" dirty="0" smtClean="0"/>
              <a:t> </a:t>
            </a:r>
            <a:r>
              <a:rPr sz="1600" dirty="0" err="1" smtClean="0"/>
              <a:t>sau</a:t>
            </a:r>
            <a:r>
              <a:rPr sz="1600" dirty="0" smtClean="0"/>
              <a:t> </a:t>
            </a:r>
            <a:r>
              <a:rPr sz="1600" dirty="0" smtClean="0"/>
              <a:t>s</a:t>
            </a:r>
            <a:r>
              <a:rPr lang="ro-MD" sz="1600" dirty="0" smtClean="0"/>
              <a:t>u</a:t>
            </a:r>
            <a:r>
              <a:rPr sz="1600" dirty="0" err="1" smtClean="0"/>
              <a:t>nt</a:t>
            </a:r>
            <a:r>
              <a:rPr sz="1600" dirty="0" smtClean="0"/>
              <a:t> </a:t>
            </a:r>
            <a:r>
              <a:rPr sz="1600" dirty="0" err="1" smtClean="0"/>
              <a:t>folosite</a:t>
            </a:r>
            <a:r>
              <a:rPr sz="1600" dirty="0" smtClean="0"/>
              <a:t> instant. </a:t>
            </a:r>
          </a:p>
          <a:p>
            <a:pPr algn="just">
              <a:defRPr/>
            </a:pPr>
            <a:r>
              <a:rPr sz="1600" i="1" u="sng" dirty="0" err="1" smtClean="0"/>
              <a:t>Recuperarea</a:t>
            </a:r>
            <a:r>
              <a:rPr sz="1600" dirty="0" smtClean="0"/>
              <a:t> </a:t>
            </a:r>
            <a:r>
              <a:rPr sz="1600" dirty="0" smtClean="0"/>
              <a:t>–</a:t>
            </a:r>
            <a:r>
              <a:rPr lang="ro-MD" sz="1600" dirty="0" smtClean="0"/>
              <a:t> </a:t>
            </a:r>
            <a:r>
              <a:rPr sz="1600" dirty="0" err="1" smtClean="0"/>
              <a:t>infractorul</a:t>
            </a:r>
            <a:r>
              <a:rPr sz="1600" dirty="0" smtClean="0"/>
              <a:t> </a:t>
            </a:r>
            <a:r>
              <a:rPr sz="1600" dirty="0" err="1" smtClean="0"/>
              <a:t>va</a:t>
            </a:r>
            <a:r>
              <a:rPr sz="1600" dirty="0" smtClean="0"/>
              <a:t> </a:t>
            </a:r>
            <a:r>
              <a:rPr sz="1600" dirty="0" err="1" smtClean="0"/>
              <a:t>recupera</a:t>
            </a:r>
            <a:r>
              <a:rPr sz="1600" dirty="0" smtClean="0"/>
              <a:t> </a:t>
            </a:r>
            <a:r>
              <a:rPr sz="1600" dirty="0" err="1" smtClean="0"/>
              <a:t>creden</a:t>
            </a:r>
            <a:r>
              <a:rPr lang="ro-MD" sz="1600" dirty="0"/>
              <a:t>ț</a:t>
            </a:r>
            <a:r>
              <a:rPr sz="1600" dirty="0" err="1" smtClean="0"/>
              <a:t>ialele</a:t>
            </a:r>
            <a:r>
              <a:rPr sz="1600" dirty="0" smtClean="0"/>
              <a:t> </a:t>
            </a:r>
            <a:r>
              <a:rPr lang="ro-MD" sz="1600" dirty="0"/>
              <a:t>ș</a:t>
            </a:r>
            <a:r>
              <a:rPr sz="1600" dirty="0" err="1" smtClean="0"/>
              <a:t>i</a:t>
            </a:r>
            <a:r>
              <a:rPr sz="1600" dirty="0" smtClean="0"/>
              <a:t> </a:t>
            </a:r>
            <a:r>
              <a:rPr sz="1600" dirty="0" err="1" smtClean="0"/>
              <a:t>va</a:t>
            </a:r>
            <a:r>
              <a:rPr sz="1600" dirty="0" smtClean="0"/>
              <a:t> </a:t>
            </a:r>
            <a:r>
              <a:rPr sz="1600" dirty="0" err="1" smtClean="0"/>
              <a:t>utiliza</a:t>
            </a:r>
            <a:r>
              <a:rPr sz="1600" dirty="0" smtClean="0"/>
              <a:t> </a:t>
            </a:r>
            <a:r>
              <a:rPr lang="ro-MD" sz="1600" dirty="0" smtClean="0"/>
              <a:t>mijloace</a:t>
            </a:r>
            <a:r>
              <a:rPr sz="1600" dirty="0" smtClean="0"/>
              <a:t> </a:t>
            </a:r>
            <a:r>
              <a:rPr sz="1600" dirty="0" smtClean="0"/>
              <a:t>de </a:t>
            </a:r>
            <a:r>
              <a:rPr lang="ro-MD" sz="1600" dirty="0"/>
              <a:t>„</a:t>
            </a:r>
            <a:r>
              <a:rPr sz="1600" dirty="0" err="1" smtClean="0"/>
              <a:t>anonimizare</a:t>
            </a:r>
            <a:r>
              <a:rPr sz="1600" dirty="0" smtClean="0"/>
              <a:t>” </a:t>
            </a:r>
            <a:r>
              <a:rPr sz="1600" dirty="0" err="1" smtClean="0"/>
              <a:t>pentru</a:t>
            </a:r>
            <a:r>
              <a:rPr sz="1600" dirty="0" smtClean="0"/>
              <a:t> a se </a:t>
            </a:r>
            <a:r>
              <a:rPr sz="1600" dirty="0" err="1" smtClean="0"/>
              <a:t>proteja</a:t>
            </a:r>
            <a:r>
              <a:rPr lang="ro-MD" sz="1600" dirty="0" smtClean="0"/>
              <a:t>;</a:t>
            </a:r>
            <a:r>
              <a:rPr sz="1600" dirty="0" smtClean="0"/>
              <a:t> </a:t>
            </a:r>
            <a:endParaRPr sz="1600" dirty="0" smtClean="0"/>
          </a:p>
          <a:p>
            <a:pPr algn="just">
              <a:defRPr/>
            </a:pPr>
            <a:r>
              <a:rPr sz="1600" i="1" u="sng" dirty="0" err="1" smtClean="0"/>
              <a:t>Ini</a:t>
            </a:r>
            <a:r>
              <a:rPr lang="ro-MD" sz="1600" i="1" u="sng" dirty="0" smtClean="0"/>
              <a:t>ț</a:t>
            </a:r>
            <a:r>
              <a:rPr sz="1600" i="1" u="sng" dirty="0" err="1" smtClean="0"/>
              <a:t>ierea</a:t>
            </a:r>
            <a:r>
              <a:rPr sz="1600" i="1" u="sng" dirty="0" smtClean="0"/>
              <a:t> </a:t>
            </a:r>
            <a:r>
              <a:rPr sz="1600" i="1" u="sng" dirty="0" err="1" smtClean="0"/>
              <a:t>transferului</a:t>
            </a:r>
            <a:r>
              <a:rPr sz="1600" i="1" u="sng" dirty="0" smtClean="0"/>
              <a:t> </a:t>
            </a:r>
            <a:r>
              <a:rPr sz="1600" i="1" u="sng" dirty="0" err="1" smtClean="0"/>
              <a:t>fondurilor</a:t>
            </a:r>
            <a:r>
              <a:rPr lang="ro-MD" sz="1600" i="1" u="sng" dirty="0" smtClean="0"/>
              <a:t> </a:t>
            </a:r>
            <a:r>
              <a:rPr sz="1600" dirty="0" smtClean="0"/>
              <a:t>- </a:t>
            </a:r>
            <a:r>
              <a:rPr sz="1600" dirty="0" err="1" smtClean="0"/>
              <a:t>prin</a:t>
            </a:r>
            <a:r>
              <a:rPr sz="1600" dirty="0" smtClean="0"/>
              <a:t> </a:t>
            </a:r>
            <a:r>
              <a:rPr sz="1600" dirty="0" err="1" smtClean="0"/>
              <a:t>folosirea</a:t>
            </a:r>
            <a:r>
              <a:rPr sz="1600" dirty="0" smtClean="0"/>
              <a:t> de </a:t>
            </a:r>
            <a:r>
              <a:rPr sz="1600" dirty="0" err="1" smtClean="0"/>
              <a:t>sisteme</a:t>
            </a:r>
            <a:r>
              <a:rPr sz="1600" dirty="0" smtClean="0"/>
              <a:t> </a:t>
            </a:r>
            <a:r>
              <a:rPr sz="1600" dirty="0" smtClean="0"/>
              <a:t>compromise</a:t>
            </a:r>
            <a:r>
              <a:rPr lang="ro-MD" sz="1600" dirty="0" smtClean="0"/>
              <a:t>,</a:t>
            </a:r>
            <a:r>
              <a:rPr sz="1600" dirty="0" smtClean="0"/>
              <a:t> </a:t>
            </a:r>
            <a:r>
              <a:rPr sz="1600" dirty="0" smtClean="0"/>
              <a:t>de </a:t>
            </a:r>
            <a:r>
              <a:rPr sz="1600" dirty="0" err="1" smtClean="0"/>
              <a:t>unde</a:t>
            </a:r>
            <a:r>
              <a:rPr sz="1600" dirty="0" smtClean="0"/>
              <a:t> se </a:t>
            </a:r>
            <a:r>
              <a:rPr sz="1600" dirty="0" err="1" smtClean="0"/>
              <a:t>vor</a:t>
            </a:r>
            <a:r>
              <a:rPr sz="1600" dirty="0" smtClean="0"/>
              <a:t> </a:t>
            </a:r>
            <a:r>
              <a:rPr sz="1600" dirty="0" err="1" smtClean="0"/>
              <a:t>ini</a:t>
            </a:r>
            <a:r>
              <a:rPr lang="ro-MD" sz="1600" dirty="0" smtClean="0"/>
              <a:t>ț</a:t>
            </a:r>
            <a:r>
              <a:rPr sz="1600" dirty="0" err="1" smtClean="0"/>
              <a:t>ia</a:t>
            </a:r>
            <a:r>
              <a:rPr sz="1600" dirty="0" smtClean="0"/>
              <a:t> </a:t>
            </a:r>
            <a:r>
              <a:rPr sz="1600" dirty="0" err="1" smtClean="0"/>
              <a:t>acces</a:t>
            </a:r>
            <a:r>
              <a:rPr lang="ro-MD" sz="1600" dirty="0" smtClean="0"/>
              <a:t>ă</a:t>
            </a:r>
            <a:r>
              <a:rPr sz="1600" dirty="0" smtClean="0"/>
              <a:t>rile </a:t>
            </a:r>
            <a:r>
              <a:rPr sz="1600" dirty="0" err="1" smtClean="0"/>
              <a:t>sistemelor</a:t>
            </a:r>
            <a:r>
              <a:rPr sz="1600" dirty="0" smtClean="0"/>
              <a:t> </a:t>
            </a:r>
            <a:r>
              <a:rPr lang="ro-MD" sz="1600" dirty="0"/>
              <a:t>ș</a:t>
            </a:r>
            <a:r>
              <a:rPr sz="1600" dirty="0" err="1" smtClean="0"/>
              <a:t>i</a:t>
            </a:r>
            <a:r>
              <a:rPr sz="1600" dirty="0" smtClean="0"/>
              <a:t> </a:t>
            </a:r>
            <a:r>
              <a:rPr sz="1600" dirty="0" err="1" smtClean="0"/>
              <a:t>transferurile</a:t>
            </a:r>
            <a:r>
              <a:rPr sz="1600" dirty="0" smtClean="0"/>
              <a:t> </a:t>
            </a:r>
            <a:r>
              <a:rPr sz="1600" dirty="0" smtClean="0"/>
              <a:t>c</a:t>
            </a:r>
            <a:r>
              <a:rPr lang="ro-MD" sz="1600" dirty="0" smtClean="0"/>
              <a:t>ă</a:t>
            </a:r>
            <a:r>
              <a:rPr sz="1600" dirty="0" err="1" smtClean="0"/>
              <a:t>tre</a:t>
            </a:r>
            <a:r>
              <a:rPr sz="1600" dirty="0" smtClean="0"/>
              <a:t> </a:t>
            </a:r>
            <a:r>
              <a:rPr sz="1600" dirty="0" err="1" smtClean="0"/>
              <a:t>conturile</a:t>
            </a:r>
            <a:r>
              <a:rPr sz="1600" dirty="0" smtClean="0"/>
              <a:t> </a:t>
            </a:r>
            <a:r>
              <a:rPr sz="1600" dirty="0" err="1" smtClean="0"/>
              <a:t>intermediarilor</a:t>
            </a:r>
            <a:r>
              <a:rPr lang="ro-MD" sz="1600" dirty="0" smtClean="0"/>
              <a:t> </a:t>
            </a:r>
            <a:r>
              <a:rPr sz="1600" dirty="0" smtClean="0"/>
              <a:t>(</a:t>
            </a:r>
            <a:r>
              <a:rPr sz="1600" dirty="0" smtClean="0"/>
              <a:t>money mules</a:t>
            </a:r>
            <a:r>
              <a:rPr sz="1600" dirty="0" smtClean="0"/>
              <a:t>)</a:t>
            </a:r>
            <a:r>
              <a:rPr lang="ro-MD" sz="1600" dirty="0" smtClean="0"/>
              <a:t>.</a:t>
            </a:r>
            <a:endParaRPr sz="1600" dirty="0" smtClean="0"/>
          </a:p>
          <a:p>
            <a:pPr algn="just">
              <a:defRPr/>
            </a:pPr>
            <a:r>
              <a:rPr sz="1600" b="1" u="sng" dirty="0"/>
              <a:t>M</a:t>
            </a:r>
            <a:r>
              <a:rPr sz="1600" b="1" u="sng" dirty="0" smtClean="0"/>
              <a:t>oney </a:t>
            </a:r>
            <a:r>
              <a:rPr sz="1600" b="1" u="sng" dirty="0" smtClean="0"/>
              <a:t>Mules</a:t>
            </a:r>
            <a:r>
              <a:rPr lang="ro-MD" sz="1600" b="1" u="sng" dirty="0" smtClean="0"/>
              <a:t> </a:t>
            </a:r>
            <a:r>
              <a:rPr lang="ru-RU" sz="1600" dirty="0" smtClean="0"/>
              <a:t>–</a:t>
            </a:r>
            <a:r>
              <a:rPr lang="ro-MD" sz="1600" dirty="0" smtClean="0"/>
              <a:t> </a:t>
            </a:r>
            <a:r>
              <a:rPr sz="1600" dirty="0" smtClean="0"/>
              <a:t>ace</a:t>
            </a:r>
            <a:r>
              <a:rPr lang="ro-MD" sz="1600" dirty="0" smtClean="0"/>
              <a:t>ș</a:t>
            </a:r>
            <a:r>
              <a:rPr sz="1600" dirty="0" err="1" smtClean="0"/>
              <a:t>tia</a:t>
            </a:r>
            <a:r>
              <a:rPr sz="1600" dirty="0" smtClean="0"/>
              <a:t> </a:t>
            </a:r>
            <a:r>
              <a:rPr sz="1600" dirty="0" err="1" smtClean="0"/>
              <a:t>vor</a:t>
            </a:r>
            <a:r>
              <a:rPr sz="1600" dirty="0" smtClean="0"/>
              <a:t> </a:t>
            </a:r>
            <a:r>
              <a:rPr sz="1600" dirty="0" err="1" smtClean="0"/>
              <a:t>transfera</a:t>
            </a:r>
            <a:r>
              <a:rPr sz="1600" dirty="0" smtClean="0"/>
              <a:t> </a:t>
            </a:r>
            <a:r>
              <a:rPr sz="1600" dirty="0" err="1" smtClean="0"/>
              <a:t>fondurile</a:t>
            </a:r>
            <a:r>
              <a:rPr sz="1600" dirty="0" smtClean="0"/>
              <a:t>,</a:t>
            </a:r>
            <a:r>
              <a:rPr lang="ro-MD" sz="1600" dirty="0" smtClean="0"/>
              <a:t> </a:t>
            </a:r>
            <a:r>
              <a:rPr sz="1600" dirty="0" err="1" smtClean="0"/>
              <a:t>folosind</a:t>
            </a:r>
            <a:r>
              <a:rPr sz="1600" dirty="0" smtClean="0"/>
              <a:t> </a:t>
            </a:r>
            <a:r>
              <a:rPr sz="1600" dirty="0" err="1" smtClean="0"/>
              <a:t>servicii</a:t>
            </a:r>
            <a:r>
              <a:rPr sz="1600" dirty="0" smtClean="0"/>
              <a:t> dedicate </a:t>
            </a:r>
            <a:r>
              <a:rPr sz="1600" dirty="0" err="1" smtClean="0"/>
              <a:t>sau</a:t>
            </a:r>
            <a:r>
              <a:rPr sz="1600" dirty="0" smtClean="0"/>
              <a:t> </a:t>
            </a:r>
            <a:r>
              <a:rPr sz="1600" dirty="0" err="1" smtClean="0"/>
              <a:t>transferuri</a:t>
            </a:r>
            <a:r>
              <a:rPr sz="1600" dirty="0" smtClean="0"/>
              <a:t> on-line </a:t>
            </a:r>
            <a:r>
              <a:rPr sz="1600" dirty="0" smtClean="0"/>
              <a:t>c</a:t>
            </a:r>
            <a:r>
              <a:rPr lang="ro-MD" sz="1600" dirty="0" smtClean="0"/>
              <a:t>ă</a:t>
            </a:r>
            <a:r>
              <a:rPr sz="1600" dirty="0" err="1" smtClean="0"/>
              <a:t>tre</a:t>
            </a:r>
            <a:r>
              <a:rPr sz="1600" dirty="0" smtClean="0"/>
              <a:t> </a:t>
            </a:r>
            <a:r>
              <a:rPr sz="1600" dirty="0" err="1" smtClean="0"/>
              <a:t>conturi</a:t>
            </a:r>
            <a:r>
              <a:rPr sz="1600" dirty="0" smtClean="0"/>
              <a:t> </a:t>
            </a:r>
            <a:r>
              <a:rPr sz="1600" dirty="0" err="1" smtClean="0"/>
              <a:t>colectoare</a:t>
            </a:r>
            <a:r>
              <a:rPr sz="1600" dirty="0" smtClean="0"/>
              <a:t> </a:t>
            </a:r>
            <a:r>
              <a:rPr sz="1600" dirty="0" err="1" smtClean="0"/>
              <a:t>controlate</a:t>
            </a:r>
            <a:r>
              <a:rPr sz="1600" dirty="0" smtClean="0"/>
              <a:t> de </a:t>
            </a:r>
            <a:r>
              <a:rPr sz="1600" dirty="0" smtClean="0"/>
              <a:t>c</a:t>
            </a:r>
            <a:r>
              <a:rPr lang="ro-MD" sz="1600" dirty="0" smtClean="0"/>
              <a:t>ă</a:t>
            </a:r>
            <a:r>
              <a:rPr sz="1600" dirty="0" err="1" smtClean="0"/>
              <a:t>tre</a:t>
            </a:r>
            <a:r>
              <a:rPr sz="1600" dirty="0" smtClean="0"/>
              <a:t> </a:t>
            </a:r>
            <a:r>
              <a:rPr sz="1600" dirty="0" err="1" smtClean="0"/>
              <a:t>organizatori</a:t>
            </a:r>
            <a:r>
              <a:rPr lang="ro-MD" sz="1600" dirty="0"/>
              <a:t>.</a:t>
            </a:r>
            <a:endParaRPr sz="160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8000"/>
              </a:lnSpc>
              <a:spcBef>
                <a:spcPts val="600"/>
              </a:spcBef>
              <a:buClr>
                <a:srgbClr val="F5C350"/>
              </a:buClr>
              <a:buSzPct val="100000"/>
              <a:buFont typeface="Wingdings" panose="05000000000000000000" pitchFamily="2" charset="2"/>
              <a:buChar char="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08000"/>
              </a:lnSpc>
              <a:spcBef>
                <a:spcPts val="500"/>
              </a:spcBef>
              <a:buClr>
                <a:srgbClr val="808080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rebuchet MS" panose="020B0603020202020204" pitchFamily="34" charset="0"/>
              <a:buNone/>
            </a:pPr>
            <a:fld id="{74B58437-DA5F-4819-A183-F0E88F228C07}" type="slidenum">
              <a:rPr lang="ro-RO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rebuchet MS" panose="020B0603020202020204" pitchFamily="34" charset="0"/>
                <a:buNone/>
              </a:pPr>
              <a:t>6</a:t>
            </a:fld>
            <a:endParaRPr lang="ro-RO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Sarcinile membrilor grupărilor de  criminalitate informatică</a:t>
            </a:r>
            <a:r>
              <a:rPr lang="ro-RO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376F-C793-4B3D-BB2B-9F900D510A41}" type="slidenum">
              <a:rPr lang="ro-RO" altLang="en-US" smtClean="0"/>
              <a:pPr>
                <a:defRPr/>
              </a:pPr>
              <a:t>7</a:t>
            </a:fld>
            <a:endParaRPr lang="ro-RO" altLang="en-US"/>
          </a:p>
        </p:txBody>
      </p:sp>
      <p:sp>
        <p:nvSpPr>
          <p:cNvPr id="6" name="object 3"/>
          <p:cNvSpPr txBox="1"/>
          <p:nvPr/>
        </p:nvSpPr>
        <p:spPr>
          <a:xfrm>
            <a:off x="2563366" y="1523071"/>
            <a:ext cx="6943725" cy="43750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0830" indent="-211454">
              <a:lnSpc>
                <a:spcPct val="100000"/>
              </a:lnSpc>
              <a:spcBef>
                <a:spcPts val="780"/>
              </a:spcBef>
              <a:buSzPct val="94871"/>
              <a:buAutoNum type="arabicPeriod"/>
              <a:tabLst>
                <a:tab pos="291465" algn="l"/>
              </a:tabLst>
            </a:pPr>
            <a:r>
              <a:rPr sz="1950" b="1" spc="-70" dirty="0">
                <a:latin typeface="+mn-lt"/>
                <a:cs typeface="Arimo"/>
              </a:rPr>
              <a:t>Programatorii.</a:t>
            </a:r>
            <a:r>
              <a:rPr sz="1950" b="1" spc="-15" dirty="0">
                <a:latin typeface="+mn-lt"/>
                <a:cs typeface="Arimo"/>
              </a:rPr>
              <a:t> </a:t>
            </a:r>
            <a:endParaRPr sz="1950" dirty="0">
              <a:latin typeface="+mn-lt"/>
              <a:cs typeface="Arimo"/>
            </a:endParaRPr>
          </a:p>
          <a:p>
            <a:pPr marL="80010" marR="27305">
              <a:lnSpc>
                <a:spcPct val="102299"/>
              </a:lnSpc>
              <a:spcBef>
                <a:spcPts val="575"/>
              </a:spcBef>
            </a:pPr>
            <a:r>
              <a:rPr sz="1750" spc="15" dirty="0">
                <a:latin typeface="+mn-lt"/>
                <a:cs typeface="Arimo"/>
              </a:rPr>
              <a:t>Dezvolt ă programe de calculator pentru a comite infrac țiunile  informatice sau creează paginile </a:t>
            </a:r>
            <a:r>
              <a:rPr sz="1750" spc="20" dirty="0">
                <a:latin typeface="+mn-lt"/>
                <a:cs typeface="Arimo"/>
              </a:rPr>
              <a:t>web</a:t>
            </a:r>
            <a:r>
              <a:rPr sz="1750" spc="-145" dirty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false.</a:t>
            </a:r>
            <a:endParaRPr sz="1750" dirty="0">
              <a:latin typeface="+mn-lt"/>
              <a:cs typeface="Arimo"/>
            </a:endParaRPr>
          </a:p>
          <a:p>
            <a:pPr>
              <a:lnSpc>
                <a:spcPct val="100000"/>
              </a:lnSpc>
            </a:pPr>
            <a:endParaRPr sz="2000" dirty="0">
              <a:latin typeface="+mn-lt"/>
              <a:cs typeface="Arimo"/>
            </a:endParaRPr>
          </a:p>
          <a:p>
            <a:pPr marL="223520" indent="-211454">
              <a:lnSpc>
                <a:spcPct val="100000"/>
              </a:lnSpc>
              <a:spcBef>
                <a:spcPts val="1460"/>
              </a:spcBef>
              <a:buSzPct val="94871"/>
              <a:buAutoNum type="arabicPeriod" startAt="2"/>
              <a:tabLst>
                <a:tab pos="224154" algn="l"/>
              </a:tabLst>
            </a:pPr>
            <a:r>
              <a:rPr sz="1950" b="1" spc="-75" dirty="0" err="1" smtClean="0">
                <a:latin typeface="+mn-lt"/>
                <a:cs typeface="Arimo"/>
              </a:rPr>
              <a:t>Escrocii</a:t>
            </a:r>
            <a:r>
              <a:rPr sz="1950" spc="-75" dirty="0">
                <a:latin typeface="+mn-lt"/>
                <a:cs typeface="Arimo"/>
              </a:rPr>
              <a:t>:</a:t>
            </a:r>
            <a:r>
              <a:rPr sz="1950" spc="-15" dirty="0">
                <a:latin typeface="+mn-lt"/>
                <a:cs typeface="Arimo"/>
              </a:rPr>
              <a:t> </a:t>
            </a:r>
            <a:endParaRPr sz="1950" dirty="0">
              <a:latin typeface="+mn-lt"/>
              <a:cs typeface="Arimo"/>
            </a:endParaRPr>
          </a:p>
          <a:p>
            <a:pPr marL="12700" marR="5080">
              <a:lnSpc>
                <a:spcPct val="102299"/>
              </a:lnSpc>
              <a:spcBef>
                <a:spcPts val="570"/>
              </a:spcBef>
            </a:pPr>
            <a:r>
              <a:rPr sz="1750" spc="20" dirty="0">
                <a:latin typeface="+mn-lt"/>
                <a:cs typeface="Arimo"/>
              </a:rPr>
              <a:t>Cunosc </a:t>
            </a:r>
            <a:r>
              <a:rPr sz="1750" spc="15" dirty="0">
                <a:latin typeface="+mn-lt"/>
                <a:cs typeface="Arimo"/>
              </a:rPr>
              <a:t>foarte bine o </a:t>
            </a:r>
            <a:r>
              <a:rPr sz="1750" spc="30" dirty="0">
                <a:latin typeface="+mn-lt"/>
                <a:cs typeface="Arimo"/>
              </a:rPr>
              <a:t>limbă străină și </a:t>
            </a:r>
            <a:r>
              <a:rPr sz="1750" spc="15" dirty="0">
                <a:latin typeface="+mn-lt"/>
                <a:cs typeface="Arimo"/>
              </a:rPr>
              <a:t>sunt cei care </a:t>
            </a:r>
            <a:r>
              <a:rPr sz="1750" spc="25" dirty="0">
                <a:latin typeface="+mn-lt"/>
                <a:cs typeface="Arimo"/>
              </a:rPr>
              <a:t>creează </a:t>
            </a:r>
            <a:r>
              <a:rPr sz="1750" spc="35" dirty="0">
                <a:latin typeface="+mn-lt"/>
                <a:cs typeface="Arimo"/>
              </a:rPr>
              <a:t>și </a:t>
            </a:r>
            <a:r>
              <a:rPr sz="1750" spc="20" dirty="0">
                <a:latin typeface="+mn-lt"/>
                <a:cs typeface="Arimo"/>
              </a:rPr>
              <a:t>aplică  </a:t>
            </a:r>
            <a:r>
              <a:rPr sz="1750" spc="15" dirty="0">
                <a:latin typeface="+mn-lt"/>
                <a:cs typeface="Arimo"/>
              </a:rPr>
              <a:t>diferite </a:t>
            </a:r>
            <a:r>
              <a:rPr sz="1750" spc="20" dirty="0">
                <a:latin typeface="+mn-lt"/>
                <a:cs typeface="Arimo"/>
              </a:rPr>
              <a:t>scheme </a:t>
            </a:r>
            <a:r>
              <a:rPr sz="1750" spc="15" dirty="0">
                <a:latin typeface="+mn-lt"/>
                <a:cs typeface="Arimo"/>
              </a:rPr>
              <a:t>de inginerie socială, </a:t>
            </a:r>
            <a:r>
              <a:rPr sz="1750" spc="20" dirty="0">
                <a:latin typeface="+mn-lt"/>
                <a:cs typeface="Arimo"/>
              </a:rPr>
              <a:t>cum </a:t>
            </a:r>
            <a:r>
              <a:rPr sz="1750" spc="15" dirty="0">
                <a:latin typeface="+mn-lt"/>
                <a:cs typeface="Arimo"/>
              </a:rPr>
              <a:t>ar </a:t>
            </a:r>
            <a:r>
              <a:rPr sz="1750" spc="10" dirty="0">
                <a:latin typeface="+mn-lt"/>
                <a:cs typeface="Arimo"/>
              </a:rPr>
              <a:t>fi </a:t>
            </a:r>
            <a:r>
              <a:rPr sz="1750" spc="15" dirty="0">
                <a:latin typeface="+mn-lt"/>
                <a:cs typeface="Arimo"/>
              </a:rPr>
              <a:t>phishing-ul și</a:t>
            </a:r>
            <a:r>
              <a:rPr sz="1750" spc="-254" dirty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spam-ul.</a:t>
            </a:r>
            <a:r>
              <a:rPr sz="1750" dirty="0">
                <a:latin typeface="+mn-lt"/>
                <a:cs typeface="Arimo"/>
              </a:rPr>
              <a:t> 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+mn-lt"/>
              <a:cs typeface="Arimo"/>
            </a:endParaRPr>
          </a:p>
          <a:p>
            <a:pPr marL="290830" indent="-211454">
              <a:lnSpc>
                <a:spcPct val="100000"/>
              </a:lnSpc>
              <a:spcBef>
                <a:spcPts val="5"/>
              </a:spcBef>
              <a:buSzPct val="94871"/>
              <a:buAutoNum type="arabicPeriod" startAt="3"/>
              <a:tabLst>
                <a:tab pos="291465" algn="l"/>
              </a:tabLst>
            </a:pPr>
            <a:r>
              <a:rPr sz="1950" b="1" spc="-60" dirty="0">
                <a:latin typeface="+mn-lt"/>
                <a:cs typeface="Arimo"/>
              </a:rPr>
              <a:t>Vânzătorii:</a:t>
            </a:r>
            <a:r>
              <a:rPr sz="1950" b="1" spc="-15" dirty="0">
                <a:latin typeface="+mn-lt"/>
                <a:cs typeface="Arimo"/>
              </a:rPr>
              <a:t> </a:t>
            </a:r>
            <a:endParaRPr sz="1950" dirty="0">
              <a:latin typeface="+mn-lt"/>
              <a:cs typeface="Arimo"/>
            </a:endParaRPr>
          </a:p>
          <a:p>
            <a:pPr marL="80010" marR="29209" algn="just">
              <a:lnSpc>
                <a:spcPct val="102299"/>
              </a:lnSpc>
              <a:spcBef>
                <a:spcPts val="570"/>
              </a:spcBef>
            </a:pPr>
            <a:r>
              <a:rPr sz="1750" spc="70" dirty="0">
                <a:latin typeface="+mn-lt"/>
                <a:cs typeface="Arimo"/>
              </a:rPr>
              <a:t>Răspund </a:t>
            </a:r>
            <a:r>
              <a:rPr sz="1750" spc="15" dirty="0">
                <a:latin typeface="+mn-lt"/>
                <a:cs typeface="Arimo"/>
              </a:rPr>
              <a:t>mesajelor victimelor, </a:t>
            </a:r>
            <a:r>
              <a:rPr sz="1750" spc="60" dirty="0">
                <a:latin typeface="+mn-lt"/>
                <a:cs typeface="Arimo"/>
              </a:rPr>
              <a:t>postează </a:t>
            </a:r>
            <a:r>
              <a:rPr sz="1750" spc="55" dirty="0">
                <a:latin typeface="+mn-lt"/>
                <a:cs typeface="Arimo"/>
              </a:rPr>
              <a:t>licitații </a:t>
            </a:r>
            <a:r>
              <a:rPr sz="1750" spc="15" dirty="0">
                <a:latin typeface="+mn-lt"/>
                <a:cs typeface="Arimo"/>
              </a:rPr>
              <a:t>false </a:t>
            </a:r>
            <a:r>
              <a:rPr sz="1750" spc="110" dirty="0">
                <a:latin typeface="+mn-lt"/>
                <a:cs typeface="Arimo"/>
              </a:rPr>
              <a:t>și </a:t>
            </a:r>
            <a:r>
              <a:rPr sz="1750" spc="40" dirty="0">
                <a:latin typeface="+mn-lt"/>
                <a:cs typeface="Arimo"/>
              </a:rPr>
              <a:t>creează  </a:t>
            </a:r>
            <a:r>
              <a:rPr sz="1750" spc="15" dirty="0">
                <a:latin typeface="+mn-lt"/>
                <a:cs typeface="Arimo"/>
              </a:rPr>
              <a:t>adrese de e-mail false </a:t>
            </a:r>
            <a:r>
              <a:rPr sz="1750" spc="90" dirty="0">
                <a:latin typeface="+mn-lt"/>
                <a:cs typeface="Arimo"/>
              </a:rPr>
              <a:t>și </a:t>
            </a:r>
            <a:r>
              <a:rPr sz="1750" spc="50" dirty="0">
                <a:latin typeface="+mn-lt"/>
                <a:cs typeface="Arimo"/>
              </a:rPr>
              <a:t>închiriază </a:t>
            </a:r>
            <a:r>
              <a:rPr sz="1750" spc="20" dirty="0">
                <a:latin typeface="+mn-lt"/>
                <a:cs typeface="Arimo"/>
              </a:rPr>
              <a:t>domeniile </a:t>
            </a:r>
            <a:r>
              <a:rPr sz="1750" spc="15" dirty="0">
                <a:latin typeface="+mn-lt"/>
                <a:cs typeface="Arimo"/>
              </a:rPr>
              <a:t>pentru site-urile de  escrow.</a:t>
            </a:r>
            <a:endParaRPr sz="1750" dirty="0">
              <a:latin typeface="+mn-lt"/>
              <a:cs typeface="Arimo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185873" y="1523071"/>
            <a:ext cx="1295400" cy="97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1191334" y="2743200"/>
            <a:ext cx="1289939" cy="150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1146249" y="4626190"/>
            <a:ext cx="1374647" cy="1223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Sarcinile membrilor grupărilor de  criminalitate informatică</a:t>
            </a:r>
            <a:r>
              <a:rPr lang="ro-RO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376F-C793-4B3D-BB2B-9F900D510A41}" type="slidenum">
              <a:rPr lang="ro-RO" altLang="en-US" smtClean="0"/>
              <a:pPr>
                <a:defRPr/>
              </a:pPr>
              <a:t>8</a:t>
            </a:fld>
            <a:endParaRPr lang="ro-RO" altLang="en-US"/>
          </a:p>
        </p:txBody>
      </p:sp>
      <p:sp>
        <p:nvSpPr>
          <p:cNvPr id="5" name="object 2"/>
          <p:cNvSpPr txBox="1"/>
          <p:nvPr/>
        </p:nvSpPr>
        <p:spPr>
          <a:xfrm>
            <a:off x="2672080" y="1357413"/>
            <a:ext cx="6776720" cy="47521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710"/>
              </a:spcBef>
              <a:buSzPct val="94285"/>
              <a:buAutoNum type="arabicPeriod" startAt="4"/>
              <a:tabLst>
                <a:tab pos="203200" algn="l"/>
              </a:tabLst>
            </a:pPr>
            <a:r>
              <a:rPr sz="1750" b="1" spc="-40" dirty="0">
                <a:latin typeface="+mn-lt"/>
                <a:cs typeface="Arimo"/>
              </a:rPr>
              <a:t>Managerii:</a:t>
            </a:r>
            <a:r>
              <a:rPr sz="1750" spc="-20" dirty="0">
                <a:latin typeface="+mn-lt"/>
                <a:cs typeface="Arimo"/>
              </a:rPr>
              <a:t> </a:t>
            </a:r>
            <a:r>
              <a:rPr sz="1750" spc="-15" dirty="0">
                <a:latin typeface="+mn-lt"/>
                <a:cs typeface="Arimo"/>
              </a:rPr>
              <a:t> </a:t>
            </a:r>
            <a:endParaRPr sz="1750" dirty="0">
              <a:latin typeface="+mn-lt"/>
              <a:cs typeface="Arimo"/>
            </a:endParaRPr>
          </a:p>
          <a:p>
            <a:pPr marL="31115" marR="6985" indent="-19050" algn="just">
              <a:lnSpc>
                <a:spcPct val="102299"/>
              </a:lnSpc>
              <a:spcBef>
                <a:spcPts val="575"/>
              </a:spcBef>
            </a:pPr>
            <a:r>
              <a:rPr sz="1750" spc="20" dirty="0">
                <a:latin typeface="+mn-lt"/>
                <a:cs typeface="Arimo"/>
              </a:rPr>
              <a:t>Se </a:t>
            </a:r>
            <a:r>
              <a:rPr sz="1750" spc="50" dirty="0">
                <a:latin typeface="+mn-lt"/>
                <a:cs typeface="Arimo"/>
              </a:rPr>
              <a:t>ocupă </a:t>
            </a:r>
            <a:r>
              <a:rPr sz="1750" spc="15" dirty="0">
                <a:latin typeface="+mn-lt"/>
                <a:cs typeface="Arimo"/>
              </a:rPr>
              <a:t>de întocmirea actelor false, recrutarea </a:t>
            </a:r>
            <a:r>
              <a:rPr sz="1750" spc="50" dirty="0">
                <a:latin typeface="+mn-lt"/>
                <a:cs typeface="Arimo"/>
              </a:rPr>
              <a:t>săgeților, </a:t>
            </a:r>
            <a:r>
              <a:rPr sz="1750" spc="30" dirty="0">
                <a:latin typeface="+mn-lt"/>
                <a:cs typeface="Arimo"/>
              </a:rPr>
              <a:t>cărora  </a:t>
            </a:r>
            <a:r>
              <a:rPr sz="1750" spc="15" dirty="0">
                <a:latin typeface="+mn-lt"/>
                <a:cs typeface="Arimo"/>
              </a:rPr>
              <a:t>le pot </a:t>
            </a:r>
            <a:r>
              <a:rPr sz="1750" spc="5" dirty="0">
                <a:latin typeface="+mn-lt"/>
                <a:cs typeface="Arimo"/>
              </a:rPr>
              <a:t>închiria </a:t>
            </a:r>
            <a:r>
              <a:rPr sz="1750" spc="20" dirty="0">
                <a:latin typeface="+mn-lt"/>
                <a:cs typeface="Arimo"/>
              </a:rPr>
              <a:t>locuințe </a:t>
            </a:r>
            <a:r>
              <a:rPr sz="1750" dirty="0">
                <a:latin typeface="+mn-lt"/>
                <a:cs typeface="Arimo"/>
              </a:rPr>
              <a:t>într-o </a:t>
            </a:r>
            <a:r>
              <a:rPr sz="1750" spc="20" dirty="0">
                <a:latin typeface="+mn-lt"/>
                <a:cs typeface="Arimo"/>
              </a:rPr>
              <a:t>altă țară și </a:t>
            </a:r>
            <a:r>
              <a:rPr sz="1750" spc="15" dirty="0">
                <a:latin typeface="+mn-lt"/>
                <a:cs typeface="Arimo"/>
              </a:rPr>
              <a:t>plata acestora </a:t>
            </a:r>
            <a:r>
              <a:rPr sz="1750" spc="-25" dirty="0">
                <a:latin typeface="+mn-lt"/>
                <a:cs typeface="Arimo"/>
              </a:rPr>
              <a:t>în </a:t>
            </a:r>
            <a:r>
              <a:rPr sz="1750" spc="15" dirty="0">
                <a:latin typeface="+mn-lt"/>
                <a:cs typeface="Arimo"/>
              </a:rPr>
              <a:t>funcție de  activitățile</a:t>
            </a:r>
            <a:r>
              <a:rPr sz="1750" spc="-20" dirty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desfășurate.</a:t>
            </a:r>
            <a:endParaRPr sz="1750" dirty="0">
              <a:latin typeface="+mn-lt"/>
              <a:cs typeface="Arim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+mn-lt"/>
              <a:cs typeface="Arimo"/>
            </a:endParaRPr>
          </a:p>
          <a:p>
            <a:pPr marL="202565" indent="-190500">
              <a:lnSpc>
                <a:spcPct val="100000"/>
              </a:lnSpc>
              <a:buSzPct val="94285"/>
              <a:buAutoNum type="arabicPeriod" startAt="5"/>
              <a:tabLst>
                <a:tab pos="203200" algn="l"/>
              </a:tabLst>
            </a:pPr>
            <a:r>
              <a:rPr sz="1750" b="1" spc="-40" dirty="0">
                <a:latin typeface="+mn-lt"/>
                <a:cs typeface="Arimo"/>
              </a:rPr>
              <a:t>Săgețile:</a:t>
            </a:r>
            <a:r>
              <a:rPr sz="1750" b="1" spc="-55" dirty="0">
                <a:latin typeface="+mn-lt"/>
                <a:cs typeface="Arimo"/>
              </a:rPr>
              <a:t> </a:t>
            </a:r>
            <a:endParaRPr sz="1750" dirty="0">
              <a:latin typeface="+mn-lt"/>
              <a:cs typeface="Arimo"/>
            </a:endParaRPr>
          </a:p>
          <a:p>
            <a:pPr marL="31115" marR="5080" indent="-19050" algn="just">
              <a:lnSpc>
                <a:spcPct val="102299"/>
              </a:lnSpc>
              <a:spcBef>
                <a:spcPts val="575"/>
              </a:spcBef>
            </a:pPr>
            <a:r>
              <a:rPr sz="1750" spc="20" dirty="0">
                <a:latin typeface="+mn-lt"/>
                <a:cs typeface="Arimo"/>
              </a:rPr>
              <a:t>Cu </a:t>
            </a:r>
            <a:r>
              <a:rPr sz="1750" spc="15" dirty="0">
                <a:latin typeface="+mn-lt"/>
                <a:cs typeface="Arimo"/>
              </a:rPr>
              <a:t>ajutorul actelor false puse la </a:t>
            </a:r>
            <a:r>
              <a:rPr sz="1750" spc="50" dirty="0">
                <a:latin typeface="+mn-lt"/>
                <a:cs typeface="Arimo"/>
              </a:rPr>
              <a:t>dispoziție </a:t>
            </a:r>
            <a:r>
              <a:rPr sz="1750" spc="15" dirty="0">
                <a:latin typeface="+mn-lt"/>
                <a:cs typeface="Arimo"/>
              </a:rPr>
              <a:t>de manageri, deschid  conturi bancare </a:t>
            </a:r>
            <a:r>
              <a:rPr sz="1750" spc="80" dirty="0">
                <a:latin typeface="+mn-lt"/>
                <a:cs typeface="Arimo"/>
              </a:rPr>
              <a:t>și </a:t>
            </a:r>
            <a:r>
              <a:rPr sz="1750" spc="15" dirty="0">
                <a:latin typeface="+mn-lt"/>
                <a:cs typeface="Arimo"/>
              </a:rPr>
              <a:t>retrag banii victimelor de la punctele de </a:t>
            </a:r>
            <a:r>
              <a:rPr sz="1750" spc="10" dirty="0" err="1">
                <a:latin typeface="+mn-lt"/>
                <a:cs typeface="Arimo"/>
              </a:rPr>
              <a:t>tranfer</a:t>
            </a:r>
            <a:r>
              <a:rPr sz="1750" spc="10" dirty="0">
                <a:latin typeface="+mn-lt"/>
                <a:cs typeface="Arimo"/>
              </a:rPr>
              <a:t> </a:t>
            </a:r>
            <a:r>
              <a:rPr sz="1750" spc="15" dirty="0" smtClean="0">
                <a:latin typeface="+mn-lt"/>
                <a:cs typeface="Arimo"/>
              </a:rPr>
              <a:t>de </a:t>
            </a:r>
            <a:r>
              <a:rPr sz="1750" spc="15" dirty="0">
                <a:latin typeface="+mn-lt"/>
                <a:cs typeface="Arimo"/>
              </a:rPr>
              <a:t>bani. </a:t>
            </a:r>
            <a:r>
              <a:rPr sz="1750" spc="20" dirty="0" err="1" smtClean="0">
                <a:latin typeface="+mn-lt"/>
                <a:cs typeface="Arimo"/>
              </a:rPr>
              <a:t>Ace</a:t>
            </a:r>
            <a:r>
              <a:rPr sz="1750" spc="15" dirty="0" err="1" smtClean="0">
                <a:latin typeface="+mn-lt"/>
                <a:cs typeface="Arimo"/>
              </a:rPr>
              <a:t>știa</a:t>
            </a:r>
            <a:r>
              <a:rPr sz="1750" spc="15" dirty="0" smtClean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nu au </a:t>
            </a:r>
            <a:r>
              <a:rPr sz="1750" spc="15" dirty="0" err="1">
                <a:latin typeface="+mn-lt"/>
                <a:cs typeface="Arimo"/>
              </a:rPr>
              <a:t>nicio</a:t>
            </a:r>
            <a:r>
              <a:rPr sz="1750" spc="15" dirty="0">
                <a:latin typeface="+mn-lt"/>
                <a:cs typeface="Arimo"/>
              </a:rPr>
              <a:t> </a:t>
            </a:r>
            <a:r>
              <a:rPr sz="1750" spc="15" dirty="0" err="1" smtClean="0">
                <a:latin typeface="+mn-lt"/>
                <a:cs typeface="Arimo"/>
              </a:rPr>
              <a:t>pregătire</a:t>
            </a:r>
            <a:r>
              <a:rPr sz="1750" spc="15" dirty="0" smtClean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de specialitate și  acționează </a:t>
            </a:r>
            <a:r>
              <a:rPr sz="1750" spc="-30" dirty="0">
                <a:latin typeface="+mn-lt"/>
                <a:cs typeface="Arimo"/>
              </a:rPr>
              <a:t>în </a:t>
            </a:r>
            <a:r>
              <a:rPr sz="1750" spc="20" dirty="0">
                <a:latin typeface="+mn-lt"/>
                <a:cs typeface="Arimo"/>
              </a:rPr>
              <a:t>schimbul </a:t>
            </a:r>
            <a:r>
              <a:rPr sz="1750" spc="15" dirty="0">
                <a:latin typeface="+mn-lt"/>
                <a:cs typeface="Arimo"/>
              </a:rPr>
              <a:t>unui </a:t>
            </a:r>
            <a:r>
              <a:rPr sz="1750" spc="20" dirty="0">
                <a:latin typeface="+mn-lt"/>
                <a:cs typeface="Arimo"/>
              </a:rPr>
              <a:t>comision</a:t>
            </a:r>
            <a:r>
              <a:rPr sz="1750" spc="-110" dirty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mic.</a:t>
            </a:r>
            <a:r>
              <a:rPr sz="1750" dirty="0">
                <a:latin typeface="+mn-lt"/>
                <a:cs typeface="Arimo"/>
              </a:rPr>
              <a:t> 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+mn-lt"/>
              <a:cs typeface="Arimo"/>
            </a:endParaRPr>
          </a:p>
          <a:p>
            <a:pPr marL="202565" indent="-190500">
              <a:lnSpc>
                <a:spcPct val="100000"/>
              </a:lnSpc>
              <a:buSzPct val="94285"/>
              <a:buAutoNum type="arabicPeriod" startAt="6"/>
              <a:tabLst>
                <a:tab pos="203200" algn="l"/>
              </a:tabLst>
            </a:pPr>
            <a:r>
              <a:rPr sz="1750" b="1" spc="-70" dirty="0">
                <a:latin typeface="+mn-lt"/>
                <a:cs typeface="Arimo"/>
              </a:rPr>
              <a:t>Liderii:</a:t>
            </a:r>
            <a:r>
              <a:rPr sz="1750" spc="-85" dirty="0">
                <a:latin typeface="+mn-lt"/>
                <a:cs typeface="Arimo"/>
              </a:rPr>
              <a:t> </a:t>
            </a:r>
            <a:endParaRPr sz="1750" dirty="0">
              <a:latin typeface="+mn-lt"/>
              <a:cs typeface="Arimo"/>
            </a:endParaRPr>
          </a:p>
          <a:p>
            <a:pPr marL="31115" marR="5080" indent="-19050" algn="just">
              <a:lnSpc>
                <a:spcPct val="102299"/>
              </a:lnSpc>
              <a:spcBef>
                <a:spcPts val="575"/>
              </a:spcBef>
            </a:pPr>
            <a:r>
              <a:rPr sz="1750" spc="15" dirty="0">
                <a:latin typeface="+mn-lt"/>
                <a:cs typeface="Arimo"/>
              </a:rPr>
              <a:t>Sunt, de obicei, </a:t>
            </a:r>
            <a:r>
              <a:rPr sz="1750" spc="20" dirty="0">
                <a:latin typeface="+mn-lt"/>
                <a:cs typeface="Arimo"/>
              </a:rPr>
              <a:t>oameni </a:t>
            </a:r>
            <a:r>
              <a:rPr sz="1750" spc="40" dirty="0">
                <a:latin typeface="+mn-lt"/>
                <a:cs typeface="Arimo"/>
              </a:rPr>
              <a:t>fără </a:t>
            </a:r>
            <a:r>
              <a:rPr sz="1750" spc="25" dirty="0">
                <a:latin typeface="+mn-lt"/>
                <a:cs typeface="Arimo"/>
              </a:rPr>
              <a:t>abilități </a:t>
            </a:r>
            <a:r>
              <a:rPr sz="1750" spc="15" dirty="0">
                <a:latin typeface="+mn-lt"/>
                <a:cs typeface="Arimo"/>
              </a:rPr>
              <a:t>tehnice, dar care au un </a:t>
            </a:r>
            <a:r>
              <a:rPr sz="1750" spc="15" dirty="0" err="1" smtClean="0">
                <a:latin typeface="+mn-lt"/>
                <a:cs typeface="Arimo"/>
              </a:rPr>
              <a:t>cazier</a:t>
            </a:r>
            <a:r>
              <a:rPr lang="ro-MD" sz="1750" spc="15" dirty="0">
                <a:latin typeface="+mn-lt"/>
                <a:cs typeface="Arimo"/>
              </a:rPr>
              <a:t> </a:t>
            </a:r>
            <a:r>
              <a:rPr sz="1750" spc="15" dirty="0" err="1" smtClean="0">
                <a:latin typeface="+mn-lt"/>
                <a:cs typeface="Arimo"/>
              </a:rPr>
              <a:t>judiciar</a:t>
            </a:r>
            <a:r>
              <a:rPr sz="1750" spc="15" dirty="0">
                <a:latin typeface="+mn-lt"/>
                <a:cs typeface="Arimo"/>
              </a:rPr>
              <a:t>, infractori ce au </a:t>
            </a:r>
            <a:r>
              <a:rPr lang="ro-MD" sz="1750" spc="15" dirty="0" smtClean="0">
                <a:latin typeface="+mn-lt"/>
                <a:cs typeface="Arimo"/>
              </a:rPr>
              <a:t>g</a:t>
            </a:r>
            <a:r>
              <a:rPr sz="1750" spc="15" dirty="0" err="1" smtClean="0">
                <a:latin typeface="+mn-lt"/>
                <a:cs typeface="Arimo"/>
              </a:rPr>
              <a:t>ăsit</a:t>
            </a:r>
            <a:r>
              <a:rPr sz="1750" spc="15" dirty="0" smtClean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un nou mod, </a:t>
            </a:r>
            <a:r>
              <a:rPr sz="1750" spc="20" dirty="0">
                <a:latin typeface="+mn-lt"/>
                <a:cs typeface="Arimo"/>
              </a:rPr>
              <a:t>mai </a:t>
            </a:r>
            <a:r>
              <a:rPr sz="1750" spc="15" dirty="0">
                <a:latin typeface="+mn-lt"/>
                <a:cs typeface="Arimo"/>
              </a:rPr>
              <a:t>sigur, </a:t>
            </a:r>
            <a:r>
              <a:rPr sz="1750" spc="15" dirty="0" err="1">
                <a:latin typeface="+mn-lt"/>
                <a:cs typeface="Arimo"/>
              </a:rPr>
              <a:t>pentru</a:t>
            </a:r>
            <a:r>
              <a:rPr sz="1750" spc="15" dirty="0">
                <a:latin typeface="+mn-lt"/>
                <a:cs typeface="Arimo"/>
              </a:rPr>
              <a:t> </a:t>
            </a:r>
            <a:r>
              <a:rPr sz="1750" spc="15" dirty="0" smtClean="0">
                <a:latin typeface="+mn-lt"/>
                <a:cs typeface="Arimo"/>
              </a:rPr>
              <a:t>a </a:t>
            </a:r>
            <a:r>
              <a:rPr sz="1750" spc="15" dirty="0">
                <a:latin typeface="+mn-lt"/>
                <a:cs typeface="Arimo"/>
              </a:rPr>
              <a:t>obține</a:t>
            </a:r>
            <a:r>
              <a:rPr sz="1750" spc="-20" dirty="0">
                <a:latin typeface="+mn-lt"/>
                <a:cs typeface="Arimo"/>
              </a:rPr>
              <a:t> </a:t>
            </a:r>
            <a:r>
              <a:rPr sz="1750" spc="15" dirty="0">
                <a:latin typeface="+mn-lt"/>
                <a:cs typeface="Arimo"/>
              </a:rPr>
              <a:t>bani.</a:t>
            </a:r>
            <a:endParaRPr sz="1750" dirty="0">
              <a:latin typeface="+mn-lt"/>
              <a:cs typeface="Arimo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311702" y="4844296"/>
            <a:ext cx="1144524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1311702" y="1524000"/>
            <a:ext cx="1226773" cy="930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1570543" y="2947572"/>
            <a:ext cx="689823" cy="1403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57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Activitățile desfășurate pe linia combaterii  criminalității informatice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0376F-C793-4B3D-BB2B-9F900D510A41}" type="slidenum">
              <a:rPr lang="ro-RO" altLang="en-US" smtClean="0"/>
              <a:pPr>
                <a:defRPr/>
              </a:pPr>
              <a:t>9</a:t>
            </a:fld>
            <a:endParaRPr lang="ro-RO" altLang="en-US"/>
          </a:p>
        </p:txBody>
      </p:sp>
      <p:sp>
        <p:nvSpPr>
          <p:cNvPr id="6" name="object 3"/>
          <p:cNvSpPr txBox="1"/>
          <p:nvPr/>
        </p:nvSpPr>
        <p:spPr>
          <a:xfrm>
            <a:off x="1104733" y="6637921"/>
            <a:ext cx="1320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Courier New"/>
                <a:cs typeface="Courier New"/>
              </a:rPr>
              <a:t>3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9" name="object 6"/>
          <p:cNvGrpSpPr/>
          <p:nvPr/>
        </p:nvGrpSpPr>
        <p:grpSpPr>
          <a:xfrm>
            <a:off x="2589040" y="1271688"/>
            <a:ext cx="5254891" cy="4871720"/>
            <a:chOff x="2550942" y="1945176"/>
            <a:chExt cx="5254891" cy="4871720"/>
          </a:xfrm>
        </p:grpSpPr>
        <p:sp>
          <p:nvSpPr>
            <p:cNvPr id="10" name="object 7"/>
            <p:cNvSpPr/>
            <p:nvPr/>
          </p:nvSpPr>
          <p:spPr>
            <a:xfrm>
              <a:off x="2550942" y="1945176"/>
              <a:ext cx="5254891" cy="4871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3876827" y="3325723"/>
              <a:ext cx="2680335" cy="1993900"/>
            </a:xfrm>
            <a:custGeom>
              <a:avLst/>
              <a:gdLst/>
              <a:ahLst/>
              <a:cxnLst/>
              <a:rect l="l" t="t" r="r" b="b"/>
              <a:pathLst>
                <a:path w="2680334" h="1993900">
                  <a:moveTo>
                    <a:pt x="2428163" y="1981200"/>
                  </a:moveTo>
                  <a:lnTo>
                    <a:pt x="251460" y="1981200"/>
                  </a:lnTo>
                  <a:lnTo>
                    <a:pt x="259727" y="1993900"/>
                  </a:lnTo>
                  <a:lnTo>
                    <a:pt x="2419883" y="1993900"/>
                  </a:lnTo>
                  <a:lnTo>
                    <a:pt x="2428163" y="1981200"/>
                  </a:lnTo>
                  <a:close/>
                </a:path>
                <a:path w="2680334" h="1993900">
                  <a:moveTo>
                    <a:pt x="2468232" y="1968500"/>
                  </a:moveTo>
                  <a:lnTo>
                    <a:pt x="211416" y="1968500"/>
                  </a:lnTo>
                  <a:lnTo>
                    <a:pt x="219240" y="1981200"/>
                  </a:lnTo>
                  <a:lnTo>
                    <a:pt x="2460396" y="1981200"/>
                  </a:lnTo>
                  <a:lnTo>
                    <a:pt x="2468232" y="1968500"/>
                  </a:lnTo>
                  <a:close/>
                </a:path>
                <a:path w="2680334" h="1993900">
                  <a:moveTo>
                    <a:pt x="330441" y="1955800"/>
                  </a:moveTo>
                  <a:lnTo>
                    <a:pt x="181114" y="1955800"/>
                  </a:lnTo>
                  <a:lnTo>
                    <a:pt x="188544" y="1968500"/>
                  </a:lnTo>
                  <a:lnTo>
                    <a:pt x="338848" y="1968500"/>
                  </a:lnTo>
                  <a:lnTo>
                    <a:pt x="330441" y="1955800"/>
                  </a:lnTo>
                  <a:close/>
                </a:path>
                <a:path w="2680334" h="1993900">
                  <a:moveTo>
                    <a:pt x="2498559" y="1955800"/>
                  </a:moveTo>
                  <a:lnTo>
                    <a:pt x="2349627" y="1955800"/>
                  </a:lnTo>
                  <a:lnTo>
                    <a:pt x="2341219" y="1968500"/>
                  </a:lnTo>
                  <a:lnTo>
                    <a:pt x="2491130" y="1968500"/>
                  </a:lnTo>
                  <a:lnTo>
                    <a:pt x="2498559" y="1955800"/>
                  </a:lnTo>
                  <a:close/>
                </a:path>
                <a:path w="2680334" h="1993900">
                  <a:moveTo>
                    <a:pt x="254533" y="1943100"/>
                  </a:moveTo>
                  <a:lnTo>
                    <a:pt x="159512" y="1943100"/>
                  </a:lnTo>
                  <a:lnTo>
                    <a:pt x="166992" y="1955800"/>
                  </a:lnTo>
                  <a:lnTo>
                    <a:pt x="262267" y="1955800"/>
                  </a:lnTo>
                  <a:lnTo>
                    <a:pt x="254533" y="1943100"/>
                  </a:lnTo>
                  <a:close/>
                </a:path>
                <a:path w="2680334" h="1993900">
                  <a:moveTo>
                    <a:pt x="2520175" y="1943100"/>
                  </a:moveTo>
                  <a:lnTo>
                    <a:pt x="2425547" y="1943100"/>
                  </a:lnTo>
                  <a:lnTo>
                    <a:pt x="2417813" y="1955800"/>
                  </a:lnTo>
                  <a:lnTo>
                    <a:pt x="2513076" y="1955800"/>
                  </a:lnTo>
                  <a:lnTo>
                    <a:pt x="2520175" y="1943100"/>
                  </a:lnTo>
                  <a:close/>
                </a:path>
                <a:path w="2680334" h="1993900">
                  <a:moveTo>
                    <a:pt x="219303" y="1930400"/>
                  </a:moveTo>
                  <a:lnTo>
                    <a:pt x="145694" y="1930400"/>
                  </a:lnTo>
                  <a:lnTo>
                    <a:pt x="152552" y="1943100"/>
                  </a:lnTo>
                  <a:lnTo>
                    <a:pt x="226606" y="1943100"/>
                  </a:lnTo>
                  <a:lnTo>
                    <a:pt x="219303" y="1930400"/>
                  </a:lnTo>
                  <a:close/>
                </a:path>
                <a:path w="2680334" h="1993900">
                  <a:moveTo>
                    <a:pt x="2534018" y="1930400"/>
                  </a:moveTo>
                  <a:lnTo>
                    <a:pt x="2460764" y="1930400"/>
                  </a:lnTo>
                  <a:lnTo>
                    <a:pt x="2453462" y="1943100"/>
                  </a:lnTo>
                  <a:lnTo>
                    <a:pt x="2527147" y="1943100"/>
                  </a:lnTo>
                  <a:lnTo>
                    <a:pt x="2534018" y="1930400"/>
                  </a:lnTo>
                  <a:close/>
                </a:path>
                <a:path w="2680334" h="1993900">
                  <a:moveTo>
                    <a:pt x="192697" y="1917700"/>
                  </a:moveTo>
                  <a:lnTo>
                    <a:pt x="125869" y="1917700"/>
                  </a:lnTo>
                  <a:lnTo>
                    <a:pt x="132359" y="1930400"/>
                  </a:lnTo>
                  <a:lnTo>
                    <a:pt x="199618" y="1930400"/>
                  </a:lnTo>
                  <a:lnTo>
                    <a:pt x="192697" y="1917700"/>
                  </a:lnTo>
                  <a:close/>
                </a:path>
                <a:path w="2680334" h="1993900">
                  <a:moveTo>
                    <a:pt x="2553855" y="1917700"/>
                  </a:moveTo>
                  <a:lnTo>
                    <a:pt x="2487383" y="1917700"/>
                  </a:lnTo>
                  <a:lnTo>
                    <a:pt x="2480462" y="1930400"/>
                  </a:lnTo>
                  <a:lnTo>
                    <a:pt x="2547366" y="1930400"/>
                  </a:lnTo>
                  <a:lnTo>
                    <a:pt x="2553855" y="1917700"/>
                  </a:lnTo>
                  <a:close/>
                </a:path>
                <a:path w="2680334" h="1993900">
                  <a:moveTo>
                    <a:pt x="173761" y="1905000"/>
                  </a:moveTo>
                  <a:lnTo>
                    <a:pt x="113309" y="1905000"/>
                  </a:lnTo>
                  <a:lnTo>
                    <a:pt x="119519" y="1917700"/>
                  </a:lnTo>
                  <a:lnTo>
                    <a:pt x="180352" y="1917700"/>
                  </a:lnTo>
                  <a:lnTo>
                    <a:pt x="173761" y="1905000"/>
                  </a:lnTo>
                  <a:close/>
                </a:path>
                <a:path w="2680334" h="1993900">
                  <a:moveTo>
                    <a:pt x="2566428" y="1905000"/>
                  </a:moveTo>
                  <a:lnTo>
                    <a:pt x="2506319" y="1905000"/>
                  </a:lnTo>
                  <a:lnTo>
                    <a:pt x="2499715" y="1917700"/>
                  </a:lnTo>
                  <a:lnTo>
                    <a:pt x="2560205" y="1917700"/>
                  </a:lnTo>
                  <a:lnTo>
                    <a:pt x="2566428" y="1905000"/>
                  </a:lnTo>
                  <a:close/>
                </a:path>
                <a:path w="2680334" h="1993900">
                  <a:moveTo>
                    <a:pt x="155778" y="1892300"/>
                  </a:moveTo>
                  <a:lnTo>
                    <a:pt x="95465" y="1892300"/>
                  </a:lnTo>
                  <a:lnTo>
                    <a:pt x="101600" y="1905000"/>
                  </a:lnTo>
                  <a:lnTo>
                    <a:pt x="162026" y="1905000"/>
                  </a:lnTo>
                  <a:lnTo>
                    <a:pt x="155778" y="1892300"/>
                  </a:lnTo>
                  <a:close/>
                </a:path>
                <a:path w="2680334" h="1993900">
                  <a:moveTo>
                    <a:pt x="2584297" y="1892300"/>
                  </a:moveTo>
                  <a:lnTo>
                    <a:pt x="2524302" y="1892300"/>
                  </a:lnTo>
                  <a:lnTo>
                    <a:pt x="2518054" y="1905000"/>
                  </a:lnTo>
                  <a:lnTo>
                    <a:pt x="2578480" y="1905000"/>
                  </a:lnTo>
                  <a:lnTo>
                    <a:pt x="2584297" y="1892300"/>
                  </a:lnTo>
                  <a:close/>
                </a:path>
                <a:path w="2680334" h="1993900">
                  <a:moveTo>
                    <a:pt x="138798" y="1879600"/>
                  </a:moveTo>
                  <a:lnTo>
                    <a:pt x="84289" y="1879600"/>
                  </a:lnTo>
                  <a:lnTo>
                    <a:pt x="89814" y="1892300"/>
                  </a:lnTo>
                  <a:lnTo>
                    <a:pt x="144678" y="1892300"/>
                  </a:lnTo>
                  <a:lnTo>
                    <a:pt x="138798" y="1879600"/>
                  </a:lnTo>
                  <a:close/>
                </a:path>
                <a:path w="2680334" h="1993900">
                  <a:moveTo>
                    <a:pt x="2595486" y="1879600"/>
                  </a:moveTo>
                  <a:lnTo>
                    <a:pt x="2541282" y="1879600"/>
                  </a:lnTo>
                  <a:lnTo>
                    <a:pt x="2535389" y="1892300"/>
                  </a:lnTo>
                  <a:lnTo>
                    <a:pt x="2589961" y="1892300"/>
                  </a:lnTo>
                  <a:lnTo>
                    <a:pt x="2595486" y="1879600"/>
                  </a:lnTo>
                  <a:close/>
                </a:path>
                <a:path w="2680334" h="1993900">
                  <a:moveTo>
                    <a:pt x="128079" y="1866900"/>
                  </a:moveTo>
                  <a:lnTo>
                    <a:pt x="73710" y="1866900"/>
                  </a:lnTo>
                  <a:lnTo>
                    <a:pt x="78917" y="1879600"/>
                  </a:lnTo>
                  <a:lnTo>
                    <a:pt x="133705" y="1879600"/>
                  </a:lnTo>
                  <a:lnTo>
                    <a:pt x="128079" y="1866900"/>
                  </a:lnTo>
                  <a:close/>
                </a:path>
                <a:path w="2680334" h="1993900">
                  <a:moveTo>
                    <a:pt x="2606090" y="1866900"/>
                  </a:moveTo>
                  <a:lnTo>
                    <a:pt x="2552001" y="1866900"/>
                  </a:lnTo>
                  <a:lnTo>
                    <a:pt x="2546375" y="1879600"/>
                  </a:lnTo>
                  <a:lnTo>
                    <a:pt x="2600858" y="1879600"/>
                  </a:lnTo>
                  <a:lnTo>
                    <a:pt x="2606090" y="1866900"/>
                  </a:lnTo>
                  <a:close/>
                </a:path>
                <a:path w="2680334" h="1993900">
                  <a:moveTo>
                    <a:pt x="103504" y="1841500"/>
                  </a:moveTo>
                  <a:lnTo>
                    <a:pt x="58991" y="1841500"/>
                  </a:lnTo>
                  <a:lnTo>
                    <a:pt x="63728" y="1854200"/>
                  </a:lnTo>
                  <a:lnTo>
                    <a:pt x="68643" y="1866900"/>
                  </a:lnTo>
                  <a:lnTo>
                    <a:pt x="118160" y="1866900"/>
                  </a:lnTo>
                  <a:lnTo>
                    <a:pt x="112941" y="1854200"/>
                  </a:lnTo>
                  <a:lnTo>
                    <a:pt x="108445" y="1854200"/>
                  </a:lnTo>
                  <a:lnTo>
                    <a:pt x="103504" y="1841500"/>
                  </a:lnTo>
                  <a:close/>
                </a:path>
                <a:path w="2680334" h="1993900">
                  <a:moveTo>
                    <a:pt x="2620835" y="1841500"/>
                  </a:moveTo>
                  <a:lnTo>
                    <a:pt x="2576576" y="1841500"/>
                  </a:lnTo>
                  <a:lnTo>
                    <a:pt x="2571635" y="1854200"/>
                  </a:lnTo>
                  <a:lnTo>
                    <a:pt x="2567139" y="1854200"/>
                  </a:lnTo>
                  <a:lnTo>
                    <a:pt x="2561920" y="1866900"/>
                  </a:lnTo>
                  <a:lnTo>
                    <a:pt x="2611437" y="1866900"/>
                  </a:lnTo>
                  <a:lnTo>
                    <a:pt x="2616073" y="1854200"/>
                  </a:lnTo>
                  <a:lnTo>
                    <a:pt x="2620835" y="1841500"/>
                  </a:lnTo>
                  <a:close/>
                </a:path>
                <a:path w="2680334" h="1993900">
                  <a:moveTo>
                    <a:pt x="94614" y="1828800"/>
                  </a:moveTo>
                  <a:lnTo>
                    <a:pt x="49974" y="1828800"/>
                  </a:lnTo>
                  <a:lnTo>
                    <a:pt x="54394" y="1841500"/>
                  </a:lnTo>
                  <a:lnTo>
                    <a:pt x="99263" y="1841500"/>
                  </a:lnTo>
                  <a:lnTo>
                    <a:pt x="94614" y="1828800"/>
                  </a:lnTo>
                  <a:close/>
                </a:path>
                <a:path w="2680334" h="1993900">
                  <a:moveTo>
                    <a:pt x="2629865" y="1828800"/>
                  </a:moveTo>
                  <a:lnTo>
                    <a:pt x="2585453" y="1828800"/>
                  </a:lnTo>
                  <a:lnTo>
                    <a:pt x="2580805" y="1841500"/>
                  </a:lnTo>
                  <a:lnTo>
                    <a:pt x="2625432" y="1841500"/>
                  </a:lnTo>
                  <a:lnTo>
                    <a:pt x="2629865" y="1828800"/>
                  </a:lnTo>
                  <a:close/>
                </a:path>
                <a:path w="2680334" h="1993900">
                  <a:moveTo>
                    <a:pt x="86309" y="1816100"/>
                  </a:moveTo>
                  <a:lnTo>
                    <a:pt x="41643" y="1816100"/>
                  </a:lnTo>
                  <a:lnTo>
                    <a:pt x="45720" y="1828800"/>
                  </a:lnTo>
                  <a:lnTo>
                    <a:pt x="90639" y="1828800"/>
                  </a:lnTo>
                  <a:lnTo>
                    <a:pt x="86309" y="1816100"/>
                  </a:lnTo>
                  <a:close/>
                </a:path>
                <a:path w="2680334" h="1993900">
                  <a:moveTo>
                    <a:pt x="2638221" y="1816100"/>
                  </a:moveTo>
                  <a:lnTo>
                    <a:pt x="2593771" y="1816100"/>
                  </a:lnTo>
                  <a:lnTo>
                    <a:pt x="2589428" y="1828800"/>
                  </a:lnTo>
                  <a:lnTo>
                    <a:pt x="2634119" y="1828800"/>
                  </a:lnTo>
                  <a:lnTo>
                    <a:pt x="2638221" y="1816100"/>
                  </a:lnTo>
                  <a:close/>
                </a:path>
                <a:path w="2680334" h="1993900">
                  <a:moveTo>
                    <a:pt x="71462" y="1790700"/>
                  </a:moveTo>
                  <a:lnTo>
                    <a:pt x="30429" y="1790700"/>
                  </a:lnTo>
                  <a:lnTo>
                    <a:pt x="33985" y="1803400"/>
                  </a:lnTo>
                  <a:lnTo>
                    <a:pt x="37934" y="1816100"/>
                  </a:lnTo>
                  <a:lnTo>
                    <a:pt x="82600" y="1816100"/>
                  </a:lnTo>
                  <a:lnTo>
                    <a:pt x="78574" y="1803400"/>
                  </a:lnTo>
                  <a:lnTo>
                    <a:pt x="75158" y="1803400"/>
                  </a:lnTo>
                  <a:lnTo>
                    <a:pt x="71462" y="1790700"/>
                  </a:lnTo>
                  <a:close/>
                </a:path>
                <a:path w="2680334" h="1993900">
                  <a:moveTo>
                    <a:pt x="2649448" y="1790700"/>
                  </a:moveTo>
                  <a:lnTo>
                    <a:pt x="2608618" y="1790700"/>
                  </a:lnTo>
                  <a:lnTo>
                    <a:pt x="2604922" y="1803400"/>
                  </a:lnTo>
                  <a:lnTo>
                    <a:pt x="2601493" y="1803400"/>
                  </a:lnTo>
                  <a:lnTo>
                    <a:pt x="2597467" y="1816100"/>
                  </a:lnTo>
                  <a:lnTo>
                    <a:pt x="2642146" y="1816100"/>
                  </a:lnTo>
                  <a:lnTo>
                    <a:pt x="2645892" y="1803400"/>
                  </a:lnTo>
                  <a:lnTo>
                    <a:pt x="2649448" y="1790700"/>
                  </a:lnTo>
                  <a:close/>
                </a:path>
                <a:path w="2680334" h="1993900">
                  <a:moveTo>
                    <a:pt x="64960" y="1778000"/>
                  </a:moveTo>
                  <a:lnTo>
                    <a:pt x="23863" y="1778000"/>
                  </a:lnTo>
                  <a:lnTo>
                    <a:pt x="27050" y="1790700"/>
                  </a:lnTo>
                  <a:lnTo>
                    <a:pt x="68338" y="1790700"/>
                  </a:lnTo>
                  <a:lnTo>
                    <a:pt x="64960" y="1778000"/>
                  </a:lnTo>
                  <a:close/>
                </a:path>
                <a:path w="2680334" h="1993900">
                  <a:moveTo>
                    <a:pt x="2656039" y="1778000"/>
                  </a:moveTo>
                  <a:lnTo>
                    <a:pt x="2615107" y="1778000"/>
                  </a:lnTo>
                  <a:lnTo>
                    <a:pt x="2611742" y="1790700"/>
                  </a:lnTo>
                  <a:lnTo>
                    <a:pt x="2652839" y="1790700"/>
                  </a:lnTo>
                  <a:lnTo>
                    <a:pt x="2656039" y="1778000"/>
                  </a:lnTo>
                  <a:close/>
                </a:path>
                <a:path w="2680334" h="1993900">
                  <a:moveTo>
                    <a:pt x="53936" y="1752600"/>
                  </a:moveTo>
                  <a:lnTo>
                    <a:pt x="15544" y="1752600"/>
                  </a:lnTo>
                  <a:lnTo>
                    <a:pt x="18034" y="1765300"/>
                  </a:lnTo>
                  <a:lnTo>
                    <a:pt x="20853" y="1778000"/>
                  </a:lnTo>
                  <a:lnTo>
                    <a:pt x="62141" y="1778000"/>
                  </a:lnTo>
                  <a:lnTo>
                    <a:pt x="59118" y="1765300"/>
                  </a:lnTo>
                  <a:lnTo>
                    <a:pt x="56603" y="1765300"/>
                  </a:lnTo>
                  <a:lnTo>
                    <a:pt x="53936" y="1752600"/>
                  </a:lnTo>
                  <a:close/>
                </a:path>
                <a:path w="2680334" h="1993900">
                  <a:moveTo>
                    <a:pt x="2664523" y="1752600"/>
                  </a:moveTo>
                  <a:lnTo>
                    <a:pt x="2626144" y="1752600"/>
                  </a:lnTo>
                  <a:lnTo>
                    <a:pt x="2623477" y="1765300"/>
                  </a:lnTo>
                  <a:lnTo>
                    <a:pt x="2620962" y="1765300"/>
                  </a:lnTo>
                  <a:lnTo>
                    <a:pt x="2617939" y="1778000"/>
                  </a:lnTo>
                  <a:lnTo>
                    <a:pt x="2659062" y="1778000"/>
                  </a:lnTo>
                  <a:lnTo>
                    <a:pt x="2661894" y="1765300"/>
                  </a:lnTo>
                  <a:lnTo>
                    <a:pt x="2664523" y="1752600"/>
                  </a:lnTo>
                  <a:close/>
                </a:path>
                <a:path w="2680334" h="1993900">
                  <a:moveTo>
                    <a:pt x="47447" y="1727200"/>
                  </a:moveTo>
                  <a:lnTo>
                    <a:pt x="8712" y="1727200"/>
                  </a:lnTo>
                  <a:lnTo>
                    <a:pt x="10744" y="1739900"/>
                  </a:lnTo>
                  <a:lnTo>
                    <a:pt x="12979" y="1752600"/>
                  </a:lnTo>
                  <a:lnTo>
                    <a:pt x="54089" y="1752600"/>
                  </a:lnTo>
                  <a:lnTo>
                    <a:pt x="51600" y="1739900"/>
                  </a:lnTo>
                  <a:lnTo>
                    <a:pt x="49568" y="1739900"/>
                  </a:lnTo>
                  <a:lnTo>
                    <a:pt x="47447" y="1727200"/>
                  </a:lnTo>
                  <a:close/>
                </a:path>
                <a:path w="2680334" h="1993900">
                  <a:moveTo>
                    <a:pt x="2671254" y="1727200"/>
                  </a:moveTo>
                  <a:lnTo>
                    <a:pt x="2632621" y="1727200"/>
                  </a:lnTo>
                  <a:lnTo>
                    <a:pt x="2630512" y="1739900"/>
                  </a:lnTo>
                  <a:lnTo>
                    <a:pt x="2628480" y="1739900"/>
                  </a:lnTo>
                  <a:lnTo>
                    <a:pt x="2625991" y="1752600"/>
                  </a:lnTo>
                  <a:lnTo>
                    <a:pt x="2666961" y="1752600"/>
                  </a:lnTo>
                  <a:lnTo>
                    <a:pt x="2669209" y="1739900"/>
                  </a:lnTo>
                  <a:lnTo>
                    <a:pt x="2671254" y="1727200"/>
                  </a:lnTo>
                  <a:close/>
                </a:path>
                <a:path w="2680334" h="1993900">
                  <a:moveTo>
                    <a:pt x="41313" y="1701800"/>
                  </a:moveTo>
                  <a:lnTo>
                    <a:pt x="3848" y="1701800"/>
                  </a:lnTo>
                  <a:lnTo>
                    <a:pt x="5257" y="1714500"/>
                  </a:lnTo>
                  <a:lnTo>
                    <a:pt x="6883" y="1727200"/>
                  </a:lnTo>
                  <a:lnTo>
                    <a:pt x="45745" y="1727200"/>
                  </a:lnTo>
                  <a:lnTo>
                    <a:pt x="44018" y="1714500"/>
                  </a:lnTo>
                  <a:lnTo>
                    <a:pt x="42659" y="1714500"/>
                  </a:lnTo>
                  <a:lnTo>
                    <a:pt x="41313" y="1701800"/>
                  </a:lnTo>
                  <a:close/>
                </a:path>
                <a:path w="2680334" h="1993900">
                  <a:moveTo>
                    <a:pt x="2676156" y="1701800"/>
                  </a:moveTo>
                  <a:lnTo>
                    <a:pt x="2638767" y="1701800"/>
                  </a:lnTo>
                  <a:lnTo>
                    <a:pt x="2637421" y="1714500"/>
                  </a:lnTo>
                  <a:lnTo>
                    <a:pt x="2636062" y="1714500"/>
                  </a:lnTo>
                  <a:lnTo>
                    <a:pt x="2634322" y="1727200"/>
                  </a:lnTo>
                  <a:lnTo>
                    <a:pt x="2673095" y="1727200"/>
                  </a:lnTo>
                  <a:lnTo>
                    <a:pt x="2674734" y="1714500"/>
                  </a:lnTo>
                  <a:lnTo>
                    <a:pt x="2676156" y="1701800"/>
                  </a:lnTo>
                  <a:close/>
                </a:path>
                <a:path w="2680334" h="1993900">
                  <a:moveTo>
                    <a:pt x="42570" y="1701800"/>
                  </a:moveTo>
                  <a:lnTo>
                    <a:pt x="42659" y="1714500"/>
                  </a:lnTo>
                  <a:lnTo>
                    <a:pt x="44107" y="1714500"/>
                  </a:lnTo>
                  <a:lnTo>
                    <a:pt x="42570" y="1701800"/>
                  </a:lnTo>
                  <a:close/>
                </a:path>
                <a:path w="2680334" h="1993900">
                  <a:moveTo>
                    <a:pt x="2637497" y="1701800"/>
                  </a:moveTo>
                  <a:lnTo>
                    <a:pt x="2635961" y="1714500"/>
                  </a:lnTo>
                  <a:lnTo>
                    <a:pt x="2637421" y="1714500"/>
                  </a:lnTo>
                  <a:lnTo>
                    <a:pt x="2637497" y="1701800"/>
                  </a:lnTo>
                  <a:close/>
                </a:path>
                <a:path w="2680334" h="1993900">
                  <a:moveTo>
                    <a:pt x="38671" y="1676400"/>
                  </a:moveTo>
                  <a:lnTo>
                    <a:pt x="914" y="1676400"/>
                  </a:lnTo>
                  <a:lnTo>
                    <a:pt x="1650" y="1689100"/>
                  </a:lnTo>
                  <a:lnTo>
                    <a:pt x="2641" y="1701800"/>
                  </a:lnTo>
                  <a:lnTo>
                    <a:pt x="41389" y="1701800"/>
                  </a:lnTo>
                  <a:lnTo>
                    <a:pt x="40246" y="1689100"/>
                  </a:lnTo>
                  <a:lnTo>
                    <a:pt x="39408" y="1689100"/>
                  </a:lnTo>
                  <a:lnTo>
                    <a:pt x="38671" y="1676400"/>
                  </a:lnTo>
                  <a:close/>
                </a:path>
                <a:path w="2680334" h="1993900">
                  <a:moveTo>
                    <a:pt x="2679153" y="1676400"/>
                  </a:moveTo>
                  <a:lnTo>
                    <a:pt x="2641396" y="1676400"/>
                  </a:lnTo>
                  <a:lnTo>
                    <a:pt x="2640660" y="1689100"/>
                  </a:lnTo>
                  <a:lnTo>
                    <a:pt x="2639834" y="1689100"/>
                  </a:lnTo>
                  <a:lnTo>
                    <a:pt x="2638691" y="1701800"/>
                  </a:lnTo>
                  <a:lnTo>
                    <a:pt x="2677375" y="1701800"/>
                  </a:lnTo>
                  <a:lnTo>
                    <a:pt x="2678366" y="1689100"/>
                  </a:lnTo>
                  <a:lnTo>
                    <a:pt x="2679153" y="1676400"/>
                  </a:lnTo>
                  <a:close/>
                </a:path>
                <a:path w="2680334" h="1993900">
                  <a:moveTo>
                    <a:pt x="37896" y="330200"/>
                  </a:moveTo>
                  <a:lnTo>
                    <a:pt x="12" y="330200"/>
                  </a:lnTo>
                  <a:lnTo>
                    <a:pt x="0" y="1663700"/>
                  </a:lnTo>
                  <a:lnTo>
                    <a:pt x="330" y="1676400"/>
                  </a:lnTo>
                  <a:lnTo>
                    <a:pt x="38709" y="1676400"/>
                  </a:lnTo>
                  <a:lnTo>
                    <a:pt x="38176" y="1663700"/>
                  </a:lnTo>
                  <a:lnTo>
                    <a:pt x="37896" y="1663700"/>
                  </a:lnTo>
                  <a:lnTo>
                    <a:pt x="37896" y="330200"/>
                  </a:lnTo>
                  <a:close/>
                </a:path>
                <a:path w="2680334" h="1993900">
                  <a:moveTo>
                    <a:pt x="2680081" y="330200"/>
                  </a:moveTo>
                  <a:lnTo>
                    <a:pt x="2642184" y="330200"/>
                  </a:lnTo>
                  <a:lnTo>
                    <a:pt x="2642184" y="1663700"/>
                  </a:lnTo>
                  <a:lnTo>
                    <a:pt x="2641892" y="1663700"/>
                  </a:lnTo>
                  <a:lnTo>
                    <a:pt x="2641371" y="1676400"/>
                  </a:lnTo>
                  <a:lnTo>
                    <a:pt x="2679725" y="1676400"/>
                  </a:lnTo>
                  <a:lnTo>
                    <a:pt x="2680068" y="1663700"/>
                  </a:lnTo>
                  <a:lnTo>
                    <a:pt x="2680081" y="330200"/>
                  </a:lnTo>
                  <a:close/>
                </a:path>
                <a:path w="2680334" h="1993900">
                  <a:moveTo>
                    <a:pt x="41389" y="292100"/>
                  </a:moveTo>
                  <a:lnTo>
                    <a:pt x="2705" y="292100"/>
                  </a:lnTo>
                  <a:lnTo>
                    <a:pt x="1701" y="304800"/>
                  </a:lnTo>
                  <a:lnTo>
                    <a:pt x="914" y="317500"/>
                  </a:lnTo>
                  <a:lnTo>
                    <a:pt x="355" y="330200"/>
                  </a:lnTo>
                  <a:lnTo>
                    <a:pt x="38176" y="330200"/>
                  </a:lnTo>
                  <a:lnTo>
                    <a:pt x="38709" y="317500"/>
                  </a:lnTo>
                  <a:lnTo>
                    <a:pt x="39408" y="304800"/>
                  </a:lnTo>
                  <a:lnTo>
                    <a:pt x="40246" y="304800"/>
                  </a:lnTo>
                  <a:lnTo>
                    <a:pt x="41389" y="292100"/>
                  </a:lnTo>
                  <a:close/>
                </a:path>
                <a:path w="2680334" h="1993900">
                  <a:moveTo>
                    <a:pt x="2677375" y="292100"/>
                  </a:moveTo>
                  <a:lnTo>
                    <a:pt x="2638691" y="292100"/>
                  </a:lnTo>
                  <a:lnTo>
                    <a:pt x="2639834" y="304800"/>
                  </a:lnTo>
                  <a:lnTo>
                    <a:pt x="2640660" y="304800"/>
                  </a:lnTo>
                  <a:lnTo>
                    <a:pt x="2641396" y="317500"/>
                  </a:lnTo>
                  <a:lnTo>
                    <a:pt x="2641892" y="330200"/>
                  </a:lnTo>
                  <a:lnTo>
                    <a:pt x="2679750" y="330200"/>
                  </a:lnTo>
                  <a:lnTo>
                    <a:pt x="2679191" y="317500"/>
                  </a:lnTo>
                  <a:lnTo>
                    <a:pt x="2678417" y="304800"/>
                  </a:lnTo>
                  <a:lnTo>
                    <a:pt x="2677375" y="292100"/>
                  </a:lnTo>
                  <a:close/>
                </a:path>
                <a:path w="2680334" h="1993900">
                  <a:moveTo>
                    <a:pt x="40297" y="304800"/>
                  </a:moveTo>
                  <a:lnTo>
                    <a:pt x="39408" y="304800"/>
                  </a:lnTo>
                  <a:lnTo>
                    <a:pt x="39357" y="317500"/>
                  </a:lnTo>
                  <a:lnTo>
                    <a:pt x="40297" y="304800"/>
                  </a:lnTo>
                  <a:close/>
                </a:path>
                <a:path w="2680334" h="1993900">
                  <a:moveTo>
                    <a:pt x="2640660" y="304800"/>
                  </a:moveTo>
                  <a:lnTo>
                    <a:pt x="2639771" y="304800"/>
                  </a:lnTo>
                  <a:lnTo>
                    <a:pt x="2640711" y="317500"/>
                  </a:lnTo>
                  <a:lnTo>
                    <a:pt x="2640660" y="304800"/>
                  </a:lnTo>
                  <a:close/>
                </a:path>
                <a:path w="2680334" h="1993900">
                  <a:moveTo>
                    <a:pt x="45745" y="266700"/>
                  </a:moveTo>
                  <a:lnTo>
                    <a:pt x="6883" y="266700"/>
                  </a:lnTo>
                  <a:lnTo>
                    <a:pt x="5346" y="279400"/>
                  </a:lnTo>
                  <a:lnTo>
                    <a:pt x="3924" y="292100"/>
                  </a:lnTo>
                  <a:lnTo>
                    <a:pt x="42570" y="292100"/>
                  </a:lnTo>
                  <a:lnTo>
                    <a:pt x="44107" y="279400"/>
                  </a:lnTo>
                  <a:lnTo>
                    <a:pt x="45745" y="266700"/>
                  </a:lnTo>
                  <a:close/>
                </a:path>
                <a:path w="2680334" h="1993900">
                  <a:moveTo>
                    <a:pt x="2673184" y="266700"/>
                  </a:moveTo>
                  <a:lnTo>
                    <a:pt x="2634322" y="266700"/>
                  </a:lnTo>
                  <a:lnTo>
                    <a:pt x="2636062" y="279400"/>
                  </a:lnTo>
                  <a:lnTo>
                    <a:pt x="2637497" y="292100"/>
                  </a:lnTo>
                  <a:lnTo>
                    <a:pt x="2676232" y="292100"/>
                  </a:lnTo>
                  <a:lnTo>
                    <a:pt x="2674734" y="279400"/>
                  </a:lnTo>
                  <a:lnTo>
                    <a:pt x="2673184" y="266700"/>
                  </a:lnTo>
                  <a:close/>
                </a:path>
                <a:path w="2680334" h="1993900">
                  <a:moveTo>
                    <a:pt x="54089" y="241300"/>
                  </a:moveTo>
                  <a:lnTo>
                    <a:pt x="13106" y="241300"/>
                  </a:lnTo>
                  <a:lnTo>
                    <a:pt x="10744" y="254000"/>
                  </a:lnTo>
                  <a:lnTo>
                    <a:pt x="8826" y="266700"/>
                  </a:lnTo>
                  <a:lnTo>
                    <a:pt x="47447" y="266700"/>
                  </a:lnTo>
                  <a:lnTo>
                    <a:pt x="49568" y="254000"/>
                  </a:lnTo>
                  <a:lnTo>
                    <a:pt x="51600" y="254000"/>
                  </a:lnTo>
                  <a:lnTo>
                    <a:pt x="54089" y="241300"/>
                  </a:lnTo>
                  <a:close/>
                </a:path>
                <a:path w="2680334" h="1993900">
                  <a:moveTo>
                    <a:pt x="2669324" y="254000"/>
                  </a:moveTo>
                  <a:lnTo>
                    <a:pt x="2630512" y="254000"/>
                  </a:lnTo>
                  <a:lnTo>
                    <a:pt x="2632621" y="266700"/>
                  </a:lnTo>
                  <a:lnTo>
                    <a:pt x="2671356" y="266700"/>
                  </a:lnTo>
                  <a:lnTo>
                    <a:pt x="2669324" y="254000"/>
                  </a:lnTo>
                  <a:close/>
                </a:path>
                <a:path w="2680334" h="1993900">
                  <a:moveTo>
                    <a:pt x="2661894" y="228600"/>
                  </a:moveTo>
                  <a:lnTo>
                    <a:pt x="2620784" y="228600"/>
                  </a:lnTo>
                  <a:lnTo>
                    <a:pt x="2623629" y="241300"/>
                  </a:lnTo>
                  <a:lnTo>
                    <a:pt x="2625991" y="241300"/>
                  </a:lnTo>
                  <a:lnTo>
                    <a:pt x="2628480" y="254000"/>
                  </a:lnTo>
                  <a:lnTo>
                    <a:pt x="2667088" y="254000"/>
                  </a:lnTo>
                  <a:lnTo>
                    <a:pt x="2664663" y="241300"/>
                  </a:lnTo>
                  <a:lnTo>
                    <a:pt x="2661894" y="228600"/>
                  </a:lnTo>
                  <a:close/>
                </a:path>
                <a:path w="2680334" h="1993900">
                  <a:moveTo>
                    <a:pt x="59283" y="228600"/>
                  </a:moveTo>
                  <a:lnTo>
                    <a:pt x="18186" y="228600"/>
                  </a:lnTo>
                  <a:lnTo>
                    <a:pt x="15544" y="241300"/>
                  </a:lnTo>
                  <a:lnTo>
                    <a:pt x="56438" y="241300"/>
                  </a:lnTo>
                  <a:lnTo>
                    <a:pt x="59283" y="228600"/>
                  </a:lnTo>
                  <a:close/>
                </a:path>
                <a:path w="2680334" h="1993900">
                  <a:moveTo>
                    <a:pt x="68338" y="203200"/>
                  </a:moveTo>
                  <a:lnTo>
                    <a:pt x="27228" y="203200"/>
                  </a:lnTo>
                  <a:lnTo>
                    <a:pt x="24028" y="215900"/>
                  </a:lnTo>
                  <a:lnTo>
                    <a:pt x="21018" y="228600"/>
                  </a:lnTo>
                  <a:lnTo>
                    <a:pt x="59118" y="228600"/>
                  </a:lnTo>
                  <a:lnTo>
                    <a:pt x="62141" y="215900"/>
                  </a:lnTo>
                  <a:lnTo>
                    <a:pt x="64960" y="215900"/>
                  </a:lnTo>
                  <a:lnTo>
                    <a:pt x="68338" y="203200"/>
                  </a:lnTo>
                  <a:close/>
                </a:path>
                <a:path w="2680334" h="1993900">
                  <a:moveTo>
                    <a:pt x="65150" y="215900"/>
                  </a:moveTo>
                  <a:lnTo>
                    <a:pt x="62141" y="215900"/>
                  </a:lnTo>
                  <a:lnTo>
                    <a:pt x="61963" y="228600"/>
                  </a:lnTo>
                  <a:lnTo>
                    <a:pt x="65150" y="215900"/>
                  </a:lnTo>
                  <a:close/>
                </a:path>
                <a:path w="2680334" h="1993900">
                  <a:moveTo>
                    <a:pt x="2617939" y="215900"/>
                  </a:moveTo>
                  <a:lnTo>
                    <a:pt x="2614917" y="215900"/>
                  </a:lnTo>
                  <a:lnTo>
                    <a:pt x="2618117" y="228600"/>
                  </a:lnTo>
                  <a:lnTo>
                    <a:pt x="2617939" y="215900"/>
                  </a:lnTo>
                  <a:close/>
                </a:path>
                <a:path w="2680334" h="1993900">
                  <a:moveTo>
                    <a:pt x="2653017" y="203200"/>
                  </a:moveTo>
                  <a:lnTo>
                    <a:pt x="2611742" y="203200"/>
                  </a:lnTo>
                  <a:lnTo>
                    <a:pt x="2615107" y="215900"/>
                  </a:lnTo>
                  <a:lnTo>
                    <a:pt x="2617939" y="215900"/>
                  </a:lnTo>
                  <a:lnTo>
                    <a:pt x="2620962" y="228600"/>
                  </a:lnTo>
                  <a:lnTo>
                    <a:pt x="2659227" y="228600"/>
                  </a:lnTo>
                  <a:lnTo>
                    <a:pt x="2656217" y="215900"/>
                  </a:lnTo>
                  <a:lnTo>
                    <a:pt x="2653017" y="203200"/>
                  </a:lnTo>
                  <a:close/>
                </a:path>
                <a:path w="2680334" h="1993900">
                  <a:moveTo>
                    <a:pt x="75158" y="190500"/>
                  </a:moveTo>
                  <a:lnTo>
                    <a:pt x="34188" y="190500"/>
                  </a:lnTo>
                  <a:lnTo>
                    <a:pt x="30619" y="203200"/>
                  </a:lnTo>
                  <a:lnTo>
                    <a:pt x="71462" y="203200"/>
                  </a:lnTo>
                  <a:lnTo>
                    <a:pt x="75158" y="190500"/>
                  </a:lnTo>
                  <a:close/>
                </a:path>
                <a:path w="2680334" h="1993900">
                  <a:moveTo>
                    <a:pt x="2646083" y="190500"/>
                  </a:moveTo>
                  <a:lnTo>
                    <a:pt x="2604922" y="190500"/>
                  </a:lnTo>
                  <a:lnTo>
                    <a:pt x="2608618" y="203200"/>
                  </a:lnTo>
                  <a:lnTo>
                    <a:pt x="2649639" y="203200"/>
                  </a:lnTo>
                  <a:lnTo>
                    <a:pt x="2646083" y="190500"/>
                  </a:lnTo>
                  <a:close/>
                </a:path>
                <a:path w="2680334" h="1993900">
                  <a:moveTo>
                    <a:pt x="90639" y="165100"/>
                  </a:moveTo>
                  <a:lnTo>
                    <a:pt x="45948" y="165100"/>
                  </a:lnTo>
                  <a:lnTo>
                    <a:pt x="41859" y="177800"/>
                  </a:lnTo>
                  <a:lnTo>
                    <a:pt x="37934" y="190500"/>
                  </a:lnTo>
                  <a:lnTo>
                    <a:pt x="78574" y="190500"/>
                  </a:lnTo>
                  <a:lnTo>
                    <a:pt x="82600" y="177800"/>
                  </a:lnTo>
                  <a:lnTo>
                    <a:pt x="86309" y="177800"/>
                  </a:lnTo>
                  <a:lnTo>
                    <a:pt x="90639" y="165100"/>
                  </a:lnTo>
                  <a:close/>
                </a:path>
                <a:path w="2680334" h="1993900">
                  <a:moveTo>
                    <a:pt x="2634348" y="165100"/>
                  </a:moveTo>
                  <a:lnTo>
                    <a:pt x="2589428" y="165100"/>
                  </a:lnTo>
                  <a:lnTo>
                    <a:pt x="2593771" y="177800"/>
                  </a:lnTo>
                  <a:lnTo>
                    <a:pt x="2597467" y="177800"/>
                  </a:lnTo>
                  <a:lnTo>
                    <a:pt x="2601493" y="190500"/>
                  </a:lnTo>
                  <a:lnTo>
                    <a:pt x="2642349" y="190500"/>
                  </a:lnTo>
                  <a:lnTo>
                    <a:pt x="2638437" y="177800"/>
                  </a:lnTo>
                  <a:lnTo>
                    <a:pt x="2634348" y="165100"/>
                  </a:lnTo>
                  <a:close/>
                </a:path>
                <a:path w="2680334" h="1993900">
                  <a:moveTo>
                    <a:pt x="99263" y="152400"/>
                  </a:moveTo>
                  <a:lnTo>
                    <a:pt x="54394" y="152400"/>
                  </a:lnTo>
                  <a:lnTo>
                    <a:pt x="50215" y="165100"/>
                  </a:lnTo>
                  <a:lnTo>
                    <a:pt x="94614" y="165100"/>
                  </a:lnTo>
                  <a:lnTo>
                    <a:pt x="99263" y="152400"/>
                  </a:lnTo>
                  <a:close/>
                </a:path>
                <a:path w="2680334" h="1993900">
                  <a:moveTo>
                    <a:pt x="2625674" y="152400"/>
                  </a:moveTo>
                  <a:lnTo>
                    <a:pt x="2580805" y="152400"/>
                  </a:lnTo>
                  <a:lnTo>
                    <a:pt x="2585453" y="165100"/>
                  </a:lnTo>
                  <a:lnTo>
                    <a:pt x="2629865" y="165100"/>
                  </a:lnTo>
                  <a:lnTo>
                    <a:pt x="2625674" y="152400"/>
                  </a:lnTo>
                  <a:close/>
                </a:path>
                <a:path w="2680334" h="1993900">
                  <a:moveTo>
                    <a:pt x="108445" y="139700"/>
                  </a:moveTo>
                  <a:lnTo>
                    <a:pt x="63995" y="139700"/>
                  </a:lnTo>
                  <a:lnTo>
                    <a:pt x="59245" y="152400"/>
                  </a:lnTo>
                  <a:lnTo>
                    <a:pt x="103504" y="152400"/>
                  </a:lnTo>
                  <a:lnTo>
                    <a:pt x="108445" y="139700"/>
                  </a:lnTo>
                  <a:close/>
                </a:path>
                <a:path w="2680334" h="1993900">
                  <a:moveTo>
                    <a:pt x="113233" y="139700"/>
                  </a:moveTo>
                  <a:lnTo>
                    <a:pt x="108445" y="139700"/>
                  </a:lnTo>
                  <a:lnTo>
                    <a:pt x="108153" y="152400"/>
                  </a:lnTo>
                  <a:lnTo>
                    <a:pt x="113233" y="139700"/>
                  </a:lnTo>
                  <a:close/>
                </a:path>
                <a:path w="2680334" h="1993900">
                  <a:moveTo>
                    <a:pt x="2571635" y="139700"/>
                  </a:moveTo>
                  <a:lnTo>
                    <a:pt x="2566835" y="139700"/>
                  </a:lnTo>
                  <a:lnTo>
                    <a:pt x="2571915" y="152400"/>
                  </a:lnTo>
                  <a:lnTo>
                    <a:pt x="2571635" y="139700"/>
                  </a:lnTo>
                  <a:close/>
                </a:path>
                <a:path w="2680334" h="1993900">
                  <a:moveTo>
                    <a:pt x="2616339" y="139700"/>
                  </a:moveTo>
                  <a:lnTo>
                    <a:pt x="2571635" y="139700"/>
                  </a:lnTo>
                  <a:lnTo>
                    <a:pt x="2576576" y="152400"/>
                  </a:lnTo>
                  <a:lnTo>
                    <a:pt x="2621089" y="152400"/>
                  </a:lnTo>
                  <a:lnTo>
                    <a:pt x="2616339" y="139700"/>
                  </a:lnTo>
                  <a:close/>
                </a:path>
                <a:path w="2680334" h="1993900">
                  <a:moveTo>
                    <a:pt x="123215" y="127000"/>
                  </a:moveTo>
                  <a:lnTo>
                    <a:pt x="73990" y="127000"/>
                  </a:lnTo>
                  <a:lnTo>
                    <a:pt x="68910" y="139700"/>
                  </a:lnTo>
                  <a:lnTo>
                    <a:pt x="117855" y="139700"/>
                  </a:lnTo>
                  <a:lnTo>
                    <a:pt x="123215" y="127000"/>
                  </a:lnTo>
                  <a:close/>
                </a:path>
                <a:path w="2680334" h="1993900">
                  <a:moveTo>
                    <a:pt x="2606370" y="127000"/>
                  </a:moveTo>
                  <a:lnTo>
                    <a:pt x="2556865" y="127000"/>
                  </a:lnTo>
                  <a:lnTo>
                    <a:pt x="2562225" y="139700"/>
                  </a:lnTo>
                  <a:lnTo>
                    <a:pt x="2611437" y="139700"/>
                  </a:lnTo>
                  <a:lnTo>
                    <a:pt x="2606370" y="127000"/>
                  </a:lnTo>
                  <a:close/>
                </a:path>
                <a:path w="2680334" h="1993900">
                  <a:moveTo>
                    <a:pt x="133705" y="114300"/>
                  </a:moveTo>
                  <a:lnTo>
                    <a:pt x="84594" y="114300"/>
                  </a:lnTo>
                  <a:lnTo>
                    <a:pt x="79209" y="127000"/>
                  </a:lnTo>
                  <a:lnTo>
                    <a:pt x="128079" y="127000"/>
                  </a:lnTo>
                  <a:lnTo>
                    <a:pt x="133705" y="114300"/>
                  </a:lnTo>
                  <a:close/>
                </a:path>
                <a:path w="2680334" h="1993900">
                  <a:moveTo>
                    <a:pt x="2595778" y="114300"/>
                  </a:moveTo>
                  <a:lnTo>
                    <a:pt x="2546375" y="114300"/>
                  </a:lnTo>
                  <a:lnTo>
                    <a:pt x="2552001" y="127000"/>
                  </a:lnTo>
                  <a:lnTo>
                    <a:pt x="2601150" y="127000"/>
                  </a:lnTo>
                  <a:lnTo>
                    <a:pt x="2595778" y="114300"/>
                  </a:lnTo>
                  <a:close/>
                </a:path>
                <a:path w="2680334" h="1993900">
                  <a:moveTo>
                    <a:pt x="150342" y="101600"/>
                  </a:moveTo>
                  <a:lnTo>
                    <a:pt x="95783" y="101600"/>
                  </a:lnTo>
                  <a:lnTo>
                    <a:pt x="90119" y="114300"/>
                  </a:lnTo>
                  <a:lnTo>
                    <a:pt x="144335" y="114300"/>
                  </a:lnTo>
                  <a:lnTo>
                    <a:pt x="150342" y="101600"/>
                  </a:lnTo>
                  <a:close/>
                </a:path>
                <a:path w="2680334" h="1993900">
                  <a:moveTo>
                    <a:pt x="2584602" y="101600"/>
                  </a:moveTo>
                  <a:lnTo>
                    <a:pt x="2529725" y="101600"/>
                  </a:lnTo>
                  <a:lnTo>
                    <a:pt x="2535732" y="114300"/>
                  </a:lnTo>
                  <a:lnTo>
                    <a:pt x="2590266" y="114300"/>
                  </a:lnTo>
                  <a:lnTo>
                    <a:pt x="2584602" y="101600"/>
                  </a:lnTo>
                  <a:close/>
                </a:path>
                <a:path w="2680334" h="1993900">
                  <a:moveTo>
                    <a:pt x="162026" y="88900"/>
                  </a:moveTo>
                  <a:lnTo>
                    <a:pt x="107556" y="88900"/>
                  </a:lnTo>
                  <a:lnTo>
                    <a:pt x="101600" y="101600"/>
                  </a:lnTo>
                  <a:lnTo>
                    <a:pt x="155778" y="101600"/>
                  </a:lnTo>
                  <a:lnTo>
                    <a:pt x="162026" y="88900"/>
                  </a:lnTo>
                  <a:close/>
                </a:path>
                <a:path w="2680334" h="1993900">
                  <a:moveTo>
                    <a:pt x="2572854" y="88900"/>
                  </a:moveTo>
                  <a:lnTo>
                    <a:pt x="2518054" y="88900"/>
                  </a:lnTo>
                  <a:lnTo>
                    <a:pt x="2524302" y="101600"/>
                  </a:lnTo>
                  <a:lnTo>
                    <a:pt x="2578798" y="101600"/>
                  </a:lnTo>
                  <a:lnTo>
                    <a:pt x="2572854" y="88900"/>
                  </a:lnTo>
                  <a:close/>
                </a:path>
                <a:path w="2680334" h="1993900">
                  <a:moveTo>
                    <a:pt x="180352" y="76200"/>
                  </a:moveTo>
                  <a:lnTo>
                    <a:pt x="119862" y="76200"/>
                  </a:lnTo>
                  <a:lnTo>
                    <a:pt x="113639" y="88900"/>
                  </a:lnTo>
                  <a:lnTo>
                    <a:pt x="173761" y="88900"/>
                  </a:lnTo>
                  <a:lnTo>
                    <a:pt x="180352" y="76200"/>
                  </a:lnTo>
                  <a:close/>
                </a:path>
                <a:path w="2680334" h="1993900">
                  <a:moveTo>
                    <a:pt x="2560548" y="76200"/>
                  </a:moveTo>
                  <a:lnTo>
                    <a:pt x="2499715" y="76200"/>
                  </a:lnTo>
                  <a:lnTo>
                    <a:pt x="2506319" y="88900"/>
                  </a:lnTo>
                  <a:lnTo>
                    <a:pt x="2566771" y="88900"/>
                  </a:lnTo>
                  <a:lnTo>
                    <a:pt x="2560548" y="76200"/>
                  </a:lnTo>
                  <a:close/>
                </a:path>
                <a:path w="2680334" h="1993900">
                  <a:moveTo>
                    <a:pt x="206222" y="63500"/>
                  </a:moveTo>
                  <a:lnTo>
                    <a:pt x="132714" y="63500"/>
                  </a:lnTo>
                  <a:lnTo>
                    <a:pt x="126225" y="76200"/>
                  </a:lnTo>
                  <a:lnTo>
                    <a:pt x="199212" y="76200"/>
                  </a:lnTo>
                  <a:lnTo>
                    <a:pt x="206222" y="63500"/>
                  </a:lnTo>
                  <a:close/>
                </a:path>
                <a:path w="2680334" h="1993900">
                  <a:moveTo>
                    <a:pt x="2541117" y="63500"/>
                  </a:moveTo>
                  <a:lnTo>
                    <a:pt x="2473845" y="63500"/>
                  </a:lnTo>
                  <a:lnTo>
                    <a:pt x="2480868" y="76200"/>
                  </a:lnTo>
                  <a:lnTo>
                    <a:pt x="2547721" y="76200"/>
                  </a:lnTo>
                  <a:lnTo>
                    <a:pt x="2541117" y="63500"/>
                  </a:lnTo>
                  <a:close/>
                </a:path>
                <a:path w="2680334" h="1993900">
                  <a:moveTo>
                    <a:pt x="233578" y="50800"/>
                  </a:moveTo>
                  <a:lnTo>
                    <a:pt x="152920" y="50800"/>
                  </a:lnTo>
                  <a:lnTo>
                    <a:pt x="146062" y="63500"/>
                  </a:lnTo>
                  <a:lnTo>
                    <a:pt x="226187" y="63500"/>
                  </a:lnTo>
                  <a:lnTo>
                    <a:pt x="233578" y="50800"/>
                  </a:lnTo>
                  <a:close/>
                </a:path>
                <a:path w="2680334" h="1993900">
                  <a:moveTo>
                    <a:pt x="2527528" y="50800"/>
                  </a:moveTo>
                  <a:lnTo>
                    <a:pt x="2446489" y="50800"/>
                  </a:lnTo>
                  <a:lnTo>
                    <a:pt x="2453894" y="63500"/>
                  </a:lnTo>
                  <a:lnTo>
                    <a:pt x="2534386" y="63500"/>
                  </a:lnTo>
                  <a:lnTo>
                    <a:pt x="2527528" y="50800"/>
                  </a:lnTo>
                  <a:close/>
                </a:path>
                <a:path w="2680334" h="1993900">
                  <a:moveTo>
                    <a:pt x="269633" y="38100"/>
                  </a:moveTo>
                  <a:lnTo>
                    <a:pt x="174205" y="38100"/>
                  </a:lnTo>
                  <a:lnTo>
                    <a:pt x="166992" y="50800"/>
                  </a:lnTo>
                  <a:lnTo>
                    <a:pt x="261810" y="50800"/>
                  </a:lnTo>
                  <a:lnTo>
                    <a:pt x="269633" y="38100"/>
                  </a:lnTo>
                  <a:close/>
                </a:path>
                <a:path w="2680334" h="1993900">
                  <a:moveTo>
                    <a:pt x="2506268" y="38100"/>
                  </a:moveTo>
                  <a:lnTo>
                    <a:pt x="2410447" y="38100"/>
                  </a:lnTo>
                  <a:lnTo>
                    <a:pt x="2418257" y="50800"/>
                  </a:lnTo>
                  <a:lnTo>
                    <a:pt x="2513469" y="50800"/>
                  </a:lnTo>
                  <a:lnTo>
                    <a:pt x="2506268" y="38100"/>
                  </a:lnTo>
                  <a:close/>
                </a:path>
                <a:path w="2680334" h="1993900">
                  <a:moveTo>
                    <a:pt x="2484005" y="25400"/>
                  </a:moveTo>
                  <a:lnTo>
                    <a:pt x="196481" y="25400"/>
                  </a:lnTo>
                  <a:lnTo>
                    <a:pt x="188950" y="38100"/>
                  </a:lnTo>
                  <a:lnTo>
                    <a:pt x="2491536" y="38100"/>
                  </a:lnTo>
                  <a:lnTo>
                    <a:pt x="2484005" y="25400"/>
                  </a:lnTo>
                  <a:close/>
                </a:path>
                <a:path w="2680334" h="1993900">
                  <a:moveTo>
                    <a:pt x="2452916" y="12700"/>
                  </a:moveTo>
                  <a:lnTo>
                    <a:pt x="227164" y="12700"/>
                  </a:lnTo>
                  <a:lnTo>
                    <a:pt x="219684" y="25400"/>
                  </a:lnTo>
                  <a:lnTo>
                    <a:pt x="2460828" y="25400"/>
                  </a:lnTo>
                  <a:lnTo>
                    <a:pt x="2452916" y="12700"/>
                  </a:lnTo>
                  <a:close/>
                </a:path>
                <a:path w="2680334" h="1993900">
                  <a:moveTo>
                    <a:pt x="2411996" y="0"/>
                  </a:moveTo>
                  <a:lnTo>
                    <a:pt x="268541" y="0"/>
                  </a:lnTo>
                  <a:lnTo>
                    <a:pt x="260184" y="12700"/>
                  </a:lnTo>
                  <a:lnTo>
                    <a:pt x="2420340" y="12700"/>
                  </a:lnTo>
                  <a:lnTo>
                    <a:pt x="24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4349057" y="3354148"/>
            <a:ext cx="1944799" cy="5007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50" spc="5" dirty="0">
                <a:solidFill>
                  <a:srgbClr val="FFFFFF"/>
                </a:solidFill>
                <a:latin typeface="+mn-lt"/>
                <a:cs typeface="Arimo"/>
              </a:rPr>
              <a:t>Informaț</a:t>
            </a:r>
            <a:r>
              <a:rPr sz="3150" spc="15" dirty="0">
                <a:solidFill>
                  <a:srgbClr val="FFFFFF"/>
                </a:solidFill>
                <a:latin typeface="+mn-lt"/>
                <a:cs typeface="Arimo"/>
              </a:rPr>
              <a:t>i</a:t>
            </a:r>
            <a:r>
              <a:rPr sz="3150" spc="20" dirty="0">
                <a:solidFill>
                  <a:srgbClr val="FFFFFF"/>
                </a:solidFill>
                <a:latin typeface="+mn-lt"/>
                <a:cs typeface="Arimo"/>
              </a:rPr>
              <a:t>i</a:t>
            </a:r>
            <a:endParaRPr sz="3150" dirty="0">
              <a:latin typeface="+mn-lt"/>
              <a:cs typeface="Arimo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4458811" y="1489844"/>
            <a:ext cx="2182431" cy="791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4750806" y="1610035"/>
            <a:ext cx="154305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Colectare</a:t>
            </a:r>
            <a:endParaRPr sz="2750" dirty="0">
              <a:latin typeface="+mn-lt"/>
              <a:cs typeface="Arimo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6506710" y="2458378"/>
            <a:ext cx="2182431" cy="791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6791454" y="2621119"/>
            <a:ext cx="1703561" cy="440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10" dirty="0">
                <a:solidFill>
                  <a:srgbClr val="FFFFFF"/>
                </a:solidFill>
                <a:latin typeface="+mn-lt"/>
                <a:cs typeface="Arimo"/>
              </a:rPr>
              <a:t>V</a:t>
            </a: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eri</a:t>
            </a:r>
            <a:r>
              <a:rPr sz="2750" dirty="0">
                <a:solidFill>
                  <a:srgbClr val="FFFFFF"/>
                </a:solidFill>
                <a:latin typeface="+mn-lt"/>
                <a:cs typeface="Arimo"/>
              </a:rPr>
              <a:t>f</a:t>
            </a: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icare</a:t>
            </a:r>
            <a:endParaRPr sz="2750" dirty="0">
              <a:latin typeface="+mn-lt"/>
              <a:cs typeface="Arimo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6022934" y="4630135"/>
            <a:ext cx="2182431" cy="791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 txBox="1"/>
          <p:nvPr/>
        </p:nvSpPr>
        <p:spPr>
          <a:xfrm>
            <a:off x="6361991" y="4808632"/>
            <a:ext cx="150431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Analizare</a:t>
            </a:r>
            <a:endParaRPr sz="2750" dirty="0">
              <a:latin typeface="+mn-lt"/>
              <a:cs typeface="Arimo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2258826" y="5474983"/>
            <a:ext cx="2182304" cy="791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 txBox="1"/>
          <p:nvPr/>
        </p:nvSpPr>
        <p:spPr>
          <a:xfrm>
            <a:off x="2668623" y="5652264"/>
            <a:ext cx="136271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10" dirty="0">
                <a:solidFill>
                  <a:srgbClr val="FFFFFF"/>
                </a:solidFill>
                <a:latin typeface="+mn-lt"/>
                <a:cs typeface="Arimo"/>
              </a:rPr>
              <a:t>Păstrare</a:t>
            </a:r>
            <a:endParaRPr sz="2750" dirty="0">
              <a:latin typeface="+mn-lt"/>
              <a:cs typeface="Arimo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2073362" y="4315418"/>
            <a:ext cx="2182431" cy="791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 txBox="1"/>
          <p:nvPr/>
        </p:nvSpPr>
        <p:spPr>
          <a:xfrm>
            <a:off x="2392149" y="4485914"/>
            <a:ext cx="1550260" cy="440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10" dirty="0">
                <a:solidFill>
                  <a:srgbClr val="FFFFFF"/>
                </a:solidFill>
                <a:latin typeface="+mn-lt"/>
                <a:cs typeface="Arimo"/>
              </a:rPr>
              <a:t>P</a:t>
            </a: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ro</a:t>
            </a:r>
            <a:r>
              <a:rPr sz="2750" dirty="0">
                <a:solidFill>
                  <a:srgbClr val="FFFFFF"/>
                </a:solidFill>
                <a:latin typeface="+mn-lt"/>
                <a:cs typeface="Arimo"/>
              </a:rPr>
              <a:t>t</a:t>
            </a: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ejare</a:t>
            </a:r>
            <a:endParaRPr sz="2750" dirty="0">
              <a:latin typeface="+mn-lt"/>
              <a:cs typeface="Arimo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1759978" y="2870187"/>
            <a:ext cx="2182431" cy="791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1937956" y="3023273"/>
            <a:ext cx="181991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25" dirty="0">
                <a:solidFill>
                  <a:srgbClr val="FFFFFF"/>
                </a:solidFill>
                <a:latin typeface="+mn-lt"/>
                <a:cs typeface="Arimo"/>
              </a:rPr>
              <a:t>D</a:t>
            </a: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i</a:t>
            </a:r>
            <a:r>
              <a:rPr sz="2750" spc="20" dirty="0">
                <a:solidFill>
                  <a:srgbClr val="FFFFFF"/>
                </a:solidFill>
                <a:latin typeface="+mn-lt"/>
                <a:cs typeface="Arimo"/>
              </a:rPr>
              <a:t>sem</a:t>
            </a:r>
            <a:r>
              <a:rPr sz="2750" spc="15" dirty="0">
                <a:solidFill>
                  <a:srgbClr val="FFFFFF"/>
                </a:solidFill>
                <a:latin typeface="+mn-lt"/>
                <a:cs typeface="Arimo"/>
              </a:rPr>
              <a:t>inare</a:t>
            </a:r>
            <a:endParaRPr sz="2750" dirty="0">
              <a:latin typeface="+mn-lt"/>
              <a:cs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806955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BT Ta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horzBrick">
          <a:fgClr>
            <a:schemeClr val="tx1"/>
          </a:fgClr>
          <a:bgClr>
            <a:schemeClr val="folHlink"/>
          </a:bgClr>
        </a:patt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rebuchet MS" pitchFamily="34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horzBrick">
          <a:fgClr>
            <a:schemeClr val="tx1"/>
          </a:fgClr>
          <a:bgClr>
            <a:schemeClr val="folHlink"/>
          </a:bgClr>
        </a:patt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rebuchet MS" pitchFamily="34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1173</Words>
  <Application>Microsoft Office PowerPoint</Application>
  <PresentationFormat>Лист A4 (210x297 мм)</PresentationFormat>
  <Paragraphs>104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Trebuchet MS</vt:lpstr>
      <vt:lpstr>Arial</vt:lpstr>
      <vt:lpstr>Wingdings</vt:lpstr>
      <vt:lpstr>Times New Roman</vt:lpstr>
      <vt:lpstr>Template BT Tab</vt:lpstr>
      <vt:lpstr>Amenințările din zona criminalității informatice</vt:lpstr>
      <vt:lpstr>Nivelul amenințărilor</vt:lpstr>
      <vt:lpstr>Tipuri de atacuri</vt:lpstr>
      <vt:lpstr>Provocări ale strategiilor de prevenire și combatere</vt:lpstr>
      <vt:lpstr>Furtul de identitate și utilizarea tehnicilor de „Social Engineering” în comiterea fraudelor</vt:lpstr>
      <vt:lpstr>Etapele comiterii infracțiunilor cibernetice</vt:lpstr>
      <vt:lpstr>Sarcinile membrilor grupărilor de  criminalitate informatică:</vt:lpstr>
      <vt:lpstr>Sarcinile membrilor grupărilor de  criminalitate informatică:</vt:lpstr>
      <vt:lpstr>Activitățile desfășurate pe linia combaterii  criminalității informatice</vt:lpstr>
      <vt:lpstr>Activitățile defășurate au ca scop identificarea:</vt:lpstr>
      <vt:lpstr>Recomandări</vt:lpstr>
      <vt:lpstr>Recomandări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liviu.maxim</dc:creator>
  <cp:lastModifiedBy>Cristina</cp:lastModifiedBy>
  <cp:revision>44</cp:revision>
  <dcterms:created xsi:type="dcterms:W3CDTF">2012-06-01T08:54:08Z</dcterms:created>
  <dcterms:modified xsi:type="dcterms:W3CDTF">2023-11-15T21:32:25Z</dcterms:modified>
</cp:coreProperties>
</file>