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0" r:id="rId8"/>
    <p:sldId id="266" r:id="rId9"/>
    <p:sldId id="267" r:id="rId10"/>
    <p:sldId id="268" r:id="rId11"/>
    <p:sldId id="269" r:id="rId12"/>
    <p:sldId id="261" r:id="rId13"/>
    <p:sldId id="270" r:id="rId14"/>
    <p:sldId id="271" r:id="rId15"/>
    <p:sldId id="272" r:id="rId16"/>
    <p:sldId id="273" r:id="rId17"/>
    <p:sldId id="274" r:id="rId18"/>
    <p:sldId id="275" r:id="rId19"/>
    <p:sldId id="276" r:id="rId20"/>
    <p:sldId id="262"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73" autoAdjust="0"/>
    <p:restoredTop sz="94660"/>
  </p:normalViewPr>
  <p:slideViewPr>
    <p:cSldViewPr snapToGrid="0">
      <p:cViewPr>
        <p:scale>
          <a:sx n="33" d="100"/>
          <a:sy n="33" d="100"/>
        </p:scale>
        <p:origin x="2789" y="10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34C3D-BCE5-4247-9FAB-D0625F1D3F3D}" type="doc">
      <dgm:prSet loTypeId="urn:microsoft.com/office/officeart/2005/8/layout/pyramid2" loCatId="list" qsTypeId="urn:microsoft.com/office/officeart/2005/8/quickstyle/3d7" qsCatId="3D" csTypeId="urn:microsoft.com/office/officeart/2005/8/colors/colorful4" csCatId="colorful" phldr="1"/>
      <dgm:spPr/>
    </dgm:pt>
    <dgm:pt modelId="{F8F21221-99D4-4816-9F3C-5CE1740E2A11}">
      <dgm:prSet phldrT="[Текст]" custT="1"/>
      <dgm:spPr/>
      <dgm:t>
        <a:bodyPr/>
        <a:lstStyle/>
        <a:p>
          <a:r>
            <a:rPr lang="ro-MD" sz="1800">
              <a:latin typeface="Times New Roman" panose="02020603050405020304" pitchFamily="18" charset="0"/>
              <a:cs typeface="Times New Roman" panose="02020603050405020304" pitchFamily="18" charset="0"/>
            </a:rPr>
            <a:t>Autorealizarea, dezvoltarea personală</a:t>
          </a:r>
          <a:endParaRPr lang="en-US" sz="1800" dirty="0">
            <a:latin typeface="Times New Roman" panose="02020603050405020304" pitchFamily="18" charset="0"/>
            <a:cs typeface="Times New Roman" panose="02020603050405020304" pitchFamily="18" charset="0"/>
          </a:endParaRPr>
        </a:p>
      </dgm:t>
    </dgm:pt>
    <dgm:pt modelId="{777CBD2B-CB2D-42D4-8DCF-6A3CE66E6168}" type="parTrans" cxnId="{4989B3B3-6DFD-49E5-A556-45489EA714A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FC62D048-D807-4239-9A80-B4FBDA3BB023}" type="sibTrans" cxnId="{4989B3B3-6DFD-49E5-A556-45489EA714A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B679C8B6-A738-4EF0-B10B-E07A97BC0658}">
      <dgm:prSet phldrT="[Текст]" custT="1"/>
      <dgm:spPr/>
      <dgm:t>
        <a:bodyPr/>
        <a:lstStyle/>
        <a:p>
          <a:pPr>
            <a:buFontTx/>
            <a:buChar char="-"/>
          </a:pPr>
          <a:r>
            <a:rPr lang="ro-RO" sz="1800">
              <a:latin typeface="Times New Roman" panose="02020603050405020304" pitchFamily="18" charset="0"/>
              <a:cs typeface="Times New Roman" panose="02020603050405020304" pitchFamily="18" charset="0"/>
            </a:rPr>
            <a:t>Nevoia de recunoaștere socială</a:t>
          </a:r>
          <a:endParaRPr lang="en-US" sz="1800" dirty="0">
            <a:latin typeface="Times New Roman" panose="02020603050405020304" pitchFamily="18" charset="0"/>
            <a:cs typeface="Times New Roman" panose="02020603050405020304" pitchFamily="18" charset="0"/>
          </a:endParaRPr>
        </a:p>
      </dgm:t>
    </dgm:pt>
    <dgm:pt modelId="{99A3A330-7401-4AAF-BD79-301AB935F460}" type="parTrans" cxnId="{AA95CFE8-2FB8-40D5-B694-62896598C5F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9CD53EA9-CA70-4CB1-BE18-089578FC9F58}" type="sibTrans" cxnId="{AA95CFE8-2FB8-40D5-B694-62896598C5F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7BD669FE-A715-4FFD-AF98-61B63A858ED6}">
      <dgm:prSet phldrT="[Текст]" custT="1"/>
      <dgm:spPr/>
      <dgm:t>
        <a:bodyPr/>
        <a:lstStyle/>
        <a:p>
          <a:pPr>
            <a:buFontTx/>
            <a:buChar char="-"/>
          </a:pPr>
          <a:r>
            <a:rPr lang="ro-RO" sz="1800">
              <a:latin typeface="Times New Roman" panose="02020603050405020304" pitchFamily="18" charset="0"/>
              <a:cs typeface="Times New Roman" panose="02020603050405020304" pitchFamily="18" charset="0"/>
            </a:rPr>
            <a:t>Nevoi sociale și de apartenență</a:t>
          </a:r>
          <a:endParaRPr lang="en-US" sz="1800" dirty="0">
            <a:latin typeface="Times New Roman" panose="02020603050405020304" pitchFamily="18" charset="0"/>
            <a:cs typeface="Times New Roman" panose="02020603050405020304" pitchFamily="18" charset="0"/>
          </a:endParaRPr>
        </a:p>
      </dgm:t>
    </dgm:pt>
    <dgm:pt modelId="{35AC4B1B-03CF-4D16-A337-377D508B2B48}" type="parTrans" cxnId="{2AC613C2-4271-4E0B-BE05-CB10FD01043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74EEBBC0-93D5-4282-9E85-C4CADFA40501}" type="sibTrans" cxnId="{2AC613C2-4271-4E0B-BE05-CB10FD01043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9FE74A0A-7E84-4295-A211-9CACD7387EFD}">
      <dgm:prSet custT="1"/>
      <dgm:spPr/>
      <dgm:t>
        <a:bodyPr/>
        <a:lstStyle/>
        <a:p>
          <a:pPr>
            <a:buFontTx/>
            <a:buChar char="-"/>
          </a:pPr>
          <a:r>
            <a:rPr lang="ro-RO" sz="1800">
              <a:latin typeface="Times New Roman" panose="02020603050405020304" pitchFamily="18" charset="0"/>
              <a:cs typeface="Times New Roman" panose="02020603050405020304" pitchFamily="18" charset="0"/>
            </a:rPr>
            <a:t>Siguranță și securitate personală</a:t>
          </a:r>
          <a:endParaRPr lang="ro-RO" sz="1800" dirty="0">
            <a:latin typeface="Times New Roman" panose="02020603050405020304" pitchFamily="18" charset="0"/>
            <a:cs typeface="Times New Roman" panose="02020603050405020304" pitchFamily="18" charset="0"/>
          </a:endParaRPr>
        </a:p>
      </dgm:t>
    </dgm:pt>
    <dgm:pt modelId="{839D0911-9F44-448F-B01D-0A44E107CE72}" type="parTrans" cxnId="{42DF0478-4471-48E4-9048-244AD1C5166E}">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AE4E3015-BA35-42E7-A840-ED9D88DD0BAF}" type="sibTrans" cxnId="{42DF0478-4471-48E4-9048-244AD1C5166E}">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2120C17A-DD90-473F-829A-2138D9F702DD}">
      <dgm:prSet custT="1"/>
      <dgm:spPr/>
      <dgm:t>
        <a:bodyPr/>
        <a:lstStyle/>
        <a:p>
          <a:pPr>
            <a:buFontTx/>
            <a:buChar char="-"/>
          </a:pPr>
          <a:r>
            <a:rPr lang="ro-RO" sz="1800">
              <a:latin typeface="Times New Roman" panose="02020603050405020304" pitchFamily="18" charset="0"/>
              <a:cs typeface="Times New Roman" panose="02020603050405020304" pitchFamily="18" charset="0"/>
            </a:rPr>
            <a:t>Nevoi fiziologice primare (de supraviețuire)</a:t>
          </a:r>
          <a:endParaRPr lang="en-US" sz="1800" dirty="0">
            <a:latin typeface="Times New Roman" panose="02020603050405020304" pitchFamily="18" charset="0"/>
            <a:cs typeface="Times New Roman" panose="02020603050405020304" pitchFamily="18" charset="0"/>
          </a:endParaRPr>
        </a:p>
      </dgm:t>
    </dgm:pt>
    <dgm:pt modelId="{3539C8E8-7E86-4A55-B77F-C8CFC5B11626}" type="parTrans" cxnId="{A045D1C2-615F-4DFD-8E71-7A837F10DE1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88533BD7-3C50-482A-A258-B1CDD7907300}" type="sibTrans" cxnId="{A045D1C2-615F-4DFD-8E71-7A837F10DE1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089D29F5-62F3-4F6A-8987-6B6D81E51E58}" type="pres">
      <dgm:prSet presAssocID="{F5634C3D-BCE5-4247-9FAB-D0625F1D3F3D}" presName="compositeShape" presStyleCnt="0">
        <dgm:presLayoutVars>
          <dgm:dir/>
          <dgm:resizeHandles/>
        </dgm:presLayoutVars>
      </dgm:prSet>
      <dgm:spPr/>
    </dgm:pt>
    <dgm:pt modelId="{D08941CD-D0AB-4D91-8B64-A6F2D87FA162}" type="pres">
      <dgm:prSet presAssocID="{F5634C3D-BCE5-4247-9FAB-D0625F1D3F3D}" presName="pyramid" presStyleLbl="node1" presStyleIdx="0" presStyleCnt="1"/>
      <dgm:spPr/>
    </dgm:pt>
    <dgm:pt modelId="{FF0AF9DF-1B88-4D12-A756-1D1EF37951DC}" type="pres">
      <dgm:prSet presAssocID="{F5634C3D-BCE5-4247-9FAB-D0625F1D3F3D}" presName="theList" presStyleCnt="0"/>
      <dgm:spPr/>
    </dgm:pt>
    <dgm:pt modelId="{26E83473-DF4F-4289-821A-016F1CCEF077}" type="pres">
      <dgm:prSet presAssocID="{F8F21221-99D4-4816-9F3C-5CE1740E2A11}" presName="aNode" presStyleLbl="fgAcc1" presStyleIdx="0" presStyleCnt="5">
        <dgm:presLayoutVars>
          <dgm:bulletEnabled val="1"/>
        </dgm:presLayoutVars>
      </dgm:prSet>
      <dgm:spPr/>
    </dgm:pt>
    <dgm:pt modelId="{4C3F171A-8F44-4FB0-B7DF-61E4B26DE79F}" type="pres">
      <dgm:prSet presAssocID="{F8F21221-99D4-4816-9F3C-5CE1740E2A11}" presName="aSpace" presStyleCnt="0"/>
      <dgm:spPr/>
    </dgm:pt>
    <dgm:pt modelId="{4D62DF18-7CC7-4B07-AC82-8F8CD71050D2}" type="pres">
      <dgm:prSet presAssocID="{B679C8B6-A738-4EF0-B10B-E07A97BC0658}" presName="aNode" presStyleLbl="fgAcc1" presStyleIdx="1" presStyleCnt="5">
        <dgm:presLayoutVars>
          <dgm:bulletEnabled val="1"/>
        </dgm:presLayoutVars>
      </dgm:prSet>
      <dgm:spPr/>
    </dgm:pt>
    <dgm:pt modelId="{E25DEF8E-DC94-4494-9D41-99884F15B448}" type="pres">
      <dgm:prSet presAssocID="{B679C8B6-A738-4EF0-B10B-E07A97BC0658}" presName="aSpace" presStyleCnt="0"/>
      <dgm:spPr/>
    </dgm:pt>
    <dgm:pt modelId="{F6EA7334-46EE-4BC8-8D59-437E12BE6F02}" type="pres">
      <dgm:prSet presAssocID="{7BD669FE-A715-4FFD-AF98-61B63A858ED6}" presName="aNode" presStyleLbl="fgAcc1" presStyleIdx="2" presStyleCnt="5">
        <dgm:presLayoutVars>
          <dgm:bulletEnabled val="1"/>
        </dgm:presLayoutVars>
      </dgm:prSet>
      <dgm:spPr/>
    </dgm:pt>
    <dgm:pt modelId="{9245C96F-0863-46D9-BA30-668EC16B5558}" type="pres">
      <dgm:prSet presAssocID="{7BD669FE-A715-4FFD-AF98-61B63A858ED6}" presName="aSpace" presStyleCnt="0"/>
      <dgm:spPr/>
    </dgm:pt>
    <dgm:pt modelId="{6C1AD073-3938-45D1-9CCA-10876E6653D1}" type="pres">
      <dgm:prSet presAssocID="{9FE74A0A-7E84-4295-A211-9CACD7387EFD}" presName="aNode" presStyleLbl="fgAcc1" presStyleIdx="3" presStyleCnt="5">
        <dgm:presLayoutVars>
          <dgm:bulletEnabled val="1"/>
        </dgm:presLayoutVars>
      </dgm:prSet>
      <dgm:spPr/>
    </dgm:pt>
    <dgm:pt modelId="{82D17486-EE9F-4FAE-ABDD-A75BB043CAA5}" type="pres">
      <dgm:prSet presAssocID="{9FE74A0A-7E84-4295-A211-9CACD7387EFD}" presName="aSpace" presStyleCnt="0"/>
      <dgm:spPr/>
    </dgm:pt>
    <dgm:pt modelId="{D5CAC98B-44C0-45B2-8EEE-0129EBEF2D1C}" type="pres">
      <dgm:prSet presAssocID="{2120C17A-DD90-473F-829A-2138D9F702DD}" presName="aNode" presStyleLbl="fgAcc1" presStyleIdx="4" presStyleCnt="5">
        <dgm:presLayoutVars>
          <dgm:bulletEnabled val="1"/>
        </dgm:presLayoutVars>
      </dgm:prSet>
      <dgm:spPr/>
    </dgm:pt>
    <dgm:pt modelId="{1CB6FA42-F162-4A0C-8134-F1708BBB589F}" type="pres">
      <dgm:prSet presAssocID="{2120C17A-DD90-473F-829A-2138D9F702DD}" presName="aSpace" presStyleCnt="0"/>
      <dgm:spPr/>
    </dgm:pt>
  </dgm:ptLst>
  <dgm:cxnLst>
    <dgm:cxn modelId="{BCB6DF03-C308-43B0-9925-6199B69A15B2}" type="presOf" srcId="{B679C8B6-A738-4EF0-B10B-E07A97BC0658}" destId="{4D62DF18-7CC7-4B07-AC82-8F8CD71050D2}" srcOrd="0" destOrd="0" presId="urn:microsoft.com/office/officeart/2005/8/layout/pyramid2"/>
    <dgm:cxn modelId="{75239719-7267-42DB-85C6-51FEEC85B58C}" type="presOf" srcId="{9FE74A0A-7E84-4295-A211-9CACD7387EFD}" destId="{6C1AD073-3938-45D1-9CCA-10876E6653D1}" srcOrd="0" destOrd="0" presId="urn:microsoft.com/office/officeart/2005/8/layout/pyramid2"/>
    <dgm:cxn modelId="{4BC50247-71DB-4D1C-904A-9973E6E0868E}" type="presOf" srcId="{F8F21221-99D4-4816-9F3C-5CE1740E2A11}" destId="{26E83473-DF4F-4289-821A-016F1CCEF077}" srcOrd="0" destOrd="0" presId="urn:microsoft.com/office/officeart/2005/8/layout/pyramid2"/>
    <dgm:cxn modelId="{42DF0478-4471-48E4-9048-244AD1C5166E}" srcId="{F5634C3D-BCE5-4247-9FAB-D0625F1D3F3D}" destId="{9FE74A0A-7E84-4295-A211-9CACD7387EFD}" srcOrd="3" destOrd="0" parTransId="{839D0911-9F44-448F-B01D-0A44E107CE72}" sibTransId="{AE4E3015-BA35-42E7-A840-ED9D88DD0BAF}"/>
    <dgm:cxn modelId="{9799918A-37D4-4BE1-8764-C70104CD7EF7}" type="presOf" srcId="{7BD669FE-A715-4FFD-AF98-61B63A858ED6}" destId="{F6EA7334-46EE-4BC8-8D59-437E12BE6F02}" srcOrd="0" destOrd="0" presId="urn:microsoft.com/office/officeart/2005/8/layout/pyramid2"/>
    <dgm:cxn modelId="{4989B3B3-6DFD-49E5-A556-45489EA714AA}" srcId="{F5634C3D-BCE5-4247-9FAB-D0625F1D3F3D}" destId="{F8F21221-99D4-4816-9F3C-5CE1740E2A11}" srcOrd="0" destOrd="0" parTransId="{777CBD2B-CB2D-42D4-8DCF-6A3CE66E6168}" sibTransId="{FC62D048-D807-4239-9A80-B4FBDA3BB023}"/>
    <dgm:cxn modelId="{2AC613C2-4271-4E0B-BE05-CB10FD010432}" srcId="{F5634C3D-BCE5-4247-9FAB-D0625F1D3F3D}" destId="{7BD669FE-A715-4FFD-AF98-61B63A858ED6}" srcOrd="2" destOrd="0" parTransId="{35AC4B1B-03CF-4D16-A337-377D508B2B48}" sibTransId="{74EEBBC0-93D5-4282-9E85-C4CADFA40501}"/>
    <dgm:cxn modelId="{A045D1C2-615F-4DFD-8E71-7A837F10DE17}" srcId="{F5634C3D-BCE5-4247-9FAB-D0625F1D3F3D}" destId="{2120C17A-DD90-473F-829A-2138D9F702DD}" srcOrd="4" destOrd="0" parTransId="{3539C8E8-7E86-4A55-B77F-C8CFC5B11626}" sibTransId="{88533BD7-3C50-482A-A258-B1CDD7907300}"/>
    <dgm:cxn modelId="{AA95CFE8-2FB8-40D5-B694-62896598C5FA}" srcId="{F5634C3D-BCE5-4247-9FAB-D0625F1D3F3D}" destId="{B679C8B6-A738-4EF0-B10B-E07A97BC0658}" srcOrd="1" destOrd="0" parTransId="{99A3A330-7401-4AAF-BD79-301AB935F460}" sibTransId="{9CD53EA9-CA70-4CB1-BE18-089578FC9F58}"/>
    <dgm:cxn modelId="{6DE1D3FA-515E-4421-BF2A-25A6F312A6F1}" type="presOf" srcId="{2120C17A-DD90-473F-829A-2138D9F702DD}" destId="{D5CAC98B-44C0-45B2-8EEE-0129EBEF2D1C}" srcOrd="0" destOrd="0" presId="urn:microsoft.com/office/officeart/2005/8/layout/pyramid2"/>
    <dgm:cxn modelId="{28B57AFD-A01E-4D21-8998-0155091632BA}" type="presOf" srcId="{F5634C3D-BCE5-4247-9FAB-D0625F1D3F3D}" destId="{089D29F5-62F3-4F6A-8987-6B6D81E51E58}" srcOrd="0" destOrd="0" presId="urn:microsoft.com/office/officeart/2005/8/layout/pyramid2"/>
    <dgm:cxn modelId="{038B235E-58C6-4102-AEF8-C72C10EA0B30}" type="presParOf" srcId="{089D29F5-62F3-4F6A-8987-6B6D81E51E58}" destId="{D08941CD-D0AB-4D91-8B64-A6F2D87FA162}" srcOrd="0" destOrd="0" presId="urn:microsoft.com/office/officeart/2005/8/layout/pyramid2"/>
    <dgm:cxn modelId="{C467A72C-40BA-417A-86BC-D94DC4FE8874}" type="presParOf" srcId="{089D29F5-62F3-4F6A-8987-6B6D81E51E58}" destId="{FF0AF9DF-1B88-4D12-A756-1D1EF37951DC}" srcOrd="1" destOrd="0" presId="urn:microsoft.com/office/officeart/2005/8/layout/pyramid2"/>
    <dgm:cxn modelId="{B004A406-9C43-46E6-9AC7-38567898C965}" type="presParOf" srcId="{FF0AF9DF-1B88-4D12-A756-1D1EF37951DC}" destId="{26E83473-DF4F-4289-821A-016F1CCEF077}" srcOrd="0" destOrd="0" presId="urn:microsoft.com/office/officeart/2005/8/layout/pyramid2"/>
    <dgm:cxn modelId="{F7B1E571-5329-4EC2-8358-59E839B0B81D}" type="presParOf" srcId="{FF0AF9DF-1B88-4D12-A756-1D1EF37951DC}" destId="{4C3F171A-8F44-4FB0-B7DF-61E4B26DE79F}" srcOrd="1" destOrd="0" presId="urn:microsoft.com/office/officeart/2005/8/layout/pyramid2"/>
    <dgm:cxn modelId="{AA6073FE-5530-4FBC-9D0C-C77164789DBC}" type="presParOf" srcId="{FF0AF9DF-1B88-4D12-A756-1D1EF37951DC}" destId="{4D62DF18-7CC7-4B07-AC82-8F8CD71050D2}" srcOrd="2" destOrd="0" presId="urn:microsoft.com/office/officeart/2005/8/layout/pyramid2"/>
    <dgm:cxn modelId="{77E84DAA-591C-483B-802D-25F4B642D0EF}" type="presParOf" srcId="{FF0AF9DF-1B88-4D12-A756-1D1EF37951DC}" destId="{E25DEF8E-DC94-4494-9D41-99884F15B448}" srcOrd="3" destOrd="0" presId="urn:microsoft.com/office/officeart/2005/8/layout/pyramid2"/>
    <dgm:cxn modelId="{F1C43713-1854-432A-A1FC-FED7645D38E9}" type="presParOf" srcId="{FF0AF9DF-1B88-4D12-A756-1D1EF37951DC}" destId="{F6EA7334-46EE-4BC8-8D59-437E12BE6F02}" srcOrd="4" destOrd="0" presId="urn:microsoft.com/office/officeart/2005/8/layout/pyramid2"/>
    <dgm:cxn modelId="{75A49509-77E2-47D7-B7C5-CA368D070BEB}" type="presParOf" srcId="{FF0AF9DF-1B88-4D12-A756-1D1EF37951DC}" destId="{9245C96F-0863-46D9-BA30-668EC16B5558}" srcOrd="5" destOrd="0" presId="urn:microsoft.com/office/officeart/2005/8/layout/pyramid2"/>
    <dgm:cxn modelId="{FEE80194-07B4-445C-92D5-5469CA2F6214}" type="presParOf" srcId="{FF0AF9DF-1B88-4D12-A756-1D1EF37951DC}" destId="{6C1AD073-3938-45D1-9CCA-10876E6653D1}" srcOrd="6" destOrd="0" presId="urn:microsoft.com/office/officeart/2005/8/layout/pyramid2"/>
    <dgm:cxn modelId="{232E853F-A14A-4F57-94B1-9D8C4A82C2A8}" type="presParOf" srcId="{FF0AF9DF-1B88-4D12-A756-1D1EF37951DC}" destId="{82D17486-EE9F-4FAE-ABDD-A75BB043CAA5}" srcOrd="7" destOrd="0" presId="urn:microsoft.com/office/officeart/2005/8/layout/pyramid2"/>
    <dgm:cxn modelId="{99FBADE2-46C9-4ADF-834F-06FDB327D78F}" type="presParOf" srcId="{FF0AF9DF-1B88-4D12-A756-1D1EF37951DC}" destId="{D5CAC98B-44C0-45B2-8EEE-0129EBEF2D1C}" srcOrd="8" destOrd="0" presId="urn:microsoft.com/office/officeart/2005/8/layout/pyramid2"/>
    <dgm:cxn modelId="{8708839C-709C-47C4-BE84-26AAB9F86158}" type="presParOf" srcId="{FF0AF9DF-1B88-4D12-A756-1D1EF37951DC}" destId="{1CB6FA42-F162-4A0C-8134-F1708BBB589F}"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3219C6-F7EC-47E6-A73E-7A4E4FA7DABD}"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n-US"/>
        </a:p>
      </dgm:t>
    </dgm:pt>
    <dgm:pt modelId="{38C30C43-7646-40F0-8066-5172280C19E6}">
      <dgm:prSet phldrT="[Текст]"/>
      <dgm:spPr/>
      <dgm:t>
        <a:bodyPr/>
        <a:lstStyle/>
        <a:p>
          <a:r>
            <a:rPr lang="ro-RO" dirty="0">
              <a:latin typeface="Times New Roman" panose="02020603050405020304" pitchFamily="18" charset="0"/>
              <a:cs typeface="Times New Roman" panose="02020603050405020304" pitchFamily="18" charset="0"/>
            </a:rPr>
            <a:t>Corespunzător dimensiunii multiple, securitatea implică o structură complexă, având trei </a:t>
          </a:r>
          <a:r>
            <a:rPr lang="ro-RO" b="1" dirty="0">
              <a:latin typeface="Times New Roman" panose="02020603050405020304" pitchFamily="18" charset="0"/>
              <a:cs typeface="Times New Roman" panose="02020603050405020304" pitchFamily="18" charset="0"/>
            </a:rPr>
            <a:t>componente</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principale</a:t>
          </a:r>
          <a:r>
            <a:rPr lang="ro-RO"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B4046772-102E-4014-B074-76F40810C479}" type="parTrans" cxnId="{D9C94ADB-A11C-4795-BE3D-8B22AE2A343A}">
      <dgm:prSet/>
      <dgm:spPr/>
      <dgm:t>
        <a:bodyPr/>
        <a:lstStyle/>
        <a:p>
          <a:endParaRPr lang="en-US">
            <a:latin typeface="Times New Roman" panose="02020603050405020304" pitchFamily="18" charset="0"/>
            <a:cs typeface="Times New Roman" panose="02020603050405020304" pitchFamily="18" charset="0"/>
          </a:endParaRPr>
        </a:p>
      </dgm:t>
    </dgm:pt>
    <dgm:pt modelId="{B139B760-B262-4705-9AAE-C41F551C519D}" type="sibTrans" cxnId="{D9C94ADB-A11C-4795-BE3D-8B22AE2A343A}">
      <dgm:prSet/>
      <dgm:spPr/>
      <dgm:t>
        <a:bodyPr/>
        <a:lstStyle/>
        <a:p>
          <a:endParaRPr lang="en-US">
            <a:latin typeface="Times New Roman" panose="02020603050405020304" pitchFamily="18" charset="0"/>
            <a:cs typeface="Times New Roman" panose="02020603050405020304" pitchFamily="18" charset="0"/>
          </a:endParaRPr>
        </a:p>
      </dgm:t>
    </dgm:pt>
    <dgm:pt modelId="{AD9ED7BB-61A0-46A0-AA08-EF1F3A7CD087}">
      <dgm:prSet phldrT="[Текст]" custT="1"/>
      <dgm:spPr/>
      <dgm:t>
        <a:bodyPr/>
        <a:lstStyle/>
        <a:p>
          <a:r>
            <a:rPr lang="ro-RO" sz="2800" b="1" dirty="0">
              <a:latin typeface="Times New Roman" panose="02020603050405020304" pitchFamily="18" charset="0"/>
              <a:cs typeface="Times New Roman" panose="02020603050405020304" pitchFamily="18" charset="0"/>
            </a:rPr>
            <a:t>Securitatea fizică</a:t>
          </a:r>
          <a:endParaRPr lang="en-US" sz="2800" b="1" dirty="0">
            <a:latin typeface="Times New Roman" panose="02020603050405020304" pitchFamily="18" charset="0"/>
            <a:cs typeface="Times New Roman" panose="02020603050405020304" pitchFamily="18" charset="0"/>
          </a:endParaRPr>
        </a:p>
      </dgm:t>
    </dgm:pt>
    <dgm:pt modelId="{D8E18B67-71ED-4016-B332-6F4FA23B1BAA}" type="parTrans" cxnId="{987ADB99-5D3B-472B-9C42-9D0581CD7193}">
      <dgm:prSet/>
      <dgm:spPr/>
      <dgm:t>
        <a:bodyPr/>
        <a:lstStyle/>
        <a:p>
          <a:endParaRPr lang="en-US">
            <a:latin typeface="Times New Roman" panose="02020603050405020304" pitchFamily="18" charset="0"/>
            <a:cs typeface="Times New Roman" panose="02020603050405020304" pitchFamily="18" charset="0"/>
          </a:endParaRPr>
        </a:p>
      </dgm:t>
    </dgm:pt>
    <dgm:pt modelId="{88F5803C-D00F-4813-BF12-7F3CBD64D4E4}" type="sibTrans" cxnId="{987ADB99-5D3B-472B-9C42-9D0581CD7193}">
      <dgm:prSet/>
      <dgm:spPr/>
      <dgm:t>
        <a:bodyPr/>
        <a:lstStyle/>
        <a:p>
          <a:endParaRPr lang="en-US">
            <a:latin typeface="Times New Roman" panose="02020603050405020304" pitchFamily="18" charset="0"/>
            <a:cs typeface="Times New Roman" panose="02020603050405020304" pitchFamily="18" charset="0"/>
          </a:endParaRPr>
        </a:p>
      </dgm:t>
    </dgm:pt>
    <dgm:pt modelId="{F576D728-4D8B-47E7-BBB4-FF51DDBF4AAB}">
      <dgm:prSet phldrT="[Текст]" custT="1"/>
      <dgm:spPr/>
      <dgm:t>
        <a:bodyPr/>
        <a:lstStyle/>
        <a:p>
          <a:r>
            <a:rPr lang="ro-RO" sz="2800" b="1" dirty="0">
              <a:latin typeface="Times New Roman" panose="02020603050405020304" pitchFamily="18" charset="0"/>
              <a:cs typeface="Times New Roman" panose="02020603050405020304" pitchFamily="18" charset="0"/>
            </a:rPr>
            <a:t>Securitatea informaţională </a:t>
          </a:r>
          <a:endParaRPr lang="en-US" sz="2800" b="1" dirty="0">
            <a:latin typeface="Times New Roman" panose="02020603050405020304" pitchFamily="18" charset="0"/>
            <a:cs typeface="Times New Roman" panose="02020603050405020304" pitchFamily="18" charset="0"/>
          </a:endParaRPr>
        </a:p>
      </dgm:t>
    </dgm:pt>
    <dgm:pt modelId="{7601F595-E27B-49E0-852C-325713EA80C5}" type="parTrans" cxnId="{C0D72666-0DAB-4157-B6A5-F8925879C68D}">
      <dgm:prSet/>
      <dgm:spPr/>
      <dgm:t>
        <a:bodyPr/>
        <a:lstStyle/>
        <a:p>
          <a:endParaRPr lang="en-US">
            <a:latin typeface="Times New Roman" panose="02020603050405020304" pitchFamily="18" charset="0"/>
            <a:cs typeface="Times New Roman" panose="02020603050405020304" pitchFamily="18" charset="0"/>
          </a:endParaRPr>
        </a:p>
      </dgm:t>
    </dgm:pt>
    <dgm:pt modelId="{EDC51B68-4D43-4DEA-8404-374ECCDF1432}" type="sibTrans" cxnId="{C0D72666-0DAB-4157-B6A5-F8925879C68D}">
      <dgm:prSet/>
      <dgm:spPr/>
      <dgm:t>
        <a:bodyPr/>
        <a:lstStyle/>
        <a:p>
          <a:endParaRPr lang="en-US">
            <a:latin typeface="Times New Roman" panose="02020603050405020304" pitchFamily="18" charset="0"/>
            <a:cs typeface="Times New Roman" panose="02020603050405020304" pitchFamily="18" charset="0"/>
          </a:endParaRPr>
        </a:p>
      </dgm:t>
    </dgm:pt>
    <dgm:pt modelId="{1598B681-6F19-474C-BE6F-FDBB85B2F70E}">
      <dgm:prSet phldrT="[Текст]" custT="1"/>
      <dgm:spPr/>
      <dgm:t>
        <a:bodyPr/>
        <a:lstStyle/>
        <a:p>
          <a:r>
            <a:rPr lang="ro-RO" sz="2800" b="1" dirty="0">
              <a:latin typeface="Times New Roman" panose="02020603050405020304" pitchFamily="18" charset="0"/>
              <a:cs typeface="Times New Roman" panose="02020603050405020304" pitchFamily="18" charset="0"/>
            </a:rPr>
            <a:t>Securitatea de personal</a:t>
          </a:r>
          <a:endParaRPr lang="en-US" sz="2800" b="1" dirty="0">
            <a:latin typeface="Times New Roman" panose="02020603050405020304" pitchFamily="18" charset="0"/>
            <a:cs typeface="Times New Roman" panose="02020603050405020304" pitchFamily="18" charset="0"/>
          </a:endParaRPr>
        </a:p>
      </dgm:t>
    </dgm:pt>
    <dgm:pt modelId="{4C4D4526-E772-4B15-B385-C723DC65EED3}" type="parTrans" cxnId="{6D1C4BF7-C637-415F-B7CD-439311DD2D93}">
      <dgm:prSet/>
      <dgm:spPr/>
      <dgm:t>
        <a:bodyPr/>
        <a:lstStyle/>
        <a:p>
          <a:endParaRPr lang="en-US">
            <a:latin typeface="Times New Roman" panose="02020603050405020304" pitchFamily="18" charset="0"/>
            <a:cs typeface="Times New Roman" panose="02020603050405020304" pitchFamily="18" charset="0"/>
          </a:endParaRPr>
        </a:p>
      </dgm:t>
    </dgm:pt>
    <dgm:pt modelId="{FC2B7CAF-1336-4398-A2A6-37BAE84C14A2}" type="sibTrans" cxnId="{6D1C4BF7-C637-415F-B7CD-439311DD2D93}">
      <dgm:prSet/>
      <dgm:spPr/>
      <dgm:t>
        <a:bodyPr/>
        <a:lstStyle/>
        <a:p>
          <a:endParaRPr lang="en-US">
            <a:latin typeface="Times New Roman" panose="02020603050405020304" pitchFamily="18" charset="0"/>
            <a:cs typeface="Times New Roman" panose="02020603050405020304" pitchFamily="18" charset="0"/>
          </a:endParaRPr>
        </a:p>
      </dgm:t>
    </dgm:pt>
    <dgm:pt modelId="{8BB90DD3-8EC8-432A-A8D1-97B2746FE411}">
      <dgm:prSet custT="1"/>
      <dgm:spPr/>
      <dgm:t>
        <a:bodyPr/>
        <a:lstStyle/>
        <a:p>
          <a:r>
            <a:rPr lang="ro-RO" sz="2000" dirty="0">
              <a:latin typeface="Times New Roman" panose="02020603050405020304" pitchFamily="18" charset="0"/>
              <a:cs typeface="Times New Roman" panose="02020603050405020304" pitchFamily="18" charset="0"/>
            </a:rPr>
            <a:t>reprezintă mecanismele şi instalaţiile capabile să realizeze detecţia, întârzierea şi stoparea sau chiar anihilarea unei infracţiuni.</a:t>
          </a:r>
          <a:endParaRPr lang="en-US" sz="2000" dirty="0">
            <a:latin typeface="Times New Roman" panose="02020603050405020304" pitchFamily="18" charset="0"/>
            <a:cs typeface="Times New Roman" panose="02020603050405020304" pitchFamily="18" charset="0"/>
          </a:endParaRPr>
        </a:p>
      </dgm:t>
    </dgm:pt>
    <dgm:pt modelId="{83BAF18E-78AC-4C9F-8589-6B05040E398F}" type="parTrans" cxnId="{D0F2B636-2873-43B0-A6A6-1A96A02B0232}">
      <dgm:prSet/>
      <dgm:spPr/>
      <dgm:t>
        <a:bodyPr/>
        <a:lstStyle/>
        <a:p>
          <a:endParaRPr lang="en-US">
            <a:latin typeface="Times New Roman" panose="02020603050405020304" pitchFamily="18" charset="0"/>
            <a:cs typeface="Times New Roman" panose="02020603050405020304" pitchFamily="18" charset="0"/>
          </a:endParaRPr>
        </a:p>
      </dgm:t>
    </dgm:pt>
    <dgm:pt modelId="{58E9845B-EFA5-4A24-9C9E-CFBFD49FAD22}" type="sibTrans" cxnId="{D0F2B636-2873-43B0-A6A6-1A96A02B0232}">
      <dgm:prSet/>
      <dgm:spPr/>
      <dgm:t>
        <a:bodyPr/>
        <a:lstStyle/>
        <a:p>
          <a:endParaRPr lang="en-US">
            <a:latin typeface="Times New Roman" panose="02020603050405020304" pitchFamily="18" charset="0"/>
            <a:cs typeface="Times New Roman" panose="02020603050405020304" pitchFamily="18" charset="0"/>
          </a:endParaRPr>
        </a:p>
      </dgm:t>
    </dgm:pt>
    <dgm:pt modelId="{AB1C2DAE-DFD2-4C01-A840-F0D19995D8B4}">
      <dgm:prSet custT="1"/>
      <dgm:spPr/>
      <dgm:t>
        <a:bodyPr/>
        <a:lstStyle/>
        <a:p>
          <a:r>
            <a:rPr lang="ro-RO" sz="2000" dirty="0">
              <a:latin typeface="Times New Roman" panose="02020603050405020304" pitchFamily="18" charset="0"/>
              <a:cs typeface="Times New Roman" panose="02020603050405020304" pitchFamily="18" charset="0"/>
            </a:rPr>
            <a:t>reprezintă ansamblul măsurilor de calificare (categorisire şi clasificare) a informaţiilor, de determinare a riscurilor şi stabilire a măsurilor minime de protecţie a procesării, stocării şi transmiterii acestora.</a:t>
          </a:r>
          <a:endParaRPr lang="en-US" sz="2000" dirty="0">
            <a:latin typeface="Times New Roman" panose="02020603050405020304" pitchFamily="18" charset="0"/>
            <a:cs typeface="Times New Roman" panose="02020603050405020304" pitchFamily="18" charset="0"/>
          </a:endParaRPr>
        </a:p>
      </dgm:t>
    </dgm:pt>
    <dgm:pt modelId="{D692FD6B-935B-4AE6-A383-BA32E4CD4985}" type="parTrans" cxnId="{03B8E1A4-FEFE-4038-AAB0-F74109433AF9}">
      <dgm:prSet/>
      <dgm:spPr/>
      <dgm:t>
        <a:bodyPr/>
        <a:lstStyle/>
        <a:p>
          <a:endParaRPr lang="en-US">
            <a:latin typeface="Times New Roman" panose="02020603050405020304" pitchFamily="18" charset="0"/>
            <a:cs typeface="Times New Roman" panose="02020603050405020304" pitchFamily="18" charset="0"/>
          </a:endParaRPr>
        </a:p>
      </dgm:t>
    </dgm:pt>
    <dgm:pt modelId="{25CF0AB6-FC4E-45D0-82DD-2605DE75A133}" type="sibTrans" cxnId="{03B8E1A4-FEFE-4038-AAB0-F74109433AF9}">
      <dgm:prSet/>
      <dgm:spPr/>
      <dgm:t>
        <a:bodyPr/>
        <a:lstStyle/>
        <a:p>
          <a:endParaRPr lang="en-US">
            <a:latin typeface="Times New Roman" panose="02020603050405020304" pitchFamily="18" charset="0"/>
            <a:cs typeface="Times New Roman" panose="02020603050405020304" pitchFamily="18" charset="0"/>
          </a:endParaRPr>
        </a:p>
      </dgm:t>
    </dgm:pt>
    <dgm:pt modelId="{6EC4AC2D-CC50-40D2-928E-30167D23132D}">
      <dgm:prSet custT="1"/>
      <dgm:spPr/>
      <dgm:t>
        <a:bodyPr/>
        <a:lstStyle/>
        <a:p>
          <a:r>
            <a:rPr lang="ro-RO" sz="2000" dirty="0">
              <a:latin typeface="Times New Roman" panose="02020603050405020304" pitchFamily="18" charset="0"/>
              <a:cs typeface="Times New Roman" panose="02020603050405020304" pitchFamily="18" charset="0"/>
            </a:rPr>
            <a:t>reprezintă atât protecţia împotriva acţiunilor personalului propriu care au drept consecinţe aspecte de insecuritate, cât şi protecţia acestuia la efectele negative ale criminalităţii </a:t>
          </a:r>
          <a:endParaRPr lang="en-US" sz="2000" dirty="0">
            <a:latin typeface="Times New Roman" panose="02020603050405020304" pitchFamily="18" charset="0"/>
            <a:cs typeface="Times New Roman" panose="02020603050405020304" pitchFamily="18" charset="0"/>
          </a:endParaRPr>
        </a:p>
      </dgm:t>
    </dgm:pt>
    <dgm:pt modelId="{CF7A6100-E090-40B5-9C47-304B98EECF79}" type="parTrans" cxnId="{85D614B3-99FA-4601-B9F5-255C5DF7DA3C}">
      <dgm:prSet/>
      <dgm:spPr/>
      <dgm:t>
        <a:bodyPr/>
        <a:lstStyle/>
        <a:p>
          <a:endParaRPr lang="en-US">
            <a:latin typeface="Times New Roman" panose="02020603050405020304" pitchFamily="18" charset="0"/>
            <a:cs typeface="Times New Roman" panose="02020603050405020304" pitchFamily="18" charset="0"/>
          </a:endParaRPr>
        </a:p>
      </dgm:t>
    </dgm:pt>
    <dgm:pt modelId="{1A42AD51-31B8-4766-B5EA-BF8018E99084}" type="sibTrans" cxnId="{85D614B3-99FA-4601-B9F5-255C5DF7DA3C}">
      <dgm:prSet/>
      <dgm:spPr/>
      <dgm:t>
        <a:bodyPr/>
        <a:lstStyle/>
        <a:p>
          <a:endParaRPr lang="en-US">
            <a:latin typeface="Times New Roman" panose="02020603050405020304" pitchFamily="18" charset="0"/>
            <a:cs typeface="Times New Roman" panose="02020603050405020304" pitchFamily="18" charset="0"/>
          </a:endParaRPr>
        </a:p>
      </dgm:t>
    </dgm:pt>
    <dgm:pt modelId="{E1811CEB-4E3C-46CF-9F7B-87778B2CA740}" type="pres">
      <dgm:prSet presAssocID="{D23219C6-F7EC-47E6-A73E-7A4E4FA7DABD}" presName="Name0" presStyleCnt="0">
        <dgm:presLayoutVars>
          <dgm:chPref val="1"/>
          <dgm:dir/>
          <dgm:animOne val="branch"/>
          <dgm:animLvl val="lvl"/>
          <dgm:resizeHandles val="exact"/>
        </dgm:presLayoutVars>
      </dgm:prSet>
      <dgm:spPr/>
    </dgm:pt>
    <dgm:pt modelId="{CFDAC32D-376A-4C2B-B14A-242108079C75}" type="pres">
      <dgm:prSet presAssocID="{38C30C43-7646-40F0-8066-5172280C19E6}" presName="root1" presStyleCnt="0"/>
      <dgm:spPr/>
    </dgm:pt>
    <dgm:pt modelId="{CA53F178-E184-4B18-BF87-E39D53B2CBB8}" type="pres">
      <dgm:prSet presAssocID="{38C30C43-7646-40F0-8066-5172280C19E6}" presName="LevelOneTextNode" presStyleLbl="node0" presStyleIdx="0" presStyleCnt="1">
        <dgm:presLayoutVars>
          <dgm:chPref val="3"/>
        </dgm:presLayoutVars>
      </dgm:prSet>
      <dgm:spPr/>
    </dgm:pt>
    <dgm:pt modelId="{D0CE2DD4-5039-44AF-8947-3DB040B61E1F}" type="pres">
      <dgm:prSet presAssocID="{38C30C43-7646-40F0-8066-5172280C19E6}" presName="level2hierChild" presStyleCnt="0"/>
      <dgm:spPr/>
    </dgm:pt>
    <dgm:pt modelId="{8D568F3A-6A97-46B3-90DF-7BF5E17C5604}" type="pres">
      <dgm:prSet presAssocID="{D8E18B67-71ED-4016-B332-6F4FA23B1BAA}" presName="conn2-1" presStyleLbl="parChTrans1D2" presStyleIdx="0" presStyleCnt="3"/>
      <dgm:spPr/>
    </dgm:pt>
    <dgm:pt modelId="{55253964-4869-44CB-86E6-4394DE063F6E}" type="pres">
      <dgm:prSet presAssocID="{D8E18B67-71ED-4016-B332-6F4FA23B1BAA}" presName="connTx" presStyleLbl="parChTrans1D2" presStyleIdx="0" presStyleCnt="3"/>
      <dgm:spPr/>
    </dgm:pt>
    <dgm:pt modelId="{E25FC868-147E-44BA-A348-DE1D836E7540}" type="pres">
      <dgm:prSet presAssocID="{AD9ED7BB-61A0-46A0-AA08-EF1F3A7CD087}" presName="root2" presStyleCnt="0"/>
      <dgm:spPr/>
    </dgm:pt>
    <dgm:pt modelId="{8D4D8000-5013-4A85-A03C-89B42463C095}" type="pres">
      <dgm:prSet presAssocID="{AD9ED7BB-61A0-46A0-AA08-EF1F3A7CD087}" presName="LevelTwoTextNode" presStyleLbl="node2" presStyleIdx="0" presStyleCnt="3">
        <dgm:presLayoutVars>
          <dgm:chPref val="3"/>
        </dgm:presLayoutVars>
      </dgm:prSet>
      <dgm:spPr/>
    </dgm:pt>
    <dgm:pt modelId="{D83DB93F-659B-44D2-8300-FDAF716E537C}" type="pres">
      <dgm:prSet presAssocID="{AD9ED7BB-61A0-46A0-AA08-EF1F3A7CD087}" presName="level3hierChild" presStyleCnt="0"/>
      <dgm:spPr/>
    </dgm:pt>
    <dgm:pt modelId="{6A2D7328-CCA5-48A9-BF66-9AD80A6DC54B}" type="pres">
      <dgm:prSet presAssocID="{83BAF18E-78AC-4C9F-8589-6B05040E398F}" presName="conn2-1" presStyleLbl="parChTrans1D3" presStyleIdx="0" presStyleCnt="3"/>
      <dgm:spPr/>
    </dgm:pt>
    <dgm:pt modelId="{6EED2E0C-4810-471A-9871-63BF1060DDB0}" type="pres">
      <dgm:prSet presAssocID="{83BAF18E-78AC-4C9F-8589-6B05040E398F}" presName="connTx" presStyleLbl="parChTrans1D3" presStyleIdx="0" presStyleCnt="3"/>
      <dgm:spPr/>
    </dgm:pt>
    <dgm:pt modelId="{17A2EF4D-95A6-4D67-815A-7B94D4371EB0}" type="pres">
      <dgm:prSet presAssocID="{8BB90DD3-8EC8-432A-A8D1-97B2746FE411}" presName="root2" presStyleCnt="0"/>
      <dgm:spPr/>
    </dgm:pt>
    <dgm:pt modelId="{544E00A4-7579-409A-A8F9-AECA17B1F275}" type="pres">
      <dgm:prSet presAssocID="{8BB90DD3-8EC8-432A-A8D1-97B2746FE411}" presName="LevelTwoTextNode" presStyleLbl="node3" presStyleIdx="0" presStyleCnt="3" custScaleX="119538">
        <dgm:presLayoutVars>
          <dgm:chPref val="3"/>
        </dgm:presLayoutVars>
      </dgm:prSet>
      <dgm:spPr/>
    </dgm:pt>
    <dgm:pt modelId="{35BD8DEF-E2D5-4AC6-A533-837E56DAD280}" type="pres">
      <dgm:prSet presAssocID="{8BB90DD3-8EC8-432A-A8D1-97B2746FE411}" presName="level3hierChild" presStyleCnt="0"/>
      <dgm:spPr/>
    </dgm:pt>
    <dgm:pt modelId="{78376BBF-BBD3-41FE-BAD8-09F89EB8B0BB}" type="pres">
      <dgm:prSet presAssocID="{7601F595-E27B-49E0-852C-325713EA80C5}" presName="conn2-1" presStyleLbl="parChTrans1D2" presStyleIdx="1" presStyleCnt="3"/>
      <dgm:spPr/>
    </dgm:pt>
    <dgm:pt modelId="{91A9E445-2250-401A-919C-7C9E4610ED3B}" type="pres">
      <dgm:prSet presAssocID="{7601F595-E27B-49E0-852C-325713EA80C5}" presName="connTx" presStyleLbl="parChTrans1D2" presStyleIdx="1" presStyleCnt="3"/>
      <dgm:spPr/>
    </dgm:pt>
    <dgm:pt modelId="{7E8AA3DE-0B9A-4DE4-9553-F01145657279}" type="pres">
      <dgm:prSet presAssocID="{F576D728-4D8B-47E7-BBB4-FF51DDBF4AAB}" presName="root2" presStyleCnt="0"/>
      <dgm:spPr/>
    </dgm:pt>
    <dgm:pt modelId="{071753C6-DBA4-401C-95F2-0EFC23464711}" type="pres">
      <dgm:prSet presAssocID="{F576D728-4D8B-47E7-BBB4-FF51DDBF4AAB}" presName="LevelTwoTextNode" presStyleLbl="node2" presStyleIdx="1" presStyleCnt="3">
        <dgm:presLayoutVars>
          <dgm:chPref val="3"/>
        </dgm:presLayoutVars>
      </dgm:prSet>
      <dgm:spPr/>
    </dgm:pt>
    <dgm:pt modelId="{74FA2AB2-66E7-47EE-B662-1CE6CD02E59D}" type="pres">
      <dgm:prSet presAssocID="{F576D728-4D8B-47E7-BBB4-FF51DDBF4AAB}" presName="level3hierChild" presStyleCnt="0"/>
      <dgm:spPr/>
    </dgm:pt>
    <dgm:pt modelId="{B1C4D4B7-327A-4C11-B72E-B293EF8825C7}" type="pres">
      <dgm:prSet presAssocID="{D692FD6B-935B-4AE6-A383-BA32E4CD4985}" presName="conn2-1" presStyleLbl="parChTrans1D3" presStyleIdx="1" presStyleCnt="3"/>
      <dgm:spPr/>
    </dgm:pt>
    <dgm:pt modelId="{B2C0DA26-A54B-4717-9C7E-EC4D0D409880}" type="pres">
      <dgm:prSet presAssocID="{D692FD6B-935B-4AE6-A383-BA32E4CD4985}" presName="connTx" presStyleLbl="parChTrans1D3" presStyleIdx="1" presStyleCnt="3"/>
      <dgm:spPr/>
    </dgm:pt>
    <dgm:pt modelId="{E457F773-AE77-435D-ADF1-5DF6C69E3F86}" type="pres">
      <dgm:prSet presAssocID="{AB1C2DAE-DFD2-4C01-A840-F0D19995D8B4}" presName="root2" presStyleCnt="0"/>
      <dgm:spPr/>
    </dgm:pt>
    <dgm:pt modelId="{DE9182DD-C9C6-4D59-B717-295B69FA5E21}" type="pres">
      <dgm:prSet presAssocID="{AB1C2DAE-DFD2-4C01-A840-F0D19995D8B4}" presName="LevelTwoTextNode" presStyleLbl="node3" presStyleIdx="1" presStyleCnt="3" custScaleX="121770" custScaleY="116547">
        <dgm:presLayoutVars>
          <dgm:chPref val="3"/>
        </dgm:presLayoutVars>
      </dgm:prSet>
      <dgm:spPr/>
    </dgm:pt>
    <dgm:pt modelId="{68C05C63-4BB7-4B7C-B8EF-C5F1BDF02FB3}" type="pres">
      <dgm:prSet presAssocID="{AB1C2DAE-DFD2-4C01-A840-F0D19995D8B4}" presName="level3hierChild" presStyleCnt="0"/>
      <dgm:spPr/>
    </dgm:pt>
    <dgm:pt modelId="{45826477-5F69-4183-83F9-6950FF0CCBB0}" type="pres">
      <dgm:prSet presAssocID="{4C4D4526-E772-4B15-B385-C723DC65EED3}" presName="conn2-1" presStyleLbl="parChTrans1D2" presStyleIdx="2" presStyleCnt="3"/>
      <dgm:spPr/>
    </dgm:pt>
    <dgm:pt modelId="{68C993B6-8FD3-453A-B169-A8C07DE861E3}" type="pres">
      <dgm:prSet presAssocID="{4C4D4526-E772-4B15-B385-C723DC65EED3}" presName="connTx" presStyleLbl="parChTrans1D2" presStyleIdx="2" presStyleCnt="3"/>
      <dgm:spPr/>
    </dgm:pt>
    <dgm:pt modelId="{9B4C2B63-D04F-4EC9-84C9-0C12D57F76D6}" type="pres">
      <dgm:prSet presAssocID="{1598B681-6F19-474C-BE6F-FDBB85B2F70E}" presName="root2" presStyleCnt="0"/>
      <dgm:spPr/>
    </dgm:pt>
    <dgm:pt modelId="{602D172F-45B3-4BBD-8C10-47E385CC9544}" type="pres">
      <dgm:prSet presAssocID="{1598B681-6F19-474C-BE6F-FDBB85B2F70E}" presName="LevelTwoTextNode" presStyleLbl="node2" presStyleIdx="2" presStyleCnt="3">
        <dgm:presLayoutVars>
          <dgm:chPref val="3"/>
        </dgm:presLayoutVars>
      </dgm:prSet>
      <dgm:spPr/>
    </dgm:pt>
    <dgm:pt modelId="{50C449DB-6738-433B-B051-CABE3AB038E7}" type="pres">
      <dgm:prSet presAssocID="{1598B681-6F19-474C-BE6F-FDBB85B2F70E}" presName="level3hierChild" presStyleCnt="0"/>
      <dgm:spPr/>
    </dgm:pt>
    <dgm:pt modelId="{BCBCA6CE-A3C4-4B64-BDB4-2EC612C90B10}" type="pres">
      <dgm:prSet presAssocID="{CF7A6100-E090-40B5-9C47-304B98EECF79}" presName="conn2-1" presStyleLbl="parChTrans1D3" presStyleIdx="2" presStyleCnt="3"/>
      <dgm:spPr/>
    </dgm:pt>
    <dgm:pt modelId="{FF45FFDC-E0CE-4AAF-9589-A35A9B81058B}" type="pres">
      <dgm:prSet presAssocID="{CF7A6100-E090-40B5-9C47-304B98EECF79}" presName="connTx" presStyleLbl="parChTrans1D3" presStyleIdx="2" presStyleCnt="3"/>
      <dgm:spPr/>
    </dgm:pt>
    <dgm:pt modelId="{873BF51E-921C-4A17-9C5C-2467D719836E}" type="pres">
      <dgm:prSet presAssocID="{6EC4AC2D-CC50-40D2-928E-30167D23132D}" presName="root2" presStyleCnt="0"/>
      <dgm:spPr/>
    </dgm:pt>
    <dgm:pt modelId="{A21DC005-263C-4110-ABEE-1D8A26B20C19}" type="pres">
      <dgm:prSet presAssocID="{6EC4AC2D-CC50-40D2-928E-30167D23132D}" presName="LevelTwoTextNode" presStyleLbl="node3" presStyleIdx="2" presStyleCnt="3" custScaleX="121645">
        <dgm:presLayoutVars>
          <dgm:chPref val="3"/>
        </dgm:presLayoutVars>
      </dgm:prSet>
      <dgm:spPr/>
    </dgm:pt>
    <dgm:pt modelId="{AD554437-6295-43B4-BBDC-3AAF9F8B0EA0}" type="pres">
      <dgm:prSet presAssocID="{6EC4AC2D-CC50-40D2-928E-30167D23132D}" presName="level3hierChild" presStyleCnt="0"/>
      <dgm:spPr/>
    </dgm:pt>
  </dgm:ptLst>
  <dgm:cxnLst>
    <dgm:cxn modelId="{386BDA03-2F82-4711-8C53-A4B5538A3F64}" type="presOf" srcId="{D692FD6B-935B-4AE6-A383-BA32E4CD4985}" destId="{B1C4D4B7-327A-4C11-B72E-B293EF8825C7}" srcOrd="0" destOrd="0" presId="urn:microsoft.com/office/officeart/2008/layout/HorizontalMultiLevelHierarchy"/>
    <dgm:cxn modelId="{2C964604-97BF-4B46-85BD-FE7E6473956A}" type="presOf" srcId="{8BB90DD3-8EC8-432A-A8D1-97B2746FE411}" destId="{544E00A4-7579-409A-A8F9-AECA17B1F275}" srcOrd="0" destOrd="0" presId="urn:microsoft.com/office/officeart/2008/layout/HorizontalMultiLevelHierarchy"/>
    <dgm:cxn modelId="{8A4FA81E-9A4D-466C-8200-3BBE602B80CA}" type="presOf" srcId="{D23219C6-F7EC-47E6-A73E-7A4E4FA7DABD}" destId="{E1811CEB-4E3C-46CF-9F7B-87778B2CA740}" srcOrd="0" destOrd="0" presId="urn:microsoft.com/office/officeart/2008/layout/HorizontalMultiLevelHierarchy"/>
    <dgm:cxn modelId="{21088A35-EDCA-4F32-BF7F-31583FE176F6}" type="presOf" srcId="{83BAF18E-78AC-4C9F-8589-6B05040E398F}" destId="{6EED2E0C-4810-471A-9871-63BF1060DDB0}" srcOrd="1" destOrd="0" presId="urn:microsoft.com/office/officeart/2008/layout/HorizontalMultiLevelHierarchy"/>
    <dgm:cxn modelId="{D076B335-CD8D-4018-91D1-1032333E2BEC}" type="presOf" srcId="{D8E18B67-71ED-4016-B332-6F4FA23B1BAA}" destId="{8D568F3A-6A97-46B3-90DF-7BF5E17C5604}" srcOrd="0" destOrd="0" presId="urn:microsoft.com/office/officeart/2008/layout/HorizontalMultiLevelHierarchy"/>
    <dgm:cxn modelId="{D0F2B636-2873-43B0-A6A6-1A96A02B0232}" srcId="{AD9ED7BB-61A0-46A0-AA08-EF1F3A7CD087}" destId="{8BB90DD3-8EC8-432A-A8D1-97B2746FE411}" srcOrd="0" destOrd="0" parTransId="{83BAF18E-78AC-4C9F-8589-6B05040E398F}" sibTransId="{58E9845B-EFA5-4A24-9C9E-CFBFD49FAD22}"/>
    <dgm:cxn modelId="{0A146B37-8F3C-4BE7-ADC5-C119DBDE0911}" type="presOf" srcId="{83BAF18E-78AC-4C9F-8589-6B05040E398F}" destId="{6A2D7328-CCA5-48A9-BF66-9AD80A6DC54B}" srcOrd="0" destOrd="0" presId="urn:microsoft.com/office/officeart/2008/layout/HorizontalMultiLevelHierarchy"/>
    <dgm:cxn modelId="{BB394138-0D24-4612-9853-4094CA91C700}" type="presOf" srcId="{D8E18B67-71ED-4016-B332-6F4FA23B1BAA}" destId="{55253964-4869-44CB-86E6-4394DE063F6E}" srcOrd="1" destOrd="0" presId="urn:microsoft.com/office/officeart/2008/layout/HorizontalMultiLevelHierarchy"/>
    <dgm:cxn modelId="{2A054045-FC41-4E31-9DDE-03188BEBDD50}" type="presOf" srcId="{38C30C43-7646-40F0-8066-5172280C19E6}" destId="{CA53F178-E184-4B18-BF87-E39D53B2CBB8}" srcOrd="0" destOrd="0" presId="urn:microsoft.com/office/officeart/2008/layout/HorizontalMultiLevelHierarchy"/>
    <dgm:cxn modelId="{C0D72666-0DAB-4157-B6A5-F8925879C68D}" srcId="{38C30C43-7646-40F0-8066-5172280C19E6}" destId="{F576D728-4D8B-47E7-BBB4-FF51DDBF4AAB}" srcOrd="1" destOrd="0" parTransId="{7601F595-E27B-49E0-852C-325713EA80C5}" sibTransId="{EDC51B68-4D43-4DEA-8404-374ECCDF1432}"/>
    <dgm:cxn modelId="{46552567-3223-4CA0-A0BE-19E3690AD407}" type="presOf" srcId="{1598B681-6F19-474C-BE6F-FDBB85B2F70E}" destId="{602D172F-45B3-4BBD-8C10-47E385CC9544}" srcOrd="0" destOrd="0" presId="urn:microsoft.com/office/officeart/2008/layout/HorizontalMultiLevelHierarchy"/>
    <dgm:cxn modelId="{C8FE986A-6DE0-4B03-924A-5919DE8B9A2D}" type="presOf" srcId="{4C4D4526-E772-4B15-B385-C723DC65EED3}" destId="{68C993B6-8FD3-453A-B169-A8C07DE861E3}" srcOrd="1" destOrd="0" presId="urn:microsoft.com/office/officeart/2008/layout/HorizontalMultiLevelHierarchy"/>
    <dgm:cxn modelId="{B39DAD4E-7241-4F97-9BFD-A5E413792586}" type="presOf" srcId="{AD9ED7BB-61A0-46A0-AA08-EF1F3A7CD087}" destId="{8D4D8000-5013-4A85-A03C-89B42463C095}" srcOrd="0" destOrd="0" presId="urn:microsoft.com/office/officeart/2008/layout/HorizontalMultiLevelHierarchy"/>
    <dgm:cxn modelId="{5F5C2452-72B4-4BD8-9AF1-3BF57FD9AC94}" type="presOf" srcId="{CF7A6100-E090-40B5-9C47-304B98EECF79}" destId="{FF45FFDC-E0CE-4AAF-9589-A35A9B81058B}" srcOrd="1" destOrd="0" presId="urn:microsoft.com/office/officeart/2008/layout/HorizontalMultiLevelHierarchy"/>
    <dgm:cxn modelId="{D3318F7F-66B5-4B8D-B392-30D015445075}" type="presOf" srcId="{D692FD6B-935B-4AE6-A383-BA32E4CD4985}" destId="{B2C0DA26-A54B-4717-9C7E-EC4D0D409880}" srcOrd="1" destOrd="0" presId="urn:microsoft.com/office/officeart/2008/layout/HorizontalMultiLevelHierarchy"/>
    <dgm:cxn modelId="{987ADB99-5D3B-472B-9C42-9D0581CD7193}" srcId="{38C30C43-7646-40F0-8066-5172280C19E6}" destId="{AD9ED7BB-61A0-46A0-AA08-EF1F3A7CD087}" srcOrd="0" destOrd="0" parTransId="{D8E18B67-71ED-4016-B332-6F4FA23B1BAA}" sibTransId="{88F5803C-D00F-4813-BF12-7F3CBD64D4E4}"/>
    <dgm:cxn modelId="{FE37A7A1-4AC9-4CF4-9401-27FB6D60C90D}" type="presOf" srcId="{4C4D4526-E772-4B15-B385-C723DC65EED3}" destId="{45826477-5F69-4183-83F9-6950FF0CCBB0}" srcOrd="0" destOrd="0" presId="urn:microsoft.com/office/officeart/2008/layout/HorizontalMultiLevelHierarchy"/>
    <dgm:cxn modelId="{A6E763A2-D4FD-4E8F-A033-70D2280BC26B}" type="presOf" srcId="{AB1C2DAE-DFD2-4C01-A840-F0D19995D8B4}" destId="{DE9182DD-C9C6-4D59-B717-295B69FA5E21}" srcOrd="0" destOrd="0" presId="urn:microsoft.com/office/officeart/2008/layout/HorizontalMultiLevelHierarchy"/>
    <dgm:cxn modelId="{03B8E1A4-FEFE-4038-AAB0-F74109433AF9}" srcId="{F576D728-4D8B-47E7-BBB4-FF51DDBF4AAB}" destId="{AB1C2DAE-DFD2-4C01-A840-F0D19995D8B4}" srcOrd="0" destOrd="0" parTransId="{D692FD6B-935B-4AE6-A383-BA32E4CD4985}" sibTransId="{25CF0AB6-FC4E-45D0-82DD-2605DE75A133}"/>
    <dgm:cxn modelId="{85D614B3-99FA-4601-B9F5-255C5DF7DA3C}" srcId="{1598B681-6F19-474C-BE6F-FDBB85B2F70E}" destId="{6EC4AC2D-CC50-40D2-928E-30167D23132D}" srcOrd="0" destOrd="0" parTransId="{CF7A6100-E090-40B5-9C47-304B98EECF79}" sibTransId="{1A42AD51-31B8-4766-B5EA-BF8018E99084}"/>
    <dgm:cxn modelId="{4AC172C3-27F3-4F11-B5F5-091C05750D79}" type="presOf" srcId="{7601F595-E27B-49E0-852C-325713EA80C5}" destId="{91A9E445-2250-401A-919C-7C9E4610ED3B}" srcOrd="1" destOrd="0" presId="urn:microsoft.com/office/officeart/2008/layout/HorizontalMultiLevelHierarchy"/>
    <dgm:cxn modelId="{9B548EC8-AF7F-4571-A218-A00092EEA398}" type="presOf" srcId="{F576D728-4D8B-47E7-BBB4-FF51DDBF4AAB}" destId="{071753C6-DBA4-401C-95F2-0EFC23464711}" srcOrd="0" destOrd="0" presId="urn:microsoft.com/office/officeart/2008/layout/HorizontalMultiLevelHierarchy"/>
    <dgm:cxn modelId="{5BFDC5CF-332D-4F06-B275-996E76A1FF9B}" type="presOf" srcId="{CF7A6100-E090-40B5-9C47-304B98EECF79}" destId="{BCBCA6CE-A3C4-4B64-BDB4-2EC612C90B10}" srcOrd="0" destOrd="0" presId="urn:microsoft.com/office/officeart/2008/layout/HorizontalMultiLevelHierarchy"/>
    <dgm:cxn modelId="{4DD14BD3-8FC7-4EBE-A642-936A5B1D3F5F}" type="presOf" srcId="{7601F595-E27B-49E0-852C-325713EA80C5}" destId="{78376BBF-BBD3-41FE-BAD8-09F89EB8B0BB}" srcOrd="0" destOrd="0" presId="urn:microsoft.com/office/officeart/2008/layout/HorizontalMultiLevelHierarchy"/>
    <dgm:cxn modelId="{E576E3D9-C5D2-439E-A1C8-A1EFBDAC475F}" type="presOf" srcId="{6EC4AC2D-CC50-40D2-928E-30167D23132D}" destId="{A21DC005-263C-4110-ABEE-1D8A26B20C19}" srcOrd="0" destOrd="0" presId="urn:microsoft.com/office/officeart/2008/layout/HorizontalMultiLevelHierarchy"/>
    <dgm:cxn modelId="{D9C94ADB-A11C-4795-BE3D-8B22AE2A343A}" srcId="{D23219C6-F7EC-47E6-A73E-7A4E4FA7DABD}" destId="{38C30C43-7646-40F0-8066-5172280C19E6}" srcOrd="0" destOrd="0" parTransId="{B4046772-102E-4014-B074-76F40810C479}" sibTransId="{B139B760-B262-4705-9AAE-C41F551C519D}"/>
    <dgm:cxn modelId="{6D1C4BF7-C637-415F-B7CD-439311DD2D93}" srcId="{38C30C43-7646-40F0-8066-5172280C19E6}" destId="{1598B681-6F19-474C-BE6F-FDBB85B2F70E}" srcOrd="2" destOrd="0" parTransId="{4C4D4526-E772-4B15-B385-C723DC65EED3}" sibTransId="{FC2B7CAF-1336-4398-A2A6-37BAE84C14A2}"/>
    <dgm:cxn modelId="{D219C2D6-BB20-4D5B-A258-774ABDDE1F04}" type="presParOf" srcId="{E1811CEB-4E3C-46CF-9F7B-87778B2CA740}" destId="{CFDAC32D-376A-4C2B-B14A-242108079C75}" srcOrd="0" destOrd="0" presId="urn:microsoft.com/office/officeart/2008/layout/HorizontalMultiLevelHierarchy"/>
    <dgm:cxn modelId="{16E51D34-8905-4D2F-8ACF-EDD3BC965D98}" type="presParOf" srcId="{CFDAC32D-376A-4C2B-B14A-242108079C75}" destId="{CA53F178-E184-4B18-BF87-E39D53B2CBB8}" srcOrd="0" destOrd="0" presId="urn:microsoft.com/office/officeart/2008/layout/HorizontalMultiLevelHierarchy"/>
    <dgm:cxn modelId="{0DF148E9-BE81-403C-B6F5-019B5A6E5C70}" type="presParOf" srcId="{CFDAC32D-376A-4C2B-B14A-242108079C75}" destId="{D0CE2DD4-5039-44AF-8947-3DB040B61E1F}" srcOrd="1" destOrd="0" presId="urn:microsoft.com/office/officeart/2008/layout/HorizontalMultiLevelHierarchy"/>
    <dgm:cxn modelId="{56486857-AA18-4FBF-AE9A-DF1DBA23BD0E}" type="presParOf" srcId="{D0CE2DD4-5039-44AF-8947-3DB040B61E1F}" destId="{8D568F3A-6A97-46B3-90DF-7BF5E17C5604}" srcOrd="0" destOrd="0" presId="urn:microsoft.com/office/officeart/2008/layout/HorizontalMultiLevelHierarchy"/>
    <dgm:cxn modelId="{BC01DE58-A289-4A5A-8B92-5F6BD796C26A}" type="presParOf" srcId="{8D568F3A-6A97-46B3-90DF-7BF5E17C5604}" destId="{55253964-4869-44CB-86E6-4394DE063F6E}" srcOrd="0" destOrd="0" presId="urn:microsoft.com/office/officeart/2008/layout/HorizontalMultiLevelHierarchy"/>
    <dgm:cxn modelId="{77AF1D55-4106-4186-AA79-97C3A1A1FD36}" type="presParOf" srcId="{D0CE2DD4-5039-44AF-8947-3DB040B61E1F}" destId="{E25FC868-147E-44BA-A348-DE1D836E7540}" srcOrd="1" destOrd="0" presId="urn:microsoft.com/office/officeart/2008/layout/HorizontalMultiLevelHierarchy"/>
    <dgm:cxn modelId="{654BBB84-A332-4FED-8E08-0EC03CF60A02}" type="presParOf" srcId="{E25FC868-147E-44BA-A348-DE1D836E7540}" destId="{8D4D8000-5013-4A85-A03C-89B42463C095}" srcOrd="0" destOrd="0" presId="urn:microsoft.com/office/officeart/2008/layout/HorizontalMultiLevelHierarchy"/>
    <dgm:cxn modelId="{8696A7DE-F873-4852-9126-E9FEBB8A1781}" type="presParOf" srcId="{E25FC868-147E-44BA-A348-DE1D836E7540}" destId="{D83DB93F-659B-44D2-8300-FDAF716E537C}" srcOrd="1" destOrd="0" presId="urn:microsoft.com/office/officeart/2008/layout/HorizontalMultiLevelHierarchy"/>
    <dgm:cxn modelId="{429B940A-1A51-4132-A2BC-00D0E6F527F8}" type="presParOf" srcId="{D83DB93F-659B-44D2-8300-FDAF716E537C}" destId="{6A2D7328-CCA5-48A9-BF66-9AD80A6DC54B}" srcOrd="0" destOrd="0" presId="urn:microsoft.com/office/officeart/2008/layout/HorizontalMultiLevelHierarchy"/>
    <dgm:cxn modelId="{8B6EB028-21B9-4D56-84E8-60ADDBDA9B18}" type="presParOf" srcId="{6A2D7328-CCA5-48A9-BF66-9AD80A6DC54B}" destId="{6EED2E0C-4810-471A-9871-63BF1060DDB0}" srcOrd="0" destOrd="0" presId="urn:microsoft.com/office/officeart/2008/layout/HorizontalMultiLevelHierarchy"/>
    <dgm:cxn modelId="{5BAD7757-2A50-4DDE-8552-79619C533BA7}" type="presParOf" srcId="{D83DB93F-659B-44D2-8300-FDAF716E537C}" destId="{17A2EF4D-95A6-4D67-815A-7B94D4371EB0}" srcOrd="1" destOrd="0" presId="urn:microsoft.com/office/officeart/2008/layout/HorizontalMultiLevelHierarchy"/>
    <dgm:cxn modelId="{B9BEB95A-C7E8-4B7D-AE9E-F298D6A6240F}" type="presParOf" srcId="{17A2EF4D-95A6-4D67-815A-7B94D4371EB0}" destId="{544E00A4-7579-409A-A8F9-AECA17B1F275}" srcOrd="0" destOrd="0" presId="urn:microsoft.com/office/officeart/2008/layout/HorizontalMultiLevelHierarchy"/>
    <dgm:cxn modelId="{0B4AF4F5-87DC-4D28-8BAA-D075E45FE171}" type="presParOf" srcId="{17A2EF4D-95A6-4D67-815A-7B94D4371EB0}" destId="{35BD8DEF-E2D5-4AC6-A533-837E56DAD280}" srcOrd="1" destOrd="0" presId="urn:microsoft.com/office/officeart/2008/layout/HorizontalMultiLevelHierarchy"/>
    <dgm:cxn modelId="{2C06E303-28C6-45EF-8CE6-2374002BBB6C}" type="presParOf" srcId="{D0CE2DD4-5039-44AF-8947-3DB040B61E1F}" destId="{78376BBF-BBD3-41FE-BAD8-09F89EB8B0BB}" srcOrd="2" destOrd="0" presId="urn:microsoft.com/office/officeart/2008/layout/HorizontalMultiLevelHierarchy"/>
    <dgm:cxn modelId="{C330E2DB-2F2E-4310-BDCD-7CDF21381C3B}" type="presParOf" srcId="{78376BBF-BBD3-41FE-BAD8-09F89EB8B0BB}" destId="{91A9E445-2250-401A-919C-7C9E4610ED3B}" srcOrd="0" destOrd="0" presId="urn:microsoft.com/office/officeart/2008/layout/HorizontalMultiLevelHierarchy"/>
    <dgm:cxn modelId="{D1FD861F-14BD-4AF0-80B7-A90B08B3B7E8}" type="presParOf" srcId="{D0CE2DD4-5039-44AF-8947-3DB040B61E1F}" destId="{7E8AA3DE-0B9A-4DE4-9553-F01145657279}" srcOrd="3" destOrd="0" presId="urn:microsoft.com/office/officeart/2008/layout/HorizontalMultiLevelHierarchy"/>
    <dgm:cxn modelId="{02B339A8-6C4C-4107-A3AA-A24DA828BBE0}" type="presParOf" srcId="{7E8AA3DE-0B9A-4DE4-9553-F01145657279}" destId="{071753C6-DBA4-401C-95F2-0EFC23464711}" srcOrd="0" destOrd="0" presId="urn:microsoft.com/office/officeart/2008/layout/HorizontalMultiLevelHierarchy"/>
    <dgm:cxn modelId="{6F7E1262-ECA4-48D3-86B2-D77E7720A2C0}" type="presParOf" srcId="{7E8AA3DE-0B9A-4DE4-9553-F01145657279}" destId="{74FA2AB2-66E7-47EE-B662-1CE6CD02E59D}" srcOrd="1" destOrd="0" presId="urn:microsoft.com/office/officeart/2008/layout/HorizontalMultiLevelHierarchy"/>
    <dgm:cxn modelId="{7557073A-70D6-4AA8-8CEF-D7644107FFE6}" type="presParOf" srcId="{74FA2AB2-66E7-47EE-B662-1CE6CD02E59D}" destId="{B1C4D4B7-327A-4C11-B72E-B293EF8825C7}" srcOrd="0" destOrd="0" presId="urn:microsoft.com/office/officeart/2008/layout/HorizontalMultiLevelHierarchy"/>
    <dgm:cxn modelId="{C99DE7EB-3B61-4362-BAFC-BCDE6D239687}" type="presParOf" srcId="{B1C4D4B7-327A-4C11-B72E-B293EF8825C7}" destId="{B2C0DA26-A54B-4717-9C7E-EC4D0D409880}" srcOrd="0" destOrd="0" presId="urn:microsoft.com/office/officeart/2008/layout/HorizontalMultiLevelHierarchy"/>
    <dgm:cxn modelId="{8814615E-D75E-459E-BBBB-D8043995D183}" type="presParOf" srcId="{74FA2AB2-66E7-47EE-B662-1CE6CD02E59D}" destId="{E457F773-AE77-435D-ADF1-5DF6C69E3F86}" srcOrd="1" destOrd="0" presId="urn:microsoft.com/office/officeart/2008/layout/HorizontalMultiLevelHierarchy"/>
    <dgm:cxn modelId="{AC4180FA-BF4A-400F-8C54-EBFB8BE4E955}" type="presParOf" srcId="{E457F773-AE77-435D-ADF1-5DF6C69E3F86}" destId="{DE9182DD-C9C6-4D59-B717-295B69FA5E21}" srcOrd="0" destOrd="0" presId="urn:microsoft.com/office/officeart/2008/layout/HorizontalMultiLevelHierarchy"/>
    <dgm:cxn modelId="{0E76B364-9BBB-466E-B7EA-EB859B18199C}" type="presParOf" srcId="{E457F773-AE77-435D-ADF1-5DF6C69E3F86}" destId="{68C05C63-4BB7-4B7C-B8EF-C5F1BDF02FB3}" srcOrd="1" destOrd="0" presId="urn:microsoft.com/office/officeart/2008/layout/HorizontalMultiLevelHierarchy"/>
    <dgm:cxn modelId="{B46B5BB5-7E13-4C9F-A2F2-790CB3127190}" type="presParOf" srcId="{D0CE2DD4-5039-44AF-8947-3DB040B61E1F}" destId="{45826477-5F69-4183-83F9-6950FF0CCBB0}" srcOrd="4" destOrd="0" presId="urn:microsoft.com/office/officeart/2008/layout/HorizontalMultiLevelHierarchy"/>
    <dgm:cxn modelId="{DEB2185E-A735-4C38-A7E3-6CC45F654131}" type="presParOf" srcId="{45826477-5F69-4183-83F9-6950FF0CCBB0}" destId="{68C993B6-8FD3-453A-B169-A8C07DE861E3}" srcOrd="0" destOrd="0" presId="urn:microsoft.com/office/officeart/2008/layout/HorizontalMultiLevelHierarchy"/>
    <dgm:cxn modelId="{6B0C9CDD-8DAF-46E8-B318-25E233A75EDC}" type="presParOf" srcId="{D0CE2DD4-5039-44AF-8947-3DB040B61E1F}" destId="{9B4C2B63-D04F-4EC9-84C9-0C12D57F76D6}" srcOrd="5" destOrd="0" presId="urn:microsoft.com/office/officeart/2008/layout/HorizontalMultiLevelHierarchy"/>
    <dgm:cxn modelId="{2C4DF80F-AF0E-4088-A30E-B39A1518398F}" type="presParOf" srcId="{9B4C2B63-D04F-4EC9-84C9-0C12D57F76D6}" destId="{602D172F-45B3-4BBD-8C10-47E385CC9544}" srcOrd="0" destOrd="0" presId="urn:microsoft.com/office/officeart/2008/layout/HorizontalMultiLevelHierarchy"/>
    <dgm:cxn modelId="{50585512-C6DE-41F8-A1BD-A849881E1A79}" type="presParOf" srcId="{9B4C2B63-D04F-4EC9-84C9-0C12D57F76D6}" destId="{50C449DB-6738-433B-B051-CABE3AB038E7}" srcOrd="1" destOrd="0" presId="urn:microsoft.com/office/officeart/2008/layout/HorizontalMultiLevelHierarchy"/>
    <dgm:cxn modelId="{73EC277A-BBE2-4055-B4E9-A63E486BC093}" type="presParOf" srcId="{50C449DB-6738-433B-B051-CABE3AB038E7}" destId="{BCBCA6CE-A3C4-4B64-BDB4-2EC612C90B10}" srcOrd="0" destOrd="0" presId="urn:microsoft.com/office/officeart/2008/layout/HorizontalMultiLevelHierarchy"/>
    <dgm:cxn modelId="{15EF7CC0-F02C-498D-9FA9-39DDCD9B13B5}" type="presParOf" srcId="{BCBCA6CE-A3C4-4B64-BDB4-2EC612C90B10}" destId="{FF45FFDC-E0CE-4AAF-9589-A35A9B81058B}" srcOrd="0" destOrd="0" presId="urn:microsoft.com/office/officeart/2008/layout/HorizontalMultiLevelHierarchy"/>
    <dgm:cxn modelId="{2C10194F-04C8-4E9B-959E-98D5ED248E90}" type="presParOf" srcId="{50C449DB-6738-433B-B051-CABE3AB038E7}" destId="{873BF51E-921C-4A17-9C5C-2467D719836E}" srcOrd="1" destOrd="0" presId="urn:microsoft.com/office/officeart/2008/layout/HorizontalMultiLevelHierarchy"/>
    <dgm:cxn modelId="{68AFB97F-C90A-4057-B176-D5F9BEDB3177}" type="presParOf" srcId="{873BF51E-921C-4A17-9C5C-2467D719836E}" destId="{A21DC005-263C-4110-ABEE-1D8A26B20C19}" srcOrd="0" destOrd="0" presId="urn:microsoft.com/office/officeart/2008/layout/HorizontalMultiLevelHierarchy"/>
    <dgm:cxn modelId="{C99A8386-BFAA-4BC6-BE0D-1A347BD43F81}" type="presParOf" srcId="{873BF51E-921C-4A17-9C5C-2467D719836E}" destId="{AD554437-6295-43B4-BBDC-3AAF9F8B0EA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10A24B-7DF0-4328-AD38-9302ABC2CA8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8EF5631-E28D-4A9C-93F8-4D77567B4C79}">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economică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(sistemul financiar-bancar, resursele energetice, sectorul industrial, agricultura, alimentaţia, comerţul); </a:t>
          </a:r>
          <a:endParaRPr lang="en-US" sz="1600" dirty="0">
            <a:latin typeface="Times New Roman" panose="02020603050405020304" pitchFamily="18" charset="0"/>
            <a:cs typeface="Times New Roman" panose="02020603050405020304" pitchFamily="18" charset="0"/>
          </a:endParaRPr>
        </a:p>
      </dgm:t>
    </dgm:pt>
    <dgm:pt modelId="{254D5D0B-7DF6-4217-8963-9FB90D010AF0}" type="parTrans" cxnId="{8E2FF0DC-8D01-4F38-A92F-0C5BCA1036E0}">
      <dgm:prSet/>
      <dgm:spPr/>
      <dgm:t>
        <a:bodyPr/>
        <a:lstStyle/>
        <a:p>
          <a:endParaRPr lang="en-US" sz="2400">
            <a:latin typeface="Times New Roman" panose="02020603050405020304" pitchFamily="18" charset="0"/>
            <a:cs typeface="Times New Roman" panose="02020603050405020304" pitchFamily="18" charset="0"/>
          </a:endParaRPr>
        </a:p>
      </dgm:t>
    </dgm:pt>
    <dgm:pt modelId="{81B066CA-D332-4942-AA02-67E9487566D3}" type="sibTrans" cxnId="{8E2FF0DC-8D01-4F38-A92F-0C5BCA1036E0}">
      <dgm:prSet/>
      <dgm:spPr/>
      <dgm:t>
        <a:bodyPr/>
        <a:lstStyle/>
        <a:p>
          <a:endParaRPr lang="en-US" sz="2400">
            <a:latin typeface="Times New Roman" panose="02020603050405020304" pitchFamily="18" charset="0"/>
            <a:cs typeface="Times New Roman" panose="02020603050405020304" pitchFamily="18" charset="0"/>
          </a:endParaRPr>
        </a:p>
      </dgm:t>
    </dgm:pt>
    <dgm:pt modelId="{95E5AFDE-307B-460D-A712-DB11CA14FB81}">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politică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(stabilitatea sistemului constituţional şi al statului de drept, dar şi protecţia fizică a personalităţilor publice); </a:t>
          </a:r>
          <a:endParaRPr lang="en-US" sz="1600" dirty="0">
            <a:latin typeface="Times New Roman" panose="02020603050405020304" pitchFamily="18" charset="0"/>
            <a:cs typeface="Times New Roman" panose="02020603050405020304" pitchFamily="18" charset="0"/>
          </a:endParaRPr>
        </a:p>
      </dgm:t>
    </dgm:pt>
    <dgm:pt modelId="{367D4CAD-039A-4F5F-955C-FBF48D042496}" type="parTrans" cxnId="{616D60BB-80FE-4703-B7F4-D332884C5BE1}">
      <dgm:prSet/>
      <dgm:spPr/>
      <dgm:t>
        <a:bodyPr/>
        <a:lstStyle/>
        <a:p>
          <a:endParaRPr lang="en-US" sz="2400">
            <a:latin typeface="Times New Roman" panose="02020603050405020304" pitchFamily="18" charset="0"/>
            <a:cs typeface="Times New Roman" panose="02020603050405020304" pitchFamily="18" charset="0"/>
          </a:endParaRPr>
        </a:p>
      </dgm:t>
    </dgm:pt>
    <dgm:pt modelId="{2789DAB1-8257-40AD-95F6-D95EF340476C}" type="sibTrans" cxnId="{616D60BB-80FE-4703-B7F4-D332884C5BE1}">
      <dgm:prSet/>
      <dgm:spPr/>
      <dgm:t>
        <a:bodyPr/>
        <a:lstStyle/>
        <a:p>
          <a:endParaRPr lang="en-US" sz="2400">
            <a:latin typeface="Times New Roman" panose="02020603050405020304" pitchFamily="18" charset="0"/>
            <a:cs typeface="Times New Roman" panose="02020603050405020304" pitchFamily="18" charset="0"/>
          </a:endParaRPr>
        </a:p>
      </dgm:t>
    </dgm:pt>
    <dgm:pt modelId="{A4523B55-890C-4EE6-9BFB-BF01790CF7D3}">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socială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(echilibrul şi relaţiile dintre grupuri, precum şi sistemul de protecţie socială); </a:t>
          </a:r>
          <a:endParaRPr lang="en-US" sz="1600" dirty="0">
            <a:latin typeface="Times New Roman" panose="02020603050405020304" pitchFamily="18" charset="0"/>
            <a:cs typeface="Times New Roman" panose="02020603050405020304" pitchFamily="18" charset="0"/>
          </a:endParaRPr>
        </a:p>
      </dgm:t>
    </dgm:pt>
    <dgm:pt modelId="{5AB51133-D489-4B02-9146-9EE1FD1F894B}" type="parTrans" cxnId="{FDEEA0C2-2658-4DD8-B5C5-F935C1CEA92E}">
      <dgm:prSet/>
      <dgm:spPr/>
      <dgm:t>
        <a:bodyPr/>
        <a:lstStyle/>
        <a:p>
          <a:endParaRPr lang="en-US" sz="2400">
            <a:latin typeface="Times New Roman" panose="02020603050405020304" pitchFamily="18" charset="0"/>
            <a:cs typeface="Times New Roman" panose="02020603050405020304" pitchFamily="18" charset="0"/>
          </a:endParaRPr>
        </a:p>
      </dgm:t>
    </dgm:pt>
    <dgm:pt modelId="{59870A6C-457A-4CCD-B7FD-5AC1A91995D1}" type="sibTrans" cxnId="{FDEEA0C2-2658-4DD8-B5C5-F935C1CEA92E}">
      <dgm:prSet/>
      <dgm:spPr/>
      <dgm:t>
        <a:bodyPr/>
        <a:lstStyle/>
        <a:p>
          <a:endParaRPr lang="en-US" sz="2400">
            <a:latin typeface="Times New Roman" panose="02020603050405020304" pitchFamily="18" charset="0"/>
            <a:cs typeface="Times New Roman" panose="02020603050405020304" pitchFamily="18" charset="0"/>
          </a:endParaRPr>
        </a:p>
      </dgm:t>
    </dgm:pt>
    <dgm:pt modelId="{206B429D-41A5-441A-A809-34A5DD676879}">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ecologică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(prevenirea catastrofelor de orice tip); </a:t>
          </a:r>
          <a:endParaRPr lang="en-US" sz="1600" dirty="0">
            <a:latin typeface="Times New Roman" panose="02020603050405020304" pitchFamily="18" charset="0"/>
            <a:cs typeface="Times New Roman" panose="02020603050405020304" pitchFamily="18" charset="0"/>
          </a:endParaRPr>
        </a:p>
      </dgm:t>
    </dgm:pt>
    <dgm:pt modelId="{A50463EC-8D1D-4F3F-AABD-61FE42C1A8F9}" type="parTrans" cxnId="{A7648F58-95D0-4251-99F5-DCF447D032AD}">
      <dgm:prSet/>
      <dgm:spPr/>
      <dgm:t>
        <a:bodyPr/>
        <a:lstStyle/>
        <a:p>
          <a:endParaRPr lang="en-US" sz="2400">
            <a:latin typeface="Times New Roman" panose="02020603050405020304" pitchFamily="18" charset="0"/>
            <a:cs typeface="Times New Roman" panose="02020603050405020304" pitchFamily="18" charset="0"/>
          </a:endParaRPr>
        </a:p>
      </dgm:t>
    </dgm:pt>
    <dgm:pt modelId="{4EDDBF79-AAA6-4F9D-8900-958B29474A97}" type="sibTrans" cxnId="{A7648F58-95D0-4251-99F5-DCF447D032AD}">
      <dgm:prSet/>
      <dgm:spPr/>
      <dgm:t>
        <a:bodyPr/>
        <a:lstStyle/>
        <a:p>
          <a:endParaRPr lang="en-US" sz="2400">
            <a:latin typeface="Times New Roman" panose="02020603050405020304" pitchFamily="18" charset="0"/>
            <a:cs typeface="Times New Roman" panose="02020603050405020304" pitchFamily="18" charset="0"/>
          </a:endParaRPr>
        </a:p>
      </dgm:t>
    </dgm:pt>
    <dgm:pt modelId="{02F2D73E-A833-4FD1-9195-09E95306317F}">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informatică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(protejarea sistemelor informatice şi a reţelelor de telecomunicaţii); </a:t>
          </a:r>
          <a:endParaRPr lang="en-US" sz="1600" dirty="0">
            <a:latin typeface="Times New Roman" panose="02020603050405020304" pitchFamily="18" charset="0"/>
            <a:cs typeface="Times New Roman" panose="02020603050405020304" pitchFamily="18" charset="0"/>
          </a:endParaRPr>
        </a:p>
      </dgm:t>
    </dgm:pt>
    <dgm:pt modelId="{3CE02C17-B320-41D8-BAEC-A5245B6493B4}" type="parTrans" cxnId="{30231D77-FE5D-44CE-987E-4C4BCFF7B947}">
      <dgm:prSet/>
      <dgm:spPr/>
      <dgm:t>
        <a:bodyPr/>
        <a:lstStyle/>
        <a:p>
          <a:endParaRPr lang="en-US" sz="2400">
            <a:latin typeface="Times New Roman" panose="02020603050405020304" pitchFamily="18" charset="0"/>
            <a:cs typeface="Times New Roman" panose="02020603050405020304" pitchFamily="18" charset="0"/>
          </a:endParaRPr>
        </a:p>
      </dgm:t>
    </dgm:pt>
    <dgm:pt modelId="{D0919902-378F-4DEE-9250-F376B1C21877}" type="sibTrans" cxnId="{30231D77-FE5D-44CE-987E-4C4BCFF7B947}">
      <dgm:prSet/>
      <dgm:spPr/>
      <dgm:t>
        <a:bodyPr/>
        <a:lstStyle/>
        <a:p>
          <a:endParaRPr lang="en-US" sz="2400">
            <a:latin typeface="Times New Roman" panose="02020603050405020304" pitchFamily="18" charset="0"/>
            <a:cs typeface="Times New Roman" panose="02020603050405020304" pitchFamily="18" charset="0"/>
          </a:endParaRPr>
        </a:p>
      </dgm:t>
    </dgm:pt>
    <dgm:pt modelId="{4ADC287F-CFDD-499D-9EC4-B00896C937FB}">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informaţională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(protecţie a necesităţilor de natură informaţională ale individului, societăţii şi statului, care să permită asigurarea satisfacerii acestora şi evoluţia lor progresivă, independent de prezenţa ameninţărilor de natură informaţională, interne şi externe”); </a:t>
          </a:r>
          <a:endParaRPr lang="en-US" sz="1600" dirty="0">
            <a:latin typeface="Times New Roman" panose="02020603050405020304" pitchFamily="18" charset="0"/>
            <a:cs typeface="Times New Roman" panose="02020603050405020304" pitchFamily="18" charset="0"/>
          </a:endParaRPr>
        </a:p>
      </dgm:t>
    </dgm:pt>
    <dgm:pt modelId="{298F9127-F0C0-4AA4-9866-CEC78016B5A0}" type="parTrans" cxnId="{2CC8D7DA-7692-4550-982C-7207D469A0BA}">
      <dgm:prSet/>
      <dgm:spPr/>
      <dgm:t>
        <a:bodyPr/>
        <a:lstStyle/>
        <a:p>
          <a:endParaRPr lang="en-US" sz="2400">
            <a:latin typeface="Times New Roman" panose="02020603050405020304" pitchFamily="18" charset="0"/>
            <a:cs typeface="Times New Roman" panose="02020603050405020304" pitchFamily="18" charset="0"/>
          </a:endParaRPr>
        </a:p>
      </dgm:t>
    </dgm:pt>
    <dgm:pt modelId="{02299EA9-D2E6-4221-A3B8-90EB3EADB56F}" type="sibTrans" cxnId="{2CC8D7DA-7692-4550-982C-7207D469A0BA}">
      <dgm:prSet/>
      <dgm:spPr/>
      <dgm:t>
        <a:bodyPr/>
        <a:lstStyle/>
        <a:p>
          <a:endParaRPr lang="en-US" sz="2400">
            <a:latin typeface="Times New Roman" panose="02020603050405020304" pitchFamily="18" charset="0"/>
            <a:cs typeface="Times New Roman" panose="02020603050405020304" pitchFamily="18" charset="0"/>
          </a:endParaRPr>
        </a:p>
      </dgm:t>
    </dgm:pt>
    <dgm:pt modelId="{585C8A70-9CF8-4400-BC59-86AF7524C000}">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alimentară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(sistem de protecţie şi control, ce vizează sănătatea consumatorilor, asupra materiilor prime, practicilor agricole şi activităţilor de prelucrare alimentară); </a:t>
          </a:r>
          <a:endParaRPr lang="en-US" sz="1600" dirty="0">
            <a:latin typeface="Times New Roman" panose="02020603050405020304" pitchFamily="18" charset="0"/>
            <a:cs typeface="Times New Roman" panose="02020603050405020304" pitchFamily="18" charset="0"/>
          </a:endParaRPr>
        </a:p>
      </dgm:t>
    </dgm:pt>
    <dgm:pt modelId="{EAE85034-65A5-4EF5-87D8-158D1F73CCE5}" type="parTrans" cxnId="{340AB838-CCB8-48C7-8B6A-4491B94DE19F}">
      <dgm:prSet/>
      <dgm:spPr/>
      <dgm:t>
        <a:bodyPr/>
        <a:lstStyle/>
        <a:p>
          <a:endParaRPr lang="en-US" sz="2400">
            <a:latin typeface="Times New Roman" panose="02020603050405020304" pitchFamily="18" charset="0"/>
            <a:cs typeface="Times New Roman" panose="02020603050405020304" pitchFamily="18" charset="0"/>
          </a:endParaRPr>
        </a:p>
      </dgm:t>
    </dgm:pt>
    <dgm:pt modelId="{25ADB59E-F821-4555-A4FE-E8CDE2E8C9E4}" type="sibTrans" cxnId="{340AB838-CCB8-48C7-8B6A-4491B94DE19F}">
      <dgm:prSet/>
      <dgm:spPr/>
      <dgm:t>
        <a:bodyPr/>
        <a:lstStyle/>
        <a:p>
          <a:endParaRPr lang="en-US" sz="2400">
            <a:latin typeface="Times New Roman" panose="02020603050405020304" pitchFamily="18" charset="0"/>
            <a:cs typeface="Times New Roman" panose="02020603050405020304" pitchFamily="18" charset="0"/>
          </a:endParaRPr>
        </a:p>
      </dgm:t>
    </dgm:pt>
    <dgm:pt modelId="{4D790A5D-64C4-469B-BAD6-8280153B5A0C}">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culturală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(prevenirea poluării mediului cultural cu elemente de subcultură sau intruziune culturală);</a:t>
          </a:r>
          <a:endParaRPr lang="en-US" sz="1600" dirty="0">
            <a:latin typeface="Times New Roman" panose="02020603050405020304" pitchFamily="18" charset="0"/>
            <a:cs typeface="Times New Roman" panose="02020603050405020304" pitchFamily="18" charset="0"/>
          </a:endParaRPr>
        </a:p>
      </dgm:t>
    </dgm:pt>
    <dgm:pt modelId="{8D9C7FCF-BBE3-4A94-AA9C-E579CE864963}" type="parTrans" cxnId="{6EF894FB-8CD8-40BF-B2AF-A42B3FCA387E}">
      <dgm:prSet/>
      <dgm:spPr/>
      <dgm:t>
        <a:bodyPr/>
        <a:lstStyle/>
        <a:p>
          <a:endParaRPr lang="en-US" sz="2400">
            <a:latin typeface="Times New Roman" panose="02020603050405020304" pitchFamily="18" charset="0"/>
            <a:cs typeface="Times New Roman" panose="02020603050405020304" pitchFamily="18" charset="0"/>
          </a:endParaRPr>
        </a:p>
      </dgm:t>
    </dgm:pt>
    <dgm:pt modelId="{276EFB3A-1A7C-4FB9-98CE-0F1F287D8929}" type="sibTrans" cxnId="{6EF894FB-8CD8-40BF-B2AF-A42B3FCA387E}">
      <dgm:prSet/>
      <dgm:spPr/>
      <dgm:t>
        <a:bodyPr/>
        <a:lstStyle/>
        <a:p>
          <a:endParaRPr lang="en-US" sz="2400">
            <a:latin typeface="Times New Roman" panose="02020603050405020304" pitchFamily="18" charset="0"/>
            <a:cs typeface="Times New Roman" panose="02020603050405020304" pitchFamily="18" charset="0"/>
          </a:endParaRPr>
        </a:p>
      </dgm:t>
    </dgm:pt>
    <dgm:pt modelId="{3356EC47-F05A-4D53-9FFE-21CF82E4EBC6}">
      <dgm:prSet phldrT="[Текст]" custT="1"/>
      <dgm:spPr/>
      <dgm:t>
        <a:bodyPr/>
        <a:lstStyle/>
        <a:p>
          <a:pPr>
            <a:buFont typeface="Wingdings" panose="05000000000000000000" pitchFamily="2" charset="2"/>
            <a:buChar char="§"/>
          </a:pPr>
          <a:r>
            <a:rPr lang="ro-RO" sz="1600" b="1" dirty="0">
              <a:latin typeface="Times New Roman" panose="02020603050405020304" pitchFamily="18" charset="0"/>
              <a:cs typeface="Times New Roman" panose="02020603050405020304" pitchFamily="18" charset="0"/>
            </a:rPr>
            <a:t>Securitatea militară </a:t>
          </a:r>
        </a:p>
        <a:p>
          <a:pPr>
            <a:buFont typeface="Wingdings" panose="05000000000000000000" pitchFamily="2" charset="2"/>
            <a:buChar char="§"/>
          </a:pPr>
          <a:r>
            <a:rPr lang="ro-RO" sz="1600" dirty="0">
              <a:latin typeface="Times New Roman" panose="02020603050405020304" pitchFamily="18" charset="0"/>
              <a:cs typeface="Times New Roman" panose="02020603050405020304" pitchFamily="18" charset="0"/>
            </a:rPr>
            <a:t>(tot ceea ce ţine de domeniul forţelor armate).</a:t>
          </a:r>
          <a:endParaRPr lang="en-US" sz="1600" dirty="0">
            <a:latin typeface="Times New Roman" panose="02020603050405020304" pitchFamily="18" charset="0"/>
            <a:cs typeface="Times New Roman" panose="02020603050405020304" pitchFamily="18" charset="0"/>
          </a:endParaRPr>
        </a:p>
      </dgm:t>
    </dgm:pt>
    <dgm:pt modelId="{9DE6A1E5-7E67-4401-8F74-3299C08B2192}" type="parTrans" cxnId="{3182EA67-B47B-40F2-9D81-87AB03D3E5A8}">
      <dgm:prSet/>
      <dgm:spPr/>
      <dgm:t>
        <a:bodyPr/>
        <a:lstStyle/>
        <a:p>
          <a:endParaRPr lang="en-US" sz="2400">
            <a:latin typeface="Times New Roman" panose="02020603050405020304" pitchFamily="18" charset="0"/>
            <a:cs typeface="Times New Roman" panose="02020603050405020304" pitchFamily="18" charset="0"/>
          </a:endParaRPr>
        </a:p>
      </dgm:t>
    </dgm:pt>
    <dgm:pt modelId="{CE679336-36ED-4ADF-ABC6-149C96F53905}" type="sibTrans" cxnId="{3182EA67-B47B-40F2-9D81-87AB03D3E5A8}">
      <dgm:prSet/>
      <dgm:spPr/>
      <dgm:t>
        <a:bodyPr/>
        <a:lstStyle/>
        <a:p>
          <a:endParaRPr lang="en-US" sz="2400">
            <a:latin typeface="Times New Roman" panose="02020603050405020304" pitchFamily="18" charset="0"/>
            <a:cs typeface="Times New Roman" panose="02020603050405020304" pitchFamily="18" charset="0"/>
          </a:endParaRPr>
        </a:p>
      </dgm:t>
    </dgm:pt>
    <dgm:pt modelId="{87DC3E17-2448-47B3-BAAE-0EF84BFBFC39}" type="pres">
      <dgm:prSet presAssocID="{AD10A24B-7DF0-4328-AD38-9302ABC2CA85}" presName="diagram" presStyleCnt="0">
        <dgm:presLayoutVars>
          <dgm:dir/>
          <dgm:resizeHandles val="exact"/>
        </dgm:presLayoutVars>
      </dgm:prSet>
      <dgm:spPr/>
    </dgm:pt>
    <dgm:pt modelId="{81F7FB33-C351-4DBE-BD16-0A85ABF1A7F1}" type="pres">
      <dgm:prSet presAssocID="{08EF5631-E28D-4A9C-93F8-4D77567B4C79}" presName="node" presStyleLbl="node1" presStyleIdx="0" presStyleCnt="9" custScaleX="117590">
        <dgm:presLayoutVars>
          <dgm:bulletEnabled val="1"/>
        </dgm:presLayoutVars>
      </dgm:prSet>
      <dgm:spPr/>
    </dgm:pt>
    <dgm:pt modelId="{DF715A57-2651-47FB-91D7-E74A52CBFB96}" type="pres">
      <dgm:prSet presAssocID="{81B066CA-D332-4942-AA02-67E9487566D3}" presName="sibTrans" presStyleCnt="0"/>
      <dgm:spPr/>
    </dgm:pt>
    <dgm:pt modelId="{CE1390FE-EF03-4ED0-B5E2-BFBB897E240F}" type="pres">
      <dgm:prSet presAssocID="{95E5AFDE-307B-460D-A712-DB11CA14FB81}" presName="node" presStyleLbl="node1" presStyleIdx="1" presStyleCnt="9" custScaleX="125445">
        <dgm:presLayoutVars>
          <dgm:bulletEnabled val="1"/>
        </dgm:presLayoutVars>
      </dgm:prSet>
      <dgm:spPr/>
    </dgm:pt>
    <dgm:pt modelId="{8B1FA693-08E0-470D-BDA6-7C4811E7D74A}" type="pres">
      <dgm:prSet presAssocID="{2789DAB1-8257-40AD-95F6-D95EF340476C}" presName="sibTrans" presStyleCnt="0"/>
      <dgm:spPr/>
    </dgm:pt>
    <dgm:pt modelId="{05350833-246C-4B80-BD4F-16F4A0B03A01}" type="pres">
      <dgm:prSet presAssocID="{A4523B55-890C-4EE6-9BFB-BF01790CF7D3}" presName="node" presStyleLbl="node1" presStyleIdx="2" presStyleCnt="9" custScaleX="109733">
        <dgm:presLayoutVars>
          <dgm:bulletEnabled val="1"/>
        </dgm:presLayoutVars>
      </dgm:prSet>
      <dgm:spPr/>
    </dgm:pt>
    <dgm:pt modelId="{DD1A81C7-913C-45F9-BFD0-160B54F01F37}" type="pres">
      <dgm:prSet presAssocID="{59870A6C-457A-4CCD-B7FD-5AC1A91995D1}" presName="sibTrans" presStyleCnt="0"/>
      <dgm:spPr/>
    </dgm:pt>
    <dgm:pt modelId="{845AC7F2-996B-4CE3-AC9B-917EBC975724}" type="pres">
      <dgm:prSet presAssocID="{206B429D-41A5-441A-A809-34A5DD676879}" presName="node" presStyleLbl="node1" presStyleIdx="3" presStyleCnt="9" custScaleX="93149">
        <dgm:presLayoutVars>
          <dgm:bulletEnabled val="1"/>
        </dgm:presLayoutVars>
      </dgm:prSet>
      <dgm:spPr/>
    </dgm:pt>
    <dgm:pt modelId="{801B38F4-073A-4523-BFFF-F84BC4D151D8}" type="pres">
      <dgm:prSet presAssocID="{4EDDBF79-AAA6-4F9D-8900-958B29474A97}" presName="sibTrans" presStyleCnt="0"/>
      <dgm:spPr/>
    </dgm:pt>
    <dgm:pt modelId="{93492745-18DC-450D-B669-BB57C6BF59E7}" type="pres">
      <dgm:prSet presAssocID="{02F2D73E-A833-4FD1-9195-09E95306317F}" presName="node" presStyleLbl="node1" presStyleIdx="4" presStyleCnt="9" custScaleX="99015">
        <dgm:presLayoutVars>
          <dgm:bulletEnabled val="1"/>
        </dgm:presLayoutVars>
      </dgm:prSet>
      <dgm:spPr/>
    </dgm:pt>
    <dgm:pt modelId="{7F19E847-6A6F-4E3A-95B5-C6552B901F3D}" type="pres">
      <dgm:prSet presAssocID="{D0919902-378F-4DEE-9250-F376B1C21877}" presName="sibTrans" presStyleCnt="0"/>
      <dgm:spPr/>
    </dgm:pt>
    <dgm:pt modelId="{7022F2E5-6DA8-4983-85DD-D39EC5B8A085}" type="pres">
      <dgm:prSet presAssocID="{4ADC287F-CFDD-499D-9EC4-B00896C937FB}" presName="node" presStyleLbl="node1" presStyleIdx="5" presStyleCnt="9" custScaleX="152162">
        <dgm:presLayoutVars>
          <dgm:bulletEnabled val="1"/>
        </dgm:presLayoutVars>
      </dgm:prSet>
      <dgm:spPr/>
    </dgm:pt>
    <dgm:pt modelId="{BAA4518E-E593-4490-BA69-8F88CD3FC5A7}" type="pres">
      <dgm:prSet presAssocID="{02299EA9-D2E6-4221-A3B8-90EB3EADB56F}" presName="sibTrans" presStyleCnt="0"/>
      <dgm:spPr/>
    </dgm:pt>
    <dgm:pt modelId="{9E9C8606-974D-4254-81CA-E4C601F97A5C}" type="pres">
      <dgm:prSet presAssocID="{585C8A70-9CF8-4400-BC59-86AF7524C000}" presName="node" presStyleLbl="node1" presStyleIdx="6" presStyleCnt="9" custScaleX="115402">
        <dgm:presLayoutVars>
          <dgm:bulletEnabled val="1"/>
        </dgm:presLayoutVars>
      </dgm:prSet>
      <dgm:spPr/>
    </dgm:pt>
    <dgm:pt modelId="{7AF77A42-0302-4457-8C9C-917D1EA6A665}" type="pres">
      <dgm:prSet presAssocID="{25ADB59E-F821-4555-A4FE-E8CDE2E8C9E4}" presName="sibTrans" presStyleCnt="0"/>
      <dgm:spPr/>
    </dgm:pt>
    <dgm:pt modelId="{34F32DAE-32DB-44B3-B2EB-9ED7CB61E80C}" type="pres">
      <dgm:prSet presAssocID="{4D790A5D-64C4-469B-BAD6-8280153B5A0C}" presName="node" presStyleLbl="node1" presStyleIdx="7" presStyleCnt="9" custScaleX="108304">
        <dgm:presLayoutVars>
          <dgm:bulletEnabled val="1"/>
        </dgm:presLayoutVars>
      </dgm:prSet>
      <dgm:spPr/>
    </dgm:pt>
    <dgm:pt modelId="{977E4C93-7C1B-49CA-8FDF-A3DC5552A3ED}" type="pres">
      <dgm:prSet presAssocID="{276EFB3A-1A7C-4FB9-98CE-0F1F287D8929}" presName="sibTrans" presStyleCnt="0"/>
      <dgm:spPr/>
    </dgm:pt>
    <dgm:pt modelId="{F022ECF8-72A8-4A3F-9FE4-1C4395761E88}" type="pres">
      <dgm:prSet presAssocID="{3356EC47-F05A-4D53-9FFE-21CF82E4EBC6}" presName="node" presStyleLbl="node1" presStyleIdx="8" presStyleCnt="9">
        <dgm:presLayoutVars>
          <dgm:bulletEnabled val="1"/>
        </dgm:presLayoutVars>
      </dgm:prSet>
      <dgm:spPr/>
    </dgm:pt>
  </dgm:ptLst>
  <dgm:cxnLst>
    <dgm:cxn modelId="{DC30F704-F528-484B-8E56-55A671466FE4}" type="presOf" srcId="{A4523B55-890C-4EE6-9BFB-BF01790CF7D3}" destId="{05350833-246C-4B80-BD4F-16F4A0B03A01}" srcOrd="0" destOrd="0" presId="urn:microsoft.com/office/officeart/2005/8/layout/default"/>
    <dgm:cxn modelId="{0182AF30-CD09-40E0-B17B-6178E74BE543}" type="presOf" srcId="{4ADC287F-CFDD-499D-9EC4-B00896C937FB}" destId="{7022F2E5-6DA8-4983-85DD-D39EC5B8A085}" srcOrd="0" destOrd="0" presId="urn:microsoft.com/office/officeart/2005/8/layout/default"/>
    <dgm:cxn modelId="{4C347F32-414B-4086-8BB1-2330585BA52C}" type="presOf" srcId="{AD10A24B-7DF0-4328-AD38-9302ABC2CA85}" destId="{87DC3E17-2448-47B3-BAAE-0EF84BFBFC39}" srcOrd="0" destOrd="0" presId="urn:microsoft.com/office/officeart/2005/8/layout/default"/>
    <dgm:cxn modelId="{EE21B435-FBDF-4C15-9688-55CC5FDDEBA9}" type="presOf" srcId="{95E5AFDE-307B-460D-A712-DB11CA14FB81}" destId="{CE1390FE-EF03-4ED0-B5E2-BFBB897E240F}" srcOrd="0" destOrd="0" presId="urn:microsoft.com/office/officeart/2005/8/layout/default"/>
    <dgm:cxn modelId="{340AB838-CCB8-48C7-8B6A-4491B94DE19F}" srcId="{AD10A24B-7DF0-4328-AD38-9302ABC2CA85}" destId="{585C8A70-9CF8-4400-BC59-86AF7524C000}" srcOrd="6" destOrd="0" parTransId="{EAE85034-65A5-4EF5-87D8-158D1F73CCE5}" sibTransId="{25ADB59E-F821-4555-A4FE-E8CDE2E8C9E4}"/>
    <dgm:cxn modelId="{F3BD2361-D641-46BB-9C58-E1681AE66F4B}" type="presOf" srcId="{08EF5631-E28D-4A9C-93F8-4D77567B4C79}" destId="{81F7FB33-C351-4DBE-BD16-0A85ABF1A7F1}" srcOrd="0" destOrd="0" presId="urn:microsoft.com/office/officeart/2005/8/layout/default"/>
    <dgm:cxn modelId="{3182EA67-B47B-40F2-9D81-87AB03D3E5A8}" srcId="{AD10A24B-7DF0-4328-AD38-9302ABC2CA85}" destId="{3356EC47-F05A-4D53-9FFE-21CF82E4EBC6}" srcOrd="8" destOrd="0" parTransId="{9DE6A1E5-7E67-4401-8F74-3299C08B2192}" sibTransId="{CE679336-36ED-4ADF-ABC6-149C96F53905}"/>
    <dgm:cxn modelId="{30231D77-FE5D-44CE-987E-4C4BCFF7B947}" srcId="{AD10A24B-7DF0-4328-AD38-9302ABC2CA85}" destId="{02F2D73E-A833-4FD1-9195-09E95306317F}" srcOrd="4" destOrd="0" parTransId="{3CE02C17-B320-41D8-BAEC-A5245B6493B4}" sibTransId="{D0919902-378F-4DEE-9250-F376B1C21877}"/>
    <dgm:cxn modelId="{A7648F58-95D0-4251-99F5-DCF447D032AD}" srcId="{AD10A24B-7DF0-4328-AD38-9302ABC2CA85}" destId="{206B429D-41A5-441A-A809-34A5DD676879}" srcOrd="3" destOrd="0" parTransId="{A50463EC-8D1D-4F3F-AABD-61FE42C1A8F9}" sibTransId="{4EDDBF79-AAA6-4F9D-8900-958B29474A97}"/>
    <dgm:cxn modelId="{6A86F658-89AE-46AA-A5B1-519F9C3F4F68}" type="presOf" srcId="{3356EC47-F05A-4D53-9FFE-21CF82E4EBC6}" destId="{F022ECF8-72A8-4A3F-9FE4-1C4395761E88}" srcOrd="0" destOrd="0" presId="urn:microsoft.com/office/officeart/2005/8/layout/default"/>
    <dgm:cxn modelId="{E0232B81-9548-4FFF-BD07-0741A852097E}" type="presOf" srcId="{02F2D73E-A833-4FD1-9195-09E95306317F}" destId="{93492745-18DC-450D-B669-BB57C6BF59E7}" srcOrd="0" destOrd="0" presId="urn:microsoft.com/office/officeart/2005/8/layout/default"/>
    <dgm:cxn modelId="{68400084-3118-4C99-87FE-8C2AECF67A59}" type="presOf" srcId="{4D790A5D-64C4-469B-BAD6-8280153B5A0C}" destId="{34F32DAE-32DB-44B3-B2EB-9ED7CB61E80C}" srcOrd="0" destOrd="0" presId="urn:microsoft.com/office/officeart/2005/8/layout/default"/>
    <dgm:cxn modelId="{58DCF789-8646-4202-A270-46D5C3042A12}" type="presOf" srcId="{206B429D-41A5-441A-A809-34A5DD676879}" destId="{845AC7F2-996B-4CE3-AC9B-917EBC975724}" srcOrd="0" destOrd="0" presId="urn:microsoft.com/office/officeart/2005/8/layout/default"/>
    <dgm:cxn modelId="{54BD77AF-7DE3-4220-A49D-07A577C0768C}" type="presOf" srcId="{585C8A70-9CF8-4400-BC59-86AF7524C000}" destId="{9E9C8606-974D-4254-81CA-E4C601F97A5C}" srcOrd="0" destOrd="0" presId="urn:microsoft.com/office/officeart/2005/8/layout/default"/>
    <dgm:cxn modelId="{616D60BB-80FE-4703-B7F4-D332884C5BE1}" srcId="{AD10A24B-7DF0-4328-AD38-9302ABC2CA85}" destId="{95E5AFDE-307B-460D-A712-DB11CA14FB81}" srcOrd="1" destOrd="0" parTransId="{367D4CAD-039A-4F5F-955C-FBF48D042496}" sibTransId="{2789DAB1-8257-40AD-95F6-D95EF340476C}"/>
    <dgm:cxn modelId="{FDEEA0C2-2658-4DD8-B5C5-F935C1CEA92E}" srcId="{AD10A24B-7DF0-4328-AD38-9302ABC2CA85}" destId="{A4523B55-890C-4EE6-9BFB-BF01790CF7D3}" srcOrd="2" destOrd="0" parTransId="{5AB51133-D489-4B02-9146-9EE1FD1F894B}" sibTransId="{59870A6C-457A-4CCD-B7FD-5AC1A91995D1}"/>
    <dgm:cxn modelId="{2CC8D7DA-7692-4550-982C-7207D469A0BA}" srcId="{AD10A24B-7DF0-4328-AD38-9302ABC2CA85}" destId="{4ADC287F-CFDD-499D-9EC4-B00896C937FB}" srcOrd="5" destOrd="0" parTransId="{298F9127-F0C0-4AA4-9866-CEC78016B5A0}" sibTransId="{02299EA9-D2E6-4221-A3B8-90EB3EADB56F}"/>
    <dgm:cxn modelId="{8E2FF0DC-8D01-4F38-A92F-0C5BCA1036E0}" srcId="{AD10A24B-7DF0-4328-AD38-9302ABC2CA85}" destId="{08EF5631-E28D-4A9C-93F8-4D77567B4C79}" srcOrd="0" destOrd="0" parTransId="{254D5D0B-7DF6-4217-8963-9FB90D010AF0}" sibTransId="{81B066CA-D332-4942-AA02-67E9487566D3}"/>
    <dgm:cxn modelId="{6EF894FB-8CD8-40BF-B2AF-A42B3FCA387E}" srcId="{AD10A24B-7DF0-4328-AD38-9302ABC2CA85}" destId="{4D790A5D-64C4-469B-BAD6-8280153B5A0C}" srcOrd="7" destOrd="0" parTransId="{8D9C7FCF-BBE3-4A94-AA9C-E579CE864963}" sibTransId="{276EFB3A-1A7C-4FB9-98CE-0F1F287D8929}"/>
    <dgm:cxn modelId="{84D62467-F95E-4AF1-B3F5-37D78984D32F}" type="presParOf" srcId="{87DC3E17-2448-47B3-BAAE-0EF84BFBFC39}" destId="{81F7FB33-C351-4DBE-BD16-0A85ABF1A7F1}" srcOrd="0" destOrd="0" presId="urn:microsoft.com/office/officeart/2005/8/layout/default"/>
    <dgm:cxn modelId="{7F9D62F4-8028-4BE3-ACF2-312BFBAB66D5}" type="presParOf" srcId="{87DC3E17-2448-47B3-BAAE-0EF84BFBFC39}" destId="{DF715A57-2651-47FB-91D7-E74A52CBFB96}" srcOrd="1" destOrd="0" presId="urn:microsoft.com/office/officeart/2005/8/layout/default"/>
    <dgm:cxn modelId="{3D7A97B4-81CB-49A5-9D46-F7FC32C636C3}" type="presParOf" srcId="{87DC3E17-2448-47B3-BAAE-0EF84BFBFC39}" destId="{CE1390FE-EF03-4ED0-B5E2-BFBB897E240F}" srcOrd="2" destOrd="0" presId="urn:microsoft.com/office/officeart/2005/8/layout/default"/>
    <dgm:cxn modelId="{DA136900-3406-408F-9864-B5DD98D47BA4}" type="presParOf" srcId="{87DC3E17-2448-47B3-BAAE-0EF84BFBFC39}" destId="{8B1FA693-08E0-470D-BDA6-7C4811E7D74A}" srcOrd="3" destOrd="0" presId="urn:microsoft.com/office/officeart/2005/8/layout/default"/>
    <dgm:cxn modelId="{10EB2136-8C13-44E7-9507-8877EB8163E5}" type="presParOf" srcId="{87DC3E17-2448-47B3-BAAE-0EF84BFBFC39}" destId="{05350833-246C-4B80-BD4F-16F4A0B03A01}" srcOrd="4" destOrd="0" presId="urn:microsoft.com/office/officeart/2005/8/layout/default"/>
    <dgm:cxn modelId="{CFB8B6B9-2117-495F-9DEB-C8382C687AFC}" type="presParOf" srcId="{87DC3E17-2448-47B3-BAAE-0EF84BFBFC39}" destId="{DD1A81C7-913C-45F9-BFD0-160B54F01F37}" srcOrd="5" destOrd="0" presId="urn:microsoft.com/office/officeart/2005/8/layout/default"/>
    <dgm:cxn modelId="{AD7EEFAC-0108-4E99-A0CA-AE07CEECA7E2}" type="presParOf" srcId="{87DC3E17-2448-47B3-BAAE-0EF84BFBFC39}" destId="{845AC7F2-996B-4CE3-AC9B-917EBC975724}" srcOrd="6" destOrd="0" presId="urn:microsoft.com/office/officeart/2005/8/layout/default"/>
    <dgm:cxn modelId="{3997B6EA-52B0-41FF-B498-B30F19EEBFCC}" type="presParOf" srcId="{87DC3E17-2448-47B3-BAAE-0EF84BFBFC39}" destId="{801B38F4-073A-4523-BFFF-F84BC4D151D8}" srcOrd="7" destOrd="0" presId="urn:microsoft.com/office/officeart/2005/8/layout/default"/>
    <dgm:cxn modelId="{42AAE25E-BECD-4600-80D3-4A53A9109749}" type="presParOf" srcId="{87DC3E17-2448-47B3-BAAE-0EF84BFBFC39}" destId="{93492745-18DC-450D-B669-BB57C6BF59E7}" srcOrd="8" destOrd="0" presId="urn:microsoft.com/office/officeart/2005/8/layout/default"/>
    <dgm:cxn modelId="{F87E2458-3625-4EC8-B606-9665CB054776}" type="presParOf" srcId="{87DC3E17-2448-47B3-BAAE-0EF84BFBFC39}" destId="{7F19E847-6A6F-4E3A-95B5-C6552B901F3D}" srcOrd="9" destOrd="0" presId="urn:microsoft.com/office/officeart/2005/8/layout/default"/>
    <dgm:cxn modelId="{455E7CE5-D7C1-43BB-B8E5-AD56A403B10C}" type="presParOf" srcId="{87DC3E17-2448-47B3-BAAE-0EF84BFBFC39}" destId="{7022F2E5-6DA8-4983-85DD-D39EC5B8A085}" srcOrd="10" destOrd="0" presId="urn:microsoft.com/office/officeart/2005/8/layout/default"/>
    <dgm:cxn modelId="{2659EE9E-9EAF-45E8-8302-8F1387D0628D}" type="presParOf" srcId="{87DC3E17-2448-47B3-BAAE-0EF84BFBFC39}" destId="{BAA4518E-E593-4490-BA69-8F88CD3FC5A7}" srcOrd="11" destOrd="0" presId="urn:microsoft.com/office/officeart/2005/8/layout/default"/>
    <dgm:cxn modelId="{DABFF89E-F097-447C-B3AA-4A0B0B4895EB}" type="presParOf" srcId="{87DC3E17-2448-47B3-BAAE-0EF84BFBFC39}" destId="{9E9C8606-974D-4254-81CA-E4C601F97A5C}" srcOrd="12" destOrd="0" presId="urn:microsoft.com/office/officeart/2005/8/layout/default"/>
    <dgm:cxn modelId="{E6144EE7-BAB3-4FB1-817A-907898097B36}" type="presParOf" srcId="{87DC3E17-2448-47B3-BAAE-0EF84BFBFC39}" destId="{7AF77A42-0302-4457-8C9C-917D1EA6A665}" srcOrd="13" destOrd="0" presId="urn:microsoft.com/office/officeart/2005/8/layout/default"/>
    <dgm:cxn modelId="{7149DA0F-704C-437B-929E-4EEA4516A8A3}" type="presParOf" srcId="{87DC3E17-2448-47B3-BAAE-0EF84BFBFC39}" destId="{34F32DAE-32DB-44B3-B2EB-9ED7CB61E80C}" srcOrd="14" destOrd="0" presId="urn:microsoft.com/office/officeart/2005/8/layout/default"/>
    <dgm:cxn modelId="{B75B77EA-BECE-4F9A-A182-C8718F6D2520}" type="presParOf" srcId="{87DC3E17-2448-47B3-BAAE-0EF84BFBFC39}" destId="{977E4C93-7C1B-49CA-8FDF-A3DC5552A3ED}" srcOrd="15" destOrd="0" presId="urn:microsoft.com/office/officeart/2005/8/layout/default"/>
    <dgm:cxn modelId="{A0E3E952-7495-48D0-9D86-EB7495852298}" type="presParOf" srcId="{87DC3E17-2448-47B3-BAAE-0EF84BFBFC39}" destId="{F022ECF8-72A8-4A3F-9FE4-1C4395761E8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5252F5-AEFD-45A3-90C5-56665282B658}"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C35899FB-1170-46CC-8D71-52233723014E}">
      <dgm:prSet phldrT="[Текст]"/>
      <dgm:spPr/>
      <dgm:t>
        <a:bodyPr/>
        <a:lstStyle/>
        <a:p>
          <a:r>
            <a:rPr lang="ro-MD" b="1" dirty="0">
              <a:effectLst/>
              <a:latin typeface="Times New Roman" panose="02020603050405020304" pitchFamily="18" charset="0"/>
              <a:cs typeface="Times New Roman" panose="02020603050405020304" pitchFamily="18" charset="0"/>
            </a:rPr>
            <a:t>Securitatea zonală (subregională)</a:t>
          </a:r>
          <a:endParaRPr lang="en-US" b="1" dirty="0">
            <a:effectLst/>
            <a:latin typeface="Times New Roman" panose="02020603050405020304" pitchFamily="18" charset="0"/>
            <a:cs typeface="Times New Roman" panose="02020603050405020304" pitchFamily="18" charset="0"/>
          </a:endParaRPr>
        </a:p>
      </dgm:t>
    </dgm:pt>
    <dgm:pt modelId="{9FDB9BA4-4B50-4113-9A2A-87F3BE323000}" type="parTrans" cxnId="{14131ECE-DD52-4AC7-837A-5FC2038CFC81}">
      <dgm:prSet/>
      <dgm:spPr/>
      <dgm:t>
        <a:bodyPr/>
        <a:lstStyle/>
        <a:p>
          <a:endParaRPr lang="en-US">
            <a:effectLst/>
            <a:latin typeface="Times New Roman" panose="02020603050405020304" pitchFamily="18" charset="0"/>
            <a:cs typeface="Times New Roman" panose="02020603050405020304" pitchFamily="18" charset="0"/>
          </a:endParaRPr>
        </a:p>
      </dgm:t>
    </dgm:pt>
    <dgm:pt modelId="{292D2E90-DDB9-4566-8E32-7FAF38CD4B69}" type="sibTrans" cxnId="{14131ECE-DD52-4AC7-837A-5FC2038CFC81}">
      <dgm:prSet/>
      <dgm:spPr/>
      <dgm:t>
        <a:bodyPr/>
        <a:lstStyle/>
        <a:p>
          <a:endParaRPr lang="en-US">
            <a:effectLst/>
            <a:latin typeface="Times New Roman" panose="02020603050405020304" pitchFamily="18" charset="0"/>
            <a:cs typeface="Times New Roman" panose="02020603050405020304" pitchFamily="18" charset="0"/>
          </a:endParaRPr>
        </a:p>
      </dgm:t>
    </dgm:pt>
    <dgm:pt modelId="{0E049529-D069-4217-B677-482A05172461}">
      <dgm:prSet phldrT="[Текст]" custT="1"/>
      <dgm:spPr/>
      <dgm:t>
        <a:bodyPr/>
        <a:lstStyle/>
        <a:p>
          <a:r>
            <a:rPr lang="ro-RO" sz="1500" dirty="0">
              <a:effectLst/>
              <a:latin typeface="Times New Roman" panose="02020603050405020304" pitchFamily="18" charset="0"/>
              <a:cs typeface="Times New Roman" panose="02020603050405020304" pitchFamily="18" charset="0"/>
            </a:rPr>
            <a:t>situaţia rezultată din relaţiile mutuale stabilite de statele dintr-o zonă geografică relativ restrânsă, având o caracteristică anumită care asigură statelor respective integritatea teritorială, independenţa, suveranitatea şi protecţia faţă de orice ameninţare.</a:t>
          </a:r>
          <a:endParaRPr lang="en-US" sz="1500" dirty="0">
            <a:effectLst/>
            <a:latin typeface="Times New Roman" panose="02020603050405020304" pitchFamily="18" charset="0"/>
            <a:cs typeface="Times New Roman" panose="02020603050405020304" pitchFamily="18" charset="0"/>
          </a:endParaRPr>
        </a:p>
      </dgm:t>
    </dgm:pt>
    <dgm:pt modelId="{9DCC4BE1-0CE9-4E8D-A82A-39C6E70DD2AA}" type="parTrans" cxnId="{195473B5-9E65-446D-9C52-F39FA68C5891}">
      <dgm:prSet/>
      <dgm:spPr/>
      <dgm:t>
        <a:bodyPr/>
        <a:lstStyle/>
        <a:p>
          <a:endParaRPr lang="en-US">
            <a:effectLst/>
            <a:latin typeface="Times New Roman" panose="02020603050405020304" pitchFamily="18" charset="0"/>
            <a:cs typeface="Times New Roman" panose="02020603050405020304" pitchFamily="18" charset="0"/>
          </a:endParaRPr>
        </a:p>
      </dgm:t>
    </dgm:pt>
    <dgm:pt modelId="{FC04E6BB-43A6-49D1-AA2A-028308A7F9FE}" type="sibTrans" cxnId="{195473B5-9E65-446D-9C52-F39FA68C5891}">
      <dgm:prSet/>
      <dgm:spPr/>
      <dgm:t>
        <a:bodyPr/>
        <a:lstStyle/>
        <a:p>
          <a:endParaRPr lang="en-US">
            <a:effectLst/>
            <a:latin typeface="Times New Roman" panose="02020603050405020304" pitchFamily="18" charset="0"/>
            <a:cs typeface="Times New Roman" panose="02020603050405020304" pitchFamily="18" charset="0"/>
          </a:endParaRPr>
        </a:p>
      </dgm:t>
    </dgm:pt>
    <dgm:pt modelId="{8D27AF4B-5674-409B-8ADB-A6FA5C6189D7}">
      <dgm:prSet phldrT="[Текст]"/>
      <dgm:spPr/>
      <dgm:t>
        <a:bodyPr/>
        <a:lstStyle/>
        <a:p>
          <a:r>
            <a:rPr lang="ro-MD" b="1" dirty="0">
              <a:effectLst/>
              <a:latin typeface="Times New Roman" panose="02020603050405020304" pitchFamily="18" charset="0"/>
              <a:cs typeface="Times New Roman" panose="02020603050405020304" pitchFamily="18" charset="0"/>
            </a:rPr>
            <a:t>Securitatea regională (continentală)</a:t>
          </a:r>
          <a:endParaRPr lang="en-US" b="1" dirty="0">
            <a:effectLst/>
            <a:latin typeface="Times New Roman" panose="02020603050405020304" pitchFamily="18" charset="0"/>
            <a:cs typeface="Times New Roman" panose="02020603050405020304" pitchFamily="18" charset="0"/>
          </a:endParaRPr>
        </a:p>
      </dgm:t>
    </dgm:pt>
    <dgm:pt modelId="{356B5C2B-9193-4DB1-A0C0-F5C98269CEAB}" type="parTrans" cxnId="{0A445F9E-ED17-429E-9A8D-A61512B34D1F}">
      <dgm:prSet/>
      <dgm:spPr/>
      <dgm:t>
        <a:bodyPr/>
        <a:lstStyle/>
        <a:p>
          <a:endParaRPr lang="en-US">
            <a:effectLst/>
            <a:latin typeface="Times New Roman" panose="02020603050405020304" pitchFamily="18" charset="0"/>
            <a:cs typeface="Times New Roman" panose="02020603050405020304" pitchFamily="18" charset="0"/>
          </a:endParaRPr>
        </a:p>
      </dgm:t>
    </dgm:pt>
    <dgm:pt modelId="{B30D2581-7C2D-47AB-BC42-76CDCD8522C6}" type="sibTrans" cxnId="{0A445F9E-ED17-429E-9A8D-A61512B34D1F}">
      <dgm:prSet/>
      <dgm:spPr/>
      <dgm:t>
        <a:bodyPr/>
        <a:lstStyle/>
        <a:p>
          <a:endParaRPr lang="en-US">
            <a:effectLst/>
            <a:latin typeface="Times New Roman" panose="02020603050405020304" pitchFamily="18" charset="0"/>
            <a:cs typeface="Times New Roman" panose="02020603050405020304" pitchFamily="18" charset="0"/>
          </a:endParaRPr>
        </a:p>
      </dgm:t>
    </dgm:pt>
    <dgm:pt modelId="{D6FF0830-30FF-48EB-9D02-85EDE131B628}">
      <dgm:prSet phldrT="[Текст]"/>
      <dgm:spPr/>
      <dgm:t>
        <a:bodyPr/>
        <a:lstStyle/>
        <a:p>
          <a:r>
            <a:rPr lang="ro-RO" dirty="0">
              <a:effectLst/>
              <a:latin typeface="Times New Roman" panose="02020603050405020304" pitchFamily="18" charset="0"/>
              <a:cs typeface="Times New Roman" panose="02020603050405020304" pitchFamily="18" charset="0"/>
            </a:rPr>
            <a:t>starea de siguranţă a statelor unui continent în privinţa respectării independenţei, suveranităţii şi integrităţii teritoriale.</a:t>
          </a:r>
          <a:endParaRPr lang="en-US" dirty="0">
            <a:effectLst/>
            <a:latin typeface="Times New Roman" panose="02020603050405020304" pitchFamily="18" charset="0"/>
            <a:cs typeface="Times New Roman" panose="02020603050405020304" pitchFamily="18" charset="0"/>
          </a:endParaRPr>
        </a:p>
      </dgm:t>
    </dgm:pt>
    <dgm:pt modelId="{8EB2E954-BD0D-4F99-8052-BB9D56E9AC7E}" type="parTrans" cxnId="{02122876-950B-46C1-AE25-92A661552523}">
      <dgm:prSet/>
      <dgm:spPr/>
      <dgm:t>
        <a:bodyPr/>
        <a:lstStyle/>
        <a:p>
          <a:endParaRPr lang="en-US">
            <a:effectLst/>
            <a:latin typeface="Times New Roman" panose="02020603050405020304" pitchFamily="18" charset="0"/>
            <a:cs typeface="Times New Roman" panose="02020603050405020304" pitchFamily="18" charset="0"/>
          </a:endParaRPr>
        </a:p>
      </dgm:t>
    </dgm:pt>
    <dgm:pt modelId="{C6255EAB-C7C3-486D-B56E-3C793977C636}" type="sibTrans" cxnId="{02122876-950B-46C1-AE25-92A661552523}">
      <dgm:prSet/>
      <dgm:spPr/>
      <dgm:t>
        <a:bodyPr/>
        <a:lstStyle/>
        <a:p>
          <a:endParaRPr lang="en-US">
            <a:effectLst/>
            <a:latin typeface="Times New Roman" panose="02020603050405020304" pitchFamily="18" charset="0"/>
            <a:cs typeface="Times New Roman" panose="02020603050405020304" pitchFamily="18" charset="0"/>
          </a:endParaRPr>
        </a:p>
      </dgm:t>
    </dgm:pt>
    <dgm:pt modelId="{948192BB-20A6-4B29-9638-04128511920D}">
      <dgm:prSet phldrT="[Текст]"/>
      <dgm:spPr/>
      <dgm:t>
        <a:bodyPr/>
        <a:lstStyle/>
        <a:p>
          <a:r>
            <a:rPr lang="ro-MD" b="1" dirty="0">
              <a:effectLst/>
              <a:latin typeface="Times New Roman" panose="02020603050405020304" pitchFamily="18" charset="0"/>
              <a:cs typeface="Times New Roman" panose="02020603050405020304" pitchFamily="18" charset="0"/>
            </a:rPr>
            <a:t>Securitatea globală</a:t>
          </a:r>
          <a:endParaRPr lang="en-US" b="1" dirty="0">
            <a:effectLst/>
            <a:latin typeface="Times New Roman" panose="02020603050405020304" pitchFamily="18" charset="0"/>
            <a:cs typeface="Times New Roman" panose="02020603050405020304" pitchFamily="18" charset="0"/>
          </a:endParaRPr>
        </a:p>
      </dgm:t>
    </dgm:pt>
    <dgm:pt modelId="{5EB570D5-3E19-48D1-965A-6A58383D777C}" type="parTrans" cxnId="{ABD870A8-9089-49E8-9F00-B167F3269FE4}">
      <dgm:prSet/>
      <dgm:spPr/>
      <dgm:t>
        <a:bodyPr/>
        <a:lstStyle/>
        <a:p>
          <a:endParaRPr lang="en-US">
            <a:effectLst/>
            <a:latin typeface="Times New Roman" panose="02020603050405020304" pitchFamily="18" charset="0"/>
            <a:cs typeface="Times New Roman" panose="02020603050405020304" pitchFamily="18" charset="0"/>
          </a:endParaRPr>
        </a:p>
      </dgm:t>
    </dgm:pt>
    <dgm:pt modelId="{1B0BC0F6-E308-490F-A119-479D2A338967}" type="sibTrans" cxnId="{ABD870A8-9089-49E8-9F00-B167F3269FE4}">
      <dgm:prSet/>
      <dgm:spPr/>
      <dgm:t>
        <a:bodyPr/>
        <a:lstStyle/>
        <a:p>
          <a:endParaRPr lang="en-US">
            <a:effectLst/>
            <a:latin typeface="Times New Roman" panose="02020603050405020304" pitchFamily="18" charset="0"/>
            <a:cs typeface="Times New Roman" panose="02020603050405020304" pitchFamily="18" charset="0"/>
          </a:endParaRPr>
        </a:p>
      </dgm:t>
    </dgm:pt>
    <dgm:pt modelId="{B4033487-693F-425D-ADBF-CD5927AC1B0A}">
      <dgm:prSet phldrT="[Текст]"/>
      <dgm:spPr/>
      <dgm:t>
        <a:bodyPr/>
        <a:lstStyle/>
        <a:p>
          <a:r>
            <a:rPr lang="ro-RO" dirty="0">
              <a:effectLst/>
              <a:latin typeface="Times New Roman" panose="02020603050405020304" pitchFamily="18" charset="0"/>
              <a:cs typeface="Times New Roman" panose="02020603050405020304" pitchFamily="18" charset="0"/>
            </a:rPr>
            <a:t>acea stare a sistemului internaţional în care fiecare stat are garanţia că se află la adăpost de orice agresiune sau alte amestec/intervenție de natură să-i afecteze valorile fundamentale. </a:t>
          </a:r>
          <a:endParaRPr lang="en-US" dirty="0">
            <a:effectLst/>
            <a:latin typeface="Times New Roman" panose="02020603050405020304" pitchFamily="18" charset="0"/>
            <a:cs typeface="Times New Roman" panose="02020603050405020304" pitchFamily="18" charset="0"/>
          </a:endParaRPr>
        </a:p>
      </dgm:t>
    </dgm:pt>
    <dgm:pt modelId="{17997D94-8E4E-4840-9CE9-EFF80C0403A0}" type="parTrans" cxnId="{A85A4397-EAA4-48A0-98AE-84E60C94911C}">
      <dgm:prSet/>
      <dgm:spPr/>
      <dgm:t>
        <a:bodyPr/>
        <a:lstStyle/>
        <a:p>
          <a:endParaRPr lang="en-US">
            <a:effectLst/>
            <a:latin typeface="Times New Roman" panose="02020603050405020304" pitchFamily="18" charset="0"/>
            <a:cs typeface="Times New Roman" panose="02020603050405020304" pitchFamily="18" charset="0"/>
          </a:endParaRPr>
        </a:p>
      </dgm:t>
    </dgm:pt>
    <dgm:pt modelId="{2C73C50A-4FE6-4C92-BF68-C3272147C29C}" type="sibTrans" cxnId="{A85A4397-EAA4-48A0-98AE-84E60C94911C}">
      <dgm:prSet/>
      <dgm:spPr/>
      <dgm:t>
        <a:bodyPr/>
        <a:lstStyle/>
        <a:p>
          <a:endParaRPr lang="en-US">
            <a:effectLst/>
            <a:latin typeface="Times New Roman" panose="02020603050405020304" pitchFamily="18" charset="0"/>
            <a:cs typeface="Times New Roman" panose="02020603050405020304" pitchFamily="18" charset="0"/>
          </a:endParaRPr>
        </a:p>
      </dgm:t>
    </dgm:pt>
    <dgm:pt modelId="{5B0A69EE-9D48-484C-BC4A-5D109FCAD4CB}" type="pres">
      <dgm:prSet presAssocID="{9C5252F5-AEFD-45A3-90C5-56665282B658}" presName="Name0" presStyleCnt="0">
        <dgm:presLayoutVars>
          <dgm:chMax val="7"/>
          <dgm:dir/>
          <dgm:animLvl val="lvl"/>
          <dgm:resizeHandles val="exact"/>
        </dgm:presLayoutVars>
      </dgm:prSet>
      <dgm:spPr/>
    </dgm:pt>
    <dgm:pt modelId="{9A18078E-CC4B-420F-94D7-59CDEFFA9FB9}" type="pres">
      <dgm:prSet presAssocID="{C35899FB-1170-46CC-8D71-52233723014E}" presName="circle1" presStyleLbl="node1" presStyleIdx="0" presStyleCnt="3"/>
      <dgm:spPr/>
    </dgm:pt>
    <dgm:pt modelId="{F3B51D50-54D1-4DD7-B80C-275C5D29E949}" type="pres">
      <dgm:prSet presAssocID="{C35899FB-1170-46CC-8D71-52233723014E}" presName="space" presStyleCnt="0"/>
      <dgm:spPr/>
    </dgm:pt>
    <dgm:pt modelId="{295A2A53-9852-4EE8-A966-11F110587F97}" type="pres">
      <dgm:prSet presAssocID="{C35899FB-1170-46CC-8D71-52233723014E}" presName="rect1" presStyleLbl="alignAcc1" presStyleIdx="0" presStyleCnt="3"/>
      <dgm:spPr/>
    </dgm:pt>
    <dgm:pt modelId="{B4706C9D-37B4-4D1D-A2F6-DF2D786196F4}" type="pres">
      <dgm:prSet presAssocID="{8D27AF4B-5674-409B-8ADB-A6FA5C6189D7}" presName="vertSpace2" presStyleLbl="node1" presStyleIdx="0" presStyleCnt="3"/>
      <dgm:spPr/>
    </dgm:pt>
    <dgm:pt modelId="{2530892D-B37A-49FB-B7E2-72B43F212DA5}" type="pres">
      <dgm:prSet presAssocID="{8D27AF4B-5674-409B-8ADB-A6FA5C6189D7}" presName="circle2" presStyleLbl="node1" presStyleIdx="1" presStyleCnt="3"/>
      <dgm:spPr/>
    </dgm:pt>
    <dgm:pt modelId="{AD7DE8A5-7248-4E3F-BF36-BFB97D4C6DF1}" type="pres">
      <dgm:prSet presAssocID="{8D27AF4B-5674-409B-8ADB-A6FA5C6189D7}" presName="rect2" presStyleLbl="alignAcc1" presStyleIdx="1" presStyleCnt="3"/>
      <dgm:spPr/>
    </dgm:pt>
    <dgm:pt modelId="{A3E0DD77-2CFC-4854-A715-CE38A31C2FFF}" type="pres">
      <dgm:prSet presAssocID="{948192BB-20A6-4B29-9638-04128511920D}" presName="vertSpace3" presStyleLbl="node1" presStyleIdx="1" presStyleCnt="3"/>
      <dgm:spPr/>
    </dgm:pt>
    <dgm:pt modelId="{D6AD5772-EFB5-408C-A2CF-032191DA49CE}" type="pres">
      <dgm:prSet presAssocID="{948192BB-20A6-4B29-9638-04128511920D}" presName="circle3" presStyleLbl="node1" presStyleIdx="2" presStyleCnt="3"/>
      <dgm:spPr/>
    </dgm:pt>
    <dgm:pt modelId="{27450A7B-0E7A-46C3-87B4-D02FA05447FE}" type="pres">
      <dgm:prSet presAssocID="{948192BB-20A6-4B29-9638-04128511920D}" presName="rect3" presStyleLbl="alignAcc1" presStyleIdx="2" presStyleCnt="3"/>
      <dgm:spPr/>
    </dgm:pt>
    <dgm:pt modelId="{4766468A-50F6-4BBC-9672-CB70AE5693B3}" type="pres">
      <dgm:prSet presAssocID="{C35899FB-1170-46CC-8D71-52233723014E}" presName="rect1ParTx" presStyleLbl="alignAcc1" presStyleIdx="2" presStyleCnt="3">
        <dgm:presLayoutVars>
          <dgm:chMax val="1"/>
          <dgm:bulletEnabled val="1"/>
        </dgm:presLayoutVars>
      </dgm:prSet>
      <dgm:spPr/>
    </dgm:pt>
    <dgm:pt modelId="{11D5EFD7-A1A9-4777-BEA6-20A8EF96BFDD}" type="pres">
      <dgm:prSet presAssocID="{C35899FB-1170-46CC-8D71-52233723014E}" presName="rect1ChTx" presStyleLbl="alignAcc1" presStyleIdx="2" presStyleCnt="3">
        <dgm:presLayoutVars>
          <dgm:bulletEnabled val="1"/>
        </dgm:presLayoutVars>
      </dgm:prSet>
      <dgm:spPr/>
    </dgm:pt>
    <dgm:pt modelId="{D37FFF06-3E2A-45A5-8561-C49081A04263}" type="pres">
      <dgm:prSet presAssocID="{8D27AF4B-5674-409B-8ADB-A6FA5C6189D7}" presName="rect2ParTx" presStyleLbl="alignAcc1" presStyleIdx="2" presStyleCnt="3">
        <dgm:presLayoutVars>
          <dgm:chMax val="1"/>
          <dgm:bulletEnabled val="1"/>
        </dgm:presLayoutVars>
      </dgm:prSet>
      <dgm:spPr/>
    </dgm:pt>
    <dgm:pt modelId="{30FD0601-6193-4FA6-807C-3FD697EBFB8A}" type="pres">
      <dgm:prSet presAssocID="{8D27AF4B-5674-409B-8ADB-A6FA5C6189D7}" presName="rect2ChTx" presStyleLbl="alignAcc1" presStyleIdx="2" presStyleCnt="3">
        <dgm:presLayoutVars>
          <dgm:bulletEnabled val="1"/>
        </dgm:presLayoutVars>
      </dgm:prSet>
      <dgm:spPr/>
    </dgm:pt>
    <dgm:pt modelId="{2ADA5F4A-0DA9-46F9-BA66-5E36D910DFC5}" type="pres">
      <dgm:prSet presAssocID="{948192BB-20A6-4B29-9638-04128511920D}" presName="rect3ParTx" presStyleLbl="alignAcc1" presStyleIdx="2" presStyleCnt="3">
        <dgm:presLayoutVars>
          <dgm:chMax val="1"/>
          <dgm:bulletEnabled val="1"/>
        </dgm:presLayoutVars>
      </dgm:prSet>
      <dgm:spPr/>
    </dgm:pt>
    <dgm:pt modelId="{02BA0735-426F-41C2-80B9-41E5BE04CCDA}" type="pres">
      <dgm:prSet presAssocID="{948192BB-20A6-4B29-9638-04128511920D}" presName="rect3ChTx" presStyleLbl="alignAcc1" presStyleIdx="2" presStyleCnt="3">
        <dgm:presLayoutVars>
          <dgm:bulletEnabled val="1"/>
        </dgm:presLayoutVars>
      </dgm:prSet>
      <dgm:spPr/>
    </dgm:pt>
  </dgm:ptLst>
  <dgm:cxnLst>
    <dgm:cxn modelId="{0E96E620-7F4D-46F6-AB47-F00646344512}" type="presOf" srcId="{C35899FB-1170-46CC-8D71-52233723014E}" destId="{4766468A-50F6-4BBC-9672-CB70AE5693B3}" srcOrd="1" destOrd="0" presId="urn:microsoft.com/office/officeart/2005/8/layout/target3"/>
    <dgm:cxn modelId="{E810DF3F-E285-438C-A7C3-6AF23721040A}" type="presOf" srcId="{8D27AF4B-5674-409B-8ADB-A6FA5C6189D7}" destId="{D37FFF06-3E2A-45A5-8561-C49081A04263}" srcOrd="1" destOrd="0" presId="urn:microsoft.com/office/officeart/2005/8/layout/target3"/>
    <dgm:cxn modelId="{C18F6743-D372-4E63-8E66-C9245B04505D}" type="presOf" srcId="{0E049529-D069-4217-B677-482A05172461}" destId="{11D5EFD7-A1A9-4777-BEA6-20A8EF96BFDD}" srcOrd="0" destOrd="0" presId="urn:microsoft.com/office/officeart/2005/8/layout/target3"/>
    <dgm:cxn modelId="{02122876-950B-46C1-AE25-92A661552523}" srcId="{8D27AF4B-5674-409B-8ADB-A6FA5C6189D7}" destId="{D6FF0830-30FF-48EB-9D02-85EDE131B628}" srcOrd="0" destOrd="0" parTransId="{8EB2E954-BD0D-4F99-8052-BB9D56E9AC7E}" sibTransId="{C6255EAB-C7C3-486D-B56E-3C793977C636}"/>
    <dgm:cxn modelId="{1E251F95-5992-4ACB-966D-DF46DD00D6AE}" type="presOf" srcId="{9C5252F5-AEFD-45A3-90C5-56665282B658}" destId="{5B0A69EE-9D48-484C-BC4A-5D109FCAD4CB}" srcOrd="0" destOrd="0" presId="urn:microsoft.com/office/officeart/2005/8/layout/target3"/>
    <dgm:cxn modelId="{A85A4397-EAA4-48A0-98AE-84E60C94911C}" srcId="{948192BB-20A6-4B29-9638-04128511920D}" destId="{B4033487-693F-425D-ADBF-CD5927AC1B0A}" srcOrd="0" destOrd="0" parTransId="{17997D94-8E4E-4840-9CE9-EFF80C0403A0}" sibTransId="{2C73C50A-4FE6-4C92-BF68-C3272147C29C}"/>
    <dgm:cxn modelId="{0A445F9E-ED17-429E-9A8D-A61512B34D1F}" srcId="{9C5252F5-AEFD-45A3-90C5-56665282B658}" destId="{8D27AF4B-5674-409B-8ADB-A6FA5C6189D7}" srcOrd="1" destOrd="0" parTransId="{356B5C2B-9193-4DB1-A0C0-F5C98269CEAB}" sibTransId="{B30D2581-7C2D-47AB-BC42-76CDCD8522C6}"/>
    <dgm:cxn modelId="{ABD870A8-9089-49E8-9F00-B167F3269FE4}" srcId="{9C5252F5-AEFD-45A3-90C5-56665282B658}" destId="{948192BB-20A6-4B29-9638-04128511920D}" srcOrd="2" destOrd="0" parTransId="{5EB570D5-3E19-48D1-965A-6A58383D777C}" sibTransId="{1B0BC0F6-E308-490F-A119-479D2A338967}"/>
    <dgm:cxn modelId="{195473B5-9E65-446D-9C52-F39FA68C5891}" srcId="{C35899FB-1170-46CC-8D71-52233723014E}" destId="{0E049529-D069-4217-B677-482A05172461}" srcOrd="0" destOrd="0" parTransId="{9DCC4BE1-0CE9-4E8D-A82A-39C6E70DD2AA}" sibTransId="{FC04E6BB-43A6-49D1-AA2A-028308A7F9FE}"/>
    <dgm:cxn modelId="{14131ECE-DD52-4AC7-837A-5FC2038CFC81}" srcId="{9C5252F5-AEFD-45A3-90C5-56665282B658}" destId="{C35899FB-1170-46CC-8D71-52233723014E}" srcOrd="0" destOrd="0" parTransId="{9FDB9BA4-4B50-4113-9A2A-87F3BE323000}" sibTransId="{292D2E90-DDB9-4566-8E32-7FAF38CD4B69}"/>
    <dgm:cxn modelId="{C28539D7-5A45-409E-89D7-6B5DDEEFC753}" type="presOf" srcId="{948192BB-20A6-4B29-9638-04128511920D}" destId="{2ADA5F4A-0DA9-46F9-BA66-5E36D910DFC5}" srcOrd="1" destOrd="0" presId="urn:microsoft.com/office/officeart/2005/8/layout/target3"/>
    <dgm:cxn modelId="{067FB7E3-70E1-4CC5-A7F9-031C19873E0D}" type="presOf" srcId="{948192BB-20A6-4B29-9638-04128511920D}" destId="{27450A7B-0E7A-46C3-87B4-D02FA05447FE}" srcOrd="0" destOrd="0" presId="urn:microsoft.com/office/officeart/2005/8/layout/target3"/>
    <dgm:cxn modelId="{B738B9E7-AD2E-4DBE-949D-72837A30F021}" type="presOf" srcId="{8D27AF4B-5674-409B-8ADB-A6FA5C6189D7}" destId="{AD7DE8A5-7248-4E3F-BF36-BFB97D4C6DF1}" srcOrd="0" destOrd="0" presId="urn:microsoft.com/office/officeart/2005/8/layout/target3"/>
    <dgm:cxn modelId="{623955F7-ADA8-42DA-A09F-8B318B562DD4}" type="presOf" srcId="{C35899FB-1170-46CC-8D71-52233723014E}" destId="{295A2A53-9852-4EE8-A966-11F110587F97}" srcOrd="0" destOrd="0" presId="urn:microsoft.com/office/officeart/2005/8/layout/target3"/>
    <dgm:cxn modelId="{33FA86F8-0EC3-441C-A9AF-BB9681B58271}" type="presOf" srcId="{B4033487-693F-425D-ADBF-CD5927AC1B0A}" destId="{02BA0735-426F-41C2-80B9-41E5BE04CCDA}" srcOrd="0" destOrd="0" presId="urn:microsoft.com/office/officeart/2005/8/layout/target3"/>
    <dgm:cxn modelId="{165972FD-88A3-4434-9AE3-890867681096}" type="presOf" srcId="{D6FF0830-30FF-48EB-9D02-85EDE131B628}" destId="{30FD0601-6193-4FA6-807C-3FD697EBFB8A}" srcOrd="0" destOrd="0" presId="urn:microsoft.com/office/officeart/2005/8/layout/target3"/>
    <dgm:cxn modelId="{796DC79B-39E1-4834-8146-2469B94A7D63}" type="presParOf" srcId="{5B0A69EE-9D48-484C-BC4A-5D109FCAD4CB}" destId="{9A18078E-CC4B-420F-94D7-59CDEFFA9FB9}" srcOrd="0" destOrd="0" presId="urn:microsoft.com/office/officeart/2005/8/layout/target3"/>
    <dgm:cxn modelId="{764FBCD6-C665-41C8-91FA-4B939947A1A9}" type="presParOf" srcId="{5B0A69EE-9D48-484C-BC4A-5D109FCAD4CB}" destId="{F3B51D50-54D1-4DD7-B80C-275C5D29E949}" srcOrd="1" destOrd="0" presId="urn:microsoft.com/office/officeart/2005/8/layout/target3"/>
    <dgm:cxn modelId="{3BCF3DEC-233C-479C-B3B7-9CE0D4F50247}" type="presParOf" srcId="{5B0A69EE-9D48-484C-BC4A-5D109FCAD4CB}" destId="{295A2A53-9852-4EE8-A966-11F110587F97}" srcOrd="2" destOrd="0" presId="urn:microsoft.com/office/officeart/2005/8/layout/target3"/>
    <dgm:cxn modelId="{34A71A30-088C-434D-8576-C7599516C2FC}" type="presParOf" srcId="{5B0A69EE-9D48-484C-BC4A-5D109FCAD4CB}" destId="{B4706C9D-37B4-4D1D-A2F6-DF2D786196F4}" srcOrd="3" destOrd="0" presId="urn:microsoft.com/office/officeart/2005/8/layout/target3"/>
    <dgm:cxn modelId="{8C606FC0-CD47-43F1-9BD3-E23F28CAA281}" type="presParOf" srcId="{5B0A69EE-9D48-484C-BC4A-5D109FCAD4CB}" destId="{2530892D-B37A-49FB-B7E2-72B43F212DA5}" srcOrd="4" destOrd="0" presId="urn:microsoft.com/office/officeart/2005/8/layout/target3"/>
    <dgm:cxn modelId="{ADBD45EE-20E5-4947-BCB0-4D56658AADDD}" type="presParOf" srcId="{5B0A69EE-9D48-484C-BC4A-5D109FCAD4CB}" destId="{AD7DE8A5-7248-4E3F-BF36-BFB97D4C6DF1}" srcOrd="5" destOrd="0" presId="urn:microsoft.com/office/officeart/2005/8/layout/target3"/>
    <dgm:cxn modelId="{E94F6674-0E0A-47A3-9632-8A1B8A826D71}" type="presParOf" srcId="{5B0A69EE-9D48-484C-BC4A-5D109FCAD4CB}" destId="{A3E0DD77-2CFC-4854-A715-CE38A31C2FFF}" srcOrd="6" destOrd="0" presId="urn:microsoft.com/office/officeart/2005/8/layout/target3"/>
    <dgm:cxn modelId="{27F225D2-8E7E-4440-B710-7E064C961030}" type="presParOf" srcId="{5B0A69EE-9D48-484C-BC4A-5D109FCAD4CB}" destId="{D6AD5772-EFB5-408C-A2CF-032191DA49CE}" srcOrd="7" destOrd="0" presId="urn:microsoft.com/office/officeart/2005/8/layout/target3"/>
    <dgm:cxn modelId="{343865B9-84F9-4531-A59D-30B74D1F2BCB}" type="presParOf" srcId="{5B0A69EE-9D48-484C-BC4A-5D109FCAD4CB}" destId="{27450A7B-0E7A-46C3-87B4-D02FA05447FE}" srcOrd="8" destOrd="0" presId="urn:microsoft.com/office/officeart/2005/8/layout/target3"/>
    <dgm:cxn modelId="{F3C5CD3A-5549-421F-B129-C1F3B31C1192}" type="presParOf" srcId="{5B0A69EE-9D48-484C-BC4A-5D109FCAD4CB}" destId="{4766468A-50F6-4BBC-9672-CB70AE5693B3}" srcOrd="9" destOrd="0" presId="urn:microsoft.com/office/officeart/2005/8/layout/target3"/>
    <dgm:cxn modelId="{C4967FCC-7623-4870-B433-F5D27965F935}" type="presParOf" srcId="{5B0A69EE-9D48-484C-BC4A-5D109FCAD4CB}" destId="{11D5EFD7-A1A9-4777-BEA6-20A8EF96BFDD}" srcOrd="10" destOrd="0" presId="urn:microsoft.com/office/officeart/2005/8/layout/target3"/>
    <dgm:cxn modelId="{64707061-8202-44C2-BD98-E2FE9EDB3F40}" type="presParOf" srcId="{5B0A69EE-9D48-484C-BC4A-5D109FCAD4CB}" destId="{D37FFF06-3E2A-45A5-8561-C49081A04263}" srcOrd="11" destOrd="0" presId="urn:microsoft.com/office/officeart/2005/8/layout/target3"/>
    <dgm:cxn modelId="{393A159E-A768-4EB2-B630-288F3E835C1A}" type="presParOf" srcId="{5B0A69EE-9D48-484C-BC4A-5D109FCAD4CB}" destId="{30FD0601-6193-4FA6-807C-3FD697EBFB8A}" srcOrd="12" destOrd="0" presId="urn:microsoft.com/office/officeart/2005/8/layout/target3"/>
    <dgm:cxn modelId="{200C1FE1-490D-405E-8686-54E2C08BACA1}" type="presParOf" srcId="{5B0A69EE-9D48-484C-BC4A-5D109FCAD4CB}" destId="{2ADA5F4A-0DA9-46F9-BA66-5E36D910DFC5}" srcOrd="13" destOrd="0" presId="urn:microsoft.com/office/officeart/2005/8/layout/target3"/>
    <dgm:cxn modelId="{975CBA23-DE5F-4D62-946E-55348BFC2B15}" type="presParOf" srcId="{5B0A69EE-9D48-484C-BC4A-5D109FCAD4CB}" destId="{02BA0735-426F-41C2-80B9-41E5BE04CCD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BE1B1C-33CC-43F3-9D3D-511D2732E2A3}"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8B824EA0-E72F-493E-AA24-5F6C34348524}">
      <dgm:prSet phldrT="[Текст]" custT="1"/>
      <dgm:spPr/>
      <dgm:t>
        <a:bodyPr/>
        <a:lstStyle/>
        <a:p>
          <a:r>
            <a:rPr lang="ro-MD" sz="2400" b="1" dirty="0">
              <a:latin typeface="Times New Roman" panose="02020603050405020304" pitchFamily="18" charset="0"/>
              <a:cs typeface="Times New Roman" panose="02020603050405020304" pitchFamily="18" charset="0"/>
            </a:rPr>
            <a:t>Securitate democratică</a:t>
          </a:r>
          <a:endParaRPr lang="en-US" sz="2400" b="1" dirty="0">
            <a:latin typeface="Times New Roman" panose="02020603050405020304" pitchFamily="18" charset="0"/>
            <a:cs typeface="Times New Roman" panose="02020603050405020304" pitchFamily="18" charset="0"/>
          </a:endParaRPr>
        </a:p>
      </dgm:t>
    </dgm:pt>
    <dgm:pt modelId="{280478FE-161B-443F-8077-BBC5EFF50109}" type="parTrans" cxnId="{48084FF5-C5C5-431B-8E44-A6F9E4C01E89}">
      <dgm:prSet/>
      <dgm:spPr/>
      <dgm:t>
        <a:bodyPr/>
        <a:lstStyle/>
        <a:p>
          <a:endParaRPr lang="en-US" sz="2000" b="1">
            <a:latin typeface="Times New Roman" panose="02020603050405020304" pitchFamily="18" charset="0"/>
            <a:cs typeface="Times New Roman" panose="02020603050405020304" pitchFamily="18" charset="0"/>
          </a:endParaRPr>
        </a:p>
      </dgm:t>
    </dgm:pt>
    <dgm:pt modelId="{794507F8-6801-459F-A951-035FDBA606DF}" type="sibTrans" cxnId="{48084FF5-C5C5-431B-8E44-A6F9E4C01E89}">
      <dgm:prSet/>
      <dgm:spPr/>
      <dgm:t>
        <a:bodyPr/>
        <a:lstStyle/>
        <a:p>
          <a:endParaRPr lang="en-US" sz="2000" b="1">
            <a:latin typeface="Times New Roman" panose="02020603050405020304" pitchFamily="18" charset="0"/>
            <a:cs typeface="Times New Roman" panose="02020603050405020304" pitchFamily="18" charset="0"/>
          </a:endParaRPr>
        </a:p>
      </dgm:t>
    </dgm:pt>
    <dgm:pt modelId="{427F332F-E22D-4EDE-8674-752559EC20B6}">
      <dgm:prSet phldrT="[Текст]" custT="1"/>
      <dgm:spPr/>
      <dgm:t>
        <a:bodyPr/>
        <a:lstStyle/>
        <a:p>
          <a:r>
            <a:rPr lang="ro-MD" sz="2400" b="1" dirty="0">
              <a:latin typeface="Times New Roman" panose="02020603050405020304" pitchFamily="18" charset="0"/>
              <a:cs typeface="Times New Roman" panose="02020603050405020304" pitchFamily="18" charset="0"/>
            </a:rPr>
            <a:t>Securitate prin cooperare</a:t>
          </a:r>
          <a:endParaRPr lang="en-US" sz="2400" b="1" dirty="0">
            <a:latin typeface="Times New Roman" panose="02020603050405020304" pitchFamily="18" charset="0"/>
            <a:cs typeface="Times New Roman" panose="02020603050405020304" pitchFamily="18" charset="0"/>
          </a:endParaRPr>
        </a:p>
      </dgm:t>
    </dgm:pt>
    <dgm:pt modelId="{1CFE2779-2688-4B54-BCDC-7DFE8F1377B8}" type="parTrans" cxnId="{AFE50979-0A9A-4914-8F1B-C74A9C18A338}">
      <dgm:prSet/>
      <dgm:spPr/>
      <dgm:t>
        <a:bodyPr/>
        <a:lstStyle/>
        <a:p>
          <a:endParaRPr lang="en-US" sz="2000" b="1">
            <a:latin typeface="Times New Roman" panose="02020603050405020304" pitchFamily="18" charset="0"/>
            <a:cs typeface="Times New Roman" panose="02020603050405020304" pitchFamily="18" charset="0"/>
          </a:endParaRPr>
        </a:p>
      </dgm:t>
    </dgm:pt>
    <dgm:pt modelId="{CFA9A035-0CBF-491D-800B-646B7BC3E505}" type="sibTrans" cxnId="{AFE50979-0A9A-4914-8F1B-C74A9C18A338}">
      <dgm:prSet/>
      <dgm:spPr/>
      <dgm:t>
        <a:bodyPr/>
        <a:lstStyle/>
        <a:p>
          <a:endParaRPr lang="en-US" sz="2000" b="1">
            <a:latin typeface="Times New Roman" panose="02020603050405020304" pitchFamily="18" charset="0"/>
            <a:cs typeface="Times New Roman" panose="02020603050405020304" pitchFamily="18" charset="0"/>
          </a:endParaRPr>
        </a:p>
      </dgm:t>
    </dgm:pt>
    <dgm:pt modelId="{DAC9E673-E251-443A-B47A-AB7FF57D32EB}" type="pres">
      <dgm:prSet presAssocID="{C0BE1B1C-33CC-43F3-9D3D-511D2732E2A3}" presName="compositeShape" presStyleCnt="0">
        <dgm:presLayoutVars>
          <dgm:chMax val="2"/>
          <dgm:dir/>
          <dgm:resizeHandles val="exact"/>
        </dgm:presLayoutVars>
      </dgm:prSet>
      <dgm:spPr/>
    </dgm:pt>
    <dgm:pt modelId="{7679C5E1-2E19-4528-8A6F-1207B3B555CD}" type="pres">
      <dgm:prSet presAssocID="{C0BE1B1C-33CC-43F3-9D3D-511D2732E2A3}" presName="divider" presStyleLbl="fgShp" presStyleIdx="0" presStyleCnt="1"/>
      <dgm:spPr/>
    </dgm:pt>
    <dgm:pt modelId="{1667D155-AC0B-43DC-9357-B6AFD972CBCA}" type="pres">
      <dgm:prSet presAssocID="{8B824EA0-E72F-493E-AA24-5F6C34348524}" presName="downArrow" presStyleLbl="node1" presStyleIdx="0" presStyleCnt="2"/>
      <dgm:spPr/>
    </dgm:pt>
    <dgm:pt modelId="{814370A5-D36B-410A-85D5-5A0265913F3C}" type="pres">
      <dgm:prSet presAssocID="{8B824EA0-E72F-493E-AA24-5F6C34348524}" presName="downArrowText" presStyleLbl="revTx" presStyleIdx="0" presStyleCnt="2" custScaleX="163598">
        <dgm:presLayoutVars>
          <dgm:bulletEnabled val="1"/>
        </dgm:presLayoutVars>
      </dgm:prSet>
      <dgm:spPr/>
    </dgm:pt>
    <dgm:pt modelId="{0E87FF4F-6553-4DA2-B0AE-0B08B15D5133}" type="pres">
      <dgm:prSet presAssocID="{427F332F-E22D-4EDE-8674-752559EC20B6}" presName="upArrow" presStyleLbl="node1" presStyleIdx="1" presStyleCnt="2"/>
      <dgm:spPr/>
    </dgm:pt>
    <dgm:pt modelId="{465B265E-9CF8-4302-98B3-6801B47E78C9}" type="pres">
      <dgm:prSet presAssocID="{427F332F-E22D-4EDE-8674-752559EC20B6}" presName="upArrowText" presStyleLbl="revTx" presStyleIdx="1" presStyleCnt="2" custScaleX="159883">
        <dgm:presLayoutVars>
          <dgm:bulletEnabled val="1"/>
        </dgm:presLayoutVars>
      </dgm:prSet>
      <dgm:spPr/>
    </dgm:pt>
  </dgm:ptLst>
  <dgm:cxnLst>
    <dgm:cxn modelId="{3F95D307-E64C-4051-A0FC-9CF445FA37F4}" type="presOf" srcId="{C0BE1B1C-33CC-43F3-9D3D-511D2732E2A3}" destId="{DAC9E673-E251-443A-B47A-AB7FF57D32EB}" srcOrd="0" destOrd="0" presId="urn:microsoft.com/office/officeart/2005/8/layout/arrow3"/>
    <dgm:cxn modelId="{18FB6D4C-6B0A-44E5-9559-CCF99B2952F2}" type="presOf" srcId="{427F332F-E22D-4EDE-8674-752559EC20B6}" destId="{465B265E-9CF8-4302-98B3-6801B47E78C9}" srcOrd="0" destOrd="0" presId="urn:microsoft.com/office/officeart/2005/8/layout/arrow3"/>
    <dgm:cxn modelId="{0316B455-6C05-4641-9F1C-595A0EA6A208}" type="presOf" srcId="{8B824EA0-E72F-493E-AA24-5F6C34348524}" destId="{814370A5-D36B-410A-85D5-5A0265913F3C}" srcOrd="0" destOrd="0" presId="urn:microsoft.com/office/officeart/2005/8/layout/arrow3"/>
    <dgm:cxn modelId="{AFE50979-0A9A-4914-8F1B-C74A9C18A338}" srcId="{C0BE1B1C-33CC-43F3-9D3D-511D2732E2A3}" destId="{427F332F-E22D-4EDE-8674-752559EC20B6}" srcOrd="1" destOrd="0" parTransId="{1CFE2779-2688-4B54-BCDC-7DFE8F1377B8}" sibTransId="{CFA9A035-0CBF-491D-800B-646B7BC3E505}"/>
    <dgm:cxn modelId="{48084FF5-C5C5-431B-8E44-A6F9E4C01E89}" srcId="{C0BE1B1C-33CC-43F3-9D3D-511D2732E2A3}" destId="{8B824EA0-E72F-493E-AA24-5F6C34348524}" srcOrd="0" destOrd="0" parTransId="{280478FE-161B-443F-8077-BBC5EFF50109}" sibTransId="{794507F8-6801-459F-A951-035FDBA606DF}"/>
    <dgm:cxn modelId="{0289F4F0-CEFD-448E-AC49-AA8B1A9AF287}" type="presParOf" srcId="{DAC9E673-E251-443A-B47A-AB7FF57D32EB}" destId="{7679C5E1-2E19-4528-8A6F-1207B3B555CD}" srcOrd="0" destOrd="0" presId="urn:microsoft.com/office/officeart/2005/8/layout/arrow3"/>
    <dgm:cxn modelId="{2293C1B8-C3D5-48C1-B9C6-7B41930D186E}" type="presParOf" srcId="{DAC9E673-E251-443A-B47A-AB7FF57D32EB}" destId="{1667D155-AC0B-43DC-9357-B6AFD972CBCA}" srcOrd="1" destOrd="0" presId="urn:microsoft.com/office/officeart/2005/8/layout/arrow3"/>
    <dgm:cxn modelId="{B105EF10-9483-40E0-9791-4D0879E94561}" type="presParOf" srcId="{DAC9E673-E251-443A-B47A-AB7FF57D32EB}" destId="{814370A5-D36B-410A-85D5-5A0265913F3C}" srcOrd="2" destOrd="0" presId="urn:microsoft.com/office/officeart/2005/8/layout/arrow3"/>
    <dgm:cxn modelId="{7961F5D2-20BD-47FC-94E3-FF20362ACFAB}" type="presParOf" srcId="{DAC9E673-E251-443A-B47A-AB7FF57D32EB}" destId="{0E87FF4F-6553-4DA2-B0AE-0B08B15D5133}" srcOrd="3" destOrd="0" presId="urn:microsoft.com/office/officeart/2005/8/layout/arrow3"/>
    <dgm:cxn modelId="{2A78E614-931E-44BA-B655-3378F0FE8D97}" type="presParOf" srcId="{DAC9E673-E251-443A-B47A-AB7FF57D32EB}" destId="{465B265E-9CF8-4302-98B3-6801B47E78C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B33F5E-76B3-450C-BD87-4C7FED7879BD}"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US"/>
        </a:p>
      </dgm:t>
    </dgm:pt>
    <dgm:pt modelId="{ABBB6168-4B7F-4C05-9987-29AFA3135E01}">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Respectarea drepturilor și libertăților cetățenești</a:t>
          </a:r>
          <a:endParaRPr lang="en-US" sz="2000" dirty="0">
            <a:solidFill>
              <a:schemeClr val="tx1"/>
            </a:solidFill>
            <a:latin typeface="Times New Roman" panose="02020603050405020304" pitchFamily="18" charset="0"/>
            <a:cs typeface="Times New Roman" panose="02020603050405020304" pitchFamily="18" charset="0"/>
          </a:endParaRPr>
        </a:p>
      </dgm:t>
    </dgm:pt>
    <dgm:pt modelId="{ED408D97-D80A-4C4B-A578-147ACC64EE34}" type="parTrans" cxnId="{402F6B93-100F-4EA5-BB22-6E44249C9505}">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6AC46D8F-6E56-4E65-925D-837515B628E9}" type="sibTrans" cxnId="{402F6B93-100F-4EA5-BB22-6E44249C9505}">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45E16F4F-A157-4E71-931D-CD9422015418}">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Domnia legii și existența unei economii bazate pe piața liberală</a:t>
          </a:r>
          <a:endParaRPr lang="en-US" sz="2000" dirty="0">
            <a:solidFill>
              <a:schemeClr val="tx1"/>
            </a:solidFill>
            <a:latin typeface="Times New Roman" panose="02020603050405020304" pitchFamily="18" charset="0"/>
            <a:cs typeface="Times New Roman" panose="02020603050405020304" pitchFamily="18" charset="0"/>
          </a:endParaRPr>
        </a:p>
      </dgm:t>
    </dgm:pt>
    <dgm:pt modelId="{8E118A36-127D-4284-9440-8C88B78CABCD}" type="parTrans" cxnId="{9E9D9E28-C5AA-4B94-984F-3E28B824529E}">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BEA83C50-685F-45D6-B1D1-BF9048EC2A84}" type="sibTrans" cxnId="{9E9D9E28-C5AA-4B94-984F-3E28B824529E}">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BD690F1E-47E7-485F-9A12-A3E704270E3C}">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Egalitatea în drepturi și dreptatea socială</a:t>
          </a:r>
          <a:endParaRPr lang="en-US" sz="2000" dirty="0">
            <a:solidFill>
              <a:schemeClr val="tx1"/>
            </a:solidFill>
            <a:latin typeface="Times New Roman" panose="02020603050405020304" pitchFamily="18" charset="0"/>
            <a:cs typeface="Times New Roman" panose="02020603050405020304" pitchFamily="18" charset="0"/>
          </a:endParaRPr>
        </a:p>
      </dgm:t>
    </dgm:pt>
    <dgm:pt modelId="{47C3C20A-2B7F-4F57-9D68-C1DA3DC549BB}" type="parTrans" cxnId="{15276A95-B107-430A-94E8-56A654F0D8F9}">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4D60C760-E1B0-4BFE-A20F-FC059C562098}" type="sibTrans" cxnId="{15276A95-B107-430A-94E8-56A654F0D8F9}">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88503AD4-1D3A-43FC-AF7B-3370F1749A91}">
      <dgm:prSet custT="1"/>
      <dgm:spPr/>
      <dgm:t>
        <a:bodyPr/>
        <a:lstStyle/>
        <a:p>
          <a:r>
            <a:rPr lang="ro-MD" sz="2000" dirty="0">
              <a:solidFill>
                <a:schemeClr val="tx1"/>
              </a:solidFill>
              <a:latin typeface="Times New Roman" panose="02020603050405020304" pitchFamily="18" charset="0"/>
              <a:cs typeface="Times New Roman" panose="02020603050405020304" pitchFamily="18" charset="0"/>
            </a:rPr>
            <a:t>Democrația</a:t>
          </a:r>
          <a:endParaRPr lang="en-US" sz="2000" dirty="0">
            <a:solidFill>
              <a:schemeClr val="tx1"/>
            </a:solidFill>
            <a:latin typeface="Times New Roman" panose="02020603050405020304" pitchFamily="18" charset="0"/>
            <a:cs typeface="Times New Roman" panose="02020603050405020304" pitchFamily="18" charset="0"/>
          </a:endParaRPr>
        </a:p>
      </dgm:t>
    </dgm:pt>
    <dgm:pt modelId="{28F80DB0-1C21-42A1-B0E5-D5E44FE1558A}" type="parTrans" cxnId="{BCEFB484-2A47-4C33-9864-AAEFAF8B8F1A}">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1740F107-B41A-4957-A125-06A4BF6240AC}" type="sibTrans" cxnId="{BCEFB484-2A47-4C33-9864-AAEFAF8B8F1A}">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2DD67A34-E6DD-47B0-927F-8781C1A6C825}" type="pres">
      <dgm:prSet presAssocID="{B1B33F5E-76B3-450C-BD87-4C7FED7879BD}" presName="cycleMatrixDiagram" presStyleCnt="0">
        <dgm:presLayoutVars>
          <dgm:chMax val="1"/>
          <dgm:dir/>
          <dgm:animLvl val="lvl"/>
          <dgm:resizeHandles val="exact"/>
        </dgm:presLayoutVars>
      </dgm:prSet>
      <dgm:spPr/>
    </dgm:pt>
    <dgm:pt modelId="{47D4B81F-9B3A-480E-A02B-C26446D6C1CB}" type="pres">
      <dgm:prSet presAssocID="{B1B33F5E-76B3-450C-BD87-4C7FED7879BD}" presName="children" presStyleCnt="0"/>
      <dgm:spPr/>
    </dgm:pt>
    <dgm:pt modelId="{13956DB6-F22B-4465-B8A3-F9BE011338AB}" type="pres">
      <dgm:prSet presAssocID="{B1B33F5E-76B3-450C-BD87-4C7FED7879BD}" presName="childPlaceholder" presStyleCnt="0"/>
      <dgm:spPr/>
    </dgm:pt>
    <dgm:pt modelId="{395FA3A0-EFB9-4E51-A3A4-E32D6B13C79B}" type="pres">
      <dgm:prSet presAssocID="{B1B33F5E-76B3-450C-BD87-4C7FED7879BD}" presName="circle" presStyleCnt="0"/>
      <dgm:spPr/>
    </dgm:pt>
    <dgm:pt modelId="{0B30DE26-5913-4A45-89AF-052E51400609}" type="pres">
      <dgm:prSet presAssocID="{B1B33F5E-76B3-450C-BD87-4C7FED7879BD}" presName="quadrant1" presStyleLbl="node1" presStyleIdx="0" presStyleCnt="4">
        <dgm:presLayoutVars>
          <dgm:chMax val="1"/>
          <dgm:bulletEnabled val="1"/>
        </dgm:presLayoutVars>
      </dgm:prSet>
      <dgm:spPr/>
    </dgm:pt>
    <dgm:pt modelId="{A3AE0A67-78DA-4BDC-A102-93F3F05AD88E}" type="pres">
      <dgm:prSet presAssocID="{B1B33F5E-76B3-450C-BD87-4C7FED7879BD}" presName="quadrant2" presStyleLbl="node1" presStyleIdx="1" presStyleCnt="4">
        <dgm:presLayoutVars>
          <dgm:chMax val="1"/>
          <dgm:bulletEnabled val="1"/>
        </dgm:presLayoutVars>
      </dgm:prSet>
      <dgm:spPr/>
    </dgm:pt>
    <dgm:pt modelId="{193BC47C-02C0-4DE8-B472-67E44273CF58}" type="pres">
      <dgm:prSet presAssocID="{B1B33F5E-76B3-450C-BD87-4C7FED7879BD}" presName="quadrant3" presStyleLbl="node1" presStyleIdx="2" presStyleCnt="4">
        <dgm:presLayoutVars>
          <dgm:chMax val="1"/>
          <dgm:bulletEnabled val="1"/>
        </dgm:presLayoutVars>
      </dgm:prSet>
      <dgm:spPr/>
    </dgm:pt>
    <dgm:pt modelId="{5F16AD27-9691-4CE1-8076-03E4ABD8D97C}" type="pres">
      <dgm:prSet presAssocID="{B1B33F5E-76B3-450C-BD87-4C7FED7879BD}" presName="quadrant4" presStyleLbl="node1" presStyleIdx="3" presStyleCnt="4">
        <dgm:presLayoutVars>
          <dgm:chMax val="1"/>
          <dgm:bulletEnabled val="1"/>
        </dgm:presLayoutVars>
      </dgm:prSet>
      <dgm:spPr/>
    </dgm:pt>
    <dgm:pt modelId="{35385066-B24D-4105-897B-43BB4283A0B4}" type="pres">
      <dgm:prSet presAssocID="{B1B33F5E-76B3-450C-BD87-4C7FED7879BD}" presName="quadrantPlaceholder" presStyleCnt="0"/>
      <dgm:spPr/>
    </dgm:pt>
    <dgm:pt modelId="{D32222D5-9C3A-4835-9FCD-5E51EB6DBF6D}" type="pres">
      <dgm:prSet presAssocID="{B1B33F5E-76B3-450C-BD87-4C7FED7879BD}" presName="center1" presStyleLbl="fgShp" presStyleIdx="0" presStyleCnt="2"/>
      <dgm:spPr/>
    </dgm:pt>
    <dgm:pt modelId="{84B583D6-7549-4087-9DCF-2865E967DF76}" type="pres">
      <dgm:prSet presAssocID="{B1B33F5E-76B3-450C-BD87-4C7FED7879BD}" presName="center2" presStyleLbl="fgShp" presStyleIdx="1" presStyleCnt="2"/>
      <dgm:spPr/>
    </dgm:pt>
  </dgm:ptLst>
  <dgm:cxnLst>
    <dgm:cxn modelId="{F5151608-A9DE-4E3E-8F78-52654381FA08}" type="presOf" srcId="{B1B33F5E-76B3-450C-BD87-4C7FED7879BD}" destId="{2DD67A34-E6DD-47B0-927F-8781C1A6C825}" srcOrd="0" destOrd="0" presId="urn:microsoft.com/office/officeart/2005/8/layout/cycle4"/>
    <dgm:cxn modelId="{9E9D9E28-C5AA-4B94-984F-3E28B824529E}" srcId="{B1B33F5E-76B3-450C-BD87-4C7FED7879BD}" destId="{45E16F4F-A157-4E71-931D-CD9422015418}" srcOrd="1" destOrd="0" parTransId="{8E118A36-127D-4284-9440-8C88B78CABCD}" sibTransId="{BEA83C50-685F-45D6-B1D1-BF9048EC2A84}"/>
    <dgm:cxn modelId="{DB2D5A52-C07D-40A6-B36F-1AF181BECE68}" type="presOf" srcId="{88503AD4-1D3A-43FC-AF7B-3370F1749A91}" destId="{5F16AD27-9691-4CE1-8076-03E4ABD8D97C}" srcOrd="0" destOrd="0" presId="urn:microsoft.com/office/officeart/2005/8/layout/cycle4"/>
    <dgm:cxn modelId="{402E4773-FC9A-495C-8017-6989B897E09B}" type="presOf" srcId="{BD690F1E-47E7-485F-9A12-A3E704270E3C}" destId="{193BC47C-02C0-4DE8-B472-67E44273CF58}" srcOrd="0" destOrd="0" presId="urn:microsoft.com/office/officeart/2005/8/layout/cycle4"/>
    <dgm:cxn modelId="{BCEFB484-2A47-4C33-9864-AAEFAF8B8F1A}" srcId="{B1B33F5E-76B3-450C-BD87-4C7FED7879BD}" destId="{88503AD4-1D3A-43FC-AF7B-3370F1749A91}" srcOrd="3" destOrd="0" parTransId="{28F80DB0-1C21-42A1-B0E5-D5E44FE1558A}" sibTransId="{1740F107-B41A-4957-A125-06A4BF6240AC}"/>
    <dgm:cxn modelId="{F42F1687-D9FB-4B87-B0E9-4DFC4B46E536}" type="presOf" srcId="{45E16F4F-A157-4E71-931D-CD9422015418}" destId="{A3AE0A67-78DA-4BDC-A102-93F3F05AD88E}" srcOrd="0" destOrd="0" presId="urn:microsoft.com/office/officeart/2005/8/layout/cycle4"/>
    <dgm:cxn modelId="{402F6B93-100F-4EA5-BB22-6E44249C9505}" srcId="{B1B33F5E-76B3-450C-BD87-4C7FED7879BD}" destId="{ABBB6168-4B7F-4C05-9987-29AFA3135E01}" srcOrd="0" destOrd="0" parTransId="{ED408D97-D80A-4C4B-A578-147ACC64EE34}" sibTransId="{6AC46D8F-6E56-4E65-925D-837515B628E9}"/>
    <dgm:cxn modelId="{15276A95-B107-430A-94E8-56A654F0D8F9}" srcId="{B1B33F5E-76B3-450C-BD87-4C7FED7879BD}" destId="{BD690F1E-47E7-485F-9A12-A3E704270E3C}" srcOrd="2" destOrd="0" parTransId="{47C3C20A-2B7F-4F57-9D68-C1DA3DC549BB}" sibTransId="{4D60C760-E1B0-4BFE-A20F-FC059C562098}"/>
    <dgm:cxn modelId="{9FB2EDB4-4444-4CD7-A50E-2644455075BE}" type="presOf" srcId="{ABBB6168-4B7F-4C05-9987-29AFA3135E01}" destId="{0B30DE26-5913-4A45-89AF-052E51400609}" srcOrd="0" destOrd="0" presId="urn:microsoft.com/office/officeart/2005/8/layout/cycle4"/>
    <dgm:cxn modelId="{F2870944-B4F3-4BA3-B002-9552DB2A6501}" type="presParOf" srcId="{2DD67A34-E6DD-47B0-927F-8781C1A6C825}" destId="{47D4B81F-9B3A-480E-A02B-C26446D6C1CB}" srcOrd="0" destOrd="0" presId="urn:microsoft.com/office/officeart/2005/8/layout/cycle4"/>
    <dgm:cxn modelId="{28E150BC-FB5F-4FB1-A736-CB4370879091}" type="presParOf" srcId="{47D4B81F-9B3A-480E-A02B-C26446D6C1CB}" destId="{13956DB6-F22B-4465-B8A3-F9BE011338AB}" srcOrd="0" destOrd="0" presId="urn:microsoft.com/office/officeart/2005/8/layout/cycle4"/>
    <dgm:cxn modelId="{58223EA7-1F13-4157-A2A8-7888498DDCA6}" type="presParOf" srcId="{2DD67A34-E6DD-47B0-927F-8781C1A6C825}" destId="{395FA3A0-EFB9-4E51-A3A4-E32D6B13C79B}" srcOrd="1" destOrd="0" presId="urn:microsoft.com/office/officeart/2005/8/layout/cycle4"/>
    <dgm:cxn modelId="{7BF34DAC-6C76-4E5C-8FE4-486859DF08BE}" type="presParOf" srcId="{395FA3A0-EFB9-4E51-A3A4-E32D6B13C79B}" destId="{0B30DE26-5913-4A45-89AF-052E51400609}" srcOrd="0" destOrd="0" presId="urn:microsoft.com/office/officeart/2005/8/layout/cycle4"/>
    <dgm:cxn modelId="{DB8C755D-6CC3-4443-96BA-7B32D22E1D66}" type="presParOf" srcId="{395FA3A0-EFB9-4E51-A3A4-E32D6B13C79B}" destId="{A3AE0A67-78DA-4BDC-A102-93F3F05AD88E}" srcOrd="1" destOrd="0" presId="urn:microsoft.com/office/officeart/2005/8/layout/cycle4"/>
    <dgm:cxn modelId="{EE6ADBA7-C5BF-4E98-B711-97DB5C44D716}" type="presParOf" srcId="{395FA3A0-EFB9-4E51-A3A4-E32D6B13C79B}" destId="{193BC47C-02C0-4DE8-B472-67E44273CF58}" srcOrd="2" destOrd="0" presId="urn:microsoft.com/office/officeart/2005/8/layout/cycle4"/>
    <dgm:cxn modelId="{AE19363E-D29E-4A4E-B785-2184947A8647}" type="presParOf" srcId="{395FA3A0-EFB9-4E51-A3A4-E32D6B13C79B}" destId="{5F16AD27-9691-4CE1-8076-03E4ABD8D97C}" srcOrd="3" destOrd="0" presId="urn:microsoft.com/office/officeart/2005/8/layout/cycle4"/>
    <dgm:cxn modelId="{20C415AC-575C-4AF4-904F-05E2B0F0A782}" type="presParOf" srcId="{395FA3A0-EFB9-4E51-A3A4-E32D6B13C79B}" destId="{35385066-B24D-4105-897B-43BB4283A0B4}" srcOrd="4" destOrd="0" presId="urn:microsoft.com/office/officeart/2005/8/layout/cycle4"/>
    <dgm:cxn modelId="{F8B336BE-2D30-4655-A04B-32A12FAE0CC1}" type="presParOf" srcId="{2DD67A34-E6DD-47B0-927F-8781C1A6C825}" destId="{D32222D5-9C3A-4835-9FCD-5E51EB6DBF6D}" srcOrd="2" destOrd="0" presId="urn:microsoft.com/office/officeart/2005/8/layout/cycle4"/>
    <dgm:cxn modelId="{90015BEB-D654-4ACB-AE89-B4436F6E2275}" type="presParOf" srcId="{2DD67A34-E6DD-47B0-927F-8781C1A6C825}" destId="{84B583D6-7549-4087-9DCF-2865E967DF7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BC2408-E11C-445B-A3A7-A441D8451A9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C0D3FCCE-31E0-4AB4-BC46-0C7EA4FA886C}">
      <dgm:prSet phldrT="[Текст]" custT="1"/>
      <dgm:spPr/>
      <dgm:t>
        <a:bodyPr/>
        <a:lstStyle/>
        <a:p>
          <a:r>
            <a:rPr lang="ro-RO" sz="2400" b="1" noProof="0" dirty="0">
              <a:solidFill>
                <a:schemeClr val="tx1"/>
              </a:solidFill>
              <a:effectLst/>
              <a:latin typeface="Times New Roman" panose="02020603050405020304" pitchFamily="18" charset="0"/>
              <a:cs typeface="Times New Roman" panose="02020603050405020304" pitchFamily="18" charset="0"/>
            </a:rPr>
            <a:t>În relaţiile internaţionale conceptul “pacii democratice” este unul dintre cele mai studiate, fiind considerat soluţia salvatoare:</a:t>
          </a:r>
          <a:endParaRPr lang="en-US" sz="2400" b="1" dirty="0">
            <a:solidFill>
              <a:schemeClr val="tx1"/>
            </a:solidFill>
            <a:effectLst/>
            <a:latin typeface="Times New Roman" panose="02020603050405020304" pitchFamily="18" charset="0"/>
            <a:cs typeface="Times New Roman" panose="02020603050405020304" pitchFamily="18" charset="0"/>
          </a:endParaRPr>
        </a:p>
      </dgm:t>
    </dgm:pt>
    <dgm:pt modelId="{E23703DB-08B9-4A4B-A528-1AE0D210F4DD}" type="parTrans" cxnId="{654EDE25-4187-4D1C-A583-9D2C6B956129}">
      <dgm:prSet/>
      <dgm:spPr/>
      <dgm:t>
        <a:bodyPr/>
        <a:lstStyle/>
        <a:p>
          <a:endParaRPr lang="en-US">
            <a:solidFill>
              <a:schemeClr val="tx1"/>
            </a:solidFill>
            <a:effectLst/>
            <a:latin typeface="Times New Roman" panose="02020603050405020304" pitchFamily="18" charset="0"/>
            <a:cs typeface="Times New Roman" panose="02020603050405020304" pitchFamily="18" charset="0"/>
          </a:endParaRPr>
        </a:p>
      </dgm:t>
    </dgm:pt>
    <dgm:pt modelId="{616BE9F9-CCE1-45A9-B82B-B3CDABA62058}" type="sibTrans" cxnId="{654EDE25-4187-4D1C-A583-9D2C6B956129}">
      <dgm:prSet/>
      <dgm:spPr/>
      <dgm:t>
        <a:bodyPr/>
        <a:lstStyle/>
        <a:p>
          <a:endParaRPr lang="en-US">
            <a:solidFill>
              <a:schemeClr val="tx1"/>
            </a:solidFill>
            <a:effectLst/>
            <a:latin typeface="Times New Roman" panose="02020603050405020304" pitchFamily="18" charset="0"/>
            <a:cs typeface="Times New Roman" panose="02020603050405020304" pitchFamily="18" charset="0"/>
          </a:endParaRPr>
        </a:p>
      </dgm:t>
    </dgm:pt>
    <dgm:pt modelId="{71897C59-C95C-44A3-B8DE-F745D7025D7A}">
      <dgm:prSet phldrT="[Текст]"/>
      <dgm:spPr/>
      <dgm:t>
        <a:bodyPr/>
        <a:lstStyle/>
        <a:p>
          <a:r>
            <a:rPr lang="ro-RO" noProof="0" dirty="0">
              <a:solidFill>
                <a:schemeClr val="tx1"/>
              </a:solidFill>
              <a:effectLst/>
              <a:latin typeface="Times New Roman" panose="02020603050405020304" pitchFamily="18" charset="0"/>
              <a:cs typeface="Times New Roman" panose="02020603050405020304" pitchFamily="18" charset="0"/>
            </a:rPr>
            <a:t>În primul rând, această teorie pleacă de la premisa că în interiorul statului se crează o comunitate interstatală bazată pe valori, care va fi obișnuită cu rezolvarea pasnică a conflictelor prin mediere sau negociere;</a:t>
          </a:r>
          <a:endParaRPr lang="en-US" dirty="0">
            <a:solidFill>
              <a:schemeClr val="tx1"/>
            </a:solidFill>
            <a:effectLst/>
            <a:latin typeface="Times New Roman" panose="02020603050405020304" pitchFamily="18" charset="0"/>
            <a:cs typeface="Times New Roman" panose="02020603050405020304" pitchFamily="18" charset="0"/>
          </a:endParaRPr>
        </a:p>
      </dgm:t>
    </dgm:pt>
    <dgm:pt modelId="{3D0A887A-BC4F-409F-9E2F-F12FEE444341}" type="parTrans" cxnId="{C822031C-CF9C-4722-B441-A76DCE9997DD}">
      <dgm:prSet/>
      <dgm:spPr/>
      <dgm:t>
        <a:bodyPr/>
        <a:lstStyle/>
        <a:p>
          <a:endParaRPr lang="en-US">
            <a:solidFill>
              <a:schemeClr val="tx1"/>
            </a:solidFill>
            <a:effectLst/>
            <a:latin typeface="Times New Roman" panose="02020603050405020304" pitchFamily="18" charset="0"/>
            <a:cs typeface="Times New Roman" panose="02020603050405020304" pitchFamily="18" charset="0"/>
          </a:endParaRPr>
        </a:p>
      </dgm:t>
    </dgm:pt>
    <dgm:pt modelId="{97DCF453-1949-49D6-B2EC-EFD71DA44AEF}" type="sibTrans" cxnId="{C822031C-CF9C-4722-B441-A76DCE9997DD}">
      <dgm:prSet/>
      <dgm:spPr/>
      <dgm:t>
        <a:bodyPr/>
        <a:lstStyle/>
        <a:p>
          <a:endParaRPr lang="en-US">
            <a:solidFill>
              <a:schemeClr val="tx1"/>
            </a:solidFill>
            <a:effectLst/>
            <a:latin typeface="Times New Roman" panose="02020603050405020304" pitchFamily="18" charset="0"/>
            <a:cs typeface="Times New Roman" panose="02020603050405020304" pitchFamily="18" charset="0"/>
          </a:endParaRPr>
        </a:p>
      </dgm:t>
    </dgm:pt>
    <dgm:pt modelId="{F3EB1C93-27D1-4CAD-8221-7612FA24B2D7}">
      <dgm:prSet phldrT="[Текст]"/>
      <dgm:spPr/>
      <dgm:t>
        <a:bodyPr/>
        <a:lstStyle/>
        <a:p>
          <a:r>
            <a:rPr lang="ro-RO" noProof="0" dirty="0">
              <a:solidFill>
                <a:schemeClr val="tx1"/>
              </a:solidFill>
              <a:effectLst/>
              <a:latin typeface="Times New Roman" panose="02020603050405020304" pitchFamily="18" charset="0"/>
              <a:cs typeface="Times New Roman" panose="02020603050405020304" pitchFamily="18" charset="0"/>
            </a:rPr>
            <a:t>Apoi trebuie să ţinem cont şi de faptul că liderii politici trebuie să fie în permanenţă atenţi la deciziile pe care le iau, pentru că electoratul sancţionează orice decizie care afecteză statul într-un mod negativ. In cele din urmă, dar poate cel mai important este factorul economic</a:t>
          </a:r>
          <a:endParaRPr lang="en-US" dirty="0">
            <a:solidFill>
              <a:schemeClr val="tx1"/>
            </a:solidFill>
            <a:effectLst/>
            <a:latin typeface="Times New Roman" panose="02020603050405020304" pitchFamily="18" charset="0"/>
            <a:cs typeface="Times New Roman" panose="02020603050405020304" pitchFamily="18" charset="0"/>
          </a:endParaRPr>
        </a:p>
      </dgm:t>
    </dgm:pt>
    <dgm:pt modelId="{5BD461DE-402E-427B-8E69-D21142B088A0}" type="parTrans" cxnId="{9DC1890A-CDCD-4557-9D9F-A4A3D6D86C8E}">
      <dgm:prSet/>
      <dgm:spPr/>
      <dgm:t>
        <a:bodyPr/>
        <a:lstStyle/>
        <a:p>
          <a:endParaRPr lang="en-US">
            <a:solidFill>
              <a:schemeClr val="tx1"/>
            </a:solidFill>
            <a:effectLst/>
            <a:latin typeface="Times New Roman" panose="02020603050405020304" pitchFamily="18" charset="0"/>
            <a:cs typeface="Times New Roman" panose="02020603050405020304" pitchFamily="18" charset="0"/>
          </a:endParaRPr>
        </a:p>
      </dgm:t>
    </dgm:pt>
    <dgm:pt modelId="{A6F5EF32-1C48-4844-B6C9-8A615A5EBB58}" type="sibTrans" cxnId="{9DC1890A-CDCD-4557-9D9F-A4A3D6D86C8E}">
      <dgm:prSet/>
      <dgm:spPr/>
      <dgm:t>
        <a:bodyPr/>
        <a:lstStyle/>
        <a:p>
          <a:endParaRPr lang="en-US">
            <a:solidFill>
              <a:schemeClr val="tx1"/>
            </a:solidFill>
            <a:effectLst/>
            <a:latin typeface="Times New Roman" panose="02020603050405020304" pitchFamily="18" charset="0"/>
            <a:cs typeface="Times New Roman" panose="02020603050405020304" pitchFamily="18" charset="0"/>
          </a:endParaRPr>
        </a:p>
      </dgm:t>
    </dgm:pt>
    <dgm:pt modelId="{70809608-E9FE-4C5D-AB88-902641330731}" type="pres">
      <dgm:prSet presAssocID="{ECBC2408-E11C-445B-A3A7-A441D8451A98}" presName="hierChild1" presStyleCnt="0">
        <dgm:presLayoutVars>
          <dgm:orgChart val="1"/>
          <dgm:chPref val="1"/>
          <dgm:dir/>
          <dgm:animOne val="branch"/>
          <dgm:animLvl val="lvl"/>
          <dgm:resizeHandles/>
        </dgm:presLayoutVars>
      </dgm:prSet>
      <dgm:spPr/>
    </dgm:pt>
    <dgm:pt modelId="{225B927D-84CA-4DBA-86C3-D4EC780A2B46}" type="pres">
      <dgm:prSet presAssocID="{C0D3FCCE-31E0-4AB4-BC46-0C7EA4FA886C}" presName="hierRoot1" presStyleCnt="0">
        <dgm:presLayoutVars>
          <dgm:hierBranch val="init"/>
        </dgm:presLayoutVars>
      </dgm:prSet>
      <dgm:spPr/>
    </dgm:pt>
    <dgm:pt modelId="{FAF533A7-5CD4-4128-AC76-372A0FF87C8C}" type="pres">
      <dgm:prSet presAssocID="{C0D3FCCE-31E0-4AB4-BC46-0C7EA4FA886C}" presName="rootComposite1" presStyleCnt="0"/>
      <dgm:spPr/>
    </dgm:pt>
    <dgm:pt modelId="{E226870F-CEA6-45EF-9CEA-AC7D10241733}" type="pres">
      <dgm:prSet presAssocID="{C0D3FCCE-31E0-4AB4-BC46-0C7EA4FA886C}" presName="rootText1" presStyleLbl="node0" presStyleIdx="0" presStyleCnt="1" custScaleX="186934" custScaleY="57692">
        <dgm:presLayoutVars>
          <dgm:chPref val="3"/>
        </dgm:presLayoutVars>
      </dgm:prSet>
      <dgm:spPr/>
    </dgm:pt>
    <dgm:pt modelId="{554B3869-67CB-4DCB-8732-3E362ADE2B7A}" type="pres">
      <dgm:prSet presAssocID="{C0D3FCCE-31E0-4AB4-BC46-0C7EA4FA886C}" presName="rootConnector1" presStyleLbl="node1" presStyleIdx="0" presStyleCnt="0"/>
      <dgm:spPr/>
    </dgm:pt>
    <dgm:pt modelId="{9F5997B4-6853-4800-BCA3-F40AB28762BD}" type="pres">
      <dgm:prSet presAssocID="{C0D3FCCE-31E0-4AB4-BC46-0C7EA4FA886C}" presName="hierChild2" presStyleCnt="0"/>
      <dgm:spPr/>
    </dgm:pt>
    <dgm:pt modelId="{E8009106-F8E7-4A40-9CAD-75649746E9D8}" type="pres">
      <dgm:prSet presAssocID="{3D0A887A-BC4F-409F-9E2F-F12FEE444341}" presName="Name37" presStyleLbl="parChTrans1D2" presStyleIdx="0" presStyleCnt="2"/>
      <dgm:spPr/>
    </dgm:pt>
    <dgm:pt modelId="{41EA1129-8650-4288-B881-DBB278336FF2}" type="pres">
      <dgm:prSet presAssocID="{71897C59-C95C-44A3-B8DE-F745D7025D7A}" presName="hierRoot2" presStyleCnt="0">
        <dgm:presLayoutVars>
          <dgm:hierBranch val="init"/>
        </dgm:presLayoutVars>
      </dgm:prSet>
      <dgm:spPr/>
    </dgm:pt>
    <dgm:pt modelId="{BA5521FA-7647-4CFD-A522-3BD0FC19376B}" type="pres">
      <dgm:prSet presAssocID="{71897C59-C95C-44A3-B8DE-F745D7025D7A}" presName="rootComposite" presStyleCnt="0"/>
      <dgm:spPr/>
    </dgm:pt>
    <dgm:pt modelId="{8F8DF004-B4BF-4626-82FD-696A1D3C21AB}" type="pres">
      <dgm:prSet presAssocID="{71897C59-C95C-44A3-B8DE-F745D7025D7A}" presName="rootText" presStyleLbl="node2" presStyleIdx="0" presStyleCnt="2">
        <dgm:presLayoutVars>
          <dgm:chPref val="3"/>
        </dgm:presLayoutVars>
      </dgm:prSet>
      <dgm:spPr/>
    </dgm:pt>
    <dgm:pt modelId="{7B4F0FD3-E500-47D6-8692-0846FB4036D8}" type="pres">
      <dgm:prSet presAssocID="{71897C59-C95C-44A3-B8DE-F745D7025D7A}" presName="rootConnector" presStyleLbl="node2" presStyleIdx="0" presStyleCnt="2"/>
      <dgm:spPr/>
    </dgm:pt>
    <dgm:pt modelId="{0591FEAD-A1A8-4EC2-8312-D4D75E6EADC7}" type="pres">
      <dgm:prSet presAssocID="{71897C59-C95C-44A3-B8DE-F745D7025D7A}" presName="hierChild4" presStyleCnt="0"/>
      <dgm:spPr/>
    </dgm:pt>
    <dgm:pt modelId="{362F6267-8DBC-49C0-A5B0-577A8D5A4E5E}" type="pres">
      <dgm:prSet presAssocID="{71897C59-C95C-44A3-B8DE-F745D7025D7A}" presName="hierChild5" presStyleCnt="0"/>
      <dgm:spPr/>
    </dgm:pt>
    <dgm:pt modelId="{DAA88215-ABE5-4C89-B5C4-A47B980D5A88}" type="pres">
      <dgm:prSet presAssocID="{5BD461DE-402E-427B-8E69-D21142B088A0}" presName="Name37" presStyleLbl="parChTrans1D2" presStyleIdx="1" presStyleCnt="2"/>
      <dgm:spPr/>
    </dgm:pt>
    <dgm:pt modelId="{FCF270EB-F459-4A3A-A8BE-CC6EAD6C5B68}" type="pres">
      <dgm:prSet presAssocID="{F3EB1C93-27D1-4CAD-8221-7612FA24B2D7}" presName="hierRoot2" presStyleCnt="0">
        <dgm:presLayoutVars>
          <dgm:hierBranch val="init"/>
        </dgm:presLayoutVars>
      </dgm:prSet>
      <dgm:spPr/>
    </dgm:pt>
    <dgm:pt modelId="{4DADD4A3-AEC4-43A4-8132-D786DF5BF7DC}" type="pres">
      <dgm:prSet presAssocID="{F3EB1C93-27D1-4CAD-8221-7612FA24B2D7}" presName="rootComposite" presStyleCnt="0"/>
      <dgm:spPr/>
    </dgm:pt>
    <dgm:pt modelId="{1122E7D6-D763-4ED3-94A5-C6277FAE3B58}" type="pres">
      <dgm:prSet presAssocID="{F3EB1C93-27D1-4CAD-8221-7612FA24B2D7}" presName="rootText" presStyleLbl="node2" presStyleIdx="1" presStyleCnt="2">
        <dgm:presLayoutVars>
          <dgm:chPref val="3"/>
        </dgm:presLayoutVars>
      </dgm:prSet>
      <dgm:spPr/>
    </dgm:pt>
    <dgm:pt modelId="{C04444E5-28F6-41DB-9C1B-61375E752A86}" type="pres">
      <dgm:prSet presAssocID="{F3EB1C93-27D1-4CAD-8221-7612FA24B2D7}" presName="rootConnector" presStyleLbl="node2" presStyleIdx="1" presStyleCnt="2"/>
      <dgm:spPr/>
    </dgm:pt>
    <dgm:pt modelId="{D4F8DFBF-CFEE-4211-8C25-E6A939BA1A36}" type="pres">
      <dgm:prSet presAssocID="{F3EB1C93-27D1-4CAD-8221-7612FA24B2D7}" presName="hierChild4" presStyleCnt="0"/>
      <dgm:spPr/>
    </dgm:pt>
    <dgm:pt modelId="{1F5607BB-1AA2-4093-9D10-6EC1EE0703E3}" type="pres">
      <dgm:prSet presAssocID="{F3EB1C93-27D1-4CAD-8221-7612FA24B2D7}" presName="hierChild5" presStyleCnt="0"/>
      <dgm:spPr/>
    </dgm:pt>
    <dgm:pt modelId="{81993BF4-DD80-44F5-AA1F-32FF64EDC4DA}" type="pres">
      <dgm:prSet presAssocID="{C0D3FCCE-31E0-4AB4-BC46-0C7EA4FA886C}" presName="hierChild3" presStyleCnt="0"/>
      <dgm:spPr/>
    </dgm:pt>
  </dgm:ptLst>
  <dgm:cxnLst>
    <dgm:cxn modelId="{9DC1890A-CDCD-4557-9D9F-A4A3D6D86C8E}" srcId="{C0D3FCCE-31E0-4AB4-BC46-0C7EA4FA886C}" destId="{F3EB1C93-27D1-4CAD-8221-7612FA24B2D7}" srcOrd="1" destOrd="0" parTransId="{5BD461DE-402E-427B-8E69-D21142B088A0}" sibTransId="{A6F5EF32-1C48-4844-B6C9-8A615A5EBB58}"/>
    <dgm:cxn modelId="{510F2D0B-6A26-4CBF-9B85-C58708DEFDB6}" type="presOf" srcId="{3D0A887A-BC4F-409F-9E2F-F12FEE444341}" destId="{E8009106-F8E7-4A40-9CAD-75649746E9D8}" srcOrd="0" destOrd="0" presId="urn:microsoft.com/office/officeart/2005/8/layout/orgChart1"/>
    <dgm:cxn modelId="{C822031C-CF9C-4722-B441-A76DCE9997DD}" srcId="{C0D3FCCE-31E0-4AB4-BC46-0C7EA4FA886C}" destId="{71897C59-C95C-44A3-B8DE-F745D7025D7A}" srcOrd="0" destOrd="0" parTransId="{3D0A887A-BC4F-409F-9E2F-F12FEE444341}" sibTransId="{97DCF453-1949-49D6-B2EC-EFD71DA44AEF}"/>
    <dgm:cxn modelId="{654EDE25-4187-4D1C-A583-9D2C6B956129}" srcId="{ECBC2408-E11C-445B-A3A7-A441D8451A98}" destId="{C0D3FCCE-31E0-4AB4-BC46-0C7EA4FA886C}" srcOrd="0" destOrd="0" parTransId="{E23703DB-08B9-4A4B-A528-1AE0D210F4DD}" sibTransId="{616BE9F9-CCE1-45A9-B82B-B3CDABA62058}"/>
    <dgm:cxn modelId="{70C65760-62F4-413A-9F9A-6867263CBE3B}" type="presOf" srcId="{71897C59-C95C-44A3-B8DE-F745D7025D7A}" destId="{7B4F0FD3-E500-47D6-8692-0846FB4036D8}" srcOrd="1" destOrd="0" presId="urn:microsoft.com/office/officeart/2005/8/layout/orgChart1"/>
    <dgm:cxn modelId="{27A5A643-D545-49BF-8678-B11C1AE7798F}" type="presOf" srcId="{F3EB1C93-27D1-4CAD-8221-7612FA24B2D7}" destId="{C04444E5-28F6-41DB-9C1B-61375E752A86}" srcOrd="1" destOrd="0" presId="urn:microsoft.com/office/officeart/2005/8/layout/orgChart1"/>
    <dgm:cxn modelId="{370EFE67-CBCD-44B7-8BF5-C6ADF2D08D6C}" type="presOf" srcId="{F3EB1C93-27D1-4CAD-8221-7612FA24B2D7}" destId="{1122E7D6-D763-4ED3-94A5-C6277FAE3B58}" srcOrd="0" destOrd="0" presId="urn:microsoft.com/office/officeart/2005/8/layout/orgChart1"/>
    <dgm:cxn modelId="{C6C9F14B-FCBC-4E78-B494-1B21FFE76D27}" type="presOf" srcId="{C0D3FCCE-31E0-4AB4-BC46-0C7EA4FA886C}" destId="{554B3869-67CB-4DCB-8732-3E362ADE2B7A}" srcOrd="1" destOrd="0" presId="urn:microsoft.com/office/officeart/2005/8/layout/orgChart1"/>
    <dgm:cxn modelId="{53DE4351-7925-45B1-9D86-7F0CF8435C40}" type="presOf" srcId="{5BD461DE-402E-427B-8E69-D21142B088A0}" destId="{DAA88215-ABE5-4C89-B5C4-A47B980D5A88}" srcOrd="0" destOrd="0" presId="urn:microsoft.com/office/officeart/2005/8/layout/orgChart1"/>
    <dgm:cxn modelId="{7AE6AB78-C80D-4231-B968-86012B0F0D2E}" type="presOf" srcId="{C0D3FCCE-31E0-4AB4-BC46-0C7EA4FA886C}" destId="{E226870F-CEA6-45EF-9CEA-AC7D10241733}" srcOrd="0" destOrd="0" presId="urn:microsoft.com/office/officeart/2005/8/layout/orgChart1"/>
    <dgm:cxn modelId="{19B1A1FA-82AA-4160-A63A-D9DD66E693C6}" type="presOf" srcId="{ECBC2408-E11C-445B-A3A7-A441D8451A98}" destId="{70809608-E9FE-4C5D-AB88-902641330731}" srcOrd="0" destOrd="0" presId="urn:microsoft.com/office/officeart/2005/8/layout/orgChart1"/>
    <dgm:cxn modelId="{5F0B49FD-45FA-4841-B77F-3ED9A92F1EBD}" type="presOf" srcId="{71897C59-C95C-44A3-B8DE-F745D7025D7A}" destId="{8F8DF004-B4BF-4626-82FD-696A1D3C21AB}" srcOrd="0" destOrd="0" presId="urn:microsoft.com/office/officeart/2005/8/layout/orgChart1"/>
    <dgm:cxn modelId="{5A5D94BA-AAA6-46D9-8E5C-39130C489058}" type="presParOf" srcId="{70809608-E9FE-4C5D-AB88-902641330731}" destId="{225B927D-84CA-4DBA-86C3-D4EC780A2B46}" srcOrd="0" destOrd="0" presId="urn:microsoft.com/office/officeart/2005/8/layout/orgChart1"/>
    <dgm:cxn modelId="{CCA3B84D-93F4-4E87-A7B7-45B9869B5F28}" type="presParOf" srcId="{225B927D-84CA-4DBA-86C3-D4EC780A2B46}" destId="{FAF533A7-5CD4-4128-AC76-372A0FF87C8C}" srcOrd="0" destOrd="0" presId="urn:microsoft.com/office/officeart/2005/8/layout/orgChart1"/>
    <dgm:cxn modelId="{1A88D43A-346B-40AB-8605-804A4791A688}" type="presParOf" srcId="{FAF533A7-5CD4-4128-AC76-372A0FF87C8C}" destId="{E226870F-CEA6-45EF-9CEA-AC7D10241733}" srcOrd="0" destOrd="0" presId="urn:microsoft.com/office/officeart/2005/8/layout/orgChart1"/>
    <dgm:cxn modelId="{E6A082A6-426F-4A44-969A-5EFE01235CA6}" type="presParOf" srcId="{FAF533A7-5CD4-4128-AC76-372A0FF87C8C}" destId="{554B3869-67CB-4DCB-8732-3E362ADE2B7A}" srcOrd="1" destOrd="0" presId="urn:microsoft.com/office/officeart/2005/8/layout/orgChart1"/>
    <dgm:cxn modelId="{33F18463-A348-486E-8455-B761696B1EF1}" type="presParOf" srcId="{225B927D-84CA-4DBA-86C3-D4EC780A2B46}" destId="{9F5997B4-6853-4800-BCA3-F40AB28762BD}" srcOrd="1" destOrd="0" presId="urn:microsoft.com/office/officeart/2005/8/layout/orgChart1"/>
    <dgm:cxn modelId="{A3C0BD42-901A-4B14-938F-163AE79EC101}" type="presParOf" srcId="{9F5997B4-6853-4800-BCA3-F40AB28762BD}" destId="{E8009106-F8E7-4A40-9CAD-75649746E9D8}" srcOrd="0" destOrd="0" presId="urn:microsoft.com/office/officeart/2005/8/layout/orgChart1"/>
    <dgm:cxn modelId="{1D127022-0E90-4548-9956-C46E7DFA2A24}" type="presParOf" srcId="{9F5997B4-6853-4800-BCA3-F40AB28762BD}" destId="{41EA1129-8650-4288-B881-DBB278336FF2}" srcOrd="1" destOrd="0" presId="urn:microsoft.com/office/officeart/2005/8/layout/orgChart1"/>
    <dgm:cxn modelId="{30EF86D1-71C5-459D-B3C1-D7433B92136C}" type="presParOf" srcId="{41EA1129-8650-4288-B881-DBB278336FF2}" destId="{BA5521FA-7647-4CFD-A522-3BD0FC19376B}" srcOrd="0" destOrd="0" presId="urn:microsoft.com/office/officeart/2005/8/layout/orgChart1"/>
    <dgm:cxn modelId="{998C69A6-C768-4EFF-BC93-1CCAAB014843}" type="presParOf" srcId="{BA5521FA-7647-4CFD-A522-3BD0FC19376B}" destId="{8F8DF004-B4BF-4626-82FD-696A1D3C21AB}" srcOrd="0" destOrd="0" presId="urn:microsoft.com/office/officeart/2005/8/layout/orgChart1"/>
    <dgm:cxn modelId="{5B459EEE-AF50-42E8-8665-C98BC3E82E14}" type="presParOf" srcId="{BA5521FA-7647-4CFD-A522-3BD0FC19376B}" destId="{7B4F0FD3-E500-47D6-8692-0846FB4036D8}" srcOrd="1" destOrd="0" presId="urn:microsoft.com/office/officeart/2005/8/layout/orgChart1"/>
    <dgm:cxn modelId="{6652CD7F-1D00-4529-BD0D-6C91994997D2}" type="presParOf" srcId="{41EA1129-8650-4288-B881-DBB278336FF2}" destId="{0591FEAD-A1A8-4EC2-8312-D4D75E6EADC7}" srcOrd="1" destOrd="0" presId="urn:microsoft.com/office/officeart/2005/8/layout/orgChart1"/>
    <dgm:cxn modelId="{5B828A35-E1A0-4380-B72B-517F65D80D73}" type="presParOf" srcId="{41EA1129-8650-4288-B881-DBB278336FF2}" destId="{362F6267-8DBC-49C0-A5B0-577A8D5A4E5E}" srcOrd="2" destOrd="0" presId="urn:microsoft.com/office/officeart/2005/8/layout/orgChart1"/>
    <dgm:cxn modelId="{E63F4446-4A1D-44C6-85BD-4A976790C396}" type="presParOf" srcId="{9F5997B4-6853-4800-BCA3-F40AB28762BD}" destId="{DAA88215-ABE5-4C89-B5C4-A47B980D5A88}" srcOrd="2" destOrd="0" presId="urn:microsoft.com/office/officeart/2005/8/layout/orgChart1"/>
    <dgm:cxn modelId="{630BCB35-ECC8-49A9-8885-CDB3CECED215}" type="presParOf" srcId="{9F5997B4-6853-4800-BCA3-F40AB28762BD}" destId="{FCF270EB-F459-4A3A-A8BE-CC6EAD6C5B68}" srcOrd="3" destOrd="0" presId="urn:microsoft.com/office/officeart/2005/8/layout/orgChart1"/>
    <dgm:cxn modelId="{471F2651-6469-4F12-B2CD-3F532FE30D3F}" type="presParOf" srcId="{FCF270EB-F459-4A3A-A8BE-CC6EAD6C5B68}" destId="{4DADD4A3-AEC4-43A4-8132-D786DF5BF7DC}" srcOrd="0" destOrd="0" presId="urn:microsoft.com/office/officeart/2005/8/layout/orgChart1"/>
    <dgm:cxn modelId="{165EA894-F2B8-409B-9FBE-32F47DF95842}" type="presParOf" srcId="{4DADD4A3-AEC4-43A4-8132-D786DF5BF7DC}" destId="{1122E7D6-D763-4ED3-94A5-C6277FAE3B58}" srcOrd="0" destOrd="0" presId="urn:microsoft.com/office/officeart/2005/8/layout/orgChart1"/>
    <dgm:cxn modelId="{D5184B1F-9926-4279-8C98-4089EC51A0F7}" type="presParOf" srcId="{4DADD4A3-AEC4-43A4-8132-D786DF5BF7DC}" destId="{C04444E5-28F6-41DB-9C1B-61375E752A86}" srcOrd="1" destOrd="0" presId="urn:microsoft.com/office/officeart/2005/8/layout/orgChart1"/>
    <dgm:cxn modelId="{41C311CB-CA4D-4103-AD7E-250B5AE27B09}" type="presParOf" srcId="{FCF270EB-F459-4A3A-A8BE-CC6EAD6C5B68}" destId="{D4F8DFBF-CFEE-4211-8C25-E6A939BA1A36}" srcOrd="1" destOrd="0" presId="urn:microsoft.com/office/officeart/2005/8/layout/orgChart1"/>
    <dgm:cxn modelId="{FC9CAA49-064E-4B82-8AEB-9D824A7E750E}" type="presParOf" srcId="{FCF270EB-F459-4A3A-A8BE-CC6EAD6C5B68}" destId="{1F5607BB-1AA2-4093-9D10-6EC1EE0703E3}" srcOrd="2" destOrd="0" presId="urn:microsoft.com/office/officeart/2005/8/layout/orgChart1"/>
    <dgm:cxn modelId="{FDB0D01C-AB5A-4522-B2B4-1E426F825468}" type="presParOf" srcId="{225B927D-84CA-4DBA-86C3-D4EC780A2B46}" destId="{81993BF4-DD80-44F5-AA1F-32FF64EDC4D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EDFBB-CBE3-4803-9985-7B27607FAE49}" type="doc">
      <dgm:prSet loTypeId="urn:microsoft.com/office/officeart/2005/8/layout/arrow6" loCatId="process" qsTypeId="urn:microsoft.com/office/officeart/2005/8/quickstyle/simple3" qsCatId="simple" csTypeId="urn:microsoft.com/office/officeart/2005/8/colors/colorful2" csCatId="colorful" phldr="1"/>
      <dgm:spPr/>
      <dgm:t>
        <a:bodyPr/>
        <a:lstStyle/>
        <a:p>
          <a:endParaRPr lang="en-US"/>
        </a:p>
      </dgm:t>
    </dgm:pt>
    <dgm:pt modelId="{88C50813-0155-4836-B58B-2464500DB008}">
      <dgm:prSet phldrT="[Текст]"/>
      <dgm:spPr/>
      <dgm:t>
        <a:bodyPr/>
        <a:lstStyle/>
        <a:p>
          <a:r>
            <a:rPr lang="ro-RO" dirty="0">
              <a:effectLst/>
              <a:latin typeface="Times New Roman" panose="02020603050405020304" pitchFamily="18" charset="0"/>
              <a:cs typeface="Times New Roman" panose="02020603050405020304" pitchFamily="18" charset="0"/>
            </a:rPr>
            <a:t>faptul de a fi la adăpost de orice pericol</a:t>
          </a:r>
          <a:endParaRPr lang="en-US" dirty="0">
            <a:effectLst/>
            <a:latin typeface="Times New Roman" panose="02020603050405020304" pitchFamily="18" charset="0"/>
            <a:cs typeface="Times New Roman" panose="02020603050405020304" pitchFamily="18" charset="0"/>
          </a:endParaRPr>
        </a:p>
      </dgm:t>
    </dgm:pt>
    <dgm:pt modelId="{BA9E9E0F-5C79-4B67-912F-ECADA65BE919}" type="parTrans" cxnId="{E2E4501A-CB28-4A8C-B16D-DAB079190372}">
      <dgm:prSet/>
      <dgm:spPr/>
      <dgm:t>
        <a:bodyPr/>
        <a:lstStyle/>
        <a:p>
          <a:endParaRPr lang="en-US">
            <a:latin typeface="Times New Roman" panose="02020603050405020304" pitchFamily="18" charset="0"/>
            <a:cs typeface="Times New Roman" panose="02020603050405020304" pitchFamily="18" charset="0"/>
          </a:endParaRPr>
        </a:p>
      </dgm:t>
    </dgm:pt>
    <dgm:pt modelId="{1369343D-DED7-4D7A-A179-F80637CA963D}" type="sibTrans" cxnId="{E2E4501A-CB28-4A8C-B16D-DAB079190372}">
      <dgm:prSet/>
      <dgm:spPr/>
      <dgm:t>
        <a:bodyPr/>
        <a:lstStyle/>
        <a:p>
          <a:endParaRPr lang="en-US">
            <a:latin typeface="Times New Roman" panose="02020603050405020304" pitchFamily="18" charset="0"/>
            <a:cs typeface="Times New Roman" panose="02020603050405020304" pitchFamily="18" charset="0"/>
          </a:endParaRPr>
        </a:p>
      </dgm:t>
    </dgm:pt>
    <dgm:pt modelId="{3E9C22DC-E6CD-4915-8A61-0C95BA6EE07C}">
      <dgm:prSet phldrT="[Текст]"/>
      <dgm:spPr/>
      <dgm:t>
        <a:bodyPr/>
        <a:lstStyle/>
        <a:p>
          <a:r>
            <a:rPr lang="ro-RO" dirty="0">
              <a:latin typeface="Times New Roman" panose="02020603050405020304" pitchFamily="18" charset="0"/>
              <a:cs typeface="Times New Roman" panose="02020603050405020304" pitchFamily="18" charset="0"/>
            </a:rPr>
            <a:t>sentimentul de încredere şi de linişte pe care îl dă cuiva absenţa oricărui pericol</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72E17792-2577-4AC8-A916-FDCD132BF4D4}" type="parTrans" cxnId="{5ED62D16-8FE7-4343-B62F-DCEC3AF9263F}">
      <dgm:prSet/>
      <dgm:spPr/>
      <dgm:t>
        <a:bodyPr/>
        <a:lstStyle/>
        <a:p>
          <a:endParaRPr lang="en-US">
            <a:latin typeface="Times New Roman" panose="02020603050405020304" pitchFamily="18" charset="0"/>
            <a:cs typeface="Times New Roman" panose="02020603050405020304" pitchFamily="18" charset="0"/>
          </a:endParaRPr>
        </a:p>
      </dgm:t>
    </dgm:pt>
    <dgm:pt modelId="{309A1421-0DFD-4110-8843-C46FF47AD29A}" type="sibTrans" cxnId="{5ED62D16-8FE7-4343-B62F-DCEC3AF9263F}">
      <dgm:prSet/>
      <dgm:spPr/>
      <dgm:t>
        <a:bodyPr/>
        <a:lstStyle/>
        <a:p>
          <a:endParaRPr lang="en-US">
            <a:latin typeface="Times New Roman" panose="02020603050405020304" pitchFamily="18" charset="0"/>
            <a:cs typeface="Times New Roman" panose="02020603050405020304" pitchFamily="18" charset="0"/>
          </a:endParaRPr>
        </a:p>
      </dgm:t>
    </dgm:pt>
    <dgm:pt modelId="{1097A14A-3058-4E04-8FE5-6DB824420857}" type="pres">
      <dgm:prSet presAssocID="{734EDFBB-CBE3-4803-9985-7B27607FAE49}" presName="compositeShape" presStyleCnt="0">
        <dgm:presLayoutVars>
          <dgm:chMax val="2"/>
          <dgm:dir/>
          <dgm:resizeHandles val="exact"/>
        </dgm:presLayoutVars>
      </dgm:prSet>
      <dgm:spPr/>
    </dgm:pt>
    <dgm:pt modelId="{F88D6CB8-4C58-4201-A445-A54A4F6A2E45}" type="pres">
      <dgm:prSet presAssocID="{734EDFBB-CBE3-4803-9985-7B27607FAE49}" presName="ribbon" presStyleLbl="node1" presStyleIdx="0" presStyleCnt="1"/>
      <dgm:spPr/>
    </dgm:pt>
    <dgm:pt modelId="{766AF90E-8072-40BE-B45E-B2BE524EC255}" type="pres">
      <dgm:prSet presAssocID="{734EDFBB-CBE3-4803-9985-7B27607FAE49}" presName="leftArrowText" presStyleLbl="node1" presStyleIdx="0" presStyleCnt="1">
        <dgm:presLayoutVars>
          <dgm:chMax val="0"/>
          <dgm:bulletEnabled val="1"/>
        </dgm:presLayoutVars>
      </dgm:prSet>
      <dgm:spPr/>
    </dgm:pt>
    <dgm:pt modelId="{7772C4E3-D6EF-4ED6-96CF-6991E587CB97}" type="pres">
      <dgm:prSet presAssocID="{734EDFBB-CBE3-4803-9985-7B27607FAE49}" presName="rightArrowText" presStyleLbl="node1" presStyleIdx="0" presStyleCnt="1">
        <dgm:presLayoutVars>
          <dgm:chMax val="0"/>
          <dgm:bulletEnabled val="1"/>
        </dgm:presLayoutVars>
      </dgm:prSet>
      <dgm:spPr/>
    </dgm:pt>
  </dgm:ptLst>
  <dgm:cxnLst>
    <dgm:cxn modelId="{5ED62D16-8FE7-4343-B62F-DCEC3AF9263F}" srcId="{734EDFBB-CBE3-4803-9985-7B27607FAE49}" destId="{3E9C22DC-E6CD-4915-8A61-0C95BA6EE07C}" srcOrd="1" destOrd="0" parTransId="{72E17792-2577-4AC8-A916-FDCD132BF4D4}" sibTransId="{309A1421-0DFD-4110-8843-C46FF47AD29A}"/>
    <dgm:cxn modelId="{E2E4501A-CB28-4A8C-B16D-DAB079190372}" srcId="{734EDFBB-CBE3-4803-9985-7B27607FAE49}" destId="{88C50813-0155-4836-B58B-2464500DB008}" srcOrd="0" destOrd="0" parTransId="{BA9E9E0F-5C79-4B67-912F-ECADA65BE919}" sibTransId="{1369343D-DED7-4D7A-A179-F80637CA963D}"/>
    <dgm:cxn modelId="{13AA115D-260A-4D3E-BF60-7616F40ECE3A}" type="presOf" srcId="{3E9C22DC-E6CD-4915-8A61-0C95BA6EE07C}" destId="{7772C4E3-D6EF-4ED6-96CF-6991E587CB97}" srcOrd="0" destOrd="0" presId="urn:microsoft.com/office/officeart/2005/8/layout/arrow6"/>
    <dgm:cxn modelId="{66BEEB7B-A3D5-43D9-9B5B-4C3F29719F6D}" type="presOf" srcId="{734EDFBB-CBE3-4803-9985-7B27607FAE49}" destId="{1097A14A-3058-4E04-8FE5-6DB824420857}" srcOrd="0" destOrd="0" presId="urn:microsoft.com/office/officeart/2005/8/layout/arrow6"/>
    <dgm:cxn modelId="{C1559EB0-620C-42FF-9594-A24872739A58}" type="presOf" srcId="{88C50813-0155-4836-B58B-2464500DB008}" destId="{766AF90E-8072-40BE-B45E-B2BE524EC255}" srcOrd="0" destOrd="0" presId="urn:microsoft.com/office/officeart/2005/8/layout/arrow6"/>
    <dgm:cxn modelId="{388988AC-F4EA-4041-8E0C-86058D5527BE}" type="presParOf" srcId="{1097A14A-3058-4E04-8FE5-6DB824420857}" destId="{F88D6CB8-4C58-4201-A445-A54A4F6A2E45}" srcOrd="0" destOrd="0" presId="urn:microsoft.com/office/officeart/2005/8/layout/arrow6"/>
    <dgm:cxn modelId="{CCFC86F6-F34D-4300-BB91-619E6EF5D5B6}" type="presParOf" srcId="{1097A14A-3058-4E04-8FE5-6DB824420857}" destId="{766AF90E-8072-40BE-B45E-B2BE524EC255}" srcOrd="1" destOrd="0" presId="urn:microsoft.com/office/officeart/2005/8/layout/arrow6"/>
    <dgm:cxn modelId="{C48A3C8B-7F69-4E5F-B807-476B30DFC8AA}" type="presParOf" srcId="{1097A14A-3058-4E04-8FE5-6DB824420857}" destId="{7772C4E3-D6EF-4ED6-96CF-6991E587CB9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84FCE-2EDC-4766-A73C-85D9888FDD45}" type="doc">
      <dgm:prSet loTypeId="urn:microsoft.com/office/officeart/2005/8/layout/chevron1" loCatId="process" qsTypeId="urn:microsoft.com/office/officeart/2005/8/quickstyle/simple3" qsCatId="simple" csTypeId="urn:microsoft.com/office/officeart/2005/8/colors/colorful4" csCatId="colorful" phldr="1"/>
      <dgm:spPr/>
      <dgm:t>
        <a:bodyPr/>
        <a:lstStyle/>
        <a:p>
          <a:endParaRPr lang="en-US"/>
        </a:p>
      </dgm:t>
    </dgm:pt>
    <dgm:pt modelId="{019AE5D4-489A-4726-84F0-3C8C58D20665}">
      <dgm:prSet phldrT="[Текст]" custT="1"/>
      <dgm:spPr/>
      <dgm:t>
        <a:bodyPr/>
        <a:lstStyle/>
        <a:p>
          <a:r>
            <a:rPr lang="ro-MD" sz="1800" dirty="0">
              <a:latin typeface="Times New Roman" panose="02020603050405020304" pitchFamily="18" charset="0"/>
              <a:cs typeface="Times New Roman" panose="02020603050405020304" pitchFamily="18" charset="0"/>
            </a:rPr>
            <a:t>Politică</a:t>
          </a:r>
          <a:endParaRPr lang="en-US" sz="1800" dirty="0">
            <a:latin typeface="Times New Roman" panose="02020603050405020304" pitchFamily="18" charset="0"/>
            <a:cs typeface="Times New Roman" panose="02020603050405020304" pitchFamily="18" charset="0"/>
          </a:endParaRPr>
        </a:p>
      </dgm:t>
    </dgm:pt>
    <dgm:pt modelId="{F030E154-5AE7-4C35-909D-2767ED5BDBAA}" type="parTrans" cxnId="{D93E6DE5-3259-4FF7-9C50-D199C0380F1D}">
      <dgm:prSet/>
      <dgm:spPr/>
      <dgm:t>
        <a:bodyPr/>
        <a:lstStyle/>
        <a:p>
          <a:endParaRPr lang="en-US" sz="4400">
            <a:latin typeface="Times New Roman" panose="02020603050405020304" pitchFamily="18" charset="0"/>
            <a:cs typeface="Times New Roman" panose="02020603050405020304" pitchFamily="18" charset="0"/>
          </a:endParaRPr>
        </a:p>
      </dgm:t>
    </dgm:pt>
    <dgm:pt modelId="{20111A24-7723-4019-B384-AD5A8010F544}" type="sibTrans" cxnId="{D93E6DE5-3259-4FF7-9C50-D199C0380F1D}">
      <dgm:prSet/>
      <dgm:spPr/>
      <dgm:t>
        <a:bodyPr/>
        <a:lstStyle/>
        <a:p>
          <a:endParaRPr lang="en-US" sz="4400">
            <a:latin typeface="Times New Roman" panose="02020603050405020304" pitchFamily="18" charset="0"/>
            <a:cs typeface="Times New Roman" panose="02020603050405020304" pitchFamily="18" charset="0"/>
          </a:endParaRPr>
        </a:p>
      </dgm:t>
    </dgm:pt>
    <dgm:pt modelId="{960B8E8F-5223-48E5-9F27-C0A71E8548C0}">
      <dgm:prSet phldrT="[Текст]" custT="1"/>
      <dgm:spPr/>
      <dgm:t>
        <a:bodyPr/>
        <a:lstStyle/>
        <a:p>
          <a:r>
            <a:rPr lang="ro-MD" sz="1600" dirty="0">
              <a:latin typeface="Times New Roman" panose="02020603050405020304" pitchFamily="18" charset="0"/>
              <a:cs typeface="Times New Roman" panose="02020603050405020304" pitchFamily="18" charset="0"/>
            </a:rPr>
            <a:t>Economică</a:t>
          </a:r>
          <a:endParaRPr lang="en-US" sz="1800" dirty="0">
            <a:latin typeface="Times New Roman" panose="02020603050405020304" pitchFamily="18" charset="0"/>
            <a:cs typeface="Times New Roman" panose="02020603050405020304" pitchFamily="18" charset="0"/>
          </a:endParaRPr>
        </a:p>
      </dgm:t>
    </dgm:pt>
    <dgm:pt modelId="{6EE20440-2447-4FFF-9D1C-121DDFD0BC10}" type="parTrans" cxnId="{B052103F-6CDD-4538-AACC-C894CCFC92C9}">
      <dgm:prSet/>
      <dgm:spPr/>
      <dgm:t>
        <a:bodyPr/>
        <a:lstStyle/>
        <a:p>
          <a:endParaRPr lang="en-US" sz="4400">
            <a:latin typeface="Times New Roman" panose="02020603050405020304" pitchFamily="18" charset="0"/>
            <a:cs typeface="Times New Roman" panose="02020603050405020304" pitchFamily="18" charset="0"/>
          </a:endParaRPr>
        </a:p>
      </dgm:t>
    </dgm:pt>
    <dgm:pt modelId="{6E1149C6-B406-41BE-832D-B942A09E54B3}" type="sibTrans" cxnId="{B052103F-6CDD-4538-AACC-C894CCFC92C9}">
      <dgm:prSet/>
      <dgm:spPr/>
      <dgm:t>
        <a:bodyPr/>
        <a:lstStyle/>
        <a:p>
          <a:endParaRPr lang="en-US" sz="4400">
            <a:latin typeface="Times New Roman" panose="02020603050405020304" pitchFamily="18" charset="0"/>
            <a:cs typeface="Times New Roman" panose="02020603050405020304" pitchFamily="18" charset="0"/>
          </a:endParaRPr>
        </a:p>
      </dgm:t>
    </dgm:pt>
    <dgm:pt modelId="{499DC39D-293D-4523-9908-133216B5A9DF}">
      <dgm:prSet phldrT="[Текст]" custT="1"/>
      <dgm:spPr/>
      <dgm:t>
        <a:bodyPr/>
        <a:lstStyle/>
        <a:p>
          <a:r>
            <a:rPr lang="ro-MD" sz="1800" dirty="0">
              <a:latin typeface="Times New Roman" panose="02020603050405020304" pitchFamily="18" charset="0"/>
              <a:cs typeface="Times New Roman" panose="02020603050405020304" pitchFamily="18" charset="0"/>
            </a:rPr>
            <a:t>Socială</a:t>
          </a:r>
          <a:endParaRPr lang="en-US" sz="1800" dirty="0">
            <a:latin typeface="Times New Roman" panose="02020603050405020304" pitchFamily="18" charset="0"/>
            <a:cs typeface="Times New Roman" panose="02020603050405020304" pitchFamily="18" charset="0"/>
          </a:endParaRPr>
        </a:p>
      </dgm:t>
    </dgm:pt>
    <dgm:pt modelId="{43661740-25FB-4FC0-8A51-EA9401808466}" type="parTrans" cxnId="{E953E6CF-A1F8-449B-A3FB-1E686F6A7BCD}">
      <dgm:prSet/>
      <dgm:spPr/>
      <dgm:t>
        <a:bodyPr/>
        <a:lstStyle/>
        <a:p>
          <a:endParaRPr lang="en-US" sz="4400">
            <a:latin typeface="Times New Roman" panose="02020603050405020304" pitchFamily="18" charset="0"/>
            <a:cs typeface="Times New Roman" panose="02020603050405020304" pitchFamily="18" charset="0"/>
          </a:endParaRPr>
        </a:p>
      </dgm:t>
    </dgm:pt>
    <dgm:pt modelId="{497E3E83-BAF5-47A5-A02B-F0D0AF2072BF}" type="sibTrans" cxnId="{E953E6CF-A1F8-449B-A3FB-1E686F6A7BCD}">
      <dgm:prSet/>
      <dgm:spPr/>
      <dgm:t>
        <a:bodyPr/>
        <a:lstStyle/>
        <a:p>
          <a:endParaRPr lang="en-US" sz="4400">
            <a:latin typeface="Times New Roman" panose="02020603050405020304" pitchFamily="18" charset="0"/>
            <a:cs typeface="Times New Roman" panose="02020603050405020304" pitchFamily="18" charset="0"/>
          </a:endParaRPr>
        </a:p>
      </dgm:t>
    </dgm:pt>
    <dgm:pt modelId="{13D8B638-A69B-4D55-A432-2C4810500321}">
      <dgm:prSet custT="1"/>
      <dgm:spPr/>
      <dgm:t>
        <a:bodyPr/>
        <a:lstStyle/>
        <a:p>
          <a:r>
            <a:rPr lang="ro-MD" sz="1600" dirty="0">
              <a:latin typeface="Times New Roman" panose="02020603050405020304" pitchFamily="18" charset="0"/>
              <a:cs typeface="Times New Roman" panose="02020603050405020304" pitchFamily="18" charset="0"/>
            </a:rPr>
            <a:t>Diplomatică</a:t>
          </a:r>
          <a:endParaRPr lang="en-US" sz="1400" dirty="0">
            <a:latin typeface="Times New Roman" panose="02020603050405020304" pitchFamily="18" charset="0"/>
            <a:cs typeface="Times New Roman" panose="02020603050405020304" pitchFamily="18" charset="0"/>
          </a:endParaRPr>
        </a:p>
      </dgm:t>
    </dgm:pt>
    <dgm:pt modelId="{B27E7819-54F0-4FEA-8E54-D2D1D143B6B3}" type="parTrans" cxnId="{3B59423A-790D-4E09-BE00-3B22D5B55C20}">
      <dgm:prSet/>
      <dgm:spPr/>
      <dgm:t>
        <a:bodyPr/>
        <a:lstStyle/>
        <a:p>
          <a:endParaRPr lang="en-US" sz="4400">
            <a:latin typeface="Times New Roman" panose="02020603050405020304" pitchFamily="18" charset="0"/>
            <a:cs typeface="Times New Roman" panose="02020603050405020304" pitchFamily="18" charset="0"/>
          </a:endParaRPr>
        </a:p>
      </dgm:t>
    </dgm:pt>
    <dgm:pt modelId="{FE359408-088F-404E-93C7-21DFAE65991C}" type="sibTrans" cxnId="{3B59423A-790D-4E09-BE00-3B22D5B55C20}">
      <dgm:prSet/>
      <dgm:spPr/>
      <dgm:t>
        <a:bodyPr/>
        <a:lstStyle/>
        <a:p>
          <a:endParaRPr lang="en-US" sz="4400">
            <a:latin typeface="Times New Roman" panose="02020603050405020304" pitchFamily="18" charset="0"/>
            <a:cs typeface="Times New Roman" panose="02020603050405020304" pitchFamily="18" charset="0"/>
          </a:endParaRPr>
        </a:p>
      </dgm:t>
    </dgm:pt>
    <dgm:pt modelId="{E806583E-B668-4BB6-9EC2-CB333DDAABF5}">
      <dgm:prSet custT="1"/>
      <dgm:spPr/>
      <dgm:t>
        <a:bodyPr/>
        <a:lstStyle/>
        <a:p>
          <a:r>
            <a:rPr lang="ro-MD" sz="1800" dirty="0">
              <a:latin typeface="Times New Roman" panose="02020603050405020304" pitchFamily="18" charset="0"/>
              <a:cs typeface="Times New Roman" panose="02020603050405020304" pitchFamily="18" charset="0"/>
            </a:rPr>
            <a:t>Militară</a:t>
          </a:r>
          <a:endParaRPr lang="en-US" sz="1800" dirty="0">
            <a:latin typeface="Times New Roman" panose="02020603050405020304" pitchFamily="18" charset="0"/>
            <a:cs typeface="Times New Roman" panose="02020603050405020304" pitchFamily="18" charset="0"/>
          </a:endParaRPr>
        </a:p>
      </dgm:t>
    </dgm:pt>
    <dgm:pt modelId="{749680C0-B1C7-4BC5-B56C-5BF344A029BE}" type="parTrans" cxnId="{E8A84410-B801-4A9F-A22B-731F7DA439A3}">
      <dgm:prSet/>
      <dgm:spPr/>
      <dgm:t>
        <a:bodyPr/>
        <a:lstStyle/>
        <a:p>
          <a:endParaRPr lang="en-US" sz="4400">
            <a:latin typeface="Times New Roman" panose="02020603050405020304" pitchFamily="18" charset="0"/>
            <a:cs typeface="Times New Roman" panose="02020603050405020304" pitchFamily="18" charset="0"/>
          </a:endParaRPr>
        </a:p>
      </dgm:t>
    </dgm:pt>
    <dgm:pt modelId="{D1A73C37-3278-4728-82D2-E03E7DE0D710}" type="sibTrans" cxnId="{E8A84410-B801-4A9F-A22B-731F7DA439A3}">
      <dgm:prSet/>
      <dgm:spPr/>
      <dgm:t>
        <a:bodyPr/>
        <a:lstStyle/>
        <a:p>
          <a:endParaRPr lang="en-US" sz="4400">
            <a:latin typeface="Times New Roman" panose="02020603050405020304" pitchFamily="18" charset="0"/>
            <a:cs typeface="Times New Roman" panose="02020603050405020304" pitchFamily="18" charset="0"/>
          </a:endParaRPr>
        </a:p>
      </dgm:t>
    </dgm:pt>
    <dgm:pt modelId="{1968318D-69A4-404E-8F99-E5D00B2E4953}">
      <dgm:prSet custT="1"/>
      <dgm:spPr/>
      <dgm:t>
        <a:bodyPr/>
        <a:lstStyle/>
        <a:p>
          <a:r>
            <a:rPr lang="ro-MD" sz="1600" dirty="0">
              <a:latin typeface="Times New Roman" panose="02020603050405020304" pitchFamily="18" charset="0"/>
              <a:cs typeface="Times New Roman" panose="02020603050405020304" pitchFamily="18" charset="0"/>
            </a:rPr>
            <a:t>Administrativă</a:t>
          </a:r>
          <a:endParaRPr lang="en-US" sz="1600" dirty="0">
            <a:latin typeface="Times New Roman" panose="02020603050405020304" pitchFamily="18" charset="0"/>
            <a:cs typeface="Times New Roman" panose="02020603050405020304" pitchFamily="18" charset="0"/>
          </a:endParaRPr>
        </a:p>
      </dgm:t>
    </dgm:pt>
    <dgm:pt modelId="{82F5BDD4-82FA-404B-9E6E-013B29EB32DB}" type="parTrans" cxnId="{26ADCB86-3C09-48FC-9271-2BF8BE7AC34D}">
      <dgm:prSet/>
      <dgm:spPr/>
      <dgm:t>
        <a:bodyPr/>
        <a:lstStyle/>
        <a:p>
          <a:endParaRPr lang="en-US" sz="4400">
            <a:latin typeface="Times New Roman" panose="02020603050405020304" pitchFamily="18" charset="0"/>
            <a:cs typeface="Times New Roman" panose="02020603050405020304" pitchFamily="18" charset="0"/>
          </a:endParaRPr>
        </a:p>
      </dgm:t>
    </dgm:pt>
    <dgm:pt modelId="{962D8B77-E88D-4C7E-849E-3502CCAB6162}" type="sibTrans" cxnId="{26ADCB86-3C09-48FC-9271-2BF8BE7AC34D}">
      <dgm:prSet/>
      <dgm:spPr/>
      <dgm:t>
        <a:bodyPr/>
        <a:lstStyle/>
        <a:p>
          <a:endParaRPr lang="en-US" sz="4400">
            <a:latin typeface="Times New Roman" panose="02020603050405020304" pitchFamily="18" charset="0"/>
            <a:cs typeface="Times New Roman" panose="02020603050405020304" pitchFamily="18" charset="0"/>
          </a:endParaRPr>
        </a:p>
      </dgm:t>
    </dgm:pt>
    <dgm:pt modelId="{0FA79F6E-78FE-47C8-AA5F-61971B123C98}">
      <dgm:prSet custT="1"/>
      <dgm:spPr/>
      <dgm:t>
        <a:bodyPr/>
        <a:lstStyle/>
        <a:p>
          <a:r>
            <a:rPr lang="ro-MD" sz="1800" dirty="0">
              <a:latin typeface="Times New Roman" panose="02020603050405020304" pitchFamily="18" charset="0"/>
              <a:cs typeface="Times New Roman" panose="02020603050405020304" pitchFamily="18" charset="0"/>
            </a:rPr>
            <a:t>Legislativă și altele</a:t>
          </a:r>
          <a:endParaRPr lang="en-US" sz="1800" dirty="0">
            <a:latin typeface="Times New Roman" panose="02020603050405020304" pitchFamily="18" charset="0"/>
            <a:cs typeface="Times New Roman" panose="02020603050405020304" pitchFamily="18" charset="0"/>
          </a:endParaRPr>
        </a:p>
      </dgm:t>
    </dgm:pt>
    <dgm:pt modelId="{3ADCC5EA-C346-48C3-AF1D-4A3ED203F4AA}" type="parTrans" cxnId="{9DC304F8-20F8-4217-85BF-1BA69AA3535C}">
      <dgm:prSet/>
      <dgm:spPr/>
      <dgm:t>
        <a:bodyPr/>
        <a:lstStyle/>
        <a:p>
          <a:endParaRPr lang="en-US" sz="4400">
            <a:latin typeface="Times New Roman" panose="02020603050405020304" pitchFamily="18" charset="0"/>
            <a:cs typeface="Times New Roman" panose="02020603050405020304" pitchFamily="18" charset="0"/>
          </a:endParaRPr>
        </a:p>
      </dgm:t>
    </dgm:pt>
    <dgm:pt modelId="{028884CE-3926-4FC0-B786-CE55E5A4D017}" type="sibTrans" cxnId="{9DC304F8-20F8-4217-85BF-1BA69AA3535C}">
      <dgm:prSet/>
      <dgm:spPr/>
      <dgm:t>
        <a:bodyPr/>
        <a:lstStyle/>
        <a:p>
          <a:endParaRPr lang="en-US" sz="4400">
            <a:latin typeface="Times New Roman" panose="02020603050405020304" pitchFamily="18" charset="0"/>
            <a:cs typeface="Times New Roman" panose="02020603050405020304" pitchFamily="18" charset="0"/>
          </a:endParaRPr>
        </a:p>
      </dgm:t>
    </dgm:pt>
    <dgm:pt modelId="{03944114-1DBF-4127-89EB-751E7771F929}" type="pres">
      <dgm:prSet presAssocID="{00584FCE-2EDC-4766-A73C-85D9888FDD45}" presName="Name0" presStyleCnt="0">
        <dgm:presLayoutVars>
          <dgm:dir/>
          <dgm:animLvl val="lvl"/>
          <dgm:resizeHandles val="exact"/>
        </dgm:presLayoutVars>
      </dgm:prSet>
      <dgm:spPr/>
    </dgm:pt>
    <dgm:pt modelId="{2B51BA83-4CAF-4CD7-8E2C-69C4694A6308}" type="pres">
      <dgm:prSet presAssocID="{019AE5D4-489A-4726-84F0-3C8C58D20665}" presName="parTxOnly" presStyleLbl="node1" presStyleIdx="0" presStyleCnt="7">
        <dgm:presLayoutVars>
          <dgm:chMax val="0"/>
          <dgm:chPref val="0"/>
          <dgm:bulletEnabled val="1"/>
        </dgm:presLayoutVars>
      </dgm:prSet>
      <dgm:spPr/>
    </dgm:pt>
    <dgm:pt modelId="{85569089-1F50-4626-A983-294719171CBD}" type="pres">
      <dgm:prSet presAssocID="{20111A24-7723-4019-B384-AD5A8010F544}" presName="parTxOnlySpace" presStyleCnt="0"/>
      <dgm:spPr/>
    </dgm:pt>
    <dgm:pt modelId="{186B7253-7D42-4E55-B6E4-9A227F34E5AB}" type="pres">
      <dgm:prSet presAssocID="{960B8E8F-5223-48E5-9F27-C0A71E8548C0}" presName="parTxOnly" presStyleLbl="node1" presStyleIdx="1" presStyleCnt="7">
        <dgm:presLayoutVars>
          <dgm:chMax val="0"/>
          <dgm:chPref val="0"/>
          <dgm:bulletEnabled val="1"/>
        </dgm:presLayoutVars>
      </dgm:prSet>
      <dgm:spPr/>
    </dgm:pt>
    <dgm:pt modelId="{99216B8B-B1D8-4E8B-9C9A-B2AAB974746B}" type="pres">
      <dgm:prSet presAssocID="{6E1149C6-B406-41BE-832D-B942A09E54B3}" presName="parTxOnlySpace" presStyleCnt="0"/>
      <dgm:spPr/>
    </dgm:pt>
    <dgm:pt modelId="{1D8408AC-AF48-411B-BB43-4BEC55B3C24B}" type="pres">
      <dgm:prSet presAssocID="{499DC39D-293D-4523-9908-133216B5A9DF}" presName="parTxOnly" presStyleLbl="node1" presStyleIdx="2" presStyleCnt="7">
        <dgm:presLayoutVars>
          <dgm:chMax val="0"/>
          <dgm:chPref val="0"/>
          <dgm:bulletEnabled val="1"/>
        </dgm:presLayoutVars>
      </dgm:prSet>
      <dgm:spPr/>
    </dgm:pt>
    <dgm:pt modelId="{DA4EE0D1-57CD-466F-B653-6D30C3B27BBA}" type="pres">
      <dgm:prSet presAssocID="{497E3E83-BAF5-47A5-A02B-F0D0AF2072BF}" presName="parTxOnlySpace" presStyleCnt="0"/>
      <dgm:spPr/>
    </dgm:pt>
    <dgm:pt modelId="{BFFCF5E8-0A87-4042-B4B2-84CBB6E723E2}" type="pres">
      <dgm:prSet presAssocID="{13D8B638-A69B-4D55-A432-2C4810500321}" presName="parTxOnly" presStyleLbl="node1" presStyleIdx="3" presStyleCnt="7" custScaleX="115986">
        <dgm:presLayoutVars>
          <dgm:chMax val="0"/>
          <dgm:chPref val="0"/>
          <dgm:bulletEnabled val="1"/>
        </dgm:presLayoutVars>
      </dgm:prSet>
      <dgm:spPr/>
    </dgm:pt>
    <dgm:pt modelId="{98F2E908-C122-4808-8C52-BA13F940AC6D}" type="pres">
      <dgm:prSet presAssocID="{FE359408-088F-404E-93C7-21DFAE65991C}" presName="parTxOnlySpace" presStyleCnt="0"/>
      <dgm:spPr/>
    </dgm:pt>
    <dgm:pt modelId="{7950B001-FB5A-46D3-B7B8-38618C64853C}" type="pres">
      <dgm:prSet presAssocID="{E806583E-B668-4BB6-9EC2-CB333DDAABF5}" presName="parTxOnly" presStyleLbl="node1" presStyleIdx="4" presStyleCnt="7">
        <dgm:presLayoutVars>
          <dgm:chMax val="0"/>
          <dgm:chPref val="0"/>
          <dgm:bulletEnabled val="1"/>
        </dgm:presLayoutVars>
      </dgm:prSet>
      <dgm:spPr/>
    </dgm:pt>
    <dgm:pt modelId="{8E0002F8-4B3E-42B5-B4F2-07391CBCDF93}" type="pres">
      <dgm:prSet presAssocID="{D1A73C37-3278-4728-82D2-E03E7DE0D710}" presName="parTxOnlySpace" presStyleCnt="0"/>
      <dgm:spPr/>
    </dgm:pt>
    <dgm:pt modelId="{C51276D9-29E9-403B-A0D8-234102D81C2E}" type="pres">
      <dgm:prSet presAssocID="{1968318D-69A4-404E-8F99-E5D00B2E4953}" presName="parTxOnly" presStyleLbl="node1" presStyleIdx="5" presStyleCnt="7" custScaleX="118369">
        <dgm:presLayoutVars>
          <dgm:chMax val="0"/>
          <dgm:chPref val="0"/>
          <dgm:bulletEnabled val="1"/>
        </dgm:presLayoutVars>
      </dgm:prSet>
      <dgm:spPr/>
    </dgm:pt>
    <dgm:pt modelId="{87E0E398-4C09-4402-B32A-EFC20858D954}" type="pres">
      <dgm:prSet presAssocID="{962D8B77-E88D-4C7E-849E-3502CCAB6162}" presName="parTxOnlySpace" presStyleCnt="0"/>
      <dgm:spPr/>
    </dgm:pt>
    <dgm:pt modelId="{2AF6E9FD-76EF-438F-94FE-AC70C56DCBF7}" type="pres">
      <dgm:prSet presAssocID="{0FA79F6E-78FE-47C8-AA5F-61971B123C98}" presName="parTxOnly" presStyleLbl="node1" presStyleIdx="6" presStyleCnt="7" custScaleX="116969">
        <dgm:presLayoutVars>
          <dgm:chMax val="0"/>
          <dgm:chPref val="0"/>
          <dgm:bulletEnabled val="1"/>
        </dgm:presLayoutVars>
      </dgm:prSet>
      <dgm:spPr/>
    </dgm:pt>
  </dgm:ptLst>
  <dgm:cxnLst>
    <dgm:cxn modelId="{E8A84410-B801-4A9F-A22B-731F7DA439A3}" srcId="{00584FCE-2EDC-4766-A73C-85D9888FDD45}" destId="{E806583E-B668-4BB6-9EC2-CB333DDAABF5}" srcOrd="4" destOrd="0" parTransId="{749680C0-B1C7-4BC5-B56C-5BF344A029BE}" sibTransId="{D1A73C37-3278-4728-82D2-E03E7DE0D710}"/>
    <dgm:cxn modelId="{7E036B11-B612-4F7C-98DB-201E79A89DE9}" type="presOf" srcId="{1968318D-69A4-404E-8F99-E5D00B2E4953}" destId="{C51276D9-29E9-403B-A0D8-234102D81C2E}" srcOrd="0" destOrd="0" presId="urn:microsoft.com/office/officeart/2005/8/layout/chevron1"/>
    <dgm:cxn modelId="{A2D8CA23-DAB2-4652-85EB-145E3A9B2ADB}" type="presOf" srcId="{960B8E8F-5223-48E5-9F27-C0A71E8548C0}" destId="{186B7253-7D42-4E55-B6E4-9A227F34E5AB}" srcOrd="0" destOrd="0" presId="urn:microsoft.com/office/officeart/2005/8/layout/chevron1"/>
    <dgm:cxn modelId="{0FD5CF35-0A82-4672-B98C-FC48688A2939}" type="presOf" srcId="{0FA79F6E-78FE-47C8-AA5F-61971B123C98}" destId="{2AF6E9FD-76EF-438F-94FE-AC70C56DCBF7}" srcOrd="0" destOrd="0" presId="urn:microsoft.com/office/officeart/2005/8/layout/chevron1"/>
    <dgm:cxn modelId="{3B59423A-790D-4E09-BE00-3B22D5B55C20}" srcId="{00584FCE-2EDC-4766-A73C-85D9888FDD45}" destId="{13D8B638-A69B-4D55-A432-2C4810500321}" srcOrd="3" destOrd="0" parTransId="{B27E7819-54F0-4FEA-8E54-D2D1D143B6B3}" sibTransId="{FE359408-088F-404E-93C7-21DFAE65991C}"/>
    <dgm:cxn modelId="{B052103F-6CDD-4538-AACC-C894CCFC92C9}" srcId="{00584FCE-2EDC-4766-A73C-85D9888FDD45}" destId="{960B8E8F-5223-48E5-9F27-C0A71E8548C0}" srcOrd="1" destOrd="0" parTransId="{6EE20440-2447-4FFF-9D1C-121DDFD0BC10}" sibTransId="{6E1149C6-B406-41BE-832D-B942A09E54B3}"/>
    <dgm:cxn modelId="{88D5565F-E40D-4A79-956B-28B0DFBD39E1}" type="presOf" srcId="{E806583E-B668-4BB6-9EC2-CB333DDAABF5}" destId="{7950B001-FB5A-46D3-B7B8-38618C64853C}" srcOrd="0" destOrd="0" presId="urn:microsoft.com/office/officeart/2005/8/layout/chevron1"/>
    <dgm:cxn modelId="{EADC004C-4312-43FE-8FBE-DEC0F4DFFB9C}" type="presOf" srcId="{00584FCE-2EDC-4766-A73C-85D9888FDD45}" destId="{03944114-1DBF-4127-89EB-751E7771F929}" srcOrd="0" destOrd="0" presId="urn:microsoft.com/office/officeart/2005/8/layout/chevron1"/>
    <dgm:cxn modelId="{26ADCB86-3C09-48FC-9271-2BF8BE7AC34D}" srcId="{00584FCE-2EDC-4766-A73C-85D9888FDD45}" destId="{1968318D-69A4-404E-8F99-E5D00B2E4953}" srcOrd="5" destOrd="0" parTransId="{82F5BDD4-82FA-404B-9E6E-013B29EB32DB}" sibTransId="{962D8B77-E88D-4C7E-849E-3502CCAB6162}"/>
    <dgm:cxn modelId="{08D0D689-8452-43F0-9F53-4BCD925F0445}" type="presOf" srcId="{499DC39D-293D-4523-9908-133216B5A9DF}" destId="{1D8408AC-AF48-411B-BB43-4BEC55B3C24B}" srcOrd="0" destOrd="0" presId="urn:microsoft.com/office/officeart/2005/8/layout/chevron1"/>
    <dgm:cxn modelId="{CC1DEDCE-CD1D-402F-9CB8-87402ED7B042}" type="presOf" srcId="{019AE5D4-489A-4726-84F0-3C8C58D20665}" destId="{2B51BA83-4CAF-4CD7-8E2C-69C4694A6308}" srcOrd="0" destOrd="0" presId="urn:microsoft.com/office/officeart/2005/8/layout/chevron1"/>
    <dgm:cxn modelId="{E953E6CF-A1F8-449B-A3FB-1E686F6A7BCD}" srcId="{00584FCE-2EDC-4766-A73C-85D9888FDD45}" destId="{499DC39D-293D-4523-9908-133216B5A9DF}" srcOrd="2" destOrd="0" parTransId="{43661740-25FB-4FC0-8A51-EA9401808466}" sibTransId="{497E3E83-BAF5-47A5-A02B-F0D0AF2072BF}"/>
    <dgm:cxn modelId="{D93E6DE5-3259-4FF7-9C50-D199C0380F1D}" srcId="{00584FCE-2EDC-4766-A73C-85D9888FDD45}" destId="{019AE5D4-489A-4726-84F0-3C8C58D20665}" srcOrd="0" destOrd="0" parTransId="{F030E154-5AE7-4C35-909D-2767ED5BDBAA}" sibTransId="{20111A24-7723-4019-B384-AD5A8010F544}"/>
    <dgm:cxn modelId="{5F43C3F7-3BAB-431D-95C3-6C53983A8AA6}" type="presOf" srcId="{13D8B638-A69B-4D55-A432-2C4810500321}" destId="{BFFCF5E8-0A87-4042-B4B2-84CBB6E723E2}" srcOrd="0" destOrd="0" presId="urn:microsoft.com/office/officeart/2005/8/layout/chevron1"/>
    <dgm:cxn modelId="{9DC304F8-20F8-4217-85BF-1BA69AA3535C}" srcId="{00584FCE-2EDC-4766-A73C-85D9888FDD45}" destId="{0FA79F6E-78FE-47C8-AA5F-61971B123C98}" srcOrd="6" destOrd="0" parTransId="{3ADCC5EA-C346-48C3-AF1D-4A3ED203F4AA}" sibTransId="{028884CE-3926-4FC0-B786-CE55E5A4D017}"/>
    <dgm:cxn modelId="{0587C36C-AD78-44E8-AC5D-608F81288546}" type="presParOf" srcId="{03944114-1DBF-4127-89EB-751E7771F929}" destId="{2B51BA83-4CAF-4CD7-8E2C-69C4694A6308}" srcOrd="0" destOrd="0" presId="urn:microsoft.com/office/officeart/2005/8/layout/chevron1"/>
    <dgm:cxn modelId="{B05225A2-9AEA-4B43-99C8-8C30BB058E6C}" type="presParOf" srcId="{03944114-1DBF-4127-89EB-751E7771F929}" destId="{85569089-1F50-4626-A983-294719171CBD}" srcOrd="1" destOrd="0" presId="urn:microsoft.com/office/officeart/2005/8/layout/chevron1"/>
    <dgm:cxn modelId="{C70D0363-2967-4138-AA2A-A6065D1D9DF0}" type="presParOf" srcId="{03944114-1DBF-4127-89EB-751E7771F929}" destId="{186B7253-7D42-4E55-B6E4-9A227F34E5AB}" srcOrd="2" destOrd="0" presId="urn:microsoft.com/office/officeart/2005/8/layout/chevron1"/>
    <dgm:cxn modelId="{33A59F4A-6CA3-4F45-AAC2-0B580B4BEADD}" type="presParOf" srcId="{03944114-1DBF-4127-89EB-751E7771F929}" destId="{99216B8B-B1D8-4E8B-9C9A-B2AAB974746B}" srcOrd="3" destOrd="0" presId="urn:microsoft.com/office/officeart/2005/8/layout/chevron1"/>
    <dgm:cxn modelId="{19818277-8DC5-4ECE-98E3-A053B97D2B16}" type="presParOf" srcId="{03944114-1DBF-4127-89EB-751E7771F929}" destId="{1D8408AC-AF48-411B-BB43-4BEC55B3C24B}" srcOrd="4" destOrd="0" presId="urn:microsoft.com/office/officeart/2005/8/layout/chevron1"/>
    <dgm:cxn modelId="{7841460C-31DA-4416-859B-4376F725E911}" type="presParOf" srcId="{03944114-1DBF-4127-89EB-751E7771F929}" destId="{DA4EE0D1-57CD-466F-B653-6D30C3B27BBA}" srcOrd="5" destOrd="0" presId="urn:microsoft.com/office/officeart/2005/8/layout/chevron1"/>
    <dgm:cxn modelId="{314FD604-614D-4F52-9DB2-3134D11915BA}" type="presParOf" srcId="{03944114-1DBF-4127-89EB-751E7771F929}" destId="{BFFCF5E8-0A87-4042-B4B2-84CBB6E723E2}" srcOrd="6" destOrd="0" presId="urn:microsoft.com/office/officeart/2005/8/layout/chevron1"/>
    <dgm:cxn modelId="{15E28AEC-49C4-4283-9901-11CFA7D83072}" type="presParOf" srcId="{03944114-1DBF-4127-89EB-751E7771F929}" destId="{98F2E908-C122-4808-8C52-BA13F940AC6D}" srcOrd="7" destOrd="0" presId="urn:microsoft.com/office/officeart/2005/8/layout/chevron1"/>
    <dgm:cxn modelId="{7D93DF3B-AB74-4AB2-A5C5-E2359ACDFB3B}" type="presParOf" srcId="{03944114-1DBF-4127-89EB-751E7771F929}" destId="{7950B001-FB5A-46D3-B7B8-38618C64853C}" srcOrd="8" destOrd="0" presId="urn:microsoft.com/office/officeart/2005/8/layout/chevron1"/>
    <dgm:cxn modelId="{8370DF14-95B3-467E-BE6E-75D35A0E4196}" type="presParOf" srcId="{03944114-1DBF-4127-89EB-751E7771F929}" destId="{8E0002F8-4B3E-42B5-B4F2-07391CBCDF93}" srcOrd="9" destOrd="0" presId="urn:microsoft.com/office/officeart/2005/8/layout/chevron1"/>
    <dgm:cxn modelId="{D7E26BD7-4421-4DE1-A7DE-42F4C8B32735}" type="presParOf" srcId="{03944114-1DBF-4127-89EB-751E7771F929}" destId="{C51276D9-29E9-403B-A0D8-234102D81C2E}" srcOrd="10" destOrd="0" presId="urn:microsoft.com/office/officeart/2005/8/layout/chevron1"/>
    <dgm:cxn modelId="{228AD2DB-383E-4A4F-8489-68DDEEE29624}" type="presParOf" srcId="{03944114-1DBF-4127-89EB-751E7771F929}" destId="{87E0E398-4C09-4402-B32A-EFC20858D954}" srcOrd="11" destOrd="0" presId="urn:microsoft.com/office/officeart/2005/8/layout/chevron1"/>
    <dgm:cxn modelId="{DAA319BC-B38F-4AA0-8D8E-9A3762FBE8A4}" type="presParOf" srcId="{03944114-1DBF-4127-89EB-751E7771F929}" destId="{2AF6E9FD-76EF-438F-94FE-AC70C56DCBF7}"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6CAFAE-3C89-4F8E-91F6-4E9520AA594C}"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n-US"/>
        </a:p>
      </dgm:t>
    </dgm:pt>
    <dgm:pt modelId="{71A8A697-3B73-43F3-B7B4-CA6155F27050}">
      <dgm:prSet phldrT="[Текст]" custT="1"/>
      <dgm:spPr/>
      <dgm:t>
        <a:bodyPr/>
        <a:lstStyle/>
        <a:p>
          <a:r>
            <a:rPr lang="ro-RO" sz="1800" b="0">
              <a:latin typeface="Times New Roman" panose="02020603050405020304" pitchFamily="18" charset="0"/>
              <a:cs typeface="Times New Roman" panose="02020603050405020304" pitchFamily="18" charset="0"/>
            </a:rPr>
            <a:t>În Imperiul Roman, Securitas era zeiţa ce asigura liniştea imperiului. Aşa cum atestă reversul unei medalii emise în 250 d. Hr., în timpul împăratului Hostilian, sensul expresiei era cel de „libertate în faţa ameninţării”.</a:t>
          </a:r>
          <a:endParaRPr lang="en-US" sz="1800" dirty="0">
            <a:latin typeface="Times New Roman" panose="02020603050405020304" pitchFamily="18" charset="0"/>
            <a:cs typeface="Times New Roman" panose="02020603050405020304" pitchFamily="18" charset="0"/>
          </a:endParaRPr>
        </a:p>
      </dgm:t>
    </dgm:pt>
    <dgm:pt modelId="{1D86BBE7-BE65-4B66-80AA-5EB8FC6AA867}" type="parTrans" cxnId="{DFA14355-DCD4-41A4-A827-B86941DAEBBD}">
      <dgm:prSet/>
      <dgm:spPr/>
      <dgm:t>
        <a:bodyPr/>
        <a:lstStyle/>
        <a:p>
          <a:endParaRPr lang="en-US">
            <a:latin typeface="Times New Roman" panose="02020603050405020304" pitchFamily="18" charset="0"/>
            <a:cs typeface="Times New Roman" panose="02020603050405020304" pitchFamily="18" charset="0"/>
          </a:endParaRPr>
        </a:p>
      </dgm:t>
    </dgm:pt>
    <dgm:pt modelId="{361C629E-CBEF-470E-8A43-E79D59646B6A}" type="sibTrans" cxnId="{DFA14355-DCD4-41A4-A827-B86941DAEBBD}">
      <dgm:prSet/>
      <dgm:spPr/>
      <dgm:t>
        <a:bodyPr/>
        <a:lstStyle/>
        <a:p>
          <a:endParaRPr lang="en-US">
            <a:latin typeface="Times New Roman" panose="02020603050405020304" pitchFamily="18" charset="0"/>
            <a:cs typeface="Times New Roman" panose="02020603050405020304" pitchFamily="18" charset="0"/>
          </a:endParaRPr>
        </a:p>
      </dgm:t>
    </dgm:pt>
    <dgm:pt modelId="{E3587205-0507-4C7E-8287-D500699F1051}">
      <dgm:prSet phldrT="[Текст]" custT="1"/>
      <dgm:spPr/>
      <dgm:t>
        <a:bodyPr/>
        <a:lstStyle/>
        <a:p>
          <a:r>
            <a:rPr lang="ro-RO" sz="1800">
              <a:latin typeface="Times New Roman" panose="02020603050405020304" pitchFamily="18" charset="0"/>
              <a:cs typeface="Times New Roman" panose="02020603050405020304" pitchFamily="18" charset="0"/>
            </a:rPr>
            <a:t>În perioada modernă termenul de securitate a derivat din conceptul medieval raison d’Etat (raţiune de stat), înţeles ca „stare de necesitate”, prin care guvernul unui stat îşi rezervă o situaţie juridică ce îi permite să invoce măsuri excepţionale pentru asigurarea securităţii statului</a:t>
          </a:r>
          <a:endParaRPr lang="en-US" sz="1800" dirty="0">
            <a:latin typeface="Times New Roman" panose="02020603050405020304" pitchFamily="18" charset="0"/>
            <a:cs typeface="Times New Roman" panose="02020603050405020304" pitchFamily="18" charset="0"/>
          </a:endParaRPr>
        </a:p>
      </dgm:t>
    </dgm:pt>
    <dgm:pt modelId="{1F5CD14B-33B8-423A-B0C2-6555722A1A41}" type="parTrans" cxnId="{977C71CB-C9C0-4C4B-9826-BC23BB33265B}">
      <dgm:prSet/>
      <dgm:spPr/>
      <dgm:t>
        <a:bodyPr/>
        <a:lstStyle/>
        <a:p>
          <a:endParaRPr lang="en-US">
            <a:latin typeface="Times New Roman" panose="02020603050405020304" pitchFamily="18" charset="0"/>
            <a:cs typeface="Times New Roman" panose="02020603050405020304" pitchFamily="18" charset="0"/>
          </a:endParaRPr>
        </a:p>
      </dgm:t>
    </dgm:pt>
    <dgm:pt modelId="{0F403431-2045-46D0-938A-6B7C41C68650}" type="sibTrans" cxnId="{977C71CB-C9C0-4C4B-9826-BC23BB33265B}">
      <dgm:prSet/>
      <dgm:spPr/>
      <dgm:t>
        <a:bodyPr/>
        <a:lstStyle/>
        <a:p>
          <a:endParaRPr lang="en-US">
            <a:latin typeface="Times New Roman" panose="02020603050405020304" pitchFamily="18" charset="0"/>
            <a:cs typeface="Times New Roman" panose="02020603050405020304" pitchFamily="18" charset="0"/>
          </a:endParaRPr>
        </a:p>
      </dgm:t>
    </dgm:pt>
    <dgm:pt modelId="{309FFAA1-A321-42E2-B498-147F68F7DE92}" type="pres">
      <dgm:prSet presAssocID="{B26CAFAE-3C89-4F8E-91F6-4E9520AA594C}" presName="Name0" presStyleCnt="0">
        <dgm:presLayoutVars>
          <dgm:dir/>
          <dgm:resizeHandles val="exact"/>
        </dgm:presLayoutVars>
      </dgm:prSet>
      <dgm:spPr/>
    </dgm:pt>
    <dgm:pt modelId="{29402024-90FD-4318-818C-0CF47599468F}" type="pres">
      <dgm:prSet presAssocID="{71A8A697-3B73-43F3-B7B4-CA6155F27050}" presName="node" presStyleLbl="node1" presStyleIdx="0" presStyleCnt="2">
        <dgm:presLayoutVars>
          <dgm:bulletEnabled val="1"/>
        </dgm:presLayoutVars>
      </dgm:prSet>
      <dgm:spPr/>
    </dgm:pt>
    <dgm:pt modelId="{9CECEFCD-5513-45A7-B7FB-522573222129}" type="pres">
      <dgm:prSet presAssocID="{361C629E-CBEF-470E-8A43-E79D59646B6A}" presName="sibTrans" presStyleCnt="0"/>
      <dgm:spPr/>
    </dgm:pt>
    <dgm:pt modelId="{66F22574-D944-4B04-B6AB-BD9476A88F08}" type="pres">
      <dgm:prSet presAssocID="{E3587205-0507-4C7E-8287-D500699F1051}" presName="node" presStyleLbl="node1" presStyleIdx="1" presStyleCnt="2">
        <dgm:presLayoutVars>
          <dgm:bulletEnabled val="1"/>
        </dgm:presLayoutVars>
      </dgm:prSet>
      <dgm:spPr/>
    </dgm:pt>
  </dgm:ptLst>
  <dgm:cxnLst>
    <dgm:cxn modelId="{782D9F61-058C-4DDC-8095-C2568FB9BD01}" type="presOf" srcId="{E3587205-0507-4C7E-8287-D500699F1051}" destId="{66F22574-D944-4B04-B6AB-BD9476A88F08}" srcOrd="0" destOrd="0" presId="urn:microsoft.com/office/officeart/2005/8/layout/hList6"/>
    <dgm:cxn modelId="{DFA14355-DCD4-41A4-A827-B86941DAEBBD}" srcId="{B26CAFAE-3C89-4F8E-91F6-4E9520AA594C}" destId="{71A8A697-3B73-43F3-B7B4-CA6155F27050}" srcOrd="0" destOrd="0" parTransId="{1D86BBE7-BE65-4B66-80AA-5EB8FC6AA867}" sibTransId="{361C629E-CBEF-470E-8A43-E79D59646B6A}"/>
    <dgm:cxn modelId="{9BC9F57C-150B-4E39-A632-9D81403B6107}" type="presOf" srcId="{71A8A697-3B73-43F3-B7B4-CA6155F27050}" destId="{29402024-90FD-4318-818C-0CF47599468F}" srcOrd="0" destOrd="0" presId="urn:microsoft.com/office/officeart/2005/8/layout/hList6"/>
    <dgm:cxn modelId="{73C2C2B7-9BAA-437C-AE22-E48A20A74AE5}" type="presOf" srcId="{B26CAFAE-3C89-4F8E-91F6-4E9520AA594C}" destId="{309FFAA1-A321-42E2-B498-147F68F7DE92}" srcOrd="0" destOrd="0" presId="urn:microsoft.com/office/officeart/2005/8/layout/hList6"/>
    <dgm:cxn modelId="{977C71CB-C9C0-4C4B-9826-BC23BB33265B}" srcId="{B26CAFAE-3C89-4F8E-91F6-4E9520AA594C}" destId="{E3587205-0507-4C7E-8287-D500699F1051}" srcOrd="1" destOrd="0" parTransId="{1F5CD14B-33B8-423A-B0C2-6555722A1A41}" sibTransId="{0F403431-2045-46D0-938A-6B7C41C68650}"/>
    <dgm:cxn modelId="{457AD6FE-D4F6-4E67-814C-F940B3E2ED13}" type="presParOf" srcId="{309FFAA1-A321-42E2-B498-147F68F7DE92}" destId="{29402024-90FD-4318-818C-0CF47599468F}" srcOrd="0" destOrd="0" presId="urn:microsoft.com/office/officeart/2005/8/layout/hList6"/>
    <dgm:cxn modelId="{E499546F-87B6-472F-B733-05A1C5AB9405}" type="presParOf" srcId="{309FFAA1-A321-42E2-B498-147F68F7DE92}" destId="{9CECEFCD-5513-45A7-B7FB-522573222129}" srcOrd="1" destOrd="0" presId="urn:microsoft.com/office/officeart/2005/8/layout/hList6"/>
    <dgm:cxn modelId="{009C25C3-FE02-4C29-82ED-C9E1613D104D}" type="presParOf" srcId="{309FFAA1-A321-42E2-B498-147F68F7DE92}" destId="{66F22574-D944-4B04-B6AB-BD9476A88F08}"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67ACBB-1C1F-495A-B554-5AEB243660D7}"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1024B25F-D309-4B68-AA8F-E2845A164E84}">
      <dgm:prSet phldrT="[Текст]"/>
      <dgm:spPr/>
      <dgm:t>
        <a:bodyPr/>
        <a:lstStyle/>
        <a:p>
          <a:r>
            <a:rPr lang="ro-RO"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Pornind de la schimbările în curs de desfăşurare pe plan internaţional şi de la transformările care au avut loc pe plan intern, după 1990: </a:t>
          </a:r>
          <a:endParaRPr lang="en-US" dirty="0">
            <a:latin typeface="Times New Roman" panose="02020603050405020304" pitchFamily="18" charset="0"/>
            <a:cs typeface="Times New Roman" panose="02020603050405020304" pitchFamily="18" charset="0"/>
          </a:endParaRPr>
        </a:p>
      </dgm:t>
    </dgm:pt>
    <dgm:pt modelId="{D20A26EF-D1E4-4BB6-BA53-F6D580C6477B}" type="parTrans" cxnId="{96DF9E6D-DD28-4556-894E-A5780A4EEF50}">
      <dgm:prSet/>
      <dgm:spPr/>
      <dgm:t>
        <a:bodyPr/>
        <a:lstStyle/>
        <a:p>
          <a:endParaRPr lang="en-US">
            <a:latin typeface="Times New Roman" panose="02020603050405020304" pitchFamily="18" charset="0"/>
            <a:cs typeface="Times New Roman" panose="02020603050405020304" pitchFamily="18" charset="0"/>
          </a:endParaRPr>
        </a:p>
      </dgm:t>
    </dgm:pt>
    <dgm:pt modelId="{0DDFE794-F022-4851-9BDC-0D1F6E70CAAA}" type="sibTrans" cxnId="{96DF9E6D-DD28-4556-894E-A5780A4EEF50}">
      <dgm:prSet/>
      <dgm:spPr/>
      <dgm:t>
        <a:bodyPr/>
        <a:lstStyle/>
        <a:p>
          <a:endParaRPr lang="en-US">
            <a:latin typeface="Times New Roman" panose="02020603050405020304" pitchFamily="18" charset="0"/>
            <a:cs typeface="Times New Roman" panose="02020603050405020304" pitchFamily="18" charset="0"/>
          </a:endParaRPr>
        </a:p>
      </dgm:t>
    </dgm:pt>
    <dgm:pt modelId="{973A1C27-F202-4871-A288-B77BD5D92927}">
      <dgm:prSet phldrT="[Текст]" custT="1"/>
      <dgm:spPr/>
      <dgm:t>
        <a:bodyPr/>
        <a:lstStyle/>
        <a:p>
          <a:r>
            <a:rPr lang="ro-RO" sz="1800" dirty="0">
              <a:solidFill>
                <a:schemeClr val="tx2">
                  <a:lumMod val="10000"/>
                </a:schemeClr>
              </a:solidFill>
              <a:latin typeface="Times New Roman" panose="02020603050405020304" pitchFamily="18" charset="0"/>
              <a:cs typeface="Times New Roman" panose="02020603050405020304" pitchFamily="18" charset="0"/>
            </a:rPr>
            <a:t>Securitatea tinde spre acumularea de aspecte noi, importante pentru însăşi existenţa statală a ţării. </a:t>
          </a:r>
          <a:endParaRPr lang="en-US" sz="1800" dirty="0">
            <a:latin typeface="Times New Roman" panose="02020603050405020304" pitchFamily="18" charset="0"/>
            <a:cs typeface="Times New Roman" panose="02020603050405020304" pitchFamily="18" charset="0"/>
          </a:endParaRPr>
        </a:p>
      </dgm:t>
    </dgm:pt>
    <dgm:pt modelId="{0C44187B-A54F-4FD6-8150-B8260AD49566}" type="parTrans" cxnId="{947F91B9-A4D3-407E-80A0-CB0169A426E5}">
      <dgm:prSet/>
      <dgm:spPr/>
      <dgm:t>
        <a:bodyPr/>
        <a:lstStyle/>
        <a:p>
          <a:endParaRPr lang="en-US">
            <a:latin typeface="Times New Roman" panose="02020603050405020304" pitchFamily="18" charset="0"/>
            <a:cs typeface="Times New Roman" panose="02020603050405020304" pitchFamily="18" charset="0"/>
          </a:endParaRPr>
        </a:p>
      </dgm:t>
    </dgm:pt>
    <dgm:pt modelId="{8FA5D821-8232-4A28-9403-4D5460210E3B}" type="sibTrans" cxnId="{947F91B9-A4D3-407E-80A0-CB0169A426E5}">
      <dgm:prSet/>
      <dgm:spPr/>
      <dgm:t>
        <a:bodyPr/>
        <a:lstStyle/>
        <a:p>
          <a:endParaRPr lang="en-US">
            <a:latin typeface="Times New Roman" panose="02020603050405020304" pitchFamily="18" charset="0"/>
            <a:cs typeface="Times New Roman" panose="02020603050405020304" pitchFamily="18" charset="0"/>
          </a:endParaRPr>
        </a:p>
      </dgm:t>
    </dgm:pt>
    <dgm:pt modelId="{DA622D1C-AA3C-4B7A-9F82-6568F80C610A}">
      <dgm:prSet phldrT="[Текст]" custT="1"/>
      <dgm:spPr/>
      <dgm:t>
        <a:bodyPr/>
        <a:lstStyle/>
        <a:p>
          <a:r>
            <a:rPr lang="ro-RO" sz="1800" dirty="0">
              <a:solidFill>
                <a:schemeClr val="tx2">
                  <a:lumMod val="10000"/>
                </a:schemeClr>
              </a:solidFill>
              <a:latin typeface="Times New Roman" panose="02020603050405020304" pitchFamily="18" charset="0"/>
              <a:cs typeface="Times New Roman" panose="02020603050405020304" pitchFamily="18" charset="0"/>
            </a:rPr>
            <a:t>Securitatea naţională creată ca atribut al politicii trebuie înţeleasă şi elaborată în aşa fel încât să definească priorităţile naţionale. Aceasta constituie, totodată, suportul esenţial şi hotărâtor al politicii.</a:t>
          </a:r>
          <a:endParaRPr lang="en-US" sz="1800" dirty="0">
            <a:latin typeface="Times New Roman" panose="02020603050405020304" pitchFamily="18" charset="0"/>
            <a:cs typeface="Times New Roman" panose="02020603050405020304" pitchFamily="18" charset="0"/>
          </a:endParaRPr>
        </a:p>
      </dgm:t>
    </dgm:pt>
    <dgm:pt modelId="{44D9F1DA-E4AE-4B61-8732-6D8ACA0B4D59}" type="parTrans" cxnId="{96E4D221-1265-4207-824A-DB1A7CE327C4}">
      <dgm:prSet/>
      <dgm:spPr/>
      <dgm:t>
        <a:bodyPr/>
        <a:lstStyle/>
        <a:p>
          <a:endParaRPr lang="en-US">
            <a:latin typeface="Times New Roman" panose="02020603050405020304" pitchFamily="18" charset="0"/>
            <a:cs typeface="Times New Roman" panose="02020603050405020304" pitchFamily="18" charset="0"/>
          </a:endParaRPr>
        </a:p>
      </dgm:t>
    </dgm:pt>
    <dgm:pt modelId="{38610C22-860B-4910-871C-8A94E020169F}" type="sibTrans" cxnId="{96E4D221-1265-4207-824A-DB1A7CE327C4}">
      <dgm:prSet/>
      <dgm:spPr/>
      <dgm:t>
        <a:bodyPr/>
        <a:lstStyle/>
        <a:p>
          <a:endParaRPr lang="en-US">
            <a:latin typeface="Times New Roman" panose="02020603050405020304" pitchFamily="18" charset="0"/>
            <a:cs typeface="Times New Roman" panose="02020603050405020304" pitchFamily="18" charset="0"/>
          </a:endParaRPr>
        </a:p>
      </dgm:t>
    </dgm:pt>
    <dgm:pt modelId="{AD312B4D-A547-4717-B529-C48F115BAF27}" type="pres">
      <dgm:prSet presAssocID="{9A67ACBB-1C1F-495A-B554-5AEB243660D7}" presName="composite" presStyleCnt="0">
        <dgm:presLayoutVars>
          <dgm:chMax val="1"/>
          <dgm:dir/>
          <dgm:resizeHandles val="exact"/>
        </dgm:presLayoutVars>
      </dgm:prSet>
      <dgm:spPr/>
    </dgm:pt>
    <dgm:pt modelId="{562866ED-E1AC-4412-9154-B29BDEF8F42E}" type="pres">
      <dgm:prSet presAssocID="{1024B25F-D309-4B68-AA8F-E2845A164E84}" presName="roof" presStyleLbl="dkBgShp" presStyleIdx="0" presStyleCnt="2"/>
      <dgm:spPr/>
    </dgm:pt>
    <dgm:pt modelId="{649CAF0E-DDCC-4F29-988A-759D6CEE1F9C}" type="pres">
      <dgm:prSet presAssocID="{1024B25F-D309-4B68-AA8F-E2845A164E84}" presName="pillars" presStyleCnt="0"/>
      <dgm:spPr/>
    </dgm:pt>
    <dgm:pt modelId="{6E0E73DB-43A9-463C-9314-57B113CC2A46}" type="pres">
      <dgm:prSet presAssocID="{1024B25F-D309-4B68-AA8F-E2845A164E84}" presName="pillar1" presStyleLbl="node1" presStyleIdx="0" presStyleCnt="2">
        <dgm:presLayoutVars>
          <dgm:bulletEnabled val="1"/>
        </dgm:presLayoutVars>
      </dgm:prSet>
      <dgm:spPr/>
    </dgm:pt>
    <dgm:pt modelId="{6CAE053A-C049-421E-8956-08E972F20FC1}" type="pres">
      <dgm:prSet presAssocID="{DA622D1C-AA3C-4B7A-9F82-6568F80C610A}" presName="pillarX" presStyleLbl="node1" presStyleIdx="1" presStyleCnt="2">
        <dgm:presLayoutVars>
          <dgm:bulletEnabled val="1"/>
        </dgm:presLayoutVars>
      </dgm:prSet>
      <dgm:spPr/>
    </dgm:pt>
    <dgm:pt modelId="{EB47E20D-4A92-4A81-8F86-2D1C063B2AD3}" type="pres">
      <dgm:prSet presAssocID="{1024B25F-D309-4B68-AA8F-E2845A164E84}" presName="base" presStyleLbl="dkBgShp" presStyleIdx="1" presStyleCnt="2"/>
      <dgm:spPr/>
    </dgm:pt>
  </dgm:ptLst>
  <dgm:cxnLst>
    <dgm:cxn modelId="{B3B8AD18-F474-4B08-A847-BF1E69BF9E5A}" type="presOf" srcId="{9A67ACBB-1C1F-495A-B554-5AEB243660D7}" destId="{AD312B4D-A547-4717-B529-C48F115BAF27}" srcOrd="0" destOrd="0" presId="urn:microsoft.com/office/officeart/2005/8/layout/hList3"/>
    <dgm:cxn modelId="{96E4D221-1265-4207-824A-DB1A7CE327C4}" srcId="{1024B25F-D309-4B68-AA8F-E2845A164E84}" destId="{DA622D1C-AA3C-4B7A-9F82-6568F80C610A}" srcOrd="1" destOrd="0" parTransId="{44D9F1DA-E4AE-4B61-8732-6D8ACA0B4D59}" sibTransId="{38610C22-860B-4910-871C-8A94E020169F}"/>
    <dgm:cxn modelId="{2176C360-7708-43DE-817B-A08CB1A6D9AA}" type="presOf" srcId="{973A1C27-F202-4871-A288-B77BD5D92927}" destId="{6E0E73DB-43A9-463C-9314-57B113CC2A46}" srcOrd="0" destOrd="0" presId="urn:microsoft.com/office/officeart/2005/8/layout/hList3"/>
    <dgm:cxn modelId="{96DF9E6D-DD28-4556-894E-A5780A4EEF50}" srcId="{9A67ACBB-1C1F-495A-B554-5AEB243660D7}" destId="{1024B25F-D309-4B68-AA8F-E2845A164E84}" srcOrd="0" destOrd="0" parTransId="{D20A26EF-D1E4-4BB6-BA53-F6D580C6477B}" sibTransId="{0DDFE794-F022-4851-9BDC-0D1F6E70CAAA}"/>
    <dgm:cxn modelId="{1BBF2FA3-EC47-46AB-A4E7-6643838BAD56}" type="presOf" srcId="{DA622D1C-AA3C-4B7A-9F82-6568F80C610A}" destId="{6CAE053A-C049-421E-8956-08E972F20FC1}" srcOrd="0" destOrd="0" presId="urn:microsoft.com/office/officeart/2005/8/layout/hList3"/>
    <dgm:cxn modelId="{947F91B9-A4D3-407E-80A0-CB0169A426E5}" srcId="{1024B25F-D309-4B68-AA8F-E2845A164E84}" destId="{973A1C27-F202-4871-A288-B77BD5D92927}" srcOrd="0" destOrd="0" parTransId="{0C44187B-A54F-4FD6-8150-B8260AD49566}" sibTransId="{8FA5D821-8232-4A28-9403-4D5460210E3B}"/>
    <dgm:cxn modelId="{026AD2C5-C07E-40D2-8878-71BF3E2442D9}" type="presOf" srcId="{1024B25F-D309-4B68-AA8F-E2845A164E84}" destId="{562866ED-E1AC-4412-9154-B29BDEF8F42E}" srcOrd="0" destOrd="0" presId="urn:microsoft.com/office/officeart/2005/8/layout/hList3"/>
    <dgm:cxn modelId="{F4E1E9A2-20B8-46A1-9324-606CB7A91951}" type="presParOf" srcId="{AD312B4D-A547-4717-B529-C48F115BAF27}" destId="{562866ED-E1AC-4412-9154-B29BDEF8F42E}" srcOrd="0" destOrd="0" presId="urn:microsoft.com/office/officeart/2005/8/layout/hList3"/>
    <dgm:cxn modelId="{F361A426-7821-44B7-AB36-EE85DF2AC6D4}" type="presParOf" srcId="{AD312B4D-A547-4717-B529-C48F115BAF27}" destId="{649CAF0E-DDCC-4F29-988A-759D6CEE1F9C}" srcOrd="1" destOrd="0" presId="urn:microsoft.com/office/officeart/2005/8/layout/hList3"/>
    <dgm:cxn modelId="{4F16CE68-E401-481A-B24E-2101122D54F3}" type="presParOf" srcId="{649CAF0E-DDCC-4F29-988A-759D6CEE1F9C}" destId="{6E0E73DB-43A9-463C-9314-57B113CC2A46}" srcOrd="0" destOrd="0" presId="urn:microsoft.com/office/officeart/2005/8/layout/hList3"/>
    <dgm:cxn modelId="{DA674427-E7DF-46F8-8963-6B3E12013307}" type="presParOf" srcId="{649CAF0E-DDCC-4F29-988A-759D6CEE1F9C}" destId="{6CAE053A-C049-421E-8956-08E972F20FC1}" srcOrd="1" destOrd="0" presId="urn:microsoft.com/office/officeart/2005/8/layout/hList3"/>
    <dgm:cxn modelId="{1D7A261D-6D83-4B80-8072-E0408E0502E6}" type="presParOf" srcId="{AD312B4D-A547-4717-B529-C48F115BAF27}" destId="{EB47E20D-4A92-4A81-8F86-2D1C063B2AD3}" srcOrd="2" destOrd="0" presId="urn:microsoft.com/office/officeart/2005/8/layout/h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EF91BC-C97A-41D8-9124-62A031152ADF}" type="doc">
      <dgm:prSet loTypeId="urn:microsoft.com/office/officeart/2005/8/layout/gear1" loCatId="process" qsTypeId="urn:microsoft.com/office/officeart/2005/8/quickstyle/simple2" qsCatId="simple" csTypeId="urn:microsoft.com/office/officeart/2005/8/colors/colorful4" csCatId="colorful" phldr="1"/>
      <dgm:spPr/>
    </dgm:pt>
    <dgm:pt modelId="{A9C8571B-CBFA-48FC-A662-A96C49F8FA1E}">
      <dgm:prSet phldrT="[Текст]" custT="1"/>
      <dgm:spPr/>
      <dgm:t>
        <a:bodyPr/>
        <a:lstStyle/>
        <a:p>
          <a:r>
            <a:rPr lang="ro-MD" sz="2400" b="1" dirty="0">
              <a:solidFill>
                <a:schemeClr val="tx1"/>
              </a:solidFill>
              <a:latin typeface="Times New Roman" panose="02020603050405020304" pitchFamily="18" charset="0"/>
              <a:cs typeface="Times New Roman" panose="02020603050405020304" pitchFamily="18" charset="0"/>
            </a:rPr>
            <a:t>Sistemic</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760D04D3-0CA9-4C1B-A29D-090D0EE945B0}" type="parTrans" cxnId="{A6EC677B-7ADD-4A55-B567-D878A0C39350}">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27CE0A73-BF0E-4F5C-9FAE-A68ABCE9E141}" type="sibTrans" cxnId="{A6EC677B-7ADD-4A55-B567-D878A0C39350}">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497CF068-35DC-4815-989F-1220B118C88C}">
      <dgm:prSet phldrT="[Текст]" custT="1"/>
      <dgm:spPr/>
      <dgm:t>
        <a:bodyPr/>
        <a:lstStyle/>
        <a:p>
          <a:r>
            <a:rPr lang="ro-MD" sz="2000" b="1" dirty="0">
              <a:solidFill>
                <a:schemeClr val="tx1"/>
              </a:solidFill>
              <a:latin typeface="Times New Roman" panose="02020603050405020304" pitchFamily="18" charset="0"/>
              <a:cs typeface="Times New Roman" panose="02020603050405020304" pitchFamily="18" charset="0"/>
            </a:rPr>
            <a:t>Statal</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3C2AC493-FA41-4118-AC7F-1A64E568F0D2}" type="parTrans" cxnId="{2758A553-EA64-4B7E-8D8D-D8C1FC462CE6}">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E95563CD-60B0-4543-A53D-6FBBCB46B035}" type="sibTrans" cxnId="{2758A553-EA64-4B7E-8D8D-D8C1FC462CE6}">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4752BADB-7161-4C16-AC8F-05B785F43FA9}">
      <dgm:prSet phldrT="[Текст]" custT="1"/>
      <dgm:spPr/>
      <dgm:t>
        <a:bodyPr/>
        <a:lstStyle/>
        <a:p>
          <a:r>
            <a:rPr lang="ro-MD" sz="1600" b="1" dirty="0">
              <a:solidFill>
                <a:schemeClr val="tx1"/>
              </a:solidFill>
              <a:latin typeface="Times New Roman" panose="02020603050405020304" pitchFamily="18" charset="0"/>
              <a:cs typeface="Times New Roman" panose="02020603050405020304" pitchFamily="18" charset="0"/>
            </a:rPr>
            <a:t>Individual</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E2F8BE0F-A9DC-42E2-B3BC-76E5CE196FDA}" type="parTrans" cxnId="{EFC09C69-3693-46B4-B712-94FF1D9B84AE}">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112624E3-E833-4794-80AD-3CD860BE840E}" type="sibTrans" cxnId="{EFC09C69-3693-46B4-B712-94FF1D9B84AE}">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4ACB424C-0334-4AB0-8B51-847A6E6D5CB7}" type="pres">
      <dgm:prSet presAssocID="{E8EF91BC-C97A-41D8-9124-62A031152ADF}" presName="composite" presStyleCnt="0">
        <dgm:presLayoutVars>
          <dgm:chMax val="3"/>
          <dgm:animLvl val="lvl"/>
          <dgm:resizeHandles val="exact"/>
        </dgm:presLayoutVars>
      </dgm:prSet>
      <dgm:spPr/>
    </dgm:pt>
    <dgm:pt modelId="{444235D7-4731-496F-9CFC-13528D9B9B4B}" type="pres">
      <dgm:prSet presAssocID="{A9C8571B-CBFA-48FC-A662-A96C49F8FA1E}" presName="gear1" presStyleLbl="node1" presStyleIdx="0" presStyleCnt="3">
        <dgm:presLayoutVars>
          <dgm:chMax val="1"/>
          <dgm:bulletEnabled val="1"/>
        </dgm:presLayoutVars>
      </dgm:prSet>
      <dgm:spPr/>
    </dgm:pt>
    <dgm:pt modelId="{0947CFC9-8BAD-4AC1-A737-D42386A1CECB}" type="pres">
      <dgm:prSet presAssocID="{A9C8571B-CBFA-48FC-A662-A96C49F8FA1E}" presName="gear1srcNode" presStyleLbl="node1" presStyleIdx="0" presStyleCnt="3"/>
      <dgm:spPr/>
    </dgm:pt>
    <dgm:pt modelId="{C6D5E725-3738-4392-9E9D-86DFAABE9ED8}" type="pres">
      <dgm:prSet presAssocID="{A9C8571B-CBFA-48FC-A662-A96C49F8FA1E}" presName="gear1dstNode" presStyleLbl="node1" presStyleIdx="0" presStyleCnt="3"/>
      <dgm:spPr/>
    </dgm:pt>
    <dgm:pt modelId="{D38467F4-3E70-4D0D-99B8-7C9AFC5DDC8D}" type="pres">
      <dgm:prSet presAssocID="{497CF068-35DC-4815-989F-1220B118C88C}" presName="gear2" presStyleLbl="node1" presStyleIdx="1" presStyleCnt="3" custLinFactNeighborY="8050">
        <dgm:presLayoutVars>
          <dgm:chMax val="1"/>
          <dgm:bulletEnabled val="1"/>
        </dgm:presLayoutVars>
      </dgm:prSet>
      <dgm:spPr/>
    </dgm:pt>
    <dgm:pt modelId="{1D7CDC0D-55B9-4C29-88F7-A25A79EFC1FE}" type="pres">
      <dgm:prSet presAssocID="{497CF068-35DC-4815-989F-1220B118C88C}" presName="gear2srcNode" presStyleLbl="node1" presStyleIdx="1" presStyleCnt="3"/>
      <dgm:spPr/>
    </dgm:pt>
    <dgm:pt modelId="{77120921-151F-4217-8C79-A9602E7E7ABD}" type="pres">
      <dgm:prSet presAssocID="{497CF068-35DC-4815-989F-1220B118C88C}" presName="gear2dstNode" presStyleLbl="node1" presStyleIdx="1" presStyleCnt="3"/>
      <dgm:spPr/>
    </dgm:pt>
    <dgm:pt modelId="{89C494B3-4C27-4A8C-AD30-A896FAB00CC3}" type="pres">
      <dgm:prSet presAssocID="{4752BADB-7161-4C16-AC8F-05B785F43FA9}" presName="gear3" presStyleLbl="node1" presStyleIdx="2" presStyleCnt="3" custScaleX="126716" custScaleY="117091" custLinFactNeighborX="2010"/>
      <dgm:spPr/>
    </dgm:pt>
    <dgm:pt modelId="{EE16D8C5-8536-4AAA-8B6E-45BA4CA4BD93}" type="pres">
      <dgm:prSet presAssocID="{4752BADB-7161-4C16-AC8F-05B785F43FA9}" presName="gear3tx" presStyleLbl="node1" presStyleIdx="2" presStyleCnt="3">
        <dgm:presLayoutVars>
          <dgm:chMax val="1"/>
          <dgm:bulletEnabled val="1"/>
        </dgm:presLayoutVars>
      </dgm:prSet>
      <dgm:spPr/>
    </dgm:pt>
    <dgm:pt modelId="{EF4E40A8-DD5B-4F18-9BCD-C168398F8279}" type="pres">
      <dgm:prSet presAssocID="{4752BADB-7161-4C16-AC8F-05B785F43FA9}" presName="gear3srcNode" presStyleLbl="node1" presStyleIdx="2" presStyleCnt="3"/>
      <dgm:spPr/>
    </dgm:pt>
    <dgm:pt modelId="{D1BB9020-36CF-4DAB-911C-403DD9480E7F}" type="pres">
      <dgm:prSet presAssocID="{4752BADB-7161-4C16-AC8F-05B785F43FA9}" presName="gear3dstNode" presStyleLbl="node1" presStyleIdx="2" presStyleCnt="3"/>
      <dgm:spPr/>
    </dgm:pt>
    <dgm:pt modelId="{9E2B4F92-EDE3-4BD5-8736-515C5D80284C}" type="pres">
      <dgm:prSet presAssocID="{27CE0A73-BF0E-4F5C-9FAE-A68ABCE9E141}" presName="connector1" presStyleLbl="sibTrans2D1" presStyleIdx="0" presStyleCnt="3"/>
      <dgm:spPr/>
    </dgm:pt>
    <dgm:pt modelId="{7CC3CA79-1A4B-4B6C-9AA3-3EEB105E2385}" type="pres">
      <dgm:prSet presAssocID="{E95563CD-60B0-4543-A53D-6FBBCB46B035}" presName="connector2" presStyleLbl="sibTrans2D1" presStyleIdx="1" presStyleCnt="3" custLinFactNeighborY="6290"/>
      <dgm:spPr/>
    </dgm:pt>
    <dgm:pt modelId="{87225A60-5A6D-4C7A-BDD9-5722EC6C0EFB}" type="pres">
      <dgm:prSet presAssocID="{112624E3-E833-4794-80AD-3CD860BE840E}" presName="connector3" presStyleLbl="sibTrans2D1" presStyleIdx="2" presStyleCnt="3"/>
      <dgm:spPr/>
    </dgm:pt>
  </dgm:ptLst>
  <dgm:cxnLst>
    <dgm:cxn modelId="{843B1A18-FE4D-46D8-8058-53EB2EB8F638}" type="presOf" srcId="{4752BADB-7161-4C16-AC8F-05B785F43FA9}" destId="{D1BB9020-36CF-4DAB-911C-403DD9480E7F}" srcOrd="3" destOrd="0" presId="urn:microsoft.com/office/officeart/2005/8/layout/gear1"/>
    <dgm:cxn modelId="{0425DF2C-A9DE-4E21-A0F5-F8337EB0F4BA}" type="presOf" srcId="{497CF068-35DC-4815-989F-1220B118C88C}" destId="{D38467F4-3E70-4D0D-99B8-7C9AFC5DDC8D}" srcOrd="0" destOrd="0" presId="urn:microsoft.com/office/officeart/2005/8/layout/gear1"/>
    <dgm:cxn modelId="{5BD6F637-2A39-41BB-8C80-93DF7B80BC4F}" type="presOf" srcId="{E95563CD-60B0-4543-A53D-6FBBCB46B035}" destId="{7CC3CA79-1A4B-4B6C-9AA3-3EEB105E2385}" srcOrd="0" destOrd="0" presId="urn:microsoft.com/office/officeart/2005/8/layout/gear1"/>
    <dgm:cxn modelId="{CA1E6860-21B9-4238-9FA1-383D70C2D8C2}" type="presOf" srcId="{112624E3-E833-4794-80AD-3CD860BE840E}" destId="{87225A60-5A6D-4C7A-BDD9-5722EC6C0EFB}" srcOrd="0" destOrd="0" presId="urn:microsoft.com/office/officeart/2005/8/layout/gear1"/>
    <dgm:cxn modelId="{70AE6245-9919-4DA6-8202-D1D9CB08E2CC}" type="presOf" srcId="{A9C8571B-CBFA-48FC-A662-A96C49F8FA1E}" destId="{C6D5E725-3738-4392-9E9D-86DFAABE9ED8}" srcOrd="2" destOrd="0" presId="urn:microsoft.com/office/officeart/2005/8/layout/gear1"/>
    <dgm:cxn modelId="{EFC09C69-3693-46B4-B712-94FF1D9B84AE}" srcId="{E8EF91BC-C97A-41D8-9124-62A031152ADF}" destId="{4752BADB-7161-4C16-AC8F-05B785F43FA9}" srcOrd="2" destOrd="0" parTransId="{E2F8BE0F-A9DC-42E2-B3BC-76E5CE196FDA}" sibTransId="{112624E3-E833-4794-80AD-3CD860BE840E}"/>
    <dgm:cxn modelId="{7EC41553-25BE-4620-9962-460FE5D8B8B0}" type="presOf" srcId="{497CF068-35DC-4815-989F-1220B118C88C}" destId="{1D7CDC0D-55B9-4C29-88F7-A25A79EFC1FE}" srcOrd="1" destOrd="0" presId="urn:microsoft.com/office/officeart/2005/8/layout/gear1"/>
    <dgm:cxn modelId="{2758A553-EA64-4B7E-8D8D-D8C1FC462CE6}" srcId="{E8EF91BC-C97A-41D8-9124-62A031152ADF}" destId="{497CF068-35DC-4815-989F-1220B118C88C}" srcOrd="1" destOrd="0" parTransId="{3C2AC493-FA41-4118-AC7F-1A64E568F0D2}" sibTransId="{E95563CD-60B0-4543-A53D-6FBBCB46B035}"/>
    <dgm:cxn modelId="{7FC6B456-5A84-458A-9977-BF127CE3C3A3}" type="presOf" srcId="{A9C8571B-CBFA-48FC-A662-A96C49F8FA1E}" destId="{444235D7-4731-496F-9CFC-13528D9B9B4B}" srcOrd="0" destOrd="0" presId="urn:microsoft.com/office/officeart/2005/8/layout/gear1"/>
    <dgm:cxn modelId="{A6EC677B-7ADD-4A55-B567-D878A0C39350}" srcId="{E8EF91BC-C97A-41D8-9124-62A031152ADF}" destId="{A9C8571B-CBFA-48FC-A662-A96C49F8FA1E}" srcOrd="0" destOrd="0" parTransId="{760D04D3-0CA9-4C1B-A29D-090D0EE945B0}" sibTransId="{27CE0A73-BF0E-4F5C-9FAE-A68ABCE9E141}"/>
    <dgm:cxn modelId="{1CB9F48E-96A4-44FB-AA8C-E81A86534FA8}" type="presOf" srcId="{4752BADB-7161-4C16-AC8F-05B785F43FA9}" destId="{EE16D8C5-8536-4AAA-8B6E-45BA4CA4BD93}" srcOrd="1" destOrd="0" presId="urn:microsoft.com/office/officeart/2005/8/layout/gear1"/>
    <dgm:cxn modelId="{D84FEE90-F08D-4E46-8153-B5C19D8A768F}" type="presOf" srcId="{27CE0A73-BF0E-4F5C-9FAE-A68ABCE9E141}" destId="{9E2B4F92-EDE3-4BD5-8736-515C5D80284C}" srcOrd="0" destOrd="0" presId="urn:microsoft.com/office/officeart/2005/8/layout/gear1"/>
    <dgm:cxn modelId="{00098193-D763-4AD1-ADEB-3FC37D0B09E3}" type="presOf" srcId="{4752BADB-7161-4C16-AC8F-05B785F43FA9}" destId="{EF4E40A8-DD5B-4F18-9BCD-C168398F8279}" srcOrd="2" destOrd="0" presId="urn:microsoft.com/office/officeart/2005/8/layout/gear1"/>
    <dgm:cxn modelId="{D0151598-0FD1-4225-8942-0B78A3B35858}" type="presOf" srcId="{4752BADB-7161-4C16-AC8F-05B785F43FA9}" destId="{89C494B3-4C27-4A8C-AD30-A896FAB00CC3}" srcOrd="0" destOrd="0" presId="urn:microsoft.com/office/officeart/2005/8/layout/gear1"/>
    <dgm:cxn modelId="{C9EE2CB5-A8D1-4ED2-8FCC-03A26EE9C693}" type="presOf" srcId="{A9C8571B-CBFA-48FC-A662-A96C49F8FA1E}" destId="{0947CFC9-8BAD-4AC1-A737-D42386A1CECB}" srcOrd="1" destOrd="0" presId="urn:microsoft.com/office/officeart/2005/8/layout/gear1"/>
    <dgm:cxn modelId="{C121BEDA-FE65-438D-B1A0-DCAE7C137B64}" type="presOf" srcId="{497CF068-35DC-4815-989F-1220B118C88C}" destId="{77120921-151F-4217-8C79-A9602E7E7ABD}" srcOrd="2" destOrd="0" presId="urn:microsoft.com/office/officeart/2005/8/layout/gear1"/>
    <dgm:cxn modelId="{20D95CE3-4825-4C76-912C-A001D8DE04C5}" type="presOf" srcId="{E8EF91BC-C97A-41D8-9124-62A031152ADF}" destId="{4ACB424C-0334-4AB0-8B51-847A6E6D5CB7}" srcOrd="0" destOrd="0" presId="urn:microsoft.com/office/officeart/2005/8/layout/gear1"/>
    <dgm:cxn modelId="{B71FADDB-CA55-496B-918D-1C581445DB8B}" type="presParOf" srcId="{4ACB424C-0334-4AB0-8B51-847A6E6D5CB7}" destId="{444235D7-4731-496F-9CFC-13528D9B9B4B}" srcOrd="0" destOrd="0" presId="urn:microsoft.com/office/officeart/2005/8/layout/gear1"/>
    <dgm:cxn modelId="{92DC7619-4AC4-414C-BE2A-782D14A3C4CE}" type="presParOf" srcId="{4ACB424C-0334-4AB0-8B51-847A6E6D5CB7}" destId="{0947CFC9-8BAD-4AC1-A737-D42386A1CECB}" srcOrd="1" destOrd="0" presId="urn:microsoft.com/office/officeart/2005/8/layout/gear1"/>
    <dgm:cxn modelId="{FAE40014-1F76-4AC5-BEB2-D4306B2C18A1}" type="presParOf" srcId="{4ACB424C-0334-4AB0-8B51-847A6E6D5CB7}" destId="{C6D5E725-3738-4392-9E9D-86DFAABE9ED8}" srcOrd="2" destOrd="0" presId="urn:microsoft.com/office/officeart/2005/8/layout/gear1"/>
    <dgm:cxn modelId="{3C894610-80F1-4C0E-8289-24C61E4DBB51}" type="presParOf" srcId="{4ACB424C-0334-4AB0-8B51-847A6E6D5CB7}" destId="{D38467F4-3E70-4D0D-99B8-7C9AFC5DDC8D}" srcOrd="3" destOrd="0" presId="urn:microsoft.com/office/officeart/2005/8/layout/gear1"/>
    <dgm:cxn modelId="{8D7B5D44-E170-46FA-B102-04F1FE0EE692}" type="presParOf" srcId="{4ACB424C-0334-4AB0-8B51-847A6E6D5CB7}" destId="{1D7CDC0D-55B9-4C29-88F7-A25A79EFC1FE}" srcOrd="4" destOrd="0" presId="urn:microsoft.com/office/officeart/2005/8/layout/gear1"/>
    <dgm:cxn modelId="{1073C6FD-4C6A-4590-BEE8-ABAB3CB043D8}" type="presParOf" srcId="{4ACB424C-0334-4AB0-8B51-847A6E6D5CB7}" destId="{77120921-151F-4217-8C79-A9602E7E7ABD}" srcOrd="5" destOrd="0" presId="urn:microsoft.com/office/officeart/2005/8/layout/gear1"/>
    <dgm:cxn modelId="{46CF557A-DE4F-4261-AAC9-0B92566F96C3}" type="presParOf" srcId="{4ACB424C-0334-4AB0-8B51-847A6E6D5CB7}" destId="{89C494B3-4C27-4A8C-AD30-A896FAB00CC3}" srcOrd="6" destOrd="0" presId="urn:microsoft.com/office/officeart/2005/8/layout/gear1"/>
    <dgm:cxn modelId="{116FA08D-C02D-4AE1-B40C-04822F4E8DA1}" type="presParOf" srcId="{4ACB424C-0334-4AB0-8B51-847A6E6D5CB7}" destId="{EE16D8C5-8536-4AAA-8B6E-45BA4CA4BD93}" srcOrd="7" destOrd="0" presId="urn:microsoft.com/office/officeart/2005/8/layout/gear1"/>
    <dgm:cxn modelId="{B84B7904-7FEE-479E-AAAA-C52B1F89C7EC}" type="presParOf" srcId="{4ACB424C-0334-4AB0-8B51-847A6E6D5CB7}" destId="{EF4E40A8-DD5B-4F18-9BCD-C168398F8279}" srcOrd="8" destOrd="0" presId="urn:microsoft.com/office/officeart/2005/8/layout/gear1"/>
    <dgm:cxn modelId="{C76D2E7F-AB00-407F-B4F3-2DD7F1F16FCA}" type="presParOf" srcId="{4ACB424C-0334-4AB0-8B51-847A6E6D5CB7}" destId="{D1BB9020-36CF-4DAB-911C-403DD9480E7F}" srcOrd="9" destOrd="0" presId="urn:microsoft.com/office/officeart/2005/8/layout/gear1"/>
    <dgm:cxn modelId="{51EEF670-0289-44AD-967B-29FD4EF03484}" type="presParOf" srcId="{4ACB424C-0334-4AB0-8B51-847A6E6D5CB7}" destId="{9E2B4F92-EDE3-4BD5-8736-515C5D80284C}" srcOrd="10" destOrd="0" presId="urn:microsoft.com/office/officeart/2005/8/layout/gear1"/>
    <dgm:cxn modelId="{6F384A9F-55C6-42B3-A8A0-66B59F58FB45}" type="presParOf" srcId="{4ACB424C-0334-4AB0-8B51-847A6E6D5CB7}" destId="{7CC3CA79-1A4B-4B6C-9AA3-3EEB105E2385}" srcOrd="11" destOrd="0" presId="urn:microsoft.com/office/officeart/2005/8/layout/gear1"/>
    <dgm:cxn modelId="{5592B93A-9E7D-4D3F-8E3D-C5CC9CB3B606}" type="presParOf" srcId="{4ACB424C-0334-4AB0-8B51-847A6E6D5CB7}" destId="{87225A60-5A6D-4C7A-BDD9-5722EC6C0EF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F7481A-D8F9-4E9B-BAC9-20BFBC74BE3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BA62F43E-8A44-4742-ACE7-0B6C04EE2B86}">
      <dgm:prSet phldrT="[Текст]" custT="1"/>
      <dgm:spPr/>
      <dgm:t>
        <a:bodyPr/>
        <a:lstStyle/>
        <a:p>
          <a:r>
            <a:rPr lang="ro-RO" sz="1200">
              <a:solidFill>
                <a:schemeClr val="tx1"/>
              </a:solidFill>
              <a:latin typeface="Times New Roman" panose="02020603050405020304" pitchFamily="18" charset="0"/>
              <a:cs typeface="Times New Roman" panose="02020603050405020304" pitchFamily="18" charset="0"/>
            </a:rPr>
            <a:t>„Securitatea, în sens obiectiv, înseamnă lipsa ameninţărilor la adresa valorilor, iar în sens subiectiv absenţa temerii că aceste valori vor fi atacate (Arnold Wolfers, 1952)” ; </a:t>
          </a:r>
          <a:endParaRPr lang="en-US" sz="1200" dirty="0">
            <a:solidFill>
              <a:schemeClr val="tx1"/>
            </a:solidFill>
            <a:latin typeface="Times New Roman" panose="02020603050405020304" pitchFamily="18" charset="0"/>
            <a:cs typeface="Times New Roman" panose="02020603050405020304" pitchFamily="18" charset="0"/>
          </a:endParaRPr>
        </a:p>
      </dgm:t>
    </dgm:pt>
    <dgm:pt modelId="{4856806B-F410-4415-89CC-F1E2921764D5}" type="parTrans" cxnId="{63A9F53A-AAC7-42B2-82EC-F1501973D98B}">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CA491526-BD5F-41EF-8156-041E960793CE}" type="sibTrans" cxnId="{63A9F53A-AAC7-42B2-82EC-F1501973D98B}">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DBF0CD29-286C-4CE6-ACE7-3432DC354526}">
      <dgm:prSet phldrT="[Текст]" custT="1"/>
      <dgm:spPr/>
      <dgm:t>
        <a:bodyPr/>
        <a:lstStyle/>
        <a:p>
          <a:r>
            <a:rPr lang="ro-RO" sz="1200">
              <a:solidFill>
                <a:schemeClr val="tx1"/>
              </a:solidFill>
              <a:latin typeface="Times New Roman" panose="02020603050405020304" pitchFamily="18" charset="0"/>
              <a:cs typeface="Times New Roman" panose="02020603050405020304" pitchFamily="18" charset="0"/>
            </a:rPr>
            <a:t>„Securitatea este abilitatea unei naţiuni de a-şi proteja valorile interne de ameninţări externe (Enciclopedia internaţională a ştiinţelor sociale) ”; </a:t>
          </a:r>
          <a:endParaRPr lang="en-US" sz="1200" dirty="0">
            <a:solidFill>
              <a:schemeClr val="tx1"/>
            </a:solidFill>
            <a:latin typeface="Times New Roman" panose="02020603050405020304" pitchFamily="18" charset="0"/>
            <a:cs typeface="Times New Roman" panose="02020603050405020304" pitchFamily="18" charset="0"/>
          </a:endParaRPr>
        </a:p>
      </dgm:t>
    </dgm:pt>
    <dgm:pt modelId="{8C56D1A2-4542-4674-A6E7-40F1700D8F89}" type="parTrans" cxnId="{74DE9FFE-0090-4BEC-A43A-CFB413C05128}">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05EA642A-FEBB-4B44-A930-408B07BB8A7E}" type="sibTrans" cxnId="{74DE9FFE-0090-4BEC-A43A-CFB413C05128}">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49284ABE-C6B0-4071-A705-EB2F981AC805}">
      <dgm:prSet phldrT="[Текст]" custT="1"/>
      <dgm:spPr/>
      <dgm:t>
        <a:bodyPr/>
        <a:lstStyle/>
        <a:p>
          <a:r>
            <a:rPr lang="ro-RO" sz="1200">
              <a:solidFill>
                <a:schemeClr val="tx1"/>
              </a:solidFill>
              <a:latin typeface="Times New Roman" panose="02020603050405020304" pitchFamily="18" charset="0"/>
              <a:cs typeface="Times New Roman" panose="02020603050405020304" pitchFamily="18" charset="0"/>
            </a:rPr>
            <a:t>„Securitatea reprezintă prezervarea, în condiţii acceptabile de evoluţie, a patternurilor tradiţionale de limbă, cultură, asociere şi identitatea naţională, religioasă şi de obiceiuri” (Ole Waever, 1993) ; </a:t>
          </a:r>
          <a:endParaRPr lang="en-US" sz="1200" dirty="0">
            <a:solidFill>
              <a:schemeClr val="tx1"/>
            </a:solidFill>
            <a:latin typeface="Times New Roman" panose="02020603050405020304" pitchFamily="18" charset="0"/>
            <a:cs typeface="Times New Roman" panose="02020603050405020304" pitchFamily="18" charset="0"/>
          </a:endParaRPr>
        </a:p>
      </dgm:t>
    </dgm:pt>
    <dgm:pt modelId="{5DA38209-C5AB-49D8-B500-428D0B678107}" type="parTrans" cxnId="{CA0B6538-E644-4A95-94E1-43CA2A3935E2}">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42EBBBF5-AA6B-46BB-A328-9D8A86F6E143}" type="sibTrans" cxnId="{CA0B6538-E644-4A95-94E1-43CA2A3935E2}">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226E148E-5BEF-4FD9-85E9-17D8BCF249AC}">
      <dgm:prSet phldrT="[Текст]" custT="1"/>
      <dgm:spPr/>
      <dgm:t>
        <a:bodyPr/>
        <a:lstStyle/>
        <a:p>
          <a:r>
            <a:rPr lang="ro-RO" sz="1200">
              <a:solidFill>
                <a:schemeClr val="tx1"/>
              </a:solidFill>
              <a:latin typeface="Times New Roman" panose="02020603050405020304" pitchFamily="18" charset="0"/>
              <a:cs typeface="Times New Roman" panose="02020603050405020304" pitchFamily="18" charset="0"/>
            </a:rPr>
            <a:t>„Securitatea înseamnă absenţa ameninţărilor împotriva unor valori importante, care poate fi absolută (lipsa oricărui risc ori ameninţare) sau de tip deplorabilă (într-o utilitate implacabilă)”</a:t>
          </a:r>
          <a:r>
            <a:rPr lang="ro-RO" sz="1200" b="1">
              <a:solidFill>
                <a:schemeClr val="tx1"/>
              </a:solidFill>
              <a:latin typeface="Times New Roman" panose="02020603050405020304" pitchFamily="18" charset="0"/>
              <a:cs typeface="Times New Roman" panose="02020603050405020304" pitchFamily="18" charset="0"/>
            </a:rPr>
            <a:t> </a:t>
          </a:r>
          <a:r>
            <a:rPr lang="ro-RO" sz="120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dgm:t>
    </dgm:pt>
    <dgm:pt modelId="{9DE3D064-B57F-4796-AE36-62983BBF33C4}" type="parTrans" cxnId="{A6E6B407-105C-4A5A-A5E1-015C9092B688}">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721AAFEF-6918-4F33-BC07-6CCFCC2C45DB}" type="sibTrans" cxnId="{A6E6B407-105C-4A5A-A5E1-015C9092B688}">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AFE1D633-DA49-4C45-8A4F-0B679C7EA59D}">
      <dgm:prSet phldrT="[Текст]" custT="1"/>
      <dgm:spPr/>
      <dgm:t>
        <a:bodyPr/>
        <a:lstStyle/>
        <a:p>
          <a:r>
            <a:rPr lang="ro-RO" sz="1200" dirty="0">
              <a:solidFill>
                <a:schemeClr val="tx1"/>
              </a:solidFill>
              <a:latin typeface="Times New Roman" panose="02020603050405020304" pitchFamily="18" charset="0"/>
              <a:cs typeface="Times New Roman" panose="02020603050405020304" pitchFamily="18" charset="0"/>
            </a:rPr>
            <a:t>„Securitatea este lipsa relativă a războiului” (Ian Bellany, 1981);</a:t>
          </a:r>
          <a:endParaRPr lang="en-US" sz="1200" dirty="0">
            <a:solidFill>
              <a:schemeClr val="tx1"/>
            </a:solidFill>
            <a:latin typeface="Times New Roman" panose="02020603050405020304" pitchFamily="18" charset="0"/>
            <a:cs typeface="Times New Roman" panose="02020603050405020304" pitchFamily="18" charset="0"/>
          </a:endParaRPr>
        </a:p>
      </dgm:t>
    </dgm:pt>
    <dgm:pt modelId="{05B7494F-5022-47FB-AFDF-9D2514CB0FB9}" type="parTrans" cxnId="{2EBB3EB4-5DF8-46A8-8A4C-C33388394BCB}">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DE804EA3-DAB1-438E-B29E-C5A34BE1F155}" type="sibTrans" cxnId="{2EBB3EB4-5DF8-46A8-8A4C-C33388394BCB}">
      <dgm:prSet/>
      <dgm:spPr/>
      <dgm:t>
        <a:bodyPr/>
        <a:lstStyle/>
        <a:p>
          <a:endParaRPr lang="en-US" sz="1200">
            <a:solidFill>
              <a:schemeClr val="tx1"/>
            </a:solidFill>
            <a:latin typeface="Times New Roman" panose="02020603050405020304" pitchFamily="18" charset="0"/>
            <a:cs typeface="Times New Roman" panose="02020603050405020304" pitchFamily="18" charset="0"/>
          </a:endParaRPr>
        </a:p>
      </dgm:t>
    </dgm:pt>
    <dgm:pt modelId="{C9524C82-00BE-44F6-AAAE-8A7B5E257119}" type="pres">
      <dgm:prSet presAssocID="{36F7481A-D8F9-4E9B-BAC9-20BFBC74BE3C}" presName="Name0" presStyleCnt="0">
        <dgm:presLayoutVars>
          <dgm:chMax val="7"/>
          <dgm:chPref val="7"/>
          <dgm:dir/>
        </dgm:presLayoutVars>
      </dgm:prSet>
      <dgm:spPr/>
    </dgm:pt>
    <dgm:pt modelId="{0F93F459-3F17-4E3F-B9E4-9621D9B44A60}" type="pres">
      <dgm:prSet presAssocID="{36F7481A-D8F9-4E9B-BAC9-20BFBC74BE3C}" presName="Name1" presStyleCnt="0"/>
      <dgm:spPr/>
    </dgm:pt>
    <dgm:pt modelId="{0490DA07-CD82-443C-B608-F186A693FFA5}" type="pres">
      <dgm:prSet presAssocID="{36F7481A-D8F9-4E9B-BAC9-20BFBC74BE3C}" presName="cycle" presStyleCnt="0"/>
      <dgm:spPr/>
    </dgm:pt>
    <dgm:pt modelId="{E8C42C48-D7DE-4590-AF6C-50B326638164}" type="pres">
      <dgm:prSet presAssocID="{36F7481A-D8F9-4E9B-BAC9-20BFBC74BE3C}" presName="srcNode" presStyleLbl="node1" presStyleIdx="0" presStyleCnt="5"/>
      <dgm:spPr/>
    </dgm:pt>
    <dgm:pt modelId="{21A10A19-C967-457A-A675-5A8F46475307}" type="pres">
      <dgm:prSet presAssocID="{36F7481A-D8F9-4E9B-BAC9-20BFBC74BE3C}" presName="conn" presStyleLbl="parChTrans1D2" presStyleIdx="0" presStyleCnt="1"/>
      <dgm:spPr/>
    </dgm:pt>
    <dgm:pt modelId="{B9865E54-10D5-4B20-B536-7F25D8718133}" type="pres">
      <dgm:prSet presAssocID="{36F7481A-D8F9-4E9B-BAC9-20BFBC74BE3C}" presName="extraNode" presStyleLbl="node1" presStyleIdx="0" presStyleCnt="5"/>
      <dgm:spPr/>
    </dgm:pt>
    <dgm:pt modelId="{EC8FE07C-33F1-4AE3-A87D-769D9BBD0DFD}" type="pres">
      <dgm:prSet presAssocID="{36F7481A-D8F9-4E9B-BAC9-20BFBC74BE3C}" presName="dstNode" presStyleLbl="node1" presStyleIdx="0" presStyleCnt="5"/>
      <dgm:spPr/>
    </dgm:pt>
    <dgm:pt modelId="{4B143579-01AB-4997-8DED-3D9278332A7D}" type="pres">
      <dgm:prSet presAssocID="{BA62F43E-8A44-4742-ACE7-0B6C04EE2B86}" presName="text_1" presStyleLbl="node1" presStyleIdx="0" presStyleCnt="5">
        <dgm:presLayoutVars>
          <dgm:bulletEnabled val="1"/>
        </dgm:presLayoutVars>
      </dgm:prSet>
      <dgm:spPr/>
    </dgm:pt>
    <dgm:pt modelId="{C9B0651F-E2D6-4E82-9F6A-133E6744701E}" type="pres">
      <dgm:prSet presAssocID="{BA62F43E-8A44-4742-ACE7-0B6C04EE2B86}" presName="accent_1" presStyleCnt="0"/>
      <dgm:spPr/>
    </dgm:pt>
    <dgm:pt modelId="{4228A1C3-CC77-4FD4-9745-942AF2153AFF}" type="pres">
      <dgm:prSet presAssocID="{BA62F43E-8A44-4742-ACE7-0B6C04EE2B86}" presName="accentRepeatNode" presStyleLbl="solidFgAcc1" presStyleIdx="0" presStyleCnt="5"/>
      <dgm:spPr/>
    </dgm:pt>
    <dgm:pt modelId="{D3F66F20-CA22-4A95-860A-F2643C2DAF5D}" type="pres">
      <dgm:prSet presAssocID="{DBF0CD29-286C-4CE6-ACE7-3432DC354526}" presName="text_2" presStyleLbl="node1" presStyleIdx="1" presStyleCnt="5">
        <dgm:presLayoutVars>
          <dgm:bulletEnabled val="1"/>
        </dgm:presLayoutVars>
      </dgm:prSet>
      <dgm:spPr/>
    </dgm:pt>
    <dgm:pt modelId="{C7CAAEB4-CC0E-4641-BABB-583A7DF52864}" type="pres">
      <dgm:prSet presAssocID="{DBF0CD29-286C-4CE6-ACE7-3432DC354526}" presName="accent_2" presStyleCnt="0"/>
      <dgm:spPr/>
    </dgm:pt>
    <dgm:pt modelId="{C65BB338-30E6-4896-9F95-E36582F1AD70}" type="pres">
      <dgm:prSet presAssocID="{DBF0CD29-286C-4CE6-ACE7-3432DC354526}" presName="accentRepeatNode" presStyleLbl="solidFgAcc1" presStyleIdx="1" presStyleCnt="5"/>
      <dgm:spPr/>
    </dgm:pt>
    <dgm:pt modelId="{0D386D6B-9A56-4EE3-8A70-9A2B0EA1807A}" type="pres">
      <dgm:prSet presAssocID="{49284ABE-C6B0-4071-A705-EB2F981AC805}" presName="text_3" presStyleLbl="node1" presStyleIdx="2" presStyleCnt="5">
        <dgm:presLayoutVars>
          <dgm:bulletEnabled val="1"/>
        </dgm:presLayoutVars>
      </dgm:prSet>
      <dgm:spPr/>
    </dgm:pt>
    <dgm:pt modelId="{C5F4EC4A-01D9-4D27-B2AA-BCA7FC52AAA4}" type="pres">
      <dgm:prSet presAssocID="{49284ABE-C6B0-4071-A705-EB2F981AC805}" presName="accent_3" presStyleCnt="0"/>
      <dgm:spPr/>
    </dgm:pt>
    <dgm:pt modelId="{2AF093D3-5F52-483B-A6D9-A7C2FD22BC6A}" type="pres">
      <dgm:prSet presAssocID="{49284ABE-C6B0-4071-A705-EB2F981AC805}" presName="accentRepeatNode" presStyleLbl="solidFgAcc1" presStyleIdx="2" presStyleCnt="5"/>
      <dgm:spPr/>
    </dgm:pt>
    <dgm:pt modelId="{272F1CE9-DC6C-4E4C-AF87-AB6643014795}" type="pres">
      <dgm:prSet presAssocID="{226E148E-5BEF-4FD9-85E9-17D8BCF249AC}" presName="text_4" presStyleLbl="node1" presStyleIdx="3" presStyleCnt="5">
        <dgm:presLayoutVars>
          <dgm:bulletEnabled val="1"/>
        </dgm:presLayoutVars>
      </dgm:prSet>
      <dgm:spPr/>
    </dgm:pt>
    <dgm:pt modelId="{A6B1B2ED-CBD7-4911-9586-B07F536905CD}" type="pres">
      <dgm:prSet presAssocID="{226E148E-5BEF-4FD9-85E9-17D8BCF249AC}" presName="accent_4" presStyleCnt="0"/>
      <dgm:spPr/>
    </dgm:pt>
    <dgm:pt modelId="{80620B44-0702-4C47-9AC4-9FF5C63B4E51}" type="pres">
      <dgm:prSet presAssocID="{226E148E-5BEF-4FD9-85E9-17D8BCF249AC}" presName="accentRepeatNode" presStyleLbl="solidFgAcc1" presStyleIdx="3" presStyleCnt="5"/>
      <dgm:spPr/>
    </dgm:pt>
    <dgm:pt modelId="{6D35BC30-A18B-4016-BA3A-DEC9A5C9E876}" type="pres">
      <dgm:prSet presAssocID="{AFE1D633-DA49-4C45-8A4F-0B679C7EA59D}" presName="text_5" presStyleLbl="node1" presStyleIdx="4" presStyleCnt="5">
        <dgm:presLayoutVars>
          <dgm:bulletEnabled val="1"/>
        </dgm:presLayoutVars>
      </dgm:prSet>
      <dgm:spPr/>
    </dgm:pt>
    <dgm:pt modelId="{C4220CCE-F5AC-4258-B47B-075CD4A927C3}" type="pres">
      <dgm:prSet presAssocID="{AFE1D633-DA49-4C45-8A4F-0B679C7EA59D}" presName="accent_5" presStyleCnt="0"/>
      <dgm:spPr/>
    </dgm:pt>
    <dgm:pt modelId="{6F27777E-7C27-4217-BBD1-0843968CE0E9}" type="pres">
      <dgm:prSet presAssocID="{AFE1D633-DA49-4C45-8A4F-0B679C7EA59D}" presName="accentRepeatNode" presStyleLbl="solidFgAcc1" presStyleIdx="4" presStyleCnt="5"/>
      <dgm:spPr/>
    </dgm:pt>
  </dgm:ptLst>
  <dgm:cxnLst>
    <dgm:cxn modelId="{A6E6B407-105C-4A5A-A5E1-015C9092B688}" srcId="{36F7481A-D8F9-4E9B-BAC9-20BFBC74BE3C}" destId="{226E148E-5BEF-4FD9-85E9-17D8BCF249AC}" srcOrd="3" destOrd="0" parTransId="{9DE3D064-B57F-4796-AE36-62983BBF33C4}" sibTransId="{721AAFEF-6918-4F33-BC07-6CCFCC2C45DB}"/>
    <dgm:cxn modelId="{B9612923-55C9-492C-8CD5-165AE7FDC905}" type="presOf" srcId="{BA62F43E-8A44-4742-ACE7-0B6C04EE2B86}" destId="{4B143579-01AB-4997-8DED-3D9278332A7D}" srcOrd="0" destOrd="0" presId="urn:microsoft.com/office/officeart/2008/layout/VerticalCurvedList"/>
    <dgm:cxn modelId="{CA0B6538-E644-4A95-94E1-43CA2A3935E2}" srcId="{36F7481A-D8F9-4E9B-BAC9-20BFBC74BE3C}" destId="{49284ABE-C6B0-4071-A705-EB2F981AC805}" srcOrd="2" destOrd="0" parTransId="{5DA38209-C5AB-49D8-B500-428D0B678107}" sibTransId="{42EBBBF5-AA6B-46BB-A328-9D8A86F6E143}"/>
    <dgm:cxn modelId="{63A9F53A-AAC7-42B2-82EC-F1501973D98B}" srcId="{36F7481A-D8F9-4E9B-BAC9-20BFBC74BE3C}" destId="{BA62F43E-8A44-4742-ACE7-0B6C04EE2B86}" srcOrd="0" destOrd="0" parTransId="{4856806B-F410-4415-89CC-F1E2921764D5}" sibTransId="{CA491526-BD5F-41EF-8156-041E960793CE}"/>
    <dgm:cxn modelId="{098F1E3F-AB1F-4E94-93B5-BC5399771180}" type="presOf" srcId="{DBF0CD29-286C-4CE6-ACE7-3432DC354526}" destId="{D3F66F20-CA22-4A95-860A-F2643C2DAF5D}" srcOrd="0" destOrd="0" presId="urn:microsoft.com/office/officeart/2008/layout/VerticalCurvedList"/>
    <dgm:cxn modelId="{A34D2A61-8AF4-4712-8DFE-12E7A41F0D58}" type="presOf" srcId="{AFE1D633-DA49-4C45-8A4F-0B679C7EA59D}" destId="{6D35BC30-A18B-4016-BA3A-DEC9A5C9E876}" srcOrd="0" destOrd="0" presId="urn:microsoft.com/office/officeart/2008/layout/VerticalCurvedList"/>
    <dgm:cxn modelId="{006A7086-A859-4091-A1E3-F6F8C3DA2A71}" type="presOf" srcId="{36F7481A-D8F9-4E9B-BAC9-20BFBC74BE3C}" destId="{C9524C82-00BE-44F6-AAAE-8A7B5E257119}" srcOrd="0" destOrd="0" presId="urn:microsoft.com/office/officeart/2008/layout/VerticalCurvedList"/>
    <dgm:cxn modelId="{3B60EF87-3097-4314-AC15-E2A4DD714B10}" type="presOf" srcId="{CA491526-BD5F-41EF-8156-041E960793CE}" destId="{21A10A19-C967-457A-A675-5A8F46475307}" srcOrd="0" destOrd="0" presId="urn:microsoft.com/office/officeart/2008/layout/VerticalCurvedList"/>
    <dgm:cxn modelId="{BB28A199-BF05-4360-807B-DC855C60062C}" type="presOf" srcId="{49284ABE-C6B0-4071-A705-EB2F981AC805}" destId="{0D386D6B-9A56-4EE3-8A70-9A2B0EA1807A}" srcOrd="0" destOrd="0" presId="urn:microsoft.com/office/officeart/2008/layout/VerticalCurvedList"/>
    <dgm:cxn modelId="{2EBB3EB4-5DF8-46A8-8A4C-C33388394BCB}" srcId="{36F7481A-D8F9-4E9B-BAC9-20BFBC74BE3C}" destId="{AFE1D633-DA49-4C45-8A4F-0B679C7EA59D}" srcOrd="4" destOrd="0" parTransId="{05B7494F-5022-47FB-AFDF-9D2514CB0FB9}" sibTransId="{DE804EA3-DAB1-438E-B29E-C5A34BE1F155}"/>
    <dgm:cxn modelId="{7F26DECE-6C6F-4E14-B078-8B58E66C5730}" type="presOf" srcId="{226E148E-5BEF-4FD9-85E9-17D8BCF249AC}" destId="{272F1CE9-DC6C-4E4C-AF87-AB6643014795}" srcOrd="0" destOrd="0" presId="urn:microsoft.com/office/officeart/2008/layout/VerticalCurvedList"/>
    <dgm:cxn modelId="{74DE9FFE-0090-4BEC-A43A-CFB413C05128}" srcId="{36F7481A-D8F9-4E9B-BAC9-20BFBC74BE3C}" destId="{DBF0CD29-286C-4CE6-ACE7-3432DC354526}" srcOrd="1" destOrd="0" parTransId="{8C56D1A2-4542-4674-A6E7-40F1700D8F89}" sibTransId="{05EA642A-FEBB-4B44-A930-408B07BB8A7E}"/>
    <dgm:cxn modelId="{ACE3CCEE-C188-4ECD-9B55-004965BBB09B}" type="presParOf" srcId="{C9524C82-00BE-44F6-AAAE-8A7B5E257119}" destId="{0F93F459-3F17-4E3F-B9E4-9621D9B44A60}" srcOrd="0" destOrd="0" presId="urn:microsoft.com/office/officeart/2008/layout/VerticalCurvedList"/>
    <dgm:cxn modelId="{1BEBA6A1-3F95-41AD-B272-6FE6DBB94118}" type="presParOf" srcId="{0F93F459-3F17-4E3F-B9E4-9621D9B44A60}" destId="{0490DA07-CD82-443C-B608-F186A693FFA5}" srcOrd="0" destOrd="0" presId="urn:microsoft.com/office/officeart/2008/layout/VerticalCurvedList"/>
    <dgm:cxn modelId="{D7C54932-BB2A-4BCE-B1EE-9436A429E990}" type="presParOf" srcId="{0490DA07-CD82-443C-B608-F186A693FFA5}" destId="{E8C42C48-D7DE-4590-AF6C-50B326638164}" srcOrd="0" destOrd="0" presId="urn:microsoft.com/office/officeart/2008/layout/VerticalCurvedList"/>
    <dgm:cxn modelId="{D1E1B140-9EE4-4CB8-B9D1-6FEBABD37985}" type="presParOf" srcId="{0490DA07-CD82-443C-B608-F186A693FFA5}" destId="{21A10A19-C967-457A-A675-5A8F46475307}" srcOrd="1" destOrd="0" presId="urn:microsoft.com/office/officeart/2008/layout/VerticalCurvedList"/>
    <dgm:cxn modelId="{9DD742F5-E2B3-4C88-B9BF-C74888E4B0E8}" type="presParOf" srcId="{0490DA07-CD82-443C-B608-F186A693FFA5}" destId="{B9865E54-10D5-4B20-B536-7F25D8718133}" srcOrd="2" destOrd="0" presId="urn:microsoft.com/office/officeart/2008/layout/VerticalCurvedList"/>
    <dgm:cxn modelId="{88919153-4877-45D6-B4DD-366BACCD6576}" type="presParOf" srcId="{0490DA07-CD82-443C-B608-F186A693FFA5}" destId="{EC8FE07C-33F1-4AE3-A87D-769D9BBD0DFD}" srcOrd="3" destOrd="0" presId="urn:microsoft.com/office/officeart/2008/layout/VerticalCurvedList"/>
    <dgm:cxn modelId="{6758BCE1-110A-4C39-9D18-8647C6726C65}" type="presParOf" srcId="{0F93F459-3F17-4E3F-B9E4-9621D9B44A60}" destId="{4B143579-01AB-4997-8DED-3D9278332A7D}" srcOrd="1" destOrd="0" presId="urn:microsoft.com/office/officeart/2008/layout/VerticalCurvedList"/>
    <dgm:cxn modelId="{024C5764-B2C5-473C-9554-CCB6CB0EF2DA}" type="presParOf" srcId="{0F93F459-3F17-4E3F-B9E4-9621D9B44A60}" destId="{C9B0651F-E2D6-4E82-9F6A-133E6744701E}" srcOrd="2" destOrd="0" presId="urn:microsoft.com/office/officeart/2008/layout/VerticalCurvedList"/>
    <dgm:cxn modelId="{EEED6228-18C7-4CC0-9F69-8052C6DE99BB}" type="presParOf" srcId="{C9B0651F-E2D6-4E82-9F6A-133E6744701E}" destId="{4228A1C3-CC77-4FD4-9745-942AF2153AFF}" srcOrd="0" destOrd="0" presId="urn:microsoft.com/office/officeart/2008/layout/VerticalCurvedList"/>
    <dgm:cxn modelId="{6F12090F-4FC6-447B-8374-C20DB4098332}" type="presParOf" srcId="{0F93F459-3F17-4E3F-B9E4-9621D9B44A60}" destId="{D3F66F20-CA22-4A95-860A-F2643C2DAF5D}" srcOrd="3" destOrd="0" presId="urn:microsoft.com/office/officeart/2008/layout/VerticalCurvedList"/>
    <dgm:cxn modelId="{674217DF-049E-44FB-B1D9-E0A38FF2FFA9}" type="presParOf" srcId="{0F93F459-3F17-4E3F-B9E4-9621D9B44A60}" destId="{C7CAAEB4-CC0E-4641-BABB-583A7DF52864}" srcOrd="4" destOrd="0" presId="urn:microsoft.com/office/officeart/2008/layout/VerticalCurvedList"/>
    <dgm:cxn modelId="{8C40D7F6-647F-4D92-9B15-424EB17969CA}" type="presParOf" srcId="{C7CAAEB4-CC0E-4641-BABB-583A7DF52864}" destId="{C65BB338-30E6-4896-9F95-E36582F1AD70}" srcOrd="0" destOrd="0" presId="urn:microsoft.com/office/officeart/2008/layout/VerticalCurvedList"/>
    <dgm:cxn modelId="{D75C9FEB-D92C-400B-ADEE-FA24E9AD0FD7}" type="presParOf" srcId="{0F93F459-3F17-4E3F-B9E4-9621D9B44A60}" destId="{0D386D6B-9A56-4EE3-8A70-9A2B0EA1807A}" srcOrd="5" destOrd="0" presId="urn:microsoft.com/office/officeart/2008/layout/VerticalCurvedList"/>
    <dgm:cxn modelId="{506A6CBD-C30D-443F-A959-4E2A107409AF}" type="presParOf" srcId="{0F93F459-3F17-4E3F-B9E4-9621D9B44A60}" destId="{C5F4EC4A-01D9-4D27-B2AA-BCA7FC52AAA4}" srcOrd="6" destOrd="0" presId="urn:microsoft.com/office/officeart/2008/layout/VerticalCurvedList"/>
    <dgm:cxn modelId="{63C947AE-7DF4-4373-AA86-83F37722BF74}" type="presParOf" srcId="{C5F4EC4A-01D9-4D27-B2AA-BCA7FC52AAA4}" destId="{2AF093D3-5F52-483B-A6D9-A7C2FD22BC6A}" srcOrd="0" destOrd="0" presId="urn:microsoft.com/office/officeart/2008/layout/VerticalCurvedList"/>
    <dgm:cxn modelId="{60935A55-8239-4F58-9829-5D42CA2313EB}" type="presParOf" srcId="{0F93F459-3F17-4E3F-B9E4-9621D9B44A60}" destId="{272F1CE9-DC6C-4E4C-AF87-AB6643014795}" srcOrd="7" destOrd="0" presId="urn:microsoft.com/office/officeart/2008/layout/VerticalCurvedList"/>
    <dgm:cxn modelId="{19410E49-9849-430F-915D-8867FEEC4DB8}" type="presParOf" srcId="{0F93F459-3F17-4E3F-B9E4-9621D9B44A60}" destId="{A6B1B2ED-CBD7-4911-9586-B07F536905CD}" srcOrd="8" destOrd="0" presId="urn:microsoft.com/office/officeart/2008/layout/VerticalCurvedList"/>
    <dgm:cxn modelId="{187AAB31-C6C9-4AE3-944E-932214E705DF}" type="presParOf" srcId="{A6B1B2ED-CBD7-4911-9586-B07F536905CD}" destId="{80620B44-0702-4C47-9AC4-9FF5C63B4E51}" srcOrd="0" destOrd="0" presId="urn:microsoft.com/office/officeart/2008/layout/VerticalCurvedList"/>
    <dgm:cxn modelId="{C1D33F96-999E-42A5-9625-BB511E332BC9}" type="presParOf" srcId="{0F93F459-3F17-4E3F-B9E4-9621D9B44A60}" destId="{6D35BC30-A18B-4016-BA3A-DEC9A5C9E876}" srcOrd="9" destOrd="0" presId="urn:microsoft.com/office/officeart/2008/layout/VerticalCurvedList"/>
    <dgm:cxn modelId="{ECA446DC-B859-44AD-85F3-67554257C829}" type="presParOf" srcId="{0F93F459-3F17-4E3F-B9E4-9621D9B44A60}" destId="{C4220CCE-F5AC-4258-B47B-075CD4A927C3}" srcOrd="10" destOrd="0" presId="urn:microsoft.com/office/officeart/2008/layout/VerticalCurvedList"/>
    <dgm:cxn modelId="{5F82DCAE-C5B0-47FA-BF34-2E19C7D04E5B}" type="presParOf" srcId="{C4220CCE-F5AC-4258-B47B-075CD4A927C3}" destId="{6F27777E-7C27-4217-BBD1-0843968CE0E9}"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9871AE-966D-4A69-8C7E-E6119EB10719}"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9EE9898C-1AD2-40DB-95A9-70849AD6F840}">
      <dgm:prSet phldrT="[Текст]" custT="1"/>
      <dgm:spPr/>
      <dgm:t>
        <a:bodyPr/>
        <a:lstStyle/>
        <a:p>
          <a:r>
            <a:rPr lang="ro-MD" sz="3200" b="1" dirty="0">
              <a:solidFill>
                <a:schemeClr val="tx1"/>
              </a:solidFill>
              <a:latin typeface="Times New Roman" panose="02020603050405020304" pitchFamily="18" charset="0"/>
              <a:cs typeface="Times New Roman" panose="02020603050405020304" pitchFamily="18" charset="0"/>
            </a:rPr>
            <a:t>Protecția</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6CB4D6A9-8B43-49DD-B8B8-AF7FD141D466}" type="parTrans" cxnId="{D16091F1-D22A-4646-9E5C-E841B796AC62}">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1AE97EDB-D358-4BC8-94E9-332CB6701BCD}" type="sibTrans" cxnId="{D16091F1-D22A-4646-9E5C-E841B796AC62}">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EC8F12F8-8C11-4E92-99EA-715605F7A9E4}">
      <dgm:prSet phldrT="[Текст]" custT="1"/>
      <dgm:spPr/>
      <dgm:t>
        <a:bodyPr/>
        <a:lstStyle/>
        <a:p>
          <a:r>
            <a:rPr lang="ro-MD" sz="1600" dirty="0">
              <a:solidFill>
                <a:schemeClr val="tx1"/>
              </a:solidFill>
              <a:latin typeface="Times New Roman" panose="02020603050405020304" pitchFamily="18" charset="0"/>
              <a:cs typeface="Times New Roman" panose="02020603050405020304" pitchFamily="18" charset="0"/>
            </a:rPr>
            <a:t>Capaciatatea de a împiedica sau întârzia producerea unui eveniment nedorit (protecția apriori), precum și de a realua activitatea de bază după producerea acestuia (protecția aposteori).</a:t>
          </a:r>
          <a:endParaRPr lang="en-US" sz="1600" dirty="0">
            <a:solidFill>
              <a:schemeClr val="tx1"/>
            </a:solidFill>
            <a:latin typeface="Times New Roman" panose="02020603050405020304" pitchFamily="18" charset="0"/>
            <a:cs typeface="Times New Roman" panose="02020603050405020304" pitchFamily="18" charset="0"/>
          </a:endParaRPr>
        </a:p>
      </dgm:t>
    </dgm:pt>
    <dgm:pt modelId="{B5705A7F-9800-4559-AD8D-776E09FF3ABE}" type="parTrans" cxnId="{EE8CC66D-D317-40D6-95C4-3EE58D410682}">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489252FE-15DD-41A9-8155-AC26681B953A}" type="sibTrans" cxnId="{EE8CC66D-D317-40D6-95C4-3EE58D410682}">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9C07958-7D9D-4049-BBF0-6235BFAFE623}">
      <dgm:prSet phldrT="[Текст]" custT="1"/>
      <dgm:spPr/>
      <dgm:t>
        <a:bodyPr/>
        <a:lstStyle/>
        <a:p>
          <a:r>
            <a:rPr lang="ro-MD" sz="2800" b="1" dirty="0">
              <a:solidFill>
                <a:schemeClr val="tx1"/>
              </a:solidFill>
              <a:latin typeface="Times New Roman" panose="02020603050405020304" pitchFamily="18" charset="0"/>
              <a:cs typeface="Times New Roman" panose="02020603050405020304" pitchFamily="18" charset="0"/>
            </a:rPr>
            <a:t>Descurajarea</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ED14424E-7863-4B89-9E30-C752FA838C41}" type="parTrans" cxnId="{5D13AC3F-9340-4346-9A5B-352A765FD1ED}">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D3DA421-E246-4F6B-B77A-3BC3EB7FE84C}" type="sibTrans" cxnId="{5D13AC3F-9340-4346-9A5B-352A765FD1ED}">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B02A402-B6FC-4167-91C6-2234B433CFE0}">
      <dgm:prSet phldrT="[Текст]" custT="1"/>
      <dgm:spPr/>
      <dgm:t>
        <a:bodyPr/>
        <a:lstStyle/>
        <a:p>
          <a:r>
            <a:rPr lang="ro-MD" sz="1500" dirty="0">
              <a:solidFill>
                <a:schemeClr val="tx1"/>
              </a:solidFill>
              <a:latin typeface="Times New Roman" panose="02020603050405020304" pitchFamily="18" charset="0"/>
              <a:cs typeface="Times New Roman" panose="02020603050405020304" pitchFamily="18" charset="0"/>
            </a:rPr>
            <a:t>Capacitatea de a influența un infractor să se abțină de la comiterea atacului. </a:t>
          </a:r>
          <a:endParaRPr lang="en-US" sz="1500" dirty="0">
            <a:solidFill>
              <a:schemeClr val="tx1"/>
            </a:solidFill>
            <a:latin typeface="Times New Roman" panose="02020603050405020304" pitchFamily="18" charset="0"/>
            <a:cs typeface="Times New Roman" panose="02020603050405020304" pitchFamily="18" charset="0"/>
          </a:endParaRPr>
        </a:p>
      </dgm:t>
    </dgm:pt>
    <dgm:pt modelId="{1D62065A-9E91-4497-917F-D00D59699DBA}" type="parTrans" cxnId="{33279917-A942-4252-90C1-BD92A0D49B9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02F3CDFD-A072-4D6D-A339-48338D58B9F8}" type="sibTrans" cxnId="{33279917-A942-4252-90C1-BD92A0D49B9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4D504970-9B69-431E-8950-A5A20382F90C}">
      <dgm:prSet custT="1"/>
      <dgm:spPr/>
      <dgm:t>
        <a:bodyPr/>
        <a:lstStyle/>
        <a:p>
          <a:r>
            <a:rPr lang="ro-MD" sz="2800" b="1" dirty="0">
              <a:solidFill>
                <a:schemeClr val="tx1"/>
              </a:solidFill>
              <a:latin typeface="Times New Roman" panose="02020603050405020304" pitchFamily="18" charset="0"/>
              <a:cs typeface="Times New Roman" panose="02020603050405020304" pitchFamily="18" charset="0"/>
            </a:rPr>
            <a:t>Prelucrarea evenimentului nedorit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D7FF2175-2076-4A37-8666-7DADAB89F06D}" type="parTrans" cxnId="{7BB49576-8B13-4441-AB4E-BC9F06E3CCD7}">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52435007-36C9-4472-AA0F-A804DAEDD633}" type="sibTrans" cxnId="{7BB49576-8B13-4441-AB4E-BC9F06E3CCD7}">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C2721BEA-5977-4958-9FC9-0FE5021BB048}">
      <dgm:prSet phldrT="[Текст]" custT="1"/>
      <dgm:spPr/>
      <dgm:t>
        <a:bodyPr/>
        <a:lstStyle/>
        <a:p>
          <a:r>
            <a:rPr lang="ro-MD" sz="1500" dirty="0">
              <a:solidFill>
                <a:schemeClr val="tx1"/>
              </a:solidFill>
              <a:latin typeface="Times New Roman" panose="02020603050405020304" pitchFamily="18" charset="0"/>
              <a:cs typeface="Times New Roman" panose="02020603050405020304" pitchFamily="18" charset="0"/>
            </a:rPr>
            <a:t>Descurajarea poate fi psihologică (mediatizarea existenței măsurilor de securitate), cât și de fpat (dotarea reală cu mecanisme de securitate). </a:t>
          </a:r>
          <a:endParaRPr lang="en-US" sz="1500" dirty="0">
            <a:solidFill>
              <a:schemeClr val="tx1"/>
            </a:solidFill>
            <a:latin typeface="Times New Roman" panose="02020603050405020304" pitchFamily="18" charset="0"/>
            <a:cs typeface="Times New Roman" panose="02020603050405020304" pitchFamily="18" charset="0"/>
          </a:endParaRPr>
        </a:p>
      </dgm:t>
    </dgm:pt>
    <dgm:pt modelId="{4A97B257-64B4-4602-8055-B2E50B682DC7}" type="parTrans" cxnId="{BB9FF356-0E1D-46BC-A16C-0308EB4B51AF}">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11E3780-A6FD-48DD-B53A-B12961170150}" type="sibTrans" cxnId="{BB9FF356-0E1D-46BC-A16C-0308EB4B51AF}">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4CFCFF9A-6A67-4E76-8E69-1C545EB7C0F6}">
      <dgm:prSet custT="1"/>
      <dgm:spPr/>
      <dgm:t>
        <a:bodyPr/>
        <a:lstStyle/>
        <a:p>
          <a:r>
            <a:rPr lang="ro-MD" sz="1600" dirty="0">
              <a:solidFill>
                <a:schemeClr val="tx1"/>
              </a:solidFill>
              <a:latin typeface="Times New Roman" panose="02020603050405020304" pitchFamily="18" charset="0"/>
              <a:cs typeface="Times New Roman" panose="02020603050405020304" pitchFamily="18" charset="0"/>
            </a:rPr>
            <a:t>Calificarea evenimentului;</a:t>
          </a:r>
          <a:endParaRPr lang="en-US" sz="1600" dirty="0">
            <a:solidFill>
              <a:schemeClr val="tx1"/>
            </a:solidFill>
            <a:latin typeface="Times New Roman" panose="02020603050405020304" pitchFamily="18" charset="0"/>
            <a:cs typeface="Times New Roman" panose="02020603050405020304" pitchFamily="18" charset="0"/>
          </a:endParaRPr>
        </a:p>
      </dgm:t>
    </dgm:pt>
    <dgm:pt modelId="{1128B9A2-1A84-43FD-AA1E-E29ED8D96F4A}" type="parTrans" cxnId="{6EC9067E-D0F6-45EA-A0D4-C4C293C70B1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772B9EF-3074-4A93-90D6-AE0960F0E040}" type="sibTrans" cxnId="{6EC9067E-D0F6-45EA-A0D4-C4C293C70B1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E15DC9DB-D823-4079-8526-CF8F5CA24540}">
      <dgm:prSet custT="1"/>
      <dgm:spPr/>
      <dgm:t>
        <a:bodyPr/>
        <a:lstStyle/>
        <a:p>
          <a:r>
            <a:rPr lang="ro-MD" sz="1600" dirty="0">
              <a:solidFill>
                <a:schemeClr val="tx1"/>
              </a:solidFill>
              <a:latin typeface="Times New Roman" panose="02020603050405020304" pitchFamily="18" charset="0"/>
              <a:cs typeface="Times New Roman" panose="02020603050405020304" pitchFamily="18" charset="0"/>
            </a:rPr>
            <a:t>Asigurarea condițiilor pentru reluarea acitivității după producerea acestuia. </a:t>
          </a:r>
          <a:endParaRPr lang="en-US" sz="1600" dirty="0">
            <a:solidFill>
              <a:schemeClr val="tx1"/>
            </a:solidFill>
            <a:latin typeface="Times New Roman" panose="02020603050405020304" pitchFamily="18" charset="0"/>
            <a:cs typeface="Times New Roman" panose="02020603050405020304" pitchFamily="18" charset="0"/>
          </a:endParaRPr>
        </a:p>
      </dgm:t>
    </dgm:pt>
    <dgm:pt modelId="{48B37897-D761-438D-94B1-1529B5A6FA62}" type="parTrans" cxnId="{E77D8CCD-DB18-4600-A8CE-5C85027FFBA1}">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939B110C-FA14-4972-973E-ABAABAA66930}" type="sibTrans" cxnId="{E77D8CCD-DB18-4600-A8CE-5C85027FFBA1}">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77E530C3-1807-48BC-BED6-60FA30D29712}" type="pres">
      <dgm:prSet presAssocID="{419871AE-966D-4A69-8C7E-E6119EB10719}" presName="Name0" presStyleCnt="0">
        <dgm:presLayoutVars>
          <dgm:dir/>
          <dgm:animLvl val="lvl"/>
          <dgm:resizeHandles/>
        </dgm:presLayoutVars>
      </dgm:prSet>
      <dgm:spPr/>
    </dgm:pt>
    <dgm:pt modelId="{09B3262E-E42F-4A87-9BF9-AB2A5DFC53AA}" type="pres">
      <dgm:prSet presAssocID="{9EE9898C-1AD2-40DB-95A9-70849AD6F840}" presName="linNode" presStyleCnt="0"/>
      <dgm:spPr/>
    </dgm:pt>
    <dgm:pt modelId="{0A8B8CD2-B9AC-40D4-B141-F63E00517DB9}" type="pres">
      <dgm:prSet presAssocID="{9EE9898C-1AD2-40DB-95A9-70849AD6F840}" presName="parentShp" presStyleLbl="node1" presStyleIdx="0" presStyleCnt="3">
        <dgm:presLayoutVars>
          <dgm:bulletEnabled val="1"/>
        </dgm:presLayoutVars>
      </dgm:prSet>
      <dgm:spPr/>
    </dgm:pt>
    <dgm:pt modelId="{89461F37-C004-4969-9205-64420BB1FA53}" type="pres">
      <dgm:prSet presAssocID="{9EE9898C-1AD2-40DB-95A9-70849AD6F840}" presName="childShp" presStyleLbl="bgAccFollowNode1" presStyleIdx="0" presStyleCnt="3">
        <dgm:presLayoutVars>
          <dgm:bulletEnabled val="1"/>
        </dgm:presLayoutVars>
      </dgm:prSet>
      <dgm:spPr/>
    </dgm:pt>
    <dgm:pt modelId="{0105CDB1-4230-46FE-9D1F-2F8143AE5C12}" type="pres">
      <dgm:prSet presAssocID="{1AE97EDB-D358-4BC8-94E9-332CB6701BCD}" presName="spacing" presStyleCnt="0"/>
      <dgm:spPr/>
    </dgm:pt>
    <dgm:pt modelId="{8C1C7764-46E1-47E4-891A-01DE391BA357}" type="pres">
      <dgm:prSet presAssocID="{39C07958-7D9D-4049-BBF0-6235BFAFE623}" presName="linNode" presStyleCnt="0"/>
      <dgm:spPr/>
    </dgm:pt>
    <dgm:pt modelId="{D2E6FD2B-C990-4DB1-A850-E371FB0D46E2}" type="pres">
      <dgm:prSet presAssocID="{39C07958-7D9D-4049-BBF0-6235BFAFE623}" presName="parentShp" presStyleLbl="node1" presStyleIdx="1" presStyleCnt="3">
        <dgm:presLayoutVars>
          <dgm:bulletEnabled val="1"/>
        </dgm:presLayoutVars>
      </dgm:prSet>
      <dgm:spPr/>
    </dgm:pt>
    <dgm:pt modelId="{07426F5B-B908-416A-8474-2FD211DF048E}" type="pres">
      <dgm:prSet presAssocID="{39C07958-7D9D-4049-BBF0-6235BFAFE623}" presName="childShp" presStyleLbl="bgAccFollowNode1" presStyleIdx="1" presStyleCnt="3">
        <dgm:presLayoutVars>
          <dgm:bulletEnabled val="1"/>
        </dgm:presLayoutVars>
      </dgm:prSet>
      <dgm:spPr/>
    </dgm:pt>
    <dgm:pt modelId="{06159C5A-29C1-4B9E-A7DB-CDABD16DC29D}" type="pres">
      <dgm:prSet presAssocID="{6D3DA421-E246-4F6B-B77A-3BC3EB7FE84C}" presName="spacing" presStyleCnt="0"/>
      <dgm:spPr/>
    </dgm:pt>
    <dgm:pt modelId="{B722ABBF-E29B-4059-B13A-92EF2FC3F045}" type="pres">
      <dgm:prSet presAssocID="{4D504970-9B69-431E-8950-A5A20382F90C}" presName="linNode" presStyleCnt="0"/>
      <dgm:spPr/>
    </dgm:pt>
    <dgm:pt modelId="{7C672DD3-FE91-49B5-B12D-58B7E87507D4}" type="pres">
      <dgm:prSet presAssocID="{4D504970-9B69-431E-8950-A5A20382F90C}" presName="parentShp" presStyleLbl="node1" presStyleIdx="2" presStyleCnt="3">
        <dgm:presLayoutVars>
          <dgm:bulletEnabled val="1"/>
        </dgm:presLayoutVars>
      </dgm:prSet>
      <dgm:spPr/>
    </dgm:pt>
    <dgm:pt modelId="{4AB9F374-6C1A-42F3-9A18-3CD88093CF09}" type="pres">
      <dgm:prSet presAssocID="{4D504970-9B69-431E-8950-A5A20382F90C}" presName="childShp" presStyleLbl="bgAccFollowNode1" presStyleIdx="2" presStyleCnt="3">
        <dgm:presLayoutVars>
          <dgm:bulletEnabled val="1"/>
        </dgm:presLayoutVars>
      </dgm:prSet>
      <dgm:spPr/>
    </dgm:pt>
  </dgm:ptLst>
  <dgm:cxnLst>
    <dgm:cxn modelId="{CDA14705-B40B-4947-9386-00C57EB61EF9}" type="presOf" srcId="{4D504970-9B69-431E-8950-A5A20382F90C}" destId="{7C672DD3-FE91-49B5-B12D-58B7E87507D4}" srcOrd="0" destOrd="0" presId="urn:microsoft.com/office/officeart/2005/8/layout/vList6"/>
    <dgm:cxn modelId="{33279917-A942-4252-90C1-BD92A0D49B96}" srcId="{39C07958-7D9D-4049-BBF0-6235BFAFE623}" destId="{DB02A402-B6FC-4167-91C6-2234B433CFE0}" srcOrd="0" destOrd="0" parTransId="{1D62065A-9E91-4497-917F-D00D59699DBA}" sibTransId="{02F3CDFD-A072-4D6D-A339-48338D58B9F8}"/>
    <dgm:cxn modelId="{ED34F519-1E21-4E9C-B16A-B8BE34F5A26E}" type="presOf" srcId="{E15DC9DB-D823-4079-8526-CF8F5CA24540}" destId="{4AB9F374-6C1A-42F3-9A18-3CD88093CF09}" srcOrd="0" destOrd="1" presId="urn:microsoft.com/office/officeart/2005/8/layout/vList6"/>
    <dgm:cxn modelId="{5D13AC3F-9340-4346-9A5B-352A765FD1ED}" srcId="{419871AE-966D-4A69-8C7E-E6119EB10719}" destId="{39C07958-7D9D-4049-BBF0-6235BFAFE623}" srcOrd="1" destOrd="0" parTransId="{ED14424E-7863-4B89-9E30-C752FA838C41}" sibTransId="{6D3DA421-E246-4F6B-B77A-3BC3EB7FE84C}"/>
    <dgm:cxn modelId="{E5EB9C5E-D094-4CEF-8219-70488D45D0AB}" type="presOf" srcId="{4CFCFF9A-6A67-4E76-8E69-1C545EB7C0F6}" destId="{4AB9F374-6C1A-42F3-9A18-3CD88093CF09}" srcOrd="0" destOrd="0" presId="urn:microsoft.com/office/officeart/2005/8/layout/vList6"/>
    <dgm:cxn modelId="{EE8CC66D-D317-40D6-95C4-3EE58D410682}" srcId="{9EE9898C-1AD2-40DB-95A9-70849AD6F840}" destId="{EC8F12F8-8C11-4E92-99EA-715605F7A9E4}" srcOrd="0" destOrd="0" parTransId="{B5705A7F-9800-4559-AD8D-776E09FF3ABE}" sibTransId="{489252FE-15DD-41A9-8155-AC26681B953A}"/>
    <dgm:cxn modelId="{745D9171-8853-4E01-8A25-C0F6B8514EC3}" type="presOf" srcId="{39C07958-7D9D-4049-BBF0-6235BFAFE623}" destId="{D2E6FD2B-C990-4DB1-A850-E371FB0D46E2}" srcOrd="0" destOrd="0" presId="urn:microsoft.com/office/officeart/2005/8/layout/vList6"/>
    <dgm:cxn modelId="{7BB49576-8B13-4441-AB4E-BC9F06E3CCD7}" srcId="{419871AE-966D-4A69-8C7E-E6119EB10719}" destId="{4D504970-9B69-431E-8950-A5A20382F90C}" srcOrd="2" destOrd="0" parTransId="{D7FF2175-2076-4A37-8666-7DADAB89F06D}" sibTransId="{52435007-36C9-4472-AA0F-A804DAEDD633}"/>
    <dgm:cxn modelId="{BB9FF356-0E1D-46BC-A16C-0308EB4B51AF}" srcId="{39C07958-7D9D-4049-BBF0-6235BFAFE623}" destId="{C2721BEA-5977-4958-9FC9-0FE5021BB048}" srcOrd="1" destOrd="0" parTransId="{4A97B257-64B4-4602-8055-B2E50B682DC7}" sibTransId="{311E3780-A6FD-48DD-B53A-B12961170150}"/>
    <dgm:cxn modelId="{6EC9067E-D0F6-45EA-A0D4-C4C293C70B19}" srcId="{4D504970-9B69-431E-8950-A5A20382F90C}" destId="{4CFCFF9A-6A67-4E76-8E69-1C545EB7C0F6}" srcOrd="0" destOrd="0" parTransId="{1128B9A2-1A84-43FD-AA1E-E29ED8D96F4A}" sibTransId="{D772B9EF-3074-4A93-90D6-AE0960F0E040}"/>
    <dgm:cxn modelId="{F73C9F7E-F86E-4B2A-BC39-2BC7685B074F}" type="presOf" srcId="{419871AE-966D-4A69-8C7E-E6119EB10719}" destId="{77E530C3-1807-48BC-BED6-60FA30D29712}" srcOrd="0" destOrd="0" presId="urn:microsoft.com/office/officeart/2005/8/layout/vList6"/>
    <dgm:cxn modelId="{772AB484-4D08-472F-B8CF-0648277E3AE1}" type="presOf" srcId="{C2721BEA-5977-4958-9FC9-0FE5021BB048}" destId="{07426F5B-B908-416A-8474-2FD211DF048E}" srcOrd="0" destOrd="1" presId="urn:microsoft.com/office/officeart/2005/8/layout/vList6"/>
    <dgm:cxn modelId="{221ABF99-11C2-4AF8-A700-88370E83973F}" type="presOf" srcId="{EC8F12F8-8C11-4E92-99EA-715605F7A9E4}" destId="{89461F37-C004-4969-9205-64420BB1FA53}" srcOrd="0" destOrd="0" presId="urn:microsoft.com/office/officeart/2005/8/layout/vList6"/>
    <dgm:cxn modelId="{BFB0869F-4434-4200-AA00-E2C5AA3A4001}" type="presOf" srcId="{9EE9898C-1AD2-40DB-95A9-70849AD6F840}" destId="{0A8B8CD2-B9AC-40D4-B141-F63E00517DB9}" srcOrd="0" destOrd="0" presId="urn:microsoft.com/office/officeart/2005/8/layout/vList6"/>
    <dgm:cxn modelId="{C1671FA5-A528-4E5E-A2FA-B27674926550}" type="presOf" srcId="{DB02A402-B6FC-4167-91C6-2234B433CFE0}" destId="{07426F5B-B908-416A-8474-2FD211DF048E}" srcOrd="0" destOrd="0" presId="urn:microsoft.com/office/officeart/2005/8/layout/vList6"/>
    <dgm:cxn modelId="{E77D8CCD-DB18-4600-A8CE-5C85027FFBA1}" srcId="{4D504970-9B69-431E-8950-A5A20382F90C}" destId="{E15DC9DB-D823-4079-8526-CF8F5CA24540}" srcOrd="1" destOrd="0" parTransId="{48B37897-D761-438D-94B1-1529B5A6FA62}" sibTransId="{939B110C-FA14-4972-973E-ABAABAA66930}"/>
    <dgm:cxn modelId="{D16091F1-D22A-4646-9E5C-E841B796AC62}" srcId="{419871AE-966D-4A69-8C7E-E6119EB10719}" destId="{9EE9898C-1AD2-40DB-95A9-70849AD6F840}" srcOrd="0" destOrd="0" parTransId="{6CB4D6A9-8B43-49DD-B8B8-AF7FD141D466}" sibTransId="{1AE97EDB-D358-4BC8-94E9-332CB6701BCD}"/>
    <dgm:cxn modelId="{324E3A07-F0F3-45ED-8AE7-83F898124AF9}" type="presParOf" srcId="{77E530C3-1807-48BC-BED6-60FA30D29712}" destId="{09B3262E-E42F-4A87-9BF9-AB2A5DFC53AA}" srcOrd="0" destOrd="0" presId="urn:microsoft.com/office/officeart/2005/8/layout/vList6"/>
    <dgm:cxn modelId="{6E3D4865-363F-4972-BCE1-F804F25BCBF0}" type="presParOf" srcId="{09B3262E-E42F-4A87-9BF9-AB2A5DFC53AA}" destId="{0A8B8CD2-B9AC-40D4-B141-F63E00517DB9}" srcOrd="0" destOrd="0" presId="urn:microsoft.com/office/officeart/2005/8/layout/vList6"/>
    <dgm:cxn modelId="{944BE0AE-C4D6-4667-BF95-99797D90D704}" type="presParOf" srcId="{09B3262E-E42F-4A87-9BF9-AB2A5DFC53AA}" destId="{89461F37-C004-4969-9205-64420BB1FA53}" srcOrd="1" destOrd="0" presId="urn:microsoft.com/office/officeart/2005/8/layout/vList6"/>
    <dgm:cxn modelId="{1F81540D-8E99-4468-BDA7-FEC36CC8D4C4}" type="presParOf" srcId="{77E530C3-1807-48BC-BED6-60FA30D29712}" destId="{0105CDB1-4230-46FE-9D1F-2F8143AE5C12}" srcOrd="1" destOrd="0" presId="urn:microsoft.com/office/officeart/2005/8/layout/vList6"/>
    <dgm:cxn modelId="{67A3E47B-E3D8-4865-ABDD-647337736C3C}" type="presParOf" srcId="{77E530C3-1807-48BC-BED6-60FA30D29712}" destId="{8C1C7764-46E1-47E4-891A-01DE391BA357}" srcOrd="2" destOrd="0" presId="urn:microsoft.com/office/officeart/2005/8/layout/vList6"/>
    <dgm:cxn modelId="{85BEE5F6-F398-4CA0-A557-AF88C320E510}" type="presParOf" srcId="{8C1C7764-46E1-47E4-891A-01DE391BA357}" destId="{D2E6FD2B-C990-4DB1-A850-E371FB0D46E2}" srcOrd="0" destOrd="0" presId="urn:microsoft.com/office/officeart/2005/8/layout/vList6"/>
    <dgm:cxn modelId="{3C5D87DA-9FC6-4F01-892B-15B7837A807C}" type="presParOf" srcId="{8C1C7764-46E1-47E4-891A-01DE391BA357}" destId="{07426F5B-B908-416A-8474-2FD211DF048E}" srcOrd="1" destOrd="0" presId="urn:microsoft.com/office/officeart/2005/8/layout/vList6"/>
    <dgm:cxn modelId="{1C08C8D1-DB43-4C35-81D9-92325FBE5A95}" type="presParOf" srcId="{77E530C3-1807-48BC-BED6-60FA30D29712}" destId="{06159C5A-29C1-4B9E-A7DB-CDABD16DC29D}" srcOrd="3" destOrd="0" presId="urn:microsoft.com/office/officeart/2005/8/layout/vList6"/>
    <dgm:cxn modelId="{0D6CAB06-41F4-455D-A253-2036445B0005}" type="presParOf" srcId="{77E530C3-1807-48BC-BED6-60FA30D29712}" destId="{B722ABBF-E29B-4059-B13A-92EF2FC3F045}" srcOrd="4" destOrd="0" presId="urn:microsoft.com/office/officeart/2005/8/layout/vList6"/>
    <dgm:cxn modelId="{A7A06B4C-1E7D-4859-9123-8038E05BC737}" type="presParOf" srcId="{B722ABBF-E29B-4059-B13A-92EF2FC3F045}" destId="{7C672DD3-FE91-49B5-B12D-58B7E87507D4}" srcOrd="0" destOrd="0" presId="urn:microsoft.com/office/officeart/2005/8/layout/vList6"/>
    <dgm:cxn modelId="{A43279BB-8E5C-4B87-ACEF-FE8B0582933B}" type="presParOf" srcId="{B722ABBF-E29B-4059-B13A-92EF2FC3F045}" destId="{4AB9F374-6C1A-42F3-9A18-3CD88093CF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E951C0-637E-4DFD-BCAC-ED11C9DC996D}" type="doc">
      <dgm:prSet loTypeId="urn:microsoft.com/office/officeart/2005/8/layout/hList6" loCatId="list" qsTypeId="urn:microsoft.com/office/officeart/2005/8/quickstyle/simple3" qsCatId="simple" csTypeId="urn:microsoft.com/office/officeart/2005/8/colors/colorful4" csCatId="colorful" phldr="1"/>
      <dgm:spPr/>
      <dgm:t>
        <a:bodyPr/>
        <a:lstStyle/>
        <a:p>
          <a:endParaRPr lang="en-US"/>
        </a:p>
      </dgm:t>
    </dgm:pt>
    <dgm:pt modelId="{7A9E686A-3B76-46AE-B3C5-D5DA51F635AF}">
      <dgm:prSet phldrT="[Текст]"/>
      <dgm:spPr/>
      <dgm:t>
        <a:bodyPr/>
        <a:lstStyle/>
        <a:p>
          <a:pPr marL="0" lvl="0" defTabSz="1111250">
            <a:lnSpc>
              <a:spcPct val="90000"/>
            </a:lnSpc>
            <a:spcBef>
              <a:spcPct val="0"/>
            </a:spcBef>
            <a:spcAft>
              <a:spcPct val="35000"/>
            </a:spcAft>
            <a:buNone/>
          </a:pPr>
          <a:r>
            <a:rPr lang="ro-RO" sz="1900" b="1">
              <a:latin typeface="Times New Roman" panose="02020603050405020304" pitchFamily="18" charset="0"/>
              <a:cs typeface="Times New Roman" panose="02020603050405020304" pitchFamily="18" charset="0"/>
            </a:rPr>
            <a:t>1. Juridică</a:t>
          </a:r>
          <a:endParaRPr lang="en-US" sz="1900" b="1" dirty="0">
            <a:latin typeface="Times New Roman" panose="02020603050405020304" pitchFamily="18" charset="0"/>
            <a:cs typeface="Times New Roman" panose="02020603050405020304" pitchFamily="18" charset="0"/>
          </a:endParaRPr>
        </a:p>
      </dgm:t>
    </dgm:pt>
    <dgm:pt modelId="{1640D419-B358-45E1-8D62-F756944E41E1}" type="parTrans" cxnId="{3CA2C339-157B-4571-8D8C-371213BB2826}">
      <dgm:prSet/>
      <dgm:spPr/>
      <dgm:t>
        <a:bodyPr/>
        <a:lstStyle/>
        <a:p>
          <a:endParaRPr lang="en-US">
            <a:latin typeface="Times New Roman" panose="02020603050405020304" pitchFamily="18" charset="0"/>
            <a:cs typeface="Times New Roman" panose="02020603050405020304" pitchFamily="18" charset="0"/>
          </a:endParaRPr>
        </a:p>
      </dgm:t>
    </dgm:pt>
    <dgm:pt modelId="{80EE791F-429F-4076-B8F0-6DFD095B269F}" type="sibTrans" cxnId="{3CA2C339-157B-4571-8D8C-371213BB2826}">
      <dgm:prSet/>
      <dgm:spPr/>
      <dgm:t>
        <a:bodyPr/>
        <a:lstStyle/>
        <a:p>
          <a:endParaRPr lang="en-US">
            <a:latin typeface="Times New Roman" panose="02020603050405020304" pitchFamily="18" charset="0"/>
            <a:cs typeface="Times New Roman" panose="02020603050405020304" pitchFamily="18" charset="0"/>
          </a:endParaRPr>
        </a:p>
      </dgm:t>
    </dgm:pt>
    <dgm:pt modelId="{214E1CD9-EC99-456F-ABA3-AEFE725443ED}">
      <dgm:prSet phldrT="[Текст]"/>
      <dgm:spPr/>
      <dgm:t>
        <a:bodyPr/>
        <a:lstStyle/>
        <a:p>
          <a:r>
            <a:rPr lang="ro-MD" sz="1900" b="1">
              <a:latin typeface="Times New Roman" panose="02020603050405020304" pitchFamily="18" charset="0"/>
              <a:cs typeface="Times New Roman" panose="02020603050405020304" pitchFamily="18" charset="0"/>
            </a:rPr>
            <a:t>2. Științifică</a:t>
          </a:r>
          <a:endParaRPr lang="en-US" sz="1900" b="1" dirty="0">
            <a:latin typeface="Times New Roman" panose="02020603050405020304" pitchFamily="18" charset="0"/>
            <a:cs typeface="Times New Roman" panose="02020603050405020304" pitchFamily="18" charset="0"/>
          </a:endParaRPr>
        </a:p>
      </dgm:t>
    </dgm:pt>
    <dgm:pt modelId="{93981396-0FB4-480C-BB1D-D1EBE8B6BB2E}" type="parTrans" cxnId="{538D2076-9BC4-4711-A02B-2DC64A8C24CD}">
      <dgm:prSet/>
      <dgm:spPr/>
      <dgm:t>
        <a:bodyPr/>
        <a:lstStyle/>
        <a:p>
          <a:endParaRPr lang="en-US">
            <a:latin typeface="Times New Roman" panose="02020603050405020304" pitchFamily="18" charset="0"/>
            <a:cs typeface="Times New Roman" panose="02020603050405020304" pitchFamily="18" charset="0"/>
          </a:endParaRPr>
        </a:p>
      </dgm:t>
    </dgm:pt>
    <dgm:pt modelId="{2BBB7C72-DF90-47CE-BC57-3A540863E0C8}" type="sibTrans" cxnId="{538D2076-9BC4-4711-A02B-2DC64A8C24CD}">
      <dgm:prSet/>
      <dgm:spPr/>
      <dgm:t>
        <a:bodyPr/>
        <a:lstStyle/>
        <a:p>
          <a:endParaRPr lang="en-US">
            <a:latin typeface="Times New Roman" panose="02020603050405020304" pitchFamily="18" charset="0"/>
            <a:cs typeface="Times New Roman" panose="02020603050405020304" pitchFamily="18" charset="0"/>
          </a:endParaRPr>
        </a:p>
      </dgm:t>
    </dgm:pt>
    <dgm:pt modelId="{B8C3AB35-2E00-4D0C-A0A9-BD99E8E7A13A}">
      <dgm:prSet phldrT="[Текст]"/>
      <dgm:spPr/>
      <dgm:t>
        <a:bodyPr/>
        <a:lstStyle/>
        <a:p>
          <a:r>
            <a:rPr lang="ro-MD" sz="1900" b="1" dirty="0">
              <a:latin typeface="Times New Roman" panose="02020603050405020304" pitchFamily="18" charset="0"/>
              <a:cs typeface="Times New Roman" panose="02020603050405020304" pitchFamily="18" charset="0"/>
            </a:rPr>
            <a:t>3. Economică</a:t>
          </a:r>
          <a:endParaRPr lang="en-US" sz="1900" b="1" dirty="0">
            <a:latin typeface="Times New Roman" panose="02020603050405020304" pitchFamily="18" charset="0"/>
            <a:cs typeface="Times New Roman" panose="02020603050405020304" pitchFamily="18" charset="0"/>
          </a:endParaRPr>
        </a:p>
      </dgm:t>
    </dgm:pt>
    <dgm:pt modelId="{2D4A1203-9F6B-49EB-A165-C6B5121671D4}" type="parTrans" cxnId="{A868ED41-8F0C-404E-BA6E-3B43450BC0BF}">
      <dgm:prSet/>
      <dgm:spPr/>
      <dgm:t>
        <a:bodyPr/>
        <a:lstStyle/>
        <a:p>
          <a:endParaRPr lang="en-US">
            <a:latin typeface="Times New Roman" panose="02020603050405020304" pitchFamily="18" charset="0"/>
            <a:cs typeface="Times New Roman" panose="02020603050405020304" pitchFamily="18" charset="0"/>
          </a:endParaRPr>
        </a:p>
      </dgm:t>
    </dgm:pt>
    <dgm:pt modelId="{98AE24AA-2F9A-4681-B5C3-2D91DF3CB23C}" type="sibTrans" cxnId="{A868ED41-8F0C-404E-BA6E-3B43450BC0BF}">
      <dgm:prSet/>
      <dgm:spPr/>
      <dgm:t>
        <a:bodyPr/>
        <a:lstStyle/>
        <a:p>
          <a:endParaRPr lang="en-US">
            <a:latin typeface="Times New Roman" panose="02020603050405020304" pitchFamily="18" charset="0"/>
            <a:cs typeface="Times New Roman" panose="02020603050405020304" pitchFamily="18" charset="0"/>
          </a:endParaRPr>
        </a:p>
      </dgm:t>
    </dgm:pt>
    <dgm:pt modelId="{CEA62889-0684-462C-9D9E-A074D951D268}">
      <dgm:prSet phldrT="[Текст]" custT="1"/>
      <dgm:spPr/>
      <dgm:t>
        <a:bodyPr/>
        <a:lstStyle/>
        <a:p>
          <a:r>
            <a:rPr lang="ro-RO" sz="1600" dirty="0">
              <a:latin typeface="Times New Roman" panose="02020603050405020304" pitchFamily="18" charset="0"/>
              <a:cs typeface="Times New Roman" panose="02020603050405020304" pitchFamily="18" charset="0"/>
            </a:rPr>
            <a:t> raportul dintre costurile securităţii şi consecinţele producerii unui eveniment nedorit; </a:t>
          </a:r>
          <a:endParaRPr lang="en-US" sz="1600" dirty="0">
            <a:latin typeface="Times New Roman" panose="02020603050405020304" pitchFamily="18" charset="0"/>
            <a:cs typeface="Times New Roman" panose="02020603050405020304" pitchFamily="18" charset="0"/>
          </a:endParaRPr>
        </a:p>
      </dgm:t>
    </dgm:pt>
    <dgm:pt modelId="{31563BE2-948A-4EF9-A159-7BAB471B7289}" type="sibTrans" cxnId="{AF603C50-884C-49DE-BE29-B20F7B5D61B7}">
      <dgm:prSet/>
      <dgm:spPr/>
      <dgm:t>
        <a:bodyPr/>
        <a:lstStyle/>
        <a:p>
          <a:endParaRPr lang="en-US">
            <a:latin typeface="Times New Roman" panose="02020603050405020304" pitchFamily="18" charset="0"/>
            <a:cs typeface="Times New Roman" panose="02020603050405020304" pitchFamily="18" charset="0"/>
          </a:endParaRPr>
        </a:p>
      </dgm:t>
    </dgm:pt>
    <dgm:pt modelId="{2C41B991-A323-49AE-85DB-C996E4860E82}" type="parTrans" cxnId="{AF603C50-884C-49DE-BE29-B20F7B5D61B7}">
      <dgm:prSet/>
      <dgm:spPr/>
      <dgm:t>
        <a:bodyPr/>
        <a:lstStyle/>
        <a:p>
          <a:endParaRPr lang="en-US">
            <a:latin typeface="Times New Roman" panose="02020603050405020304" pitchFamily="18" charset="0"/>
            <a:cs typeface="Times New Roman" panose="02020603050405020304" pitchFamily="18" charset="0"/>
          </a:endParaRPr>
        </a:p>
      </dgm:t>
    </dgm:pt>
    <dgm:pt modelId="{3A8FB51D-A5A9-4BAF-B095-C257AE0B5B17}">
      <dgm:prSet phldrT="[Текст]" custT="1"/>
      <dgm:spPr/>
      <dgm:t>
        <a:bodyPr/>
        <a:lstStyle/>
        <a:p>
          <a:r>
            <a:rPr lang="ro-RO" sz="1600" dirty="0">
              <a:latin typeface="Times New Roman" panose="02020603050405020304" pitchFamily="18" charset="0"/>
              <a:cs typeface="Times New Roman" panose="02020603050405020304" pitchFamily="18" charset="0"/>
            </a:rPr>
            <a:t> bazele teoretice, cercetările ştiinţifice în sprijin, tehnologiile şi metodologiile de apreciere a nivelului de securitate; </a:t>
          </a:r>
          <a:endParaRPr lang="en-US" sz="1600" dirty="0">
            <a:latin typeface="Times New Roman" panose="02020603050405020304" pitchFamily="18" charset="0"/>
            <a:cs typeface="Times New Roman" panose="02020603050405020304" pitchFamily="18" charset="0"/>
          </a:endParaRPr>
        </a:p>
      </dgm:t>
    </dgm:pt>
    <dgm:pt modelId="{FBF7A940-F4D0-4EA6-829D-3DEA95958DD7}" type="sibTrans" cxnId="{BFD3F838-4B3A-4407-BD97-B8DC6E6B4EC3}">
      <dgm:prSet/>
      <dgm:spPr/>
      <dgm:t>
        <a:bodyPr/>
        <a:lstStyle/>
        <a:p>
          <a:endParaRPr lang="en-US">
            <a:latin typeface="Times New Roman" panose="02020603050405020304" pitchFamily="18" charset="0"/>
            <a:cs typeface="Times New Roman" panose="02020603050405020304" pitchFamily="18" charset="0"/>
          </a:endParaRPr>
        </a:p>
      </dgm:t>
    </dgm:pt>
    <dgm:pt modelId="{F84EEB16-40C7-46A6-9C6E-E1E7C62EA41E}" type="parTrans" cxnId="{BFD3F838-4B3A-4407-BD97-B8DC6E6B4EC3}">
      <dgm:prSet/>
      <dgm:spPr/>
      <dgm:t>
        <a:bodyPr/>
        <a:lstStyle/>
        <a:p>
          <a:endParaRPr lang="en-US">
            <a:latin typeface="Times New Roman" panose="02020603050405020304" pitchFamily="18" charset="0"/>
            <a:cs typeface="Times New Roman" panose="02020603050405020304" pitchFamily="18" charset="0"/>
          </a:endParaRPr>
        </a:p>
      </dgm:t>
    </dgm:pt>
    <dgm:pt modelId="{08DA5E10-9BE2-4863-BF05-EAB21B066C60}">
      <dgm:prSet phldrT="[Текст]"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600" dirty="0">
              <a:latin typeface="Times New Roman" panose="02020603050405020304" pitchFamily="18" charset="0"/>
              <a:cs typeface="Times New Roman" panose="02020603050405020304" pitchFamily="18" charset="0"/>
            </a:rPr>
            <a:t> legile speciale, prevederile de legi şi codurile penal şi civil, standardele, normativele, codurile deontologice şi angajamentele de securitate; </a:t>
          </a:r>
          <a:endParaRPr lang="en-US" sz="1600" dirty="0">
            <a:latin typeface="Times New Roman" panose="02020603050405020304" pitchFamily="18" charset="0"/>
            <a:cs typeface="Times New Roman" panose="02020603050405020304" pitchFamily="18" charset="0"/>
          </a:endParaRPr>
        </a:p>
      </dgm:t>
    </dgm:pt>
    <dgm:pt modelId="{480CDCD2-12D5-403A-AA22-3B84549958D5}" type="sibTrans" cxnId="{FCABAA67-E1A6-43E7-8F2F-F324E62B5F69}">
      <dgm:prSet/>
      <dgm:spPr/>
      <dgm:t>
        <a:bodyPr/>
        <a:lstStyle/>
        <a:p>
          <a:endParaRPr lang="en-US">
            <a:latin typeface="Times New Roman" panose="02020603050405020304" pitchFamily="18" charset="0"/>
            <a:cs typeface="Times New Roman" panose="02020603050405020304" pitchFamily="18" charset="0"/>
          </a:endParaRPr>
        </a:p>
      </dgm:t>
    </dgm:pt>
    <dgm:pt modelId="{4E6DED6D-9F89-4DA4-995B-94350BF528EA}" type="parTrans" cxnId="{FCABAA67-E1A6-43E7-8F2F-F324E62B5F69}">
      <dgm:prSet/>
      <dgm:spPr/>
      <dgm:t>
        <a:bodyPr/>
        <a:lstStyle/>
        <a:p>
          <a:endParaRPr lang="en-US">
            <a:latin typeface="Times New Roman" panose="02020603050405020304" pitchFamily="18" charset="0"/>
            <a:cs typeface="Times New Roman" panose="02020603050405020304" pitchFamily="18" charset="0"/>
          </a:endParaRPr>
        </a:p>
      </dgm:t>
    </dgm:pt>
    <dgm:pt modelId="{3A52334F-97EF-44BF-A1E6-85360EFA34D2}">
      <dgm:prSet phldrT="[Текст]"/>
      <dgm:spPr/>
      <dgm:t>
        <a:bodyPr/>
        <a:lstStyle/>
        <a:p>
          <a:r>
            <a:rPr lang="ro-MD" sz="1900" b="1" dirty="0">
              <a:latin typeface="Times New Roman" panose="02020603050405020304" pitchFamily="18" charset="0"/>
              <a:cs typeface="Times New Roman" panose="02020603050405020304" pitchFamily="18" charset="0"/>
            </a:rPr>
            <a:t>4. Organizatorică</a:t>
          </a:r>
          <a:endParaRPr lang="en-US" sz="1900" b="1" dirty="0">
            <a:latin typeface="Times New Roman" panose="02020603050405020304" pitchFamily="18" charset="0"/>
            <a:cs typeface="Times New Roman" panose="02020603050405020304" pitchFamily="18" charset="0"/>
          </a:endParaRPr>
        </a:p>
      </dgm:t>
    </dgm:pt>
    <dgm:pt modelId="{B2633272-9C37-45EE-886C-4C70D4141EB4}" type="parTrans" cxnId="{B07D1370-35BE-45B6-BCA6-18F9CA729210}">
      <dgm:prSet/>
      <dgm:spPr/>
      <dgm:t>
        <a:bodyPr/>
        <a:lstStyle/>
        <a:p>
          <a:endParaRPr lang="en-US">
            <a:latin typeface="Times New Roman" panose="02020603050405020304" pitchFamily="18" charset="0"/>
            <a:cs typeface="Times New Roman" panose="02020603050405020304" pitchFamily="18" charset="0"/>
          </a:endParaRPr>
        </a:p>
      </dgm:t>
    </dgm:pt>
    <dgm:pt modelId="{4D8D8A5C-C51D-4008-8391-167E51664BAF}" type="sibTrans" cxnId="{B07D1370-35BE-45B6-BCA6-18F9CA729210}">
      <dgm:prSet/>
      <dgm:spPr/>
      <dgm:t>
        <a:bodyPr/>
        <a:lstStyle/>
        <a:p>
          <a:endParaRPr lang="en-US">
            <a:latin typeface="Times New Roman" panose="02020603050405020304" pitchFamily="18" charset="0"/>
            <a:cs typeface="Times New Roman" panose="02020603050405020304" pitchFamily="18" charset="0"/>
          </a:endParaRPr>
        </a:p>
      </dgm:t>
    </dgm:pt>
    <dgm:pt modelId="{AFD01204-8D8F-43AF-AA6E-84D6DE16FB21}">
      <dgm:prSet phldrT="[Текст]" custT="1"/>
      <dgm:spPr/>
      <dgm:t>
        <a:bodyPr/>
        <a:lstStyle/>
        <a:p>
          <a:r>
            <a:rPr lang="ro-RO" sz="1600" dirty="0">
              <a:latin typeface="Times New Roman" panose="02020603050405020304" pitchFamily="18" charset="0"/>
              <a:cs typeface="Times New Roman" panose="02020603050405020304" pitchFamily="18" charset="0"/>
            </a:rPr>
            <a:t> autorităţile, instituţiile, organismele şi agenţiile ce lucrează în domeniu, precum şi structurile; funcţiile, relaţiile şi personalul aferent; </a:t>
          </a:r>
          <a:endParaRPr lang="en-US" sz="1600" dirty="0">
            <a:latin typeface="Times New Roman" panose="02020603050405020304" pitchFamily="18" charset="0"/>
            <a:cs typeface="Times New Roman" panose="02020603050405020304" pitchFamily="18" charset="0"/>
          </a:endParaRPr>
        </a:p>
      </dgm:t>
    </dgm:pt>
    <dgm:pt modelId="{BFF71346-3CC4-47CD-8AA4-F5EBE4C1C6C1}" type="parTrans" cxnId="{2E12E8CE-E4C3-4E3A-80DE-419B134DC878}">
      <dgm:prSet/>
      <dgm:spPr/>
      <dgm:t>
        <a:bodyPr/>
        <a:lstStyle/>
        <a:p>
          <a:endParaRPr lang="en-US">
            <a:latin typeface="Times New Roman" panose="02020603050405020304" pitchFamily="18" charset="0"/>
            <a:cs typeface="Times New Roman" panose="02020603050405020304" pitchFamily="18" charset="0"/>
          </a:endParaRPr>
        </a:p>
      </dgm:t>
    </dgm:pt>
    <dgm:pt modelId="{243D59A2-A6E6-41BB-AFEA-B6DA917BCF92}" type="sibTrans" cxnId="{2E12E8CE-E4C3-4E3A-80DE-419B134DC878}">
      <dgm:prSet/>
      <dgm:spPr/>
      <dgm:t>
        <a:bodyPr/>
        <a:lstStyle/>
        <a:p>
          <a:endParaRPr lang="en-US">
            <a:latin typeface="Times New Roman" panose="02020603050405020304" pitchFamily="18" charset="0"/>
            <a:cs typeface="Times New Roman" panose="02020603050405020304" pitchFamily="18" charset="0"/>
          </a:endParaRPr>
        </a:p>
      </dgm:t>
    </dgm:pt>
    <dgm:pt modelId="{AD34B38F-2D83-4841-A69F-6A0BBA990A57}">
      <dgm:prSet/>
      <dgm:spPr/>
      <dgm:t>
        <a:bodyPr/>
        <a:lstStyle/>
        <a:p>
          <a:r>
            <a:rPr lang="ro-RO" sz="1900" b="1" dirty="0">
              <a:latin typeface="Times New Roman" panose="02020603050405020304" pitchFamily="18" charset="0"/>
              <a:cs typeface="Times New Roman" panose="02020603050405020304" pitchFamily="18" charset="0"/>
            </a:rPr>
            <a:t>5. Informaţională</a:t>
          </a:r>
          <a:endParaRPr lang="ru-RU" sz="1900" b="1" dirty="0">
            <a:latin typeface="Times New Roman" panose="02020603050405020304" pitchFamily="18" charset="0"/>
            <a:cs typeface="Times New Roman" panose="02020603050405020304" pitchFamily="18" charset="0"/>
          </a:endParaRPr>
        </a:p>
      </dgm:t>
    </dgm:pt>
    <dgm:pt modelId="{991CD2F6-6EBD-4348-9F9C-69A06E56EF18}" type="parTrans" cxnId="{66C50FA6-2AF7-4FED-8B84-755D946ED8DE}">
      <dgm:prSet/>
      <dgm:spPr/>
      <dgm:t>
        <a:bodyPr/>
        <a:lstStyle/>
        <a:p>
          <a:endParaRPr lang="en-US">
            <a:latin typeface="Times New Roman" panose="02020603050405020304" pitchFamily="18" charset="0"/>
            <a:cs typeface="Times New Roman" panose="02020603050405020304" pitchFamily="18" charset="0"/>
          </a:endParaRPr>
        </a:p>
      </dgm:t>
    </dgm:pt>
    <dgm:pt modelId="{D84665A2-4510-4F83-988E-90C45D03EA97}" type="sibTrans" cxnId="{66C50FA6-2AF7-4FED-8B84-755D946ED8DE}">
      <dgm:prSet/>
      <dgm:spPr/>
      <dgm:t>
        <a:bodyPr/>
        <a:lstStyle/>
        <a:p>
          <a:endParaRPr lang="en-US">
            <a:latin typeface="Times New Roman" panose="02020603050405020304" pitchFamily="18" charset="0"/>
            <a:cs typeface="Times New Roman" panose="02020603050405020304" pitchFamily="18" charset="0"/>
          </a:endParaRPr>
        </a:p>
      </dgm:t>
    </dgm:pt>
    <dgm:pt modelId="{291F9DF7-9E41-41B0-B947-5F4980D21ED7}">
      <dgm:prSet/>
      <dgm:spPr/>
      <dgm:t>
        <a:bodyPr/>
        <a:lstStyle/>
        <a:p>
          <a:r>
            <a:rPr lang="ro-RO" sz="1900" b="1">
              <a:latin typeface="Times New Roman" panose="02020603050405020304" pitchFamily="18" charset="0"/>
              <a:cs typeface="Times New Roman" panose="02020603050405020304" pitchFamily="18" charset="0"/>
            </a:rPr>
            <a:t>6. Fizică</a:t>
          </a:r>
          <a:endParaRPr lang="ru-RU" sz="1900" b="1" dirty="0">
            <a:latin typeface="Times New Roman" panose="02020603050405020304" pitchFamily="18" charset="0"/>
            <a:cs typeface="Times New Roman" panose="02020603050405020304" pitchFamily="18" charset="0"/>
          </a:endParaRPr>
        </a:p>
      </dgm:t>
    </dgm:pt>
    <dgm:pt modelId="{91EDFCA6-3A8B-4CBE-99BA-C898494A2FE6}" type="parTrans" cxnId="{08DE21E4-A344-4AB0-8366-412984B64BBC}">
      <dgm:prSet/>
      <dgm:spPr/>
      <dgm:t>
        <a:bodyPr/>
        <a:lstStyle/>
        <a:p>
          <a:endParaRPr lang="en-US">
            <a:latin typeface="Times New Roman" panose="02020603050405020304" pitchFamily="18" charset="0"/>
            <a:cs typeface="Times New Roman" panose="02020603050405020304" pitchFamily="18" charset="0"/>
          </a:endParaRPr>
        </a:p>
      </dgm:t>
    </dgm:pt>
    <dgm:pt modelId="{E56237AC-BA92-46CA-9549-8D6B6DBE3872}" type="sibTrans" cxnId="{08DE21E4-A344-4AB0-8366-412984B64BBC}">
      <dgm:prSet/>
      <dgm:spPr/>
      <dgm:t>
        <a:bodyPr/>
        <a:lstStyle/>
        <a:p>
          <a:endParaRPr lang="en-US">
            <a:latin typeface="Times New Roman" panose="02020603050405020304" pitchFamily="18" charset="0"/>
            <a:cs typeface="Times New Roman" panose="02020603050405020304" pitchFamily="18" charset="0"/>
          </a:endParaRPr>
        </a:p>
      </dgm:t>
    </dgm:pt>
    <dgm:pt modelId="{9FD989BF-AD9A-460E-9DBD-1FCDE0B5F9CE}">
      <dgm:prSet custT="1"/>
      <dgm:spPr/>
      <dgm:t>
        <a:bodyPr/>
        <a:lstStyle/>
        <a:p>
          <a:r>
            <a:rPr lang="ro-RO" sz="1600" dirty="0">
              <a:latin typeface="Times New Roman" panose="02020603050405020304" pitchFamily="18" charset="0"/>
              <a:cs typeface="Times New Roman" panose="02020603050405020304" pitchFamily="18" charset="0"/>
            </a:rPr>
            <a:t> fluxul informaţional şi sistemele, elementele şi echipamentele ce trebuie protejate sau care realizează protecţia; </a:t>
          </a:r>
          <a:endParaRPr lang="en-US" sz="1600" dirty="0">
            <a:latin typeface="Times New Roman" panose="02020603050405020304" pitchFamily="18" charset="0"/>
            <a:cs typeface="Times New Roman" panose="02020603050405020304" pitchFamily="18" charset="0"/>
          </a:endParaRPr>
        </a:p>
      </dgm:t>
    </dgm:pt>
    <dgm:pt modelId="{4DB87B57-E340-49DE-8701-AD6C3B3C4365}" type="parTrans" cxnId="{75B30288-7F5C-4364-B1AC-3A382C7DEAF7}">
      <dgm:prSet/>
      <dgm:spPr/>
      <dgm:t>
        <a:bodyPr/>
        <a:lstStyle/>
        <a:p>
          <a:endParaRPr lang="en-US">
            <a:latin typeface="Times New Roman" panose="02020603050405020304" pitchFamily="18" charset="0"/>
            <a:cs typeface="Times New Roman" panose="02020603050405020304" pitchFamily="18" charset="0"/>
          </a:endParaRPr>
        </a:p>
      </dgm:t>
    </dgm:pt>
    <dgm:pt modelId="{D769CC2F-2F07-4CAC-AD21-86D0EEE294AD}" type="sibTrans" cxnId="{75B30288-7F5C-4364-B1AC-3A382C7DEAF7}">
      <dgm:prSet/>
      <dgm:spPr/>
      <dgm:t>
        <a:bodyPr/>
        <a:lstStyle/>
        <a:p>
          <a:endParaRPr lang="en-US">
            <a:latin typeface="Times New Roman" panose="02020603050405020304" pitchFamily="18" charset="0"/>
            <a:cs typeface="Times New Roman" panose="02020603050405020304" pitchFamily="18" charset="0"/>
          </a:endParaRPr>
        </a:p>
      </dgm:t>
    </dgm:pt>
    <dgm:pt modelId="{ECD817C4-4D41-4BE6-B578-168C5569A1F0}">
      <dgm:prSet custT="1"/>
      <dgm:spPr/>
      <dgm:t>
        <a:bodyPr/>
        <a:lstStyle/>
        <a:p>
          <a:r>
            <a:rPr lang="ro-RO" sz="1600" dirty="0">
              <a:latin typeface="Times New Roman" panose="02020603050405020304" pitchFamily="18" charset="0"/>
              <a:cs typeface="Times New Roman" panose="02020603050405020304" pitchFamily="18" charset="0"/>
            </a:rPr>
            <a:t> toate aspectele de existenţă şi manifestare a elementelor de securitate, inclusiv cele tehnologice şi de funcţionalitate.</a:t>
          </a:r>
          <a:endParaRPr lang="en-US" sz="1600" dirty="0">
            <a:latin typeface="Times New Roman" panose="02020603050405020304" pitchFamily="18" charset="0"/>
            <a:cs typeface="Times New Roman" panose="02020603050405020304" pitchFamily="18" charset="0"/>
          </a:endParaRPr>
        </a:p>
      </dgm:t>
    </dgm:pt>
    <dgm:pt modelId="{DEF70BA3-16CA-4D5D-8AB6-4EEDF6E26487}" type="parTrans" cxnId="{F69716DF-6458-46F3-B927-9113F2DEB5E4}">
      <dgm:prSet/>
      <dgm:spPr/>
      <dgm:t>
        <a:bodyPr/>
        <a:lstStyle/>
        <a:p>
          <a:endParaRPr lang="en-US">
            <a:latin typeface="Times New Roman" panose="02020603050405020304" pitchFamily="18" charset="0"/>
            <a:cs typeface="Times New Roman" panose="02020603050405020304" pitchFamily="18" charset="0"/>
          </a:endParaRPr>
        </a:p>
      </dgm:t>
    </dgm:pt>
    <dgm:pt modelId="{37ECC431-6B8F-42C7-B9D5-021DDCFCF1EE}" type="sibTrans" cxnId="{F69716DF-6458-46F3-B927-9113F2DEB5E4}">
      <dgm:prSet/>
      <dgm:spPr/>
      <dgm:t>
        <a:bodyPr/>
        <a:lstStyle/>
        <a:p>
          <a:endParaRPr lang="en-US">
            <a:latin typeface="Times New Roman" panose="02020603050405020304" pitchFamily="18" charset="0"/>
            <a:cs typeface="Times New Roman" panose="02020603050405020304" pitchFamily="18" charset="0"/>
          </a:endParaRPr>
        </a:p>
      </dgm:t>
    </dgm:pt>
    <dgm:pt modelId="{17CD3A65-3374-469F-AD58-E72FA16F741A}" type="pres">
      <dgm:prSet presAssocID="{6BE951C0-637E-4DFD-BCAC-ED11C9DC996D}" presName="Name0" presStyleCnt="0">
        <dgm:presLayoutVars>
          <dgm:dir/>
          <dgm:resizeHandles val="exact"/>
        </dgm:presLayoutVars>
      </dgm:prSet>
      <dgm:spPr/>
    </dgm:pt>
    <dgm:pt modelId="{27618C89-965E-4B98-8261-E5B32D5298C7}" type="pres">
      <dgm:prSet presAssocID="{7A9E686A-3B76-46AE-B3C5-D5DA51F635AF}" presName="node" presStyleLbl="node1" presStyleIdx="0" presStyleCnt="6">
        <dgm:presLayoutVars>
          <dgm:bulletEnabled val="1"/>
        </dgm:presLayoutVars>
      </dgm:prSet>
      <dgm:spPr/>
    </dgm:pt>
    <dgm:pt modelId="{DA616F07-8688-412A-A0F5-CFE5BCFB8C95}" type="pres">
      <dgm:prSet presAssocID="{80EE791F-429F-4076-B8F0-6DFD095B269F}" presName="sibTrans" presStyleCnt="0"/>
      <dgm:spPr/>
    </dgm:pt>
    <dgm:pt modelId="{AE4F8086-90DB-4E98-9D51-E70A4A697172}" type="pres">
      <dgm:prSet presAssocID="{214E1CD9-EC99-456F-ABA3-AEFE725443ED}" presName="node" presStyleLbl="node1" presStyleIdx="1" presStyleCnt="6">
        <dgm:presLayoutVars>
          <dgm:bulletEnabled val="1"/>
        </dgm:presLayoutVars>
      </dgm:prSet>
      <dgm:spPr/>
    </dgm:pt>
    <dgm:pt modelId="{5E899D71-636C-477D-B7D3-0B18CB1E58BC}" type="pres">
      <dgm:prSet presAssocID="{2BBB7C72-DF90-47CE-BC57-3A540863E0C8}" presName="sibTrans" presStyleCnt="0"/>
      <dgm:spPr/>
    </dgm:pt>
    <dgm:pt modelId="{DFC1311D-6919-4393-ABCB-B4844A0B6F82}" type="pres">
      <dgm:prSet presAssocID="{B8C3AB35-2E00-4D0C-A0A9-BD99E8E7A13A}" presName="node" presStyleLbl="node1" presStyleIdx="2" presStyleCnt="6" custScaleX="108307">
        <dgm:presLayoutVars>
          <dgm:bulletEnabled val="1"/>
        </dgm:presLayoutVars>
      </dgm:prSet>
      <dgm:spPr/>
    </dgm:pt>
    <dgm:pt modelId="{5F63920D-2297-4A04-8FAD-427D6A84AA3A}" type="pres">
      <dgm:prSet presAssocID="{98AE24AA-2F9A-4681-B5C3-2D91DF3CB23C}" presName="sibTrans" presStyleCnt="0"/>
      <dgm:spPr/>
    </dgm:pt>
    <dgm:pt modelId="{52B8920E-FD44-4870-9751-EF5BFDABEB82}" type="pres">
      <dgm:prSet presAssocID="{3A52334F-97EF-44BF-A1E6-85360EFA34D2}" presName="node" presStyleLbl="node1" presStyleIdx="3" presStyleCnt="6" custScaleX="136019">
        <dgm:presLayoutVars>
          <dgm:bulletEnabled val="1"/>
        </dgm:presLayoutVars>
      </dgm:prSet>
      <dgm:spPr/>
    </dgm:pt>
    <dgm:pt modelId="{E7084EE1-105A-4477-9DF0-13D62AE37F00}" type="pres">
      <dgm:prSet presAssocID="{4D8D8A5C-C51D-4008-8391-167E51664BAF}" presName="sibTrans" presStyleCnt="0"/>
      <dgm:spPr/>
    </dgm:pt>
    <dgm:pt modelId="{DC20305D-FF9B-43AF-A10B-6A37F1FB4151}" type="pres">
      <dgm:prSet presAssocID="{AD34B38F-2D83-4841-A69F-6A0BBA990A57}" presName="node" presStyleLbl="node1" presStyleIdx="4" presStyleCnt="6" custScaleX="131391">
        <dgm:presLayoutVars>
          <dgm:bulletEnabled val="1"/>
        </dgm:presLayoutVars>
      </dgm:prSet>
      <dgm:spPr/>
    </dgm:pt>
    <dgm:pt modelId="{45DC97FF-842F-4300-AD60-E68B68886FBE}" type="pres">
      <dgm:prSet presAssocID="{D84665A2-4510-4F83-988E-90C45D03EA97}" presName="sibTrans" presStyleCnt="0"/>
      <dgm:spPr/>
    </dgm:pt>
    <dgm:pt modelId="{B24CC916-85A6-428C-B895-FA9510F67702}" type="pres">
      <dgm:prSet presAssocID="{291F9DF7-9E41-41B0-B947-5F4980D21ED7}" presName="node" presStyleLbl="node1" presStyleIdx="5" presStyleCnt="6">
        <dgm:presLayoutVars>
          <dgm:bulletEnabled val="1"/>
        </dgm:presLayoutVars>
      </dgm:prSet>
      <dgm:spPr/>
    </dgm:pt>
  </dgm:ptLst>
  <dgm:cxnLst>
    <dgm:cxn modelId="{6F757901-40E5-4864-96E2-98694F0B500B}" type="presOf" srcId="{08DA5E10-9BE2-4863-BF05-EAB21B066C60}" destId="{27618C89-965E-4B98-8261-E5B32D5298C7}" srcOrd="0" destOrd="1" presId="urn:microsoft.com/office/officeart/2005/8/layout/hList6"/>
    <dgm:cxn modelId="{24F26B19-980A-4A19-8447-30D9B10C74A0}" type="presOf" srcId="{B8C3AB35-2E00-4D0C-A0A9-BD99E8E7A13A}" destId="{DFC1311D-6919-4393-ABCB-B4844A0B6F82}" srcOrd="0" destOrd="0" presId="urn:microsoft.com/office/officeart/2005/8/layout/hList6"/>
    <dgm:cxn modelId="{BFD3F838-4B3A-4407-BD97-B8DC6E6B4EC3}" srcId="{214E1CD9-EC99-456F-ABA3-AEFE725443ED}" destId="{3A8FB51D-A5A9-4BAF-B095-C257AE0B5B17}" srcOrd="0" destOrd="0" parTransId="{F84EEB16-40C7-46A6-9C6E-E1E7C62EA41E}" sibTransId="{FBF7A940-F4D0-4EA6-829D-3DEA95958DD7}"/>
    <dgm:cxn modelId="{3CA2C339-157B-4571-8D8C-371213BB2826}" srcId="{6BE951C0-637E-4DFD-BCAC-ED11C9DC996D}" destId="{7A9E686A-3B76-46AE-B3C5-D5DA51F635AF}" srcOrd="0" destOrd="0" parTransId="{1640D419-B358-45E1-8D62-F756944E41E1}" sibTransId="{80EE791F-429F-4076-B8F0-6DFD095B269F}"/>
    <dgm:cxn modelId="{A868ED41-8F0C-404E-BA6E-3B43450BC0BF}" srcId="{6BE951C0-637E-4DFD-BCAC-ED11C9DC996D}" destId="{B8C3AB35-2E00-4D0C-A0A9-BD99E8E7A13A}" srcOrd="2" destOrd="0" parTransId="{2D4A1203-9F6B-49EB-A165-C6B5121671D4}" sibTransId="{98AE24AA-2F9A-4681-B5C3-2D91DF3CB23C}"/>
    <dgm:cxn modelId="{FCABAA67-E1A6-43E7-8F2F-F324E62B5F69}" srcId="{7A9E686A-3B76-46AE-B3C5-D5DA51F635AF}" destId="{08DA5E10-9BE2-4863-BF05-EAB21B066C60}" srcOrd="0" destOrd="0" parTransId="{4E6DED6D-9F89-4DA4-995B-94350BF528EA}" sibTransId="{480CDCD2-12D5-403A-AA22-3B84549958D5}"/>
    <dgm:cxn modelId="{8E20496B-C0A4-47BB-B67A-3F9F94AFF63B}" type="presOf" srcId="{214E1CD9-EC99-456F-ABA3-AEFE725443ED}" destId="{AE4F8086-90DB-4E98-9D51-E70A4A697172}" srcOrd="0" destOrd="0" presId="urn:microsoft.com/office/officeart/2005/8/layout/hList6"/>
    <dgm:cxn modelId="{B07D1370-35BE-45B6-BCA6-18F9CA729210}" srcId="{6BE951C0-637E-4DFD-BCAC-ED11C9DC996D}" destId="{3A52334F-97EF-44BF-A1E6-85360EFA34D2}" srcOrd="3" destOrd="0" parTransId="{B2633272-9C37-45EE-886C-4C70D4141EB4}" sibTransId="{4D8D8A5C-C51D-4008-8391-167E51664BAF}"/>
    <dgm:cxn modelId="{AF603C50-884C-49DE-BE29-B20F7B5D61B7}" srcId="{B8C3AB35-2E00-4D0C-A0A9-BD99E8E7A13A}" destId="{CEA62889-0684-462C-9D9E-A074D951D268}" srcOrd="0" destOrd="0" parTransId="{2C41B991-A323-49AE-85DB-C996E4860E82}" sibTransId="{31563BE2-948A-4EF9-A159-7BAB471B7289}"/>
    <dgm:cxn modelId="{538D2076-9BC4-4711-A02B-2DC64A8C24CD}" srcId="{6BE951C0-637E-4DFD-BCAC-ED11C9DC996D}" destId="{214E1CD9-EC99-456F-ABA3-AEFE725443ED}" srcOrd="1" destOrd="0" parTransId="{93981396-0FB4-480C-BB1D-D1EBE8B6BB2E}" sibTransId="{2BBB7C72-DF90-47CE-BC57-3A540863E0C8}"/>
    <dgm:cxn modelId="{75B30288-7F5C-4364-B1AC-3A382C7DEAF7}" srcId="{AD34B38F-2D83-4841-A69F-6A0BBA990A57}" destId="{9FD989BF-AD9A-460E-9DBD-1FCDE0B5F9CE}" srcOrd="0" destOrd="0" parTransId="{4DB87B57-E340-49DE-8701-AD6C3B3C4365}" sibTransId="{D769CC2F-2F07-4CAC-AD21-86D0EEE294AD}"/>
    <dgm:cxn modelId="{D2FDF599-66AF-4E25-A373-DAA9975CBCA2}" type="presOf" srcId="{AD34B38F-2D83-4841-A69F-6A0BBA990A57}" destId="{DC20305D-FF9B-43AF-A10B-6A37F1FB4151}" srcOrd="0" destOrd="0" presId="urn:microsoft.com/office/officeart/2005/8/layout/hList6"/>
    <dgm:cxn modelId="{66C50FA6-2AF7-4FED-8B84-755D946ED8DE}" srcId="{6BE951C0-637E-4DFD-BCAC-ED11C9DC996D}" destId="{AD34B38F-2D83-4841-A69F-6A0BBA990A57}" srcOrd="4" destOrd="0" parTransId="{991CD2F6-6EBD-4348-9F9C-69A06E56EF18}" sibTransId="{D84665A2-4510-4F83-988E-90C45D03EA97}"/>
    <dgm:cxn modelId="{811AB3AE-7917-4883-9590-0305FD5A09F7}" type="presOf" srcId="{ECD817C4-4D41-4BE6-B578-168C5569A1F0}" destId="{B24CC916-85A6-428C-B895-FA9510F67702}" srcOrd="0" destOrd="1" presId="urn:microsoft.com/office/officeart/2005/8/layout/hList6"/>
    <dgm:cxn modelId="{C04869B1-506C-4F50-A604-400948C3261A}" type="presOf" srcId="{9FD989BF-AD9A-460E-9DBD-1FCDE0B5F9CE}" destId="{DC20305D-FF9B-43AF-A10B-6A37F1FB4151}" srcOrd="0" destOrd="1" presId="urn:microsoft.com/office/officeart/2005/8/layout/hList6"/>
    <dgm:cxn modelId="{FC4339B4-6571-41CA-AC1E-DD08B2E8090C}" type="presOf" srcId="{6BE951C0-637E-4DFD-BCAC-ED11C9DC996D}" destId="{17CD3A65-3374-469F-AD58-E72FA16F741A}" srcOrd="0" destOrd="0" presId="urn:microsoft.com/office/officeart/2005/8/layout/hList6"/>
    <dgm:cxn modelId="{28F2F6B5-8416-4A3C-B0C0-680FC1931F65}" type="presOf" srcId="{7A9E686A-3B76-46AE-B3C5-D5DA51F635AF}" destId="{27618C89-965E-4B98-8261-E5B32D5298C7}" srcOrd="0" destOrd="0" presId="urn:microsoft.com/office/officeart/2005/8/layout/hList6"/>
    <dgm:cxn modelId="{A8A2F5BF-78F6-4EBD-8E00-902A0B69FB26}" type="presOf" srcId="{AFD01204-8D8F-43AF-AA6E-84D6DE16FB21}" destId="{52B8920E-FD44-4870-9751-EF5BFDABEB82}" srcOrd="0" destOrd="1" presId="urn:microsoft.com/office/officeart/2005/8/layout/hList6"/>
    <dgm:cxn modelId="{2E12E8CE-E4C3-4E3A-80DE-419B134DC878}" srcId="{3A52334F-97EF-44BF-A1E6-85360EFA34D2}" destId="{AFD01204-8D8F-43AF-AA6E-84D6DE16FB21}" srcOrd="0" destOrd="0" parTransId="{BFF71346-3CC4-47CD-8AA4-F5EBE4C1C6C1}" sibTransId="{243D59A2-A6E6-41BB-AFEA-B6DA917BCF92}"/>
    <dgm:cxn modelId="{947240D8-6A10-48C9-830A-E109835991E5}" type="presOf" srcId="{3A52334F-97EF-44BF-A1E6-85360EFA34D2}" destId="{52B8920E-FD44-4870-9751-EF5BFDABEB82}" srcOrd="0" destOrd="0" presId="urn:microsoft.com/office/officeart/2005/8/layout/hList6"/>
    <dgm:cxn modelId="{1B0FC5D8-1857-4FBF-944C-0173626F9EE5}" type="presOf" srcId="{291F9DF7-9E41-41B0-B947-5F4980D21ED7}" destId="{B24CC916-85A6-428C-B895-FA9510F67702}" srcOrd="0" destOrd="0" presId="urn:microsoft.com/office/officeart/2005/8/layout/hList6"/>
    <dgm:cxn modelId="{F69716DF-6458-46F3-B927-9113F2DEB5E4}" srcId="{291F9DF7-9E41-41B0-B947-5F4980D21ED7}" destId="{ECD817C4-4D41-4BE6-B578-168C5569A1F0}" srcOrd="0" destOrd="0" parTransId="{DEF70BA3-16CA-4D5D-8AB6-4EEDF6E26487}" sibTransId="{37ECC431-6B8F-42C7-B9D5-021DDCFCF1EE}"/>
    <dgm:cxn modelId="{6B4BDDE1-9C70-4D7E-80D9-BB07CEA0B3AF}" type="presOf" srcId="{3A8FB51D-A5A9-4BAF-B095-C257AE0B5B17}" destId="{AE4F8086-90DB-4E98-9D51-E70A4A697172}" srcOrd="0" destOrd="1" presId="urn:microsoft.com/office/officeart/2005/8/layout/hList6"/>
    <dgm:cxn modelId="{08DE21E4-A344-4AB0-8366-412984B64BBC}" srcId="{6BE951C0-637E-4DFD-BCAC-ED11C9DC996D}" destId="{291F9DF7-9E41-41B0-B947-5F4980D21ED7}" srcOrd="5" destOrd="0" parTransId="{91EDFCA6-3A8B-4CBE-99BA-C898494A2FE6}" sibTransId="{E56237AC-BA92-46CA-9549-8D6B6DBE3872}"/>
    <dgm:cxn modelId="{852641EC-FC7F-4D49-AB1E-0C4572D0AAB3}" type="presOf" srcId="{CEA62889-0684-462C-9D9E-A074D951D268}" destId="{DFC1311D-6919-4393-ABCB-B4844A0B6F82}" srcOrd="0" destOrd="1" presId="urn:microsoft.com/office/officeart/2005/8/layout/hList6"/>
    <dgm:cxn modelId="{977CF22B-E6CE-4065-AE3A-A6844C8BD6F1}" type="presParOf" srcId="{17CD3A65-3374-469F-AD58-E72FA16F741A}" destId="{27618C89-965E-4B98-8261-E5B32D5298C7}" srcOrd="0" destOrd="0" presId="urn:microsoft.com/office/officeart/2005/8/layout/hList6"/>
    <dgm:cxn modelId="{517F382E-BBBA-4CCD-B483-A80A7E9AFCB9}" type="presParOf" srcId="{17CD3A65-3374-469F-AD58-E72FA16F741A}" destId="{DA616F07-8688-412A-A0F5-CFE5BCFB8C95}" srcOrd="1" destOrd="0" presId="urn:microsoft.com/office/officeart/2005/8/layout/hList6"/>
    <dgm:cxn modelId="{DAAD7D0C-46BC-4F87-ACD6-A32FA30C1C4A}" type="presParOf" srcId="{17CD3A65-3374-469F-AD58-E72FA16F741A}" destId="{AE4F8086-90DB-4E98-9D51-E70A4A697172}" srcOrd="2" destOrd="0" presId="urn:microsoft.com/office/officeart/2005/8/layout/hList6"/>
    <dgm:cxn modelId="{9B4C8D04-99F4-4891-A5B2-F8E00CD9FE38}" type="presParOf" srcId="{17CD3A65-3374-469F-AD58-E72FA16F741A}" destId="{5E899D71-636C-477D-B7D3-0B18CB1E58BC}" srcOrd="3" destOrd="0" presId="urn:microsoft.com/office/officeart/2005/8/layout/hList6"/>
    <dgm:cxn modelId="{18F6B76D-8DBC-46B5-AB40-DD1D3B811C5B}" type="presParOf" srcId="{17CD3A65-3374-469F-AD58-E72FA16F741A}" destId="{DFC1311D-6919-4393-ABCB-B4844A0B6F82}" srcOrd="4" destOrd="0" presId="urn:microsoft.com/office/officeart/2005/8/layout/hList6"/>
    <dgm:cxn modelId="{5D38C1E0-59BD-4152-AAA3-BBB492032DE4}" type="presParOf" srcId="{17CD3A65-3374-469F-AD58-E72FA16F741A}" destId="{5F63920D-2297-4A04-8FAD-427D6A84AA3A}" srcOrd="5" destOrd="0" presId="urn:microsoft.com/office/officeart/2005/8/layout/hList6"/>
    <dgm:cxn modelId="{8181D847-B4A2-4D2F-865E-00AA04A9A7BE}" type="presParOf" srcId="{17CD3A65-3374-469F-AD58-E72FA16F741A}" destId="{52B8920E-FD44-4870-9751-EF5BFDABEB82}" srcOrd="6" destOrd="0" presId="urn:microsoft.com/office/officeart/2005/8/layout/hList6"/>
    <dgm:cxn modelId="{839442DD-A4AA-4F25-BBD5-CECA84F81BAA}" type="presParOf" srcId="{17CD3A65-3374-469F-AD58-E72FA16F741A}" destId="{E7084EE1-105A-4477-9DF0-13D62AE37F00}" srcOrd="7" destOrd="0" presId="urn:microsoft.com/office/officeart/2005/8/layout/hList6"/>
    <dgm:cxn modelId="{D969D2DD-7041-43B6-AE51-BD9524062B5C}" type="presParOf" srcId="{17CD3A65-3374-469F-AD58-E72FA16F741A}" destId="{DC20305D-FF9B-43AF-A10B-6A37F1FB4151}" srcOrd="8" destOrd="0" presId="urn:microsoft.com/office/officeart/2005/8/layout/hList6"/>
    <dgm:cxn modelId="{C0EF04AB-974C-4245-9268-C55A62E8B8BF}" type="presParOf" srcId="{17CD3A65-3374-469F-AD58-E72FA16F741A}" destId="{45DC97FF-842F-4300-AD60-E68B68886FBE}" srcOrd="9" destOrd="0" presId="urn:microsoft.com/office/officeart/2005/8/layout/hList6"/>
    <dgm:cxn modelId="{3FDC80B0-4268-426C-AEB6-12E4AAC8BC42}" type="presParOf" srcId="{17CD3A65-3374-469F-AD58-E72FA16F741A}" destId="{B24CC916-85A6-428C-B895-FA9510F6770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941CD-D0AB-4D91-8B64-A6F2D87FA162}">
      <dsp:nvSpPr>
        <dsp:cNvPr id="0" name=""/>
        <dsp:cNvSpPr/>
      </dsp:nvSpPr>
      <dsp:spPr>
        <a:xfrm>
          <a:off x="485661" y="0"/>
          <a:ext cx="4671588" cy="4671588"/>
        </a:xfrm>
        <a:prstGeom prst="triangle">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6E83473-DF4F-4289-821A-016F1CCEF077}">
      <dsp:nvSpPr>
        <dsp:cNvPr id="0" name=""/>
        <dsp:cNvSpPr/>
      </dsp:nvSpPr>
      <dsp:spPr>
        <a:xfrm>
          <a:off x="2821455" y="467615"/>
          <a:ext cx="3036532" cy="664241"/>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MD" sz="1800" kern="1200">
              <a:latin typeface="Times New Roman" panose="02020603050405020304" pitchFamily="18" charset="0"/>
              <a:cs typeface="Times New Roman" panose="02020603050405020304" pitchFamily="18" charset="0"/>
            </a:rPr>
            <a:t>Autorealizarea, dezvoltarea personală</a:t>
          </a:r>
          <a:endParaRPr lang="en-US" sz="1800" kern="1200" dirty="0">
            <a:latin typeface="Times New Roman" panose="02020603050405020304" pitchFamily="18" charset="0"/>
            <a:cs typeface="Times New Roman" panose="02020603050405020304" pitchFamily="18" charset="0"/>
          </a:endParaRPr>
        </a:p>
      </dsp:txBody>
      <dsp:txXfrm>
        <a:off x="2853881" y="500041"/>
        <a:ext cx="2971680" cy="599389"/>
      </dsp:txXfrm>
    </dsp:sp>
    <dsp:sp modelId="{4D62DF18-7CC7-4B07-AC82-8F8CD71050D2}">
      <dsp:nvSpPr>
        <dsp:cNvPr id="0" name=""/>
        <dsp:cNvSpPr/>
      </dsp:nvSpPr>
      <dsp:spPr>
        <a:xfrm>
          <a:off x="2821455" y="1214886"/>
          <a:ext cx="3036532" cy="664241"/>
        </a:xfrm>
        <a:prstGeom prst="roundRect">
          <a:avLst/>
        </a:prstGeom>
        <a:solidFill>
          <a:schemeClr val="lt1">
            <a:alpha val="90000"/>
            <a:hueOff val="0"/>
            <a:satOff val="0"/>
            <a:lumOff val="0"/>
            <a:alphaOff val="0"/>
          </a:schemeClr>
        </a:solidFill>
        <a:ln w="6350" cap="flat" cmpd="sng" algn="ctr">
          <a:solidFill>
            <a:schemeClr val="accent4">
              <a:hueOff val="2450223"/>
              <a:satOff val="-10194"/>
              <a:lumOff val="2402"/>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Tx/>
            <a:buNone/>
          </a:pPr>
          <a:r>
            <a:rPr lang="ro-RO" sz="1800" kern="1200">
              <a:latin typeface="Times New Roman" panose="02020603050405020304" pitchFamily="18" charset="0"/>
              <a:cs typeface="Times New Roman" panose="02020603050405020304" pitchFamily="18" charset="0"/>
            </a:rPr>
            <a:t>Nevoia de recunoaștere socială</a:t>
          </a:r>
          <a:endParaRPr lang="en-US" sz="1800" kern="1200" dirty="0">
            <a:latin typeface="Times New Roman" panose="02020603050405020304" pitchFamily="18" charset="0"/>
            <a:cs typeface="Times New Roman" panose="02020603050405020304" pitchFamily="18" charset="0"/>
          </a:endParaRPr>
        </a:p>
      </dsp:txBody>
      <dsp:txXfrm>
        <a:off x="2853881" y="1247312"/>
        <a:ext cx="2971680" cy="599389"/>
      </dsp:txXfrm>
    </dsp:sp>
    <dsp:sp modelId="{F6EA7334-46EE-4BC8-8D59-437E12BE6F02}">
      <dsp:nvSpPr>
        <dsp:cNvPr id="0" name=""/>
        <dsp:cNvSpPr/>
      </dsp:nvSpPr>
      <dsp:spPr>
        <a:xfrm>
          <a:off x="2821455" y="1962158"/>
          <a:ext cx="3036532" cy="664241"/>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Tx/>
            <a:buNone/>
          </a:pPr>
          <a:r>
            <a:rPr lang="ro-RO" sz="1800" kern="1200">
              <a:latin typeface="Times New Roman" panose="02020603050405020304" pitchFamily="18" charset="0"/>
              <a:cs typeface="Times New Roman" panose="02020603050405020304" pitchFamily="18" charset="0"/>
            </a:rPr>
            <a:t>Nevoi sociale și de apartenență</a:t>
          </a:r>
          <a:endParaRPr lang="en-US" sz="1800" kern="1200" dirty="0">
            <a:latin typeface="Times New Roman" panose="02020603050405020304" pitchFamily="18" charset="0"/>
            <a:cs typeface="Times New Roman" panose="02020603050405020304" pitchFamily="18" charset="0"/>
          </a:endParaRPr>
        </a:p>
      </dsp:txBody>
      <dsp:txXfrm>
        <a:off x="2853881" y="1994584"/>
        <a:ext cx="2971680" cy="599389"/>
      </dsp:txXfrm>
    </dsp:sp>
    <dsp:sp modelId="{6C1AD073-3938-45D1-9CCA-10876E6653D1}">
      <dsp:nvSpPr>
        <dsp:cNvPr id="0" name=""/>
        <dsp:cNvSpPr/>
      </dsp:nvSpPr>
      <dsp:spPr>
        <a:xfrm>
          <a:off x="2821455" y="2709429"/>
          <a:ext cx="3036532" cy="664241"/>
        </a:xfrm>
        <a:prstGeom prst="roundRect">
          <a:avLst/>
        </a:prstGeom>
        <a:solidFill>
          <a:schemeClr val="lt1">
            <a:alpha val="90000"/>
            <a:hueOff val="0"/>
            <a:satOff val="0"/>
            <a:lumOff val="0"/>
            <a:alphaOff val="0"/>
          </a:schemeClr>
        </a:solidFill>
        <a:ln w="6350" cap="flat" cmpd="sng" algn="ctr">
          <a:solidFill>
            <a:schemeClr val="accent4">
              <a:hueOff val="7350668"/>
              <a:satOff val="-30583"/>
              <a:lumOff val="7206"/>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Tx/>
            <a:buNone/>
          </a:pPr>
          <a:r>
            <a:rPr lang="ro-RO" sz="1800" kern="1200">
              <a:latin typeface="Times New Roman" panose="02020603050405020304" pitchFamily="18" charset="0"/>
              <a:cs typeface="Times New Roman" panose="02020603050405020304" pitchFamily="18" charset="0"/>
            </a:rPr>
            <a:t>Siguranță și securitate personală</a:t>
          </a:r>
          <a:endParaRPr lang="ro-RO" sz="1800" kern="1200" dirty="0">
            <a:latin typeface="Times New Roman" panose="02020603050405020304" pitchFamily="18" charset="0"/>
            <a:cs typeface="Times New Roman" panose="02020603050405020304" pitchFamily="18" charset="0"/>
          </a:endParaRPr>
        </a:p>
      </dsp:txBody>
      <dsp:txXfrm>
        <a:off x="2853881" y="2741855"/>
        <a:ext cx="2971680" cy="599389"/>
      </dsp:txXfrm>
    </dsp:sp>
    <dsp:sp modelId="{D5CAC98B-44C0-45B2-8EEE-0129EBEF2D1C}">
      <dsp:nvSpPr>
        <dsp:cNvPr id="0" name=""/>
        <dsp:cNvSpPr/>
      </dsp:nvSpPr>
      <dsp:spPr>
        <a:xfrm>
          <a:off x="2821455" y="3456701"/>
          <a:ext cx="3036532" cy="664241"/>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Tx/>
            <a:buNone/>
          </a:pPr>
          <a:r>
            <a:rPr lang="ro-RO" sz="1800" kern="1200">
              <a:latin typeface="Times New Roman" panose="02020603050405020304" pitchFamily="18" charset="0"/>
              <a:cs typeface="Times New Roman" panose="02020603050405020304" pitchFamily="18" charset="0"/>
            </a:rPr>
            <a:t>Nevoi fiziologice primare (de supraviețuire)</a:t>
          </a:r>
          <a:endParaRPr lang="en-US" sz="1800" kern="1200" dirty="0">
            <a:latin typeface="Times New Roman" panose="02020603050405020304" pitchFamily="18" charset="0"/>
            <a:cs typeface="Times New Roman" panose="02020603050405020304" pitchFamily="18" charset="0"/>
          </a:endParaRPr>
        </a:p>
      </dsp:txBody>
      <dsp:txXfrm>
        <a:off x="2853881" y="3489127"/>
        <a:ext cx="2971680" cy="5993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CA6CE-A3C4-4B64-BDB4-2EC612C90B10}">
      <dsp:nvSpPr>
        <dsp:cNvPr id="0" name=""/>
        <dsp:cNvSpPr/>
      </dsp:nvSpPr>
      <dsp:spPr>
        <a:xfrm>
          <a:off x="5873860" y="4649048"/>
          <a:ext cx="775865" cy="91440"/>
        </a:xfrm>
        <a:custGeom>
          <a:avLst/>
          <a:gdLst/>
          <a:ahLst/>
          <a:cxnLst/>
          <a:rect l="0" t="0" r="0" b="0"/>
          <a:pathLst>
            <a:path>
              <a:moveTo>
                <a:pt x="0" y="45720"/>
              </a:moveTo>
              <a:lnTo>
                <a:pt x="775865"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242396" y="4675371"/>
        <a:ext cx="38793" cy="38793"/>
      </dsp:txXfrm>
    </dsp:sp>
    <dsp:sp modelId="{45826477-5F69-4183-83F9-6950FF0CCBB0}">
      <dsp:nvSpPr>
        <dsp:cNvPr id="0" name=""/>
        <dsp:cNvSpPr/>
      </dsp:nvSpPr>
      <dsp:spPr>
        <a:xfrm>
          <a:off x="1218667" y="3118513"/>
          <a:ext cx="775865" cy="1576254"/>
        </a:xfrm>
        <a:custGeom>
          <a:avLst/>
          <a:gdLst/>
          <a:ahLst/>
          <a:cxnLst/>
          <a:rect l="0" t="0" r="0" b="0"/>
          <a:pathLst>
            <a:path>
              <a:moveTo>
                <a:pt x="0" y="0"/>
              </a:moveTo>
              <a:lnTo>
                <a:pt x="387932" y="0"/>
              </a:lnTo>
              <a:lnTo>
                <a:pt x="387932" y="1576254"/>
              </a:lnTo>
              <a:lnTo>
                <a:pt x="775865" y="15762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dsp:txBody>
      <dsp:txXfrm>
        <a:off x="1562678" y="3862719"/>
        <a:ext cx="87842" cy="87842"/>
      </dsp:txXfrm>
    </dsp:sp>
    <dsp:sp modelId="{B1C4D4B7-327A-4C11-B72E-B293EF8825C7}">
      <dsp:nvSpPr>
        <dsp:cNvPr id="0" name=""/>
        <dsp:cNvSpPr/>
      </dsp:nvSpPr>
      <dsp:spPr>
        <a:xfrm>
          <a:off x="5873860" y="3072793"/>
          <a:ext cx="775865" cy="91440"/>
        </a:xfrm>
        <a:custGeom>
          <a:avLst/>
          <a:gdLst/>
          <a:ahLst/>
          <a:cxnLst/>
          <a:rect l="0" t="0" r="0" b="0"/>
          <a:pathLst>
            <a:path>
              <a:moveTo>
                <a:pt x="0" y="45720"/>
              </a:moveTo>
              <a:lnTo>
                <a:pt x="775865"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242396" y="3099116"/>
        <a:ext cx="38793" cy="38793"/>
      </dsp:txXfrm>
    </dsp:sp>
    <dsp:sp modelId="{78376BBF-BBD3-41FE-BAD8-09F89EB8B0BB}">
      <dsp:nvSpPr>
        <dsp:cNvPr id="0" name=""/>
        <dsp:cNvSpPr/>
      </dsp:nvSpPr>
      <dsp:spPr>
        <a:xfrm>
          <a:off x="1218667" y="3072793"/>
          <a:ext cx="775865" cy="91440"/>
        </a:xfrm>
        <a:custGeom>
          <a:avLst/>
          <a:gdLst/>
          <a:ahLst/>
          <a:cxnLst/>
          <a:rect l="0" t="0" r="0" b="0"/>
          <a:pathLst>
            <a:path>
              <a:moveTo>
                <a:pt x="0" y="45720"/>
              </a:moveTo>
              <a:lnTo>
                <a:pt x="775865"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1587203" y="3099116"/>
        <a:ext cx="38793" cy="38793"/>
      </dsp:txXfrm>
    </dsp:sp>
    <dsp:sp modelId="{6A2D7328-CCA5-48A9-BF66-9AD80A6DC54B}">
      <dsp:nvSpPr>
        <dsp:cNvPr id="0" name=""/>
        <dsp:cNvSpPr/>
      </dsp:nvSpPr>
      <dsp:spPr>
        <a:xfrm>
          <a:off x="5873860" y="1496538"/>
          <a:ext cx="775865" cy="91440"/>
        </a:xfrm>
        <a:custGeom>
          <a:avLst/>
          <a:gdLst/>
          <a:ahLst/>
          <a:cxnLst/>
          <a:rect l="0" t="0" r="0" b="0"/>
          <a:pathLst>
            <a:path>
              <a:moveTo>
                <a:pt x="0" y="45720"/>
              </a:moveTo>
              <a:lnTo>
                <a:pt x="775865"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242396" y="1522862"/>
        <a:ext cx="38793" cy="38793"/>
      </dsp:txXfrm>
    </dsp:sp>
    <dsp:sp modelId="{8D568F3A-6A97-46B3-90DF-7BF5E17C5604}">
      <dsp:nvSpPr>
        <dsp:cNvPr id="0" name=""/>
        <dsp:cNvSpPr/>
      </dsp:nvSpPr>
      <dsp:spPr>
        <a:xfrm>
          <a:off x="1218667" y="1542258"/>
          <a:ext cx="775865" cy="1576254"/>
        </a:xfrm>
        <a:custGeom>
          <a:avLst/>
          <a:gdLst/>
          <a:ahLst/>
          <a:cxnLst/>
          <a:rect l="0" t="0" r="0" b="0"/>
          <a:pathLst>
            <a:path>
              <a:moveTo>
                <a:pt x="0" y="1576254"/>
              </a:moveTo>
              <a:lnTo>
                <a:pt x="387932" y="1576254"/>
              </a:lnTo>
              <a:lnTo>
                <a:pt x="387932" y="0"/>
              </a:lnTo>
              <a:lnTo>
                <a:pt x="77586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Times New Roman" panose="02020603050405020304" pitchFamily="18" charset="0"/>
            <a:cs typeface="Times New Roman" panose="02020603050405020304" pitchFamily="18" charset="0"/>
          </a:endParaRPr>
        </a:p>
      </dsp:txBody>
      <dsp:txXfrm>
        <a:off x="1562678" y="2286464"/>
        <a:ext cx="87842" cy="87842"/>
      </dsp:txXfrm>
    </dsp:sp>
    <dsp:sp modelId="{CA53F178-E184-4B18-BF87-E39D53B2CBB8}">
      <dsp:nvSpPr>
        <dsp:cNvPr id="0" name=""/>
        <dsp:cNvSpPr/>
      </dsp:nvSpPr>
      <dsp:spPr>
        <a:xfrm rot="16200000">
          <a:off x="-2485119" y="2527152"/>
          <a:ext cx="6224851" cy="118272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ro-RO" sz="2900" kern="1200" dirty="0">
              <a:latin typeface="Times New Roman" panose="02020603050405020304" pitchFamily="18" charset="0"/>
              <a:cs typeface="Times New Roman" panose="02020603050405020304" pitchFamily="18" charset="0"/>
            </a:rPr>
            <a:t>Corespunzător dimensiunii multiple, securitatea implică o structură complexă, având trei </a:t>
          </a:r>
          <a:r>
            <a:rPr lang="ro-RO" sz="2900" b="1" kern="1200" dirty="0">
              <a:latin typeface="Times New Roman" panose="02020603050405020304" pitchFamily="18" charset="0"/>
              <a:cs typeface="Times New Roman" panose="02020603050405020304" pitchFamily="18" charset="0"/>
            </a:rPr>
            <a:t>componente</a:t>
          </a:r>
          <a:r>
            <a:rPr lang="ro-RO" sz="2900" kern="1200" dirty="0">
              <a:latin typeface="Times New Roman" panose="02020603050405020304" pitchFamily="18" charset="0"/>
              <a:cs typeface="Times New Roman" panose="02020603050405020304" pitchFamily="18" charset="0"/>
            </a:rPr>
            <a:t> </a:t>
          </a:r>
          <a:r>
            <a:rPr lang="ro-RO" sz="2900" b="1" kern="1200" dirty="0">
              <a:latin typeface="Times New Roman" panose="02020603050405020304" pitchFamily="18" charset="0"/>
              <a:cs typeface="Times New Roman" panose="02020603050405020304" pitchFamily="18" charset="0"/>
            </a:rPr>
            <a:t>principale</a:t>
          </a:r>
          <a:r>
            <a:rPr lang="ro-RO" sz="2900" kern="1200" dirty="0">
              <a:latin typeface="Times New Roman" panose="02020603050405020304" pitchFamily="18" charset="0"/>
              <a:cs typeface="Times New Roman" panose="02020603050405020304" pitchFamily="18" charset="0"/>
            </a:rPr>
            <a:t>: </a:t>
          </a:r>
          <a:endParaRPr lang="en-US" sz="2900" kern="1200" dirty="0">
            <a:latin typeface="Times New Roman" panose="02020603050405020304" pitchFamily="18" charset="0"/>
            <a:cs typeface="Times New Roman" panose="02020603050405020304" pitchFamily="18" charset="0"/>
          </a:endParaRPr>
        </a:p>
      </dsp:txBody>
      <dsp:txXfrm>
        <a:off x="-2485119" y="2527152"/>
        <a:ext cx="6224851" cy="1182721"/>
      </dsp:txXfrm>
    </dsp:sp>
    <dsp:sp modelId="{8D4D8000-5013-4A85-A03C-89B42463C095}">
      <dsp:nvSpPr>
        <dsp:cNvPr id="0" name=""/>
        <dsp:cNvSpPr/>
      </dsp:nvSpPr>
      <dsp:spPr>
        <a:xfrm>
          <a:off x="1994532" y="950897"/>
          <a:ext cx="3879327" cy="118272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o-RO" sz="2800" b="1" kern="1200" dirty="0">
              <a:latin typeface="Times New Roman" panose="02020603050405020304" pitchFamily="18" charset="0"/>
              <a:cs typeface="Times New Roman" panose="02020603050405020304" pitchFamily="18" charset="0"/>
            </a:rPr>
            <a:t>Securitatea fizică</a:t>
          </a:r>
          <a:endParaRPr lang="en-US" sz="2800" b="1" kern="1200" dirty="0">
            <a:latin typeface="Times New Roman" panose="02020603050405020304" pitchFamily="18" charset="0"/>
            <a:cs typeface="Times New Roman" panose="02020603050405020304" pitchFamily="18" charset="0"/>
          </a:endParaRPr>
        </a:p>
      </dsp:txBody>
      <dsp:txXfrm>
        <a:off x="1994532" y="950897"/>
        <a:ext cx="3879327" cy="1182721"/>
      </dsp:txXfrm>
    </dsp:sp>
    <dsp:sp modelId="{544E00A4-7579-409A-A8F9-AECA17B1F275}">
      <dsp:nvSpPr>
        <dsp:cNvPr id="0" name=""/>
        <dsp:cNvSpPr/>
      </dsp:nvSpPr>
      <dsp:spPr>
        <a:xfrm>
          <a:off x="6649725" y="950897"/>
          <a:ext cx="4637270" cy="11827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anose="02020603050405020304" pitchFamily="18" charset="0"/>
              <a:cs typeface="Times New Roman" panose="02020603050405020304" pitchFamily="18" charset="0"/>
            </a:rPr>
            <a:t>reprezintă mecanismele şi instalaţiile capabile să realizeze detecţia, întârzierea şi stoparea sau chiar anihilarea unei infracţiuni.</a:t>
          </a:r>
          <a:endParaRPr lang="en-US" sz="2000" kern="1200" dirty="0">
            <a:latin typeface="Times New Roman" panose="02020603050405020304" pitchFamily="18" charset="0"/>
            <a:cs typeface="Times New Roman" panose="02020603050405020304" pitchFamily="18" charset="0"/>
          </a:endParaRPr>
        </a:p>
      </dsp:txBody>
      <dsp:txXfrm>
        <a:off x="6649725" y="950897"/>
        <a:ext cx="4637270" cy="1182721"/>
      </dsp:txXfrm>
    </dsp:sp>
    <dsp:sp modelId="{071753C6-DBA4-401C-95F2-0EFC23464711}">
      <dsp:nvSpPr>
        <dsp:cNvPr id="0" name=""/>
        <dsp:cNvSpPr/>
      </dsp:nvSpPr>
      <dsp:spPr>
        <a:xfrm>
          <a:off x="1994532" y="2527152"/>
          <a:ext cx="3879327" cy="118272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o-RO" sz="2800" b="1" kern="1200" dirty="0">
              <a:latin typeface="Times New Roman" panose="02020603050405020304" pitchFamily="18" charset="0"/>
              <a:cs typeface="Times New Roman" panose="02020603050405020304" pitchFamily="18" charset="0"/>
            </a:rPr>
            <a:t>Securitatea informaţională </a:t>
          </a:r>
          <a:endParaRPr lang="en-US" sz="2800" b="1" kern="1200" dirty="0">
            <a:latin typeface="Times New Roman" panose="02020603050405020304" pitchFamily="18" charset="0"/>
            <a:cs typeface="Times New Roman" panose="02020603050405020304" pitchFamily="18" charset="0"/>
          </a:endParaRPr>
        </a:p>
      </dsp:txBody>
      <dsp:txXfrm>
        <a:off x="1994532" y="2527152"/>
        <a:ext cx="3879327" cy="1182721"/>
      </dsp:txXfrm>
    </dsp:sp>
    <dsp:sp modelId="{DE9182DD-C9C6-4D59-B717-295B69FA5E21}">
      <dsp:nvSpPr>
        <dsp:cNvPr id="0" name=""/>
        <dsp:cNvSpPr/>
      </dsp:nvSpPr>
      <dsp:spPr>
        <a:xfrm>
          <a:off x="6649725" y="2429300"/>
          <a:ext cx="4723856" cy="137842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anose="02020603050405020304" pitchFamily="18" charset="0"/>
              <a:cs typeface="Times New Roman" panose="02020603050405020304" pitchFamily="18" charset="0"/>
            </a:rPr>
            <a:t>reprezintă ansamblul măsurilor de calificare (categorisire şi clasificare) a informaţiilor, de determinare a riscurilor şi stabilire a măsurilor minime de protecţie a procesării, stocării şi transmiterii acestora.</a:t>
          </a:r>
          <a:endParaRPr lang="en-US" sz="2000" kern="1200" dirty="0">
            <a:latin typeface="Times New Roman" panose="02020603050405020304" pitchFamily="18" charset="0"/>
            <a:cs typeface="Times New Roman" panose="02020603050405020304" pitchFamily="18" charset="0"/>
          </a:endParaRPr>
        </a:p>
      </dsp:txBody>
      <dsp:txXfrm>
        <a:off x="6649725" y="2429300"/>
        <a:ext cx="4723856" cy="1378426"/>
      </dsp:txXfrm>
    </dsp:sp>
    <dsp:sp modelId="{602D172F-45B3-4BBD-8C10-47E385CC9544}">
      <dsp:nvSpPr>
        <dsp:cNvPr id="0" name=""/>
        <dsp:cNvSpPr/>
      </dsp:nvSpPr>
      <dsp:spPr>
        <a:xfrm>
          <a:off x="1994532" y="4103407"/>
          <a:ext cx="3879327" cy="118272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o-RO" sz="2800" b="1" kern="1200" dirty="0">
              <a:latin typeface="Times New Roman" panose="02020603050405020304" pitchFamily="18" charset="0"/>
              <a:cs typeface="Times New Roman" panose="02020603050405020304" pitchFamily="18" charset="0"/>
            </a:rPr>
            <a:t>Securitatea de personal</a:t>
          </a:r>
          <a:endParaRPr lang="en-US" sz="2800" b="1" kern="1200" dirty="0">
            <a:latin typeface="Times New Roman" panose="02020603050405020304" pitchFamily="18" charset="0"/>
            <a:cs typeface="Times New Roman" panose="02020603050405020304" pitchFamily="18" charset="0"/>
          </a:endParaRPr>
        </a:p>
      </dsp:txBody>
      <dsp:txXfrm>
        <a:off x="1994532" y="4103407"/>
        <a:ext cx="3879327" cy="1182721"/>
      </dsp:txXfrm>
    </dsp:sp>
    <dsp:sp modelId="{A21DC005-263C-4110-ABEE-1D8A26B20C19}">
      <dsp:nvSpPr>
        <dsp:cNvPr id="0" name=""/>
        <dsp:cNvSpPr/>
      </dsp:nvSpPr>
      <dsp:spPr>
        <a:xfrm>
          <a:off x="6649725" y="4103407"/>
          <a:ext cx="4719007" cy="11827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anose="02020603050405020304" pitchFamily="18" charset="0"/>
              <a:cs typeface="Times New Roman" panose="02020603050405020304" pitchFamily="18" charset="0"/>
            </a:rPr>
            <a:t>reprezintă atât protecţia împotriva acţiunilor personalului propriu care au drept consecinţe aspecte de insecuritate, cât şi protecţia acestuia la efectele negative ale criminalităţii </a:t>
          </a:r>
          <a:endParaRPr lang="en-US" sz="2000" kern="1200" dirty="0">
            <a:latin typeface="Times New Roman" panose="02020603050405020304" pitchFamily="18" charset="0"/>
            <a:cs typeface="Times New Roman" panose="02020603050405020304" pitchFamily="18" charset="0"/>
          </a:endParaRPr>
        </a:p>
      </dsp:txBody>
      <dsp:txXfrm>
        <a:off x="6649725" y="4103407"/>
        <a:ext cx="4719007" cy="11827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7FB33-C351-4DBE-BD16-0A85ABF1A7F1}">
      <dsp:nvSpPr>
        <dsp:cNvPr id="0" name=""/>
        <dsp:cNvSpPr/>
      </dsp:nvSpPr>
      <dsp:spPr>
        <a:xfrm>
          <a:off x="829656" y="420"/>
          <a:ext cx="3121217" cy="159259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economică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(sistemul financiar-bancar, resursele energetice, sectorul industrial, agricultura, alimentaţia, comerţul); </a:t>
          </a:r>
          <a:endParaRPr lang="en-US" sz="1600" kern="1200" dirty="0">
            <a:latin typeface="Times New Roman" panose="02020603050405020304" pitchFamily="18" charset="0"/>
            <a:cs typeface="Times New Roman" panose="02020603050405020304" pitchFamily="18" charset="0"/>
          </a:endParaRPr>
        </a:p>
      </dsp:txBody>
      <dsp:txXfrm>
        <a:off x="829656" y="420"/>
        <a:ext cx="3121217" cy="1592593"/>
      </dsp:txXfrm>
    </dsp:sp>
    <dsp:sp modelId="{CE1390FE-EF03-4ED0-B5E2-BFBB897E240F}">
      <dsp:nvSpPr>
        <dsp:cNvPr id="0" name=""/>
        <dsp:cNvSpPr/>
      </dsp:nvSpPr>
      <dsp:spPr>
        <a:xfrm>
          <a:off x="4216306" y="420"/>
          <a:ext cx="3329714" cy="159259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politică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(stabilitatea sistemului constituţional şi al statului de drept, dar şi protecţia fizică a personalităţilor publice); </a:t>
          </a:r>
          <a:endParaRPr lang="en-US" sz="1600" kern="1200" dirty="0">
            <a:latin typeface="Times New Roman" panose="02020603050405020304" pitchFamily="18" charset="0"/>
            <a:cs typeface="Times New Roman" panose="02020603050405020304" pitchFamily="18" charset="0"/>
          </a:endParaRPr>
        </a:p>
      </dsp:txBody>
      <dsp:txXfrm>
        <a:off x="4216306" y="420"/>
        <a:ext cx="3329714" cy="1592593"/>
      </dsp:txXfrm>
    </dsp:sp>
    <dsp:sp modelId="{05350833-246C-4B80-BD4F-16F4A0B03A01}">
      <dsp:nvSpPr>
        <dsp:cNvPr id="0" name=""/>
        <dsp:cNvSpPr/>
      </dsp:nvSpPr>
      <dsp:spPr>
        <a:xfrm>
          <a:off x="7811453" y="420"/>
          <a:ext cx="2912667" cy="159259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socială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(echilibrul şi relaţiile dintre grupuri, precum şi sistemul de protecţie socială); </a:t>
          </a:r>
          <a:endParaRPr lang="en-US" sz="1600" kern="1200" dirty="0">
            <a:latin typeface="Times New Roman" panose="02020603050405020304" pitchFamily="18" charset="0"/>
            <a:cs typeface="Times New Roman" panose="02020603050405020304" pitchFamily="18" charset="0"/>
          </a:endParaRPr>
        </a:p>
      </dsp:txBody>
      <dsp:txXfrm>
        <a:off x="7811453" y="420"/>
        <a:ext cx="2912667" cy="1592593"/>
      </dsp:txXfrm>
    </dsp:sp>
    <dsp:sp modelId="{845AC7F2-996B-4CE3-AC9B-917EBC975724}">
      <dsp:nvSpPr>
        <dsp:cNvPr id="0" name=""/>
        <dsp:cNvSpPr/>
      </dsp:nvSpPr>
      <dsp:spPr>
        <a:xfrm>
          <a:off x="941695" y="1858445"/>
          <a:ext cx="2472474" cy="159259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ecologică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(prevenirea catastrofelor de orice tip); </a:t>
          </a:r>
          <a:endParaRPr lang="en-US" sz="1600" kern="1200" dirty="0">
            <a:latin typeface="Times New Roman" panose="02020603050405020304" pitchFamily="18" charset="0"/>
            <a:cs typeface="Times New Roman" panose="02020603050405020304" pitchFamily="18" charset="0"/>
          </a:endParaRPr>
        </a:p>
      </dsp:txBody>
      <dsp:txXfrm>
        <a:off x="941695" y="1858445"/>
        <a:ext cx="2472474" cy="1592593"/>
      </dsp:txXfrm>
    </dsp:sp>
    <dsp:sp modelId="{93492745-18DC-450D-B669-BB57C6BF59E7}">
      <dsp:nvSpPr>
        <dsp:cNvPr id="0" name=""/>
        <dsp:cNvSpPr/>
      </dsp:nvSpPr>
      <dsp:spPr>
        <a:xfrm>
          <a:off x="3679602" y="1858445"/>
          <a:ext cx="2628177" cy="159259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informatică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(protejarea sistemelor informatice şi a reţelelor de telecomunicaţii); </a:t>
          </a:r>
          <a:endParaRPr lang="en-US" sz="1600" kern="1200" dirty="0">
            <a:latin typeface="Times New Roman" panose="02020603050405020304" pitchFamily="18" charset="0"/>
            <a:cs typeface="Times New Roman" panose="02020603050405020304" pitchFamily="18" charset="0"/>
          </a:endParaRPr>
        </a:p>
      </dsp:txBody>
      <dsp:txXfrm>
        <a:off x="3679602" y="1858445"/>
        <a:ext cx="2628177" cy="1592593"/>
      </dsp:txXfrm>
    </dsp:sp>
    <dsp:sp modelId="{7022F2E5-6DA8-4983-85DD-D39EC5B8A085}">
      <dsp:nvSpPr>
        <dsp:cNvPr id="0" name=""/>
        <dsp:cNvSpPr/>
      </dsp:nvSpPr>
      <dsp:spPr>
        <a:xfrm>
          <a:off x="6573211" y="1858445"/>
          <a:ext cx="4038869" cy="159259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informaţională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(protecţie a necesităţilor de natură informaţională ale individului, societăţii şi statului, care să permită asigurarea satisfacerii acestora şi evoluţia lor progresivă, independent de prezenţa ameninţărilor de natură informaţională, interne şi externe”); </a:t>
          </a:r>
          <a:endParaRPr lang="en-US" sz="1600" kern="1200" dirty="0">
            <a:latin typeface="Times New Roman" panose="02020603050405020304" pitchFamily="18" charset="0"/>
            <a:cs typeface="Times New Roman" panose="02020603050405020304" pitchFamily="18" charset="0"/>
          </a:endParaRPr>
        </a:p>
      </dsp:txBody>
      <dsp:txXfrm>
        <a:off x="6573211" y="1858445"/>
        <a:ext cx="4038869" cy="1592593"/>
      </dsp:txXfrm>
    </dsp:sp>
    <dsp:sp modelId="{9E9C8606-974D-4254-81CA-E4C601F97A5C}">
      <dsp:nvSpPr>
        <dsp:cNvPr id="0" name=""/>
        <dsp:cNvSpPr/>
      </dsp:nvSpPr>
      <dsp:spPr>
        <a:xfrm>
          <a:off x="1215355" y="3716471"/>
          <a:ext cx="3063141" cy="159259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alimentară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(sistem de protecţie şi control, ce vizează sănătatea consumatorilor, asupra materiilor prime, practicilor agricole şi activităţilor de prelucrare alimentară); </a:t>
          </a:r>
          <a:endParaRPr lang="en-US" sz="1600" kern="1200" dirty="0">
            <a:latin typeface="Times New Roman" panose="02020603050405020304" pitchFamily="18" charset="0"/>
            <a:cs typeface="Times New Roman" panose="02020603050405020304" pitchFamily="18" charset="0"/>
          </a:endParaRPr>
        </a:p>
      </dsp:txBody>
      <dsp:txXfrm>
        <a:off x="1215355" y="3716471"/>
        <a:ext cx="3063141" cy="1592593"/>
      </dsp:txXfrm>
    </dsp:sp>
    <dsp:sp modelId="{34F32DAE-32DB-44B3-B2EB-9ED7CB61E80C}">
      <dsp:nvSpPr>
        <dsp:cNvPr id="0" name=""/>
        <dsp:cNvSpPr/>
      </dsp:nvSpPr>
      <dsp:spPr>
        <a:xfrm>
          <a:off x="4543929" y="3716471"/>
          <a:ext cx="2874737" cy="159259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culturală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(prevenirea poluării mediului cultural cu elemente de subcultură sau intruziune culturală);</a:t>
          </a:r>
          <a:endParaRPr lang="en-US" sz="1600" kern="1200" dirty="0">
            <a:latin typeface="Times New Roman" panose="02020603050405020304" pitchFamily="18" charset="0"/>
            <a:cs typeface="Times New Roman" panose="02020603050405020304" pitchFamily="18" charset="0"/>
          </a:endParaRPr>
        </a:p>
      </dsp:txBody>
      <dsp:txXfrm>
        <a:off x="4543929" y="3716471"/>
        <a:ext cx="2874737" cy="1592593"/>
      </dsp:txXfrm>
    </dsp:sp>
    <dsp:sp modelId="{F022ECF8-72A8-4A3F-9FE4-1C4395761E88}">
      <dsp:nvSpPr>
        <dsp:cNvPr id="0" name=""/>
        <dsp:cNvSpPr/>
      </dsp:nvSpPr>
      <dsp:spPr>
        <a:xfrm>
          <a:off x="7684098" y="3716471"/>
          <a:ext cx="2654322" cy="159259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ro-RO" sz="1600" b="1" kern="1200" dirty="0">
              <a:latin typeface="Times New Roman" panose="02020603050405020304" pitchFamily="18" charset="0"/>
              <a:cs typeface="Times New Roman" panose="02020603050405020304" pitchFamily="18" charset="0"/>
            </a:rPr>
            <a:t>Securitatea militară </a:t>
          </a:r>
        </a:p>
        <a:p>
          <a:pPr marL="0" lvl="0" indent="0" algn="ctr" defTabSz="711200">
            <a:lnSpc>
              <a:spcPct val="90000"/>
            </a:lnSpc>
            <a:spcBef>
              <a:spcPct val="0"/>
            </a:spcBef>
            <a:spcAft>
              <a:spcPct val="35000"/>
            </a:spcAft>
            <a:buFont typeface="Wingdings" panose="05000000000000000000" pitchFamily="2" charset="2"/>
            <a:buNone/>
          </a:pPr>
          <a:r>
            <a:rPr lang="ro-RO" sz="1600" kern="1200" dirty="0">
              <a:latin typeface="Times New Roman" panose="02020603050405020304" pitchFamily="18" charset="0"/>
              <a:cs typeface="Times New Roman" panose="02020603050405020304" pitchFamily="18" charset="0"/>
            </a:rPr>
            <a:t>(tot ceea ce ţine de domeniul forţelor armate).</a:t>
          </a:r>
          <a:endParaRPr lang="en-US" sz="1600" kern="1200" dirty="0">
            <a:latin typeface="Times New Roman" panose="02020603050405020304" pitchFamily="18" charset="0"/>
            <a:cs typeface="Times New Roman" panose="02020603050405020304" pitchFamily="18" charset="0"/>
          </a:endParaRPr>
        </a:p>
      </dsp:txBody>
      <dsp:txXfrm>
        <a:off x="7684098" y="3716471"/>
        <a:ext cx="2654322" cy="15925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8078E-CC4B-420F-94D7-59CDEFFA9FB9}">
      <dsp:nvSpPr>
        <dsp:cNvPr id="0" name=""/>
        <dsp:cNvSpPr/>
      </dsp:nvSpPr>
      <dsp:spPr>
        <a:xfrm>
          <a:off x="0" y="790887"/>
          <a:ext cx="5276224" cy="5276224"/>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A2A53-9852-4EE8-A966-11F110587F97}">
      <dsp:nvSpPr>
        <dsp:cNvPr id="0" name=""/>
        <dsp:cNvSpPr/>
      </dsp:nvSpPr>
      <dsp:spPr>
        <a:xfrm>
          <a:off x="2638112" y="790887"/>
          <a:ext cx="6155594" cy="5276224"/>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o-MD" sz="3300" b="1" kern="1200" dirty="0">
              <a:effectLst/>
              <a:latin typeface="Times New Roman" panose="02020603050405020304" pitchFamily="18" charset="0"/>
              <a:cs typeface="Times New Roman" panose="02020603050405020304" pitchFamily="18" charset="0"/>
            </a:rPr>
            <a:t>Securitatea zonală (subregională)</a:t>
          </a:r>
          <a:endParaRPr lang="en-US" sz="3300" b="1" kern="1200" dirty="0">
            <a:effectLst/>
            <a:latin typeface="Times New Roman" panose="02020603050405020304" pitchFamily="18" charset="0"/>
            <a:cs typeface="Times New Roman" panose="02020603050405020304" pitchFamily="18" charset="0"/>
          </a:endParaRPr>
        </a:p>
      </dsp:txBody>
      <dsp:txXfrm>
        <a:off x="2638112" y="790887"/>
        <a:ext cx="3077797" cy="1582870"/>
      </dsp:txXfrm>
    </dsp:sp>
    <dsp:sp modelId="{2530892D-B37A-49FB-B7E2-72B43F212DA5}">
      <dsp:nvSpPr>
        <dsp:cNvPr id="0" name=""/>
        <dsp:cNvSpPr/>
      </dsp:nvSpPr>
      <dsp:spPr>
        <a:xfrm>
          <a:off x="923340" y="2373758"/>
          <a:ext cx="3429542" cy="3429542"/>
        </a:xfrm>
        <a:prstGeom prst="pie">
          <a:avLst>
            <a:gd name="adj1" fmla="val 5400000"/>
            <a:gd name="adj2" fmla="val 1620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DE8A5-7248-4E3F-BF36-BFB97D4C6DF1}">
      <dsp:nvSpPr>
        <dsp:cNvPr id="0" name=""/>
        <dsp:cNvSpPr/>
      </dsp:nvSpPr>
      <dsp:spPr>
        <a:xfrm>
          <a:off x="2638112" y="2373758"/>
          <a:ext cx="6155594" cy="3429542"/>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o-MD" sz="3300" b="1" kern="1200" dirty="0">
              <a:effectLst/>
              <a:latin typeface="Times New Roman" panose="02020603050405020304" pitchFamily="18" charset="0"/>
              <a:cs typeface="Times New Roman" panose="02020603050405020304" pitchFamily="18" charset="0"/>
            </a:rPr>
            <a:t>Securitatea regională (continentală)</a:t>
          </a:r>
          <a:endParaRPr lang="en-US" sz="3300" b="1" kern="1200" dirty="0">
            <a:effectLst/>
            <a:latin typeface="Times New Roman" panose="02020603050405020304" pitchFamily="18" charset="0"/>
            <a:cs typeface="Times New Roman" panose="02020603050405020304" pitchFamily="18" charset="0"/>
          </a:endParaRPr>
        </a:p>
      </dsp:txBody>
      <dsp:txXfrm>
        <a:off x="2638112" y="2373758"/>
        <a:ext cx="3077797" cy="1582865"/>
      </dsp:txXfrm>
    </dsp:sp>
    <dsp:sp modelId="{D6AD5772-EFB5-408C-A2CF-032191DA49CE}">
      <dsp:nvSpPr>
        <dsp:cNvPr id="0" name=""/>
        <dsp:cNvSpPr/>
      </dsp:nvSpPr>
      <dsp:spPr>
        <a:xfrm>
          <a:off x="1846679" y="3956624"/>
          <a:ext cx="1582865" cy="1582865"/>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50A7B-0E7A-46C3-87B4-D02FA05447FE}">
      <dsp:nvSpPr>
        <dsp:cNvPr id="0" name=""/>
        <dsp:cNvSpPr/>
      </dsp:nvSpPr>
      <dsp:spPr>
        <a:xfrm>
          <a:off x="2638112" y="3956624"/>
          <a:ext cx="6155594" cy="1582865"/>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o-MD" sz="3300" b="1" kern="1200" dirty="0">
              <a:effectLst/>
              <a:latin typeface="Times New Roman" panose="02020603050405020304" pitchFamily="18" charset="0"/>
              <a:cs typeface="Times New Roman" panose="02020603050405020304" pitchFamily="18" charset="0"/>
            </a:rPr>
            <a:t>Securitatea globală</a:t>
          </a:r>
          <a:endParaRPr lang="en-US" sz="3300" b="1" kern="1200" dirty="0">
            <a:effectLst/>
            <a:latin typeface="Times New Roman" panose="02020603050405020304" pitchFamily="18" charset="0"/>
            <a:cs typeface="Times New Roman" panose="02020603050405020304" pitchFamily="18" charset="0"/>
          </a:endParaRPr>
        </a:p>
      </dsp:txBody>
      <dsp:txXfrm>
        <a:off x="2638112" y="3956624"/>
        <a:ext cx="3077797" cy="1582865"/>
      </dsp:txXfrm>
    </dsp:sp>
    <dsp:sp modelId="{11D5EFD7-A1A9-4777-BEA6-20A8EF96BFDD}">
      <dsp:nvSpPr>
        <dsp:cNvPr id="0" name=""/>
        <dsp:cNvSpPr/>
      </dsp:nvSpPr>
      <dsp:spPr>
        <a:xfrm>
          <a:off x="5715909" y="790887"/>
          <a:ext cx="3077797" cy="15828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666750">
            <a:lnSpc>
              <a:spcPct val="90000"/>
            </a:lnSpc>
            <a:spcBef>
              <a:spcPct val="0"/>
            </a:spcBef>
            <a:spcAft>
              <a:spcPct val="15000"/>
            </a:spcAft>
            <a:buChar char="•"/>
          </a:pPr>
          <a:r>
            <a:rPr lang="ro-RO" sz="1500" kern="1200" dirty="0">
              <a:effectLst/>
              <a:latin typeface="Times New Roman" panose="02020603050405020304" pitchFamily="18" charset="0"/>
              <a:cs typeface="Times New Roman" panose="02020603050405020304" pitchFamily="18" charset="0"/>
            </a:rPr>
            <a:t>situaţia rezultată din relaţiile mutuale stabilite de statele dintr-o zonă geografică relativ restrânsă, având o caracteristică anumită care asigură statelor respective integritatea teritorială, independenţa, suveranitatea şi protecţia faţă de orice ameninţare.</a:t>
          </a:r>
          <a:endParaRPr lang="en-US" sz="1500" kern="1200" dirty="0">
            <a:effectLst/>
            <a:latin typeface="Times New Roman" panose="02020603050405020304" pitchFamily="18" charset="0"/>
            <a:cs typeface="Times New Roman" panose="02020603050405020304" pitchFamily="18" charset="0"/>
          </a:endParaRPr>
        </a:p>
      </dsp:txBody>
      <dsp:txXfrm>
        <a:off x="5715909" y="790887"/>
        <a:ext cx="3077797" cy="1582870"/>
      </dsp:txXfrm>
    </dsp:sp>
    <dsp:sp modelId="{30FD0601-6193-4FA6-807C-3FD697EBFB8A}">
      <dsp:nvSpPr>
        <dsp:cNvPr id="0" name=""/>
        <dsp:cNvSpPr/>
      </dsp:nvSpPr>
      <dsp:spPr>
        <a:xfrm>
          <a:off x="5715909" y="2373758"/>
          <a:ext cx="3077797" cy="1582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a:effectLst/>
              <a:latin typeface="Times New Roman" panose="02020603050405020304" pitchFamily="18" charset="0"/>
              <a:cs typeface="Times New Roman" panose="02020603050405020304" pitchFamily="18" charset="0"/>
            </a:rPr>
            <a:t>starea de siguranţă a statelor unui continent în privinţa respectării independenţei, suveranităţii şi integrităţii teritoriale.</a:t>
          </a:r>
          <a:endParaRPr lang="en-US" sz="1600" kern="1200" dirty="0">
            <a:effectLst/>
            <a:latin typeface="Times New Roman" panose="02020603050405020304" pitchFamily="18" charset="0"/>
            <a:cs typeface="Times New Roman" panose="02020603050405020304" pitchFamily="18" charset="0"/>
          </a:endParaRPr>
        </a:p>
      </dsp:txBody>
      <dsp:txXfrm>
        <a:off x="5715909" y="2373758"/>
        <a:ext cx="3077797" cy="1582865"/>
      </dsp:txXfrm>
    </dsp:sp>
    <dsp:sp modelId="{02BA0735-426F-41C2-80B9-41E5BE04CCDA}">
      <dsp:nvSpPr>
        <dsp:cNvPr id="0" name=""/>
        <dsp:cNvSpPr/>
      </dsp:nvSpPr>
      <dsp:spPr>
        <a:xfrm>
          <a:off x="5715909" y="3956624"/>
          <a:ext cx="3077797" cy="1582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a:effectLst/>
              <a:latin typeface="Times New Roman" panose="02020603050405020304" pitchFamily="18" charset="0"/>
              <a:cs typeface="Times New Roman" panose="02020603050405020304" pitchFamily="18" charset="0"/>
            </a:rPr>
            <a:t>acea stare a sistemului internaţional în care fiecare stat are garanţia că se află la adăpost de orice agresiune sau alte amestec/intervenție de natură să-i afecteze valorile fundamentale. </a:t>
          </a:r>
          <a:endParaRPr lang="en-US" sz="1600" kern="1200" dirty="0">
            <a:effectLst/>
            <a:latin typeface="Times New Roman" panose="02020603050405020304" pitchFamily="18" charset="0"/>
            <a:cs typeface="Times New Roman" panose="02020603050405020304" pitchFamily="18" charset="0"/>
          </a:endParaRPr>
        </a:p>
      </dsp:txBody>
      <dsp:txXfrm>
        <a:off x="5715909" y="3956624"/>
        <a:ext cx="3077797" cy="15828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9C5E1-2E19-4528-8A6F-1207B3B555CD}">
      <dsp:nvSpPr>
        <dsp:cNvPr id="0" name=""/>
        <dsp:cNvSpPr/>
      </dsp:nvSpPr>
      <dsp:spPr>
        <a:xfrm rot="21300000">
          <a:off x="20866" y="2492471"/>
          <a:ext cx="5050398" cy="699348"/>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7D155-AC0B-43DC-9357-B6AFD972CBCA}">
      <dsp:nvSpPr>
        <dsp:cNvPr id="0" name=""/>
        <dsp:cNvSpPr/>
      </dsp:nvSpPr>
      <dsp:spPr>
        <a:xfrm>
          <a:off x="611055" y="284214"/>
          <a:ext cx="1527639" cy="2273716"/>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370A5-D36B-410A-85D5-5A0265913F3C}">
      <dsp:nvSpPr>
        <dsp:cNvPr id="0" name=""/>
        <dsp:cNvSpPr/>
      </dsp:nvSpPr>
      <dsp:spPr>
        <a:xfrm>
          <a:off x="2180670" y="0"/>
          <a:ext cx="2665800" cy="238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o-MD" sz="2400" b="1" kern="1200" dirty="0">
              <a:latin typeface="Times New Roman" panose="02020603050405020304" pitchFamily="18" charset="0"/>
              <a:cs typeface="Times New Roman" panose="02020603050405020304" pitchFamily="18" charset="0"/>
            </a:rPr>
            <a:t>Securitate democratică</a:t>
          </a:r>
          <a:endParaRPr lang="en-US" sz="2400" b="1" kern="1200" dirty="0">
            <a:latin typeface="Times New Roman" panose="02020603050405020304" pitchFamily="18" charset="0"/>
            <a:cs typeface="Times New Roman" panose="02020603050405020304" pitchFamily="18" charset="0"/>
          </a:endParaRPr>
        </a:p>
      </dsp:txBody>
      <dsp:txXfrm>
        <a:off x="2180670" y="0"/>
        <a:ext cx="2665800" cy="2387402"/>
      </dsp:txXfrm>
    </dsp:sp>
    <dsp:sp modelId="{0E87FF4F-6553-4DA2-B0AE-0B08B15D5133}">
      <dsp:nvSpPr>
        <dsp:cNvPr id="0" name=""/>
        <dsp:cNvSpPr/>
      </dsp:nvSpPr>
      <dsp:spPr>
        <a:xfrm>
          <a:off x="2953436" y="3126360"/>
          <a:ext cx="1527639" cy="2273716"/>
        </a:xfrm>
        <a:prstGeom prst="upArrow">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B265E-9CF8-4302-98B3-6801B47E78C9}">
      <dsp:nvSpPr>
        <dsp:cNvPr id="0" name=""/>
        <dsp:cNvSpPr/>
      </dsp:nvSpPr>
      <dsp:spPr>
        <a:xfrm>
          <a:off x="275928" y="3296888"/>
          <a:ext cx="2605265" cy="238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o-MD" sz="2400" b="1" kern="1200" dirty="0">
              <a:latin typeface="Times New Roman" panose="02020603050405020304" pitchFamily="18" charset="0"/>
              <a:cs typeface="Times New Roman" panose="02020603050405020304" pitchFamily="18" charset="0"/>
            </a:rPr>
            <a:t>Securitate prin cooperare</a:t>
          </a:r>
          <a:endParaRPr lang="en-US" sz="2400" b="1" kern="1200" dirty="0">
            <a:latin typeface="Times New Roman" panose="02020603050405020304" pitchFamily="18" charset="0"/>
            <a:cs typeface="Times New Roman" panose="02020603050405020304" pitchFamily="18" charset="0"/>
          </a:endParaRPr>
        </a:p>
      </dsp:txBody>
      <dsp:txXfrm>
        <a:off x="275928" y="3296888"/>
        <a:ext cx="2605265" cy="2387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0DE26-5913-4A45-89AF-052E51400609}">
      <dsp:nvSpPr>
        <dsp:cNvPr id="0" name=""/>
        <dsp:cNvSpPr/>
      </dsp:nvSpPr>
      <dsp:spPr>
        <a:xfrm>
          <a:off x="1310531" y="309822"/>
          <a:ext cx="2353560" cy="2353560"/>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MD" sz="2000" kern="1200" dirty="0">
              <a:solidFill>
                <a:schemeClr val="tx1"/>
              </a:solidFill>
              <a:latin typeface="Times New Roman" panose="02020603050405020304" pitchFamily="18" charset="0"/>
              <a:cs typeface="Times New Roman" panose="02020603050405020304" pitchFamily="18" charset="0"/>
            </a:rPr>
            <a:t>Respectarea drepturilor și libertăților cetățenești</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1999873" y="999164"/>
        <a:ext cx="1664218" cy="1664218"/>
      </dsp:txXfrm>
    </dsp:sp>
    <dsp:sp modelId="{A3AE0A67-78DA-4BDC-A102-93F3F05AD88E}">
      <dsp:nvSpPr>
        <dsp:cNvPr id="0" name=""/>
        <dsp:cNvSpPr/>
      </dsp:nvSpPr>
      <dsp:spPr>
        <a:xfrm rot="5400000">
          <a:off x="3772801" y="309822"/>
          <a:ext cx="2353560" cy="2353560"/>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MD" sz="2000" kern="1200" dirty="0">
              <a:solidFill>
                <a:schemeClr val="tx1"/>
              </a:solidFill>
              <a:latin typeface="Times New Roman" panose="02020603050405020304" pitchFamily="18" charset="0"/>
              <a:cs typeface="Times New Roman" panose="02020603050405020304" pitchFamily="18" charset="0"/>
            </a:rPr>
            <a:t>Domnia legii și existența unei economii bazate pe piața liberală</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rot="-5400000">
        <a:off x="3772801" y="999164"/>
        <a:ext cx="1664218" cy="1664218"/>
      </dsp:txXfrm>
    </dsp:sp>
    <dsp:sp modelId="{193BC47C-02C0-4DE8-B472-67E44273CF58}">
      <dsp:nvSpPr>
        <dsp:cNvPr id="0" name=""/>
        <dsp:cNvSpPr/>
      </dsp:nvSpPr>
      <dsp:spPr>
        <a:xfrm rot="10800000">
          <a:off x="3772801" y="2772092"/>
          <a:ext cx="2353560" cy="2353560"/>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MD" sz="2000" kern="1200" dirty="0">
              <a:solidFill>
                <a:schemeClr val="tx1"/>
              </a:solidFill>
              <a:latin typeface="Times New Roman" panose="02020603050405020304" pitchFamily="18" charset="0"/>
              <a:cs typeface="Times New Roman" panose="02020603050405020304" pitchFamily="18" charset="0"/>
            </a:rPr>
            <a:t>Egalitatea în drepturi și dreptatea socială</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rot="10800000">
        <a:off x="3772801" y="2772092"/>
        <a:ext cx="1664218" cy="1664218"/>
      </dsp:txXfrm>
    </dsp:sp>
    <dsp:sp modelId="{5F16AD27-9691-4CE1-8076-03E4ABD8D97C}">
      <dsp:nvSpPr>
        <dsp:cNvPr id="0" name=""/>
        <dsp:cNvSpPr/>
      </dsp:nvSpPr>
      <dsp:spPr>
        <a:xfrm rot="16200000">
          <a:off x="1310531" y="2772092"/>
          <a:ext cx="2353560" cy="2353560"/>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MD" sz="2000" kern="1200" dirty="0">
              <a:solidFill>
                <a:schemeClr val="tx1"/>
              </a:solidFill>
              <a:latin typeface="Times New Roman" panose="02020603050405020304" pitchFamily="18" charset="0"/>
              <a:cs typeface="Times New Roman" panose="02020603050405020304" pitchFamily="18" charset="0"/>
            </a:rPr>
            <a:t>Democrația</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rot="5400000">
        <a:off x="1999873" y="2772092"/>
        <a:ext cx="1664218" cy="1664218"/>
      </dsp:txXfrm>
    </dsp:sp>
    <dsp:sp modelId="{D32222D5-9C3A-4835-9FCD-5E51EB6DBF6D}">
      <dsp:nvSpPr>
        <dsp:cNvPr id="0" name=""/>
        <dsp:cNvSpPr/>
      </dsp:nvSpPr>
      <dsp:spPr>
        <a:xfrm>
          <a:off x="3312145" y="2228544"/>
          <a:ext cx="812603" cy="706611"/>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583D6-7549-4087-9DCF-2865E967DF76}">
      <dsp:nvSpPr>
        <dsp:cNvPr id="0" name=""/>
        <dsp:cNvSpPr/>
      </dsp:nvSpPr>
      <dsp:spPr>
        <a:xfrm rot="10800000">
          <a:off x="3312145" y="2500318"/>
          <a:ext cx="812603" cy="706611"/>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88215-ABE5-4C89-B5C4-A47B980D5A88}">
      <dsp:nvSpPr>
        <dsp:cNvPr id="0" name=""/>
        <dsp:cNvSpPr/>
      </dsp:nvSpPr>
      <dsp:spPr>
        <a:xfrm>
          <a:off x="3973773" y="1328777"/>
          <a:ext cx="2174636" cy="754832"/>
        </a:xfrm>
        <a:custGeom>
          <a:avLst/>
          <a:gdLst/>
          <a:ahLst/>
          <a:cxnLst/>
          <a:rect l="0" t="0" r="0" b="0"/>
          <a:pathLst>
            <a:path>
              <a:moveTo>
                <a:pt x="0" y="0"/>
              </a:moveTo>
              <a:lnTo>
                <a:pt x="0" y="377416"/>
              </a:lnTo>
              <a:lnTo>
                <a:pt x="2174636" y="377416"/>
              </a:lnTo>
              <a:lnTo>
                <a:pt x="2174636" y="7548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009106-F8E7-4A40-9CAD-75649746E9D8}">
      <dsp:nvSpPr>
        <dsp:cNvPr id="0" name=""/>
        <dsp:cNvSpPr/>
      </dsp:nvSpPr>
      <dsp:spPr>
        <a:xfrm>
          <a:off x="1799136" y="1328777"/>
          <a:ext cx="2174636" cy="754832"/>
        </a:xfrm>
        <a:custGeom>
          <a:avLst/>
          <a:gdLst/>
          <a:ahLst/>
          <a:cxnLst/>
          <a:rect l="0" t="0" r="0" b="0"/>
          <a:pathLst>
            <a:path>
              <a:moveTo>
                <a:pt x="2174636" y="0"/>
              </a:moveTo>
              <a:lnTo>
                <a:pt x="2174636" y="377416"/>
              </a:lnTo>
              <a:lnTo>
                <a:pt x="0" y="377416"/>
              </a:lnTo>
              <a:lnTo>
                <a:pt x="0" y="7548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26870F-CEA6-45EF-9CEA-AC7D10241733}">
      <dsp:nvSpPr>
        <dsp:cNvPr id="0" name=""/>
        <dsp:cNvSpPr/>
      </dsp:nvSpPr>
      <dsp:spPr>
        <a:xfrm>
          <a:off x="614157" y="291925"/>
          <a:ext cx="6719232" cy="10368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o-RO" sz="2400" b="1" kern="1200" noProof="0" dirty="0">
              <a:solidFill>
                <a:schemeClr val="tx1"/>
              </a:solidFill>
              <a:effectLst/>
              <a:latin typeface="Times New Roman" panose="02020603050405020304" pitchFamily="18" charset="0"/>
              <a:cs typeface="Times New Roman" panose="02020603050405020304" pitchFamily="18" charset="0"/>
            </a:rPr>
            <a:t>În relaţiile internaţionale conceptul “pacii democratice” este unul dintre cele mai studiate, fiind considerat soluţia salvatoare:</a:t>
          </a:r>
          <a:endParaRPr lang="en-US" sz="2400" b="1" kern="1200" dirty="0">
            <a:solidFill>
              <a:schemeClr val="tx1"/>
            </a:solidFill>
            <a:effectLst/>
            <a:latin typeface="Times New Roman" panose="02020603050405020304" pitchFamily="18" charset="0"/>
            <a:cs typeface="Times New Roman" panose="02020603050405020304" pitchFamily="18" charset="0"/>
          </a:endParaRPr>
        </a:p>
      </dsp:txBody>
      <dsp:txXfrm>
        <a:off x="614157" y="291925"/>
        <a:ext cx="6719232" cy="1036852"/>
      </dsp:txXfrm>
    </dsp:sp>
    <dsp:sp modelId="{8F8DF004-B4BF-4626-82FD-696A1D3C21AB}">
      <dsp:nvSpPr>
        <dsp:cNvPr id="0" name=""/>
        <dsp:cNvSpPr/>
      </dsp:nvSpPr>
      <dsp:spPr>
        <a:xfrm>
          <a:off x="1916" y="2083610"/>
          <a:ext cx="3594441" cy="17972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ro-RO" sz="1700" kern="1200" noProof="0" dirty="0">
              <a:solidFill>
                <a:schemeClr val="tx1"/>
              </a:solidFill>
              <a:effectLst/>
              <a:latin typeface="Times New Roman" panose="02020603050405020304" pitchFamily="18" charset="0"/>
              <a:cs typeface="Times New Roman" panose="02020603050405020304" pitchFamily="18" charset="0"/>
            </a:rPr>
            <a:t>În primul rând, această teorie pleacă de la premisa că în interiorul statului se crează o comunitate interstatală bazată pe valori, care va fi obișnuită cu rezolvarea pasnică a conflictelor prin mediere sau negociere;</a:t>
          </a:r>
          <a:endParaRPr lang="en-US" sz="1700" kern="1200" dirty="0">
            <a:solidFill>
              <a:schemeClr val="tx1"/>
            </a:solidFill>
            <a:effectLst/>
            <a:latin typeface="Times New Roman" panose="02020603050405020304" pitchFamily="18" charset="0"/>
            <a:cs typeface="Times New Roman" panose="02020603050405020304" pitchFamily="18" charset="0"/>
          </a:endParaRPr>
        </a:p>
      </dsp:txBody>
      <dsp:txXfrm>
        <a:off x="1916" y="2083610"/>
        <a:ext cx="3594441" cy="1797220"/>
      </dsp:txXfrm>
    </dsp:sp>
    <dsp:sp modelId="{1122E7D6-D763-4ED3-94A5-C6277FAE3B58}">
      <dsp:nvSpPr>
        <dsp:cNvPr id="0" name=""/>
        <dsp:cNvSpPr/>
      </dsp:nvSpPr>
      <dsp:spPr>
        <a:xfrm>
          <a:off x="4351189" y="2083610"/>
          <a:ext cx="3594441" cy="17972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ro-RO" sz="1700" kern="1200" noProof="0" dirty="0">
              <a:solidFill>
                <a:schemeClr val="tx1"/>
              </a:solidFill>
              <a:effectLst/>
              <a:latin typeface="Times New Roman" panose="02020603050405020304" pitchFamily="18" charset="0"/>
              <a:cs typeface="Times New Roman" panose="02020603050405020304" pitchFamily="18" charset="0"/>
            </a:rPr>
            <a:t>Apoi trebuie să ţinem cont şi de faptul că liderii politici trebuie să fie în permanenţă atenţi la deciziile pe care le iau, pentru că electoratul sancţionează orice decizie care afecteză statul într-un mod negativ. In cele din urmă, dar poate cel mai important este factorul economic</a:t>
          </a:r>
          <a:endParaRPr lang="en-US" sz="1700" kern="1200" dirty="0">
            <a:solidFill>
              <a:schemeClr val="tx1"/>
            </a:solidFill>
            <a:effectLst/>
            <a:latin typeface="Times New Roman" panose="02020603050405020304" pitchFamily="18" charset="0"/>
            <a:cs typeface="Times New Roman" panose="02020603050405020304" pitchFamily="18" charset="0"/>
          </a:endParaRPr>
        </a:p>
      </dsp:txBody>
      <dsp:txXfrm>
        <a:off x="4351189" y="2083610"/>
        <a:ext cx="3594441" cy="1797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D6CB8-4C58-4201-A445-A54A4F6A2E45}">
      <dsp:nvSpPr>
        <dsp:cNvPr id="0" name=""/>
        <dsp:cNvSpPr/>
      </dsp:nvSpPr>
      <dsp:spPr>
        <a:xfrm>
          <a:off x="160040" y="0"/>
          <a:ext cx="6240590" cy="2496236"/>
        </a:xfrm>
        <a:prstGeom prst="leftRightRibb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6AF90E-8072-40BE-B45E-B2BE524EC255}">
      <dsp:nvSpPr>
        <dsp:cNvPr id="0" name=""/>
        <dsp:cNvSpPr/>
      </dsp:nvSpPr>
      <dsp:spPr>
        <a:xfrm>
          <a:off x="908911" y="436841"/>
          <a:ext cx="2059394" cy="122315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ro-RO" sz="2000" kern="1200" dirty="0">
              <a:effectLst/>
              <a:latin typeface="Times New Roman" panose="02020603050405020304" pitchFamily="18" charset="0"/>
              <a:cs typeface="Times New Roman" panose="02020603050405020304" pitchFamily="18" charset="0"/>
            </a:rPr>
            <a:t>faptul de a fi la adăpost de orice pericol</a:t>
          </a:r>
          <a:endParaRPr lang="en-US" sz="2000" kern="1200" dirty="0">
            <a:effectLst/>
            <a:latin typeface="Times New Roman" panose="02020603050405020304" pitchFamily="18" charset="0"/>
            <a:cs typeface="Times New Roman" panose="02020603050405020304" pitchFamily="18" charset="0"/>
          </a:endParaRPr>
        </a:p>
      </dsp:txBody>
      <dsp:txXfrm>
        <a:off x="908911" y="436841"/>
        <a:ext cx="2059394" cy="1223155"/>
      </dsp:txXfrm>
    </dsp:sp>
    <dsp:sp modelId="{7772C4E3-D6EF-4ED6-96CF-6991E587CB97}">
      <dsp:nvSpPr>
        <dsp:cNvPr id="0" name=""/>
        <dsp:cNvSpPr/>
      </dsp:nvSpPr>
      <dsp:spPr>
        <a:xfrm>
          <a:off x="3280335" y="836239"/>
          <a:ext cx="2433830" cy="122315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anose="02020603050405020304" pitchFamily="18" charset="0"/>
              <a:cs typeface="Times New Roman" panose="02020603050405020304" pitchFamily="18" charset="0"/>
            </a:rPr>
            <a:t>sentimentul de încredere şi de linişte pe care îl dă cuiva absenţa oricărui pericol</a:t>
          </a:r>
          <a:r>
            <a:rPr lang="ro-RO"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3280335" y="836239"/>
        <a:ext cx="2433830" cy="1223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1BA83-4CAF-4CD7-8E2C-69C4694A6308}">
      <dsp:nvSpPr>
        <dsp:cNvPr id="0" name=""/>
        <dsp:cNvSpPr/>
      </dsp:nvSpPr>
      <dsp:spPr>
        <a:xfrm>
          <a:off x="4768" y="235659"/>
          <a:ext cx="1679201" cy="671680"/>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ro-MD" sz="1800" kern="1200" dirty="0">
              <a:latin typeface="Times New Roman" panose="02020603050405020304" pitchFamily="18" charset="0"/>
              <a:cs typeface="Times New Roman" panose="02020603050405020304" pitchFamily="18" charset="0"/>
            </a:rPr>
            <a:t>Politică</a:t>
          </a:r>
          <a:endParaRPr lang="en-US" sz="1800" kern="1200" dirty="0">
            <a:latin typeface="Times New Roman" panose="02020603050405020304" pitchFamily="18" charset="0"/>
            <a:cs typeface="Times New Roman" panose="02020603050405020304" pitchFamily="18" charset="0"/>
          </a:endParaRPr>
        </a:p>
      </dsp:txBody>
      <dsp:txXfrm>
        <a:off x="340608" y="235659"/>
        <a:ext cx="1007521" cy="671680"/>
      </dsp:txXfrm>
    </dsp:sp>
    <dsp:sp modelId="{186B7253-7D42-4E55-B6E4-9A227F34E5AB}">
      <dsp:nvSpPr>
        <dsp:cNvPr id="0" name=""/>
        <dsp:cNvSpPr/>
      </dsp:nvSpPr>
      <dsp:spPr>
        <a:xfrm>
          <a:off x="1516049" y="235659"/>
          <a:ext cx="1679201" cy="671680"/>
        </a:xfrm>
        <a:prstGeom prst="chevron">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ro-MD" sz="1600" kern="1200" dirty="0">
              <a:latin typeface="Times New Roman" panose="02020603050405020304" pitchFamily="18" charset="0"/>
              <a:cs typeface="Times New Roman" panose="02020603050405020304" pitchFamily="18" charset="0"/>
            </a:rPr>
            <a:t>Economică</a:t>
          </a:r>
          <a:endParaRPr lang="en-US" sz="1800" kern="1200" dirty="0">
            <a:latin typeface="Times New Roman" panose="02020603050405020304" pitchFamily="18" charset="0"/>
            <a:cs typeface="Times New Roman" panose="02020603050405020304" pitchFamily="18" charset="0"/>
          </a:endParaRPr>
        </a:p>
      </dsp:txBody>
      <dsp:txXfrm>
        <a:off x="1851889" y="235659"/>
        <a:ext cx="1007521" cy="671680"/>
      </dsp:txXfrm>
    </dsp:sp>
    <dsp:sp modelId="{1D8408AC-AF48-411B-BB43-4BEC55B3C24B}">
      <dsp:nvSpPr>
        <dsp:cNvPr id="0" name=""/>
        <dsp:cNvSpPr/>
      </dsp:nvSpPr>
      <dsp:spPr>
        <a:xfrm>
          <a:off x="3027330" y="235659"/>
          <a:ext cx="1679201" cy="671680"/>
        </a:xfrm>
        <a:prstGeom prst="chevron">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ro-MD" sz="1800" kern="1200" dirty="0">
              <a:latin typeface="Times New Roman" panose="02020603050405020304" pitchFamily="18" charset="0"/>
              <a:cs typeface="Times New Roman" panose="02020603050405020304" pitchFamily="18" charset="0"/>
            </a:rPr>
            <a:t>Socială</a:t>
          </a:r>
          <a:endParaRPr lang="en-US" sz="1800" kern="1200" dirty="0">
            <a:latin typeface="Times New Roman" panose="02020603050405020304" pitchFamily="18" charset="0"/>
            <a:cs typeface="Times New Roman" panose="02020603050405020304" pitchFamily="18" charset="0"/>
          </a:endParaRPr>
        </a:p>
      </dsp:txBody>
      <dsp:txXfrm>
        <a:off x="3363170" y="235659"/>
        <a:ext cx="1007521" cy="671680"/>
      </dsp:txXfrm>
    </dsp:sp>
    <dsp:sp modelId="{BFFCF5E8-0A87-4042-B4B2-84CBB6E723E2}">
      <dsp:nvSpPr>
        <dsp:cNvPr id="0" name=""/>
        <dsp:cNvSpPr/>
      </dsp:nvSpPr>
      <dsp:spPr>
        <a:xfrm>
          <a:off x="4538611" y="235659"/>
          <a:ext cx="1947638" cy="671680"/>
        </a:xfrm>
        <a:prstGeom prst="chevron">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ro-MD" sz="1600" kern="1200" dirty="0">
              <a:latin typeface="Times New Roman" panose="02020603050405020304" pitchFamily="18" charset="0"/>
              <a:cs typeface="Times New Roman" panose="02020603050405020304" pitchFamily="18" charset="0"/>
            </a:rPr>
            <a:t>Diplomatică</a:t>
          </a:r>
          <a:endParaRPr lang="en-US" sz="1400" kern="1200" dirty="0">
            <a:latin typeface="Times New Roman" panose="02020603050405020304" pitchFamily="18" charset="0"/>
            <a:cs typeface="Times New Roman" panose="02020603050405020304" pitchFamily="18" charset="0"/>
          </a:endParaRPr>
        </a:p>
      </dsp:txBody>
      <dsp:txXfrm>
        <a:off x="4874451" y="235659"/>
        <a:ext cx="1275958" cy="671680"/>
      </dsp:txXfrm>
    </dsp:sp>
    <dsp:sp modelId="{7950B001-FB5A-46D3-B7B8-38618C64853C}">
      <dsp:nvSpPr>
        <dsp:cNvPr id="0" name=""/>
        <dsp:cNvSpPr/>
      </dsp:nvSpPr>
      <dsp:spPr>
        <a:xfrm>
          <a:off x="6318330" y="235659"/>
          <a:ext cx="1679201" cy="671680"/>
        </a:xfrm>
        <a:prstGeom prst="chevron">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ro-MD" sz="1800" kern="1200" dirty="0">
              <a:latin typeface="Times New Roman" panose="02020603050405020304" pitchFamily="18" charset="0"/>
              <a:cs typeface="Times New Roman" panose="02020603050405020304" pitchFamily="18" charset="0"/>
            </a:rPr>
            <a:t>Militară</a:t>
          </a:r>
          <a:endParaRPr lang="en-US" sz="1800" kern="1200" dirty="0">
            <a:latin typeface="Times New Roman" panose="02020603050405020304" pitchFamily="18" charset="0"/>
            <a:cs typeface="Times New Roman" panose="02020603050405020304" pitchFamily="18" charset="0"/>
          </a:endParaRPr>
        </a:p>
      </dsp:txBody>
      <dsp:txXfrm>
        <a:off x="6654170" y="235659"/>
        <a:ext cx="1007521" cy="671680"/>
      </dsp:txXfrm>
    </dsp:sp>
    <dsp:sp modelId="{C51276D9-29E9-403B-A0D8-234102D81C2E}">
      <dsp:nvSpPr>
        <dsp:cNvPr id="0" name=""/>
        <dsp:cNvSpPr/>
      </dsp:nvSpPr>
      <dsp:spPr>
        <a:xfrm>
          <a:off x="7829611" y="235659"/>
          <a:ext cx="1987653" cy="671680"/>
        </a:xfrm>
        <a:prstGeom prst="chevron">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ro-MD" sz="1600" kern="1200" dirty="0">
              <a:latin typeface="Times New Roman" panose="02020603050405020304" pitchFamily="18" charset="0"/>
              <a:cs typeface="Times New Roman" panose="02020603050405020304" pitchFamily="18" charset="0"/>
            </a:rPr>
            <a:t>Administrativă</a:t>
          </a:r>
          <a:endParaRPr lang="en-US" sz="1600" kern="1200" dirty="0">
            <a:latin typeface="Times New Roman" panose="02020603050405020304" pitchFamily="18" charset="0"/>
            <a:cs typeface="Times New Roman" panose="02020603050405020304" pitchFamily="18" charset="0"/>
          </a:endParaRPr>
        </a:p>
      </dsp:txBody>
      <dsp:txXfrm>
        <a:off x="8165451" y="235659"/>
        <a:ext cx="1315973" cy="671680"/>
      </dsp:txXfrm>
    </dsp:sp>
    <dsp:sp modelId="{2AF6E9FD-76EF-438F-94FE-AC70C56DCBF7}">
      <dsp:nvSpPr>
        <dsp:cNvPr id="0" name=""/>
        <dsp:cNvSpPr/>
      </dsp:nvSpPr>
      <dsp:spPr>
        <a:xfrm>
          <a:off x="9649344" y="235659"/>
          <a:ext cx="1964145" cy="671680"/>
        </a:xfrm>
        <a:prstGeom prst="chevr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ro-MD" sz="1800" kern="1200" dirty="0">
              <a:latin typeface="Times New Roman" panose="02020603050405020304" pitchFamily="18" charset="0"/>
              <a:cs typeface="Times New Roman" panose="02020603050405020304" pitchFamily="18" charset="0"/>
            </a:rPr>
            <a:t>Legislativă și altele</a:t>
          </a:r>
          <a:endParaRPr lang="en-US" sz="1800" kern="1200" dirty="0">
            <a:latin typeface="Times New Roman" panose="02020603050405020304" pitchFamily="18" charset="0"/>
            <a:cs typeface="Times New Roman" panose="02020603050405020304" pitchFamily="18" charset="0"/>
          </a:endParaRPr>
        </a:p>
      </dsp:txBody>
      <dsp:txXfrm>
        <a:off x="9985184" y="235659"/>
        <a:ext cx="1292465" cy="671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2024-90FD-4318-818C-0CF47599468F}">
      <dsp:nvSpPr>
        <dsp:cNvPr id="0" name=""/>
        <dsp:cNvSpPr/>
      </dsp:nvSpPr>
      <dsp:spPr>
        <a:xfrm rot="16200000">
          <a:off x="-522345" y="525351"/>
          <a:ext cx="3942434" cy="2891730"/>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ro-RO" sz="1800" b="0" kern="1200">
              <a:latin typeface="Times New Roman" panose="02020603050405020304" pitchFamily="18" charset="0"/>
              <a:cs typeface="Times New Roman" panose="02020603050405020304" pitchFamily="18" charset="0"/>
            </a:rPr>
            <a:t>În Imperiul Roman, Securitas era zeiţa ce asigura liniştea imperiului. Aşa cum atestă reversul unei medalii emise în 250 d. Hr., în timpul împăratului Hostilian, sensul expresiei era cel de „libertate în faţa ameninţării”.</a:t>
          </a:r>
          <a:endParaRPr lang="en-US" sz="1800" kern="1200" dirty="0">
            <a:latin typeface="Times New Roman" panose="02020603050405020304" pitchFamily="18" charset="0"/>
            <a:cs typeface="Times New Roman" panose="02020603050405020304" pitchFamily="18" charset="0"/>
          </a:endParaRPr>
        </a:p>
      </dsp:txBody>
      <dsp:txXfrm rot="5400000">
        <a:off x="3007" y="788486"/>
        <a:ext cx="2891730" cy="2365460"/>
      </dsp:txXfrm>
    </dsp:sp>
    <dsp:sp modelId="{66F22574-D944-4B04-B6AB-BD9476A88F08}">
      <dsp:nvSpPr>
        <dsp:cNvPr id="0" name=""/>
        <dsp:cNvSpPr/>
      </dsp:nvSpPr>
      <dsp:spPr>
        <a:xfrm rot="16200000">
          <a:off x="2586265" y="525351"/>
          <a:ext cx="3942434" cy="2891730"/>
        </a:xfrm>
        <a:prstGeom prst="flowChartManualOperation">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ro-RO" sz="1800" kern="1200">
              <a:latin typeface="Times New Roman" panose="02020603050405020304" pitchFamily="18" charset="0"/>
              <a:cs typeface="Times New Roman" panose="02020603050405020304" pitchFamily="18" charset="0"/>
            </a:rPr>
            <a:t>În perioada modernă termenul de securitate a derivat din conceptul medieval raison d’Etat (raţiune de stat), înţeles ca „stare de necesitate”, prin care guvernul unui stat îşi rezervă o situaţie juridică ce îi permite să invoce măsuri excepţionale pentru asigurarea securităţii statului</a:t>
          </a:r>
          <a:endParaRPr lang="en-US" sz="1800" kern="1200" dirty="0">
            <a:latin typeface="Times New Roman" panose="02020603050405020304" pitchFamily="18" charset="0"/>
            <a:cs typeface="Times New Roman" panose="02020603050405020304" pitchFamily="18" charset="0"/>
          </a:endParaRPr>
        </a:p>
      </dsp:txBody>
      <dsp:txXfrm rot="5400000">
        <a:off x="3111617" y="788486"/>
        <a:ext cx="2891730" cy="2365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866ED-E1AC-4412-9154-B29BDEF8F42E}">
      <dsp:nvSpPr>
        <dsp:cNvPr id="0" name=""/>
        <dsp:cNvSpPr/>
      </dsp:nvSpPr>
      <dsp:spPr>
        <a:xfrm>
          <a:off x="0" y="0"/>
          <a:ext cx="5644444" cy="12935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Pornind de la schimbările în curs de desfăşurare pe plan internaţional şi de la transformările care au avut loc pe plan intern, după 1990: </a:t>
          </a:r>
          <a:endParaRPr lang="en-US" sz="2200" kern="1200" dirty="0">
            <a:latin typeface="Times New Roman" panose="02020603050405020304" pitchFamily="18" charset="0"/>
            <a:cs typeface="Times New Roman" panose="02020603050405020304" pitchFamily="18" charset="0"/>
          </a:endParaRPr>
        </a:p>
      </dsp:txBody>
      <dsp:txXfrm>
        <a:off x="0" y="0"/>
        <a:ext cx="5644444" cy="1293557"/>
      </dsp:txXfrm>
    </dsp:sp>
    <dsp:sp modelId="{6E0E73DB-43A9-463C-9314-57B113CC2A46}">
      <dsp:nvSpPr>
        <dsp:cNvPr id="0" name=""/>
        <dsp:cNvSpPr/>
      </dsp:nvSpPr>
      <dsp:spPr>
        <a:xfrm>
          <a:off x="0" y="1293557"/>
          <a:ext cx="2822222" cy="271647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chemeClr val="tx2">
                  <a:lumMod val="10000"/>
                </a:schemeClr>
              </a:solidFill>
              <a:latin typeface="Times New Roman" panose="02020603050405020304" pitchFamily="18" charset="0"/>
              <a:cs typeface="Times New Roman" panose="02020603050405020304" pitchFamily="18" charset="0"/>
            </a:rPr>
            <a:t>Securitatea tinde spre acumularea de aspecte noi, importante pentru însăşi existenţa statală a ţării. </a:t>
          </a:r>
          <a:endParaRPr lang="en-US" sz="1800" kern="1200" dirty="0">
            <a:latin typeface="Times New Roman" panose="02020603050405020304" pitchFamily="18" charset="0"/>
            <a:cs typeface="Times New Roman" panose="02020603050405020304" pitchFamily="18" charset="0"/>
          </a:endParaRPr>
        </a:p>
      </dsp:txBody>
      <dsp:txXfrm>
        <a:off x="0" y="1293557"/>
        <a:ext cx="2822222" cy="2716470"/>
      </dsp:txXfrm>
    </dsp:sp>
    <dsp:sp modelId="{6CAE053A-C049-421E-8956-08E972F20FC1}">
      <dsp:nvSpPr>
        <dsp:cNvPr id="0" name=""/>
        <dsp:cNvSpPr/>
      </dsp:nvSpPr>
      <dsp:spPr>
        <a:xfrm>
          <a:off x="2822222" y="1293557"/>
          <a:ext cx="2822222" cy="271647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chemeClr val="tx2">
                  <a:lumMod val="10000"/>
                </a:schemeClr>
              </a:solidFill>
              <a:latin typeface="Times New Roman" panose="02020603050405020304" pitchFamily="18" charset="0"/>
              <a:cs typeface="Times New Roman" panose="02020603050405020304" pitchFamily="18" charset="0"/>
            </a:rPr>
            <a:t>Securitatea naţională creată ca atribut al politicii trebuie înţeleasă şi elaborată în aşa fel încât să definească priorităţile naţionale. Aceasta constituie, totodată, suportul esenţial şi hotărâtor al politicii.</a:t>
          </a:r>
          <a:endParaRPr lang="en-US" sz="1800" kern="1200" dirty="0">
            <a:latin typeface="Times New Roman" panose="02020603050405020304" pitchFamily="18" charset="0"/>
            <a:cs typeface="Times New Roman" panose="02020603050405020304" pitchFamily="18" charset="0"/>
          </a:endParaRPr>
        </a:p>
      </dsp:txBody>
      <dsp:txXfrm>
        <a:off x="2822222" y="1293557"/>
        <a:ext cx="2822222" cy="2716470"/>
      </dsp:txXfrm>
    </dsp:sp>
    <dsp:sp modelId="{EB47E20D-4A92-4A81-8F86-2D1C063B2AD3}">
      <dsp:nvSpPr>
        <dsp:cNvPr id="0" name=""/>
        <dsp:cNvSpPr/>
      </dsp:nvSpPr>
      <dsp:spPr>
        <a:xfrm>
          <a:off x="0" y="4010027"/>
          <a:ext cx="5644444" cy="30183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235D7-4731-496F-9CFC-13528D9B9B4B}">
      <dsp:nvSpPr>
        <dsp:cNvPr id="0" name=""/>
        <dsp:cNvSpPr/>
      </dsp:nvSpPr>
      <dsp:spPr>
        <a:xfrm>
          <a:off x="1578608" y="1783201"/>
          <a:ext cx="1929411" cy="1929411"/>
        </a:xfrm>
        <a:prstGeom prst="gear9">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o-MD" sz="2400" b="1" kern="1200" dirty="0">
              <a:solidFill>
                <a:schemeClr val="tx1"/>
              </a:solidFill>
              <a:latin typeface="Times New Roman" panose="02020603050405020304" pitchFamily="18" charset="0"/>
              <a:cs typeface="Times New Roman" panose="02020603050405020304" pitchFamily="18" charset="0"/>
            </a:rPr>
            <a:t>Sistemic</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1966505" y="2235156"/>
        <a:ext cx="1153617" cy="991757"/>
      </dsp:txXfrm>
    </dsp:sp>
    <dsp:sp modelId="{D38467F4-3E70-4D0D-99B8-7C9AFC5DDC8D}">
      <dsp:nvSpPr>
        <dsp:cNvPr id="0" name=""/>
        <dsp:cNvSpPr/>
      </dsp:nvSpPr>
      <dsp:spPr>
        <a:xfrm>
          <a:off x="456042" y="1440116"/>
          <a:ext cx="1403208" cy="1403208"/>
        </a:xfrm>
        <a:prstGeom prst="gear6">
          <a:avLst/>
        </a:prstGeom>
        <a:solidFill>
          <a:schemeClr val="accent4">
            <a:hueOff val="4900445"/>
            <a:satOff val="-20388"/>
            <a:lumOff val="4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o-MD" sz="2000" b="1" kern="1200" dirty="0">
              <a:solidFill>
                <a:schemeClr val="tx1"/>
              </a:solidFill>
              <a:latin typeface="Times New Roman" panose="02020603050405020304" pitchFamily="18" charset="0"/>
              <a:cs typeface="Times New Roman" panose="02020603050405020304" pitchFamily="18" charset="0"/>
            </a:rPr>
            <a:t>Statal</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809304" y="1795513"/>
        <a:ext cx="696684" cy="692414"/>
      </dsp:txXfrm>
    </dsp:sp>
    <dsp:sp modelId="{89C494B3-4C27-4A8C-AD30-A896FAB00CC3}">
      <dsp:nvSpPr>
        <dsp:cNvPr id="0" name=""/>
        <dsp:cNvSpPr/>
      </dsp:nvSpPr>
      <dsp:spPr>
        <a:xfrm rot="20700000">
          <a:off x="1067956" y="265817"/>
          <a:ext cx="1790600" cy="1561398"/>
        </a:xfrm>
        <a:prstGeom prst="gear6">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o-MD" sz="1600" b="1" kern="1200" dirty="0">
              <a:solidFill>
                <a:schemeClr val="tx1"/>
              </a:solidFill>
              <a:latin typeface="Times New Roman" panose="02020603050405020304" pitchFamily="18" charset="0"/>
              <a:cs typeface="Times New Roman" panose="02020603050405020304" pitchFamily="18" charset="0"/>
            </a:rPr>
            <a:t>Individual</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20700000">
        <a:off x="1474281" y="594683"/>
        <a:ext cx="977948" cy="903666"/>
      </dsp:txXfrm>
    </dsp:sp>
    <dsp:sp modelId="{9E2B4F92-EDE3-4BD5-8736-515C5D80284C}">
      <dsp:nvSpPr>
        <dsp:cNvPr id="0" name=""/>
        <dsp:cNvSpPr/>
      </dsp:nvSpPr>
      <dsp:spPr>
        <a:xfrm>
          <a:off x="1422861" y="1496234"/>
          <a:ext cx="2469646" cy="2469646"/>
        </a:xfrm>
        <a:prstGeom prst="circularArrow">
          <a:avLst>
            <a:gd name="adj1" fmla="val 4687"/>
            <a:gd name="adj2" fmla="val 299029"/>
            <a:gd name="adj3" fmla="val 2497346"/>
            <a:gd name="adj4" fmla="val 15902430"/>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CC3CA79-1A4B-4B6C-9AA3-3EEB105E2385}">
      <dsp:nvSpPr>
        <dsp:cNvPr id="0" name=""/>
        <dsp:cNvSpPr/>
      </dsp:nvSpPr>
      <dsp:spPr>
        <a:xfrm>
          <a:off x="207537" y="1132491"/>
          <a:ext cx="1794352" cy="1794352"/>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7225A60-5A6D-4C7A-BDD9-5722EC6C0EFB}">
      <dsp:nvSpPr>
        <dsp:cNvPr id="0" name=""/>
        <dsp:cNvSpPr/>
      </dsp:nvSpPr>
      <dsp:spPr>
        <a:xfrm>
          <a:off x="923963" y="60887"/>
          <a:ext cx="1934673" cy="1934673"/>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10A19-C967-457A-A675-5A8F46475307}">
      <dsp:nvSpPr>
        <dsp:cNvPr id="0" name=""/>
        <dsp:cNvSpPr/>
      </dsp:nvSpPr>
      <dsp:spPr>
        <a:xfrm>
          <a:off x="-3272430" y="-503443"/>
          <a:ext cx="3902487" cy="3902487"/>
        </a:xfrm>
        <a:prstGeom prst="blockArc">
          <a:avLst>
            <a:gd name="adj1" fmla="val 18900000"/>
            <a:gd name="adj2" fmla="val 2700000"/>
            <a:gd name="adj3" fmla="val 55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143579-01AB-4997-8DED-3D9278332A7D}">
      <dsp:nvSpPr>
        <dsp:cNvPr id="0" name=""/>
        <dsp:cNvSpPr/>
      </dsp:nvSpPr>
      <dsp:spPr>
        <a:xfrm>
          <a:off x="276571" y="180917"/>
          <a:ext cx="11720651" cy="3620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390" tIns="30480" rIns="30480" bIns="30480" numCol="1" spcCol="1270" anchor="ctr" anchorCtr="0">
          <a:noAutofit/>
        </a:bodyPr>
        <a:lstStyle/>
        <a:p>
          <a:pPr marL="0" lvl="0" indent="0" algn="l" defTabSz="533400">
            <a:lnSpc>
              <a:spcPct val="90000"/>
            </a:lnSpc>
            <a:spcBef>
              <a:spcPct val="0"/>
            </a:spcBef>
            <a:spcAft>
              <a:spcPct val="35000"/>
            </a:spcAft>
            <a:buNone/>
          </a:pPr>
          <a:r>
            <a:rPr lang="ro-RO" sz="1200" kern="1200">
              <a:solidFill>
                <a:schemeClr val="tx1"/>
              </a:solidFill>
              <a:latin typeface="Times New Roman" panose="02020603050405020304" pitchFamily="18" charset="0"/>
              <a:cs typeface="Times New Roman" panose="02020603050405020304" pitchFamily="18" charset="0"/>
            </a:rPr>
            <a:t>„Securitatea, în sens obiectiv, înseamnă lipsa ameninţărilor la adresa valorilor, iar în sens subiectiv absenţa temerii că aceste valori vor fi atacate (Arnold Wolfers, 1952)” ; </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276571" y="180917"/>
        <a:ext cx="11720651" cy="362065"/>
      </dsp:txXfrm>
    </dsp:sp>
    <dsp:sp modelId="{4228A1C3-CC77-4FD4-9745-942AF2153AFF}">
      <dsp:nvSpPr>
        <dsp:cNvPr id="0" name=""/>
        <dsp:cNvSpPr/>
      </dsp:nvSpPr>
      <dsp:spPr>
        <a:xfrm>
          <a:off x="50279" y="135658"/>
          <a:ext cx="452582" cy="45258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F66F20-CA22-4A95-860A-F2643C2DAF5D}">
      <dsp:nvSpPr>
        <dsp:cNvPr id="0" name=""/>
        <dsp:cNvSpPr/>
      </dsp:nvSpPr>
      <dsp:spPr>
        <a:xfrm>
          <a:off x="536016" y="723842"/>
          <a:ext cx="11461206" cy="36206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390" tIns="30480" rIns="30480" bIns="30480" numCol="1" spcCol="1270" anchor="ctr" anchorCtr="0">
          <a:noAutofit/>
        </a:bodyPr>
        <a:lstStyle/>
        <a:p>
          <a:pPr marL="0" lvl="0" indent="0" algn="l" defTabSz="533400">
            <a:lnSpc>
              <a:spcPct val="90000"/>
            </a:lnSpc>
            <a:spcBef>
              <a:spcPct val="0"/>
            </a:spcBef>
            <a:spcAft>
              <a:spcPct val="35000"/>
            </a:spcAft>
            <a:buNone/>
          </a:pPr>
          <a:r>
            <a:rPr lang="ro-RO" sz="1200" kern="1200">
              <a:solidFill>
                <a:schemeClr val="tx1"/>
              </a:solidFill>
              <a:latin typeface="Times New Roman" panose="02020603050405020304" pitchFamily="18" charset="0"/>
              <a:cs typeface="Times New Roman" panose="02020603050405020304" pitchFamily="18" charset="0"/>
            </a:rPr>
            <a:t>„Securitatea este abilitatea unei naţiuni de a-şi proteja valorile interne de ameninţări externe (Enciclopedia internaţională a ştiinţelor sociale) ”; </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536016" y="723842"/>
        <a:ext cx="11461206" cy="362065"/>
      </dsp:txXfrm>
    </dsp:sp>
    <dsp:sp modelId="{C65BB338-30E6-4896-9F95-E36582F1AD70}">
      <dsp:nvSpPr>
        <dsp:cNvPr id="0" name=""/>
        <dsp:cNvSpPr/>
      </dsp:nvSpPr>
      <dsp:spPr>
        <a:xfrm>
          <a:off x="309725" y="678584"/>
          <a:ext cx="452582" cy="452582"/>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386D6B-9A56-4EE3-8A70-9A2B0EA1807A}">
      <dsp:nvSpPr>
        <dsp:cNvPr id="0" name=""/>
        <dsp:cNvSpPr/>
      </dsp:nvSpPr>
      <dsp:spPr>
        <a:xfrm>
          <a:off x="615645" y="1266767"/>
          <a:ext cx="11381577" cy="36206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390" tIns="30480" rIns="30480" bIns="30480" numCol="1" spcCol="1270" anchor="ctr" anchorCtr="0">
          <a:noAutofit/>
        </a:bodyPr>
        <a:lstStyle/>
        <a:p>
          <a:pPr marL="0" lvl="0" indent="0" algn="l" defTabSz="533400">
            <a:lnSpc>
              <a:spcPct val="90000"/>
            </a:lnSpc>
            <a:spcBef>
              <a:spcPct val="0"/>
            </a:spcBef>
            <a:spcAft>
              <a:spcPct val="35000"/>
            </a:spcAft>
            <a:buNone/>
          </a:pPr>
          <a:r>
            <a:rPr lang="ro-RO" sz="1200" kern="1200">
              <a:solidFill>
                <a:schemeClr val="tx1"/>
              </a:solidFill>
              <a:latin typeface="Times New Roman" panose="02020603050405020304" pitchFamily="18" charset="0"/>
              <a:cs typeface="Times New Roman" panose="02020603050405020304" pitchFamily="18" charset="0"/>
            </a:rPr>
            <a:t>„Securitatea reprezintă prezervarea, în condiţii acceptabile de evoluţie, a patternurilor tradiţionale de limbă, cultură, asociere şi identitatea naţională, religioasă şi de obiceiuri” (Ole Waever, 1993) ; </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615645" y="1266767"/>
        <a:ext cx="11381577" cy="362065"/>
      </dsp:txXfrm>
    </dsp:sp>
    <dsp:sp modelId="{2AF093D3-5F52-483B-A6D9-A7C2FD22BC6A}">
      <dsp:nvSpPr>
        <dsp:cNvPr id="0" name=""/>
        <dsp:cNvSpPr/>
      </dsp:nvSpPr>
      <dsp:spPr>
        <a:xfrm>
          <a:off x="389354" y="1221509"/>
          <a:ext cx="452582" cy="452582"/>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2F1CE9-DC6C-4E4C-AF87-AB6643014795}">
      <dsp:nvSpPr>
        <dsp:cNvPr id="0" name=""/>
        <dsp:cNvSpPr/>
      </dsp:nvSpPr>
      <dsp:spPr>
        <a:xfrm>
          <a:off x="536016" y="1809692"/>
          <a:ext cx="11461206" cy="36206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390" tIns="30480" rIns="30480" bIns="30480" numCol="1" spcCol="1270" anchor="ctr" anchorCtr="0">
          <a:noAutofit/>
        </a:bodyPr>
        <a:lstStyle/>
        <a:p>
          <a:pPr marL="0" lvl="0" indent="0" algn="l" defTabSz="533400">
            <a:lnSpc>
              <a:spcPct val="90000"/>
            </a:lnSpc>
            <a:spcBef>
              <a:spcPct val="0"/>
            </a:spcBef>
            <a:spcAft>
              <a:spcPct val="35000"/>
            </a:spcAft>
            <a:buNone/>
          </a:pPr>
          <a:r>
            <a:rPr lang="ro-RO" sz="1200" kern="1200">
              <a:solidFill>
                <a:schemeClr val="tx1"/>
              </a:solidFill>
              <a:latin typeface="Times New Roman" panose="02020603050405020304" pitchFamily="18" charset="0"/>
              <a:cs typeface="Times New Roman" panose="02020603050405020304" pitchFamily="18" charset="0"/>
            </a:rPr>
            <a:t>„Securitatea înseamnă absenţa ameninţărilor împotriva unor valori importante, care poate fi absolută (lipsa oricărui risc ori ameninţare) sau de tip deplorabilă (într-o utilitate implacabilă)”</a:t>
          </a:r>
          <a:r>
            <a:rPr lang="ro-RO" sz="1200" b="1" kern="1200">
              <a:solidFill>
                <a:schemeClr val="tx1"/>
              </a:solidFill>
              <a:latin typeface="Times New Roman" panose="02020603050405020304" pitchFamily="18" charset="0"/>
              <a:cs typeface="Times New Roman" panose="02020603050405020304" pitchFamily="18" charset="0"/>
            </a:rPr>
            <a:t> </a:t>
          </a:r>
          <a:r>
            <a:rPr lang="ro-RO" sz="1200" kern="1200">
              <a:solidFill>
                <a:schemeClr val="tx1"/>
              </a:solidFill>
              <a:latin typeface="Times New Roman" panose="02020603050405020304" pitchFamily="18" charset="0"/>
              <a:cs typeface="Times New Roman" panose="02020603050405020304" pitchFamily="18" charset="0"/>
            </a:rPr>
            <a:t> 	</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536016" y="1809692"/>
        <a:ext cx="11461206" cy="362065"/>
      </dsp:txXfrm>
    </dsp:sp>
    <dsp:sp modelId="{80620B44-0702-4C47-9AC4-9FF5C63B4E51}">
      <dsp:nvSpPr>
        <dsp:cNvPr id="0" name=""/>
        <dsp:cNvSpPr/>
      </dsp:nvSpPr>
      <dsp:spPr>
        <a:xfrm>
          <a:off x="309725" y="1764434"/>
          <a:ext cx="452582" cy="452582"/>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5BC30-A18B-4016-BA3A-DEC9A5C9E876}">
      <dsp:nvSpPr>
        <dsp:cNvPr id="0" name=""/>
        <dsp:cNvSpPr/>
      </dsp:nvSpPr>
      <dsp:spPr>
        <a:xfrm>
          <a:off x="276571" y="2352617"/>
          <a:ext cx="11720651" cy="36206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390" tIns="30480" rIns="30480" bIns="30480" numCol="1" spcCol="1270" anchor="ctr" anchorCtr="0">
          <a:noAutofit/>
        </a:bodyPr>
        <a:lstStyle/>
        <a:p>
          <a:pPr marL="0" lvl="0" indent="0" algn="l" defTabSz="533400">
            <a:lnSpc>
              <a:spcPct val="90000"/>
            </a:lnSpc>
            <a:spcBef>
              <a:spcPct val="0"/>
            </a:spcBef>
            <a:spcAft>
              <a:spcPct val="35000"/>
            </a:spcAft>
            <a:buNone/>
          </a:pPr>
          <a:r>
            <a:rPr lang="ro-RO" sz="1200" kern="1200" dirty="0">
              <a:solidFill>
                <a:schemeClr val="tx1"/>
              </a:solidFill>
              <a:latin typeface="Times New Roman" panose="02020603050405020304" pitchFamily="18" charset="0"/>
              <a:cs typeface="Times New Roman" panose="02020603050405020304" pitchFamily="18" charset="0"/>
            </a:rPr>
            <a:t>„Securitatea este lipsa relativă a războiului” (Ian Bellany, 1981);</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276571" y="2352617"/>
        <a:ext cx="11720651" cy="362065"/>
      </dsp:txXfrm>
    </dsp:sp>
    <dsp:sp modelId="{6F27777E-7C27-4217-BBD1-0843968CE0E9}">
      <dsp:nvSpPr>
        <dsp:cNvPr id="0" name=""/>
        <dsp:cNvSpPr/>
      </dsp:nvSpPr>
      <dsp:spPr>
        <a:xfrm>
          <a:off x="50279" y="2307359"/>
          <a:ext cx="452582" cy="452582"/>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1F37-C004-4969-9205-64420BB1FA53}">
      <dsp:nvSpPr>
        <dsp:cNvPr id="0" name=""/>
        <dsp:cNvSpPr/>
      </dsp:nvSpPr>
      <dsp:spPr>
        <a:xfrm>
          <a:off x="2746261" y="0"/>
          <a:ext cx="4119393" cy="1569769"/>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o-MD" sz="1600" kern="1200" dirty="0">
              <a:solidFill>
                <a:schemeClr val="tx1"/>
              </a:solidFill>
              <a:latin typeface="Times New Roman" panose="02020603050405020304" pitchFamily="18" charset="0"/>
              <a:cs typeface="Times New Roman" panose="02020603050405020304" pitchFamily="18" charset="0"/>
            </a:rPr>
            <a:t>Capaciatatea de a împiedica sau întârzia producerea unui eveniment nedorit (protecția apriori), precum și de a realua activitatea de bază după producerea acestuia (protecția aposteori).</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2746261" y="196221"/>
        <a:ext cx="3530730" cy="1177327"/>
      </dsp:txXfrm>
    </dsp:sp>
    <dsp:sp modelId="{0A8B8CD2-B9AC-40D4-B141-F63E00517DB9}">
      <dsp:nvSpPr>
        <dsp:cNvPr id="0" name=""/>
        <dsp:cNvSpPr/>
      </dsp:nvSpPr>
      <dsp:spPr>
        <a:xfrm>
          <a:off x="0" y="0"/>
          <a:ext cx="2746262" cy="15697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ro-MD" sz="3200" b="1" kern="1200" dirty="0">
              <a:solidFill>
                <a:schemeClr val="tx1"/>
              </a:solidFill>
              <a:latin typeface="Times New Roman" panose="02020603050405020304" pitchFamily="18" charset="0"/>
              <a:cs typeface="Times New Roman" panose="02020603050405020304" pitchFamily="18" charset="0"/>
            </a:rPr>
            <a:t>Protecția</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76630" y="76630"/>
        <a:ext cx="2593002" cy="1416509"/>
      </dsp:txXfrm>
    </dsp:sp>
    <dsp:sp modelId="{07426F5B-B908-416A-8474-2FD211DF048E}">
      <dsp:nvSpPr>
        <dsp:cNvPr id="0" name=""/>
        <dsp:cNvSpPr/>
      </dsp:nvSpPr>
      <dsp:spPr>
        <a:xfrm>
          <a:off x="2746261" y="1726746"/>
          <a:ext cx="4119393" cy="1569769"/>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ro-MD" sz="1500" kern="1200" dirty="0">
              <a:solidFill>
                <a:schemeClr val="tx1"/>
              </a:solidFill>
              <a:latin typeface="Times New Roman" panose="02020603050405020304" pitchFamily="18" charset="0"/>
              <a:cs typeface="Times New Roman" panose="02020603050405020304" pitchFamily="18" charset="0"/>
            </a:rPr>
            <a:t>Capacitatea de a influența un infractor să se abțină de la comiterea atacului. </a:t>
          </a:r>
          <a:endParaRPr lang="en-US" sz="15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ro-MD" sz="1500" kern="1200" dirty="0">
              <a:solidFill>
                <a:schemeClr val="tx1"/>
              </a:solidFill>
              <a:latin typeface="Times New Roman" panose="02020603050405020304" pitchFamily="18" charset="0"/>
              <a:cs typeface="Times New Roman" panose="02020603050405020304" pitchFamily="18" charset="0"/>
            </a:rPr>
            <a:t>Descurajarea poate fi psihologică (mediatizarea existenței măsurilor de securitate), cât și de fpat (dotarea reală cu mecanisme de securitate). </a:t>
          </a:r>
          <a:endParaRPr lang="en-US" sz="1500" kern="1200" dirty="0">
            <a:solidFill>
              <a:schemeClr val="tx1"/>
            </a:solidFill>
            <a:latin typeface="Times New Roman" panose="02020603050405020304" pitchFamily="18" charset="0"/>
            <a:cs typeface="Times New Roman" panose="02020603050405020304" pitchFamily="18" charset="0"/>
          </a:endParaRPr>
        </a:p>
      </dsp:txBody>
      <dsp:txXfrm>
        <a:off x="2746261" y="1922967"/>
        <a:ext cx="3530730" cy="1177327"/>
      </dsp:txXfrm>
    </dsp:sp>
    <dsp:sp modelId="{D2E6FD2B-C990-4DB1-A850-E371FB0D46E2}">
      <dsp:nvSpPr>
        <dsp:cNvPr id="0" name=""/>
        <dsp:cNvSpPr/>
      </dsp:nvSpPr>
      <dsp:spPr>
        <a:xfrm>
          <a:off x="0" y="1726746"/>
          <a:ext cx="2746262" cy="156976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o-MD" sz="2800" b="1" kern="1200" dirty="0">
              <a:solidFill>
                <a:schemeClr val="tx1"/>
              </a:solidFill>
              <a:latin typeface="Times New Roman" panose="02020603050405020304" pitchFamily="18" charset="0"/>
              <a:cs typeface="Times New Roman" panose="02020603050405020304" pitchFamily="18" charset="0"/>
            </a:rPr>
            <a:t>Descurajarea</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76630" y="1803376"/>
        <a:ext cx="2593002" cy="1416509"/>
      </dsp:txXfrm>
    </dsp:sp>
    <dsp:sp modelId="{4AB9F374-6C1A-42F3-9A18-3CD88093CF09}">
      <dsp:nvSpPr>
        <dsp:cNvPr id="0" name=""/>
        <dsp:cNvSpPr/>
      </dsp:nvSpPr>
      <dsp:spPr>
        <a:xfrm>
          <a:off x="2746261" y="3453493"/>
          <a:ext cx="4119393" cy="1569769"/>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o-MD" sz="1600" kern="1200" dirty="0">
              <a:solidFill>
                <a:schemeClr val="tx1"/>
              </a:solidFill>
              <a:latin typeface="Times New Roman" panose="02020603050405020304" pitchFamily="18" charset="0"/>
              <a:cs typeface="Times New Roman" panose="02020603050405020304" pitchFamily="18" charset="0"/>
            </a:rPr>
            <a:t>Calificarea evenimentului;</a:t>
          </a:r>
          <a:endParaRPr lang="en-US" sz="16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MD" sz="1600" kern="1200" dirty="0">
              <a:solidFill>
                <a:schemeClr val="tx1"/>
              </a:solidFill>
              <a:latin typeface="Times New Roman" panose="02020603050405020304" pitchFamily="18" charset="0"/>
              <a:cs typeface="Times New Roman" panose="02020603050405020304" pitchFamily="18" charset="0"/>
            </a:rPr>
            <a:t>Asigurarea condițiilor pentru reluarea acitivității după producerea acestuia. </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2746261" y="3649714"/>
        <a:ext cx="3530730" cy="1177327"/>
      </dsp:txXfrm>
    </dsp:sp>
    <dsp:sp modelId="{7C672DD3-FE91-49B5-B12D-58B7E87507D4}">
      <dsp:nvSpPr>
        <dsp:cNvPr id="0" name=""/>
        <dsp:cNvSpPr/>
      </dsp:nvSpPr>
      <dsp:spPr>
        <a:xfrm>
          <a:off x="0" y="3453493"/>
          <a:ext cx="2746262" cy="156976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o-MD" sz="2800" b="1" kern="1200" dirty="0">
              <a:solidFill>
                <a:schemeClr val="tx1"/>
              </a:solidFill>
              <a:latin typeface="Times New Roman" panose="02020603050405020304" pitchFamily="18" charset="0"/>
              <a:cs typeface="Times New Roman" panose="02020603050405020304" pitchFamily="18" charset="0"/>
            </a:rPr>
            <a:t>Prelucrarea evenimentului nedorit</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76630" y="3530123"/>
        <a:ext cx="2593002" cy="1416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8C89-965E-4B98-8261-E5B32D5298C7}">
      <dsp:nvSpPr>
        <dsp:cNvPr id="0" name=""/>
        <dsp:cNvSpPr/>
      </dsp:nvSpPr>
      <dsp:spPr>
        <a:xfrm rot="16200000">
          <a:off x="-1974494" y="1977475"/>
          <a:ext cx="5558470" cy="1603518"/>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1111250">
            <a:lnSpc>
              <a:spcPct val="90000"/>
            </a:lnSpc>
            <a:spcBef>
              <a:spcPct val="0"/>
            </a:spcBef>
            <a:spcAft>
              <a:spcPct val="35000"/>
            </a:spcAft>
            <a:buNone/>
          </a:pPr>
          <a:r>
            <a:rPr lang="ro-RO" sz="1900" b="1" kern="1200">
              <a:latin typeface="Times New Roman" panose="02020603050405020304" pitchFamily="18" charset="0"/>
              <a:cs typeface="Times New Roman" panose="02020603050405020304" pitchFamily="18" charset="0"/>
            </a:rPr>
            <a:t>1. Juridică</a:t>
          </a:r>
          <a:endParaRPr lang="en-US" sz="1900" b="1" kern="1200" dirty="0">
            <a:latin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ro-RO" sz="1600" kern="1200" dirty="0">
              <a:latin typeface="Times New Roman" panose="02020603050405020304" pitchFamily="18" charset="0"/>
              <a:cs typeface="Times New Roman" panose="02020603050405020304" pitchFamily="18" charset="0"/>
            </a:rPr>
            <a:t> legile speciale, prevederile de legi şi codurile penal şi civil, standardele, normativele, codurile deontologice şi angajamentele de securitate; </a:t>
          </a:r>
          <a:endParaRPr lang="en-US" sz="1600" kern="1200" dirty="0">
            <a:latin typeface="Times New Roman" panose="02020603050405020304" pitchFamily="18" charset="0"/>
            <a:cs typeface="Times New Roman" panose="02020603050405020304" pitchFamily="18" charset="0"/>
          </a:endParaRPr>
        </a:p>
      </dsp:txBody>
      <dsp:txXfrm rot="5400000">
        <a:off x="2982" y="1111693"/>
        <a:ext cx="1603518" cy="3335082"/>
      </dsp:txXfrm>
    </dsp:sp>
    <dsp:sp modelId="{AE4F8086-90DB-4E98-9D51-E70A4A697172}">
      <dsp:nvSpPr>
        <dsp:cNvPr id="0" name=""/>
        <dsp:cNvSpPr/>
      </dsp:nvSpPr>
      <dsp:spPr>
        <a:xfrm rot="16200000">
          <a:off x="-250712" y="1977475"/>
          <a:ext cx="5558470" cy="1603518"/>
        </a:xfrm>
        <a:prstGeom prst="flowChartManualOperation">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ro-MD" sz="1900" b="1" kern="1200">
              <a:latin typeface="Times New Roman" panose="02020603050405020304" pitchFamily="18" charset="0"/>
              <a:cs typeface="Times New Roman" panose="02020603050405020304" pitchFamily="18" charset="0"/>
            </a:rPr>
            <a:t>2. Științifică</a:t>
          </a:r>
          <a:endParaRPr lang="en-US" sz="19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 bazele teoretice, cercetările ştiinţifice în sprijin, tehnologiile şi metodologiile de apreciere a nivelului de securitate; </a:t>
          </a:r>
          <a:endParaRPr lang="en-US" sz="1600" kern="1200" dirty="0">
            <a:latin typeface="Times New Roman" panose="02020603050405020304" pitchFamily="18" charset="0"/>
            <a:cs typeface="Times New Roman" panose="02020603050405020304" pitchFamily="18" charset="0"/>
          </a:endParaRPr>
        </a:p>
      </dsp:txBody>
      <dsp:txXfrm rot="5400000">
        <a:off x="1726764" y="1111693"/>
        <a:ext cx="1603518" cy="3335082"/>
      </dsp:txXfrm>
    </dsp:sp>
    <dsp:sp modelId="{DFC1311D-6919-4393-ABCB-B4844A0B6F82}">
      <dsp:nvSpPr>
        <dsp:cNvPr id="0" name=""/>
        <dsp:cNvSpPr/>
      </dsp:nvSpPr>
      <dsp:spPr>
        <a:xfrm rot="16200000">
          <a:off x="1539671" y="1910873"/>
          <a:ext cx="5558470" cy="1736722"/>
        </a:xfrm>
        <a:prstGeom prst="flowChartManualOperation">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ro-MD" sz="1900" b="1" kern="1200" dirty="0">
              <a:latin typeface="Times New Roman" panose="02020603050405020304" pitchFamily="18" charset="0"/>
              <a:cs typeface="Times New Roman" panose="02020603050405020304" pitchFamily="18" charset="0"/>
            </a:rPr>
            <a:t>3. Economică</a:t>
          </a:r>
          <a:endParaRPr lang="en-US" sz="19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 raportul dintre costurile securităţii şi consecinţele producerii unui eveniment nedorit; </a:t>
          </a:r>
          <a:endParaRPr lang="en-US" sz="1600" kern="1200" dirty="0">
            <a:latin typeface="Times New Roman" panose="02020603050405020304" pitchFamily="18" charset="0"/>
            <a:cs typeface="Times New Roman" panose="02020603050405020304" pitchFamily="18" charset="0"/>
          </a:endParaRPr>
        </a:p>
      </dsp:txBody>
      <dsp:txXfrm rot="5400000">
        <a:off x="3450545" y="1111693"/>
        <a:ext cx="1736722" cy="3335082"/>
      </dsp:txXfrm>
    </dsp:sp>
    <dsp:sp modelId="{52B8920E-FD44-4870-9751-EF5BFDABEB82}">
      <dsp:nvSpPr>
        <dsp:cNvPr id="0" name=""/>
        <dsp:cNvSpPr/>
      </dsp:nvSpPr>
      <dsp:spPr>
        <a:xfrm rot="16200000">
          <a:off x="3618840" y="1688690"/>
          <a:ext cx="5558470" cy="2181089"/>
        </a:xfrm>
        <a:prstGeom prst="flowChartManualOperation">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ro-MD" sz="1900" b="1" kern="1200" dirty="0">
              <a:latin typeface="Times New Roman" panose="02020603050405020304" pitchFamily="18" charset="0"/>
              <a:cs typeface="Times New Roman" panose="02020603050405020304" pitchFamily="18" charset="0"/>
            </a:rPr>
            <a:t>4. Organizatorică</a:t>
          </a:r>
          <a:endParaRPr lang="en-US" sz="19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 autorităţile, instituţiile, organismele şi agenţiile ce lucrează în domeniu, precum şi structurile; funcţiile, relaţiile şi personalul aferent; </a:t>
          </a:r>
          <a:endParaRPr lang="en-US" sz="1600" kern="1200" dirty="0">
            <a:latin typeface="Times New Roman" panose="02020603050405020304" pitchFamily="18" charset="0"/>
            <a:cs typeface="Times New Roman" panose="02020603050405020304" pitchFamily="18" charset="0"/>
          </a:endParaRPr>
        </a:p>
      </dsp:txBody>
      <dsp:txXfrm rot="5400000">
        <a:off x="5307530" y="1111694"/>
        <a:ext cx="2181089" cy="3335082"/>
      </dsp:txXfrm>
    </dsp:sp>
    <dsp:sp modelId="{DC20305D-FF9B-43AF-A10B-6A37F1FB4151}">
      <dsp:nvSpPr>
        <dsp:cNvPr id="0" name=""/>
        <dsp:cNvSpPr/>
      </dsp:nvSpPr>
      <dsp:spPr>
        <a:xfrm rot="16200000">
          <a:off x="5883088" y="1725795"/>
          <a:ext cx="5558470" cy="2106878"/>
        </a:xfrm>
        <a:prstGeom prst="flowChartManualOperation">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ro-RO" sz="1900" b="1" kern="1200" dirty="0">
              <a:latin typeface="Times New Roman" panose="02020603050405020304" pitchFamily="18" charset="0"/>
              <a:cs typeface="Times New Roman" panose="02020603050405020304" pitchFamily="18" charset="0"/>
            </a:rPr>
            <a:t>5. Informaţională</a:t>
          </a:r>
          <a:endParaRPr lang="ru-RU" sz="19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 fluxul informaţional şi sistemele, elementele şi echipamentele ce trebuie protejate sau care realizează protecţia; </a:t>
          </a:r>
          <a:endParaRPr lang="en-US" sz="1600" kern="1200" dirty="0">
            <a:latin typeface="Times New Roman" panose="02020603050405020304" pitchFamily="18" charset="0"/>
            <a:cs typeface="Times New Roman" panose="02020603050405020304" pitchFamily="18" charset="0"/>
          </a:endParaRPr>
        </a:p>
      </dsp:txBody>
      <dsp:txXfrm rot="5400000">
        <a:off x="7608884" y="1111693"/>
        <a:ext cx="2106878" cy="3335082"/>
      </dsp:txXfrm>
    </dsp:sp>
    <dsp:sp modelId="{B24CC916-85A6-428C-B895-FA9510F67702}">
      <dsp:nvSpPr>
        <dsp:cNvPr id="0" name=""/>
        <dsp:cNvSpPr/>
      </dsp:nvSpPr>
      <dsp:spPr>
        <a:xfrm rot="16200000">
          <a:off x="7858550" y="1977475"/>
          <a:ext cx="5558470" cy="1603518"/>
        </a:xfrm>
        <a:prstGeom prst="flowChartManualOperati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ro-RO" sz="1900" b="1" kern="1200">
              <a:latin typeface="Times New Roman" panose="02020603050405020304" pitchFamily="18" charset="0"/>
              <a:cs typeface="Times New Roman" panose="02020603050405020304" pitchFamily="18" charset="0"/>
            </a:rPr>
            <a:t>6. Fizică</a:t>
          </a:r>
          <a:endParaRPr lang="ru-RU" sz="19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 toate aspectele de existenţă şi manifestare a elementelor de securitate, inclusiv cele tehnologice şi de funcţionalitate.</a:t>
          </a:r>
          <a:endParaRPr lang="en-US" sz="1600" kern="1200" dirty="0">
            <a:latin typeface="Times New Roman" panose="02020603050405020304" pitchFamily="18" charset="0"/>
            <a:cs typeface="Times New Roman" panose="02020603050405020304" pitchFamily="18" charset="0"/>
          </a:endParaRPr>
        </a:p>
      </dsp:txBody>
      <dsp:txXfrm rot="5400000">
        <a:off x="9836026" y="1111693"/>
        <a:ext cx="1603518" cy="33350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6D500-064B-4AF8-8CA2-70CF5977AC9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B8436065-A9DB-4D0C-ACBF-52C56514B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445AD6AD-1A21-41E2-8234-94EB43671717}"/>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F2406F01-5755-45E8-91E0-925C1A13990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0A2A5585-4284-484A-B561-47A0C82427B5}"/>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25097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A8FD6-A393-4A35-B963-27960DE6FD40}"/>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DE929E1E-D009-41A3-961B-B8FB2BB4664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6D915EA4-674D-4899-A453-CF0AEFCC70D1}"/>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551EEE93-2E1C-4BC8-90DD-AC66D0C20090}"/>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E91B5B04-B0F1-4EB1-A83F-17E3055DFFAB}"/>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2127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5500089-A327-4D47-86A4-8E910979515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63542F44-E452-40E9-9F48-82FC44AFFE0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796F3CC3-5195-4796-8FB0-D52BCF2A8003}"/>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83B028D8-B262-4338-A3BE-F5C1900A1093}"/>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FC5D718-FDDC-405D-A12B-44E2D7452DF0}"/>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334756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B9108C-A9B4-44B9-84DF-258CE406556F}"/>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F1CC23C7-BD0E-4BDF-88C0-F0B837DC50A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E40F23CF-BB37-4C9E-92E5-F809924BCEF8}"/>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471B3960-638A-4245-BEEB-E5FE521BBFA8}"/>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54FB7D3-C1A2-473B-9D45-DBB8F49E2E46}"/>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7138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957D4F-F121-48F8-B46B-FDBF2BCAA06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C362A431-573A-4261-9883-1B7C23825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6C87910-438A-4645-A6BB-9F6F7C69552E}"/>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AB6D0C81-BAEB-4ADC-BC87-123A592E47EA}"/>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5E71BC8-7565-4CA4-8EF1-45665431FCBE}"/>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191620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16A331-BFF2-432F-A20F-C81DEBDFA3F3}"/>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58AB9643-791C-4E97-909D-0279CB617BD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70290D35-7648-496C-A70C-97F00453002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3F9AFDD7-9556-4D0A-9EC6-ACD4281FD03C}"/>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6" name="Нижний колонтитул 5">
            <a:extLst>
              <a:ext uri="{FF2B5EF4-FFF2-40B4-BE49-F238E27FC236}">
                <a16:creationId xmlns:a16="http://schemas.microsoft.com/office/drawing/2014/main" id="{A341B629-96FD-4FEC-9816-80D0F52593DD}"/>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A430120C-096C-43E4-AF5F-E27028AA015D}"/>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330639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CE1E04-6286-41E1-B414-EDD1E83EE6F3}"/>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3EF71CC3-71A8-45A4-81AB-48FEBD15D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CFFC4CC-D69B-468E-936A-187B3A4529F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714D2FC4-12B5-4973-BB6D-3FE85D19D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19C5B81-700C-438C-B8AB-DA392D09B1B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953D3C98-7CDE-4D98-BC67-A14179D15C74}"/>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8" name="Нижний колонтитул 7">
            <a:extLst>
              <a:ext uri="{FF2B5EF4-FFF2-40B4-BE49-F238E27FC236}">
                <a16:creationId xmlns:a16="http://schemas.microsoft.com/office/drawing/2014/main" id="{9C9F78E4-B8E0-469A-8BFE-1923A4A98946}"/>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2DB87D4D-89B3-4888-950E-BA7DBBDF6291}"/>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85665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76D399-A389-4630-B550-F638AD530D38}"/>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9C2F8F3C-DB8A-409A-994F-E73C484C4B86}"/>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4" name="Нижний колонтитул 3">
            <a:extLst>
              <a:ext uri="{FF2B5EF4-FFF2-40B4-BE49-F238E27FC236}">
                <a16:creationId xmlns:a16="http://schemas.microsoft.com/office/drawing/2014/main" id="{B16475CD-256E-4B8E-ABD1-1C7709AD37C5}"/>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1853A192-2D97-40CC-9B05-E15D71F32F53}"/>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407789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7968310-DDC1-442A-96F2-AF28281CA482}"/>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3" name="Нижний колонтитул 2">
            <a:extLst>
              <a:ext uri="{FF2B5EF4-FFF2-40B4-BE49-F238E27FC236}">
                <a16:creationId xmlns:a16="http://schemas.microsoft.com/office/drawing/2014/main" id="{7F25D8A2-71FF-4616-9BA6-8A9193A611CC}"/>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F3C4A117-2CF2-4B14-BDA2-0D9D02FFB3A0}"/>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247783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EC5708-795F-4CCE-AE10-D3802DBC64C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197540FE-12B6-41DD-91FC-BC48EC606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E44A82AE-2D8B-4194-B3F2-F16EC68CC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A31B435-35DF-4EDD-B064-6C3D91968C0D}"/>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6" name="Нижний колонтитул 5">
            <a:extLst>
              <a:ext uri="{FF2B5EF4-FFF2-40B4-BE49-F238E27FC236}">
                <a16:creationId xmlns:a16="http://schemas.microsoft.com/office/drawing/2014/main" id="{7C7F3F69-148C-4B9A-BE1C-3CEC4A5BAB06}"/>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63816B19-293E-4AF7-A2E5-03AFCCB0CEB0}"/>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401494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7F7070-5E2C-4691-A59C-E825FCB9F1B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7E2A2CF2-BDE3-4FA6-A566-BFBB97FFB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589A771E-E986-45B9-97E3-25BA20F51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085BCA7-BE14-45B8-8A8D-57D25D025348}"/>
              </a:ext>
            </a:extLst>
          </p:cNvPr>
          <p:cNvSpPr>
            <a:spLocks noGrp="1"/>
          </p:cNvSpPr>
          <p:nvPr>
            <p:ph type="dt" sz="half" idx="10"/>
          </p:nvPr>
        </p:nvSpPr>
        <p:spPr/>
        <p:txBody>
          <a:bodyPr/>
          <a:lstStyle/>
          <a:p>
            <a:fld id="{A807C300-5C34-444D-BBA1-EF07391B2C99}" type="datetimeFigureOut">
              <a:rPr lang="en-US" smtClean="0"/>
              <a:t>12/12/2021</a:t>
            </a:fld>
            <a:endParaRPr lang="en-US"/>
          </a:p>
        </p:txBody>
      </p:sp>
      <p:sp>
        <p:nvSpPr>
          <p:cNvPr id="6" name="Нижний колонтитул 5">
            <a:extLst>
              <a:ext uri="{FF2B5EF4-FFF2-40B4-BE49-F238E27FC236}">
                <a16:creationId xmlns:a16="http://schemas.microsoft.com/office/drawing/2014/main" id="{C9602179-BDF7-4D12-BC57-BF7F9D88634D}"/>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9CE7F494-11C8-4296-BF08-41603CBBEFBA}"/>
              </a:ext>
            </a:extLst>
          </p:cNvPr>
          <p:cNvSpPr>
            <a:spLocks noGrp="1"/>
          </p:cNvSpPr>
          <p:nvPr>
            <p:ph type="sldNum" sz="quarter" idx="12"/>
          </p:nvPr>
        </p:nvSpPr>
        <p:spPr/>
        <p:txBody>
          <a:bodyPr/>
          <a:lstStyle/>
          <a:p>
            <a:fld id="{E2302B43-48B0-4E44-B6C0-CED68F632773}" type="slidenum">
              <a:rPr lang="en-US" smtClean="0"/>
              <a:t>‹#›</a:t>
            </a:fld>
            <a:endParaRPr lang="en-US"/>
          </a:p>
        </p:txBody>
      </p:sp>
    </p:spTree>
    <p:extLst>
      <p:ext uri="{BB962C8B-B14F-4D97-AF65-F5344CB8AC3E}">
        <p14:creationId xmlns:p14="http://schemas.microsoft.com/office/powerpoint/2010/main" val="2896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44ACF5-BDC5-453E-A455-1067039CE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C690680B-98EC-4F01-9DB8-C85BDAC907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DBFA875A-3FEA-477B-8232-A15F8D077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7C300-5C34-444D-BBA1-EF07391B2C99}"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DF3CF65E-340C-45ED-BA12-F25FBD982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16F48167-9850-4DE9-ADBC-AC6D10B02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02B43-48B0-4E44-B6C0-CED68F632773}" type="slidenum">
              <a:rPr lang="en-US" smtClean="0"/>
              <a:t>‹#›</a:t>
            </a:fld>
            <a:endParaRPr lang="en-US"/>
          </a:p>
        </p:txBody>
      </p:sp>
    </p:spTree>
    <p:extLst>
      <p:ext uri="{BB962C8B-B14F-4D97-AF65-F5344CB8AC3E}">
        <p14:creationId xmlns:p14="http://schemas.microsoft.com/office/powerpoint/2010/main" val="276284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os.ro/wp-content/anale/RSMVol11Nr2(23)Art.1.pdf" TargetMode="External"/><Relationship Id="rId2" Type="http://schemas.openxmlformats.org/officeDocument/2006/relationships/hyperlink" Target="http://irim.md/wp-content/uploads/2018/02/5-Afanas.pdf" TargetMode="External"/><Relationship Id="rId1" Type="http://schemas.openxmlformats.org/officeDocument/2006/relationships/slideLayout" Target="../slideLayouts/slideLayout2.xml"/><Relationship Id="rId6" Type="http://schemas.openxmlformats.org/officeDocument/2006/relationships/hyperlink" Target="https://www.academia.edu/4511256/Evolutia_conceptelor_de_securitate" TargetMode="External"/><Relationship Id="rId5" Type="http://schemas.openxmlformats.org/officeDocument/2006/relationships/hyperlink" Target="https://ulim.md/sju/wp-content/uploads/revista-SJU-3-4-2016-Alexandru-CAUIA.-Necesitatea-pregatirii-si-instruirii-specialistilor-de-inalta-calitate-pentru-domeniul-de-asigurare-a-securitatii-na%25C5%25A3ionale-a-Republicii-Moldova.pdf" TargetMode="External"/><Relationship Id="rId4" Type="http://schemas.openxmlformats.org/officeDocument/2006/relationships/hyperlink" Target="http://www.anr.gov.ro/docs/legislatie/internationale/Carta_Organizatiei_Natiunilor_Unite_ONU_.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Global security plan must be implemented quickly | Airlines.">
            <a:extLst>
              <a:ext uri="{FF2B5EF4-FFF2-40B4-BE49-F238E27FC236}">
                <a16:creationId xmlns:a16="http://schemas.microsoft.com/office/drawing/2014/main" id="{C8080D6C-A553-46E3-B3D5-BAD4FD6548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3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Заголовок 1">
            <a:extLst>
              <a:ext uri="{FF2B5EF4-FFF2-40B4-BE49-F238E27FC236}">
                <a16:creationId xmlns:a16="http://schemas.microsoft.com/office/drawing/2014/main" id="{5247DAD0-7ED2-497C-9EE0-D4FEB50085E5}"/>
              </a:ext>
            </a:extLst>
          </p:cNvPr>
          <p:cNvSpPr>
            <a:spLocks noGrp="1"/>
          </p:cNvSpPr>
          <p:nvPr>
            <p:ph type="ctrTitle"/>
          </p:nvPr>
        </p:nvSpPr>
        <p:spPr>
          <a:xfrm>
            <a:off x="8022021" y="3231931"/>
            <a:ext cx="3852041" cy="1834056"/>
          </a:xfrm>
        </p:spPr>
        <p:txBody>
          <a:bodyPr>
            <a:normAutofit/>
          </a:bodyPr>
          <a:lstStyle/>
          <a:p>
            <a:r>
              <a:rPr lang="ro-RO" sz="2800" b="1">
                <a:latin typeface="Times New Roman" panose="02020603050405020304" pitchFamily="18" charset="0"/>
                <a:cs typeface="Times New Roman" panose="02020603050405020304" pitchFamily="18" charset="0"/>
              </a:rPr>
              <a:t>Conceptul de securitate: evoluția paradigmei în perioada contemporană</a:t>
            </a:r>
            <a:endParaRPr lang="en-US" sz="280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01659368-5D70-40DB-A51D-524B35835110}"/>
              </a:ext>
            </a:extLst>
          </p:cNvPr>
          <p:cNvSpPr>
            <a:spLocks noGrp="1"/>
          </p:cNvSpPr>
          <p:nvPr>
            <p:ph type="subTitle" idx="1"/>
          </p:nvPr>
        </p:nvSpPr>
        <p:spPr>
          <a:xfrm>
            <a:off x="7782910" y="5242675"/>
            <a:ext cx="4330262" cy="683284"/>
          </a:xfrm>
        </p:spPr>
        <p:txBody>
          <a:bodyPr>
            <a:normAutofit/>
          </a:bodyPr>
          <a:lstStyle/>
          <a:p>
            <a:r>
              <a:rPr lang="ro-MD" sz="1600">
                <a:latin typeface="Times New Roman" panose="02020603050405020304" pitchFamily="18" charset="0"/>
                <a:cs typeface="Times New Roman" panose="02020603050405020304" pitchFamily="18" charset="0"/>
              </a:rPr>
              <a:t>Elaborat: Caraman Iana</a:t>
            </a:r>
          </a:p>
          <a:p>
            <a:r>
              <a:rPr lang="ro-MD" sz="1600">
                <a:latin typeface="Times New Roman" panose="02020603050405020304" pitchFamily="18" charset="0"/>
                <a:cs typeface="Times New Roman" panose="02020603050405020304" pitchFamily="18" charset="0"/>
              </a:rPr>
              <a:t>Coordonat: Ilașciuc Andrei</a:t>
            </a:r>
          </a:p>
        </p:txBody>
      </p:sp>
      <p:cxnSp>
        <p:nvCxnSpPr>
          <p:cNvPr id="77" name="Straight Connector 7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74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6AF63F-9787-4E39-ABD0-19CA5C660D1F}"/>
              </a:ext>
            </a:extLst>
          </p:cNvPr>
          <p:cNvSpPr>
            <a:spLocks noGrp="1"/>
          </p:cNvSpPr>
          <p:nvPr>
            <p:ph idx="1"/>
          </p:nvPr>
        </p:nvSpPr>
        <p:spPr>
          <a:xfrm>
            <a:off x="374175" y="310725"/>
            <a:ext cx="11458433" cy="1122290"/>
          </a:xfrm>
          <a:ln w="38100"/>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ro-RO" sz="2400" b="1" dirty="0">
                <a:solidFill>
                  <a:schemeClr val="tx2">
                    <a:lumMod val="10000"/>
                  </a:schemeClr>
                </a:solidFill>
                <a:latin typeface="Times New Roman" panose="02020603050405020304" pitchFamily="18" charset="0"/>
                <a:cs typeface="Times New Roman" panose="02020603050405020304" pitchFamily="18" charset="0"/>
              </a:rPr>
              <a:t>Securitatea naţională </a:t>
            </a:r>
            <a:r>
              <a:rPr lang="ro-RO" sz="2400" dirty="0">
                <a:solidFill>
                  <a:schemeClr val="tx2">
                    <a:lumMod val="10000"/>
                  </a:schemeClr>
                </a:solidFill>
                <a:latin typeface="Times New Roman" panose="02020603050405020304" pitchFamily="18" charset="0"/>
                <a:cs typeface="Times New Roman" panose="02020603050405020304" pitchFamily="18" charset="0"/>
              </a:rPr>
              <a:t>reprezintă ansamblul măsurilor politico-diplomatice, economice, militare, ecologice şi de altă natură care asigură statului independenţa şi suveranitatea naţională, integritatea teritorială, ordinea internă constituţională şi propriul sistem de valori. </a:t>
            </a:r>
            <a:endParaRPr lang="ru-RU" sz="2400" dirty="0">
              <a:solidFill>
                <a:schemeClr val="tx2">
                  <a:lumMod val="10000"/>
                </a:schemeClr>
              </a:solidFill>
              <a:latin typeface="Times New Roman" panose="02020603050405020304" pitchFamily="18" charset="0"/>
              <a:cs typeface="Times New Roman" panose="02020603050405020304" pitchFamily="18" charset="0"/>
            </a:endParaRPr>
          </a:p>
        </p:txBody>
      </p:sp>
      <p:graphicFrame>
        <p:nvGraphicFramePr>
          <p:cNvPr id="8" name="Схема 7">
            <a:extLst>
              <a:ext uri="{FF2B5EF4-FFF2-40B4-BE49-F238E27FC236}">
                <a16:creationId xmlns:a16="http://schemas.microsoft.com/office/drawing/2014/main" id="{1302D910-64E8-4595-9722-87001CBF2561}"/>
              </a:ext>
            </a:extLst>
          </p:cNvPr>
          <p:cNvGraphicFramePr/>
          <p:nvPr>
            <p:extLst>
              <p:ext uri="{D42A27DB-BD31-4B8C-83A1-F6EECF244321}">
                <p14:modId xmlns:p14="http://schemas.microsoft.com/office/powerpoint/2010/main" val="1610898706"/>
              </p:ext>
            </p:extLst>
          </p:nvPr>
        </p:nvGraphicFramePr>
        <p:xfrm>
          <a:off x="278830" y="1542197"/>
          <a:ext cx="11553777" cy="5309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66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93F0C4E-75EC-4EE6-8FAD-0DE0364E6F0E}"/>
              </a:ext>
            </a:extLst>
          </p:cNvPr>
          <p:cNvSpPr>
            <a:spLocks noGrp="1"/>
          </p:cNvSpPr>
          <p:nvPr>
            <p:ph idx="1"/>
          </p:nvPr>
        </p:nvSpPr>
        <p:spPr>
          <a:xfrm>
            <a:off x="360528" y="1811739"/>
            <a:ext cx="3037765" cy="3234521"/>
          </a:xfrm>
        </p:spPr>
        <p:txBody>
          <a:bodyPr>
            <a:normAutofit lnSpcReduction="10000"/>
          </a:bodyPr>
          <a:lstStyle/>
          <a:p>
            <a:r>
              <a:rPr lang="ro-RO" dirty="0">
                <a:solidFill>
                  <a:schemeClr val="tx2">
                    <a:lumMod val="10000"/>
                  </a:schemeClr>
                </a:solidFill>
                <a:latin typeface="Times New Roman" panose="02020603050405020304" pitchFamily="18" charset="0"/>
                <a:cs typeface="Times New Roman" panose="02020603050405020304" pitchFamily="18" charset="0"/>
              </a:rPr>
              <a:t>În literatura de specialitate, deopotrivă în discursurile şi analizele politice, se mai foloseşte, la fel de frecvent, alte trei noţiuni-concepte</a:t>
            </a:r>
            <a:r>
              <a:rPr lang="ro-RO" dirty="0">
                <a:solidFill>
                  <a:schemeClr val="tx2">
                    <a:lumMod val="10000"/>
                  </a:schemeClr>
                </a:solidFill>
                <a:latin typeface="Times New Roman" panose="02020603050405020304" pitchFamily="18" charset="0"/>
                <a:cs typeface="Times New Roman" panose="02020603050405020304" pitchFamily="18" charset="0"/>
                <a:sym typeface="Symbol" panose="05050102010706020507" pitchFamily="18" charset="2"/>
              </a:rPr>
              <a:t></a:t>
            </a:r>
            <a:endParaRPr lang="en-US"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39BBFBD4-1206-4AA7-AD14-36F65EEDC0D2}"/>
              </a:ext>
            </a:extLst>
          </p:cNvPr>
          <p:cNvGraphicFramePr/>
          <p:nvPr>
            <p:extLst>
              <p:ext uri="{D42A27DB-BD31-4B8C-83A1-F6EECF244321}">
                <p14:modId xmlns:p14="http://schemas.microsoft.com/office/powerpoint/2010/main" val="1842635529"/>
              </p:ext>
            </p:extLst>
          </p:nvPr>
        </p:nvGraphicFramePr>
        <p:xfrm>
          <a:off x="3398293" y="1"/>
          <a:ext cx="879370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5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FB31A9-FFF0-4B17-8546-3AB5A2861F4B}"/>
              </a:ext>
            </a:extLst>
          </p:cNvPr>
          <p:cNvSpPr>
            <a:spLocks noGrp="1"/>
          </p:cNvSpPr>
          <p:nvPr>
            <p:ph type="title"/>
          </p:nvPr>
        </p:nvSpPr>
        <p:spPr>
          <a:xfrm>
            <a:off x="838200" y="146757"/>
            <a:ext cx="10515600" cy="1325563"/>
          </a:xfrm>
        </p:spPr>
        <p:txBody>
          <a:bodyPr>
            <a:noAutofit/>
          </a:bodyPr>
          <a:lstStyle/>
          <a:p>
            <a:pPr algn="ctr"/>
            <a:r>
              <a:rPr lang="ro-MD" sz="3200" b="1" dirty="0">
                <a:latin typeface="Times New Roman" panose="02020603050405020304" pitchFamily="18" charset="0"/>
                <a:cs typeface="Times New Roman" panose="02020603050405020304" pitchFamily="18" charset="0"/>
              </a:rPr>
              <a:t>3. CREAREA SISTEMELOR AUTONOME DE SECURITATE REGIONALE ȘI SUB-REGIONALE</a:t>
            </a:r>
            <a:endParaRPr lang="en-US"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2FAB5FB-1BD8-40AA-B402-0C47CF3418E0}"/>
              </a:ext>
            </a:extLst>
          </p:cNvPr>
          <p:cNvSpPr>
            <a:spLocks noGrp="1"/>
          </p:cNvSpPr>
          <p:nvPr>
            <p:ph idx="1"/>
          </p:nvPr>
        </p:nvSpPr>
        <p:spPr>
          <a:xfrm>
            <a:off x="318447" y="1324068"/>
            <a:ext cx="11527809" cy="1845623"/>
          </a:xfrm>
        </p:spPr>
        <p:txBody>
          <a:bodyPr>
            <a:normAutofit fontScale="77500" lnSpcReduction="20000"/>
          </a:bodyPr>
          <a:lstStyle/>
          <a:p>
            <a:pPr algn="l">
              <a:lnSpc>
                <a:spcPct val="120000"/>
              </a:lnSpc>
            </a:pPr>
            <a:r>
              <a:rPr lang="ro-MD" b="1" i="1" dirty="0">
                <a:solidFill>
                  <a:schemeClr val="tx2">
                    <a:lumMod val="10000"/>
                  </a:schemeClr>
                </a:solidFill>
                <a:latin typeface="Times New Roman" panose="02020603050405020304" pitchFamily="18" charset="0"/>
                <a:cs typeface="Times New Roman" panose="02020603050405020304" pitchFamily="18" charset="0"/>
              </a:rPr>
              <a:t>S</a:t>
            </a:r>
            <a:r>
              <a:rPr lang="ro-RO" sz="2800" b="1" i="1" dirty="0">
                <a:solidFill>
                  <a:schemeClr val="tx2">
                    <a:lumMod val="10000"/>
                  </a:schemeClr>
                </a:solidFill>
                <a:latin typeface="Times New Roman" panose="02020603050405020304" pitchFamily="18" charset="0"/>
                <a:cs typeface="Times New Roman" panose="02020603050405020304" pitchFamily="18" charset="0"/>
              </a:rPr>
              <a:t>ecuritatea internaţională </a:t>
            </a:r>
            <a:r>
              <a:rPr lang="ro-RO" sz="2800" dirty="0">
                <a:solidFill>
                  <a:schemeClr val="tx2">
                    <a:lumMod val="10000"/>
                  </a:schemeClr>
                </a:solidFill>
                <a:latin typeface="Times New Roman" panose="02020603050405020304" pitchFamily="18" charset="0"/>
                <a:cs typeface="Times New Roman" panose="02020603050405020304" pitchFamily="18" charset="0"/>
              </a:rPr>
              <a:t>indică o situaţie neconflictuală între state, mai ales între marile puteri. Marile puteri au interese ce se extind asupra întregului sistem internaţional, astfel încât este destul de probabil ca aceste state să intre în conflict la un moment dat. Un eventual război între ele ar avea consecinţe dintre cele mai grave în ansamblul relaţiilor internaţionale, generând o stare de insecuritate şi pentru ceilalţi actori. </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9CD3D45-6106-4FEF-B148-E7607922D454}"/>
              </a:ext>
            </a:extLst>
          </p:cNvPr>
          <p:cNvSpPr txBox="1"/>
          <p:nvPr/>
        </p:nvSpPr>
        <p:spPr>
          <a:xfrm>
            <a:off x="318447" y="3225607"/>
            <a:ext cx="4280849" cy="3170099"/>
          </a:xfrm>
          <a:prstGeom prst="rect">
            <a:avLst/>
          </a:prstGeom>
          <a:noFill/>
        </p:spPr>
        <p:txBody>
          <a:bodyPr wrap="square">
            <a:spAutoFit/>
          </a:bodyPr>
          <a:lstStyle/>
          <a:p>
            <a:pPr marL="285750" indent="-285750" algn="l">
              <a:spcBef>
                <a:spcPts val="0"/>
              </a:spcBef>
              <a:buFont typeface="Arial" panose="020B0604020202020204" pitchFamily="34" charset="0"/>
              <a:buChar char="•"/>
            </a:pPr>
            <a:r>
              <a:rPr lang="ro-RO" sz="2000" b="1" i="1" dirty="0">
                <a:solidFill>
                  <a:schemeClr val="tx2">
                    <a:lumMod val="10000"/>
                  </a:schemeClr>
                </a:solidFill>
                <a:latin typeface="Times New Roman" panose="02020603050405020304" pitchFamily="18" charset="0"/>
                <a:cs typeface="Times New Roman" panose="02020603050405020304" pitchFamily="18" charset="0"/>
              </a:rPr>
              <a:t>Politica de securitate </a:t>
            </a:r>
            <a:r>
              <a:rPr lang="ro-RO" sz="2000" dirty="0">
                <a:solidFill>
                  <a:schemeClr val="tx2">
                    <a:lumMod val="10000"/>
                  </a:schemeClr>
                </a:solidFill>
                <a:latin typeface="Times New Roman" panose="02020603050405020304" pitchFamily="18" charset="0"/>
                <a:cs typeface="Times New Roman" panose="02020603050405020304" pitchFamily="18" charset="0"/>
              </a:rPr>
              <a:t>- ansamblul măsurilor şi acţiunilor întreprinse în toate domeniile vieţii social-politice destinate să asigure în mod optim menţinerea şi consolidarea statului, apărarea şi promovarea intereselor fundamentale. </a:t>
            </a:r>
            <a:endParaRPr lang="ro-MD" sz="2000" dirty="0">
              <a:solidFill>
                <a:schemeClr val="tx2">
                  <a:lumMod val="10000"/>
                </a:schemeClr>
              </a:solidFill>
              <a:latin typeface="Times New Roman" panose="02020603050405020304" pitchFamily="18" charset="0"/>
              <a:cs typeface="Times New Roman" panose="02020603050405020304" pitchFamily="18" charset="0"/>
            </a:endParaRPr>
          </a:p>
          <a:p>
            <a:pPr marL="285750" indent="-285750" algn="l">
              <a:spcBef>
                <a:spcPts val="0"/>
              </a:spcBef>
              <a:buFont typeface="Arial" panose="020B0604020202020204" pitchFamily="34" charset="0"/>
              <a:buChar char="•"/>
            </a:pPr>
            <a:r>
              <a:rPr lang="ro-MD" sz="2000" dirty="0">
                <a:solidFill>
                  <a:schemeClr val="tx2">
                    <a:lumMod val="10000"/>
                  </a:schemeClr>
                </a:solidFill>
                <a:latin typeface="Times New Roman" panose="02020603050405020304" pitchFamily="18" charset="0"/>
                <a:cs typeface="Times New Roman" panose="02020603050405020304" pitchFamily="18" charset="0"/>
              </a:rPr>
              <a:t>Politica de securitate mai poate fi definită și ca o totalitate de idei, concepte și doctrine. </a:t>
            </a:r>
            <a:endParaRPr lang="ro-RO" sz="20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5122" name="Picture 2" descr="International Security in a Changing World | Stanford Online">
            <a:extLst>
              <a:ext uri="{FF2B5EF4-FFF2-40B4-BE49-F238E27FC236}">
                <a16:creationId xmlns:a16="http://schemas.microsoft.com/office/drawing/2014/main" id="{29389561-D435-4E5D-BAD2-52EFD21EC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053" y="2831785"/>
            <a:ext cx="6895824" cy="387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7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Intelligence and National Security | Stanford Online">
            <a:extLst>
              <a:ext uri="{FF2B5EF4-FFF2-40B4-BE49-F238E27FC236}">
                <a16:creationId xmlns:a16="http://schemas.microsoft.com/office/drawing/2014/main" id="{1265F0D7-457D-40EB-A57C-CB19E4FAB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a:extLst>
              <a:ext uri="{FF2B5EF4-FFF2-40B4-BE49-F238E27FC236}">
                <a16:creationId xmlns:a16="http://schemas.microsoft.com/office/drawing/2014/main" id="{2BA86BB4-CEE5-43B2-9217-9D27A58345E3}"/>
              </a:ext>
            </a:extLst>
          </p:cNvPr>
          <p:cNvSpPr>
            <a:spLocks noGrp="1"/>
          </p:cNvSpPr>
          <p:nvPr>
            <p:ph idx="1"/>
          </p:nvPr>
        </p:nvSpPr>
        <p:spPr>
          <a:xfrm>
            <a:off x="618063" y="4315326"/>
            <a:ext cx="9565028" cy="1790835"/>
          </a:xfrm>
        </p:spPr>
        <p:txBody>
          <a:bodyPr>
            <a:normAutofit/>
          </a:bodyPr>
          <a:lstStyle/>
          <a:p>
            <a:r>
              <a:rPr lang="ro-RO" sz="1600" dirty="0">
                <a:latin typeface="Times New Roman" panose="02020603050405020304" pitchFamily="18" charset="0"/>
                <a:cs typeface="Times New Roman" panose="02020603050405020304" pitchFamily="18" charset="0"/>
              </a:rPr>
              <a:t>Pe baza acestora un </a:t>
            </a:r>
            <a:r>
              <a:rPr lang="ro-RO" sz="1600" b="1" dirty="0">
                <a:latin typeface="Times New Roman" panose="02020603050405020304" pitchFamily="18" charset="0"/>
                <a:cs typeface="Times New Roman" panose="02020603050405020304" pitchFamily="18" charset="0"/>
              </a:rPr>
              <a:t>guvern</a:t>
            </a:r>
            <a:r>
              <a:rPr lang="ro-RO" sz="1600" dirty="0">
                <a:latin typeface="Times New Roman" panose="02020603050405020304" pitchFamily="18" charset="0"/>
                <a:cs typeface="Times New Roman" panose="02020603050405020304" pitchFamily="18" charset="0"/>
              </a:rPr>
              <a:t> identifică şi utilizează în practică </a:t>
            </a:r>
            <a:r>
              <a:rPr lang="ro-RO" sz="1600" b="1" dirty="0">
                <a:latin typeface="Times New Roman" panose="02020603050405020304" pitchFamily="18" charset="0"/>
                <a:cs typeface="Times New Roman" panose="02020603050405020304" pitchFamily="18" charset="0"/>
              </a:rPr>
              <a:t>instrumente normative şi acţionale </a:t>
            </a:r>
            <a:r>
              <a:rPr lang="ro-RO" sz="1600" dirty="0">
                <a:latin typeface="Times New Roman" panose="02020603050405020304" pitchFamily="18" charset="0"/>
                <a:cs typeface="Times New Roman" panose="02020603050405020304" pitchFamily="18" charset="0"/>
              </a:rPr>
              <a:t>mai eficiente în eforturile individuale şi multilaterale pentru realizarea acelui sistem destinat cunoașterii, prevenirii, înlăturării și combaterii oricăror amenințări, vulnerabilități și riscuri ce pot pune în pericol trăsăturile fundamentale ale statului: suveranitatea, independența și integritatea teritorială. </a:t>
            </a:r>
          </a:p>
          <a:p>
            <a:pPr lvl="0"/>
            <a:r>
              <a:rPr lang="ro-RO" sz="1600" dirty="0">
                <a:latin typeface="Times New Roman" panose="02020603050405020304" pitchFamily="18" charset="0"/>
                <a:cs typeface="Times New Roman" panose="02020603050405020304" pitchFamily="18" charset="0"/>
              </a:rPr>
              <a:t>În general, unele state au adoptat o </a:t>
            </a:r>
            <a:r>
              <a:rPr lang="ro-RO" sz="1600" b="1" dirty="0">
                <a:latin typeface="Times New Roman" panose="02020603050405020304" pitchFamily="18" charset="0"/>
                <a:cs typeface="Times New Roman" panose="02020603050405020304" pitchFamily="18" charset="0"/>
              </a:rPr>
              <a:t>politică de securitate naţională</a:t>
            </a:r>
            <a:r>
              <a:rPr lang="ro-RO" sz="1600" dirty="0">
                <a:latin typeface="Times New Roman" panose="02020603050405020304" pitchFamily="18" charset="0"/>
                <a:cs typeface="Times New Roman" panose="02020603050405020304" pitchFamily="18" charset="0"/>
              </a:rPr>
              <a:t> ce pune accentul pe apărarea naţională, cuplată cu o politică externă orientată spre realizarea de alianţe militare sau tratate bilaterale de asistenţă mutuală.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7896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46A278-B678-47E9-BD16-0F7F514D88C4}"/>
              </a:ext>
            </a:extLst>
          </p:cNvPr>
          <p:cNvSpPr>
            <a:spLocks noGrp="1"/>
          </p:cNvSpPr>
          <p:nvPr>
            <p:ph idx="1"/>
          </p:nvPr>
        </p:nvSpPr>
        <p:spPr>
          <a:xfrm>
            <a:off x="5190700" y="218367"/>
            <a:ext cx="6866337" cy="2236076"/>
          </a:xfrm>
        </p:spPr>
        <p:txBody>
          <a:bodyPr>
            <a:normAutofit fontScale="55000" lnSpcReduction="20000"/>
          </a:bodyPr>
          <a:lstStyle/>
          <a:p>
            <a:pPr algn="l">
              <a:lnSpc>
                <a:spcPct val="120000"/>
              </a:lnSpc>
            </a:pPr>
            <a:r>
              <a:rPr lang="ro-RO" sz="2800" dirty="0">
                <a:solidFill>
                  <a:schemeClr val="tx2">
                    <a:lumMod val="10000"/>
                  </a:schemeClr>
                </a:solidFill>
                <a:latin typeface="Times New Roman" panose="02020603050405020304" pitchFamily="18" charset="0"/>
                <a:cs typeface="Times New Roman" panose="02020603050405020304" pitchFamily="18" charset="0"/>
              </a:rPr>
              <a:t>Pentru a reduce riscurile şi ameninţările care pot afecta securitatea societăţii postindustriale, conceptul de </a:t>
            </a:r>
            <a:r>
              <a:rPr lang="ro-RO" sz="2800" b="1" dirty="0">
                <a:solidFill>
                  <a:schemeClr val="tx2">
                    <a:lumMod val="10000"/>
                  </a:schemeClr>
                </a:solidFill>
                <a:latin typeface="Times New Roman" panose="02020603050405020304" pitchFamily="18" charset="0"/>
                <a:cs typeface="Times New Roman" panose="02020603050405020304" pitchFamily="18" charset="0"/>
              </a:rPr>
              <a:t>securitate democratică</a:t>
            </a:r>
            <a:r>
              <a:rPr lang="ro-RO" sz="2800" dirty="0">
                <a:solidFill>
                  <a:schemeClr val="tx2">
                    <a:lumMod val="10000"/>
                  </a:schemeClr>
                </a:solidFill>
                <a:latin typeface="Times New Roman" panose="02020603050405020304" pitchFamily="18" charset="0"/>
                <a:cs typeface="Times New Roman" panose="02020603050405020304" pitchFamily="18" charset="0"/>
              </a:rPr>
              <a:t> devine o parte a procesului de construcţie europeană, una din condiţiile fundamentale pentru reuşita eforturilor de a se asigura compatibilitatea politică, economică şi socială, capabilă să recreeze unitatea de fond a Europei.</a:t>
            </a:r>
            <a:endParaRPr lang="ru-RU" sz="2800" dirty="0">
              <a:solidFill>
                <a:schemeClr val="tx2">
                  <a:lumMod val="10000"/>
                </a:schemeClr>
              </a:solidFill>
              <a:latin typeface="Times New Roman" panose="02020603050405020304" pitchFamily="18" charset="0"/>
              <a:cs typeface="Times New Roman" panose="02020603050405020304" pitchFamily="18" charset="0"/>
            </a:endParaRPr>
          </a:p>
          <a:p>
            <a:pPr algn="l">
              <a:lnSpc>
                <a:spcPct val="120000"/>
              </a:lnSpc>
            </a:pPr>
            <a:r>
              <a:rPr lang="ro-RO" sz="2800" dirty="0">
                <a:solidFill>
                  <a:schemeClr val="tx2">
                    <a:lumMod val="10000"/>
                  </a:schemeClr>
                </a:solidFill>
                <a:latin typeface="Times New Roman" panose="02020603050405020304" pitchFamily="18" charset="0"/>
                <a:cs typeface="Times New Roman" panose="02020603050405020304" pitchFamily="18" charset="0"/>
              </a:rPr>
              <a:t> Pentru a-şi îndeplini promisiunile şi vocaţia constructivă, acest concept va trebui să evite, însă, unele capcane ce l-ar putea transforma cu uşurinţă într-un simplu paravan, menit doar să ascundă, elegant, intenţii şi politici de mult îndeplinite. </a:t>
            </a:r>
          </a:p>
        </p:txBody>
      </p:sp>
      <p:graphicFrame>
        <p:nvGraphicFramePr>
          <p:cNvPr id="4" name="Схема 3">
            <a:extLst>
              <a:ext uri="{FF2B5EF4-FFF2-40B4-BE49-F238E27FC236}">
                <a16:creationId xmlns:a16="http://schemas.microsoft.com/office/drawing/2014/main" id="{862D714B-0370-4B34-B846-2D711D3F6170}"/>
              </a:ext>
            </a:extLst>
          </p:cNvPr>
          <p:cNvGraphicFramePr/>
          <p:nvPr>
            <p:extLst>
              <p:ext uri="{D42A27DB-BD31-4B8C-83A1-F6EECF244321}">
                <p14:modId xmlns:p14="http://schemas.microsoft.com/office/powerpoint/2010/main" val="1657723268"/>
              </p:ext>
            </p:extLst>
          </p:nvPr>
        </p:nvGraphicFramePr>
        <p:xfrm>
          <a:off x="134962" y="532264"/>
          <a:ext cx="5092132" cy="5684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Premium Vector | Crypto democracy and security icons collection">
            <a:extLst>
              <a:ext uri="{FF2B5EF4-FFF2-40B4-BE49-F238E27FC236}">
                <a16:creationId xmlns:a16="http://schemas.microsoft.com/office/drawing/2014/main" id="{B80B4182-ECAC-4A4E-BE3E-FC498394DB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9383" y="2454443"/>
            <a:ext cx="4285365" cy="428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8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E380487-B7CE-43E8-9C88-047CA2267100}"/>
              </a:ext>
            </a:extLst>
          </p:cNvPr>
          <p:cNvSpPr>
            <a:spLocks noGrp="1"/>
          </p:cNvSpPr>
          <p:nvPr>
            <p:ph idx="1"/>
          </p:nvPr>
        </p:nvSpPr>
        <p:spPr>
          <a:xfrm>
            <a:off x="305937" y="297076"/>
            <a:ext cx="11499376" cy="1463486"/>
          </a:xfrm>
        </p:spPr>
        <p:txBody>
          <a:bodyPr/>
          <a:lstStyle/>
          <a:p>
            <a:pPr>
              <a:lnSpc>
                <a:spcPct val="100000"/>
              </a:lnSpc>
            </a:pPr>
            <a:r>
              <a:rPr lang="en-US" dirty="0">
                <a:solidFill>
                  <a:schemeClr val="tx2">
                    <a:lumMod val="10000"/>
                  </a:schemeClr>
                </a:solidFill>
                <a:latin typeface="Times New Roman" panose="02020603050405020304" pitchFamily="18" charset="0"/>
                <a:cs typeface="Times New Roman" panose="02020603050405020304" pitchFamily="18" charset="0"/>
              </a:rPr>
              <a:t>	</a:t>
            </a:r>
            <a:r>
              <a:rPr lang="ro-RO" dirty="0">
                <a:solidFill>
                  <a:schemeClr val="tx2">
                    <a:lumMod val="10000"/>
                  </a:schemeClr>
                </a:solidFill>
                <a:latin typeface="Times New Roman" panose="02020603050405020304" pitchFamily="18" charset="0"/>
                <a:cs typeface="Times New Roman" panose="02020603050405020304" pitchFamily="18" charset="0"/>
              </a:rPr>
              <a:t>În ceea ce priveşte </a:t>
            </a:r>
            <a:r>
              <a:rPr lang="ro-RO" b="1" dirty="0">
                <a:solidFill>
                  <a:schemeClr val="tx2">
                    <a:lumMod val="10000"/>
                  </a:schemeClr>
                </a:solidFill>
                <a:latin typeface="Times New Roman" panose="02020603050405020304" pitchFamily="18" charset="0"/>
                <a:cs typeface="Times New Roman" panose="02020603050405020304" pitchFamily="18" charset="0"/>
              </a:rPr>
              <a:t>securitatea prin cooperare</a:t>
            </a:r>
            <a:r>
              <a:rPr lang="ro-RO" dirty="0">
                <a:solidFill>
                  <a:schemeClr val="tx2">
                    <a:lumMod val="10000"/>
                  </a:schemeClr>
                </a:solidFill>
                <a:latin typeface="Times New Roman" panose="02020603050405020304" pitchFamily="18" charset="0"/>
                <a:cs typeface="Times New Roman" panose="02020603050405020304" pitchFamily="18" charset="0"/>
              </a:rPr>
              <a:t>, aceasta se bazează pe asocierea partenerilor în vederea atingerii unor valori comune, printre care, prioritare sunt: 	</a:t>
            </a:r>
          </a:p>
        </p:txBody>
      </p:sp>
      <p:graphicFrame>
        <p:nvGraphicFramePr>
          <p:cNvPr id="4" name="Схема 3">
            <a:extLst>
              <a:ext uri="{FF2B5EF4-FFF2-40B4-BE49-F238E27FC236}">
                <a16:creationId xmlns:a16="http://schemas.microsoft.com/office/drawing/2014/main" id="{315EF5C2-D5ED-409A-8327-A76F05CE4A51}"/>
              </a:ext>
            </a:extLst>
          </p:cNvPr>
          <p:cNvGraphicFramePr/>
          <p:nvPr>
            <p:extLst>
              <p:ext uri="{D42A27DB-BD31-4B8C-83A1-F6EECF244321}">
                <p14:modId xmlns:p14="http://schemas.microsoft.com/office/powerpoint/2010/main" val="3805491489"/>
              </p:ext>
            </p:extLst>
          </p:nvPr>
        </p:nvGraphicFramePr>
        <p:xfrm>
          <a:off x="-485634" y="1422525"/>
          <a:ext cx="7436894" cy="543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464CFD1-25D0-4286-B74D-1DA8021CD082}"/>
              </a:ext>
            </a:extLst>
          </p:cNvPr>
          <p:cNvSpPr txBox="1"/>
          <p:nvPr/>
        </p:nvSpPr>
        <p:spPr>
          <a:xfrm>
            <a:off x="5964072" y="1422525"/>
            <a:ext cx="5777552" cy="1754326"/>
          </a:xfrm>
          <a:prstGeom prst="rect">
            <a:avLst/>
          </a:prstGeom>
          <a:noFill/>
        </p:spPr>
        <p:txBody>
          <a:bodyPr wrap="square">
            <a:spAutoFit/>
          </a:bodyPr>
          <a:lstStyle/>
          <a:p>
            <a:pPr marL="457200" indent="-457200" algn="l">
              <a:buFont typeface="Arial" panose="020B0604020202020204" pitchFamily="34" charset="0"/>
              <a:buChar char="•"/>
            </a:pPr>
            <a:r>
              <a:rPr lang="ro-RO" sz="1800" dirty="0">
                <a:solidFill>
                  <a:schemeClr val="tx2">
                    <a:lumMod val="10000"/>
                  </a:schemeClr>
                </a:solidFill>
                <a:latin typeface="Times New Roman" panose="02020603050405020304" pitchFamily="18" charset="0"/>
                <a:cs typeface="Times New Roman" panose="02020603050405020304" pitchFamily="18" charset="0"/>
              </a:rPr>
              <a:t>Pentru a fi posibilă o astfel de abordare, se are în vedere conturarea elementelor unei identități de valori şi interese dincolo de granițe, a unei identități transnaționale care, fără să nege identitățile naționale, să reflecte mai bine obiectivele lumii democratice în ansamblul ei.	</a:t>
            </a:r>
            <a:endParaRPr lang="ro-RO" sz="20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8194" name="Picture 2" descr="MAE: România a preluat Președinția Comitetului de Securitate al  Organizației pentru Securitate și Cooperare în Europa (">
            <a:extLst>
              <a:ext uri="{FF2B5EF4-FFF2-40B4-BE49-F238E27FC236}">
                <a16:creationId xmlns:a16="http://schemas.microsoft.com/office/drawing/2014/main" id="{47FE1B5A-0E80-4954-BB3D-2DF89FF9BE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4448" y="3494388"/>
            <a:ext cx="48768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6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E01282-191E-45FA-AED7-9310BD91794A}"/>
              </a:ext>
            </a:extLst>
          </p:cNvPr>
          <p:cNvSpPr>
            <a:spLocks noGrp="1"/>
          </p:cNvSpPr>
          <p:nvPr>
            <p:ph idx="1"/>
          </p:nvPr>
        </p:nvSpPr>
        <p:spPr>
          <a:xfrm>
            <a:off x="183108" y="351665"/>
            <a:ext cx="3310719" cy="6390328"/>
          </a:xfrm>
        </p:spPr>
        <p:txBody>
          <a:bodyPr>
            <a:normAutofit/>
          </a:bodyPr>
          <a:lstStyle/>
          <a:p>
            <a:pPr marL="457200" indent="-457200" algn="l">
              <a:buFont typeface="Arial" panose="020B0604020202020204" pitchFamily="34" charset="0"/>
              <a:buChar char="•"/>
            </a:pPr>
            <a:r>
              <a:rPr lang="ro-RO" sz="1800" dirty="0">
                <a:solidFill>
                  <a:schemeClr val="tx2">
                    <a:lumMod val="10000"/>
                  </a:schemeClr>
                </a:solidFill>
                <a:latin typeface="Times New Roman" panose="02020603050405020304" pitchFamily="18" charset="0"/>
                <a:cs typeface="Times New Roman" panose="02020603050405020304" pitchFamily="18" charset="0"/>
              </a:rPr>
              <a:t>Esența acestor abordări caută un răspuns şi o soluție față de teoria cunoscută ca </a:t>
            </a:r>
            <a:r>
              <a:rPr lang="ro-RO" sz="1800" b="1" dirty="0">
                <a:solidFill>
                  <a:schemeClr val="tx2">
                    <a:lumMod val="10000"/>
                  </a:schemeClr>
                </a:solidFill>
                <a:latin typeface="Times New Roman" panose="02020603050405020304" pitchFamily="18" charset="0"/>
                <a:cs typeface="Times New Roman" panose="02020603050405020304" pitchFamily="18" charset="0"/>
              </a:rPr>
              <a:t>„dilemă a securității”.</a:t>
            </a:r>
            <a:endParaRPr lang="ro-MD" sz="1800" b="1" dirty="0">
              <a:solidFill>
                <a:schemeClr val="tx2">
                  <a:lumMod val="10000"/>
                </a:schemeClr>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ro-RO" sz="1800" dirty="0">
                <a:solidFill>
                  <a:schemeClr val="tx2">
                    <a:lumMod val="10000"/>
                  </a:schemeClr>
                </a:solidFill>
                <a:latin typeface="Times New Roman" panose="02020603050405020304" pitchFamily="18" charset="0"/>
                <a:cs typeface="Times New Roman" panose="02020603050405020304" pitchFamily="18" charset="0"/>
              </a:rPr>
              <a:t>Descrisă de </a:t>
            </a:r>
            <a:r>
              <a:rPr lang="ro-RO" sz="1800" i="1" dirty="0">
                <a:solidFill>
                  <a:schemeClr val="tx2">
                    <a:lumMod val="10000"/>
                  </a:schemeClr>
                </a:solidFill>
                <a:latin typeface="Times New Roman" panose="02020603050405020304" pitchFamily="18" charset="0"/>
                <a:cs typeface="Times New Roman" panose="02020603050405020304" pitchFamily="18" charset="0"/>
              </a:rPr>
              <a:t>John Herz</a:t>
            </a:r>
            <a:r>
              <a:rPr lang="ro-RO" sz="1800" dirty="0">
                <a:solidFill>
                  <a:schemeClr val="tx2">
                    <a:lumMod val="10000"/>
                  </a:schemeClr>
                </a:solidFill>
                <a:latin typeface="Times New Roman" panose="02020603050405020304" pitchFamily="18" charset="0"/>
                <a:cs typeface="Times New Roman" panose="02020603050405020304" pitchFamily="18" charset="0"/>
              </a:rPr>
              <a:t>, dilema constă în faptul că încercările de asigurare a securității unui stat generează o stare de insecuritate pentru alți actori, care, la rândul lor, își caută propria securitate. Căutarea individuală a securității duce, de fapt, la creşterea insecurității în sistem.</a:t>
            </a:r>
          </a:p>
          <a:p>
            <a:pPr marL="457200" indent="-457200" algn="l">
              <a:buFont typeface="Arial" panose="020B0604020202020204" pitchFamily="34" charset="0"/>
              <a:buChar char="•"/>
            </a:pPr>
            <a:r>
              <a:rPr lang="ro-RO" sz="1800" dirty="0">
                <a:solidFill>
                  <a:schemeClr val="tx2">
                    <a:lumMod val="10000"/>
                  </a:schemeClr>
                </a:solidFill>
                <a:latin typeface="Times New Roman" panose="02020603050405020304" pitchFamily="18" charset="0"/>
                <a:cs typeface="Times New Roman" panose="02020603050405020304" pitchFamily="18" charset="0"/>
              </a:rPr>
              <a:t>Într-un mediu competitiv şi anarhic, statele nu se pot baza pe bunele intenții ale celorlalți. Creşterea puterii unui alt actor este amenințătoare în sine, astfel încât nu se poate asista pasiv la dezvoltarea sa. 	</a:t>
            </a:r>
            <a:endParaRPr lang="ro-RO" sz="20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F3455FD-EBDF-4759-A4C4-B3D0509126E7}"/>
              </a:ext>
            </a:extLst>
          </p:cNvPr>
          <p:cNvSpPr txBox="1"/>
          <p:nvPr/>
        </p:nvSpPr>
        <p:spPr>
          <a:xfrm>
            <a:off x="8698172" y="351665"/>
            <a:ext cx="3310719" cy="6390328"/>
          </a:xfrm>
          <a:prstGeom prst="rect">
            <a:avLst/>
          </a:prstGeom>
          <a:noFill/>
        </p:spPr>
        <p:txBody>
          <a:bodyPr wrap="square">
            <a:spAutoFit/>
          </a:bodyPr>
          <a:lstStyle/>
          <a:p>
            <a:pPr marL="285750" indent="-285750" algn="l">
              <a:buFont typeface="Arial" panose="020B0604020202020204" pitchFamily="34" charset="0"/>
              <a:buChar char="•"/>
            </a:pPr>
            <a:r>
              <a:rPr lang="ro-RO" sz="1800" dirty="0">
                <a:solidFill>
                  <a:schemeClr val="tx2">
                    <a:lumMod val="10000"/>
                  </a:schemeClr>
                </a:solidFill>
                <a:latin typeface="Times New Roman" panose="02020603050405020304" pitchFamily="18" charset="0"/>
                <a:cs typeface="Times New Roman" panose="02020603050405020304" pitchFamily="18" charset="0"/>
              </a:rPr>
              <a:t>Astfel, </a:t>
            </a:r>
            <a:r>
              <a:rPr lang="ro-RO" sz="1800" b="1" dirty="0">
                <a:solidFill>
                  <a:schemeClr val="tx2">
                    <a:lumMod val="10000"/>
                  </a:schemeClr>
                </a:solidFill>
                <a:latin typeface="Times New Roman" panose="02020603050405020304" pitchFamily="18" charset="0"/>
                <a:cs typeface="Times New Roman" panose="02020603050405020304" pitchFamily="18" charset="0"/>
              </a:rPr>
              <a:t>securitatea prin cooperare</a:t>
            </a:r>
            <a:r>
              <a:rPr lang="ro-RO" sz="1800" dirty="0">
                <a:solidFill>
                  <a:schemeClr val="tx2">
                    <a:lumMod val="10000"/>
                  </a:schemeClr>
                </a:solidFill>
                <a:latin typeface="Times New Roman" panose="02020603050405020304" pitchFamily="18" charset="0"/>
                <a:cs typeface="Times New Roman" panose="02020603050405020304" pitchFamily="18" charset="0"/>
              </a:rPr>
              <a:t> duce la concepţia liberală a </a:t>
            </a:r>
            <a:r>
              <a:rPr lang="ro-RO" sz="1800" b="1" dirty="0">
                <a:solidFill>
                  <a:schemeClr val="tx2">
                    <a:lumMod val="10000"/>
                  </a:schemeClr>
                </a:solidFill>
                <a:latin typeface="Times New Roman" panose="02020603050405020304" pitchFamily="18" charset="0"/>
                <a:cs typeface="Times New Roman" panose="02020603050405020304" pitchFamily="18" charset="0"/>
              </a:rPr>
              <a:t>„securităţii colective”, </a:t>
            </a:r>
            <a:r>
              <a:rPr lang="ro-RO" sz="1800" dirty="0">
                <a:solidFill>
                  <a:schemeClr val="tx2">
                    <a:lumMod val="10000"/>
                  </a:schemeClr>
                </a:solidFill>
                <a:latin typeface="Times New Roman" panose="02020603050405020304" pitchFamily="18" charset="0"/>
                <a:cs typeface="Times New Roman" panose="02020603050405020304" pitchFamily="18" charset="0"/>
              </a:rPr>
              <a:t>ceea ce înseamnă găsirea acelui mecanism al </a:t>
            </a:r>
            <a:r>
              <a:rPr lang="ro-RO" sz="1800" b="1" dirty="0">
                <a:solidFill>
                  <a:schemeClr val="tx2">
                    <a:lumMod val="10000"/>
                  </a:schemeClr>
                </a:solidFill>
                <a:latin typeface="Times New Roman" panose="02020603050405020304" pitchFamily="18" charset="0"/>
                <a:cs typeface="Times New Roman" panose="02020603050405020304" pitchFamily="18" charset="0"/>
              </a:rPr>
              <a:t>„balanţei de putere”. </a:t>
            </a:r>
            <a:r>
              <a:rPr lang="ro-RO" sz="1800" dirty="0">
                <a:solidFill>
                  <a:schemeClr val="tx2">
                    <a:lumMod val="10000"/>
                  </a:schemeClr>
                </a:solidFill>
                <a:latin typeface="Times New Roman" panose="02020603050405020304" pitchFamily="18" charset="0"/>
                <a:cs typeface="Times New Roman" panose="02020603050405020304" pitchFamily="18" charset="0"/>
              </a:rPr>
              <a:t>O astfel de concepţie, respinge politica de formare a taberelor şi pune accentul pe negocierile bi- şi multilaterale, ce au ca scop căutarea comună a soluţiilor (construirea unui „</a:t>
            </a:r>
            <a:r>
              <a:rPr lang="ro-RO" sz="1800" b="1" dirty="0">
                <a:solidFill>
                  <a:schemeClr val="tx2">
                    <a:lumMod val="10000"/>
                  </a:schemeClr>
                </a:solidFill>
                <a:latin typeface="Times New Roman" panose="02020603050405020304" pitchFamily="18" charset="0"/>
                <a:cs typeface="Times New Roman" panose="02020603050405020304" pitchFamily="18" charset="0"/>
              </a:rPr>
              <a:t>regim de securitate)”.</a:t>
            </a:r>
            <a:endParaRPr lang="ru-RU" sz="1800" b="1" dirty="0">
              <a:solidFill>
                <a:schemeClr val="tx2">
                  <a:lumMod val="10000"/>
                </a:schemeClr>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ro-RO" sz="1800" dirty="0">
                <a:solidFill>
                  <a:schemeClr val="tx2">
                    <a:lumMod val="10000"/>
                  </a:schemeClr>
                </a:solidFill>
                <a:latin typeface="Times New Roman" panose="02020603050405020304" pitchFamily="18" charset="0"/>
                <a:cs typeface="Times New Roman" panose="02020603050405020304" pitchFamily="18" charset="0"/>
              </a:rPr>
              <a:t>Principalii </a:t>
            </a:r>
            <a:r>
              <a:rPr lang="ro-RO" sz="1800" b="1" dirty="0">
                <a:solidFill>
                  <a:schemeClr val="tx2">
                    <a:lumMod val="10000"/>
                  </a:schemeClr>
                </a:solidFill>
                <a:latin typeface="Times New Roman" panose="02020603050405020304" pitchFamily="18" charset="0"/>
                <a:cs typeface="Times New Roman" panose="02020603050405020304" pitchFamily="18" charset="0"/>
              </a:rPr>
              <a:t>factori</a:t>
            </a:r>
            <a:r>
              <a:rPr lang="ro-RO" sz="1800" dirty="0">
                <a:solidFill>
                  <a:schemeClr val="tx2">
                    <a:lumMod val="10000"/>
                  </a:schemeClr>
                </a:solidFill>
                <a:latin typeface="Times New Roman" panose="02020603050405020304" pitchFamily="18" charset="0"/>
                <a:cs typeface="Times New Roman" panose="02020603050405020304" pitchFamily="18" charset="0"/>
              </a:rPr>
              <a:t> care influenteaza securitatea și apararea naționala și colectivă sunt amenințări precum: terorismul, proliferarea armelor de distrugere în masa, a crimei organizate și conflictelor regionale.</a:t>
            </a:r>
            <a:endParaRPr lang="ru-RU" sz="18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9218" name="Picture 2" descr="Complexe de securitate (I) – YogaEsoteric">
            <a:extLst>
              <a:ext uri="{FF2B5EF4-FFF2-40B4-BE49-F238E27FC236}">
                <a16:creationId xmlns:a16="http://schemas.microsoft.com/office/drawing/2014/main" id="{B2A6111B-402A-4C34-A27C-C8CAFBF3A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276" y="251401"/>
            <a:ext cx="5534727" cy="419226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alance of Power -">
            <a:extLst>
              <a:ext uri="{FF2B5EF4-FFF2-40B4-BE49-F238E27FC236}">
                <a16:creationId xmlns:a16="http://schemas.microsoft.com/office/drawing/2014/main" id="{F54DC790-40B2-4CFD-B03C-EBACB9358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883" y="4495002"/>
            <a:ext cx="4584346" cy="232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13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D115E7-3A5C-403E-87B3-3B438B266A1B}"/>
              </a:ext>
            </a:extLst>
          </p:cNvPr>
          <p:cNvSpPr txBox="1"/>
          <p:nvPr/>
        </p:nvSpPr>
        <p:spPr>
          <a:xfrm>
            <a:off x="640080" y="325369"/>
            <a:ext cx="4368602" cy="1956841"/>
          </a:xfrm>
          <a:prstGeom prst="rect">
            <a:avLst/>
          </a:prstGeom>
        </p:spPr>
        <p:txBody>
          <a:bodyPr vert="horz" lIns="91440" tIns="45720" rIns="91440" bIns="45720" rtlCol="0" anchor="b">
            <a:normAutofit/>
          </a:bodyPr>
          <a:lstStyle/>
          <a:p>
            <a:pPr marL="182880">
              <a:lnSpc>
                <a:spcPct val="90000"/>
              </a:lnSpc>
              <a:spcBef>
                <a:spcPct val="0"/>
              </a:spcBef>
              <a:spcAft>
                <a:spcPts val="600"/>
              </a:spcAft>
            </a:pPr>
            <a:r>
              <a:rPr lang="en-US" sz="2200" b="1" dirty="0" err="1">
                <a:latin typeface="Times New Roman" panose="02020603050405020304" pitchFamily="18" charset="0"/>
                <a:ea typeface="+mj-ea"/>
                <a:cs typeface="Times New Roman" panose="02020603050405020304" pitchFamily="18" charset="0"/>
              </a:rPr>
              <a:t>Binomul</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securitate</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naţională</a:t>
            </a:r>
            <a:r>
              <a:rPr lang="en-US" sz="2200" b="1" dirty="0">
                <a:latin typeface="Times New Roman" panose="02020603050405020304" pitchFamily="18" charset="0"/>
                <a:ea typeface="+mj-ea"/>
                <a:cs typeface="Times New Roman" panose="02020603050405020304" pitchFamily="18" charset="0"/>
              </a:rPr>
              <a:t>” – </a:t>
            </a:r>
            <a:r>
              <a:rPr lang="en-US" sz="2200" b="1" dirty="0" err="1">
                <a:latin typeface="Times New Roman" panose="02020603050405020304" pitchFamily="18" charset="0"/>
                <a:ea typeface="+mj-ea"/>
                <a:cs typeface="Times New Roman" panose="02020603050405020304" pitchFamily="18" charset="0"/>
              </a:rPr>
              <a:t>semnifică</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starea</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generalizată</a:t>
            </a:r>
            <a:r>
              <a:rPr lang="en-US" sz="2200" b="1" dirty="0">
                <a:latin typeface="Times New Roman" panose="02020603050405020304" pitchFamily="18" charset="0"/>
                <a:ea typeface="+mj-ea"/>
                <a:cs typeface="Times New Roman" panose="02020603050405020304" pitchFamily="18" charset="0"/>
              </a:rPr>
              <a:t> de </a:t>
            </a:r>
            <a:r>
              <a:rPr lang="en-US" sz="2200" b="1" dirty="0" err="1">
                <a:latin typeface="Times New Roman" panose="02020603050405020304" pitchFamily="18" charset="0"/>
                <a:ea typeface="+mj-ea"/>
                <a:cs typeface="Times New Roman" panose="02020603050405020304" pitchFamily="18" charset="0"/>
              </a:rPr>
              <a:t>linişte</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şi</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încredere</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că</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existenţa</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unei</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naţiuni</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este</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în</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afară</a:t>
            </a:r>
            <a:r>
              <a:rPr lang="en-US" sz="2200" b="1" dirty="0">
                <a:latin typeface="Times New Roman" panose="02020603050405020304" pitchFamily="18" charset="0"/>
                <a:ea typeface="+mj-ea"/>
                <a:cs typeface="Times New Roman" panose="02020603050405020304" pitchFamily="18" charset="0"/>
              </a:rPr>
              <a:t> de </a:t>
            </a:r>
            <a:r>
              <a:rPr lang="en-US" sz="2200" b="1" dirty="0" err="1">
                <a:latin typeface="Times New Roman" panose="02020603050405020304" pitchFamily="18" charset="0"/>
                <a:ea typeface="+mj-ea"/>
                <a:cs typeface="Times New Roman" panose="02020603050405020304" pitchFamily="18" charset="0"/>
              </a:rPr>
              <a:t>orice</a:t>
            </a:r>
            <a:r>
              <a:rPr lang="en-US" sz="2200" b="1" dirty="0">
                <a:latin typeface="Times New Roman" panose="02020603050405020304" pitchFamily="18" charset="0"/>
                <a:ea typeface="+mj-ea"/>
                <a:cs typeface="Times New Roman" panose="02020603050405020304" pitchFamily="18" charset="0"/>
              </a:rPr>
              <a:t> </a:t>
            </a:r>
            <a:r>
              <a:rPr lang="en-US" sz="2200" b="1" dirty="0" err="1">
                <a:latin typeface="Times New Roman" panose="02020603050405020304" pitchFamily="18" charset="0"/>
                <a:ea typeface="+mj-ea"/>
                <a:cs typeface="Times New Roman" panose="02020603050405020304" pitchFamily="18" charset="0"/>
              </a:rPr>
              <a:t>pericol</a:t>
            </a:r>
            <a:r>
              <a:rPr lang="en-US" sz="2200" b="1" dirty="0">
                <a:latin typeface="Times New Roman" panose="02020603050405020304" pitchFamily="18" charset="0"/>
                <a:ea typeface="+mj-ea"/>
                <a:cs typeface="Times New Roman" panose="02020603050405020304" pitchFamily="18" charset="0"/>
              </a:rPr>
              <a:t>”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0BCE9FF9-C8D2-49AB-BAC3-EC7FDBF1A149}"/>
              </a:ext>
            </a:extLst>
          </p:cNvPr>
          <p:cNvSpPr>
            <a:spLocks noGrp="1"/>
          </p:cNvSpPr>
          <p:nvPr>
            <p:ph idx="1"/>
          </p:nvPr>
        </p:nvSpPr>
        <p:spPr>
          <a:xfrm>
            <a:off x="640080" y="2872899"/>
            <a:ext cx="4243589" cy="3320668"/>
          </a:xfrm>
        </p:spPr>
        <p:txBody>
          <a:bodyPr vert="horz" lIns="91440" tIns="45720" rIns="91440" bIns="45720" rtlCol="0">
            <a:normAutofit fontScale="92500" lnSpcReduction="10000"/>
          </a:bodyPr>
          <a:lstStyle/>
          <a:p>
            <a:pPr marL="0" lvl="0">
              <a:spcAft>
                <a:spcPts val="0"/>
              </a:spcAft>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Securitatea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colectivă</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 </a:t>
            </a:r>
            <a:r>
              <a:rPr lang="en-US" sz="2000" dirty="0" err="1">
                <a:latin typeface="Times New Roman" panose="02020603050405020304" pitchFamily="18" charset="0"/>
                <a:cs typeface="Times New Roman" panose="02020603050405020304" pitchFamily="18" charset="0"/>
              </a:rPr>
              <a:t>referă</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starea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relaţiilor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dintre</a:t>
            </a:r>
            <a:r>
              <a:rPr lang="en-US" sz="2000" dirty="0">
                <a:latin typeface="Times New Roman" panose="02020603050405020304" pitchFamily="18" charset="0"/>
                <a:cs typeface="Times New Roman" panose="02020603050405020304" pitchFamily="18" charset="0"/>
              </a:rPr>
              <a:t> state </a:t>
            </a:r>
            <a:r>
              <a:rPr lang="en-US" sz="2000" dirty="0" err="1">
                <a:latin typeface="Times New Roman" panose="02020603050405020304" pitchFamily="18" charset="0"/>
                <a:cs typeface="Times New Roman" panose="02020603050405020304" pitchFamily="18" charset="0"/>
              </a:rPr>
              <a:t>creată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luarea</a:t>
            </a:r>
            <a:r>
              <a:rPr lang="en-US" sz="2000" dirty="0">
                <a:latin typeface="Times New Roman" panose="02020603050405020304" pitchFamily="18" charset="0"/>
                <a:cs typeface="Times New Roman" panose="02020603050405020304" pitchFamily="18" charset="0"/>
              </a:rPr>
              <a:t> pe </a:t>
            </a:r>
            <a:r>
              <a:rPr lang="en-US" sz="2000" dirty="0" err="1">
                <a:latin typeface="Times New Roman" panose="02020603050405020304" pitchFamily="18" charset="0"/>
                <a:cs typeface="Times New Roman" panose="02020603050405020304" pitchFamily="18" charset="0"/>
              </a:rPr>
              <a:t>cale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tratat</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unor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măsuri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apărare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comună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împotriva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agresiuni</a:t>
            </a:r>
            <a:r>
              <a:rPr lang="en-US" sz="2000" dirty="0">
                <a:latin typeface="Times New Roman" panose="02020603050405020304" pitchFamily="18" charset="0"/>
                <a:cs typeface="Times New Roman" panose="02020603050405020304" pitchFamily="18" charset="0"/>
              </a:rPr>
              <a:t>. </a:t>
            </a:r>
          </a:p>
          <a:p>
            <a:pPr marL="0" lvl="0">
              <a:spcAft>
                <a:spcPts val="0"/>
              </a:spcAft>
            </a:pPr>
            <a:r>
              <a:rPr lang="en-US" sz="2000" dirty="0" err="1">
                <a:latin typeface="Times New Roman" panose="02020603050405020304" pitchFamily="18" charset="0"/>
                <a:cs typeface="Times New Roman" panose="02020603050405020304" pitchFamily="18" charset="0"/>
              </a:rPr>
              <a:t>Britanicii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folosesc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expresia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„security and protection system”, </a:t>
            </a:r>
            <a:r>
              <a:rPr lang="en-US" sz="2000" dirty="0" err="1">
                <a:latin typeface="Times New Roman" panose="02020603050405020304" pitchFamily="18" charset="0"/>
                <a:cs typeface="Times New Roman" panose="02020603050405020304" pitchFamily="18" charset="0"/>
              </a:rPr>
              <a:t>prin</a:t>
            </a:r>
            <a:r>
              <a:rPr lang="en-US" sz="2000" dirty="0">
                <a:latin typeface="Times New Roman" panose="02020603050405020304" pitchFamily="18" charset="0"/>
                <a:cs typeface="Times New Roman" panose="02020603050405020304" pitchFamily="18" charset="0"/>
              </a:rPr>
              <a:t> care se </a:t>
            </a:r>
            <a:r>
              <a:rPr lang="en-US" sz="2000" dirty="0" err="1">
                <a:latin typeface="Times New Roman" panose="02020603050405020304" pitchFamily="18" charset="0"/>
                <a:cs typeface="Times New Roman" panose="02020603050405020304" pitchFamily="18" charset="0"/>
              </a:rPr>
              <a:t>înţelege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totalitatea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mijloacelor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aparaturii</a:t>
            </a:r>
            <a:r>
              <a:rPr lang="en-US" sz="2000" dirty="0">
                <a:latin typeface="Times New Roman" panose="02020603050405020304" pitchFamily="18" charset="0"/>
                <a:cs typeface="Times New Roman" panose="02020603050405020304" pitchFamily="18" charset="0"/>
              </a:rPr>
              <a:t> destinate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apere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persoane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proprietăţi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împotriva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larg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spectru</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evenimente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neprevăzute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incluzând</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crima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incendiul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accidente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spionajul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sabotajul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subversiunea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atacul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neprovocat</a:t>
            </a:r>
            <a:r>
              <a:rPr lang="en-US" sz="2000" dirty="0">
                <a:latin typeface="Times New Roman" panose="02020603050405020304" pitchFamily="18" charset="0"/>
                <a:cs typeface="Times New Roman" panose="02020603050405020304" pitchFamily="18" charset="0"/>
              </a:rPr>
              <a:t>. </a:t>
            </a:r>
          </a:p>
        </p:txBody>
      </p:sp>
      <p:pic>
        <p:nvPicPr>
          <p:cNvPr id="10242" name="Picture 2" descr="Organizarea securității colective după cel de-al doilea război mondial |  Compendiu de istorie și diplomație">
            <a:extLst>
              <a:ext uri="{FF2B5EF4-FFF2-40B4-BE49-F238E27FC236}">
                <a16:creationId xmlns:a16="http://schemas.microsoft.com/office/drawing/2014/main" id="{7AF5BEF6-0ADE-433E-AF34-23A4CFD268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02" r="668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6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1CA3BC-B3FA-46C4-9CAF-61A569E4EA14}"/>
              </a:ext>
            </a:extLst>
          </p:cNvPr>
          <p:cNvSpPr>
            <a:spLocks noGrp="1"/>
          </p:cNvSpPr>
          <p:nvPr>
            <p:ph idx="1"/>
          </p:nvPr>
        </p:nvSpPr>
        <p:spPr>
          <a:xfrm>
            <a:off x="333233" y="406257"/>
            <a:ext cx="6722660" cy="6185612"/>
          </a:xfrm>
        </p:spPr>
        <p:txBody>
          <a:bodyPr>
            <a:normAutofit fontScale="85000" lnSpcReduction="10000"/>
          </a:bodyPr>
          <a:lstStyle/>
          <a:p>
            <a:r>
              <a:rPr lang="ro-RO" sz="2800" dirty="0">
                <a:solidFill>
                  <a:schemeClr val="tx2">
                    <a:lumMod val="10000"/>
                  </a:schemeClr>
                </a:solidFill>
                <a:latin typeface="Times New Roman" panose="02020603050405020304" pitchFamily="18" charset="0"/>
                <a:cs typeface="Times New Roman" panose="02020603050405020304" pitchFamily="18" charset="0"/>
              </a:rPr>
              <a:t>Până în anii ’90, relaţiile internaţionale erau caracterizate de două curente majore: </a:t>
            </a:r>
            <a:r>
              <a:rPr lang="ro-RO" sz="2800" b="1" dirty="0">
                <a:solidFill>
                  <a:schemeClr val="tx2">
                    <a:lumMod val="10000"/>
                  </a:schemeClr>
                </a:solidFill>
                <a:latin typeface="Times New Roman" panose="02020603050405020304" pitchFamily="18" charset="0"/>
                <a:cs typeface="Times New Roman" panose="02020603050405020304" pitchFamily="18" charset="0"/>
              </a:rPr>
              <a:t>dezvoltarea economică </a:t>
            </a:r>
            <a:r>
              <a:rPr lang="ro-RO" sz="2800" dirty="0">
                <a:solidFill>
                  <a:schemeClr val="tx2">
                    <a:lumMod val="10000"/>
                  </a:schemeClr>
                </a:solidFill>
                <a:latin typeface="Times New Roman" panose="02020603050405020304" pitchFamily="18" charset="0"/>
                <a:cs typeface="Times New Roman" panose="02020603050405020304" pitchFamily="18" charset="0"/>
              </a:rPr>
              <a:t>și </a:t>
            </a:r>
            <a:r>
              <a:rPr lang="ro-RO" sz="2800" b="1" dirty="0">
                <a:solidFill>
                  <a:schemeClr val="tx2">
                    <a:lumMod val="10000"/>
                  </a:schemeClr>
                </a:solidFill>
                <a:latin typeface="Times New Roman" panose="02020603050405020304" pitchFamily="18" charset="0"/>
                <a:cs typeface="Times New Roman" panose="02020603050405020304" pitchFamily="18" charset="0"/>
              </a:rPr>
              <a:t>securitatea militară</a:t>
            </a:r>
            <a:r>
              <a:rPr lang="ro-RO" b="1" dirty="0">
                <a:solidFill>
                  <a:schemeClr val="tx2">
                    <a:lumMod val="10000"/>
                  </a:schemeClr>
                </a:solidFill>
                <a:latin typeface="Times New Roman" panose="02020603050405020304" pitchFamily="18" charset="0"/>
                <a:cs typeface="Times New Roman" panose="02020603050405020304" pitchFamily="18" charset="0"/>
              </a:rPr>
              <a:t>, </a:t>
            </a:r>
            <a:r>
              <a:rPr lang="ro-RO" dirty="0">
                <a:solidFill>
                  <a:schemeClr val="tx2">
                    <a:lumMod val="10000"/>
                  </a:schemeClr>
                </a:solidFill>
                <a:latin typeface="Times New Roman" panose="02020603050405020304" pitchFamily="18" charset="0"/>
                <a:cs typeface="Times New Roman" panose="02020603050405020304" pitchFamily="18" charset="0"/>
              </a:rPr>
              <a:t>care sunt într-o continuă interacțiune și interdependență. </a:t>
            </a:r>
          </a:p>
          <a:p>
            <a:r>
              <a:rPr lang="ro-RO" sz="2800" dirty="0">
                <a:solidFill>
                  <a:schemeClr val="tx2">
                    <a:lumMod val="10000"/>
                  </a:schemeClr>
                </a:solidFill>
                <a:latin typeface="Times New Roman" panose="02020603050405020304" pitchFamily="18" charset="0"/>
                <a:cs typeface="Times New Roman" panose="02020603050405020304" pitchFamily="18" charset="0"/>
              </a:rPr>
              <a:t>Odată cu sfârșitul </a:t>
            </a:r>
            <a:r>
              <a:rPr lang="ro-RO" dirty="0">
                <a:solidFill>
                  <a:schemeClr val="tx2">
                    <a:lumMod val="10000"/>
                  </a:schemeClr>
                </a:solidFill>
                <a:latin typeface="Times New Roman" panose="02020603050405020304" pitchFamily="18" charset="0"/>
                <a:cs typeface="Times New Roman" panose="02020603050405020304" pitchFamily="18" charset="0"/>
              </a:rPr>
              <a:t>Războiului Rece, ambele curente au suferit schimbări, fiind tot mai conectate de conceptul de </a:t>
            </a:r>
            <a:r>
              <a:rPr lang="ro-RO" b="1" dirty="0">
                <a:solidFill>
                  <a:schemeClr val="tx2">
                    <a:lumMod val="10000"/>
                  </a:schemeClr>
                </a:solidFill>
                <a:latin typeface="Times New Roman" panose="02020603050405020304" pitchFamily="18" charset="0"/>
                <a:cs typeface="Times New Roman" panose="02020603050405020304" pitchFamily="18" charset="0"/>
              </a:rPr>
              <a:t>securitate umană. </a:t>
            </a:r>
            <a:endParaRPr lang="ro-RO" dirty="0">
              <a:solidFill>
                <a:schemeClr val="tx2">
                  <a:lumMod val="10000"/>
                </a:schemeClr>
              </a:solidFill>
              <a:latin typeface="Times New Roman" panose="02020603050405020304" pitchFamily="18" charset="0"/>
              <a:cs typeface="Times New Roman" panose="02020603050405020304" pitchFamily="18" charset="0"/>
            </a:endParaRPr>
          </a:p>
          <a:p>
            <a:r>
              <a:rPr lang="ro-RO" b="1" dirty="0">
                <a:solidFill>
                  <a:schemeClr val="tx2">
                    <a:lumMod val="10000"/>
                  </a:schemeClr>
                </a:solidFill>
                <a:latin typeface="Times New Roman" panose="02020603050405020304" pitchFamily="18" charset="0"/>
                <a:cs typeface="Times New Roman" panose="02020603050405020304" pitchFamily="18" charset="0"/>
              </a:rPr>
              <a:t>Securitatea umană </a:t>
            </a:r>
            <a:r>
              <a:rPr lang="ro-RO" dirty="0">
                <a:solidFill>
                  <a:schemeClr val="tx2">
                    <a:lumMod val="10000"/>
                  </a:schemeClr>
                </a:solidFill>
                <a:latin typeface="Times New Roman" panose="02020603050405020304" pitchFamily="18" charset="0"/>
                <a:cs typeface="Times New Roman" panose="02020603050405020304" pitchFamily="18" charset="0"/>
              </a:rPr>
              <a:t>este evidențiată prima dată în </a:t>
            </a:r>
            <a:r>
              <a:rPr lang="ro-RO" i="1" dirty="0">
                <a:solidFill>
                  <a:schemeClr val="tx2">
                    <a:lumMod val="10000"/>
                  </a:schemeClr>
                </a:solidFill>
                <a:latin typeface="Times New Roman" panose="02020603050405020304" pitchFamily="18" charset="0"/>
                <a:cs typeface="Times New Roman" panose="02020603050405020304" pitchFamily="18" charset="0"/>
              </a:rPr>
              <a:t>Raportul pentru Dezvoltarea Umană</a:t>
            </a:r>
            <a:r>
              <a:rPr lang="ro-RO" dirty="0">
                <a:solidFill>
                  <a:schemeClr val="tx2">
                    <a:lumMod val="10000"/>
                  </a:schemeClr>
                </a:solidFill>
                <a:latin typeface="Times New Roman" panose="02020603050405020304" pitchFamily="18" charset="0"/>
                <a:cs typeface="Times New Roman" panose="02020603050405020304" pitchFamily="18" charset="0"/>
              </a:rPr>
              <a:t> din 1994 ce aparținea Programului Națiunilor Unite pentru Dezvoltare. În acest raport, conceptul denota doar securitatea granițelor în fața agresiunilor externe sau apărarea intereselor internaționale ale statului, fiind ignorate nevoile zilnice ale individului. </a:t>
            </a:r>
          </a:p>
          <a:p>
            <a:r>
              <a:rPr lang="ro-RO" dirty="0">
                <a:solidFill>
                  <a:schemeClr val="tx2">
                    <a:lumMod val="10000"/>
                  </a:schemeClr>
                </a:solidFill>
                <a:latin typeface="Times New Roman" panose="02020603050405020304" pitchFamily="18" charset="0"/>
                <a:cs typeface="Times New Roman" panose="02020603050405020304" pitchFamily="18" charset="0"/>
              </a:rPr>
              <a:t>Securitatea umană a devenit baza pentru toate modelele viitoare de securitate. </a:t>
            </a:r>
          </a:p>
          <a:p>
            <a:r>
              <a:rPr lang="ro-RO" sz="2800" b="1" dirty="0">
                <a:solidFill>
                  <a:schemeClr val="tx2">
                    <a:lumMod val="10000"/>
                  </a:schemeClr>
                </a:solidFill>
                <a:latin typeface="Times New Roman" panose="02020603050405020304" pitchFamily="18" charset="0"/>
                <a:cs typeface="Times New Roman" panose="02020603050405020304" pitchFamily="18" charset="0"/>
              </a:rPr>
              <a:t>Noua securitate</a:t>
            </a:r>
            <a:r>
              <a:rPr lang="ro-RO" sz="2800" dirty="0">
                <a:solidFill>
                  <a:schemeClr val="tx2">
                    <a:lumMod val="10000"/>
                  </a:schemeClr>
                </a:solidFill>
                <a:latin typeface="Times New Roman" panose="02020603050405020304" pitchFamily="18" charset="0"/>
                <a:cs typeface="Times New Roman" panose="02020603050405020304" pitchFamily="18" charset="0"/>
              </a:rPr>
              <a:t> pune accentul pe individ, comparativ cu strategiile vechi, care se focusau pe securitatea statului. </a:t>
            </a:r>
            <a:endParaRPr lang="ro-RO" sz="2800" b="1" dirty="0">
              <a:solidFill>
                <a:schemeClr val="tx2">
                  <a:lumMod val="10000"/>
                </a:schemeClr>
              </a:solidFill>
              <a:latin typeface="Times New Roman" panose="02020603050405020304" pitchFamily="18" charset="0"/>
              <a:cs typeface="Times New Roman" panose="02020603050405020304" pitchFamily="18" charset="0"/>
            </a:endParaRPr>
          </a:p>
          <a:p>
            <a:endParaRPr lang="ru-RU" sz="2800" dirty="0">
              <a:solidFill>
                <a:schemeClr val="tx2">
                  <a:lumMod val="10000"/>
                </a:schemeClr>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1266" name="Picture 2" descr="General Assembly Debates the Future of Human Security | World Information  Transfer">
            <a:extLst>
              <a:ext uri="{FF2B5EF4-FFF2-40B4-BE49-F238E27FC236}">
                <a16:creationId xmlns:a16="http://schemas.microsoft.com/office/drawing/2014/main" id="{88F3097C-F4E3-497A-8237-4BAA5EEC1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893" y="1414462"/>
            <a:ext cx="4802874" cy="451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42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591E7-BDC0-4739-B057-79FC734238DE}"/>
              </a:ext>
            </a:extLst>
          </p:cNvPr>
          <p:cNvSpPr>
            <a:spLocks noGrp="1"/>
          </p:cNvSpPr>
          <p:nvPr>
            <p:ph type="title"/>
          </p:nvPr>
        </p:nvSpPr>
        <p:spPr>
          <a:xfrm>
            <a:off x="838200" y="365125"/>
            <a:ext cx="10515600" cy="672105"/>
          </a:xfrm>
        </p:spPr>
        <p:txBody>
          <a:bodyPr>
            <a:normAutofit/>
          </a:bodyPr>
          <a:lstStyle/>
          <a:p>
            <a:pPr algn="ctr"/>
            <a:r>
              <a:rPr lang="ro-MD" sz="3600" b="1" dirty="0">
                <a:latin typeface="Times New Roman" panose="02020603050405020304" pitchFamily="18" charset="0"/>
                <a:cs typeface="Times New Roman" panose="02020603050405020304" pitchFamily="18" charset="0"/>
              </a:rPr>
              <a:t>Teoria </a:t>
            </a:r>
            <a:r>
              <a:rPr lang="ro-MD" sz="3600" b="1" i="1" dirty="0">
                <a:latin typeface="Times New Roman" panose="02020603050405020304" pitchFamily="18" charset="0"/>
                <a:cs typeface="Times New Roman" panose="02020603050405020304" pitchFamily="18" charset="0"/>
              </a:rPr>
              <a:t>păcii democratice</a:t>
            </a:r>
            <a:endParaRPr lang="en-US" sz="3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204CD08-625B-4148-B443-2477A6BE3891}"/>
              </a:ext>
            </a:extLst>
          </p:cNvPr>
          <p:cNvSpPr>
            <a:spLocks noGrp="1"/>
          </p:cNvSpPr>
          <p:nvPr>
            <p:ph idx="1"/>
          </p:nvPr>
        </p:nvSpPr>
        <p:spPr>
          <a:xfrm>
            <a:off x="282053" y="1286349"/>
            <a:ext cx="11627893" cy="1241946"/>
          </a:xfrm>
        </p:spPr>
        <p:txBody>
          <a:bodyPr>
            <a:normAutofit lnSpcReduction="10000"/>
          </a:bodyPr>
          <a:lstStyle/>
          <a:p>
            <a:r>
              <a:rPr lang="ro-RO" sz="2800" dirty="0">
                <a:solidFill>
                  <a:schemeClr val="tx2">
                    <a:lumMod val="10000"/>
                  </a:schemeClr>
                </a:solidFill>
                <a:latin typeface="Times New Roman" panose="02020603050405020304" pitchFamily="18" charset="0"/>
                <a:cs typeface="Times New Roman" panose="02020603050405020304" pitchFamily="18" charset="0"/>
              </a:rPr>
              <a:t>În viziunea lui Doyle, </a:t>
            </a:r>
            <a:r>
              <a:rPr lang="ro-RO" sz="2800" b="1" dirty="0">
                <a:solidFill>
                  <a:schemeClr val="tx2">
                    <a:lumMod val="10000"/>
                  </a:schemeClr>
                </a:solidFill>
                <a:latin typeface="Times New Roman" panose="02020603050405020304" pitchFamily="18" charset="0"/>
                <a:cs typeface="Times New Roman" panose="02020603050405020304" pitchFamily="18" charset="0"/>
              </a:rPr>
              <a:t>“pacea democratică” </a:t>
            </a:r>
            <a:r>
              <a:rPr lang="ro-RO" sz="2800" dirty="0">
                <a:solidFill>
                  <a:schemeClr val="tx2">
                    <a:lumMod val="10000"/>
                  </a:schemeClr>
                </a:solidFill>
                <a:latin typeface="Times New Roman" panose="02020603050405020304" pitchFamily="18" charset="0"/>
                <a:cs typeface="Times New Roman" panose="02020603050405020304" pitchFamily="18" charset="0"/>
              </a:rPr>
              <a:t>este calea pentru rezolvarea diferendelor si menţinerea păcii, deoarece relaţia dintre state se bazează pe încredere, spre deosebire de statele nedemocratice.</a:t>
            </a:r>
          </a:p>
        </p:txBody>
      </p:sp>
      <p:graphicFrame>
        <p:nvGraphicFramePr>
          <p:cNvPr id="4" name="Схема 3">
            <a:extLst>
              <a:ext uri="{FF2B5EF4-FFF2-40B4-BE49-F238E27FC236}">
                <a16:creationId xmlns:a16="http://schemas.microsoft.com/office/drawing/2014/main" id="{2CB8D0EB-EF4B-4820-B530-41CB4ABC227F}"/>
              </a:ext>
            </a:extLst>
          </p:cNvPr>
          <p:cNvGraphicFramePr/>
          <p:nvPr>
            <p:extLst>
              <p:ext uri="{D42A27DB-BD31-4B8C-83A1-F6EECF244321}">
                <p14:modId xmlns:p14="http://schemas.microsoft.com/office/powerpoint/2010/main" val="3078147754"/>
              </p:ext>
            </p:extLst>
          </p:nvPr>
        </p:nvGraphicFramePr>
        <p:xfrm>
          <a:off x="282053" y="2528296"/>
          <a:ext cx="7947547" cy="4172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5503051-FA94-4E44-A1A8-3B47EBF1F13A}"/>
              </a:ext>
            </a:extLst>
          </p:cNvPr>
          <p:cNvSpPr txBox="1"/>
          <p:nvPr/>
        </p:nvSpPr>
        <p:spPr>
          <a:xfrm>
            <a:off x="8625385" y="3005967"/>
            <a:ext cx="3284561" cy="2554545"/>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0"/>
              </a:spcBef>
            </a:pPr>
            <a:r>
              <a:rPr lang="ro-RO" sz="2000" dirty="0">
                <a:solidFill>
                  <a:schemeClr val="tx2">
                    <a:lumMod val="10000"/>
                  </a:schemeClr>
                </a:solidFill>
                <a:latin typeface="Times New Roman" panose="02020603050405020304" pitchFamily="18" charset="0"/>
                <a:cs typeface="Times New Roman" panose="02020603050405020304" pitchFamily="18" charset="0"/>
              </a:rPr>
              <a:t>În teorie, democraţia duce la creşterea economică prin interdependenţa economică ce se crează între democraţii, iar creşterea economică duce la democraţie, libertatea economică fiind important pentru pace.</a:t>
            </a:r>
          </a:p>
        </p:txBody>
      </p:sp>
    </p:spTree>
    <p:extLst>
      <p:ext uri="{BB962C8B-B14F-4D97-AF65-F5344CB8AC3E}">
        <p14:creationId xmlns:p14="http://schemas.microsoft.com/office/powerpoint/2010/main" val="105598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a16="http://schemas.microsoft.com/office/drawing/2014/main" id="{49E69C05-468A-4224-9AC9-3FF45D5A0456}"/>
              </a:ext>
            </a:extLst>
          </p:cNvPr>
          <p:cNvSpPr>
            <a:spLocks noGrp="1"/>
          </p:cNvSpPr>
          <p:nvPr>
            <p:ph type="title"/>
          </p:nvPr>
        </p:nvSpPr>
        <p:spPr>
          <a:xfrm>
            <a:off x="1047280" y="759805"/>
            <a:ext cx="10306520" cy="1325563"/>
          </a:xfrm>
        </p:spPr>
        <p:txBody>
          <a:bodyPr>
            <a:normAutofit/>
          </a:bodyPr>
          <a:lstStyle/>
          <a:p>
            <a:r>
              <a:rPr lang="ro-MD" sz="4000">
                <a:solidFill>
                  <a:srgbClr val="FFFFFF"/>
                </a:solidFill>
              </a:rPr>
              <a:t>	</a:t>
            </a:r>
            <a:r>
              <a:rPr lang="ro-MD" sz="4000" b="1">
                <a:solidFill>
                  <a:srgbClr val="FFFFFF"/>
                </a:solidFill>
                <a:latin typeface="Times New Roman" panose="02020603050405020304" pitchFamily="18" charset="0"/>
                <a:cs typeface="Times New Roman" panose="02020603050405020304" pitchFamily="18" charset="0"/>
              </a:rPr>
              <a:t>PLAN</a:t>
            </a:r>
            <a:endParaRPr lang="en-US" sz="4000" b="1">
              <a:solidFill>
                <a:srgbClr val="FFFFFF"/>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C3FA627-F829-4BAB-AEA9-21D518F611F4}"/>
              </a:ext>
            </a:extLst>
          </p:cNvPr>
          <p:cNvSpPr>
            <a:spLocks noGrp="1"/>
          </p:cNvSpPr>
          <p:nvPr>
            <p:ph idx="1"/>
          </p:nvPr>
        </p:nvSpPr>
        <p:spPr>
          <a:xfrm>
            <a:off x="1424904" y="2494450"/>
            <a:ext cx="4053545" cy="3563159"/>
          </a:xfrm>
        </p:spPr>
        <p:txBody>
          <a:bodyPr>
            <a:normAutofit/>
          </a:bodyPr>
          <a:lstStyle/>
          <a:p>
            <a:pPr marL="0" indent="0">
              <a:buNone/>
            </a:pPr>
            <a:r>
              <a:rPr lang="ro-MD" sz="2000">
                <a:latin typeface="Times New Roman" panose="02020603050405020304" pitchFamily="18" charset="0"/>
                <a:cs typeface="Times New Roman" panose="02020603050405020304" pitchFamily="18" charset="0"/>
              </a:rPr>
              <a:t>Introducere</a:t>
            </a:r>
          </a:p>
          <a:p>
            <a:pPr marL="514350" indent="-514350">
              <a:buAutoNum type="arabicPeriod"/>
            </a:pPr>
            <a:r>
              <a:rPr lang="ro-MD" sz="2000">
                <a:latin typeface="Times New Roman" panose="02020603050405020304" pitchFamily="18" charset="0"/>
                <a:cs typeface="Times New Roman" panose="02020603050405020304" pitchFamily="18" charset="0"/>
              </a:rPr>
              <a:t>Dezvoltarea conceptului de </a:t>
            </a:r>
            <a:r>
              <a:rPr lang="ro-MD" sz="2000" i="1">
                <a:latin typeface="Times New Roman" panose="02020603050405020304" pitchFamily="18" charset="0"/>
                <a:cs typeface="Times New Roman" panose="02020603050405020304" pitchFamily="18" charset="0"/>
              </a:rPr>
              <a:t>securitate internațională</a:t>
            </a:r>
          </a:p>
          <a:p>
            <a:pPr marL="514350" indent="-514350">
              <a:buAutoNum type="arabicPeriod"/>
            </a:pPr>
            <a:r>
              <a:rPr lang="ro-MD" sz="2000">
                <a:latin typeface="Times New Roman" panose="02020603050405020304" pitchFamily="18" charset="0"/>
                <a:cs typeface="Times New Roman" panose="02020603050405020304" pitchFamily="18" charset="0"/>
              </a:rPr>
              <a:t>Conceptul de securite: elemente și dimensiuni</a:t>
            </a:r>
          </a:p>
          <a:p>
            <a:pPr marL="514350" indent="-514350">
              <a:buAutoNum type="arabicPeriod"/>
            </a:pPr>
            <a:r>
              <a:rPr lang="ro-MD" sz="2000">
                <a:latin typeface="Times New Roman" panose="02020603050405020304" pitchFamily="18" charset="0"/>
                <a:cs typeface="Times New Roman" panose="02020603050405020304" pitchFamily="18" charset="0"/>
              </a:rPr>
              <a:t>Crearea sistemelor autonome de securitate regionale și sub-regionale</a:t>
            </a:r>
          </a:p>
          <a:p>
            <a:pPr marL="0" indent="0">
              <a:buNone/>
            </a:pPr>
            <a:r>
              <a:rPr lang="ro-MD" sz="2000">
                <a:latin typeface="Times New Roman" panose="02020603050405020304" pitchFamily="18" charset="0"/>
                <a:cs typeface="Times New Roman" panose="02020603050405020304" pitchFamily="18" charset="0"/>
              </a:rPr>
              <a:t>Concluzie</a:t>
            </a:r>
          </a:p>
          <a:p>
            <a:pPr marL="0" indent="0">
              <a:buNone/>
            </a:pPr>
            <a:r>
              <a:rPr lang="ro-MD" sz="2000">
                <a:latin typeface="Times New Roman" panose="02020603050405020304" pitchFamily="18" charset="0"/>
                <a:cs typeface="Times New Roman" panose="02020603050405020304" pitchFamily="18" charset="0"/>
              </a:rPr>
              <a:t>Bibliografie</a:t>
            </a:r>
          </a:p>
        </p:txBody>
      </p:sp>
      <p:pic>
        <p:nvPicPr>
          <p:cNvPr id="2050" name="Picture 2" descr="Global Security Insurance Company – With Us Lies Your Best Security">
            <a:extLst>
              <a:ext uri="{FF2B5EF4-FFF2-40B4-BE49-F238E27FC236}">
                <a16:creationId xmlns:a16="http://schemas.microsoft.com/office/drawing/2014/main" id="{9F5F83FC-8F8E-4BEF-95C3-E40739398D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0687" y="2378076"/>
            <a:ext cx="7039881" cy="447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New Minor to Train Nation&amp;#39;s Security Specialists - Ole Miss News">
            <a:extLst>
              <a:ext uri="{FF2B5EF4-FFF2-40B4-BE49-F238E27FC236}">
                <a16:creationId xmlns:a16="http://schemas.microsoft.com/office/drawing/2014/main" id="{F2347E77-FDD2-4931-9733-5B92380CA2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Заголовок 1">
            <a:extLst>
              <a:ext uri="{FF2B5EF4-FFF2-40B4-BE49-F238E27FC236}">
                <a16:creationId xmlns:a16="http://schemas.microsoft.com/office/drawing/2014/main" id="{A20377C7-3B87-4C3B-B0CC-BB8A47B81D63}"/>
              </a:ext>
            </a:extLst>
          </p:cNvPr>
          <p:cNvSpPr>
            <a:spLocks noGrp="1"/>
          </p:cNvSpPr>
          <p:nvPr>
            <p:ph type="title"/>
          </p:nvPr>
        </p:nvSpPr>
        <p:spPr>
          <a:xfrm>
            <a:off x="709448" y="1913950"/>
            <a:ext cx="4204137" cy="1342754"/>
          </a:xfrm>
        </p:spPr>
        <p:txBody>
          <a:bodyPr>
            <a:normAutofit/>
          </a:bodyPr>
          <a:lstStyle/>
          <a:p>
            <a:pPr algn="ctr"/>
            <a:r>
              <a:rPr lang="ro-MD" sz="3600" b="1">
                <a:latin typeface="Times New Roman" panose="02020603050405020304" pitchFamily="18" charset="0"/>
                <a:cs typeface="Times New Roman" panose="02020603050405020304" pitchFamily="18" charset="0"/>
              </a:rPr>
              <a:t>CONCLUZIE</a:t>
            </a:r>
            <a:endParaRPr lang="en-US" sz="3600" b="1">
              <a:latin typeface="Times New Roman" panose="02020603050405020304" pitchFamily="18"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4DC5FDAC-1187-44E4-B937-6E19EBE14160}"/>
              </a:ext>
            </a:extLst>
          </p:cNvPr>
          <p:cNvSpPr>
            <a:spLocks noGrp="1"/>
          </p:cNvSpPr>
          <p:nvPr>
            <p:ph idx="1"/>
          </p:nvPr>
        </p:nvSpPr>
        <p:spPr>
          <a:xfrm>
            <a:off x="525516" y="3256705"/>
            <a:ext cx="4593021" cy="3601296"/>
          </a:xfrm>
        </p:spPr>
        <p:txBody>
          <a:bodyPr anchor="ctr">
            <a:normAutofit/>
          </a:bodyPr>
          <a:lstStyle/>
          <a:p>
            <a:r>
              <a:rPr lang="ro-MD" sz="1000" dirty="0">
                <a:latin typeface="Times New Roman" panose="02020603050405020304" pitchFamily="18" charset="0"/>
                <a:cs typeface="Times New Roman" panose="02020603050405020304" pitchFamily="18" charset="0"/>
              </a:rPr>
              <a:t>În concluzie, ca element acțional, securitatea reprezintă capacitatea unui proces de a-și conserva caracteristicile funcționale sub acțiunea unor factori distructivi sau care pot să-i provoace astfel de mutații încât să devină periculos pentru mediul înconjurător sau pentru sănătatea oamenilor care se află în zona de acțiune, cauzând pagube materiale, informaționale sau morale. </a:t>
            </a:r>
          </a:p>
          <a:p>
            <a:r>
              <a:rPr lang="ro-MD" sz="1000" dirty="0">
                <a:latin typeface="Times New Roman" panose="02020603050405020304" pitchFamily="18" charset="0"/>
                <a:cs typeface="Times New Roman" panose="02020603050405020304" pitchFamily="18" charset="0"/>
              </a:rPr>
              <a:t>Securitatea nu este doar apanajul domeniului militar, ci privește și alte vulnerabilități extreme cum sunt, spre exemplu, dezastrele naturale. </a:t>
            </a:r>
            <a:r>
              <a:rPr lang="ro-RO" sz="1000" dirty="0">
                <a:latin typeface="Times New Roman" panose="02020603050405020304" pitchFamily="18" charset="0"/>
                <a:cs typeface="Times New Roman" panose="02020603050405020304" pitchFamily="18" charset="0"/>
              </a:rPr>
              <a:t>De asemenea, dezvoltarea nu înseamnă numai standard de viaţă din ce în ce mai ridicat ci şi sentimental de confort psihic care ţine de dezvoltarea spirituală a individului şi de relaţionarea sa cu lumea pe care o compune şi în care este inclus. </a:t>
            </a:r>
          </a:p>
          <a:p>
            <a:r>
              <a:rPr lang="ro-RO" sz="1000" dirty="0">
                <a:latin typeface="Times New Roman" panose="02020603050405020304" pitchFamily="18" charset="0"/>
                <a:cs typeface="Times New Roman" panose="02020603050405020304" pitchFamily="18" charset="0"/>
              </a:rPr>
              <a:t>Referitor la securitatea umană putem realiza două observații complementare: </a:t>
            </a:r>
          </a:p>
          <a:p>
            <a:pPr>
              <a:buFontTx/>
              <a:buChar char="-"/>
            </a:pPr>
            <a:r>
              <a:rPr lang="ro-RO" sz="1000" dirty="0">
                <a:latin typeface="Times New Roman" panose="02020603050405020304" pitchFamily="18" charset="0"/>
                <a:cs typeface="Times New Roman" panose="02020603050405020304" pitchFamily="18" charset="0"/>
              </a:rPr>
              <a:t>Putem discuta despre un concept integrativ, monosecuritatea, care să conțină și să fie constituit din elementele securității, astfel vorbind despre caracterul indivizibil al securității umane. </a:t>
            </a:r>
          </a:p>
          <a:p>
            <a:pPr>
              <a:buFontTx/>
              <a:buChar char="-"/>
            </a:pPr>
            <a:r>
              <a:rPr lang="ro-RO" sz="1000" dirty="0">
                <a:latin typeface="Times New Roman" panose="02020603050405020304" pitchFamily="18" charset="0"/>
                <a:cs typeface="Times New Roman" panose="02020603050405020304" pitchFamily="18" charset="0"/>
              </a:rPr>
              <a:t>Pe lângă elementele de securitate militară, se adaugă firesc elementele de securitate economică, securitate socială, securitatea mediului și altele. Totodată, trebuie de luat în considerare nivelurile la care se analizează, teoretizează, aplică și evoluează conceptul de securitate: securitatea individului, securitatea națională sau securitatea internațională. </a:t>
            </a:r>
            <a:endParaRPr lang="ro-MD"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75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7A0FF5-6860-497A-BFFF-814EF1E6A8D1}"/>
              </a:ext>
            </a:extLst>
          </p:cNvPr>
          <p:cNvSpPr>
            <a:spLocks noGrp="1"/>
          </p:cNvSpPr>
          <p:nvPr>
            <p:ph type="title"/>
          </p:nvPr>
        </p:nvSpPr>
        <p:spPr/>
        <p:txBody>
          <a:bodyPr/>
          <a:lstStyle/>
          <a:p>
            <a:pPr algn="ctr"/>
            <a:r>
              <a:rPr lang="ro-MD" b="1" dirty="0">
                <a:latin typeface="Times New Roman" panose="02020603050405020304" pitchFamily="18" charset="0"/>
                <a:cs typeface="Times New Roman" panose="02020603050405020304" pitchFamily="18" charset="0"/>
              </a:rPr>
              <a:t>BIBLIOGRAFIE</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B6A348C-B5E9-42B3-9C58-59502FA10D55}"/>
              </a:ext>
            </a:extLst>
          </p:cNvPr>
          <p:cNvSpPr>
            <a:spLocks noGrp="1"/>
          </p:cNvSpPr>
          <p:nvPr>
            <p:ph idx="1"/>
          </p:nvPr>
        </p:nvSpPr>
        <p:spPr>
          <a:xfrm>
            <a:off x="496711" y="1501422"/>
            <a:ext cx="11571111" cy="5159022"/>
          </a:xfrm>
        </p:spPr>
        <p:txBody>
          <a:bodyPr>
            <a:normAutofit fontScale="55000" lnSpcReduction="20000"/>
          </a:bodyPr>
          <a:lstStyle/>
          <a:p>
            <a:pPr marL="514350" lvl="0" indent="-514350">
              <a:lnSpc>
                <a:spcPct val="120000"/>
              </a:lnSpc>
              <a:buFont typeface="+mj-lt"/>
              <a:buAutoNum type="arabicPeriod"/>
            </a:pPr>
            <a:r>
              <a:rPr lang="en-US" sz="2800" dirty="0" err="1">
                <a:latin typeface="Times New Roman" panose="02020603050405020304" pitchFamily="18" charset="0"/>
                <a:cs typeface="Times New Roman" panose="02020603050405020304" pitchFamily="18" charset="0"/>
              </a:rPr>
              <a:t>Afanas</a:t>
            </a:r>
            <a:r>
              <a:rPr lang="en-US" sz="2800" dirty="0">
                <a:latin typeface="Times New Roman" panose="02020603050405020304" pitchFamily="18" charset="0"/>
                <a:cs typeface="Times New Roman" panose="02020603050405020304" pitchFamily="18" charset="0"/>
              </a:rPr>
              <a:t> N. </a:t>
            </a:r>
            <a:r>
              <a:rPr lang="en-US" sz="2800" dirty="0" err="1">
                <a:latin typeface="Times New Roman" panose="02020603050405020304" pitchFamily="18" charset="0"/>
                <a:cs typeface="Times New Roman" panose="02020603050405020304" pitchFamily="18" charset="0"/>
              </a:rPr>
              <a:t>Dimensiunea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teoretică</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securităţii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naționale</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Republicii</a:t>
            </a:r>
            <a:r>
              <a:rPr lang="en-US" sz="2800" dirty="0">
                <a:latin typeface="Times New Roman" panose="02020603050405020304" pitchFamily="18" charset="0"/>
                <a:cs typeface="Times New Roman" panose="02020603050405020304" pitchFamily="18" charset="0"/>
              </a:rPr>
              <a:t> Moldova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contextul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proceselor</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globalizare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Institutul</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Relații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Internaționale</a:t>
            </a:r>
            <a:r>
              <a:rPr lang="en-US" sz="2800" dirty="0">
                <a:latin typeface="Times New Roman" panose="02020603050405020304" pitchFamily="18" charset="0"/>
                <a:cs typeface="Times New Roman" panose="02020603050405020304" pitchFamily="18" charset="0"/>
              </a:rPr>
              <a:t>, p. 85-87. </a:t>
            </a:r>
            <a:r>
              <a:rPr lang="en-US" sz="2800" dirty="0" err="1">
                <a:latin typeface="Times New Roman" panose="02020603050405020304" pitchFamily="18" charset="0"/>
                <a:cs typeface="Times New Roman" panose="02020603050405020304" pitchFamily="18" charset="0"/>
              </a:rPr>
              <a:t>Accesibil</a:t>
            </a:r>
            <a:r>
              <a:rPr lang="en-US" sz="2800" dirty="0">
                <a:latin typeface="Times New Roman" panose="02020603050405020304" pitchFamily="18" charset="0"/>
                <a:cs typeface="Times New Roman" panose="02020603050405020304" pitchFamily="18" charset="0"/>
              </a:rPr>
              <a:t> la: </a:t>
            </a:r>
            <a:r>
              <a:rPr lang="en-US" sz="2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http://irim.md/wp-content/uploads/2018/02/5-Afanas.pdf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Accesat</a:t>
            </a:r>
            <a:r>
              <a:rPr lang="en-US" sz="2800" dirty="0">
                <a:latin typeface="Times New Roman" panose="02020603050405020304" pitchFamily="18" charset="0"/>
                <a:cs typeface="Times New Roman" panose="02020603050405020304" pitchFamily="18" charset="0"/>
              </a:rPr>
              <a:t> </a:t>
            </a:r>
            <a:r>
              <a:rPr lang="ro-MD" sz="2800" dirty="0">
                <a:latin typeface="Times New Roman" panose="02020603050405020304" pitchFamily="18" charset="0"/>
                <a:cs typeface="Times New Roman" panose="02020603050405020304" pitchFamily="18" charset="0"/>
              </a:rPr>
              <a:t>12.12.2021</a:t>
            </a:r>
            <a:r>
              <a:rPr lang="en-US" sz="2800" dirty="0">
                <a:latin typeface="Times New Roman" panose="02020603050405020304" pitchFamily="18" charset="0"/>
                <a:cs typeface="Times New Roman" panose="02020603050405020304" pitchFamily="18" charset="0"/>
              </a:rPr>
              <a:t>].</a:t>
            </a:r>
          </a:p>
          <a:p>
            <a:pPr marL="514350" lvl="0" indent="-514350">
              <a:lnSpc>
                <a:spcPct val="120000"/>
              </a:lnSpc>
              <a:buFont typeface="+mj-lt"/>
              <a:buAutoNum type="arabicPeriod"/>
            </a:pPr>
            <a:r>
              <a:rPr lang="en-US" sz="2800" dirty="0" err="1">
                <a:latin typeface="Times New Roman" panose="02020603050405020304" pitchFamily="18" charset="0"/>
                <a:cs typeface="Times New Roman" panose="02020603050405020304" pitchFamily="18" charset="0"/>
              </a:rPr>
              <a:t>Albu</a:t>
            </a:r>
            <a:r>
              <a:rPr lang="en-US" sz="2800" dirty="0">
                <a:latin typeface="Times New Roman" panose="02020603050405020304" pitchFamily="18" charset="0"/>
                <a:cs typeface="Times New Roman" panose="02020603050405020304" pitchFamily="18" charset="0"/>
              </a:rPr>
              <a:t> N. </a:t>
            </a:r>
            <a:r>
              <a:rPr lang="en-US" sz="2800" dirty="0" err="1">
                <a:latin typeface="Times New Roman" panose="02020603050405020304" pitchFamily="18" charset="0"/>
                <a:cs typeface="Times New Roman" panose="02020603050405020304" pitchFamily="18" charset="0"/>
              </a:rPr>
              <a:t>Influenţa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procesului</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globalizare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asupra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securităţii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naţionale</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Republicii</a:t>
            </a:r>
            <a:r>
              <a:rPr lang="en-US" sz="2800" dirty="0">
                <a:latin typeface="Times New Roman" panose="02020603050405020304" pitchFamily="18" charset="0"/>
                <a:cs typeface="Times New Roman" panose="02020603050405020304" pitchFamily="18" charset="0"/>
              </a:rPr>
              <a:t> Moldova. </a:t>
            </a:r>
            <a:r>
              <a:rPr lang="ru-RU" sz="2800" dirty="0" err="1">
                <a:latin typeface="Times New Roman" panose="02020603050405020304" pitchFamily="18" charset="0"/>
                <a:cs typeface="Times New Roman" panose="02020603050405020304" pitchFamily="18" charset="0"/>
              </a:rPr>
              <a:t>Chişinău</a:t>
            </a:r>
            <a:r>
              <a:rPr lang="ru-RU" sz="2800" dirty="0">
                <a:latin typeface="Times New Roman" panose="02020603050405020304" pitchFamily="18" charset="0"/>
                <a:cs typeface="Times New Roman" panose="02020603050405020304" pitchFamily="18" charset="0"/>
              </a:rPr>
              <a:t>, 2007, p. 37-3</a:t>
            </a:r>
            <a:r>
              <a:rPr lang="ro-MD"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8.</a:t>
            </a:r>
            <a:endParaRPr lang="en-US" sz="2800" dirty="0">
              <a:latin typeface="Times New Roman" panose="02020603050405020304" pitchFamily="18" charset="0"/>
              <a:cs typeface="Times New Roman" panose="02020603050405020304" pitchFamily="18" charset="0"/>
            </a:endParaRPr>
          </a:p>
          <a:p>
            <a:pPr marL="514350" lvl="0" indent="-514350">
              <a:lnSpc>
                <a:spcPct val="120000"/>
              </a:lnSpc>
              <a:buFont typeface="+mj-lt"/>
              <a:buAutoNum type="arabicPeriod"/>
            </a:pPr>
            <a:r>
              <a:rPr lang="en-US" sz="2800" dirty="0" err="1">
                <a:latin typeface="Times New Roman" panose="02020603050405020304" pitchFamily="18" charset="0"/>
                <a:cs typeface="Times New Roman" panose="02020603050405020304" pitchFamily="18" charset="0"/>
              </a:rPr>
              <a:t>Bădălan</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Siteanu</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Impactul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globalizării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asupra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securităłii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statelor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nałionale</a:t>
            </a:r>
            <a:r>
              <a:rPr lang="en-US" sz="2800" dirty="0">
                <a:latin typeface="Times New Roman" panose="02020603050405020304" pitchFamily="18" charset="0"/>
                <a:cs typeface="Times New Roman" panose="02020603050405020304" pitchFamily="18" charset="0"/>
              </a:rPr>
              <a:t>, p. 10-11. </a:t>
            </a:r>
            <a:r>
              <a:rPr lang="en-US" sz="2800" dirty="0" err="1">
                <a:latin typeface="Times New Roman" panose="02020603050405020304" pitchFamily="18" charset="0"/>
                <a:cs typeface="Times New Roman" panose="02020603050405020304" pitchFamily="18" charset="0"/>
              </a:rPr>
              <a:t>Accesibil</a:t>
            </a:r>
            <a:r>
              <a:rPr lang="en-US" sz="2800" dirty="0">
                <a:latin typeface="Times New Roman" panose="02020603050405020304" pitchFamily="18" charset="0"/>
                <a:cs typeface="Times New Roman" panose="02020603050405020304" pitchFamily="18" charset="0"/>
              </a:rPr>
              <a:t> la:</a:t>
            </a:r>
          </a:p>
          <a:p>
            <a:pPr marL="514350" indent="-514350">
              <a:lnSpc>
                <a:spcPct val="120000"/>
              </a:lnSpc>
              <a:buFont typeface="+mj-lt"/>
              <a:buAutoNum type="arabicPeriod"/>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http://www.aos.ro/wp-content/anale/RSMVol11Nr2(23)Art.1.pdf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Accesat</a:t>
            </a:r>
            <a:r>
              <a:rPr lang="en-US" sz="2800" dirty="0">
                <a:latin typeface="Times New Roman" panose="02020603050405020304" pitchFamily="18" charset="0"/>
                <a:cs typeface="Times New Roman" panose="02020603050405020304" pitchFamily="18" charset="0"/>
              </a:rPr>
              <a:t> </a:t>
            </a:r>
            <a:r>
              <a:rPr lang="ro-MD" sz="2800" dirty="0">
                <a:latin typeface="Times New Roman" panose="02020603050405020304" pitchFamily="18" charset="0"/>
                <a:cs typeface="Times New Roman" panose="02020603050405020304" pitchFamily="18" charset="0"/>
              </a:rPr>
              <a:t>12.12.</a:t>
            </a:r>
            <a:r>
              <a:rPr lang="en-US" sz="2800" dirty="0">
                <a:latin typeface="Times New Roman" panose="02020603050405020304" pitchFamily="18" charset="0"/>
                <a:cs typeface="Times New Roman" panose="02020603050405020304" pitchFamily="18" charset="0"/>
              </a:rPr>
              <a:t>2021]. </a:t>
            </a:r>
          </a:p>
          <a:p>
            <a:pPr marL="514350" lvl="0" indent="-514350">
              <a:lnSpc>
                <a:spcPct val="120000"/>
              </a:lnSpc>
              <a:buFont typeface="+mj-lt"/>
              <a:buAutoNum type="arabicPeriod"/>
            </a:pPr>
            <a:r>
              <a:rPr lang="en-US" sz="2800" dirty="0">
                <a:latin typeface="Times New Roman" panose="02020603050405020304" pitchFamily="18" charset="0"/>
                <a:cs typeface="Times New Roman" panose="02020603050405020304" pitchFamily="18" charset="0"/>
              </a:rPr>
              <a:t>Carta </a:t>
            </a:r>
            <a:r>
              <a:rPr lang="en-US" sz="2800" dirty="0" err="1">
                <a:latin typeface="Times New Roman" panose="02020603050405020304" pitchFamily="18" charset="0"/>
                <a:cs typeface="Times New Roman" panose="02020603050405020304" pitchFamily="18" charset="0"/>
              </a:rPr>
              <a:t>Naţiunilor</a:t>
            </a:r>
            <a:r>
              <a:rPr lang="en-US" sz="2800" dirty="0">
                <a:latin typeface="Times New Roman" panose="02020603050405020304" pitchFamily="18" charset="0"/>
                <a:cs typeface="Times New Roman" panose="02020603050405020304" pitchFamily="18" charset="0"/>
              </a:rPr>
              <a:t> Unite, </a:t>
            </a:r>
            <a:r>
              <a:rPr lang="en-US" sz="2800" dirty="0" err="1">
                <a:latin typeface="Times New Roman" panose="02020603050405020304" pitchFamily="18" charset="0"/>
                <a:cs typeface="Times New Roman" panose="02020603050405020304" pitchFamily="18" charset="0"/>
              </a:rPr>
              <a:t>Organizaţia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Naţiunilor</a:t>
            </a:r>
            <a:r>
              <a:rPr lang="en-US" sz="2800" dirty="0">
                <a:latin typeface="Times New Roman" panose="02020603050405020304" pitchFamily="18" charset="0"/>
                <a:cs typeface="Times New Roman" panose="02020603050405020304" pitchFamily="18" charset="0"/>
              </a:rPr>
              <a:t> Unite, 26 </a:t>
            </a:r>
            <a:r>
              <a:rPr lang="en-US" sz="2800" dirty="0" err="1">
                <a:latin typeface="Times New Roman" panose="02020603050405020304" pitchFamily="18" charset="0"/>
                <a:cs typeface="Times New Roman" panose="02020603050405020304" pitchFamily="18" charset="0"/>
              </a:rPr>
              <a:t>iunie</a:t>
            </a:r>
            <a:r>
              <a:rPr lang="en-US" sz="2800" dirty="0">
                <a:latin typeface="Times New Roman" panose="02020603050405020304" pitchFamily="18" charset="0"/>
                <a:cs typeface="Times New Roman" panose="02020603050405020304" pitchFamily="18" charset="0"/>
              </a:rPr>
              <a:t> 1945, </a:t>
            </a:r>
            <a:r>
              <a:rPr lang="en-US" sz="2800" dirty="0" err="1">
                <a:latin typeface="Times New Roman" panose="02020603050405020304" pitchFamily="18" charset="0"/>
                <a:cs typeface="Times New Roman" panose="02020603050405020304" pitchFamily="18" charset="0"/>
              </a:rPr>
              <a:t>publicat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Monitorul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Oficial</a:t>
            </a:r>
            <a:r>
              <a:rPr lang="en-US" sz="2800" dirty="0">
                <a:latin typeface="Times New Roman" panose="02020603050405020304" pitchFamily="18" charset="0"/>
                <a:cs typeface="Times New Roman" panose="02020603050405020304" pitchFamily="18" charset="0"/>
              </a:rPr>
              <a:t> din 26 </a:t>
            </a:r>
            <a:r>
              <a:rPr lang="en-US" sz="2800" dirty="0" err="1">
                <a:latin typeface="Times New Roman" panose="02020603050405020304" pitchFamily="18" charset="0"/>
                <a:cs typeface="Times New Roman" panose="02020603050405020304" pitchFamily="18" charset="0"/>
              </a:rPr>
              <a:t>iunie</a:t>
            </a:r>
            <a:r>
              <a:rPr lang="en-US" sz="2800" dirty="0">
                <a:latin typeface="Times New Roman" panose="02020603050405020304" pitchFamily="18" charset="0"/>
                <a:cs typeface="Times New Roman" panose="02020603050405020304" pitchFamily="18" charset="0"/>
              </a:rPr>
              <a:t> 1945. </a:t>
            </a:r>
            <a:r>
              <a:rPr lang="en-US" sz="2800" dirty="0" err="1">
                <a:latin typeface="Times New Roman" panose="02020603050405020304" pitchFamily="18" charset="0"/>
                <a:cs typeface="Times New Roman" panose="02020603050405020304" pitchFamily="18" charset="0"/>
              </a:rPr>
              <a:t>Accesibil</a:t>
            </a:r>
            <a:r>
              <a:rPr lang="en-US" sz="2800" dirty="0">
                <a:latin typeface="Times New Roman" panose="02020603050405020304" pitchFamily="18" charset="0"/>
                <a:cs typeface="Times New Roman" panose="02020603050405020304" pitchFamily="18" charset="0"/>
              </a:rPr>
              <a:t> la: </a:t>
            </a:r>
            <a:r>
              <a:rPr lang="en-US" sz="28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www.anr.gov.ro/docs/legislatie/internationale/Carta_Organizatiei_Natiunilor_Unite_ONU_.pdf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Accesat</a:t>
            </a:r>
            <a:r>
              <a:rPr lang="en-US" sz="2800" dirty="0">
                <a:latin typeface="Times New Roman" panose="02020603050405020304" pitchFamily="18" charset="0"/>
                <a:cs typeface="Times New Roman" panose="02020603050405020304" pitchFamily="18" charset="0"/>
              </a:rPr>
              <a:t> </a:t>
            </a:r>
            <a:r>
              <a:rPr lang="ro-MD" sz="2800" dirty="0">
                <a:latin typeface="Times New Roman" panose="02020603050405020304" pitchFamily="18" charset="0"/>
                <a:cs typeface="Times New Roman" panose="02020603050405020304" pitchFamily="18" charset="0"/>
              </a:rPr>
              <a:t>12.12</a:t>
            </a:r>
            <a:r>
              <a:rPr lang="en-US" sz="2800" dirty="0">
                <a:latin typeface="Times New Roman" panose="02020603050405020304" pitchFamily="18" charset="0"/>
                <a:cs typeface="Times New Roman" panose="02020603050405020304" pitchFamily="18" charset="0"/>
              </a:rPr>
              <a:t>.2021].</a:t>
            </a:r>
          </a:p>
          <a:p>
            <a:pPr marL="514350" lvl="0" indent="-514350">
              <a:lnSpc>
                <a:spcPct val="120000"/>
              </a:lnSpc>
              <a:buFont typeface="+mj-lt"/>
              <a:buAutoNum type="arabicPeriod"/>
            </a:pPr>
            <a:r>
              <a:rPr lang="en-US" sz="2800" dirty="0" err="1">
                <a:latin typeface="Times New Roman" panose="02020603050405020304" pitchFamily="18" charset="0"/>
                <a:cs typeface="Times New Roman" panose="02020603050405020304" pitchFamily="18" charset="0"/>
              </a:rPr>
              <a:t>Cauia</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Necesitatea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pregătirii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instruirii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specialiştilor</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înaltă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calitate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domeniul</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asigurare</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securităţii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naţionale</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Republicii</a:t>
            </a:r>
            <a:r>
              <a:rPr lang="en-US" sz="2800" dirty="0">
                <a:latin typeface="Times New Roman" panose="02020603050405020304" pitchFamily="18" charset="0"/>
                <a:cs typeface="Times New Roman" panose="02020603050405020304" pitchFamily="18" charset="0"/>
              </a:rPr>
              <a:t> Moldova, p. 23. </a:t>
            </a:r>
            <a:r>
              <a:rPr lang="en-US" sz="2800" dirty="0" err="1">
                <a:latin typeface="Times New Roman" panose="02020603050405020304" pitchFamily="18" charset="0"/>
                <a:cs typeface="Times New Roman" panose="02020603050405020304" pitchFamily="18" charset="0"/>
              </a:rPr>
              <a:t>Accesibil</a:t>
            </a:r>
            <a:r>
              <a:rPr lang="en-US" sz="2800" dirty="0">
                <a:latin typeface="Times New Roman" panose="02020603050405020304" pitchFamily="18" charset="0"/>
                <a:cs typeface="Times New Roman" panose="02020603050405020304" pitchFamily="18" charset="0"/>
              </a:rPr>
              <a:t> la: </a:t>
            </a:r>
            <a:r>
              <a:rPr lang="en-US" sz="28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https://ulim.md/sju/wp-content/uploads/revista-SJU-3-4-2016-Alexandru-CAUIA.-Necesitatea-pregatirii-si-instruirii-specialistilor-de-inalta-calitate-pentru-domeniul-de-asigurare-a-securitatii-na%C5%A3ionale-a-Republicii-Moldova.pdf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Accesat</a:t>
            </a:r>
            <a:r>
              <a:rPr lang="en-US" sz="2800" dirty="0">
                <a:latin typeface="Times New Roman" panose="02020603050405020304" pitchFamily="18" charset="0"/>
                <a:cs typeface="Times New Roman" panose="02020603050405020304" pitchFamily="18" charset="0"/>
              </a:rPr>
              <a:t> </a:t>
            </a:r>
            <a:r>
              <a:rPr lang="ro-MD" sz="2800" dirty="0">
                <a:latin typeface="Times New Roman" panose="02020603050405020304" pitchFamily="18" charset="0"/>
                <a:cs typeface="Times New Roman" panose="02020603050405020304" pitchFamily="18" charset="0"/>
              </a:rPr>
              <a:t>12.12</a:t>
            </a:r>
            <a:r>
              <a:rPr lang="en-US" sz="2800" dirty="0">
                <a:latin typeface="Times New Roman" panose="02020603050405020304" pitchFamily="18" charset="0"/>
                <a:cs typeface="Times New Roman" panose="02020603050405020304" pitchFamily="18" charset="0"/>
              </a:rPr>
              <a:t>.2021] </a:t>
            </a:r>
            <a:endParaRPr lang="ro-MD" sz="28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800" dirty="0" err="1">
                <a:latin typeface="Times New Roman" panose="02020603050405020304" pitchFamily="18" charset="0"/>
                <a:cs typeface="Times New Roman" panose="02020603050405020304" pitchFamily="18" charset="0"/>
              </a:rPr>
              <a:t>Herz</a:t>
            </a:r>
            <a:r>
              <a:rPr lang="en-US" sz="2800" dirty="0">
                <a:latin typeface="Times New Roman" panose="02020603050405020304" pitchFamily="18" charset="0"/>
                <a:cs typeface="Times New Roman" panose="02020603050405020304" pitchFamily="18" charset="0"/>
              </a:rPr>
              <a:t> John H. Idealist Internationalism and the Security Dilemma. </a:t>
            </a:r>
            <a:r>
              <a:rPr lang="en-US" sz="2800" dirty="0" err="1">
                <a:latin typeface="Times New Roman" panose="02020603050405020304" pitchFamily="18" charset="0"/>
                <a:cs typeface="Times New Roman" panose="02020603050405020304" pitchFamily="18" charset="0"/>
              </a:rPr>
              <a:t>Accesibil</a:t>
            </a:r>
            <a:r>
              <a:rPr lang="en-US" sz="2800" dirty="0">
                <a:latin typeface="Times New Roman" panose="02020603050405020304" pitchFamily="18" charset="0"/>
                <a:cs typeface="Times New Roman" panose="02020603050405020304" pitchFamily="18" charset="0"/>
              </a:rPr>
              <a:t> la: https://pdfcoffee.com/herz-idealist-internationalism-and-the-security-dilemma-pdf-free.html [</a:t>
            </a:r>
            <a:r>
              <a:rPr lang="en-US" sz="2800" dirty="0" err="1">
                <a:latin typeface="Times New Roman" panose="02020603050405020304" pitchFamily="18" charset="0"/>
                <a:cs typeface="Times New Roman" panose="02020603050405020304" pitchFamily="18" charset="0"/>
              </a:rPr>
              <a:t>Accesat</a:t>
            </a:r>
            <a:r>
              <a:rPr lang="en-US" sz="2800" dirty="0">
                <a:latin typeface="Times New Roman" panose="02020603050405020304" pitchFamily="18" charset="0"/>
                <a:cs typeface="Times New Roman" panose="02020603050405020304" pitchFamily="18" charset="0"/>
              </a:rPr>
              <a:t> </a:t>
            </a:r>
            <a:r>
              <a:rPr lang="ro-MD" sz="2800" dirty="0">
                <a:latin typeface="Times New Roman" panose="02020603050405020304" pitchFamily="18" charset="0"/>
                <a:cs typeface="Times New Roman" panose="02020603050405020304" pitchFamily="18" charset="0"/>
              </a:rPr>
              <a:t>12.12</a:t>
            </a:r>
            <a:r>
              <a:rPr lang="en-US" sz="2800" dirty="0">
                <a:latin typeface="Times New Roman" panose="02020603050405020304" pitchFamily="18" charset="0"/>
                <a:cs typeface="Times New Roman" panose="02020603050405020304" pitchFamily="18" charset="0"/>
              </a:rPr>
              <a:t>.2021].</a:t>
            </a:r>
            <a:endParaRPr lang="ro-RO" sz="28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800" dirty="0">
                <a:latin typeface="Times New Roman" panose="02020603050405020304" pitchFamily="18" charset="0"/>
                <a:cs typeface="Times New Roman" panose="02020603050405020304" pitchFamily="18" charset="0"/>
              </a:rPr>
              <a:t>Maslow A. A Theory of Human Motivation. Psychological Review Nr. 50, p.</a:t>
            </a:r>
          </a:p>
          <a:p>
            <a:pPr marL="514350" lvl="0" indent="-514350">
              <a:buFont typeface="+mj-lt"/>
              <a:buAutoNum type="arabicPeriod"/>
            </a:pPr>
            <a:r>
              <a:rPr lang="en-US" sz="2800" dirty="0" err="1">
                <a:latin typeface="Times New Roman" panose="02020603050405020304" pitchFamily="18" charset="0"/>
                <a:cs typeface="Times New Roman" panose="02020603050405020304" pitchFamily="18" charset="0"/>
              </a:rPr>
              <a:t>Mihnea</a:t>
            </a:r>
            <a:r>
              <a:rPr lang="en-US" sz="2800" dirty="0">
                <a:latin typeface="Times New Roman" panose="02020603050405020304" pitchFamily="18" charset="0"/>
                <a:cs typeface="Times New Roman" panose="02020603050405020304" pitchFamily="18" charset="0"/>
              </a:rPr>
              <a:t> Moise. </a:t>
            </a:r>
            <a:r>
              <a:rPr lang="en-US" sz="2800" dirty="0" err="1">
                <a:latin typeface="Times New Roman" panose="02020603050405020304" pitchFamily="18" charset="0"/>
                <a:cs typeface="Times New Roman" panose="02020603050405020304" pitchFamily="18" charset="0"/>
              </a:rPr>
              <a:t>Evoluția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conceptelor</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securitate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Accesibil</a:t>
            </a:r>
            <a:r>
              <a:rPr lang="en-US" sz="2800" dirty="0">
                <a:latin typeface="Times New Roman" panose="02020603050405020304" pitchFamily="18" charset="0"/>
                <a:cs typeface="Times New Roman" panose="02020603050405020304" pitchFamily="18" charset="0"/>
              </a:rPr>
              <a:t> la: </a:t>
            </a:r>
            <a:r>
              <a:rPr lang="en-US" sz="28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https://www.academia.edu/4511256/Evolutia_conceptelor_de_securitate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Accesat</a:t>
            </a:r>
            <a:r>
              <a:rPr lang="en-US" sz="2800" dirty="0">
                <a:latin typeface="Times New Roman" panose="02020603050405020304" pitchFamily="18" charset="0"/>
                <a:cs typeface="Times New Roman" panose="02020603050405020304" pitchFamily="18" charset="0"/>
              </a:rPr>
              <a:t> </a:t>
            </a:r>
            <a:r>
              <a:rPr lang="ro-MD" sz="2800" dirty="0">
                <a:latin typeface="Times New Roman" panose="02020603050405020304" pitchFamily="18" charset="0"/>
                <a:cs typeface="Times New Roman" panose="02020603050405020304" pitchFamily="18" charset="0"/>
              </a:rPr>
              <a:t>12.12</a:t>
            </a:r>
            <a:r>
              <a:rPr lang="en-US" sz="2800" dirty="0">
                <a:latin typeface="Times New Roman" panose="02020603050405020304" pitchFamily="18" charset="0"/>
                <a:cs typeface="Times New Roman" panose="02020603050405020304" pitchFamily="18" charset="0"/>
              </a:rPr>
              <a:t>.2021]</a:t>
            </a:r>
          </a:p>
          <a:p>
            <a:pPr marL="514350" indent="-514350">
              <a:lnSpc>
                <a:spcPct val="120000"/>
              </a:lnSpc>
              <a:buFont typeface="+mj-lt"/>
              <a:buAutoNum type="arabicPeriod"/>
            </a:pPr>
            <a:r>
              <a:rPr lang="en-US" sz="2800" dirty="0" err="1">
                <a:latin typeface="Times New Roman" panose="02020603050405020304" pitchFamily="18" charset="0"/>
                <a:cs typeface="Times New Roman" panose="02020603050405020304" pitchFamily="18" charset="0"/>
              </a:rPr>
              <a:t>Troncă</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Studii</a:t>
            </a:r>
            <a:r>
              <a:rPr lang="en-US" sz="2800" dirty="0">
                <a:latin typeface="Times New Roman" panose="02020603050405020304" pitchFamily="18" charset="0"/>
                <a:cs typeface="Times New Roman" panose="02020603050405020304" pitchFamily="18" charset="0"/>
              </a:rPr>
              <a:t> de Securitate. </a:t>
            </a:r>
            <a:r>
              <a:rPr lang="ru-RU" sz="2800" dirty="0" err="1">
                <a:latin typeface="Times New Roman" panose="02020603050405020304" pitchFamily="18" charset="0"/>
                <a:cs typeface="Times New Roman" panose="02020603050405020304" pitchFamily="18" charset="0"/>
              </a:rPr>
              <a:t>Sibiu</a:t>
            </a:r>
            <a:r>
              <a:rPr lang="ru-RU" sz="2800" dirty="0">
                <a:latin typeface="Times New Roman" panose="02020603050405020304" pitchFamily="18" charset="0"/>
                <a:cs typeface="Times New Roman" panose="02020603050405020304" pitchFamily="18" charset="0"/>
              </a:rPr>
              <a:t>, 2008, </a:t>
            </a:r>
            <a:r>
              <a:rPr lang="ru-RU" sz="2800" dirty="0" err="1">
                <a:latin typeface="Times New Roman" panose="02020603050405020304" pitchFamily="18" charset="0"/>
                <a:cs typeface="Times New Roman" panose="02020603050405020304" pitchFamily="18" charset="0"/>
              </a:rPr>
              <a:t>pag</a:t>
            </a:r>
            <a:r>
              <a:rPr lang="ru-RU" sz="2800" dirty="0">
                <a:latin typeface="Times New Roman" panose="02020603050405020304" pitchFamily="18" charset="0"/>
                <a:cs typeface="Times New Roman" panose="02020603050405020304" pitchFamily="18" charset="0"/>
              </a:rPr>
              <a:t>. 9</a:t>
            </a:r>
            <a:r>
              <a:rPr lang="ro-RO"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lvl="0" indent="0">
              <a:lnSpc>
                <a:spcPct val="12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42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2D7916-62EA-4089-9687-205871B3A63D}"/>
              </a:ext>
            </a:extLst>
          </p:cNvPr>
          <p:cNvSpPr>
            <a:spLocks noGrp="1"/>
          </p:cNvSpPr>
          <p:nvPr>
            <p:ph type="title"/>
          </p:nvPr>
        </p:nvSpPr>
        <p:spPr>
          <a:xfrm>
            <a:off x="6343650" y="365126"/>
            <a:ext cx="5010150" cy="725738"/>
          </a:xfrm>
        </p:spPr>
        <p:txBody>
          <a:bodyPr/>
          <a:lstStyle/>
          <a:p>
            <a:pPr algn="ctr"/>
            <a:r>
              <a:rPr lang="ro-MD" b="1" dirty="0">
                <a:latin typeface="Times New Roman" panose="02020603050405020304" pitchFamily="18" charset="0"/>
                <a:cs typeface="Times New Roman" panose="02020603050405020304" pitchFamily="18" charset="0"/>
              </a:rPr>
              <a:t>INTRODUCERE</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2B9BDDA-670F-449D-BF94-14F061733E58}"/>
              </a:ext>
            </a:extLst>
          </p:cNvPr>
          <p:cNvSpPr>
            <a:spLocks noGrp="1"/>
          </p:cNvSpPr>
          <p:nvPr>
            <p:ph idx="1"/>
          </p:nvPr>
        </p:nvSpPr>
        <p:spPr>
          <a:xfrm>
            <a:off x="292768" y="233447"/>
            <a:ext cx="6050882" cy="2030252"/>
          </a:xfrm>
        </p:spPr>
        <p:txBody>
          <a:bodyPr>
            <a:noAutofit/>
          </a:bodyPr>
          <a:lstStyle/>
          <a:p>
            <a:r>
              <a:rPr lang="ro-RO" sz="2000" dirty="0">
                <a:latin typeface="Times New Roman" panose="02020603050405020304" pitchFamily="18" charset="0"/>
                <a:cs typeface="Times New Roman" panose="02020603050405020304" pitchFamily="18" charset="0"/>
              </a:rPr>
              <a:t>Singura sursă de legitimare a unui stat este capacitatea de a proteja şi menţine drepturile cetăţenilor săi şi de a le asigura mediul prielnic satisfacerii tuturor nevoilor. </a:t>
            </a:r>
          </a:p>
          <a:p>
            <a:r>
              <a:rPr lang="ro-RO" sz="2000" b="1" dirty="0">
                <a:latin typeface="Times New Roman" panose="02020603050405020304" pitchFamily="18" charset="0"/>
                <a:cs typeface="Times New Roman" panose="02020603050405020304" pitchFamily="18" charset="0"/>
              </a:rPr>
              <a:t>Piramida trebuinţelor </a:t>
            </a:r>
            <a:r>
              <a:rPr lang="ro-RO" sz="2000" dirty="0">
                <a:latin typeface="Times New Roman" panose="02020603050405020304" pitchFamily="18" charset="0"/>
                <a:cs typeface="Times New Roman" panose="02020603050405020304" pitchFamily="18" charset="0"/>
              </a:rPr>
              <a:t>formulată de </a:t>
            </a:r>
            <a:r>
              <a:rPr lang="ro-RO" sz="2000" i="1" dirty="0">
                <a:latin typeface="Times New Roman" panose="02020603050405020304" pitchFamily="18" charset="0"/>
                <a:cs typeface="Times New Roman" panose="02020603050405020304" pitchFamily="18" charset="0"/>
              </a:rPr>
              <a:t>Abraham Maslow</a:t>
            </a:r>
            <a:r>
              <a:rPr lang="ro-RO" sz="2000" dirty="0">
                <a:latin typeface="Times New Roman" panose="02020603050405020304" pitchFamily="18" charset="0"/>
                <a:cs typeface="Times New Roman" panose="02020603050405020304" pitchFamily="18" charset="0"/>
              </a:rPr>
              <a:t> plasează nevoia de securitate pe al II-lea nivel de importanţă imediat după nevoile fiziologice.</a:t>
            </a:r>
          </a:p>
        </p:txBody>
      </p:sp>
      <p:sp>
        <p:nvSpPr>
          <p:cNvPr id="6" name="TextBox 5">
            <a:extLst>
              <a:ext uri="{FF2B5EF4-FFF2-40B4-BE49-F238E27FC236}">
                <a16:creationId xmlns:a16="http://schemas.microsoft.com/office/drawing/2014/main" id="{D0899B36-935C-4EC8-AB64-0DF92549CA72}"/>
              </a:ext>
            </a:extLst>
          </p:cNvPr>
          <p:cNvSpPr txBox="1"/>
          <p:nvPr/>
        </p:nvSpPr>
        <p:spPr>
          <a:xfrm>
            <a:off x="6198258" y="4039230"/>
            <a:ext cx="5677790" cy="2585323"/>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l">
              <a:spcBef>
                <a:spcPts val="0"/>
              </a:spcBef>
              <a:buFont typeface="Arial" panose="020B0604020202020204" pitchFamily="34" charset="0"/>
              <a:buChar char="•"/>
            </a:pPr>
            <a:r>
              <a:rPr lang="ro-RO" sz="1800" b="1" dirty="0">
                <a:latin typeface="Times New Roman" panose="02020603050405020304" pitchFamily="18" charset="0"/>
                <a:cs typeface="Times New Roman" panose="02020603050405020304" pitchFamily="18" charset="0"/>
              </a:rPr>
              <a:t>Nevoia de securitate </a:t>
            </a:r>
            <a:r>
              <a:rPr lang="ro-RO" sz="1800" dirty="0">
                <a:latin typeface="Times New Roman" panose="02020603050405020304" pitchFamily="18" charset="0"/>
                <a:cs typeface="Times New Roman" panose="02020603050405020304" pitchFamily="18" charset="0"/>
              </a:rPr>
              <a:t>sau dreptul imprescriptibil al omului la linişte şi bunăstare, fără asigurarea căruia, tot ceea ce se construieşte ca sistem juridic şi institiţional capătă un caracter relativ, uşor schimbător în funcţe de presiunile (riscurile) politice, economice, militare, ecologice sau de orice altă natură.</a:t>
            </a:r>
            <a:endParaRPr lang="ro-RO" dirty="0">
              <a:latin typeface="Times New Roman" panose="02020603050405020304" pitchFamily="18" charset="0"/>
              <a:cs typeface="Times New Roman" panose="02020603050405020304" pitchFamily="18" charset="0"/>
            </a:endParaRPr>
          </a:p>
          <a:p>
            <a:pPr marL="285750" indent="-285750" algn="l">
              <a:spcBef>
                <a:spcPts val="0"/>
              </a:spcBef>
              <a:buFont typeface="Arial" panose="020B0604020202020204" pitchFamily="34" charset="0"/>
              <a:buChar char="•"/>
            </a:pPr>
            <a:r>
              <a:rPr lang="ro-RO" sz="1800" dirty="0">
                <a:latin typeface="Times New Roman" panose="02020603050405020304" pitchFamily="18" charset="0"/>
                <a:cs typeface="Times New Roman" panose="02020603050405020304" pitchFamily="18" charset="0"/>
              </a:rPr>
              <a:t>Într-adevăr, de-a lungul întregii sale istorii, omul a simţit permanent nevoia de stabilitate şi s-a preocupat să-şi asigure agoniseala, proprietatea, hrana şi propria viaţă. </a:t>
            </a:r>
            <a:endParaRPr lang="en-US" sz="1800" dirty="0">
              <a:latin typeface="Times New Roman" panose="02020603050405020304" pitchFamily="18" charset="0"/>
              <a:cs typeface="Times New Roman" panose="02020603050405020304" pitchFamily="18" charset="0"/>
            </a:endParaRPr>
          </a:p>
        </p:txBody>
      </p:sp>
      <p:graphicFrame>
        <p:nvGraphicFramePr>
          <p:cNvPr id="7" name="Схема 6">
            <a:extLst>
              <a:ext uri="{FF2B5EF4-FFF2-40B4-BE49-F238E27FC236}">
                <a16:creationId xmlns:a16="http://schemas.microsoft.com/office/drawing/2014/main" id="{01394328-75D3-4C81-9AAA-E6183CDC1021}"/>
              </a:ext>
            </a:extLst>
          </p:cNvPr>
          <p:cNvGraphicFramePr/>
          <p:nvPr>
            <p:extLst>
              <p:ext uri="{D42A27DB-BD31-4B8C-83A1-F6EECF244321}">
                <p14:modId xmlns:p14="http://schemas.microsoft.com/office/powerpoint/2010/main" val="247175237"/>
              </p:ext>
            </p:extLst>
          </p:nvPr>
        </p:nvGraphicFramePr>
        <p:xfrm>
          <a:off x="0" y="2118732"/>
          <a:ext cx="6343650" cy="467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Outsourcing Security: What Small Businesses Need to Know - Small Business  Computing">
            <a:extLst>
              <a:ext uri="{FF2B5EF4-FFF2-40B4-BE49-F238E27FC236}">
                <a16:creationId xmlns:a16="http://schemas.microsoft.com/office/drawing/2014/main" id="{5F259D3A-8245-42A1-8E44-46966EF796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17" y="936422"/>
            <a:ext cx="3825883" cy="299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7A8C09-AA80-4138-9D78-5537485EAE6C}"/>
              </a:ext>
            </a:extLst>
          </p:cNvPr>
          <p:cNvSpPr>
            <a:spLocks noGrp="1"/>
          </p:cNvSpPr>
          <p:nvPr>
            <p:ph type="title"/>
          </p:nvPr>
        </p:nvSpPr>
        <p:spPr>
          <a:xfrm>
            <a:off x="289932" y="365125"/>
            <a:ext cx="11653024" cy="816903"/>
          </a:xfrm>
        </p:spPr>
        <p:txBody>
          <a:bodyPr>
            <a:normAutofit fontScale="90000"/>
          </a:bodyPr>
          <a:lstStyle/>
          <a:p>
            <a:pPr algn="ctr"/>
            <a:r>
              <a:rPr lang="ro-MD" sz="2800" b="1" dirty="0">
                <a:latin typeface="Times New Roman" panose="02020603050405020304" pitchFamily="18" charset="0"/>
                <a:cs typeface="Times New Roman" panose="02020603050405020304" pitchFamily="18" charset="0"/>
              </a:rPr>
              <a:t>1. DEZVOLTAREA CONCEPTULUI DE </a:t>
            </a:r>
            <a:r>
              <a:rPr lang="ro-MD" sz="2800" b="1" i="1" dirty="0">
                <a:latin typeface="Times New Roman" panose="02020603050405020304" pitchFamily="18" charset="0"/>
                <a:cs typeface="Times New Roman" panose="02020603050405020304" pitchFamily="18" charset="0"/>
              </a:rPr>
              <a:t>SECURITATE INTERNAȚIONALĂ</a:t>
            </a:r>
            <a:endParaRPr lang="en-US"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57952C1-7683-4659-9761-F3D098C79B03}"/>
              </a:ext>
            </a:extLst>
          </p:cNvPr>
          <p:cNvSpPr>
            <a:spLocks noGrp="1"/>
          </p:cNvSpPr>
          <p:nvPr>
            <p:ph idx="1"/>
          </p:nvPr>
        </p:nvSpPr>
        <p:spPr>
          <a:xfrm>
            <a:off x="249046" y="1182028"/>
            <a:ext cx="5081238" cy="5475250"/>
          </a:xfrm>
        </p:spPr>
        <p:txBody>
          <a:bodyPr>
            <a:normAutofit fontScale="92500" lnSpcReduction="20000"/>
          </a:bodyPr>
          <a:lstStyle/>
          <a:p>
            <a:pPr algn="l">
              <a:lnSpc>
                <a:spcPct val="120000"/>
              </a:lnSpc>
            </a:pPr>
            <a:r>
              <a:rPr lang="ro-RO" sz="2000" dirty="0">
                <a:latin typeface="Times New Roman" panose="02020603050405020304" pitchFamily="18" charset="0"/>
                <a:cs typeface="Times New Roman" panose="02020603050405020304" pitchFamily="18" charset="0"/>
              </a:rPr>
              <a:t>Singurul concept care poate răspunde acestor deziderate (siguranţă şi stabilitate) este </a:t>
            </a:r>
            <a:r>
              <a:rPr lang="ro-RO" sz="2000" b="1" i="1" dirty="0">
                <a:latin typeface="Times New Roman" panose="02020603050405020304" pitchFamily="18" charset="0"/>
                <a:cs typeface="Times New Roman" panose="02020603050405020304" pitchFamily="18" charset="0"/>
              </a:rPr>
              <a:t>conceptul de securitate</a:t>
            </a:r>
            <a:r>
              <a:rPr lang="ro-RO" sz="2000" dirty="0">
                <a:latin typeface="Times New Roman" panose="02020603050405020304" pitchFamily="18" charset="0"/>
                <a:cs typeface="Times New Roman" panose="02020603050405020304" pitchFamily="18" charset="0"/>
              </a:rPr>
              <a:t>. </a:t>
            </a:r>
          </a:p>
          <a:p>
            <a:pPr algn="l">
              <a:lnSpc>
                <a:spcPct val="120000"/>
              </a:lnSpc>
            </a:pPr>
            <a:r>
              <a:rPr lang="ro-RO" sz="2000" dirty="0">
                <a:latin typeface="Times New Roman" panose="02020603050405020304" pitchFamily="18" charset="0"/>
                <a:cs typeface="Times New Roman" panose="02020603050405020304" pitchFamily="18" charset="0"/>
              </a:rPr>
              <a:t>Realizarea securității denotă elaborarea unei strategii, respectiv: fixarea priorităţilor faţă de un context geopolitic, de resurse, de alianţe, dar şi de loialitatea faţă de aliaţi, de planificare, şi, nu în ultimul rând, de management (experienţa conducerii).</a:t>
            </a:r>
            <a:endParaRPr lang="ru-RU" sz="2000" dirty="0">
              <a:latin typeface="Times New Roman" panose="02020603050405020304" pitchFamily="18" charset="0"/>
              <a:cs typeface="Times New Roman" panose="02020603050405020304" pitchFamily="18" charset="0"/>
            </a:endParaRPr>
          </a:p>
          <a:p>
            <a:pPr>
              <a:lnSpc>
                <a:spcPct val="120000"/>
              </a:lnSpc>
            </a:pPr>
            <a:r>
              <a:rPr lang="ro-RO" sz="2000" dirty="0">
                <a:latin typeface="Times New Roman" panose="02020603050405020304" pitchFamily="18" charset="0"/>
                <a:cs typeface="Times New Roman" panose="02020603050405020304" pitchFamily="18" charset="0"/>
              </a:rPr>
              <a:t>Pentru realizarea strategiei de securitate fiecare guvern îşi asumă </a:t>
            </a:r>
            <a:r>
              <a:rPr lang="ro-RO" sz="2000" b="1" dirty="0">
                <a:latin typeface="Times New Roman" panose="02020603050405020304" pitchFamily="18" charset="0"/>
                <a:cs typeface="Times New Roman" panose="02020603050405020304" pitchFamily="18" charset="0"/>
              </a:rPr>
              <a:t>politica de securitate </a:t>
            </a:r>
            <a:r>
              <a:rPr lang="ro-RO" sz="2000" dirty="0">
                <a:latin typeface="Times New Roman" panose="02020603050405020304" pitchFamily="18" charset="0"/>
                <a:cs typeface="Times New Roman" panose="02020603050405020304" pitchFamily="18" charset="0"/>
              </a:rPr>
              <a:t>capabilă să satisfacă întreaga gamă de probleme din domeniul securităţii naţionale, iar politica de securitate include: </a:t>
            </a:r>
            <a:endParaRPr lang="ru-RU" sz="2000" b="1" dirty="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ü"/>
            </a:pPr>
            <a:r>
              <a:rPr lang="ro-RO" sz="2000" i="1" dirty="0">
                <a:latin typeface="Times New Roman" panose="02020603050405020304" pitchFamily="18" charset="0"/>
                <a:cs typeface="Times New Roman" panose="02020603050405020304" pitchFamily="18" charset="0"/>
              </a:rPr>
              <a:t>Sistemul legislativ;</a:t>
            </a:r>
          </a:p>
          <a:p>
            <a:pPr>
              <a:lnSpc>
                <a:spcPct val="120000"/>
              </a:lnSpc>
              <a:spcBef>
                <a:spcPts val="0"/>
              </a:spcBef>
              <a:buFont typeface="Wingdings" panose="05000000000000000000" pitchFamily="2" charset="2"/>
              <a:buChar char="ü"/>
            </a:pPr>
            <a:r>
              <a:rPr lang="ro-RO" sz="2000" i="1" dirty="0">
                <a:latin typeface="Times New Roman" panose="02020603050405020304" pitchFamily="18" charset="0"/>
                <a:cs typeface="Times New Roman" panose="02020603050405020304" pitchFamily="18" charset="0"/>
              </a:rPr>
              <a:t>Sistemul instituţional;</a:t>
            </a:r>
          </a:p>
          <a:p>
            <a:pPr>
              <a:lnSpc>
                <a:spcPct val="120000"/>
              </a:lnSpc>
              <a:spcBef>
                <a:spcPts val="0"/>
              </a:spcBef>
              <a:buFont typeface="Wingdings" panose="05000000000000000000" pitchFamily="2" charset="2"/>
              <a:buChar char="ü"/>
            </a:pPr>
            <a:r>
              <a:rPr lang="ro-RO" sz="2000" i="1" dirty="0">
                <a:latin typeface="Times New Roman" panose="02020603050405020304" pitchFamily="18" charset="0"/>
                <a:cs typeface="Times New Roman" panose="02020603050405020304" pitchFamily="18" charset="0"/>
              </a:rPr>
              <a:t>Sistemul resurselor materiale şi umane etc.</a:t>
            </a:r>
            <a:endParaRPr lang="en-US" sz="2000" i="1"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89D9203D-167C-409E-A4A2-689C81DA442E}"/>
              </a:ext>
            </a:extLst>
          </p:cNvPr>
          <p:cNvGraphicFramePr/>
          <p:nvPr>
            <p:extLst>
              <p:ext uri="{D42A27DB-BD31-4B8C-83A1-F6EECF244321}">
                <p14:modId xmlns:p14="http://schemas.microsoft.com/office/powerpoint/2010/main" val="3397142624"/>
              </p:ext>
            </p:extLst>
          </p:nvPr>
        </p:nvGraphicFramePr>
        <p:xfrm>
          <a:off x="5330284" y="1699246"/>
          <a:ext cx="6560671" cy="249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6BECB8A-F9F4-454E-9818-906AFD0B1E2B}"/>
              </a:ext>
            </a:extLst>
          </p:cNvPr>
          <p:cNvSpPr txBox="1"/>
          <p:nvPr/>
        </p:nvSpPr>
        <p:spPr>
          <a:xfrm>
            <a:off x="5792715" y="1182028"/>
            <a:ext cx="6098240" cy="830997"/>
          </a:xfrm>
          <a:prstGeom prst="rect">
            <a:avLst/>
          </a:prstGeom>
          <a:noFill/>
        </p:spPr>
        <p:txBody>
          <a:bodyPr wrap="square">
            <a:spAutoFit/>
          </a:bodyPr>
          <a:lstStyle/>
          <a:p>
            <a:pPr lvl="0" algn="ctr"/>
            <a:r>
              <a:rPr lang="ro-RO" sz="2400" b="1" dirty="0">
                <a:latin typeface="Times New Roman" panose="02020603050405020304" pitchFamily="18" charset="0"/>
                <a:cs typeface="Times New Roman" panose="02020603050405020304" pitchFamily="18" charset="0"/>
              </a:rPr>
              <a:t>Din punct de vedere semantic, </a:t>
            </a:r>
          </a:p>
          <a:p>
            <a:pPr lvl="0" algn="ctr"/>
            <a:r>
              <a:rPr lang="ro-RO" sz="2400" b="1" dirty="0">
                <a:latin typeface="Times New Roman" panose="02020603050405020304" pitchFamily="18" charset="0"/>
                <a:cs typeface="Times New Roman" panose="02020603050405020304" pitchFamily="18" charset="0"/>
              </a:rPr>
              <a:t>prin securitate se înţelege: </a:t>
            </a:r>
            <a:endParaRPr lang="en-US" sz="2400" b="1" dirty="0">
              <a:latin typeface="Times New Roman" panose="02020603050405020304" pitchFamily="18" charset="0"/>
              <a:cs typeface="Times New Roman" pitchFamily="18" charset="0"/>
            </a:endParaRPr>
          </a:p>
        </p:txBody>
      </p:sp>
      <p:pic>
        <p:nvPicPr>
          <p:cNvPr id="4098" name="Picture 2" descr="Important Network Infrastructure Security Trends For 2021 - EES Corporation">
            <a:extLst>
              <a:ext uri="{FF2B5EF4-FFF2-40B4-BE49-F238E27FC236}">
                <a16:creationId xmlns:a16="http://schemas.microsoft.com/office/drawing/2014/main" id="{E513DC88-F576-4140-98A0-2257C4964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2675" y="3942938"/>
            <a:ext cx="4091544" cy="291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34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AD97C4-CEEC-4641-A2B5-6E980A9D58D8}"/>
              </a:ext>
            </a:extLst>
          </p:cNvPr>
          <p:cNvSpPr>
            <a:spLocks noGrp="1"/>
          </p:cNvSpPr>
          <p:nvPr>
            <p:ph idx="1"/>
          </p:nvPr>
        </p:nvSpPr>
        <p:spPr>
          <a:xfrm>
            <a:off x="313764" y="279214"/>
            <a:ext cx="11618258" cy="702422"/>
          </a:xfrm>
        </p:spPr>
        <p:txBody>
          <a:bodyPr>
            <a:normAutofit fontScale="62500" lnSpcReduction="20000"/>
          </a:bodyPr>
          <a:lstStyle/>
          <a:p>
            <a:pPr algn="just">
              <a:lnSpc>
                <a:spcPct val="120000"/>
              </a:lnSpc>
            </a:pPr>
            <a:r>
              <a:rPr lang="ro-RO" sz="2800" dirty="0">
                <a:latin typeface="Times New Roman" panose="02020603050405020304" pitchFamily="18" charset="0"/>
                <a:cs typeface="Times New Roman" panose="02020603050405020304" pitchFamily="18" charset="0"/>
              </a:rPr>
              <a:t>O definire a termenului de securitate prin care se garantează existenţa naţional-statală, precum şi drepturile şi libertăţile fundamentale ale cetățenilor ar putea face referire la ansamblul proceselor, acţiunilor şi măsurilor de natură:</a:t>
            </a:r>
            <a:endParaRPr lang="en-US" sz="2800"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DD79FFA1-E401-4515-A948-A6E52CBB2A57}"/>
              </a:ext>
            </a:extLst>
          </p:cNvPr>
          <p:cNvGraphicFramePr/>
          <p:nvPr>
            <p:extLst>
              <p:ext uri="{D42A27DB-BD31-4B8C-83A1-F6EECF244321}">
                <p14:modId xmlns:p14="http://schemas.microsoft.com/office/powerpoint/2010/main" val="2560229880"/>
              </p:ext>
            </p:extLst>
          </p:nvPr>
        </p:nvGraphicFramePr>
        <p:xfrm>
          <a:off x="313764" y="981636"/>
          <a:ext cx="1161825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F510623-0EA3-4399-B782-16DBB5E93B27}"/>
              </a:ext>
            </a:extLst>
          </p:cNvPr>
          <p:cNvSpPr txBox="1"/>
          <p:nvPr/>
        </p:nvSpPr>
        <p:spPr>
          <a:xfrm>
            <a:off x="313764" y="2325905"/>
            <a:ext cx="6006354" cy="461665"/>
          </a:xfrm>
          <a:prstGeom prst="rect">
            <a:avLst/>
          </a:prstGeom>
          <a:noFill/>
        </p:spPr>
        <p:txBody>
          <a:bodyPr wrap="square">
            <a:spAutoFit/>
          </a:bodyPr>
          <a:lstStyle/>
          <a:p>
            <a:pPr lvl="0"/>
            <a:r>
              <a:rPr lang="ro-RO" sz="2400" b="1" dirty="0">
                <a:latin typeface="Times New Roman" panose="02020603050405020304" pitchFamily="18" charset="0"/>
                <a:cs typeface="Times New Roman" panose="02020603050405020304" pitchFamily="18" charset="0"/>
              </a:rPr>
              <a:t>Evoluţia istorică a termenului de securitate</a:t>
            </a:r>
            <a:endParaRPr lang="en-US" sz="2400" b="1" dirty="0">
              <a:latin typeface="Times New Roman" panose="02020603050405020304" pitchFamily="18" charset="0"/>
              <a:cs typeface="Times New Roman" panose="02020603050405020304" pitchFamily="18" charset="0"/>
            </a:endParaRPr>
          </a:p>
        </p:txBody>
      </p:sp>
      <p:graphicFrame>
        <p:nvGraphicFramePr>
          <p:cNvPr id="7" name="Схема 6">
            <a:extLst>
              <a:ext uri="{FF2B5EF4-FFF2-40B4-BE49-F238E27FC236}">
                <a16:creationId xmlns:a16="http://schemas.microsoft.com/office/drawing/2014/main" id="{8325652E-3E4B-447C-810E-E3A61D74A078}"/>
              </a:ext>
            </a:extLst>
          </p:cNvPr>
          <p:cNvGraphicFramePr/>
          <p:nvPr>
            <p:extLst>
              <p:ext uri="{D42A27DB-BD31-4B8C-83A1-F6EECF244321}">
                <p14:modId xmlns:p14="http://schemas.microsoft.com/office/powerpoint/2010/main" val="822757690"/>
              </p:ext>
            </p:extLst>
          </p:nvPr>
        </p:nvGraphicFramePr>
        <p:xfrm>
          <a:off x="135965" y="2787570"/>
          <a:ext cx="6006354" cy="39424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a:extLst>
              <a:ext uri="{FF2B5EF4-FFF2-40B4-BE49-F238E27FC236}">
                <a16:creationId xmlns:a16="http://schemas.microsoft.com/office/drawing/2014/main" id="{2F696B92-0F6F-40E0-8976-9AF7B4F92AD4}"/>
              </a:ext>
            </a:extLst>
          </p:cNvPr>
          <p:cNvGraphicFramePr/>
          <p:nvPr>
            <p:extLst>
              <p:ext uri="{D42A27DB-BD31-4B8C-83A1-F6EECF244321}">
                <p14:modId xmlns:p14="http://schemas.microsoft.com/office/powerpoint/2010/main" val="1832042658"/>
              </p:ext>
            </p:extLst>
          </p:nvPr>
        </p:nvGraphicFramePr>
        <p:xfrm>
          <a:off x="6465377" y="2449689"/>
          <a:ext cx="5644444" cy="43118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5880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F8C1454-995D-48A2-ADA0-82FE7BD2E98A}"/>
              </a:ext>
            </a:extLst>
          </p:cNvPr>
          <p:cNvSpPr>
            <a:spLocks noGrp="1"/>
          </p:cNvSpPr>
          <p:nvPr>
            <p:ph idx="1"/>
          </p:nvPr>
        </p:nvSpPr>
        <p:spPr>
          <a:xfrm>
            <a:off x="307624" y="203201"/>
            <a:ext cx="8294509" cy="3115732"/>
          </a:xfrm>
        </p:spPr>
        <p:txBody>
          <a:bodyPr>
            <a:noAutofit/>
          </a:bodyPr>
          <a:lstStyle/>
          <a:p>
            <a:pPr algn="l">
              <a:lnSpc>
                <a:spcPct val="110000"/>
              </a:lnSpc>
            </a:pPr>
            <a:r>
              <a:rPr lang="ro-RO" sz="1600" dirty="0">
                <a:solidFill>
                  <a:schemeClr val="tx2">
                    <a:lumMod val="10000"/>
                  </a:schemeClr>
                </a:solidFill>
                <a:latin typeface="Times New Roman" panose="02020603050405020304" pitchFamily="18" charset="0"/>
                <a:cs typeface="Times New Roman" panose="02020603050405020304" pitchFamily="18" charset="0"/>
              </a:rPr>
              <a:t>Conceptul de </a:t>
            </a:r>
            <a:r>
              <a:rPr lang="ro-RO" sz="1600" i="1" dirty="0">
                <a:solidFill>
                  <a:schemeClr val="tx2">
                    <a:lumMod val="10000"/>
                  </a:schemeClr>
                </a:solidFill>
                <a:latin typeface="Times New Roman" panose="02020603050405020304" pitchFamily="18" charset="0"/>
                <a:cs typeface="Times New Roman" panose="02020603050405020304" pitchFamily="18" charset="0"/>
              </a:rPr>
              <a:t>securitate</a:t>
            </a:r>
            <a:r>
              <a:rPr lang="ro-RO" sz="1600" dirty="0">
                <a:solidFill>
                  <a:schemeClr val="tx2">
                    <a:lumMod val="10000"/>
                  </a:schemeClr>
                </a:solidFill>
                <a:latin typeface="Times New Roman" panose="02020603050405020304" pitchFamily="18" charset="0"/>
                <a:cs typeface="Times New Roman" panose="02020603050405020304" pitchFamily="18" charset="0"/>
              </a:rPr>
              <a:t> nu are o definiţie unanim acceptată, evidenţiindu-se o ambiguitate rezultată din caracterul complex al domeniului, accentuată de faptul că în viaţa politică internă a statelor sub acoperirea securităţii naţionale sunt invocate o serie largă de activităţi publice.</a:t>
            </a:r>
          </a:p>
          <a:p>
            <a:pPr algn="l">
              <a:lnSpc>
                <a:spcPct val="110000"/>
              </a:lnSpc>
            </a:pPr>
            <a:r>
              <a:rPr lang="ro-RO" sz="1600" dirty="0">
                <a:solidFill>
                  <a:schemeClr val="tx2">
                    <a:lumMod val="10000"/>
                  </a:schemeClr>
                </a:solidFill>
                <a:latin typeface="Times New Roman" panose="02020603050405020304" pitchFamily="18" charset="0"/>
                <a:cs typeface="Times New Roman" panose="02020603050405020304" pitchFamily="18" charset="0"/>
              </a:rPr>
              <a:t>Conceptele de securitate au fost asociate cu apărarea, organismul militar, armamentele, raportul de forţe, strategiile şi tacticile. Conform unor definiţii clasice, securitatea poate indica situaţia unei ţări protejate împotriva agresiunilor existente.</a:t>
            </a:r>
            <a:endParaRPr lang="ru-RU" sz="1600" dirty="0">
              <a:solidFill>
                <a:schemeClr val="tx2">
                  <a:lumMod val="10000"/>
                </a:schemeClr>
              </a:solidFill>
              <a:latin typeface="Times New Roman" panose="02020603050405020304" pitchFamily="18" charset="0"/>
              <a:cs typeface="Times New Roman" panose="02020603050405020304" pitchFamily="18" charset="0"/>
            </a:endParaRPr>
          </a:p>
          <a:p>
            <a:pPr>
              <a:lnSpc>
                <a:spcPct val="110000"/>
              </a:lnSpc>
            </a:pPr>
            <a:r>
              <a:rPr lang="ro-RO" sz="1600" dirty="0">
                <a:solidFill>
                  <a:schemeClr val="tx2">
                    <a:lumMod val="10000"/>
                  </a:schemeClr>
                </a:solidFill>
                <a:latin typeface="Times New Roman" panose="02020603050405020304" pitchFamily="18" charset="0"/>
                <a:cs typeface="Times New Roman" panose="02020603050405020304" pitchFamily="18" charset="0"/>
              </a:rPr>
              <a:t>Termenul de securitate se extinde mult dincolo de afacerile militare şi poate include aşa-numitele aspecte ne-militare. Conceptul de securitate tinde să devină mult mai evaziv cu cât chestiunile militare sunt luate mai puţin în considerare. Teoretic, conceptul de securitate operează la toate cele trei nivele de analiză:</a:t>
            </a:r>
            <a:endParaRPr lang="en-US" sz="1600"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0E07789F-214B-4414-8E50-DCD323D3463B}"/>
              </a:ext>
            </a:extLst>
          </p:cNvPr>
          <p:cNvGraphicFramePr/>
          <p:nvPr>
            <p:extLst>
              <p:ext uri="{D42A27DB-BD31-4B8C-83A1-F6EECF244321}">
                <p14:modId xmlns:p14="http://schemas.microsoft.com/office/powerpoint/2010/main" val="968785269"/>
              </p:ext>
            </p:extLst>
          </p:nvPr>
        </p:nvGraphicFramePr>
        <p:xfrm>
          <a:off x="8376356" y="313268"/>
          <a:ext cx="3508020" cy="377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A1E2386-1560-4155-AA5D-0856C7774EEB}"/>
              </a:ext>
            </a:extLst>
          </p:cNvPr>
          <p:cNvSpPr txBox="1"/>
          <p:nvPr/>
        </p:nvSpPr>
        <p:spPr>
          <a:xfrm>
            <a:off x="217310" y="3440248"/>
            <a:ext cx="8159045" cy="646331"/>
          </a:xfrm>
          <a:prstGeom prst="rect">
            <a:avLst/>
          </a:prstGeom>
          <a:noFill/>
        </p:spPr>
        <p:txBody>
          <a:bodyPr wrap="square">
            <a:spAutoFit/>
          </a:bodyPr>
          <a:lstStyle/>
          <a:p>
            <a:pPr algn="l">
              <a:spcBef>
                <a:spcPct val="0"/>
              </a:spcBef>
              <a:defRPr/>
            </a:pPr>
            <a:r>
              <a:rPr lang="ro-RO" b="1" dirty="0">
                <a:solidFill>
                  <a:schemeClr val="tx2">
                    <a:lumMod val="10000"/>
                  </a:schemeClr>
                </a:solidFill>
                <a:latin typeface="Times New Roman" panose="02020603050405020304" pitchFamily="18" charset="0"/>
                <a:cs typeface="Times New Roman" panose="02020603050405020304" pitchFamily="18" charset="0"/>
              </a:rPr>
              <a:t>	</a:t>
            </a:r>
            <a:r>
              <a:rPr lang="ro-RO" sz="1800" b="1" dirty="0">
                <a:solidFill>
                  <a:schemeClr val="tx2">
                    <a:lumMod val="10000"/>
                  </a:schemeClr>
                </a:solidFill>
                <a:latin typeface="Times New Roman" panose="02020603050405020304" pitchFamily="18" charset="0"/>
                <a:cs typeface="Times New Roman" panose="02020603050405020304" pitchFamily="18" charset="0"/>
              </a:rPr>
              <a:t>Câteva exemple privind modalităţile de definire a securităţii naţionale de către mediul academic:</a:t>
            </a:r>
            <a:endParaRPr lang="en-US" sz="1800" b="1" dirty="0">
              <a:solidFill>
                <a:schemeClr val="tx2">
                  <a:lumMod val="10000"/>
                </a:schemeClr>
              </a:solidFill>
              <a:latin typeface="Times New Roman" panose="02020603050405020304" pitchFamily="18" charset="0"/>
              <a:cs typeface="Times New Roman" pitchFamily="18" charset="0"/>
            </a:endParaRPr>
          </a:p>
        </p:txBody>
      </p:sp>
      <p:graphicFrame>
        <p:nvGraphicFramePr>
          <p:cNvPr id="7" name="Схема 6">
            <a:extLst>
              <a:ext uri="{FF2B5EF4-FFF2-40B4-BE49-F238E27FC236}">
                <a16:creationId xmlns:a16="http://schemas.microsoft.com/office/drawing/2014/main" id="{D79574CC-0490-4200-982B-79D9AA097AC0}"/>
              </a:ext>
            </a:extLst>
          </p:cNvPr>
          <p:cNvGraphicFramePr/>
          <p:nvPr>
            <p:extLst>
              <p:ext uri="{D42A27DB-BD31-4B8C-83A1-F6EECF244321}">
                <p14:modId xmlns:p14="http://schemas.microsoft.com/office/powerpoint/2010/main" val="898595050"/>
              </p:ext>
            </p:extLst>
          </p:nvPr>
        </p:nvGraphicFramePr>
        <p:xfrm>
          <a:off x="0" y="3962399"/>
          <a:ext cx="12033956" cy="28956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123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DEDACF-114B-4E3F-946E-B1E1ABDD0F63}"/>
              </a:ext>
            </a:extLst>
          </p:cNvPr>
          <p:cNvSpPr>
            <a:spLocks noGrp="1"/>
          </p:cNvSpPr>
          <p:nvPr>
            <p:ph type="title"/>
          </p:nvPr>
        </p:nvSpPr>
        <p:spPr/>
        <p:txBody>
          <a:bodyPr>
            <a:normAutofit/>
          </a:bodyPr>
          <a:lstStyle/>
          <a:p>
            <a:pPr algn="ctr"/>
            <a:r>
              <a:rPr lang="ro-MD" b="1" dirty="0">
                <a:latin typeface="Times New Roman" panose="02020603050405020304" pitchFamily="18" charset="0"/>
                <a:cs typeface="Times New Roman" panose="02020603050405020304" pitchFamily="18" charset="0"/>
              </a:rPr>
              <a:t>2. CONCEPTUL DE SECURITE: ELEMENTE ȘI DIMENSIUNI</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CB0D520-73D2-44D1-B84B-388510B42A06}"/>
              </a:ext>
            </a:extLst>
          </p:cNvPr>
          <p:cNvSpPr>
            <a:spLocks noGrp="1"/>
          </p:cNvSpPr>
          <p:nvPr>
            <p:ph idx="1"/>
          </p:nvPr>
        </p:nvSpPr>
        <p:spPr>
          <a:xfrm>
            <a:off x="263047" y="1690687"/>
            <a:ext cx="4659682" cy="5023263"/>
          </a:xfrm>
        </p:spPr>
        <p:txBody>
          <a:bodyPr>
            <a:normAutofit fontScale="92500" lnSpcReduction="20000"/>
          </a:bodyPr>
          <a:lstStyle/>
          <a:p>
            <a:pPr>
              <a:lnSpc>
                <a:spcPct val="100000"/>
              </a:lnSpc>
            </a:pPr>
            <a:r>
              <a:rPr lang="ro-RO" sz="2800" dirty="0">
                <a:solidFill>
                  <a:schemeClr val="tx2">
                    <a:lumMod val="10000"/>
                  </a:schemeClr>
                </a:solidFill>
                <a:latin typeface="Times New Roman" panose="02020603050405020304" pitchFamily="18" charset="0"/>
                <a:cs typeface="Times New Roman" panose="02020603050405020304" pitchFamily="18" charset="0"/>
              </a:rPr>
              <a:t>Conceptul de securitate poate fi echivalent cu sintagma „absenţa pericolului”, iar cel de „insecuritate” cu sintagma „prezenţa pericolului”. </a:t>
            </a:r>
            <a:endParaRPr lang="ru-RU" sz="2800" dirty="0">
              <a:solidFill>
                <a:schemeClr val="tx2">
                  <a:lumMod val="10000"/>
                </a:schemeClr>
              </a:solidFill>
              <a:latin typeface="Times New Roman" panose="02020603050405020304" pitchFamily="18" charset="0"/>
              <a:cs typeface="Times New Roman" panose="02020603050405020304" pitchFamily="18" charset="0"/>
            </a:endParaRPr>
          </a:p>
          <a:p>
            <a:pPr>
              <a:lnSpc>
                <a:spcPct val="100000"/>
              </a:lnSpc>
            </a:pPr>
            <a:r>
              <a:rPr lang="ro-RO" sz="2800" dirty="0">
                <a:solidFill>
                  <a:schemeClr val="tx2">
                    <a:lumMod val="10000"/>
                  </a:schemeClr>
                </a:solidFill>
                <a:latin typeface="Times New Roman" panose="02020603050405020304" pitchFamily="18" charset="0"/>
                <a:cs typeface="Times New Roman" panose="02020603050405020304" pitchFamily="18" charset="0"/>
              </a:rPr>
              <a:t>Prin urmare, unei securităţi ridicate îi corespunde un pericol scăzut, iar unei securităţi scăzute îi corespunde un pericol ridicat.</a:t>
            </a:r>
          </a:p>
          <a:p>
            <a:pPr>
              <a:lnSpc>
                <a:spcPct val="100000"/>
              </a:lnSpc>
            </a:pPr>
            <a:r>
              <a:rPr lang="ro-RO" sz="2800" dirty="0">
                <a:latin typeface="Times New Roman" panose="02020603050405020304" pitchFamily="18" charset="0"/>
                <a:cs typeface="Times New Roman" panose="02020603050405020304" pitchFamily="18" charset="0"/>
              </a:rPr>
              <a:t>Un alt mod de a privi securitatea îl constituie raportul dintre cele trei </a:t>
            </a:r>
            <a:r>
              <a:rPr lang="ro-RO" sz="2800" b="1" dirty="0">
                <a:latin typeface="Times New Roman" panose="02020603050405020304" pitchFamily="18" charset="0"/>
                <a:cs typeface="Times New Roman" panose="02020603050405020304" pitchFamily="18" charset="0"/>
              </a:rPr>
              <a:t>elemente fundamentale </a:t>
            </a:r>
            <a:r>
              <a:rPr lang="ro-RO" sz="2800" dirty="0">
                <a:latin typeface="Times New Roman" panose="02020603050405020304" pitchFamily="18" charset="0"/>
                <a:cs typeface="Times New Roman" panose="02020603050405020304" pitchFamily="18" charset="0"/>
              </a:rPr>
              <a:t>ale acesteia:</a:t>
            </a:r>
            <a:endParaRPr lang="ro-RO" sz="2800" b="0" noProof="0"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C779F7E0-FADE-429D-B23B-74DE1DA5D572}"/>
              </a:ext>
            </a:extLst>
          </p:cNvPr>
          <p:cNvGraphicFramePr/>
          <p:nvPr>
            <p:extLst>
              <p:ext uri="{D42A27DB-BD31-4B8C-83A1-F6EECF244321}">
                <p14:modId xmlns:p14="http://schemas.microsoft.com/office/powerpoint/2010/main" val="2710289252"/>
              </p:ext>
            </p:extLst>
          </p:nvPr>
        </p:nvGraphicFramePr>
        <p:xfrm>
          <a:off x="5185775" y="1690687"/>
          <a:ext cx="6865655" cy="502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97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8B40D71-7D4B-44CD-921A-787C178DD2C3}"/>
              </a:ext>
            </a:extLst>
          </p:cNvPr>
          <p:cNvSpPr>
            <a:spLocks noGrp="1"/>
          </p:cNvSpPr>
          <p:nvPr>
            <p:ph idx="1"/>
          </p:nvPr>
        </p:nvSpPr>
        <p:spPr>
          <a:xfrm>
            <a:off x="1397291" y="201820"/>
            <a:ext cx="9733767" cy="679580"/>
          </a:xfrm>
        </p:spPr>
        <p:txBody>
          <a:bodyPr>
            <a:normAutofit/>
          </a:bodyPr>
          <a:lstStyle/>
          <a:p>
            <a:pPr marL="0" indent="0" algn="ctr">
              <a:buNone/>
            </a:pPr>
            <a:r>
              <a:rPr lang="ro-MD" sz="3600" b="1" dirty="0">
                <a:latin typeface="Times New Roman" panose="02020603050405020304" pitchFamily="18" charset="0"/>
                <a:cs typeface="Times New Roman" panose="02020603050405020304" pitchFamily="18" charset="0"/>
              </a:rPr>
              <a:t>Securitatea are o dimensiunea multiplă: </a:t>
            </a:r>
            <a:endParaRPr lang="en-US" sz="3600" b="1"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25465218-3A57-40B3-957B-D104A49A9B51}"/>
              </a:ext>
            </a:extLst>
          </p:cNvPr>
          <p:cNvGraphicFramePr/>
          <p:nvPr>
            <p:extLst>
              <p:ext uri="{D42A27DB-BD31-4B8C-83A1-F6EECF244321}">
                <p14:modId xmlns:p14="http://schemas.microsoft.com/office/powerpoint/2010/main" val="2876192400"/>
              </p:ext>
            </p:extLst>
          </p:nvPr>
        </p:nvGraphicFramePr>
        <p:xfrm>
          <a:off x="374737" y="989555"/>
          <a:ext cx="11442526" cy="5558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33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852154A1-2C98-4DD2-B992-1A71EA562224}"/>
              </a:ext>
            </a:extLst>
          </p:cNvPr>
          <p:cNvGraphicFramePr>
            <a:graphicFrameLocks noGrp="1"/>
          </p:cNvGraphicFramePr>
          <p:nvPr>
            <p:ph idx="1"/>
            <p:extLst>
              <p:ext uri="{D42A27DB-BD31-4B8C-83A1-F6EECF244321}">
                <p14:modId xmlns:p14="http://schemas.microsoft.com/office/powerpoint/2010/main" val="588651401"/>
              </p:ext>
            </p:extLst>
          </p:nvPr>
        </p:nvGraphicFramePr>
        <p:xfrm>
          <a:off x="368490" y="286602"/>
          <a:ext cx="11409528" cy="623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4264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3129</Words>
  <Application>Microsoft Office PowerPoint</Application>
  <PresentationFormat>Широкоэкранный</PresentationFormat>
  <Paragraphs>167</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Calibri Light</vt:lpstr>
      <vt:lpstr>Times New Roman</vt:lpstr>
      <vt:lpstr>Wingdings</vt:lpstr>
      <vt:lpstr>Тема Office</vt:lpstr>
      <vt:lpstr>Conceptul de securitate: evoluția paradigmei în perioada contemporană</vt:lpstr>
      <vt:lpstr> PLAN</vt:lpstr>
      <vt:lpstr>INTRODUCERE</vt:lpstr>
      <vt:lpstr>1. DEZVOLTAREA CONCEPTULUI DE SECURITATE INTERNAȚIONALĂ</vt:lpstr>
      <vt:lpstr>Презентация PowerPoint</vt:lpstr>
      <vt:lpstr>Презентация PowerPoint</vt:lpstr>
      <vt:lpstr>2. CONCEPTUL DE SECURITE: ELEMENTE ȘI DIMENSIUNI</vt:lpstr>
      <vt:lpstr>Презентация PowerPoint</vt:lpstr>
      <vt:lpstr>Презентация PowerPoint</vt:lpstr>
      <vt:lpstr>Презентация PowerPoint</vt:lpstr>
      <vt:lpstr>Презентация PowerPoint</vt:lpstr>
      <vt:lpstr>3. CREAREA SISTEMELOR AUTONOME DE SECURITATE REGIONALE ȘI SUB-REGIONALE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Teoria păcii democratice</vt:lpstr>
      <vt:lpstr>CONCLUZIE</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Conceptul de securitate: evoluția paradigmei în perioada contemporană</dc:title>
  <dc:creator>Iana Caraman</dc:creator>
  <cp:lastModifiedBy>Iana Caraman</cp:lastModifiedBy>
  <cp:revision>12</cp:revision>
  <dcterms:created xsi:type="dcterms:W3CDTF">2021-12-12T15:15:57Z</dcterms:created>
  <dcterms:modified xsi:type="dcterms:W3CDTF">2021-12-12T17:31:08Z</dcterms:modified>
</cp:coreProperties>
</file>