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2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5248-0394-4C26-BA65-02CB21BF97A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261E-98EA-4944-A092-32660206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yethics.ru/wp-content/uploads/2018/02/CDBBE2EA-3082-4534-A793-865E1795C875-e15198323124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70" y="1737274"/>
            <a:ext cx="80962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1520" y="541774"/>
            <a:ext cx="695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решить этическую дилемму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87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5" y="381152"/>
            <a:ext cx="11453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распространенные профессиональные деформации личности психологов: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M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психологизация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происходящего</a:t>
            </a:r>
          </a:p>
          <a:p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рационализация собственных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</a:p>
          <a:p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M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гиперконтроль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собственным поведением, лишающий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спонтанности</a:t>
            </a:r>
          </a:p>
          <a:p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M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гиперответственность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состояние окружающих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юмор #смешно #радость #психология #психологи #прикол #приколы  #firstgameclub | Qu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3" y="2754254"/>
            <a:ext cx="6191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екдоты про психологов. Психологические прикол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3" y="2900219"/>
            <a:ext cx="3945643" cy="27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0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311" y="159388"/>
            <a:ext cx="428072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егативные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последствия</a:t>
            </a: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764" y="810362"/>
            <a:ext cx="59486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Объяснение жизненных проблем психологическими причинами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в рационализации своих проблем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Обездвиживающее, лишающее спонтанности самонаблюдение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Гнет профессиональных обязанностей и навыков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«сапожника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сапог»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людей, нуждающихся в психологической помощи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способности удивляться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цинизм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Ты ж психолог! Почему невничаеш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4" y="11512"/>
            <a:ext cx="4505902" cy="29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ыжПсихо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18" y="2309091"/>
            <a:ext cx="6286214" cy="43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5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53004"/>
              </p:ext>
            </p:extLst>
          </p:nvPr>
        </p:nvGraphicFramePr>
        <p:xfrm>
          <a:off x="341745" y="129310"/>
          <a:ext cx="11499273" cy="6515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9158">
                  <a:extLst>
                    <a:ext uri="{9D8B030D-6E8A-4147-A177-3AD203B41FA5}">
                      <a16:colId xmlns:a16="http://schemas.microsoft.com/office/drawing/2014/main" val="954624554"/>
                    </a:ext>
                  </a:extLst>
                </a:gridCol>
                <a:gridCol w="6110115">
                  <a:extLst>
                    <a:ext uri="{9D8B030D-6E8A-4147-A177-3AD203B41FA5}">
                      <a16:colId xmlns:a16="http://schemas.microsoft.com/office/drawing/2014/main" val="4235955474"/>
                    </a:ext>
                  </a:extLst>
                </a:gridCol>
              </a:tblGrid>
              <a:tr h="93785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Позитивные последствия (“личностный рост”)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Негативные последствия (“профессиональная деформация”)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25649740"/>
                  </a:ext>
                </a:extLst>
              </a:tr>
              <a:tr h="4434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глубокое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осознавание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себя, понимание окружающих людей и происходящих событий.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жизненных ситуаций. Способность к рефлексии. Навыки продуктивного преодоления кризисных и психотравмирующих ситуаций. Коммуникативные навыки. Противостояние чужому влиянию.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Способность к принятию и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эмпатии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Более широкий взгляд на мир, толерантность к “инакомыслящим”. Познавательный интерес. Появление новых форм самореализации.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Проецирование негативной проблематики на себя и на своих близких. Навязчивая диагностика себя и окружающих (“навешивание ярлыков” и интерпретации). Консультирование окружающих. Принятие роли "учителя". Излишний самоконтроль,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гиперрефлексия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потеря спонтанности.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"работа над собой".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Рационализирование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стереотипизирование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уменьшение чувствительности к живому опыту. Пресыщение общением. Эмоциональная холодность. Цинизм.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3974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syethics.ru/wp-content/uploads/2018/02/DBC15217-E2E2-4543-92D0-F9953A05325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48" r="-1525" b="52000"/>
          <a:stretch/>
        </p:blipFill>
        <p:spPr bwMode="auto">
          <a:xfrm>
            <a:off x="1708217" y="411480"/>
            <a:ext cx="8578783" cy="58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7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syethics.ru/wp-content/uploads/2018/02/DBC15217-E2E2-4543-92D0-F9953A05325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631" r="-2881" b="30462"/>
          <a:stretch/>
        </p:blipFill>
        <p:spPr bwMode="auto">
          <a:xfrm>
            <a:off x="1952818" y="1108936"/>
            <a:ext cx="8887902" cy="473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2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syethics.ru/wp-content/uploads/2018/02/DBC15217-E2E2-4543-92D0-F9953A05325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8" r="-3048" b="9284"/>
          <a:stretch/>
        </p:blipFill>
        <p:spPr bwMode="auto">
          <a:xfrm>
            <a:off x="1707281" y="794366"/>
            <a:ext cx="9450245" cy="50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286" y="593498"/>
            <a:ext cx="7133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деформация психолога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фессиональная деформация личности: причины и последствия - Сайт обо всём  | RealDeal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86" y="4098636"/>
            <a:ext cx="5016788" cy="26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 ты знаешь, что такое профессиональналья деформация ? | Твоя Житейская  психология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4" y="1727200"/>
            <a:ext cx="4311702" cy="47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фессиональная деформ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6" y="1397039"/>
            <a:ext cx="3344303" cy="24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3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3" y="252780"/>
            <a:ext cx="1103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Профессиональные деструкции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это постепенно накопившиеся изменения сложившейся структуры деятельности и личности, негативно сказывающиеся на продуктивности труда и взаимодействии с другими участниками этого процесса, а также на развитии самой личности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273" y="2191895"/>
            <a:ext cx="7167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MD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Деформирующие факторы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психолога-консультанта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личностные особенности консультанта и его изначальные </a:t>
            </a: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склонности.</a:t>
            </a:r>
          </a:p>
          <a:p>
            <a:pPr algn="just">
              <a:spcAft>
                <a:spcPts val="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профессиональные рамки, в которые помещает себя </a:t>
            </a: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консультант.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значимость, ответственность</a:t>
            </a:r>
            <a:r>
              <a:rPr lang="ru-MD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MD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вовлеченность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—получение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Что является причиной деформации: Деформация — Википедия – Деформация —  это… Что такое Деформация? — НПФ Техсервис — Техническое оборудование  общепромышленного и нефтепромыслового назна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71" y="3241825"/>
            <a:ext cx="3936439" cy="28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фессиональная деформация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9" y="3948357"/>
            <a:ext cx="4193309" cy="2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327" y="280934"/>
            <a:ext cx="11434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К. Маркова выделила следующие тенденции развития профессиональной деформации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отставание, замедление профессионального развития сравнительно с возрастными и социальными нормами;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профессиональной деятельности (работник как бы "застревает" в своем развитии);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дезинтеграция профессионального развития, распад профессионального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сознания;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мобильность, неумение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приспособиться;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рассогласованность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отдельных звеньев профессионального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развития;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свертывание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ранее имевшихся профессиональных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искажение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деформаций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личности;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прекращение профессионального развития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 или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трудоспособности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8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b17.ru/foto/uploaded/e51b981e7aeb7acc2cb9e0c463452e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02" y="775854"/>
            <a:ext cx="3911698" cy="35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744" y="473517"/>
            <a:ext cx="9208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 профессиональных деструкций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Общепрофессиональные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деструкции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2.Специальные профессиональные деструкции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3.Профессионально-типологические деструкции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Индивидуальные деформации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Мусийчук М.В. Юмор в психотерапии и консультировании: проблемы и решения в  современных парадигмах / Musiichuk M.V. Humor in Psychotherapy and  Councelling: Challenges and Solutions in Modern Paradig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3312049"/>
            <a:ext cx="3297383" cy="33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Тыжпсихолог! Я не консультирую... Но ты же... ...психолог., Комикс Но я же  - Рисовач 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4" y="2745676"/>
            <a:ext cx="4599709" cy="41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1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способность к эмпатии. Люди без эмпат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285186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0 шуток из кабинета психолога, доказывающих, что весенн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" y="107567"/>
            <a:ext cx="5764934" cy="30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Самые смешные шутки про психологов | Сам себе Психолог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6" y="3198524"/>
            <a:ext cx="3659476" cy="36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риколы и шутки (40 картинок) | Шутки, Жизненные поговорки, Юморные цита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9" y="168850"/>
            <a:ext cx="4305588" cy="30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36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387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10</cp:revision>
  <dcterms:created xsi:type="dcterms:W3CDTF">2021-09-25T10:36:00Z</dcterms:created>
  <dcterms:modified xsi:type="dcterms:W3CDTF">2021-09-27T14:22:45Z</dcterms:modified>
</cp:coreProperties>
</file>