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5"/>
  </p:notesMasterIdLst>
  <p:handoutMasterIdLst>
    <p:handoutMasterId r:id="rId16"/>
  </p:handoutMasterIdLst>
  <p:sldIdLst>
    <p:sldId id="256" r:id="rId5"/>
    <p:sldId id="257" r:id="rId6"/>
    <p:sldId id="272" r:id="rId7"/>
    <p:sldId id="258" r:id="rId8"/>
    <p:sldId id="262" r:id="rId9"/>
    <p:sldId id="269" r:id="rId10"/>
    <p:sldId id="265" r:id="rId11"/>
    <p:sldId id="264" r:id="rId12"/>
    <p:sldId id="263" r:id="rId13"/>
    <p:sldId id="27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898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0704" autoAdjust="0"/>
  </p:normalViewPr>
  <p:slideViewPr>
    <p:cSldViewPr snapToGrid="0">
      <p:cViewPr varScale="1">
        <p:scale>
          <a:sx n="82" d="100"/>
          <a:sy n="82" d="100"/>
        </p:scale>
        <p:origin x="720" y="7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7F456E-01A6-4013-ACA5-F5492591A24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484983A3-9B9B-4D61-97C9-B9E239A315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56F32FC-4BD9-442A-A8C6-51598C909FE3}" type="datetimeFigureOut">
              <a:rPr lang="en-US" smtClean="0"/>
              <a:t>2/28/2024</a:t>
            </a:fld>
            <a:endParaRPr lang="en-US" dirty="0"/>
          </a:p>
        </p:txBody>
      </p:sp>
      <p:sp>
        <p:nvSpPr>
          <p:cNvPr id="4" name="Footer Placeholder 3">
            <a:extLst>
              <a:ext uri="{FF2B5EF4-FFF2-40B4-BE49-F238E27FC236}">
                <a16:creationId xmlns:a16="http://schemas.microsoft.com/office/drawing/2014/main" id="{5EEABE74-7A97-4D17-8390-42ADD25C33C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42C1DBD-1052-425E-BF3C-983304BED57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EEFA9E-C190-4F5C-8394-BD5F1CD55C02}" type="slidenum">
              <a:rPr lang="en-US" smtClean="0"/>
              <a:t>‹#›</a:t>
            </a:fld>
            <a:endParaRPr lang="en-US" dirty="0"/>
          </a:p>
        </p:txBody>
      </p:sp>
    </p:spTree>
    <p:extLst>
      <p:ext uri="{BB962C8B-B14F-4D97-AF65-F5344CB8AC3E}">
        <p14:creationId xmlns:p14="http://schemas.microsoft.com/office/powerpoint/2010/main" val="23248019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6371FA-A98D-41E8-93F4-09945841298A}" type="datetimeFigureOut">
              <a:rPr lang="en-US" smtClean="0"/>
              <a:t>2/28/2024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289C57-55D7-40A4-A101-E74FAC7A092B}" type="slidenum">
              <a:rPr lang="en-US" smtClean="0"/>
              <a:t>‹#›</a:t>
            </a:fld>
            <a:endParaRPr lang="en-US" dirty="0"/>
          </a:p>
        </p:txBody>
      </p:sp>
    </p:spTree>
    <p:extLst>
      <p:ext uri="{BB962C8B-B14F-4D97-AF65-F5344CB8AC3E}">
        <p14:creationId xmlns:p14="http://schemas.microsoft.com/office/powerpoint/2010/main" val="2839902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svg"/><Relationship Id="rId4"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416040" y="4434840"/>
            <a:ext cx="4941771" cy="1122202"/>
          </a:xfrm>
        </p:spPr>
        <p:txBody>
          <a:bodyPr anchor="b">
            <a:noAutofit/>
          </a:bodyPr>
          <a:lstStyle>
            <a:lvl1pPr algn="l">
              <a:defRPr sz="3600" spc="150" baseline="0"/>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416041" y="5586890"/>
            <a:ext cx="4941770" cy="396660"/>
          </a:xfrm>
        </p:spPr>
        <p:txBody>
          <a:bodyPr>
            <a:normAutofit/>
          </a:bodyPr>
          <a:lstStyle>
            <a:lvl1pPr marL="0" indent="0" algn="l">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Graphic 7">
            <a:extLst>
              <a:ext uri="{FF2B5EF4-FFF2-40B4-BE49-F238E27FC236}">
                <a16:creationId xmlns:a16="http://schemas.microsoft.com/office/drawing/2014/main" id="{A04F1E16-9A84-4D0E-9706-79C396AF6AE6}"/>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9358" t="23650" b="-1"/>
          <a:stretch/>
        </p:blipFill>
        <p:spPr>
          <a:xfrm>
            <a:off x="0" y="0"/>
            <a:ext cx="9488312" cy="5054323"/>
          </a:xfrm>
          <a:prstGeom prst="rect">
            <a:avLst/>
          </a:prstGeom>
        </p:spPr>
      </p:pic>
    </p:spTree>
    <p:extLst>
      <p:ext uri="{BB962C8B-B14F-4D97-AF65-F5344CB8AC3E}">
        <p14:creationId xmlns:p14="http://schemas.microsoft.com/office/powerpoint/2010/main" val="1776826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mart Art">
    <p:bg>
      <p:bgRef idx="1001">
        <a:schemeClr val="bg1"/>
      </p:bgRef>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786F69D-D4FA-4075-A7EC-8D31A184F630}"/>
              </a:ext>
              <a:ext uri="{C183D7F6-B498-43B3-948B-1728B52AA6E4}">
                <adec:decorative xmlns:adec="http://schemas.microsoft.com/office/drawing/2017/decorative" val="1"/>
              </a:ext>
            </a:extLst>
          </p:cNvPr>
          <p:cNvGrpSpPr/>
          <p:nvPr userDrawn="1"/>
        </p:nvGrpSpPr>
        <p:grpSpPr>
          <a:xfrm>
            <a:off x="0" y="0"/>
            <a:ext cx="2590800" cy="1027906"/>
            <a:chOff x="0" y="0"/>
            <a:chExt cx="2590800" cy="1027906"/>
          </a:xfrm>
        </p:grpSpPr>
        <p:cxnSp>
          <p:nvCxnSpPr>
            <p:cNvPr id="10" name="Straight Connector 9">
              <a:extLst>
                <a:ext uri="{FF2B5EF4-FFF2-40B4-BE49-F238E27FC236}">
                  <a16:creationId xmlns:a16="http://schemas.microsoft.com/office/drawing/2014/main" id="{66988B2D-0240-4256-8268-4B9FF1E72363}"/>
                </a:ext>
              </a:extLst>
            </p:cNvPr>
            <p:cNvCxnSpPr>
              <a:cxnSpLocks/>
            </p:cNvCxnSpPr>
            <p:nvPr userDrawn="1"/>
          </p:nvCxnSpPr>
          <p:spPr>
            <a:xfrm flipV="1">
              <a:off x="0" y="0"/>
              <a:ext cx="259080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8EEAAE1-3D04-41C3-B2D2-B3BEF34C3B27}"/>
                </a:ext>
              </a:extLst>
            </p:cNvPr>
            <p:cNvCxnSpPr>
              <a:cxnSpLocks/>
            </p:cNvCxnSpPr>
            <p:nvPr userDrawn="1"/>
          </p:nvCxnSpPr>
          <p:spPr>
            <a:xfrm flipH="1">
              <a:off x="0" y="0"/>
              <a:ext cx="704850" cy="10279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7" name="SmartArt Placeholder 6">
            <a:extLst>
              <a:ext uri="{FF2B5EF4-FFF2-40B4-BE49-F238E27FC236}">
                <a16:creationId xmlns:a16="http://schemas.microsoft.com/office/drawing/2014/main" id="{156CA116-0F6E-4EE9-B34F-03BA07161A7A}"/>
              </a:ext>
            </a:extLst>
          </p:cNvPr>
          <p:cNvSpPr>
            <a:spLocks noGrp="1"/>
          </p:cNvSpPr>
          <p:nvPr>
            <p:ph type="dgm" sz="quarter" idx="15"/>
          </p:nvPr>
        </p:nvSpPr>
        <p:spPr>
          <a:xfrm>
            <a:off x="838200" y="2111375"/>
            <a:ext cx="10515600" cy="3744913"/>
          </a:xfrm>
        </p:spPr>
        <p:txBody>
          <a:bodyPr/>
          <a:lstStyle/>
          <a:p>
            <a:r>
              <a:rPr lang="en-US"/>
              <a:t>Click icon to add SmartArt graphic</a:t>
            </a:r>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68311559"/>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12" name="Graphic 10">
            <a:extLst>
              <a:ext uri="{FF2B5EF4-FFF2-40B4-BE49-F238E27FC236}">
                <a16:creationId xmlns:a16="http://schemas.microsoft.com/office/drawing/2014/main" id="{9D2AF524-D4B4-4A3A-9CE4-EDAFE1D5A37B}"/>
              </a:ext>
              <a:ext uri="{C183D7F6-B498-43B3-948B-1728B52AA6E4}">
                <adec:decorative xmlns:adec="http://schemas.microsoft.com/office/drawing/2017/decorative" val="1"/>
              </a:ext>
            </a:extLst>
          </p:cNvPr>
          <p:cNvSpPr/>
          <p:nvPr/>
        </p:nvSpPr>
        <p:spPr>
          <a:xfrm>
            <a:off x="2113884" y="0"/>
            <a:ext cx="10078116" cy="6858000"/>
          </a:xfrm>
          <a:custGeom>
            <a:avLst/>
            <a:gdLst>
              <a:gd name="connsiteX0" fmla="*/ 3793236 w 10078116"/>
              <a:gd name="connsiteY0" fmla="*/ 6858000 h 6858000"/>
              <a:gd name="connsiteX1" fmla="*/ 0 w 10078116"/>
              <a:gd name="connsiteY1" fmla="*/ 0 h 6858000"/>
              <a:gd name="connsiteX2" fmla="*/ 10078116 w 10078116"/>
              <a:gd name="connsiteY2" fmla="*/ 0 h 6858000"/>
              <a:gd name="connsiteX3" fmla="*/ 10078116 w 100781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078116" h="6858000">
                <a:moveTo>
                  <a:pt x="3793236" y="6858000"/>
                </a:moveTo>
                <a:lnTo>
                  <a:pt x="0" y="0"/>
                </a:lnTo>
                <a:lnTo>
                  <a:pt x="10078116" y="0"/>
                </a:lnTo>
                <a:lnTo>
                  <a:pt x="10078116" y="6858000"/>
                </a:lnTo>
                <a:close/>
              </a:path>
            </a:pathLst>
          </a:custGeom>
          <a:solidFill>
            <a:schemeClr val="accent1"/>
          </a:solidFill>
          <a:ln w="9525"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6E3987A5-99A6-4B33-BAAF-53159635382E}"/>
              </a:ext>
            </a:extLst>
          </p:cNvPr>
          <p:cNvSpPr>
            <a:spLocks noGrp="1"/>
          </p:cNvSpPr>
          <p:nvPr>
            <p:ph type="title" hasCustomPrompt="1"/>
          </p:nvPr>
        </p:nvSpPr>
        <p:spPr>
          <a:xfrm>
            <a:off x="838200" y="5509419"/>
            <a:ext cx="4082142" cy="585788"/>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TITLE</a:t>
            </a:r>
          </a:p>
        </p:txBody>
      </p:sp>
      <p:sp>
        <p:nvSpPr>
          <p:cNvPr id="16" name="Text Placeholder 15">
            <a:extLst>
              <a:ext uri="{FF2B5EF4-FFF2-40B4-BE49-F238E27FC236}">
                <a16:creationId xmlns:a16="http://schemas.microsoft.com/office/drawing/2014/main" id="{3BABF6CA-407C-4BF0-8234-1321A676E756}"/>
              </a:ext>
            </a:extLst>
          </p:cNvPr>
          <p:cNvSpPr>
            <a:spLocks noGrp="1"/>
          </p:cNvSpPr>
          <p:nvPr>
            <p:ph type="body" sz="quarter" idx="13"/>
          </p:nvPr>
        </p:nvSpPr>
        <p:spPr>
          <a:xfrm>
            <a:off x="166074" y="1507772"/>
            <a:ext cx="2141764" cy="514350"/>
          </a:xfrm>
        </p:spPr>
        <p:txBody>
          <a:bodyPr anchor="ctr">
            <a:normAutofit/>
          </a:bodyPr>
          <a:lstStyle>
            <a:lvl1pPr marL="0" indent="0" algn="r">
              <a:buNone/>
              <a:defRPr sz="2000"/>
            </a:lvl1pPr>
          </a:lstStyle>
          <a:p>
            <a:pPr lvl="0"/>
            <a:r>
              <a:rPr lang="en-US"/>
              <a:t>Click to edit Master text styles</a:t>
            </a:r>
          </a:p>
        </p:txBody>
      </p:sp>
      <p:sp>
        <p:nvSpPr>
          <p:cNvPr id="17" name="Text Placeholder 15">
            <a:extLst>
              <a:ext uri="{FF2B5EF4-FFF2-40B4-BE49-F238E27FC236}">
                <a16:creationId xmlns:a16="http://schemas.microsoft.com/office/drawing/2014/main" id="{76D8129B-5B68-421C-968C-3663C86EFC7C}"/>
              </a:ext>
            </a:extLst>
          </p:cNvPr>
          <p:cNvSpPr>
            <a:spLocks noGrp="1"/>
          </p:cNvSpPr>
          <p:nvPr>
            <p:ph type="body" sz="quarter" idx="14"/>
          </p:nvPr>
        </p:nvSpPr>
        <p:spPr>
          <a:xfrm>
            <a:off x="732131" y="2584097"/>
            <a:ext cx="2141764" cy="514350"/>
          </a:xfrm>
        </p:spPr>
        <p:txBody>
          <a:bodyPr anchor="ctr">
            <a:normAutofit/>
          </a:bodyPr>
          <a:lstStyle>
            <a:lvl1pPr marL="0" indent="0" algn="r">
              <a:buNone/>
              <a:defRPr sz="2000"/>
            </a:lvl1pPr>
          </a:lstStyle>
          <a:p>
            <a:pPr lvl="0"/>
            <a:r>
              <a:rPr lang="en-US"/>
              <a:t>Click to edit Master text styles</a:t>
            </a:r>
          </a:p>
        </p:txBody>
      </p:sp>
      <p:sp>
        <p:nvSpPr>
          <p:cNvPr id="18" name="Text Placeholder 15">
            <a:extLst>
              <a:ext uri="{FF2B5EF4-FFF2-40B4-BE49-F238E27FC236}">
                <a16:creationId xmlns:a16="http://schemas.microsoft.com/office/drawing/2014/main" id="{6C741DCA-8EBD-44F5-9D38-E938A628ADCD}"/>
              </a:ext>
            </a:extLst>
          </p:cNvPr>
          <p:cNvSpPr>
            <a:spLocks noGrp="1"/>
          </p:cNvSpPr>
          <p:nvPr>
            <p:ph type="body" sz="quarter" idx="15"/>
          </p:nvPr>
        </p:nvSpPr>
        <p:spPr>
          <a:xfrm>
            <a:off x="1338556" y="3660422"/>
            <a:ext cx="2141764" cy="514350"/>
          </a:xfrm>
        </p:spPr>
        <p:txBody>
          <a:bodyPr anchor="ctr">
            <a:normAutofit/>
          </a:bodyPr>
          <a:lstStyle>
            <a:lvl1pPr marL="0" indent="0" algn="r">
              <a:buNone/>
              <a:defRPr sz="2000"/>
            </a:lvl1pPr>
          </a:lstStyle>
          <a:p>
            <a:pPr lvl="0"/>
            <a:r>
              <a:rPr lang="en-US"/>
              <a:t>Click to edit Master text styles</a:t>
            </a:r>
          </a:p>
        </p:txBody>
      </p:sp>
      <p:sp>
        <p:nvSpPr>
          <p:cNvPr id="19" name="Text Placeholder 15">
            <a:extLst>
              <a:ext uri="{FF2B5EF4-FFF2-40B4-BE49-F238E27FC236}">
                <a16:creationId xmlns:a16="http://schemas.microsoft.com/office/drawing/2014/main" id="{5C43C6B1-A1BD-4A90-8B4B-F361C1BEDD26}"/>
              </a:ext>
            </a:extLst>
          </p:cNvPr>
          <p:cNvSpPr>
            <a:spLocks noGrp="1"/>
          </p:cNvSpPr>
          <p:nvPr>
            <p:ph type="body" sz="quarter" idx="16"/>
          </p:nvPr>
        </p:nvSpPr>
        <p:spPr>
          <a:xfrm>
            <a:off x="1922756" y="4736748"/>
            <a:ext cx="2141764" cy="514350"/>
          </a:xfrm>
        </p:spPr>
        <p:txBody>
          <a:bodyPr anchor="ctr">
            <a:normAutofit/>
          </a:bodyPr>
          <a:lstStyle>
            <a:lvl1pPr marL="0" indent="0" algn="r">
              <a:buNone/>
              <a:defRPr sz="2000"/>
            </a:lvl1pPr>
          </a:lstStyle>
          <a:p>
            <a:pPr lvl="0"/>
            <a:r>
              <a:rPr lang="en-US"/>
              <a:t>Click to edit Master text styles</a:t>
            </a:r>
          </a:p>
        </p:txBody>
      </p:sp>
      <p:sp>
        <p:nvSpPr>
          <p:cNvPr id="34" name="Text Placeholder 15">
            <a:extLst>
              <a:ext uri="{FF2B5EF4-FFF2-40B4-BE49-F238E27FC236}">
                <a16:creationId xmlns:a16="http://schemas.microsoft.com/office/drawing/2014/main" id="{0C66E1BD-33F0-4B94-BF94-CD4698F85C3D}"/>
              </a:ext>
            </a:extLst>
          </p:cNvPr>
          <p:cNvSpPr>
            <a:spLocks noGrp="1"/>
          </p:cNvSpPr>
          <p:nvPr>
            <p:ph type="body" sz="quarter" idx="17" hasCustomPrompt="1"/>
          </p:nvPr>
        </p:nvSpPr>
        <p:spPr>
          <a:xfrm>
            <a:off x="4401536" y="1613528"/>
            <a:ext cx="5102680" cy="1010842"/>
          </a:xfrm>
        </p:spPr>
        <p:txBody>
          <a:bodyPr anchor="t">
            <a:normAutofit/>
          </a:bodyPr>
          <a:lstStyle>
            <a:lvl1pPr marL="0" indent="0" algn="l">
              <a:lnSpc>
                <a:spcPct val="100000"/>
              </a:lnSpc>
              <a:buNone/>
              <a:defRPr sz="1400" spc="50" baseline="0"/>
            </a:lvl1pPr>
          </a:lstStyle>
          <a:p>
            <a:pPr lvl="0"/>
            <a:r>
              <a:rPr lang="en-US" dirty="0"/>
              <a:t>Click to edit master text style</a:t>
            </a:r>
          </a:p>
        </p:txBody>
      </p:sp>
      <p:sp>
        <p:nvSpPr>
          <p:cNvPr id="35" name="Text Placeholder 15">
            <a:extLst>
              <a:ext uri="{FF2B5EF4-FFF2-40B4-BE49-F238E27FC236}">
                <a16:creationId xmlns:a16="http://schemas.microsoft.com/office/drawing/2014/main" id="{2D4661B1-6559-407A-9AEC-A46A0570AE8F}"/>
              </a:ext>
            </a:extLst>
          </p:cNvPr>
          <p:cNvSpPr>
            <a:spLocks noGrp="1"/>
          </p:cNvSpPr>
          <p:nvPr>
            <p:ph type="body" sz="quarter" idx="18" hasCustomPrompt="1"/>
          </p:nvPr>
        </p:nvSpPr>
        <p:spPr>
          <a:xfrm>
            <a:off x="4986029" y="268256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6" name="Text Placeholder 15">
            <a:extLst>
              <a:ext uri="{FF2B5EF4-FFF2-40B4-BE49-F238E27FC236}">
                <a16:creationId xmlns:a16="http://schemas.microsoft.com/office/drawing/2014/main" id="{DCC983F7-6A25-42C0-811C-EA32138C5B80}"/>
              </a:ext>
            </a:extLst>
          </p:cNvPr>
          <p:cNvSpPr>
            <a:spLocks noGrp="1"/>
          </p:cNvSpPr>
          <p:nvPr>
            <p:ph type="body" sz="quarter" idx="19" hasCustomPrompt="1"/>
          </p:nvPr>
        </p:nvSpPr>
        <p:spPr>
          <a:xfrm>
            <a:off x="5576938" y="375539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7" name="Text Placeholder 15">
            <a:extLst>
              <a:ext uri="{FF2B5EF4-FFF2-40B4-BE49-F238E27FC236}">
                <a16:creationId xmlns:a16="http://schemas.microsoft.com/office/drawing/2014/main" id="{E83DA0EB-27DD-416A-8DA5-4AFDC8587E5C}"/>
              </a:ext>
            </a:extLst>
          </p:cNvPr>
          <p:cNvSpPr>
            <a:spLocks noGrp="1"/>
          </p:cNvSpPr>
          <p:nvPr>
            <p:ph type="body" sz="quarter" idx="20" hasCustomPrompt="1"/>
          </p:nvPr>
        </p:nvSpPr>
        <p:spPr>
          <a:xfrm>
            <a:off x="6175280" y="4824430"/>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5" name="Date Placeholder 4">
            <a:extLst>
              <a:ext uri="{FF2B5EF4-FFF2-40B4-BE49-F238E27FC236}">
                <a16:creationId xmlns:a16="http://schemas.microsoft.com/office/drawing/2014/main" id="{874DC36F-5D3E-439D-80B5-32633FC34434}"/>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6" name="Footer Placeholder 5">
            <a:extLst>
              <a:ext uri="{FF2B5EF4-FFF2-40B4-BE49-F238E27FC236}">
                <a16:creationId xmlns:a16="http://schemas.microsoft.com/office/drawing/2014/main" id="{6C710A8A-CEC9-4787-A745-C28DD965F7DD}"/>
              </a:ext>
            </a:extLst>
          </p:cNvPr>
          <p:cNvSpPr>
            <a:spLocks noGrp="1"/>
          </p:cNvSpPr>
          <p:nvPr>
            <p:ph type="ftr" sz="quarter" idx="11"/>
          </p:nvPr>
        </p:nvSpPr>
        <p:spPr>
          <a:xfrm>
            <a:off x="6749143" y="6356350"/>
            <a:ext cx="3775981" cy="365125"/>
          </a:xfrm>
        </p:spPr>
        <p:txBody>
          <a:bodyPr/>
          <a:lstStyle>
            <a:lvl1pPr>
              <a:defRPr sz="900"/>
            </a:lvl1pPr>
          </a:lstStyle>
          <a:p>
            <a:r>
              <a:rPr lang="en-US" dirty="0"/>
              <a:t>PRESENTATION TITLE</a:t>
            </a:r>
          </a:p>
        </p:txBody>
      </p:sp>
      <p:sp>
        <p:nvSpPr>
          <p:cNvPr id="7" name="Slide Number Placeholder 6">
            <a:extLst>
              <a:ext uri="{FF2B5EF4-FFF2-40B4-BE49-F238E27FC236}">
                <a16:creationId xmlns:a16="http://schemas.microsoft.com/office/drawing/2014/main" id="{4162BD04-8F01-472A-9456-4702A2218BB5}"/>
              </a:ext>
            </a:extLst>
          </p:cNvPr>
          <p:cNvSpPr>
            <a:spLocks noGrp="1"/>
          </p:cNvSpPr>
          <p:nvPr>
            <p:ph type="sldNum" sz="quarter" idx="12"/>
          </p:nvPr>
        </p:nvSpPr>
        <p:spPr>
          <a:xfrm>
            <a:off x="10810874" y="6356350"/>
            <a:ext cx="542925" cy="365125"/>
          </a:xfrm>
        </p:spPr>
        <p:txBody>
          <a:bodyPr/>
          <a:lstStyle>
            <a:lvl1pPr>
              <a:defRPr sz="900"/>
            </a:lvl1pPr>
          </a:lstStyle>
          <a:p>
            <a:fld id="{A49DFD55-3C28-40EF-9E31-A92D2E4017FF}" type="slidenum">
              <a:rPr lang="en-US" smtClean="0"/>
              <a:pPr/>
              <a:t>‹#›</a:t>
            </a:fld>
            <a:endParaRPr lang="en-US" dirty="0"/>
          </a:p>
        </p:txBody>
      </p:sp>
      <p:cxnSp>
        <p:nvCxnSpPr>
          <p:cNvPr id="3" name="Straight Connector 2">
            <a:extLst>
              <a:ext uri="{FF2B5EF4-FFF2-40B4-BE49-F238E27FC236}">
                <a16:creationId xmlns:a16="http://schemas.microsoft.com/office/drawing/2014/main" id="{D3795F91-C721-4363-956D-756673AE7957}"/>
              </a:ext>
              <a:ext uri="{C183D7F6-B498-43B3-948B-1728B52AA6E4}">
                <adec:decorative xmlns:adec="http://schemas.microsoft.com/office/drawing/2017/decorative" val="1"/>
              </a:ext>
            </a:extLst>
          </p:cNvPr>
          <p:cNvCxnSpPr>
            <a:cxnSpLocks/>
          </p:cNvCxnSpPr>
          <p:nvPr userDrawn="1"/>
        </p:nvCxnSpPr>
        <p:spPr>
          <a:xfrm>
            <a:off x="4353515" y="502393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4" name="Straight Connector 3">
            <a:extLst>
              <a:ext uri="{FF2B5EF4-FFF2-40B4-BE49-F238E27FC236}">
                <a16:creationId xmlns:a16="http://schemas.microsoft.com/office/drawing/2014/main" id="{8AC14461-E27D-413D-B31A-47B74646AF25}"/>
              </a:ext>
              <a:ext uri="{C183D7F6-B498-43B3-948B-1728B52AA6E4}">
                <adec:decorative xmlns:adec="http://schemas.microsoft.com/office/drawing/2017/decorative" val="1"/>
              </a:ext>
            </a:extLst>
          </p:cNvPr>
          <p:cNvCxnSpPr>
            <a:cxnSpLocks/>
          </p:cNvCxnSpPr>
          <p:nvPr userDrawn="1"/>
        </p:nvCxnSpPr>
        <p:spPr>
          <a:xfrm>
            <a:off x="3759917" y="3948451"/>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8" name="Straight Connector 7">
            <a:extLst>
              <a:ext uri="{FF2B5EF4-FFF2-40B4-BE49-F238E27FC236}">
                <a16:creationId xmlns:a16="http://schemas.microsoft.com/office/drawing/2014/main" id="{4D6AEA4C-7710-4829-BA87-8DD77F15932C}"/>
              </a:ext>
              <a:ext uri="{C183D7F6-B498-43B3-948B-1728B52AA6E4}">
                <adec:decorative xmlns:adec="http://schemas.microsoft.com/office/drawing/2017/decorative" val="1"/>
              </a:ext>
            </a:extLst>
          </p:cNvPr>
          <p:cNvCxnSpPr>
            <a:cxnSpLocks/>
          </p:cNvCxnSpPr>
          <p:nvPr userDrawn="1"/>
        </p:nvCxnSpPr>
        <p:spPr>
          <a:xfrm>
            <a:off x="3173453" y="2872686"/>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9" name="Straight Connector 8">
            <a:extLst>
              <a:ext uri="{FF2B5EF4-FFF2-40B4-BE49-F238E27FC236}">
                <a16:creationId xmlns:a16="http://schemas.microsoft.com/office/drawing/2014/main" id="{E9BD473E-6203-491C-87AC-54AC0AB23333}"/>
              </a:ext>
              <a:ext uri="{C183D7F6-B498-43B3-948B-1728B52AA6E4}">
                <adec:decorative xmlns:adec="http://schemas.microsoft.com/office/drawing/2017/decorative" val="1"/>
              </a:ext>
            </a:extLst>
          </p:cNvPr>
          <p:cNvCxnSpPr>
            <a:cxnSpLocks/>
          </p:cNvCxnSpPr>
          <p:nvPr userDrawn="1"/>
        </p:nvCxnSpPr>
        <p:spPr>
          <a:xfrm>
            <a:off x="2586263" y="179608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1165259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Two Conten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2933700" y="892177"/>
            <a:ext cx="8421688" cy="1325563"/>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2933700" y="2776936"/>
            <a:ext cx="3924300"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2933700" y="3834606"/>
            <a:ext cx="3924300"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7410173" y="2776936"/>
            <a:ext cx="3943627"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7410173" y="3834606"/>
            <a:ext cx="3943627"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pic>
        <p:nvPicPr>
          <p:cNvPr id="11" name="Graphic 10">
            <a:extLst>
              <a:ext uri="{FF2B5EF4-FFF2-40B4-BE49-F238E27FC236}">
                <a16:creationId xmlns:a16="http://schemas.microsoft.com/office/drawing/2014/main" id="{EE24E1DB-1F20-4C28-8069-D9219D1F8BBD}"/>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39434" t="20278" b="22673"/>
          <a:stretch/>
        </p:blipFill>
        <p:spPr>
          <a:xfrm>
            <a:off x="25785" y="0"/>
            <a:ext cx="4368030" cy="3912394"/>
          </a:xfrm>
          <a:prstGeom prst="rect">
            <a:avLst/>
          </a:prstGeom>
        </p:spPr>
      </p:pic>
    </p:spTree>
    <p:extLst>
      <p:ext uri="{BB962C8B-B14F-4D97-AF65-F5344CB8AC3E}">
        <p14:creationId xmlns:p14="http://schemas.microsoft.com/office/powerpoint/2010/main" val="24324519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Conten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43104"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1243104"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4647665" y="2776936"/>
            <a:ext cx="2896671"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4647665" y="3834606"/>
            <a:ext cx="2896671"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2">
            <a:extLst>
              <a:ext uri="{FF2B5EF4-FFF2-40B4-BE49-F238E27FC236}">
                <a16:creationId xmlns:a16="http://schemas.microsoft.com/office/drawing/2014/main" id="{1F60A771-8BBC-4565-AB09-402DA7CB2780}"/>
              </a:ext>
            </a:extLst>
          </p:cNvPr>
          <p:cNvSpPr>
            <a:spLocks noGrp="1"/>
          </p:cNvSpPr>
          <p:nvPr>
            <p:ph type="body" idx="13" hasCustomPrompt="1"/>
          </p:nvPr>
        </p:nvSpPr>
        <p:spPr>
          <a:xfrm>
            <a:off x="8066421"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22" name="Content Placeholder 3">
            <a:extLst>
              <a:ext uri="{FF2B5EF4-FFF2-40B4-BE49-F238E27FC236}">
                <a16:creationId xmlns:a16="http://schemas.microsoft.com/office/drawing/2014/main" id="{C464A9BD-B815-4632-8F54-6EB70E48BAFF}"/>
              </a:ext>
            </a:extLst>
          </p:cNvPr>
          <p:cNvSpPr>
            <a:spLocks noGrp="1"/>
          </p:cNvSpPr>
          <p:nvPr>
            <p:ph sz="half" idx="14"/>
          </p:nvPr>
        </p:nvSpPr>
        <p:spPr>
          <a:xfrm>
            <a:off x="8066421"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10" name="Group 9">
            <a:extLst>
              <a:ext uri="{FF2B5EF4-FFF2-40B4-BE49-F238E27FC236}">
                <a16:creationId xmlns:a16="http://schemas.microsoft.com/office/drawing/2014/main" id="{B2368EF4-1233-48C7-8DB5-75844BFCD594}"/>
              </a:ext>
              <a:ext uri="{C183D7F6-B498-43B3-948B-1728B52AA6E4}">
                <adec:decorative xmlns:adec="http://schemas.microsoft.com/office/drawing/2017/decorative" val="1"/>
              </a:ext>
            </a:extLst>
          </p:cNvPr>
          <p:cNvGrpSpPr/>
          <p:nvPr userDrawn="1"/>
        </p:nvGrpSpPr>
        <p:grpSpPr>
          <a:xfrm>
            <a:off x="0" y="0"/>
            <a:ext cx="2238376" cy="3105150"/>
            <a:chOff x="0" y="0"/>
            <a:chExt cx="2238376" cy="3105150"/>
          </a:xfrm>
        </p:grpSpPr>
        <p:cxnSp>
          <p:nvCxnSpPr>
            <p:cNvPr id="16" name="Straight Connector 15">
              <a:extLst>
                <a:ext uri="{FF2B5EF4-FFF2-40B4-BE49-F238E27FC236}">
                  <a16:creationId xmlns:a16="http://schemas.microsoft.com/office/drawing/2014/main" id="{463D7850-C2A6-43CE-BBE4-8E81A0A593BF}"/>
                </a:ext>
              </a:extLst>
            </p:cNvPr>
            <p:cNvCxnSpPr>
              <a:cxnSpLocks/>
            </p:cNvCxnSpPr>
            <p:nvPr userDrawn="1"/>
          </p:nvCxnSpPr>
          <p:spPr>
            <a:xfrm flipH="1">
              <a:off x="0" y="0"/>
              <a:ext cx="1238250" cy="310515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BAD3E03-2E3B-440C-9105-6F9D33006D66}"/>
                </a:ext>
              </a:extLst>
            </p:cNvPr>
            <p:cNvCxnSpPr>
              <a:cxnSpLocks/>
            </p:cNvCxnSpPr>
            <p:nvPr userDrawn="1"/>
          </p:nvCxnSpPr>
          <p:spPr>
            <a:xfrm flipH="1">
              <a:off x="0" y="0"/>
              <a:ext cx="2238376" cy="2476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18896713"/>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ummar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54768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54768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4" name="Group 3">
            <a:extLst>
              <a:ext uri="{FF2B5EF4-FFF2-40B4-BE49-F238E27FC236}">
                <a16:creationId xmlns:a16="http://schemas.microsoft.com/office/drawing/2014/main" id="{D74AA03A-263D-4B5F-B05B-7D6923A9A4D3}"/>
              </a:ext>
            </a:extLst>
          </p:cNvPr>
          <p:cNvGrpSpPr/>
          <p:nvPr userDrawn="1"/>
        </p:nvGrpSpPr>
        <p:grpSpPr>
          <a:xfrm>
            <a:off x="0" y="0"/>
            <a:ext cx="4762501" cy="5186363"/>
            <a:chOff x="0" y="0"/>
            <a:chExt cx="4762501" cy="5186363"/>
          </a:xfrm>
        </p:grpSpPr>
        <p:cxnSp>
          <p:nvCxnSpPr>
            <p:cNvPr id="23" name="Straight Connector 22">
              <a:extLst>
                <a:ext uri="{FF2B5EF4-FFF2-40B4-BE49-F238E27FC236}">
                  <a16:creationId xmlns:a16="http://schemas.microsoft.com/office/drawing/2014/main" id="{D87F08D6-2CA7-4A5A-BE34-07113DCA535D}"/>
                </a:ext>
              </a:extLst>
            </p:cNvPr>
            <p:cNvCxnSpPr>
              <a:cxnSpLocks/>
            </p:cNvCxnSpPr>
            <p:nvPr userDrawn="1"/>
          </p:nvCxnSpPr>
          <p:spPr>
            <a:xfrm flipH="1" flipV="1">
              <a:off x="0" y="876300"/>
              <a:ext cx="4762500" cy="16287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768C87F-B9C3-4DFF-8454-F3F52CE4346B}"/>
                </a:ext>
              </a:extLst>
            </p:cNvPr>
            <p:cNvCxnSpPr>
              <a:cxnSpLocks/>
            </p:cNvCxnSpPr>
            <p:nvPr userDrawn="1"/>
          </p:nvCxnSpPr>
          <p:spPr>
            <a:xfrm flipH="1" flipV="1">
              <a:off x="2638425" y="0"/>
              <a:ext cx="2124076" cy="51863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Date Placeholder 6">
            <a:extLst>
              <a:ext uri="{FF2B5EF4-FFF2-40B4-BE49-F238E27FC236}">
                <a16:creationId xmlns:a16="http://schemas.microsoft.com/office/drawing/2014/main" id="{71F34533-9677-48AF-9374-976825F4BB7E}"/>
              </a:ext>
            </a:extLst>
          </p:cNvPr>
          <p:cNvSpPr>
            <a:spLocks noGrp="1"/>
          </p:cNvSpPr>
          <p:nvPr>
            <p:ph type="dt" sz="half" idx="10"/>
          </p:nvPr>
        </p:nvSpPr>
        <p:spPr>
          <a:xfrm>
            <a:off x="838200" y="6356350"/>
            <a:ext cx="2743200" cy="365125"/>
          </a:xfrm>
        </p:spPr>
        <p:txBody>
          <a:bodyPr/>
          <a:lstStyle>
            <a:lvl1pPr>
              <a:defRPr sz="900"/>
            </a:lvl1pPr>
          </a:lstStyle>
          <a:p>
            <a:r>
              <a:rPr lang="en-US" dirty="0"/>
              <a:t>20XX</a:t>
            </a:r>
          </a:p>
        </p:txBody>
      </p:sp>
      <p:sp>
        <p:nvSpPr>
          <p:cNvPr id="22" name="Footer Placeholder 7">
            <a:extLst>
              <a:ext uri="{FF2B5EF4-FFF2-40B4-BE49-F238E27FC236}">
                <a16:creationId xmlns:a16="http://schemas.microsoft.com/office/drawing/2014/main" id="{4FAB8A26-B99E-4F96-8327-A932A14F2C03}"/>
              </a:ext>
            </a:extLst>
          </p:cNvPr>
          <p:cNvSpPr>
            <a:spLocks noGrp="1"/>
          </p:cNvSpPr>
          <p:nvPr>
            <p:ph type="ftr" sz="quarter" idx="11"/>
          </p:nvPr>
        </p:nvSpPr>
        <p:spPr>
          <a:xfrm>
            <a:off x="4038600" y="6356350"/>
            <a:ext cx="4114800" cy="365125"/>
          </a:xfrm>
        </p:spPr>
        <p:txBody>
          <a:bodyPr/>
          <a:lstStyle>
            <a:lvl1pPr>
              <a:defRPr sz="900"/>
            </a:lvl1pPr>
          </a:lstStyle>
          <a:p>
            <a:r>
              <a:rPr lang="en-US" dirty="0"/>
              <a:t>PRESENTATION TITLE</a:t>
            </a:r>
          </a:p>
        </p:txBody>
      </p:sp>
      <p:sp>
        <p:nvSpPr>
          <p:cNvPr id="24" name="Slide Number Placeholder 8">
            <a:extLst>
              <a:ext uri="{FF2B5EF4-FFF2-40B4-BE49-F238E27FC236}">
                <a16:creationId xmlns:a16="http://schemas.microsoft.com/office/drawing/2014/main" id="{EB0962D2-BCC3-48AB-A769-2A7327D29191}"/>
              </a:ext>
            </a:extLst>
          </p:cNvPr>
          <p:cNvSpPr>
            <a:spLocks noGrp="1"/>
          </p:cNvSpPr>
          <p:nvPr>
            <p:ph type="sldNum" sz="quarter" idx="12"/>
          </p:nvPr>
        </p:nvSpPr>
        <p:spPr>
          <a:xfrm>
            <a:off x="8610600" y="6356350"/>
            <a:ext cx="2743200"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17780591"/>
      </p:ext>
    </p:extLst>
  </p:cSld>
  <p:clrMapOvr>
    <a:masterClrMapping/>
  </p:clrMapOvr>
  <p:extLst>
    <p:ext uri="{DCECCB84-F9BA-43D5-87BE-67443E8EF086}">
      <p15:sldGuideLst xmlns:p15="http://schemas.microsoft.com/office/powerpoint/2012/main">
        <p15:guide id="1" pos="300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Closing">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4267200" y="1615736"/>
            <a:ext cx="4179570" cy="1524735"/>
          </a:xfrm>
        </p:spPr>
        <p:txBody>
          <a:bodyPr anchor="b">
            <a:noAutofit/>
          </a:bodyPr>
          <a:lstStyle>
            <a:lvl1pPr algn="l">
              <a:defRPr sz="3600" spc="150" baseline="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4267200" y="3238103"/>
            <a:ext cx="4179570" cy="1371997"/>
          </a:xfrm>
        </p:spPr>
        <p:txBody>
          <a:bodyPr>
            <a:normAutofit/>
          </a:bodyPr>
          <a:lstStyle>
            <a:lvl1pPr marL="0" indent="0" algn="l">
              <a:lnSpc>
                <a:spcPct val="150000"/>
              </a:lnSpc>
              <a:buNone/>
              <a:defRPr sz="1400"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6" name="Graphic 5">
            <a:extLst>
              <a:ext uri="{FF2B5EF4-FFF2-40B4-BE49-F238E27FC236}">
                <a16:creationId xmlns:a16="http://schemas.microsoft.com/office/drawing/2014/main" id="{ED3361C9-310A-4255-A94E-B77588962DA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3176938" cy="6858000"/>
          </a:xfrm>
          <a:prstGeom prst="rect">
            <a:avLst/>
          </a:prstGeom>
        </p:spPr>
      </p:pic>
      <p:sp>
        <p:nvSpPr>
          <p:cNvPr id="9" name="Date Placeholder 6">
            <a:extLst>
              <a:ext uri="{FF2B5EF4-FFF2-40B4-BE49-F238E27FC236}">
                <a16:creationId xmlns:a16="http://schemas.microsoft.com/office/drawing/2014/main" id="{BF358517-D7B7-40D0-A9D0-B650C80898AC}"/>
              </a:ext>
            </a:extLst>
          </p:cNvPr>
          <p:cNvSpPr>
            <a:spLocks noGrp="1"/>
          </p:cNvSpPr>
          <p:nvPr>
            <p:ph type="dt" sz="half" idx="10"/>
          </p:nvPr>
        </p:nvSpPr>
        <p:spPr>
          <a:xfrm>
            <a:off x="4267200" y="6356350"/>
            <a:ext cx="1774371" cy="365125"/>
          </a:xfrm>
        </p:spPr>
        <p:txBody>
          <a:bodyPr/>
          <a:lstStyle>
            <a:lvl1pPr>
              <a:defRPr sz="900"/>
            </a:lvl1pPr>
          </a:lstStyle>
          <a:p>
            <a:r>
              <a:rPr lang="en-US" dirty="0"/>
              <a:t>20XX</a:t>
            </a:r>
          </a:p>
        </p:txBody>
      </p:sp>
      <p:sp>
        <p:nvSpPr>
          <p:cNvPr id="10" name="Footer Placeholder 7">
            <a:extLst>
              <a:ext uri="{FF2B5EF4-FFF2-40B4-BE49-F238E27FC236}">
                <a16:creationId xmlns:a16="http://schemas.microsoft.com/office/drawing/2014/main" id="{6026D44C-0B39-4DE1-A0FC-5615DDAAE3CE}"/>
              </a:ext>
            </a:extLst>
          </p:cNvPr>
          <p:cNvSpPr>
            <a:spLocks noGrp="1"/>
          </p:cNvSpPr>
          <p:nvPr>
            <p:ph type="ftr" sz="quarter" idx="11"/>
          </p:nvPr>
        </p:nvSpPr>
        <p:spPr>
          <a:xfrm>
            <a:off x="6479721" y="6356350"/>
            <a:ext cx="2661557" cy="365125"/>
          </a:xfrm>
        </p:spPr>
        <p:txBody>
          <a:bodyPr/>
          <a:lstStyle>
            <a:lvl1pPr>
              <a:defRPr sz="900"/>
            </a:lvl1pPr>
          </a:lstStyle>
          <a:p>
            <a:r>
              <a:rPr lang="en-US" dirty="0"/>
              <a:t>PRESENTATION TITLE</a:t>
            </a:r>
          </a:p>
        </p:txBody>
      </p:sp>
      <p:sp>
        <p:nvSpPr>
          <p:cNvPr id="11" name="Slide Number Placeholder 8">
            <a:extLst>
              <a:ext uri="{FF2B5EF4-FFF2-40B4-BE49-F238E27FC236}">
                <a16:creationId xmlns:a16="http://schemas.microsoft.com/office/drawing/2014/main" id="{0F8222B4-B618-42C4-8BDB-D2E4DF2F22C3}"/>
              </a:ext>
            </a:extLst>
          </p:cNvPr>
          <p:cNvSpPr>
            <a:spLocks noGrp="1"/>
          </p:cNvSpPr>
          <p:nvPr>
            <p:ph type="sldNum" sz="quarter" idx="12"/>
          </p:nvPr>
        </p:nvSpPr>
        <p:spPr>
          <a:xfrm>
            <a:off x="9579428" y="6356350"/>
            <a:ext cx="1774371"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1291140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Agenda">
    <p:bg>
      <p:bgPr>
        <a:solidFill>
          <a:schemeClr val="tx1"/>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514C6BF-376E-43E8-881D-2E767426990A}"/>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8301" r="28341" b="23071"/>
          <a:stretch/>
        </p:blipFill>
        <p:spPr>
          <a:xfrm>
            <a:off x="5488815" y="0"/>
            <a:ext cx="6703185" cy="6858000"/>
          </a:xfrm>
          <a:prstGeom prst="rect">
            <a:avLst/>
          </a:prstGeom>
        </p:spPr>
      </p:pic>
      <p:sp>
        <p:nvSpPr>
          <p:cNvPr id="2" name="Title 1">
            <a:extLst>
              <a:ext uri="{FF2B5EF4-FFF2-40B4-BE49-F238E27FC236}">
                <a16:creationId xmlns:a16="http://schemas.microsoft.com/office/drawing/2014/main" id="{3F0A9B92-C2D0-466A-A680-A35832C452B3}"/>
              </a:ext>
            </a:extLst>
          </p:cNvPr>
          <p:cNvSpPr>
            <a:spLocks noGrp="1"/>
          </p:cNvSpPr>
          <p:nvPr>
            <p:ph type="title" hasCustomPrompt="1"/>
          </p:nvPr>
        </p:nvSpPr>
        <p:spPr>
          <a:xfrm>
            <a:off x="1333500" y="1020445"/>
            <a:ext cx="2895600" cy="1325563"/>
          </a:xfrm>
        </p:spPr>
        <p:txBody>
          <a:bodyPr anchor="b">
            <a:normAutofit/>
          </a:bodyPr>
          <a:lstStyle>
            <a:lvl1pPr>
              <a:defRPr sz="2800" spc="150" baseline="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2DA41CE6-5A88-4C5C-B2A4-6A5D2153B16F}"/>
              </a:ext>
            </a:extLst>
          </p:cNvPr>
          <p:cNvSpPr>
            <a:spLocks noGrp="1"/>
          </p:cNvSpPr>
          <p:nvPr>
            <p:ph idx="1"/>
          </p:nvPr>
        </p:nvSpPr>
        <p:spPr>
          <a:xfrm>
            <a:off x="1333500" y="2924175"/>
            <a:ext cx="2895600" cy="2519363"/>
          </a:xfrm>
        </p:spPr>
        <p:txBody>
          <a:bodyPr>
            <a:normAutofit/>
          </a:bodyPr>
          <a:lstStyle>
            <a:lvl1pPr marL="0" indent="0">
              <a:lnSpc>
                <a:spcPct val="150000"/>
              </a:lnSpc>
              <a:buNone/>
              <a:defRPr sz="1400">
                <a:solidFill>
                  <a:schemeClr val="bg1"/>
                </a:solidFill>
              </a:defRPr>
            </a:lvl1pPr>
            <a:lvl2pPr marL="457200" indent="0">
              <a:lnSpc>
                <a:spcPct val="150000"/>
              </a:lnSpc>
              <a:buNone/>
              <a:defRPr sz="1400">
                <a:solidFill>
                  <a:schemeClr val="bg1"/>
                </a:solidFill>
              </a:defRPr>
            </a:lvl2pPr>
            <a:lvl3pPr marL="914400" indent="0">
              <a:lnSpc>
                <a:spcPct val="150000"/>
              </a:lnSpc>
              <a:buNone/>
              <a:defRPr sz="1400">
                <a:solidFill>
                  <a:schemeClr val="bg1"/>
                </a:solidFill>
              </a:defRPr>
            </a:lvl3pPr>
            <a:lvl4pPr marL="1371600" indent="0">
              <a:lnSpc>
                <a:spcPct val="150000"/>
              </a:lnSpc>
              <a:buNone/>
              <a:defRPr sz="1400">
                <a:solidFill>
                  <a:schemeClr val="bg1"/>
                </a:solidFill>
              </a:defRPr>
            </a:lvl4pPr>
            <a:lvl5pPr marL="1828800" indent="0">
              <a:lnSpc>
                <a:spcPct val="150000"/>
              </a:lnSpc>
              <a:buNone/>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9F5093-3C53-4152-B8FE-0522E0795269}"/>
              </a:ext>
            </a:extLst>
          </p:cNvPr>
          <p:cNvSpPr>
            <a:spLocks noGrp="1"/>
          </p:cNvSpPr>
          <p:nvPr>
            <p:ph type="dt" sz="half" idx="10"/>
          </p:nvPr>
        </p:nvSpPr>
        <p:spPr>
          <a:xfrm>
            <a:off x="1333500" y="6356350"/>
            <a:ext cx="985157"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7727F11D-8AF8-44D6-A48B-D8C7779B8B08}"/>
              </a:ext>
            </a:extLst>
          </p:cNvPr>
          <p:cNvSpPr>
            <a:spLocks noGrp="1"/>
          </p:cNvSpPr>
          <p:nvPr>
            <p:ph type="ftr" sz="quarter" idx="11"/>
          </p:nvPr>
        </p:nvSpPr>
        <p:spPr>
          <a:xfrm>
            <a:off x="2669886" y="6356349"/>
            <a:ext cx="2482842"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658C0879-6B0F-4AF6-A997-EC61DA8964AE}"/>
              </a:ext>
            </a:extLst>
          </p:cNvPr>
          <p:cNvSpPr>
            <a:spLocks noGrp="1"/>
          </p:cNvSpPr>
          <p:nvPr>
            <p:ph type="sldNum" sz="quarter" idx="12"/>
          </p:nvPr>
        </p:nvSpPr>
        <p:spPr>
          <a:xfrm>
            <a:off x="5536305" y="6356350"/>
            <a:ext cx="987552"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82124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roduc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13620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13620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11EBF9-6826-475B-8079-C11128991BAE}"/>
              </a:ext>
            </a:extLst>
          </p:cNvPr>
          <p:cNvSpPr>
            <a:spLocks noGrp="1"/>
          </p:cNvSpPr>
          <p:nvPr>
            <p:ph type="dt" sz="half" idx="10"/>
          </p:nvPr>
        </p:nvSpPr>
        <p:spPr>
          <a:xfrm>
            <a:off x="838200" y="6356350"/>
            <a:ext cx="1219200"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3FB726A3-DF54-47D2-8C3A-34FD43A19E8E}"/>
              </a:ext>
            </a:extLst>
          </p:cNvPr>
          <p:cNvSpPr>
            <a:spLocks noGrp="1"/>
          </p:cNvSpPr>
          <p:nvPr>
            <p:ph type="ftr" sz="quarter" idx="11"/>
          </p:nvPr>
        </p:nvSpPr>
        <p:spPr>
          <a:xfrm>
            <a:off x="2463800" y="6356350"/>
            <a:ext cx="3479800"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D0CD125A-4493-4967-9146-841D0EF3BC63}"/>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7" name="Group 6">
            <a:extLst>
              <a:ext uri="{FF2B5EF4-FFF2-40B4-BE49-F238E27FC236}">
                <a16:creationId xmlns:a16="http://schemas.microsoft.com/office/drawing/2014/main" id="{D7A1CF8B-3479-49A3-A30E-2F2ECE962075}"/>
              </a:ext>
            </a:extLst>
          </p:cNvPr>
          <p:cNvGrpSpPr/>
          <p:nvPr userDrawn="1"/>
        </p:nvGrpSpPr>
        <p:grpSpPr>
          <a:xfrm>
            <a:off x="6953250" y="-25401"/>
            <a:ext cx="5238750" cy="6902451"/>
            <a:chOff x="6953250" y="-25401"/>
            <a:chExt cx="5238750" cy="6902451"/>
          </a:xfrm>
        </p:grpSpPr>
        <p:cxnSp>
          <p:nvCxnSpPr>
            <p:cNvPr id="14" name="Straight Connector 13">
              <a:extLst>
                <a:ext uri="{FF2B5EF4-FFF2-40B4-BE49-F238E27FC236}">
                  <a16:creationId xmlns:a16="http://schemas.microsoft.com/office/drawing/2014/main" id="{49FBD260-5143-4B12-B9F8-33E48D548909}"/>
                </a:ext>
              </a:extLst>
            </p:cNvPr>
            <p:cNvCxnSpPr/>
            <p:nvPr userDrawn="1"/>
          </p:nvCxnSpPr>
          <p:spPr>
            <a:xfrm>
              <a:off x="9096375" y="1497012"/>
              <a:ext cx="30956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87F08D6-2CA7-4A5A-BE34-07113DCA535D}"/>
                </a:ext>
              </a:extLst>
            </p:cNvPr>
            <p:cNvCxnSpPr/>
            <p:nvPr userDrawn="1"/>
          </p:nvCxnSpPr>
          <p:spPr>
            <a:xfrm flipH="1">
              <a:off x="6953250" y="-25401"/>
              <a:ext cx="3790950" cy="69024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49735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Brea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991350" y="2148840"/>
            <a:ext cx="4179570" cy="1715531"/>
          </a:xfrm>
        </p:spPr>
        <p:txBody>
          <a:bodyPr anchor="b">
            <a:noAutofit/>
          </a:bodyPr>
          <a:lstStyle>
            <a:lvl1pPr algn="l">
              <a:defRPr sz="3600" spc="150" baseline="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991350" y="3962003"/>
            <a:ext cx="4179570" cy="365125"/>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5" name="Graphic 4">
            <a:extLst>
              <a:ext uri="{FF2B5EF4-FFF2-40B4-BE49-F238E27FC236}">
                <a16:creationId xmlns:a16="http://schemas.microsoft.com/office/drawing/2014/main" id="{F05D2CCB-CCFC-4A8A-ADA9-C1E4D13B968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828675"/>
            <a:ext cx="5876925" cy="5200650"/>
          </a:xfrm>
          <a:prstGeom prst="rect">
            <a:avLst/>
          </a:prstGeom>
        </p:spPr>
      </p:pic>
    </p:spTree>
    <p:extLst>
      <p:ext uri="{BB962C8B-B14F-4D97-AF65-F5344CB8AC3E}">
        <p14:creationId xmlns:p14="http://schemas.microsoft.com/office/powerpoint/2010/main" val="2699512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
        <p:nvSpPr>
          <p:cNvPr id="7" name="Chart Placeholder 6">
            <a:extLst>
              <a:ext uri="{FF2B5EF4-FFF2-40B4-BE49-F238E27FC236}">
                <a16:creationId xmlns:a16="http://schemas.microsoft.com/office/drawing/2014/main" id="{08AF2DB4-A973-4307-B59C-6058A138835C}"/>
              </a:ext>
            </a:extLst>
          </p:cNvPr>
          <p:cNvSpPr>
            <a:spLocks noGrp="1"/>
          </p:cNvSpPr>
          <p:nvPr>
            <p:ph type="chart" sz="quarter" idx="13"/>
          </p:nvPr>
        </p:nvSpPr>
        <p:spPr>
          <a:xfrm>
            <a:off x="838200" y="2111608"/>
            <a:ext cx="10515600" cy="3744912"/>
          </a:xfrm>
        </p:spPr>
        <p:txBody>
          <a:bodyPr/>
          <a:lstStyle/>
          <a:p>
            <a:r>
              <a:rPr lang="en-US"/>
              <a:t>Click icon to add chart</a:t>
            </a:r>
            <a:endParaRPr lang="en-US" dirty="0"/>
          </a:p>
        </p:txBody>
      </p:sp>
    </p:spTree>
    <p:extLst>
      <p:ext uri="{BB962C8B-B14F-4D97-AF65-F5344CB8AC3E}">
        <p14:creationId xmlns:p14="http://schemas.microsoft.com/office/powerpoint/2010/main" val="1485277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8" name="Table Placeholder 7">
            <a:extLst>
              <a:ext uri="{FF2B5EF4-FFF2-40B4-BE49-F238E27FC236}">
                <a16:creationId xmlns:a16="http://schemas.microsoft.com/office/drawing/2014/main" id="{C3975522-461E-4D79-B5B9-BF9471B54688}"/>
              </a:ext>
            </a:extLst>
          </p:cNvPr>
          <p:cNvSpPr>
            <a:spLocks noGrp="1"/>
          </p:cNvSpPr>
          <p:nvPr>
            <p:ph type="tbl" sz="quarter" idx="14"/>
          </p:nvPr>
        </p:nvSpPr>
        <p:spPr>
          <a:xfrm>
            <a:off x="838200" y="2111381"/>
            <a:ext cx="10515600" cy="3744913"/>
          </a:xfrm>
        </p:spPr>
        <p:txBody>
          <a:bodyPr/>
          <a:lstStyle/>
          <a:p>
            <a:r>
              <a:rPr lang="en-US"/>
              <a:t>Click icon to add table</a:t>
            </a:r>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3370680036"/>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AEE644D4-F9A4-4237-BD5C-4B97ABA9337E}"/>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5581650" cy="6858000"/>
          </a:xfrm>
          <a:prstGeom prst="rect">
            <a:avLst/>
          </a:prstGeom>
        </p:spPr>
      </p:pic>
      <p:sp>
        <p:nvSpPr>
          <p:cNvPr id="2" name="Title 1">
            <a:extLst>
              <a:ext uri="{FF2B5EF4-FFF2-40B4-BE49-F238E27FC236}">
                <a16:creationId xmlns:a16="http://schemas.microsoft.com/office/drawing/2014/main" id="{C2FF67A8-55FA-435D-A18C-96D63D22B53E}"/>
              </a:ext>
            </a:extLst>
          </p:cNvPr>
          <p:cNvSpPr>
            <a:spLocks noGrp="1"/>
          </p:cNvSpPr>
          <p:nvPr>
            <p:ph type="title" hasCustomPrompt="1"/>
          </p:nvPr>
        </p:nvSpPr>
        <p:spPr>
          <a:xfrm>
            <a:off x="4657724" y="2809875"/>
            <a:ext cx="6696075" cy="1909763"/>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10" name="Subtitle 2">
            <a:extLst>
              <a:ext uri="{FF2B5EF4-FFF2-40B4-BE49-F238E27FC236}">
                <a16:creationId xmlns:a16="http://schemas.microsoft.com/office/drawing/2014/main" id="{104828DA-5EC5-4A00-9A7B-CD9668EF24D1}"/>
              </a:ext>
            </a:extLst>
          </p:cNvPr>
          <p:cNvSpPr>
            <a:spLocks noGrp="1"/>
          </p:cNvSpPr>
          <p:nvPr>
            <p:ph type="subTitle" idx="1"/>
          </p:nvPr>
        </p:nvSpPr>
        <p:spPr>
          <a:xfrm>
            <a:off x="4657725" y="5028803"/>
            <a:ext cx="6696074" cy="365125"/>
          </a:xfrm>
        </p:spPr>
        <p:txBody>
          <a:bodyPr anchor="b">
            <a:normAutofit/>
          </a:bodyPr>
          <a:lstStyle>
            <a:lvl1pPr marL="0" indent="0" algn="l">
              <a:buNone/>
              <a:defRPr sz="1600">
                <a:solidFill>
                  <a:schemeClr val="bg2">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 name="Date Placeholder 2">
            <a:extLst>
              <a:ext uri="{FF2B5EF4-FFF2-40B4-BE49-F238E27FC236}">
                <a16:creationId xmlns:a16="http://schemas.microsoft.com/office/drawing/2014/main" id="{D9303E9A-96BC-4283-A6E1-5948AEB119F4}"/>
              </a:ext>
            </a:extLst>
          </p:cNvPr>
          <p:cNvSpPr>
            <a:spLocks noGrp="1"/>
          </p:cNvSpPr>
          <p:nvPr>
            <p:ph type="dt" sz="half" idx="10"/>
          </p:nvPr>
        </p:nvSpPr>
        <p:spPr>
          <a:xfrm>
            <a:off x="4676774" y="6356350"/>
            <a:ext cx="1695450" cy="365125"/>
          </a:xfrm>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45A19C49-052B-4D3E-B227-1D787463CE96}"/>
              </a:ext>
            </a:extLst>
          </p:cNvPr>
          <p:cNvSpPr>
            <a:spLocks noGrp="1"/>
          </p:cNvSpPr>
          <p:nvPr>
            <p:ph type="ftr" sz="quarter" idx="11"/>
          </p:nvPr>
        </p:nvSpPr>
        <p:spPr>
          <a:xfrm>
            <a:off x="6743699" y="6356350"/>
            <a:ext cx="2543175" cy="365125"/>
          </a:xfrm>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4E5E724A-95F0-41B6-A77E-EDD067272C27}"/>
              </a:ext>
            </a:extLst>
          </p:cNvPr>
          <p:cNvSpPr>
            <a:spLocks noGrp="1"/>
          </p:cNvSpPr>
          <p:nvPr>
            <p:ph type="sldNum" sz="quarter" idx="12"/>
          </p:nvPr>
        </p:nvSpPr>
        <p:spPr>
          <a:xfrm>
            <a:off x="9658350" y="6356350"/>
            <a:ext cx="1695450" cy="365125"/>
          </a:xfrm>
        </p:spPr>
        <p:txBody>
          <a:bodyPr/>
          <a:lstStyle>
            <a:lvl1pPr>
              <a:defRPr sz="900"/>
            </a:lvl1pPr>
          </a:lstStyle>
          <a:p>
            <a:fld id="{A49DFD55-3C28-40EF-9E31-A92D2E4017FF}" type="slidenum">
              <a:rPr lang="en-US" smtClean="0"/>
              <a:pPr/>
              <a:t>‹#›</a:t>
            </a:fld>
            <a:endParaRPr lang="en-US" dirty="0"/>
          </a:p>
        </p:txBody>
      </p:sp>
      <p:cxnSp>
        <p:nvCxnSpPr>
          <p:cNvPr id="9" name="Straight Connector 8">
            <a:extLst>
              <a:ext uri="{FF2B5EF4-FFF2-40B4-BE49-F238E27FC236}">
                <a16:creationId xmlns:a16="http://schemas.microsoft.com/office/drawing/2014/main" id="{BDAC7E4E-FE06-4E90-8107-6B543E5515ED}"/>
              </a:ext>
              <a:ext uri="{C183D7F6-B498-43B3-948B-1728B52AA6E4}">
                <adec:decorative xmlns:adec="http://schemas.microsoft.com/office/drawing/2017/decorative" val="1"/>
              </a:ext>
            </a:extLst>
          </p:cNvPr>
          <p:cNvCxnSpPr/>
          <p:nvPr userDrawn="1"/>
        </p:nvCxnSpPr>
        <p:spPr>
          <a:xfrm flipV="1">
            <a:off x="2209800" y="0"/>
            <a:ext cx="243840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3065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Slide 4 Peop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487181" y="2886074"/>
            <a:ext cx="1845511" cy="1845511"/>
          </a:xfrm>
          <a:solidFill>
            <a:schemeClr val="bg1">
              <a:lumMod val="95000"/>
            </a:schemeClr>
          </a:solidFill>
        </p:spPr>
        <p:txBody>
          <a:bodyPr/>
          <a:lstStyle/>
          <a:p>
            <a:r>
              <a:rPr lang="en-US"/>
              <a:t>Click icon to add picture</a:t>
            </a:r>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28568"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487181" y="5464114"/>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3836914" y="2886074"/>
            <a:ext cx="1845511" cy="1845511"/>
          </a:xfrm>
          <a:solidFill>
            <a:schemeClr val="bg1">
              <a:lumMod val="95000"/>
            </a:schemeClr>
          </a:solidFill>
        </p:spPr>
        <p:txBody>
          <a:bodyPr/>
          <a:lstStyle/>
          <a:p>
            <a:r>
              <a:rPr lang="en-US"/>
              <a:t>Click icon to add picture</a:t>
            </a:r>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578300" y="5084524"/>
            <a:ext cx="233081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36913" y="5478796"/>
            <a:ext cx="1855949"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8" name="Picture Placeholder 10">
            <a:extLst>
              <a:ext uri="{FF2B5EF4-FFF2-40B4-BE49-F238E27FC236}">
                <a16:creationId xmlns:a16="http://schemas.microsoft.com/office/drawing/2014/main" id="{4EBC7D6F-397D-4C5A-AA62-F683F88531A2}"/>
              </a:ext>
            </a:extLst>
          </p:cNvPr>
          <p:cNvSpPr>
            <a:spLocks noGrp="1"/>
          </p:cNvSpPr>
          <p:nvPr>
            <p:ph type="pic" sz="quarter" idx="16"/>
          </p:nvPr>
        </p:nvSpPr>
        <p:spPr>
          <a:xfrm>
            <a:off x="6327578" y="2886074"/>
            <a:ext cx="1845511" cy="1845511"/>
          </a:xfrm>
          <a:solidFill>
            <a:schemeClr val="bg1">
              <a:lumMod val="95000"/>
            </a:schemeClr>
          </a:solidFill>
        </p:spPr>
        <p:txBody>
          <a:bodyPr/>
          <a:lstStyle/>
          <a:p>
            <a:pPr lvl="1"/>
            <a:r>
              <a:rPr lang="en-US"/>
              <a:t>Click icon to add picture</a:t>
            </a:r>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068964"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327577" y="5478796"/>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8747458" y="2886074"/>
            <a:ext cx="1845511" cy="1845511"/>
          </a:xfrm>
          <a:solidFill>
            <a:schemeClr val="bg1">
              <a:lumMod val="95000"/>
            </a:schemeClr>
          </a:solidFill>
        </p:spPr>
        <p:txBody>
          <a:bodyPr/>
          <a:lstStyle/>
          <a:p>
            <a:r>
              <a:rPr lang="en-US"/>
              <a:t>Click icon to add picture</a:t>
            </a:r>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488845" y="5084524"/>
            <a:ext cx="231770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7458" y="5464114"/>
            <a:ext cx="1845510"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4" name="Group 3">
            <a:extLst>
              <a:ext uri="{FF2B5EF4-FFF2-40B4-BE49-F238E27FC236}">
                <a16:creationId xmlns:a16="http://schemas.microsoft.com/office/drawing/2014/main" id="{73C911F2-9041-416A-B83C-F23B354E063B}"/>
              </a:ext>
              <a:ext uri="{C183D7F6-B498-43B3-948B-1728B52AA6E4}">
                <adec:decorative xmlns:adec="http://schemas.microsoft.com/office/drawing/2017/decorative" val="1"/>
              </a:ext>
            </a:extLst>
          </p:cNvPr>
          <p:cNvGrpSpPr/>
          <p:nvPr userDrawn="1"/>
        </p:nvGrpSpPr>
        <p:grpSpPr>
          <a:xfrm>
            <a:off x="7334250" y="0"/>
            <a:ext cx="4857750" cy="1724025"/>
            <a:chOff x="7334250" y="0"/>
            <a:chExt cx="4857750" cy="1724025"/>
          </a:xfrm>
        </p:grpSpPr>
        <p:cxnSp>
          <p:nvCxnSpPr>
            <p:cNvPr id="10" name="Straight Connector 9">
              <a:extLst>
                <a:ext uri="{FF2B5EF4-FFF2-40B4-BE49-F238E27FC236}">
                  <a16:creationId xmlns:a16="http://schemas.microsoft.com/office/drawing/2014/main" id="{4E4B72DA-52CB-4D39-A342-8857B4D959B2}"/>
                </a:ext>
              </a:extLst>
            </p:cNvPr>
            <p:cNvCxnSpPr/>
            <p:nvPr userDrawn="1"/>
          </p:nvCxnSpPr>
          <p:spPr>
            <a:xfrm flipH="1" flipV="1">
              <a:off x="7334250" y="0"/>
              <a:ext cx="485775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1D9BCDA-DFB7-41A4-A7C7-CEE86CEDCBE5}"/>
                </a:ext>
              </a:extLst>
            </p:cNvPr>
            <p:cNvCxnSpPr>
              <a:cxnSpLocks/>
            </p:cNvCxnSpPr>
            <p:nvPr userDrawn="1"/>
          </p:nvCxnSpPr>
          <p:spPr>
            <a:xfrm>
              <a:off x="11487150" y="0"/>
              <a:ext cx="704850" cy="17240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51227852"/>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am Slide 8 People">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87AAB93-862D-455E-9E73-3D0DAEFDEDB4}"/>
              </a:ext>
              <a:ext uri="{C183D7F6-B498-43B3-948B-1728B52AA6E4}">
                <adec:decorative xmlns:adec="http://schemas.microsoft.com/office/drawing/2017/decorative" val="1"/>
              </a:ext>
            </a:extLst>
          </p:cNvPr>
          <p:cNvGrpSpPr/>
          <p:nvPr userDrawn="1"/>
        </p:nvGrpSpPr>
        <p:grpSpPr>
          <a:xfrm>
            <a:off x="0" y="473953"/>
            <a:ext cx="12192000" cy="5621336"/>
            <a:chOff x="0" y="473953"/>
            <a:chExt cx="12192000" cy="5621336"/>
          </a:xfrm>
        </p:grpSpPr>
        <p:pic>
          <p:nvPicPr>
            <p:cNvPr id="13" name="Graphic 12">
              <a:extLst>
                <a:ext uri="{FF2B5EF4-FFF2-40B4-BE49-F238E27FC236}">
                  <a16:creationId xmlns:a16="http://schemas.microsoft.com/office/drawing/2014/main" id="{B0DFD584-E5CF-41EF-B51E-679CE22DDF9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473953"/>
              <a:ext cx="2057400" cy="1647825"/>
            </a:xfrm>
            <a:prstGeom prst="rect">
              <a:avLst/>
            </a:prstGeom>
          </p:spPr>
        </p:pic>
        <p:pic>
          <p:nvPicPr>
            <p:cNvPr id="14" name="Graphic 13">
              <a:extLst>
                <a:ext uri="{FF2B5EF4-FFF2-40B4-BE49-F238E27FC236}">
                  <a16:creationId xmlns:a16="http://schemas.microsoft.com/office/drawing/2014/main" id="{E5C02DDF-25A6-42C7-9525-F279CE2095C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1049000" y="5180889"/>
              <a:ext cx="1143000" cy="914400"/>
            </a:xfrm>
            <a:prstGeom prst="rect">
              <a:avLst/>
            </a:prstGeom>
          </p:spPr>
        </p:pic>
      </p:grpSp>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877176" y="2428875"/>
            <a:ext cx="1066800" cy="1066800"/>
          </a:xfrm>
          <a:solidFill>
            <a:schemeClr val="tx1"/>
          </a:solidFill>
        </p:spPr>
        <p:txBody>
          <a:bodyPr>
            <a:normAutofit/>
          </a:bodyPr>
          <a:lstStyle>
            <a:lvl1pPr marL="0" indent="0" algn="l">
              <a:lnSpc>
                <a:spcPct val="100000"/>
              </a:lnSpc>
              <a:buFont typeface="Arial" panose="020B0604020202020204" pitchFamily="34" charset="0"/>
              <a:buNone/>
              <a:defRPr sz="900">
                <a:solidFill>
                  <a:sysClr val="windowText" lastClr="000000"/>
                </a:solidFill>
              </a:defRPr>
            </a:lvl1pPr>
          </a:lstStyle>
          <a:p>
            <a:r>
              <a:rPr lang="en-US"/>
              <a:t>Click icon to add picture</a:t>
            </a:r>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500168"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500168"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4226270"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849262"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49262"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32" name="Picture Placeholder 10">
            <a:extLst>
              <a:ext uri="{FF2B5EF4-FFF2-40B4-BE49-F238E27FC236}">
                <a16:creationId xmlns:a16="http://schemas.microsoft.com/office/drawing/2014/main" id="{1938DB4D-239F-4E8E-8802-0470B0131189}"/>
              </a:ext>
            </a:extLst>
          </p:cNvPr>
          <p:cNvSpPr>
            <a:spLocks noGrp="1"/>
          </p:cNvSpPr>
          <p:nvPr>
            <p:ph type="pic" sz="quarter" idx="37"/>
          </p:nvPr>
        </p:nvSpPr>
        <p:spPr>
          <a:xfrm>
            <a:off x="665558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198355" y="3654378"/>
            <a:ext cx="2105135"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095999" y="3809747"/>
            <a:ext cx="2299855"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913681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759806"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4480" y="3809747"/>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5" name="Picture Placeholder 10">
            <a:extLst>
              <a:ext uri="{FF2B5EF4-FFF2-40B4-BE49-F238E27FC236}">
                <a16:creationId xmlns:a16="http://schemas.microsoft.com/office/drawing/2014/main" id="{1EBAEB1D-A7F9-4F90-B642-4277D3802BAB}"/>
              </a:ext>
            </a:extLst>
          </p:cNvPr>
          <p:cNvSpPr>
            <a:spLocks noGrp="1"/>
          </p:cNvSpPr>
          <p:nvPr>
            <p:ph type="pic" sz="quarter" idx="26"/>
          </p:nvPr>
        </p:nvSpPr>
        <p:spPr>
          <a:xfrm>
            <a:off x="1877176"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54" name="Text Placeholder 2">
            <a:extLst>
              <a:ext uri="{FF2B5EF4-FFF2-40B4-BE49-F238E27FC236}">
                <a16:creationId xmlns:a16="http://schemas.microsoft.com/office/drawing/2014/main" id="{22930C5B-603C-494E-A467-8B394D01D406}"/>
              </a:ext>
            </a:extLst>
          </p:cNvPr>
          <p:cNvSpPr>
            <a:spLocks noGrp="1"/>
          </p:cNvSpPr>
          <p:nvPr>
            <p:ph type="body" idx="25" hasCustomPrompt="1"/>
          </p:nvPr>
        </p:nvSpPr>
        <p:spPr>
          <a:xfrm>
            <a:off x="1500168"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2" name="Text Placeholder 2">
            <a:extLst>
              <a:ext uri="{FF2B5EF4-FFF2-40B4-BE49-F238E27FC236}">
                <a16:creationId xmlns:a16="http://schemas.microsoft.com/office/drawing/2014/main" id="{540C455F-A23B-493F-B95E-AB485D91DA6A}"/>
              </a:ext>
            </a:extLst>
          </p:cNvPr>
          <p:cNvSpPr>
            <a:spLocks noGrp="1"/>
          </p:cNvSpPr>
          <p:nvPr>
            <p:ph type="body" idx="33" hasCustomPrompt="1"/>
          </p:nvPr>
        </p:nvSpPr>
        <p:spPr>
          <a:xfrm>
            <a:off x="1500168"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6" name="Picture Placeholder 10">
            <a:extLst>
              <a:ext uri="{FF2B5EF4-FFF2-40B4-BE49-F238E27FC236}">
                <a16:creationId xmlns:a16="http://schemas.microsoft.com/office/drawing/2014/main" id="{9461A69E-14C8-4325-89AF-D4257C1C05BA}"/>
              </a:ext>
            </a:extLst>
          </p:cNvPr>
          <p:cNvSpPr>
            <a:spLocks noGrp="1"/>
          </p:cNvSpPr>
          <p:nvPr>
            <p:ph type="pic" sz="quarter" idx="27"/>
          </p:nvPr>
        </p:nvSpPr>
        <p:spPr>
          <a:xfrm>
            <a:off x="4226270"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59" name="Text Placeholder 2">
            <a:extLst>
              <a:ext uri="{FF2B5EF4-FFF2-40B4-BE49-F238E27FC236}">
                <a16:creationId xmlns:a16="http://schemas.microsoft.com/office/drawing/2014/main" id="{6D1C374C-DAF7-40EF-B279-4EC7A2AFE6A2}"/>
              </a:ext>
            </a:extLst>
          </p:cNvPr>
          <p:cNvSpPr>
            <a:spLocks noGrp="1"/>
          </p:cNvSpPr>
          <p:nvPr>
            <p:ph type="body" idx="30" hasCustomPrompt="1"/>
          </p:nvPr>
        </p:nvSpPr>
        <p:spPr>
          <a:xfrm>
            <a:off x="3849262"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3" name="Text Placeholder 2">
            <a:extLst>
              <a:ext uri="{FF2B5EF4-FFF2-40B4-BE49-F238E27FC236}">
                <a16:creationId xmlns:a16="http://schemas.microsoft.com/office/drawing/2014/main" id="{421FF438-E4E8-4643-BCB3-4A1C12429042}"/>
              </a:ext>
            </a:extLst>
          </p:cNvPr>
          <p:cNvSpPr>
            <a:spLocks noGrp="1"/>
          </p:cNvSpPr>
          <p:nvPr>
            <p:ph type="body" idx="34" hasCustomPrompt="1"/>
          </p:nvPr>
        </p:nvSpPr>
        <p:spPr>
          <a:xfrm>
            <a:off x="3849262"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33" name="Picture Placeholder 10">
            <a:extLst>
              <a:ext uri="{FF2B5EF4-FFF2-40B4-BE49-F238E27FC236}">
                <a16:creationId xmlns:a16="http://schemas.microsoft.com/office/drawing/2014/main" id="{E029C5CA-EDDA-4BF9-9051-8B09E98EE1E2}"/>
              </a:ext>
            </a:extLst>
          </p:cNvPr>
          <p:cNvSpPr>
            <a:spLocks noGrp="1"/>
          </p:cNvSpPr>
          <p:nvPr>
            <p:ph type="pic" sz="quarter" idx="38"/>
          </p:nvPr>
        </p:nvSpPr>
        <p:spPr>
          <a:xfrm>
            <a:off x="665558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60" name="Text Placeholder 2">
            <a:extLst>
              <a:ext uri="{FF2B5EF4-FFF2-40B4-BE49-F238E27FC236}">
                <a16:creationId xmlns:a16="http://schemas.microsoft.com/office/drawing/2014/main" id="{D4FEDD19-A7BA-45BB-93A0-F1E896C9F26D}"/>
              </a:ext>
            </a:extLst>
          </p:cNvPr>
          <p:cNvSpPr>
            <a:spLocks noGrp="1"/>
          </p:cNvSpPr>
          <p:nvPr>
            <p:ph type="body" idx="31" hasCustomPrompt="1"/>
          </p:nvPr>
        </p:nvSpPr>
        <p:spPr>
          <a:xfrm>
            <a:off x="633992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4" name="Text Placeholder 2">
            <a:extLst>
              <a:ext uri="{FF2B5EF4-FFF2-40B4-BE49-F238E27FC236}">
                <a16:creationId xmlns:a16="http://schemas.microsoft.com/office/drawing/2014/main" id="{A12F0175-7AEE-46B1-9590-D4A427680DC7}"/>
              </a:ext>
            </a:extLst>
          </p:cNvPr>
          <p:cNvSpPr>
            <a:spLocks noGrp="1"/>
          </p:cNvSpPr>
          <p:nvPr>
            <p:ph type="body" idx="35" hasCustomPrompt="1"/>
          </p:nvPr>
        </p:nvSpPr>
        <p:spPr>
          <a:xfrm>
            <a:off x="6339926" y="5668583"/>
            <a:ext cx="1813474"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58" name="Picture Placeholder 10">
            <a:extLst>
              <a:ext uri="{FF2B5EF4-FFF2-40B4-BE49-F238E27FC236}">
                <a16:creationId xmlns:a16="http://schemas.microsoft.com/office/drawing/2014/main" id="{622ED9F4-EB9B-4588-8501-BFECB846EE73}"/>
              </a:ext>
            </a:extLst>
          </p:cNvPr>
          <p:cNvSpPr>
            <a:spLocks noGrp="1"/>
          </p:cNvSpPr>
          <p:nvPr>
            <p:ph type="pic" sz="quarter" idx="29"/>
          </p:nvPr>
        </p:nvSpPr>
        <p:spPr>
          <a:xfrm>
            <a:off x="913681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61" name="Text Placeholder 2">
            <a:extLst>
              <a:ext uri="{FF2B5EF4-FFF2-40B4-BE49-F238E27FC236}">
                <a16:creationId xmlns:a16="http://schemas.microsoft.com/office/drawing/2014/main" id="{5026D39F-46AB-4680-9A52-F367344A3531}"/>
              </a:ext>
            </a:extLst>
          </p:cNvPr>
          <p:cNvSpPr>
            <a:spLocks noGrp="1"/>
          </p:cNvSpPr>
          <p:nvPr>
            <p:ph type="body" idx="32" hasCustomPrompt="1"/>
          </p:nvPr>
        </p:nvSpPr>
        <p:spPr>
          <a:xfrm>
            <a:off x="875980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5" name="Text Placeholder 2">
            <a:extLst>
              <a:ext uri="{FF2B5EF4-FFF2-40B4-BE49-F238E27FC236}">
                <a16:creationId xmlns:a16="http://schemas.microsoft.com/office/drawing/2014/main" id="{04E11FE2-6320-4E8C-A5B3-8104AF329ADA}"/>
              </a:ext>
            </a:extLst>
          </p:cNvPr>
          <p:cNvSpPr>
            <a:spLocks noGrp="1"/>
          </p:cNvSpPr>
          <p:nvPr>
            <p:ph type="body" idx="36" hasCustomPrompt="1"/>
          </p:nvPr>
        </p:nvSpPr>
        <p:spPr>
          <a:xfrm>
            <a:off x="8744480" y="5668583"/>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solidFill>
                  <a:srgbClr val="898989"/>
                </a:solidFill>
              </a:defRPr>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solidFill>
                  <a:srgbClr val="898989"/>
                </a:solidFill>
              </a:defRPr>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857120649"/>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4C17E5-24ED-44BC-BA50-02EF903552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833D101-3AF0-4F06-90ED-B83615C36C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AE9FDE-AF95-49F8-A927-35A23C9E65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20XX</a:t>
            </a:r>
          </a:p>
        </p:txBody>
      </p:sp>
      <p:sp>
        <p:nvSpPr>
          <p:cNvPr id="5" name="Footer Placeholder 4">
            <a:extLst>
              <a:ext uri="{FF2B5EF4-FFF2-40B4-BE49-F238E27FC236}">
                <a16:creationId xmlns:a16="http://schemas.microsoft.com/office/drawing/2014/main" id="{CC2E900D-8FF9-4E80-860D-89C2D3B4E4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PRESENTATION TITLE</a:t>
            </a:r>
          </a:p>
        </p:txBody>
      </p:sp>
      <p:sp>
        <p:nvSpPr>
          <p:cNvPr id="6" name="Slide Number Placeholder 5">
            <a:extLst>
              <a:ext uri="{FF2B5EF4-FFF2-40B4-BE49-F238E27FC236}">
                <a16:creationId xmlns:a16="http://schemas.microsoft.com/office/drawing/2014/main" id="{F1A66A0C-1415-46A3-A1FF-BE18C70873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9DFD55-3C28-40EF-9E31-A92D2E4017FF}" type="slidenum">
              <a:rPr lang="en-US" smtClean="0"/>
              <a:t>‹#›</a:t>
            </a:fld>
            <a:endParaRPr lang="en-US" dirty="0"/>
          </a:p>
        </p:txBody>
      </p:sp>
    </p:spTree>
    <p:extLst>
      <p:ext uri="{BB962C8B-B14F-4D97-AF65-F5344CB8AC3E}">
        <p14:creationId xmlns:p14="http://schemas.microsoft.com/office/powerpoint/2010/main" val="23190612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1" r:id="rId4"/>
    <p:sldLayoutId id="2147483666" r:id="rId5"/>
    <p:sldLayoutId id="2147483667" r:id="rId6"/>
    <p:sldLayoutId id="2147483654" r:id="rId7"/>
    <p:sldLayoutId id="2147483663" r:id="rId8"/>
    <p:sldLayoutId id="2147483662" r:id="rId9"/>
    <p:sldLayoutId id="2147483668" r:id="rId10"/>
    <p:sldLayoutId id="2147483652" r:id="rId11"/>
    <p:sldLayoutId id="2147483653" r:id="rId12"/>
    <p:sldLayoutId id="2147483660" r:id="rId13"/>
    <p:sldLayoutId id="2147483664" r:id="rId14"/>
    <p:sldLayoutId id="2147483665" r:id="rId15"/>
  </p:sldLayoutIdLst>
  <p:hf hdr="0" dt="0"/>
  <p:txStyles>
    <p:titleStyle>
      <a:lvl1pPr algn="l" defTabSz="914400" rtl="0" eaLnBrk="1" latinLnBrk="0" hangingPunct="1">
        <a:lnSpc>
          <a:spcPct val="90000"/>
        </a:lnSpc>
        <a:spcBef>
          <a:spcPct val="0"/>
        </a:spcBef>
        <a:buNone/>
        <a:defRPr sz="44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6.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75451-6A4B-484B-9ED1-353CCE25B0F4}"/>
              </a:ext>
            </a:extLst>
          </p:cNvPr>
          <p:cNvSpPr>
            <a:spLocks noGrp="1"/>
          </p:cNvSpPr>
          <p:nvPr>
            <p:ph type="ctrTitle"/>
          </p:nvPr>
        </p:nvSpPr>
        <p:spPr>
          <a:xfrm>
            <a:off x="6416040" y="2743200"/>
            <a:ext cx="5601789" cy="2813842"/>
          </a:xfrm>
        </p:spPr>
        <p:txBody>
          <a:bodyPr/>
          <a:lstStyle/>
          <a:p>
            <a:r>
              <a:rPr lang="en-US" dirty="0"/>
              <a:t>The Council of Europe legal and policy frameworks for children’s rights</a:t>
            </a:r>
          </a:p>
        </p:txBody>
      </p:sp>
      <p:sp>
        <p:nvSpPr>
          <p:cNvPr id="3" name="Subtitle 2">
            <a:extLst>
              <a:ext uri="{FF2B5EF4-FFF2-40B4-BE49-F238E27FC236}">
                <a16:creationId xmlns:a16="http://schemas.microsoft.com/office/drawing/2014/main" id="{0236A1B4-B8D1-4A72-8E20-0703F54BF1FE}"/>
              </a:ext>
            </a:extLst>
          </p:cNvPr>
          <p:cNvSpPr>
            <a:spLocks noGrp="1"/>
          </p:cNvSpPr>
          <p:nvPr>
            <p:ph type="subTitle" idx="1"/>
          </p:nvPr>
        </p:nvSpPr>
        <p:spPr>
          <a:xfrm>
            <a:off x="6416041" y="5586890"/>
            <a:ext cx="4941770" cy="396660"/>
          </a:xfrm>
        </p:spPr>
        <p:txBody>
          <a:bodyPr>
            <a:normAutofit/>
          </a:bodyPr>
          <a:lstStyle/>
          <a:p>
            <a:r>
              <a:rPr lang="ro-RO" dirty="0"/>
              <a:t>Catan Anastasia</a:t>
            </a:r>
            <a:endParaRPr lang="en-US" dirty="0"/>
          </a:p>
        </p:txBody>
      </p:sp>
    </p:spTree>
    <p:extLst>
      <p:ext uri="{BB962C8B-B14F-4D97-AF65-F5344CB8AC3E}">
        <p14:creationId xmlns:p14="http://schemas.microsoft.com/office/powerpoint/2010/main" val="2586058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DF1EDE-5423-435C-B149-87AB1BC22B83}"/>
              </a:ext>
            </a:extLst>
          </p:cNvPr>
          <p:cNvSpPr>
            <a:spLocks noGrp="1"/>
          </p:cNvSpPr>
          <p:nvPr>
            <p:ph type="ctrTitle"/>
          </p:nvPr>
        </p:nvSpPr>
        <p:spPr>
          <a:xfrm>
            <a:off x="4267200" y="1615736"/>
            <a:ext cx="4179570" cy="1524735"/>
          </a:xfrm>
        </p:spPr>
        <p:txBody>
          <a:bodyPr/>
          <a:lstStyle/>
          <a:p>
            <a:r>
              <a:rPr lang="en-US" dirty="0"/>
              <a:t>THANK </a:t>
            </a:r>
            <a:r>
              <a:rPr lang="ro-RO" dirty="0"/>
              <a:t>you</a:t>
            </a:r>
            <a:endParaRPr lang="en-US" dirty="0"/>
          </a:p>
        </p:txBody>
      </p:sp>
      <p:sp>
        <p:nvSpPr>
          <p:cNvPr id="3" name="Subtitle 2">
            <a:extLst>
              <a:ext uri="{FF2B5EF4-FFF2-40B4-BE49-F238E27FC236}">
                <a16:creationId xmlns:a16="http://schemas.microsoft.com/office/drawing/2014/main" id="{AF64C29E-DF30-4DC6-AB95-2016F9A703B6}"/>
              </a:ext>
            </a:extLst>
          </p:cNvPr>
          <p:cNvSpPr>
            <a:spLocks noGrp="1"/>
          </p:cNvSpPr>
          <p:nvPr>
            <p:ph type="subTitle" idx="1"/>
          </p:nvPr>
        </p:nvSpPr>
        <p:spPr>
          <a:xfrm>
            <a:off x="4267200" y="3238103"/>
            <a:ext cx="4179570" cy="1371997"/>
          </a:xfrm>
        </p:spPr>
        <p:txBody>
          <a:bodyPr>
            <a:normAutofit/>
          </a:bodyPr>
          <a:lstStyle/>
          <a:p>
            <a:r>
              <a:rPr lang="ro-RO" dirty="0"/>
              <a:t>Catan Anastasia</a:t>
            </a:r>
            <a:endParaRPr lang="en-US" dirty="0"/>
          </a:p>
        </p:txBody>
      </p:sp>
      <p:sp>
        <p:nvSpPr>
          <p:cNvPr id="5" name="Footer Placeholder 4">
            <a:extLst>
              <a:ext uri="{FF2B5EF4-FFF2-40B4-BE49-F238E27FC236}">
                <a16:creationId xmlns:a16="http://schemas.microsoft.com/office/drawing/2014/main" id="{3990FA1B-5022-47AB-A0AE-8F5C5797997C}"/>
              </a:ext>
            </a:extLst>
          </p:cNvPr>
          <p:cNvSpPr>
            <a:spLocks noGrp="1"/>
          </p:cNvSpPr>
          <p:nvPr>
            <p:ph type="ftr" sz="quarter" idx="11"/>
          </p:nvPr>
        </p:nvSpPr>
        <p:spPr>
          <a:xfrm>
            <a:off x="6479721" y="6356350"/>
            <a:ext cx="2661557" cy="365125"/>
          </a:xfrm>
        </p:spPr>
        <p:txBody>
          <a:bodyPr/>
          <a:lstStyle/>
          <a:p>
            <a:r>
              <a:rPr lang="en-US" dirty="0"/>
              <a:t>PRESENTATION TITLE</a:t>
            </a:r>
          </a:p>
        </p:txBody>
      </p:sp>
      <p:sp>
        <p:nvSpPr>
          <p:cNvPr id="6" name="Slide Number Placeholder 5">
            <a:extLst>
              <a:ext uri="{FF2B5EF4-FFF2-40B4-BE49-F238E27FC236}">
                <a16:creationId xmlns:a16="http://schemas.microsoft.com/office/drawing/2014/main" id="{4C127D99-645F-4FCF-9573-FDFE2A344FA9}"/>
              </a:ext>
            </a:extLst>
          </p:cNvPr>
          <p:cNvSpPr>
            <a:spLocks noGrp="1"/>
          </p:cNvSpPr>
          <p:nvPr>
            <p:ph type="sldNum" sz="quarter" idx="12"/>
          </p:nvPr>
        </p:nvSpPr>
        <p:spPr>
          <a:xfrm>
            <a:off x="9579428" y="6356350"/>
            <a:ext cx="1774371" cy="365125"/>
          </a:xfrm>
        </p:spPr>
        <p:txBody>
          <a:bodyPr/>
          <a:lstStyle/>
          <a:p>
            <a:fld id="{A49DFD55-3C28-40EF-9E31-A92D2E4017FF}" type="slidenum">
              <a:rPr lang="en-US" smtClean="0"/>
              <a:pPr/>
              <a:t>10</a:t>
            </a:fld>
            <a:endParaRPr lang="en-US" dirty="0"/>
          </a:p>
        </p:txBody>
      </p:sp>
    </p:spTree>
    <p:extLst>
      <p:ext uri="{BB962C8B-B14F-4D97-AF65-F5344CB8AC3E}">
        <p14:creationId xmlns:p14="http://schemas.microsoft.com/office/powerpoint/2010/main" val="19697875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F5859-10C9-4588-9727-B9362E26C29D}"/>
              </a:ext>
            </a:extLst>
          </p:cNvPr>
          <p:cNvSpPr>
            <a:spLocks noGrp="1"/>
          </p:cNvSpPr>
          <p:nvPr>
            <p:ph type="title"/>
          </p:nvPr>
        </p:nvSpPr>
        <p:spPr>
          <a:xfrm>
            <a:off x="195943" y="746449"/>
            <a:ext cx="6148873" cy="2177726"/>
          </a:xfrm>
        </p:spPr>
        <p:txBody>
          <a:bodyPr>
            <a:normAutofit/>
          </a:bodyPr>
          <a:lstStyle/>
          <a:p>
            <a:r>
              <a:rPr lang="en-US" dirty="0"/>
              <a:t>COUNCIL OF EUROPE</a:t>
            </a:r>
            <a:br>
              <a:rPr lang="en-US" dirty="0"/>
            </a:br>
            <a:r>
              <a:rPr lang="en-US" dirty="0"/>
              <a:t>STRATEGY FOR</a:t>
            </a:r>
            <a:r>
              <a:rPr lang="ro-RO" dirty="0"/>
              <a:t> </a:t>
            </a:r>
            <a:r>
              <a:rPr lang="en-US" dirty="0"/>
              <a:t>THE RIGHTS OF THE CHILD</a:t>
            </a:r>
            <a:r>
              <a:rPr lang="ro-RO" dirty="0"/>
              <a:t> </a:t>
            </a:r>
            <a:r>
              <a:rPr lang="en-US" dirty="0"/>
              <a:t>(2022-2027)</a:t>
            </a:r>
          </a:p>
        </p:txBody>
      </p:sp>
      <p:sp>
        <p:nvSpPr>
          <p:cNvPr id="3" name="Content Placeholder 2">
            <a:extLst>
              <a:ext uri="{FF2B5EF4-FFF2-40B4-BE49-F238E27FC236}">
                <a16:creationId xmlns:a16="http://schemas.microsoft.com/office/drawing/2014/main" id="{5671D7E5-EF66-4BCD-8DAA-E9061157F0BE}"/>
              </a:ext>
            </a:extLst>
          </p:cNvPr>
          <p:cNvSpPr>
            <a:spLocks noGrp="1"/>
          </p:cNvSpPr>
          <p:nvPr>
            <p:ph idx="1"/>
          </p:nvPr>
        </p:nvSpPr>
        <p:spPr>
          <a:xfrm flipV="1">
            <a:off x="1333500" y="6857999"/>
            <a:ext cx="2895600" cy="45719"/>
          </a:xfrm>
        </p:spPr>
        <p:txBody>
          <a:bodyPr>
            <a:normAutofit fontScale="25000" lnSpcReduction="20000"/>
          </a:bodyPr>
          <a:lstStyle/>
          <a:p>
            <a:endParaRPr lang="en-US" dirty="0"/>
          </a:p>
        </p:txBody>
      </p:sp>
      <p:sp>
        <p:nvSpPr>
          <p:cNvPr id="4" name="Footer Placeholder 3">
            <a:extLst>
              <a:ext uri="{FF2B5EF4-FFF2-40B4-BE49-F238E27FC236}">
                <a16:creationId xmlns:a16="http://schemas.microsoft.com/office/drawing/2014/main" id="{36C19884-873C-4D13-BE6D-318CF07B0D12}"/>
              </a:ext>
            </a:extLst>
          </p:cNvPr>
          <p:cNvSpPr>
            <a:spLocks noGrp="1"/>
          </p:cNvSpPr>
          <p:nvPr>
            <p:ph type="ftr" sz="quarter" idx="11"/>
          </p:nvPr>
        </p:nvSpPr>
        <p:spPr>
          <a:xfrm>
            <a:off x="2669886" y="6356349"/>
            <a:ext cx="2482842" cy="365125"/>
          </a:xfrm>
        </p:spPr>
        <p:txBody>
          <a:bodyPr/>
          <a:lstStyle/>
          <a:p>
            <a:r>
              <a:rPr lang="en-US" dirty="0"/>
              <a:t>PRESENTATION TITLE</a:t>
            </a:r>
          </a:p>
        </p:txBody>
      </p:sp>
      <p:sp>
        <p:nvSpPr>
          <p:cNvPr id="6" name="Slide Number Placeholder 5">
            <a:extLst>
              <a:ext uri="{FF2B5EF4-FFF2-40B4-BE49-F238E27FC236}">
                <a16:creationId xmlns:a16="http://schemas.microsoft.com/office/drawing/2014/main" id="{7C991F00-87A7-45A6-8029-B097FA72498D}"/>
              </a:ext>
            </a:extLst>
          </p:cNvPr>
          <p:cNvSpPr>
            <a:spLocks noGrp="1"/>
          </p:cNvSpPr>
          <p:nvPr>
            <p:ph type="sldNum" sz="quarter" idx="12"/>
          </p:nvPr>
        </p:nvSpPr>
        <p:spPr>
          <a:xfrm>
            <a:off x="5536305" y="6356350"/>
            <a:ext cx="987552" cy="365125"/>
          </a:xfrm>
        </p:spPr>
        <p:txBody>
          <a:bodyPr/>
          <a:lstStyle/>
          <a:p>
            <a:fld id="{A49DFD55-3C28-40EF-9E31-A92D2E4017FF}" type="slidenum">
              <a:rPr lang="en-US" smtClean="0"/>
              <a:pPr/>
              <a:t>2</a:t>
            </a:fld>
            <a:endParaRPr lang="en-US" dirty="0"/>
          </a:p>
        </p:txBody>
      </p:sp>
    </p:spTree>
    <p:extLst>
      <p:ext uri="{BB962C8B-B14F-4D97-AF65-F5344CB8AC3E}">
        <p14:creationId xmlns:p14="http://schemas.microsoft.com/office/powerpoint/2010/main" val="1713219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FD7946-D718-B0D7-942D-4E0A1C312587}"/>
              </a:ext>
            </a:extLst>
          </p:cNvPr>
          <p:cNvSpPr>
            <a:spLocks noGrp="1"/>
          </p:cNvSpPr>
          <p:nvPr>
            <p:ph type="title"/>
          </p:nvPr>
        </p:nvSpPr>
        <p:spPr>
          <a:xfrm>
            <a:off x="233265" y="136524"/>
            <a:ext cx="5533053" cy="5989993"/>
          </a:xfrm>
        </p:spPr>
        <p:txBody>
          <a:bodyPr>
            <a:normAutofit/>
          </a:bodyPr>
          <a:lstStyle/>
          <a:p>
            <a:r>
              <a:rPr lang="en-US" sz="1800" dirty="0"/>
              <a:t>The Strategy identifies six strategic objectives building partly on previous priority areas remaining relevant (“continuous implementation”) and for the other part including new action aimed at responding to new areas of concern (“joint innovation”). It will guide 46 member States over the next six years in addressing the following strategic objectives for protecting and promoting the rights of the child:</a:t>
            </a:r>
            <a:br>
              <a:rPr lang="en-US" sz="1800" dirty="0"/>
            </a:br>
            <a:br>
              <a:rPr lang="en-US" sz="1800" dirty="0"/>
            </a:br>
            <a:r>
              <a:rPr lang="ro-RO" sz="1800" dirty="0"/>
              <a:t>- </a:t>
            </a:r>
            <a:r>
              <a:rPr lang="en-US" sz="1800" dirty="0"/>
              <a:t>Freedom from violence for all children</a:t>
            </a:r>
            <a:r>
              <a:rPr lang="ro-RO" sz="1800" dirty="0"/>
              <a:t>;</a:t>
            </a:r>
            <a:br>
              <a:rPr lang="en-US" sz="1800" dirty="0"/>
            </a:br>
            <a:r>
              <a:rPr lang="ro-RO" sz="1800" dirty="0"/>
              <a:t>- </a:t>
            </a:r>
            <a:r>
              <a:rPr lang="en-US" sz="1800" dirty="0"/>
              <a:t>Equal opportunities and social inclusion for all children</a:t>
            </a:r>
            <a:r>
              <a:rPr lang="ro-RO" sz="1800" dirty="0"/>
              <a:t>;</a:t>
            </a:r>
            <a:br>
              <a:rPr lang="en-US" sz="1800" dirty="0"/>
            </a:br>
            <a:r>
              <a:rPr lang="ro-RO" sz="1800" dirty="0"/>
              <a:t>- </a:t>
            </a:r>
            <a:r>
              <a:rPr lang="en-US" sz="1800" dirty="0"/>
              <a:t>Access to and safe use of technologies for all children</a:t>
            </a:r>
            <a:r>
              <a:rPr lang="ro-RO" sz="1800" dirty="0"/>
              <a:t>;</a:t>
            </a:r>
            <a:br>
              <a:rPr lang="en-US" sz="1800" dirty="0"/>
            </a:br>
            <a:r>
              <a:rPr lang="ro-RO" sz="1800" dirty="0"/>
              <a:t>- </a:t>
            </a:r>
            <a:r>
              <a:rPr lang="en-US" sz="1800" dirty="0"/>
              <a:t>Child-friendly justice for all children</a:t>
            </a:r>
            <a:r>
              <a:rPr lang="ro-RO" sz="1800" dirty="0"/>
              <a:t>;</a:t>
            </a:r>
            <a:br>
              <a:rPr lang="en-US" sz="1800" dirty="0"/>
            </a:br>
            <a:r>
              <a:rPr lang="ro-RO" sz="1800" dirty="0"/>
              <a:t>- </a:t>
            </a:r>
            <a:r>
              <a:rPr lang="en-US" sz="1800" dirty="0"/>
              <a:t>Giving a voice to every child</a:t>
            </a:r>
            <a:r>
              <a:rPr lang="ro-RO" sz="1800" dirty="0"/>
              <a:t>;</a:t>
            </a:r>
            <a:br>
              <a:rPr lang="en-US" sz="1800" dirty="0"/>
            </a:br>
            <a:r>
              <a:rPr lang="ro-RO" sz="1800" dirty="0"/>
              <a:t>- </a:t>
            </a:r>
            <a:r>
              <a:rPr lang="en-US" sz="1800" dirty="0"/>
              <a:t>Children’s rights in crisis and emergency situations</a:t>
            </a:r>
            <a:r>
              <a:rPr lang="ro-RO" sz="1800" dirty="0"/>
              <a:t>.</a:t>
            </a:r>
            <a:endParaRPr lang="en-US" sz="1800" dirty="0"/>
          </a:p>
        </p:txBody>
      </p:sp>
      <p:sp>
        <p:nvSpPr>
          <p:cNvPr id="3" name="Content Placeholder 2">
            <a:extLst>
              <a:ext uri="{FF2B5EF4-FFF2-40B4-BE49-F238E27FC236}">
                <a16:creationId xmlns:a16="http://schemas.microsoft.com/office/drawing/2014/main" id="{FCE6657E-847E-283D-3EB1-CEEAC2952832}"/>
              </a:ext>
            </a:extLst>
          </p:cNvPr>
          <p:cNvSpPr>
            <a:spLocks noGrp="1"/>
          </p:cNvSpPr>
          <p:nvPr>
            <p:ph idx="1"/>
          </p:nvPr>
        </p:nvSpPr>
        <p:spPr>
          <a:xfrm flipV="1">
            <a:off x="1333500" y="6951306"/>
            <a:ext cx="2895600" cy="46652"/>
          </a:xfrm>
        </p:spPr>
        <p:txBody>
          <a:bodyPr>
            <a:normAutofit fontScale="25000" lnSpcReduction="20000"/>
          </a:bodyPr>
          <a:lstStyle/>
          <a:p>
            <a:endParaRPr lang="en-US" dirty="0"/>
          </a:p>
        </p:txBody>
      </p:sp>
      <p:sp>
        <p:nvSpPr>
          <p:cNvPr id="4" name="Footer Placeholder 3">
            <a:extLst>
              <a:ext uri="{FF2B5EF4-FFF2-40B4-BE49-F238E27FC236}">
                <a16:creationId xmlns:a16="http://schemas.microsoft.com/office/drawing/2014/main" id="{65A6FCA3-3F84-8638-9209-C64138CBCEF1}"/>
              </a:ext>
            </a:extLst>
          </p:cNvPr>
          <p:cNvSpPr>
            <a:spLocks noGrp="1"/>
          </p:cNvSpPr>
          <p:nvPr>
            <p:ph type="ftr" sz="quarter" idx="11"/>
          </p:nvPr>
        </p:nvSpPr>
        <p:spPr/>
        <p:txBody>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B3691247-93AB-F18B-77D3-E2178CB24ED3}"/>
              </a:ext>
            </a:extLst>
          </p:cNvPr>
          <p:cNvSpPr>
            <a:spLocks noGrp="1"/>
          </p:cNvSpPr>
          <p:nvPr>
            <p:ph type="sldNum" sz="quarter" idx="12"/>
          </p:nvPr>
        </p:nvSpPr>
        <p:spPr/>
        <p:txBody>
          <a:bodyPr/>
          <a:lstStyle/>
          <a:p>
            <a:fld id="{A49DFD55-3C28-40EF-9E31-A92D2E4017FF}" type="slidenum">
              <a:rPr lang="en-US" smtClean="0"/>
              <a:pPr/>
              <a:t>3</a:t>
            </a:fld>
            <a:endParaRPr lang="en-US" dirty="0"/>
          </a:p>
        </p:txBody>
      </p:sp>
    </p:spTree>
    <p:extLst>
      <p:ext uri="{BB962C8B-B14F-4D97-AF65-F5344CB8AC3E}">
        <p14:creationId xmlns:p14="http://schemas.microsoft.com/office/powerpoint/2010/main" val="9082693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2731C-311B-46F7-A865-6C3AF6B09A47}"/>
              </a:ext>
            </a:extLst>
          </p:cNvPr>
          <p:cNvSpPr>
            <a:spLocks noGrp="1"/>
          </p:cNvSpPr>
          <p:nvPr>
            <p:ph type="title"/>
          </p:nvPr>
        </p:nvSpPr>
        <p:spPr>
          <a:xfrm>
            <a:off x="233266" y="-1129005"/>
            <a:ext cx="6438122" cy="7850479"/>
          </a:xfrm>
        </p:spPr>
        <p:txBody>
          <a:bodyPr>
            <a:normAutofit/>
          </a:bodyPr>
          <a:lstStyle/>
          <a:p>
            <a:r>
              <a:rPr lang="en-US" dirty="0"/>
              <a:t>The new comprehensive EU Strategy on the Rights of the Child and the European Child Guarantee are major policy initiatives put forward by the European Commission to better protect all children, to help them fulfil their rights and to place them right at the </a:t>
            </a:r>
            <a:r>
              <a:rPr lang="en-US" dirty="0" err="1"/>
              <a:t>centre</a:t>
            </a:r>
            <a:r>
              <a:rPr lang="en-US" dirty="0"/>
              <a:t> of EU policy making. Both initiatives have been informed by extensive consultations with citizens, stakeholders and, most importantly, more than 10,000 children.</a:t>
            </a:r>
          </a:p>
        </p:txBody>
      </p:sp>
      <p:sp>
        <p:nvSpPr>
          <p:cNvPr id="3" name="Text Placeholder 2">
            <a:extLst>
              <a:ext uri="{FF2B5EF4-FFF2-40B4-BE49-F238E27FC236}">
                <a16:creationId xmlns:a16="http://schemas.microsoft.com/office/drawing/2014/main" id="{9D5232F9-FD00-464A-9F17-619C91AEF8F3}"/>
              </a:ext>
            </a:extLst>
          </p:cNvPr>
          <p:cNvSpPr>
            <a:spLocks noGrp="1"/>
          </p:cNvSpPr>
          <p:nvPr>
            <p:ph type="body" idx="1"/>
          </p:nvPr>
        </p:nvSpPr>
        <p:spPr>
          <a:xfrm>
            <a:off x="1362075" y="3660774"/>
            <a:ext cx="5111750" cy="1525588"/>
          </a:xfrm>
        </p:spPr>
        <p:txBody>
          <a:bodyPr/>
          <a:lstStyle/>
          <a:p>
            <a:r>
              <a:rPr lang="en-US" dirty="0"/>
              <a:t>​</a:t>
            </a:r>
          </a:p>
        </p:txBody>
      </p:sp>
      <p:sp>
        <p:nvSpPr>
          <p:cNvPr id="5" name="Footer Placeholder 4">
            <a:extLst>
              <a:ext uri="{FF2B5EF4-FFF2-40B4-BE49-F238E27FC236}">
                <a16:creationId xmlns:a16="http://schemas.microsoft.com/office/drawing/2014/main" id="{8D51ED20-04D4-4894-B0C2-9C541A61A734}"/>
              </a:ext>
            </a:extLst>
          </p:cNvPr>
          <p:cNvSpPr>
            <a:spLocks noGrp="1"/>
          </p:cNvSpPr>
          <p:nvPr>
            <p:ph type="ftr" sz="quarter" idx="11"/>
          </p:nvPr>
        </p:nvSpPr>
        <p:spPr>
          <a:xfrm>
            <a:off x="2463800" y="6356350"/>
            <a:ext cx="3479800" cy="365125"/>
          </a:xfrm>
        </p:spPr>
        <p:txBody>
          <a:bodyPr/>
          <a:lstStyle/>
          <a:p>
            <a:r>
              <a:rPr lang="en-US" dirty="0"/>
              <a:t>PREENTATION TITLE</a:t>
            </a:r>
          </a:p>
        </p:txBody>
      </p:sp>
      <p:sp>
        <p:nvSpPr>
          <p:cNvPr id="6" name="Slide Number Placeholder 5">
            <a:extLst>
              <a:ext uri="{FF2B5EF4-FFF2-40B4-BE49-F238E27FC236}">
                <a16:creationId xmlns:a16="http://schemas.microsoft.com/office/drawing/2014/main" id="{7BC1787E-7110-4989-B0B8-DD4E0ACC09DF}"/>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4</a:t>
            </a:fld>
            <a:endParaRPr lang="en-US" dirty="0"/>
          </a:p>
        </p:txBody>
      </p:sp>
      <p:pic>
        <p:nvPicPr>
          <p:cNvPr id="4" name="Picture 3">
            <a:extLst>
              <a:ext uri="{FF2B5EF4-FFF2-40B4-BE49-F238E27FC236}">
                <a16:creationId xmlns:a16="http://schemas.microsoft.com/office/drawing/2014/main" id="{00902E7F-67B7-2468-242C-1C1977B8EEC7}"/>
              </a:ext>
            </a:extLst>
          </p:cNvPr>
          <p:cNvPicPr>
            <a:picLocks noChangeAspect="1"/>
          </p:cNvPicPr>
          <p:nvPr/>
        </p:nvPicPr>
        <p:blipFill>
          <a:blip r:embed="rId2"/>
          <a:stretch>
            <a:fillRect/>
          </a:stretch>
        </p:blipFill>
        <p:spPr>
          <a:xfrm>
            <a:off x="6578082" y="1479549"/>
            <a:ext cx="5613917" cy="4362450"/>
          </a:xfrm>
          <a:prstGeom prst="rect">
            <a:avLst/>
          </a:prstGeom>
        </p:spPr>
      </p:pic>
    </p:spTree>
    <p:extLst>
      <p:ext uri="{BB962C8B-B14F-4D97-AF65-F5344CB8AC3E}">
        <p14:creationId xmlns:p14="http://schemas.microsoft.com/office/powerpoint/2010/main" val="35715163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E5F11-B7B9-4B80-8C6A-A8A7A7190B77}"/>
              </a:ext>
            </a:extLst>
          </p:cNvPr>
          <p:cNvSpPr>
            <a:spLocks noGrp="1"/>
          </p:cNvSpPr>
          <p:nvPr>
            <p:ph type="ctrTitle"/>
          </p:nvPr>
        </p:nvSpPr>
        <p:spPr>
          <a:xfrm>
            <a:off x="5822302" y="121298"/>
            <a:ext cx="6232848" cy="6615404"/>
          </a:xfrm>
        </p:spPr>
        <p:txBody>
          <a:bodyPr/>
          <a:lstStyle/>
          <a:p>
            <a:r>
              <a:rPr lang="en-US" sz="2400" dirty="0"/>
              <a:t>The EU Strategy on the Rights of the Child has been developed for children and with children. Children should have access to information provided in a child friendly way so they can clearly know what their rights are and, in this case, what the EU plans to do for them. The child friendly versions of the strategy were co-designed by children and present the information in a digestible way for their readers. Children advised on the language, images and examples used in the leaflets. Moreover, the child friendly version of the strategy is accessible for visually impaired readers and can be accessed using assistive devices and technology.</a:t>
            </a:r>
          </a:p>
        </p:txBody>
      </p:sp>
      <p:sp>
        <p:nvSpPr>
          <p:cNvPr id="3" name="Subtitle 2">
            <a:extLst>
              <a:ext uri="{FF2B5EF4-FFF2-40B4-BE49-F238E27FC236}">
                <a16:creationId xmlns:a16="http://schemas.microsoft.com/office/drawing/2014/main" id="{DA8AFAA9-633A-475C-B8ED-840A34F7294D}"/>
              </a:ext>
            </a:extLst>
          </p:cNvPr>
          <p:cNvSpPr>
            <a:spLocks noGrp="1"/>
          </p:cNvSpPr>
          <p:nvPr>
            <p:ph type="subTitle" idx="1"/>
          </p:nvPr>
        </p:nvSpPr>
        <p:spPr>
          <a:xfrm flipV="1">
            <a:off x="6991350" y="6690983"/>
            <a:ext cx="4179570" cy="45719"/>
          </a:xfrm>
        </p:spPr>
        <p:txBody>
          <a:bodyPr>
            <a:normAutofit fontScale="25000" lnSpcReduction="20000"/>
          </a:bodyPr>
          <a:lstStyle/>
          <a:p>
            <a:endParaRPr lang="en-US" dirty="0"/>
          </a:p>
        </p:txBody>
      </p:sp>
    </p:spTree>
    <p:extLst>
      <p:ext uri="{BB962C8B-B14F-4D97-AF65-F5344CB8AC3E}">
        <p14:creationId xmlns:p14="http://schemas.microsoft.com/office/powerpoint/2010/main" val="3797280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E5FEE2D-79E5-4C1D-8BF7-EE619CA7039A}"/>
              </a:ext>
            </a:extLst>
          </p:cNvPr>
          <p:cNvSpPr>
            <a:spLocks noGrp="1"/>
          </p:cNvSpPr>
          <p:nvPr>
            <p:ph type="title"/>
          </p:nvPr>
        </p:nvSpPr>
        <p:spPr>
          <a:xfrm>
            <a:off x="838200" y="578498"/>
            <a:ext cx="10515600" cy="121298"/>
          </a:xfrm>
        </p:spPr>
        <p:txBody>
          <a:bodyPr>
            <a:normAutofit fontScale="90000"/>
          </a:bodyPr>
          <a:lstStyle/>
          <a:p>
            <a:r>
              <a:rPr lang="en-US" dirty="0"/>
              <a:t>Thematic areas of the Strategy</a:t>
            </a:r>
            <a:r>
              <a:rPr lang="ro-RO" dirty="0"/>
              <a:t>:</a:t>
            </a:r>
            <a:br>
              <a:rPr lang="en-US" dirty="0"/>
            </a:br>
            <a:br>
              <a:rPr lang="ru-RU" dirty="0"/>
            </a:br>
            <a:endParaRPr lang="en-US" dirty="0"/>
          </a:p>
        </p:txBody>
      </p:sp>
      <p:graphicFrame>
        <p:nvGraphicFramePr>
          <p:cNvPr id="4" name="Table 4">
            <a:extLst>
              <a:ext uri="{FF2B5EF4-FFF2-40B4-BE49-F238E27FC236}">
                <a16:creationId xmlns:a16="http://schemas.microsoft.com/office/drawing/2014/main" id="{390E7E75-E57A-4FF0-A0E4-A4DBCF6EA89A}"/>
              </a:ext>
            </a:extLst>
          </p:cNvPr>
          <p:cNvGraphicFramePr>
            <a:graphicFrameLocks noGrp="1"/>
          </p:cNvGraphicFramePr>
          <p:nvPr>
            <p:ph type="tbl" sz="quarter" idx="14"/>
            <p:extLst>
              <p:ext uri="{D42A27DB-BD31-4B8C-83A1-F6EECF244321}">
                <p14:modId xmlns:p14="http://schemas.microsoft.com/office/powerpoint/2010/main" val="1566357815"/>
              </p:ext>
            </p:extLst>
          </p:nvPr>
        </p:nvGraphicFramePr>
        <p:xfrm>
          <a:off x="408991" y="1045027"/>
          <a:ext cx="11671040" cy="2259428"/>
        </p:xfrm>
        <a:graphic>
          <a:graphicData uri="http://schemas.openxmlformats.org/drawingml/2006/table">
            <a:tbl>
              <a:tblPr firstRow="1" bandRow="1">
                <a:tableStyleId>{7E9639D4-E3E2-4D34-9284-5A2195B3D0D7}</a:tableStyleId>
              </a:tblPr>
              <a:tblGrid>
                <a:gridCol w="2035628">
                  <a:extLst>
                    <a:ext uri="{9D8B030D-6E8A-4147-A177-3AD203B41FA5}">
                      <a16:colId xmlns:a16="http://schemas.microsoft.com/office/drawing/2014/main" val="3261104555"/>
                    </a:ext>
                  </a:extLst>
                </a:gridCol>
                <a:gridCol w="1875453">
                  <a:extLst>
                    <a:ext uri="{9D8B030D-6E8A-4147-A177-3AD203B41FA5}">
                      <a16:colId xmlns:a16="http://schemas.microsoft.com/office/drawing/2014/main" val="2547279344"/>
                    </a:ext>
                  </a:extLst>
                </a:gridCol>
                <a:gridCol w="1875454">
                  <a:extLst>
                    <a:ext uri="{9D8B030D-6E8A-4147-A177-3AD203B41FA5}">
                      <a16:colId xmlns:a16="http://schemas.microsoft.com/office/drawing/2014/main" val="2366228292"/>
                    </a:ext>
                  </a:extLst>
                </a:gridCol>
                <a:gridCol w="1866122">
                  <a:extLst>
                    <a:ext uri="{9D8B030D-6E8A-4147-A177-3AD203B41FA5}">
                      <a16:colId xmlns:a16="http://schemas.microsoft.com/office/drawing/2014/main" val="934788178"/>
                    </a:ext>
                  </a:extLst>
                </a:gridCol>
                <a:gridCol w="2584581">
                  <a:extLst>
                    <a:ext uri="{9D8B030D-6E8A-4147-A177-3AD203B41FA5}">
                      <a16:colId xmlns:a16="http://schemas.microsoft.com/office/drawing/2014/main" val="2596635212"/>
                    </a:ext>
                  </a:extLst>
                </a:gridCol>
                <a:gridCol w="1433802">
                  <a:extLst>
                    <a:ext uri="{9D8B030D-6E8A-4147-A177-3AD203B41FA5}">
                      <a16:colId xmlns:a16="http://schemas.microsoft.com/office/drawing/2014/main" val="890325444"/>
                    </a:ext>
                  </a:extLst>
                </a:gridCol>
              </a:tblGrid>
              <a:tr h="948788">
                <a:tc>
                  <a:txBody>
                    <a:bodyPr/>
                    <a:lstStyle/>
                    <a:p>
                      <a:pPr algn="ctr" rtl="0" fontAlgn="auto"/>
                      <a:r>
                        <a:rPr lang="en-US" sz="1600" b="1" i="0" dirty="0">
                          <a:solidFill>
                            <a:srgbClr val="FFFFFF"/>
                          </a:solidFill>
                          <a:effectLst/>
                          <a:latin typeface="+mn-lt"/>
                        </a:rPr>
                        <a:t>Child participation in political and democratic life​</a:t>
                      </a:r>
                    </a:p>
                  </a:txBody>
                  <a:tcPr anchor="ctr"/>
                </a:tc>
                <a:tc>
                  <a:txBody>
                    <a:bodyPr/>
                    <a:lstStyle/>
                    <a:p>
                      <a:pPr algn="ctr" rtl="0" fontAlgn="base"/>
                      <a:r>
                        <a:rPr lang="en-US" sz="1600" b="1" i="0" dirty="0">
                          <a:solidFill>
                            <a:schemeClr val="accent1"/>
                          </a:solidFill>
                          <a:effectLst/>
                          <a:latin typeface="+mn-lt"/>
                        </a:rPr>
                        <a:t>Socio-economic inclusion, health and education</a:t>
                      </a:r>
                    </a:p>
                  </a:txBody>
                  <a:tcPr anchor="ctr"/>
                </a:tc>
                <a:tc>
                  <a:txBody>
                    <a:bodyPr/>
                    <a:lstStyle/>
                    <a:p>
                      <a:pPr algn="ctr" rtl="0" fontAlgn="base"/>
                      <a:r>
                        <a:rPr lang="en-US" sz="1600" b="1" i="0" dirty="0">
                          <a:solidFill>
                            <a:schemeClr val="accent1"/>
                          </a:solidFill>
                          <a:effectLst/>
                          <a:latin typeface="+mn-lt"/>
                        </a:rPr>
                        <a:t>Combating violence against children and ensuring child protection</a:t>
                      </a:r>
                    </a:p>
                  </a:txBody>
                  <a:tcPr anchor="ctr"/>
                </a:tc>
                <a:tc>
                  <a:txBody>
                    <a:bodyPr/>
                    <a:lstStyle/>
                    <a:p>
                      <a:pPr algn="ctr" rtl="0" fontAlgn="base"/>
                      <a:r>
                        <a:rPr lang="en-US" sz="1600" b="1" i="0" dirty="0">
                          <a:solidFill>
                            <a:srgbClr val="FFFFFF"/>
                          </a:solidFill>
                          <a:effectLst/>
                          <a:latin typeface="+mn-lt"/>
                        </a:rPr>
                        <a:t>Child-friendly justice</a:t>
                      </a:r>
                    </a:p>
                  </a:txBody>
                  <a:tcPr anchor="ctr"/>
                </a:tc>
                <a:tc>
                  <a:txBody>
                    <a:bodyPr/>
                    <a:lstStyle/>
                    <a:p>
                      <a:pPr algn="ctr" rtl="0" fontAlgn="base"/>
                      <a:r>
                        <a:rPr lang="ru-RU" sz="1600" b="0" i="0" kern="1200" dirty="0">
                          <a:solidFill>
                            <a:schemeClr val="accent1"/>
                          </a:solidFill>
                          <a:effectLst/>
                          <a:latin typeface="+mn-lt"/>
                          <a:ea typeface="+mn-ea"/>
                          <a:cs typeface="+mn-cs"/>
                        </a:rPr>
                        <a:t>            </a:t>
                      </a:r>
                      <a:endParaRPr lang="en-US" sz="800" b="0" i="0" kern="1200" dirty="0">
                        <a:solidFill>
                          <a:schemeClr val="accent1"/>
                        </a:solidFill>
                        <a:effectLst/>
                        <a:latin typeface="+mn-lt"/>
                        <a:ea typeface="+mn-ea"/>
                        <a:cs typeface="+mn-cs"/>
                      </a:endParaRPr>
                    </a:p>
                  </a:txBody>
                  <a:tcPr anchor="ctr">
                    <a:lnR w="12700" cap="flat" cmpd="sng" algn="ctr">
                      <a:solidFill>
                        <a:schemeClr val="tx1"/>
                      </a:solidFill>
                      <a:prstDash val="solid"/>
                      <a:round/>
                      <a:headEnd type="none" w="med" len="med"/>
                      <a:tailEnd type="none" w="med" len="med"/>
                    </a:lnR>
                  </a:tcPr>
                </a:tc>
                <a:tc>
                  <a:txBody>
                    <a:bodyPr/>
                    <a:lstStyle/>
                    <a:p>
                      <a:pPr algn="ctr" rtl="0" fontAlgn="base"/>
                      <a:r>
                        <a:rPr lang="ro-RO" sz="1800" b="1" i="0" kern="1200" dirty="0">
                          <a:solidFill>
                            <a:schemeClr val="bg1"/>
                          </a:solidFill>
                          <a:effectLst/>
                          <a:latin typeface="+mn-lt"/>
                          <a:ea typeface="+mn-ea"/>
                          <a:cs typeface="+mn-cs"/>
                        </a:rPr>
                        <a:t>The Global dimension</a:t>
                      </a:r>
                      <a:endParaRPr lang="en-US" sz="1800" b="1" i="0" kern="1200" dirty="0">
                        <a:solidFill>
                          <a:schemeClr val="bg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441328149"/>
                  </a:ext>
                </a:extLst>
              </a:tr>
              <a:tr h="948788">
                <a:tc>
                  <a:txBody>
                    <a:bodyPr/>
                    <a:lstStyle/>
                    <a:p>
                      <a:pPr algn="ctr" rtl="0" fontAlgn="base"/>
                      <a:endParaRPr lang="en-US" sz="1400" b="0" i="0" dirty="0">
                        <a:solidFill>
                          <a:srgbClr val="000000"/>
                        </a:solidFill>
                        <a:effectLst/>
                        <a:latin typeface="+mn-lt"/>
                      </a:endParaRPr>
                    </a:p>
                  </a:txBody>
                  <a:tcPr anchor="ctr">
                    <a:lnL w="12700" cap="flat" cmpd="sng" algn="ctr">
                      <a:noFill/>
                      <a:prstDash val="solid"/>
                      <a:round/>
                      <a:headEnd type="none" w="med" len="med"/>
                      <a:tailEnd type="none" w="med" len="med"/>
                    </a:lnL>
                  </a:tcPr>
                </a:tc>
                <a:tc>
                  <a:txBody>
                    <a:bodyPr/>
                    <a:lstStyle/>
                    <a:p>
                      <a:pPr algn="ctr" rtl="0" fontAlgn="base"/>
                      <a:endParaRPr lang="en-US" sz="1400" b="0" i="0" dirty="0">
                        <a:solidFill>
                          <a:srgbClr val="000000"/>
                        </a:solidFill>
                        <a:effectLst/>
                        <a:latin typeface="+mn-lt"/>
                      </a:endParaRPr>
                    </a:p>
                  </a:txBody>
                  <a:tcPr anchor="ctr"/>
                </a:tc>
                <a:tc>
                  <a:txBody>
                    <a:bodyPr/>
                    <a:lstStyle/>
                    <a:p>
                      <a:pPr algn="ctr" rtl="0" fontAlgn="base"/>
                      <a:endParaRPr lang="en-US" sz="1400" b="0" i="0" dirty="0">
                        <a:solidFill>
                          <a:srgbClr val="000000"/>
                        </a:solidFill>
                        <a:effectLst/>
                        <a:latin typeface="+mn-lt"/>
                      </a:endParaRPr>
                    </a:p>
                  </a:txBody>
                  <a:tcPr anchor="ctr"/>
                </a:tc>
                <a:tc>
                  <a:txBody>
                    <a:bodyPr/>
                    <a:lstStyle/>
                    <a:p>
                      <a:pPr algn="ctr" rtl="0" fontAlgn="base"/>
                      <a:endParaRPr lang="en-US" sz="1400" b="0" i="0" dirty="0">
                        <a:solidFill>
                          <a:srgbClr val="000000"/>
                        </a:solidFill>
                        <a:effectLst/>
                        <a:latin typeface="+mn-lt"/>
                      </a:endParaRPr>
                    </a:p>
                  </a:txBody>
                  <a:tcPr anchor="ctr">
                    <a:lnR w="12700" cap="flat" cmpd="sng" algn="ctr">
                      <a:noFill/>
                      <a:prstDash val="solid"/>
                      <a:round/>
                      <a:headEnd type="none" w="med" len="med"/>
                      <a:tailEnd type="none" w="med" len="med"/>
                    </a:lnR>
                  </a:tcPr>
                </a:tc>
                <a:tc gridSpan="2">
                  <a:txBody>
                    <a:bodyPr/>
                    <a:lstStyle/>
                    <a:p>
                      <a:pPr algn="ctr" rtl="0" fontAlgn="base"/>
                      <a:endParaRPr lang="en-US" sz="1400" b="0" i="0" dirty="0">
                        <a:solidFill>
                          <a:srgbClr val="000000"/>
                        </a:solidFill>
                        <a:effectLst/>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hMerge="1">
                  <a:txBody>
                    <a:bodyPr/>
                    <a:lstStyle/>
                    <a:p>
                      <a:endParaRPr lang="en-US"/>
                    </a:p>
                  </a:txBody>
                  <a:tcPr/>
                </a:tc>
                <a:extLst>
                  <a:ext uri="{0D108BD9-81ED-4DB2-BD59-A6C34878D82A}">
                    <a16:rowId xmlns:a16="http://schemas.microsoft.com/office/drawing/2014/main" val="3134841754"/>
                  </a:ext>
                </a:extLst>
              </a:tr>
            </a:tbl>
          </a:graphicData>
        </a:graphic>
      </p:graphicFrame>
      <p:sp>
        <p:nvSpPr>
          <p:cNvPr id="8" name="Footer Placeholder 7">
            <a:extLst>
              <a:ext uri="{FF2B5EF4-FFF2-40B4-BE49-F238E27FC236}">
                <a16:creationId xmlns:a16="http://schemas.microsoft.com/office/drawing/2014/main" id="{8BA5A93F-DCAE-40B8-8E94-3239A1A6A21A}"/>
              </a:ext>
            </a:extLst>
          </p:cNvPr>
          <p:cNvSpPr>
            <a:spLocks noGrp="1"/>
          </p:cNvSpPr>
          <p:nvPr>
            <p:ph type="ftr" sz="quarter" idx="11"/>
          </p:nvPr>
        </p:nvSpPr>
        <p:spPr>
          <a:xfrm flipV="1">
            <a:off x="4038600" y="6721475"/>
            <a:ext cx="4114800" cy="45719"/>
          </a:xfrm>
        </p:spPr>
        <p:txBody>
          <a:bodyPr/>
          <a:lstStyle/>
          <a:p>
            <a:endParaRPr lang="en-US" dirty="0"/>
          </a:p>
        </p:txBody>
      </p:sp>
      <p:sp>
        <p:nvSpPr>
          <p:cNvPr id="9" name="Slide Number Placeholder 8">
            <a:extLst>
              <a:ext uri="{FF2B5EF4-FFF2-40B4-BE49-F238E27FC236}">
                <a16:creationId xmlns:a16="http://schemas.microsoft.com/office/drawing/2014/main" id="{03091613-153A-4005-9F4D-2F185AE5F7BF}"/>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6</a:t>
            </a:fld>
            <a:endParaRPr lang="en-US" dirty="0"/>
          </a:p>
        </p:txBody>
      </p:sp>
      <p:pic>
        <p:nvPicPr>
          <p:cNvPr id="5" name="Picture 4" descr="A person and a child sitting on a pillow">
            <a:extLst>
              <a:ext uri="{FF2B5EF4-FFF2-40B4-BE49-F238E27FC236}">
                <a16:creationId xmlns:a16="http://schemas.microsoft.com/office/drawing/2014/main" id="{3FD60753-B0BD-6FA6-6128-C1F3C95E2A7C}"/>
              </a:ext>
            </a:extLst>
          </p:cNvPr>
          <p:cNvPicPr>
            <a:picLocks noChangeAspect="1"/>
          </p:cNvPicPr>
          <p:nvPr/>
        </p:nvPicPr>
        <p:blipFill>
          <a:blip r:embed="rId2"/>
          <a:stretch>
            <a:fillRect/>
          </a:stretch>
        </p:blipFill>
        <p:spPr>
          <a:xfrm>
            <a:off x="111969" y="2833042"/>
            <a:ext cx="2206690" cy="1897577"/>
          </a:xfrm>
          <a:prstGeom prst="rect">
            <a:avLst/>
          </a:prstGeom>
        </p:spPr>
      </p:pic>
      <p:pic>
        <p:nvPicPr>
          <p:cNvPr id="7" name="Picture 6" descr="A cartoon of a doctor and a child&#10;&#10;Description automatically generated">
            <a:extLst>
              <a:ext uri="{FF2B5EF4-FFF2-40B4-BE49-F238E27FC236}">
                <a16:creationId xmlns:a16="http://schemas.microsoft.com/office/drawing/2014/main" id="{787004CD-1D44-4714-9830-05D3655457AB}"/>
              </a:ext>
            </a:extLst>
          </p:cNvPr>
          <p:cNvPicPr>
            <a:picLocks noChangeAspect="1"/>
          </p:cNvPicPr>
          <p:nvPr/>
        </p:nvPicPr>
        <p:blipFill>
          <a:blip r:embed="rId3"/>
          <a:stretch>
            <a:fillRect/>
          </a:stretch>
        </p:blipFill>
        <p:spPr>
          <a:xfrm>
            <a:off x="2318659" y="2942605"/>
            <a:ext cx="2057400" cy="1788014"/>
          </a:xfrm>
          <a:prstGeom prst="rect">
            <a:avLst/>
          </a:prstGeom>
        </p:spPr>
      </p:pic>
      <p:pic>
        <p:nvPicPr>
          <p:cNvPr id="11" name="Picture 10">
            <a:extLst>
              <a:ext uri="{FF2B5EF4-FFF2-40B4-BE49-F238E27FC236}">
                <a16:creationId xmlns:a16="http://schemas.microsoft.com/office/drawing/2014/main" id="{9624752B-8D98-1710-9271-0D42A5AEDA2B}"/>
              </a:ext>
            </a:extLst>
          </p:cNvPr>
          <p:cNvPicPr>
            <a:picLocks noChangeAspect="1"/>
          </p:cNvPicPr>
          <p:nvPr/>
        </p:nvPicPr>
        <p:blipFill>
          <a:blip r:embed="rId4"/>
          <a:stretch>
            <a:fillRect/>
          </a:stretch>
        </p:blipFill>
        <p:spPr>
          <a:xfrm>
            <a:off x="4376059" y="2942604"/>
            <a:ext cx="1987419" cy="1625731"/>
          </a:xfrm>
          <a:prstGeom prst="rect">
            <a:avLst/>
          </a:prstGeom>
        </p:spPr>
      </p:pic>
      <p:pic>
        <p:nvPicPr>
          <p:cNvPr id="13" name="Picture 12">
            <a:extLst>
              <a:ext uri="{FF2B5EF4-FFF2-40B4-BE49-F238E27FC236}">
                <a16:creationId xmlns:a16="http://schemas.microsoft.com/office/drawing/2014/main" id="{C74ADD39-27A0-5AC0-0122-E18606316210}"/>
              </a:ext>
            </a:extLst>
          </p:cNvPr>
          <p:cNvPicPr>
            <a:picLocks noChangeAspect="1"/>
          </p:cNvPicPr>
          <p:nvPr/>
        </p:nvPicPr>
        <p:blipFill>
          <a:blip r:embed="rId5"/>
          <a:stretch>
            <a:fillRect/>
          </a:stretch>
        </p:blipFill>
        <p:spPr>
          <a:xfrm>
            <a:off x="6363479" y="2942603"/>
            <a:ext cx="1987420" cy="1625731"/>
          </a:xfrm>
          <a:prstGeom prst="rect">
            <a:avLst/>
          </a:prstGeom>
        </p:spPr>
      </p:pic>
      <p:pic>
        <p:nvPicPr>
          <p:cNvPr id="15" name="Picture 14">
            <a:extLst>
              <a:ext uri="{FF2B5EF4-FFF2-40B4-BE49-F238E27FC236}">
                <a16:creationId xmlns:a16="http://schemas.microsoft.com/office/drawing/2014/main" id="{20B93528-9A4D-596B-0158-A3F027FDD5A0}"/>
              </a:ext>
            </a:extLst>
          </p:cNvPr>
          <p:cNvPicPr>
            <a:picLocks noChangeAspect="1"/>
          </p:cNvPicPr>
          <p:nvPr/>
        </p:nvPicPr>
        <p:blipFill>
          <a:blip r:embed="rId6"/>
          <a:stretch>
            <a:fillRect/>
          </a:stretch>
        </p:blipFill>
        <p:spPr>
          <a:xfrm>
            <a:off x="8350899" y="2942602"/>
            <a:ext cx="1987420" cy="1625731"/>
          </a:xfrm>
          <a:prstGeom prst="rect">
            <a:avLst/>
          </a:prstGeom>
        </p:spPr>
      </p:pic>
      <p:pic>
        <p:nvPicPr>
          <p:cNvPr id="17" name="Picture 16" descr="A cartoon of girls running around a globe&#10;&#10;Description automatically generated">
            <a:extLst>
              <a:ext uri="{FF2B5EF4-FFF2-40B4-BE49-F238E27FC236}">
                <a16:creationId xmlns:a16="http://schemas.microsoft.com/office/drawing/2014/main" id="{881D429A-A849-7487-142F-FA5B13A31353}"/>
              </a:ext>
            </a:extLst>
          </p:cNvPr>
          <p:cNvPicPr>
            <a:picLocks noChangeAspect="1"/>
          </p:cNvPicPr>
          <p:nvPr/>
        </p:nvPicPr>
        <p:blipFill>
          <a:blip r:embed="rId7"/>
          <a:stretch>
            <a:fillRect/>
          </a:stretch>
        </p:blipFill>
        <p:spPr>
          <a:xfrm>
            <a:off x="10338319" y="2942601"/>
            <a:ext cx="1853681" cy="1625732"/>
          </a:xfrm>
          <a:prstGeom prst="rect">
            <a:avLst/>
          </a:prstGeom>
        </p:spPr>
      </p:pic>
      <p:graphicFrame>
        <p:nvGraphicFramePr>
          <p:cNvPr id="18" name="Table 17">
            <a:extLst>
              <a:ext uri="{FF2B5EF4-FFF2-40B4-BE49-F238E27FC236}">
                <a16:creationId xmlns:a16="http://schemas.microsoft.com/office/drawing/2014/main" id="{27990E92-9E02-2B7F-2B5C-8EC31A8635DF}"/>
              </a:ext>
            </a:extLst>
          </p:cNvPr>
          <p:cNvGraphicFramePr>
            <a:graphicFrameLocks noGrp="1"/>
          </p:cNvGraphicFramePr>
          <p:nvPr>
            <p:extLst>
              <p:ext uri="{D42A27DB-BD31-4B8C-83A1-F6EECF244321}">
                <p14:modId xmlns:p14="http://schemas.microsoft.com/office/powerpoint/2010/main" val="757874308"/>
              </p:ext>
            </p:extLst>
          </p:nvPr>
        </p:nvGraphicFramePr>
        <p:xfrm>
          <a:off x="8610600" y="1063690"/>
          <a:ext cx="1727719" cy="1259632"/>
        </p:xfrm>
        <a:graphic>
          <a:graphicData uri="http://schemas.openxmlformats.org/drawingml/2006/table">
            <a:tbl>
              <a:tblPr/>
              <a:tblGrid>
                <a:gridCol w="1727719">
                  <a:extLst>
                    <a:ext uri="{9D8B030D-6E8A-4147-A177-3AD203B41FA5}">
                      <a16:colId xmlns:a16="http://schemas.microsoft.com/office/drawing/2014/main" val="2026445473"/>
                    </a:ext>
                  </a:extLst>
                </a:gridCol>
              </a:tblGrid>
              <a:tr h="1259632">
                <a:tc>
                  <a:txBody>
                    <a:bodyPr/>
                    <a:lstStyle/>
                    <a:p>
                      <a:pPr algn="ctr"/>
                      <a:endParaRPr lang="ru-RU" dirty="0">
                        <a:solidFill>
                          <a:schemeClr val="bg1"/>
                        </a:solidFill>
                      </a:endParaRPr>
                    </a:p>
                    <a:p>
                      <a:pPr algn="ctr"/>
                      <a:r>
                        <a:rPr lang="en-US" b="1" dirty="0">
                          <a:solidFill>
                            <a:schemeClr val="bg1"/>
                          </a:solidFill>
                        </a:rPr>
                        <a:t>Digital and Information Society</a:t>
                      </a: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2057062848"/>
                  </a:ext>
                </a:extLst>
              </a:tr>
            </a:tbl>
          </a:graphicData>
        </a:graphic>
      </p:graphicFrame>
    </p:spTree>
    <p:extLst>
      <p:ext uri="{BB962C8B-B14F-4D97-AF65-F5344CB8AC3E}">
        <p14:creationId xmlns:p14="http://schemas.microsoft.com/office/powerpoint/2010/main" val="24996826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4657724" y="2809875"/>
            <a:ext cx="6696075" cy="1909763"/>
          </a:xfrm>
        </p:spPr>
        <p:txBody>
          <a:bodyPr/>
          <a:lstStyle/>
          <a:p>
            <a:r>
              <a:rPr lang="en-US" dirty="0"/>
              <a:t>​</a:t>
            </a:r>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6447453" y="5028803"/>
            <a:ext cx="4002833" cy="365125"/>
          </a:xfrm>
        </p:spPr>
        <p:txBody>
          <a:bodyPr>
            <a:noAutofit/>
          </a:bodyPr>
          <a:lstStyle/>
          <a:p>
            <a:r>
              <a:rPr lang="en-US" sz="2400" b="1" dirty="0">
                <a:solidFill>
                  <a:schemeClr val="tx1"/>
                </a:solidFill>
              </a:rPr>
              <a:t>European Child Guarantee</a:t>
            </a:r>
          </a:p>
        </p:txBody>
      </p:sp>
      <p:sp>
        <p:nvSpPr>
          <p:cNvPr id="5" name="Footer Placeholder 4">
            <a:extLst>
              <a:ext uri="{FF2B5EF4-FFF2-40B4-BE49-F238E27FC236}">
                <a16:creationId xmlns:a16="http://schemas.microsoft.com/office/drawing/2014/main" id="{3555A49C-96F4-440D-B89E-A0AE94F70108}"/>
              </a:ext>
            </a:extLst>
          </p:cNvPr>
          <p:cNvSpPr>
            <a:spLocks noGrp="1"/>
          </p:cNvSpPr>
          <p:nvPr>
            <p:ph type="ftr" sz="quarter" idx="11"/>
          </p:nvPr>
        </p:nvSpPr>
        <p:spPr>
          <a:xfrm>
            <a:off x="6743699" y="6356350"/>
            <a:ext cx="2543175" cy="365125"/>
          </a:xfrm>
        </p:spPr>
        <p:txBody>
          <a:bodyPr/>
          <a:lstStyle/>
          <a:p>
            <a:r>
              <a:rPr lang="en-US" dirty="0"/>
              <a:t>PRESENTATION TITLE</a:t>
            </a:r>
          </a:p>
        </p:txBody>
      </p:sp>
      <p:sp>
        <p:nvSpPr>
          <p:cNvPr id="6" name="Slide Number Placeholder 5">
            <a:extLst>
              <a:ext uri="{FF2B5EF4-FFF2-40B4-BE49-F238E27FC236}">
                <a16:creationId xmlns:a16="http://schemas.microsoft.com/office/drawing/2014/main" id="{F2A39FA3-9AE3-4689-A469-B7D2DFCCC2D9}"/>
              </a:ext>
            </a:extLst>
          </p:cNvPr>
          <p:cNvSpPr>
            <a:spLocks noGrp="1"/>
          </p:cNvSpPr>
          <p:nvPr>
            <p:ph type="sldNum" sz="quarter" idx="12"/>
          </p:nvPr>
        </p:nvSpPr>
        <p:spPr>
          <a:xfrm>
            <a:off x="9658350" y="6356350"/>
            <a:ext cx="1695450" cy="365125"/>
          </a:xfrm>
        </p:spPr>
        <p:txBody>
          <a:bodyPr/>
          <a:lstStyle/>
          <a:p>
            <a:fld id="{A49DFD55-3C28-40EF-9E31-A92D2E4017FF}" type="slidenum">
              <a:rPr lang="en-US" smtClean="0"/>
              <a:pPr/>
              <a:t>7</a:t>
            </a:fld>
            <a:endParaRPr lang="en-US" dirty="0"/>
          </a:p>
        </p:txBody>
      </p:sp>
      <p:pic>
        <p:nvPicPr>
          <p:cNvPr id="4" name="Picture 3">
            <a:extLst>
              <a:ext uri="{FF2B5EF4-FFF2-40B4-BE49-F238E27FC236}">
                <a16:creationId xmlns:a16="http://schemas.microsoft.com/office/drawing/2014/main" id="{49591752-0654-27D2-6D39-3B5631884615}"/>
              </a:ext>
            </a:extLst>
          </p:cNvPr>
          <p:cNvPicPr>
            <a:picLocks noChangeAspect="1"/>
          </p:cNvPicPr>
          <p:nvPr/>
        </p:nvPicPr>
        <p:blipFill>
          <a:blip r:embed="rId2"/>
          <a:stretch>
            <a:fillRect/>
          </a:stretch>
        </p:blipFill>
        <p:spPr>
          <a:xfrm>
            <a:off x="5076825" y="828675"/>
            <a:ext cx="6772275" cy="3890963"/>
          </a:xfrm>
          <a:prstGeom prst="rect">
            <a:avLst/>
          </a:prstGeom>
        </p:spPr>
      </p:pic>
    </p:spTree>
    <p:extLst>
      <p:ext uri="{BB962C8B-B14F-4D97-AF65-F5344CB8AC3E}">
        <p14:creationId xmlns:p14="http://schemas.microsoft.com/office/powerpoint/2010/main" val="7443797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A2D15-4D68-4BF7-9421-032AE6C8852C}"/>
              </a:ext>
            </a:extLst>
          </p:cNvPr>
          <p:cNvSpPr>
            <a:spLocks noGrp="1"/>
          </p:cNvSpPr>
          <p:nvPr>
            <p:ph type="title"/>
          </p:nvPr>
        </p:nvSpPr>
        <p:spPr>
          <a:xfrm>
            <a:off x="1885156" y="521758"/>
            <a:ext cx="8421688" cy="1124003"/>
          </a:xfrm>
        </p:spPr>
        <p:txBody>
          <a:bodyPr>
            <a:normAutofit fontScale="90000"/>
          </a:bodyPr>
          <a:lstStyle/>
          <a:p>
            <a:r>
              <a:rPr lang="en-US" dirty="0"/>
              <a:t>Member States should guarantee:</a:t>
            </a:r>
            <a:br>
              <a:rPr lang="en-US" dirty="0"/>
            </a:br>
            <a:br>
              <a:rPr lang="en-US" dirty="0"/>
            </a:br>
            <a:r>
              <a:rPr lang="en-US" dirty="0"/>
              <a:t>FREE AND EFFECTIVE ACCESS for children in need to</a:t>
            </a:r>
            <a:br>
              <a:rPr lang="ro-RO" dirty="0"/>
            </a:br>
            <a:endParaRPr lang="en-US" dirty="0"/>
          </a:p>
        </p:txBody>
      </p:sp>
      <p:sp>
        <p:nvSpPr>
          <p:cNvPr id="3" name="Text Placeholder 2">
            <a:extLst>
              <a:ext uri="{FF2B5EF4-FFF2-40B4-BE49-F238E27FC236}">
                <a16:creationId xmlns:a16="http://schemas.microsoft.com/office/drawing/2014/main" id="{78BCC184-1096-457B-AB72-BD49E6E54117}"/>
              </a:ext>
            </a:extLst>
          </p:cNvPr>
          <p:cNvSpPr>
            <a:spLocks noGrp="1"/>
          </p:cNvSpPr>
          <p:nvPr>
            <p:ph type="body" idx="1"/>
          </p:nvPr>
        </p:nvSpPr>
        <p:spPr>
          <a:xfrm>
            <a:off x="1228568" y="4496421"/>
            <a:ext cx="8867154" cy="1532088"/>
          </a:xfrm>
        </p:spPr>
        <p:txBody>
          <a:bodyPr/>
          <a:lstStyle/>
          <a:p>
            <a:r>
              <a:rPr lang="en-US" sz="2000" dirty="0"/>
              <a:t>EFFECTIVE ACCESS for children in need to</a:t>
            </a:r>
            <a:r>
              <a:rPr lang="ro-RO" sz="2000" dirty="0"/>
              <a:t>: </a:t>
            </a:r>
            <a:endParaRPr lang="en-US" sz="2000" dirty="0"/>
          </a:p>
          <a:p>
            <a:endParaRPr lang="en-US" dirty="0"/>
          </a:p>
          <a:p>
            <a:pPr marL="285750" indent="-285750">
              <a:buFont typeface="Arial" panose="020B0604020202020204" pitchFamily="34" charset="0"/>
              <a:buChar char="•"/>
            </a:pPr>
            <a:r>
              <a:rPr lang="en-US" sz="2400" dirty="0"/>
              <a:t>healthy nutrition</a:t>
            </a:r>
          </a:p>
          <a:p>
            <a:pPr marL="285750" indent="-285750">
              <a:buFont typeface="Arial" panose="020B0604020202020204" pitchFamily="34" charset="0"/>
              <a:buChar char="•"/>
            </a:pPr>
            <a:r>
              <a:rPr lang="en-US" sz="2400" dirty="0"/>
              <a:t>adequate housing</a:t>
            </a:r>
          </a:p>
        </p:txBody>
      </p:sp>
      <p:sp>
        <p:nvSpPr>
          <p:cNvPr id="11" name="Text Placeholder 10">
            <a:extLst>
              <a:ext uri="{FF2B5EF4-FFF2-40B4-BE49-F238E27FC236}">
                <a16:creationId xmlns:a16="http://schemas.microsoft.com/office/drawing/2014/main" id="{DB420882-1CC0-49B4-8DDE-24EC26687506}"/>
              </a:ext>
            </a:extLst>
          </p:cNvPr>
          <p:cNvSpPr>
            <a:spLocks noGrp="1"/>
          </p:cNvSpPr>
          <p:nvPr>
            <p:ph type="body" idx="21"/>
          </p:nvPr>
        </p:nvSpPr>
        <p:spPr>
          <a:xfrm flipV="1">
            <a:off x="1487181" y="6812280"/>
            <a:ext cx="1845511" cy="45719"/>
          </a:xfrm>
        </p:spPr>
        <p:txBody>
          <a:bodyPr/>
          <a:lstStyle/>
          <a:p>
            <a:r>
              <a:rPr lang="en-US" dirty="0"/>
              <a:t>President</a:t>
            </a:r>
          </a:p>
        </p:txBody>
      </p:sp>
      <p:sp>
        <p:nvSpPr>
          <p:cNvPr id="8" name="Text Placeholder 7">
            <a:extLst>
              <a:ext uri="{FF2B5EF4-FFF2-40B4-BE49-F238E27FC236}">
                <a16:creationId xmlns:a16="http://schemas.microsoft.com/office/drawing/2014/main" id="{8F0714D4-1A7C-4D7F-A5C0-4F766382B6A9}"/>
              </a:ext>
            </a:extLst>
          </p:cNvPr>
          <p:cNvSpPr>
            <a:spLocks noGrp="1"/>
          </p:cNvSpPr>
          <p:nvPr>
            <p:ph type="body" idx="18"/>
          </p:nvPr>
        </p:nvSpPr>
        <p:spPr>
          <a:xfrm>
            <a:off x="3578300" y="7119253"/>
            <a:ext cx="2330816" cy="136710"/>
          </a:xfrm>
        </p:spPr>
        <p:txBody>
          <a:bodyPr/>
          <a:lstStyle/>
          <a:p>
            <a:endParaRPr lang="en-US" dirty="0"/>
          </a:p>
        </p:txBody>
      </p:sp>
      <p:sp>
        <p:nvSpPr>
          <p:cNvPr id="12" name="Text Placeholder 11">
            <a:extLst>
              <a:ext uri="{FF2B5EF4-FFF2-40B4-BE49-F238E27FC236}">
                <a16:creationId xmlns:a16="http://schemas.microsoft.com/office/drawing/2014/main" id="{E017101B-2009-4267-8513-19000E37B1F0}"/>
              </a:ext>
            </a:extLst>
          </p:cNvPr>
          <p:cNvSpPr>
            <a:spLocks noGrp="1"/>
          </p:cNvSpPr>
          <p:nvPr>
            <p:ph type="body" idx="22"/>
          </p:nvPr>
        </p:nvSpPr>
        <p:spPr>
          <a:xfrm>
            <a:off x="3836913" y="7119255"/>
            <a:ext cx="1855949" cy="136712"/>
          </a:xfrm>
        </p:spPr>
        <p:txBody>
          <a:bodyPr/>
          <a:lstStyle/>
          <a:p>
            <a:endParaRPr lang="en-US" dirty="0"/>
          </a:p>
        </p:txBody>
      </p:sp>
      <p:sp>
        <p:nvSpPr>
          <p:cNvPr id="9" name="Text Placeholder 8">
            <a:extLst>
              <a:ext uri="{FF2B5EF4-FFF2-40B4-BE49-F238E27FC236}">
                <a16:creationId xmlns:a16="http://schemas.microsoft.com/office/drawing/2014/main" id="{36AEE506-9967-4592-BC98-D3FD3028A8E5}"/>
              </a:ext>
            </a:extLst>
          </p:cNvPr>
          <p:cNvSpPr>
            <a:spLocks noGrp="1"/>
          </p:cNvSpPr>
          <p:nvPr>
            <p:ph type="body" idx="19"/>
          </p:nvPr>
        </p:nvSpPr>
        <p:spPr>
          <a:xfrm flipV="1">
            <a:off x="6068964" y="6812280"/>
            <a:ext cx="2317707" cy="45720"/>
          </a:xfrm>
        </p:spPr>
        <p:txBody>
          <a:bodyPr/>
          <a:lstStyle/>
          <a:p>
            <a:endParaRPr lang="en-US" dirty="0"/>
          </a:p>
        </p:txBody>
      </p:sp>
      <p:sp>
        <p:nvSpPr>
          <p:cNvPr id="13" name="Text Placeholder 12">
            <a:extLst>
              <a:ext uri="{FF2B5EF4-FFF2-40B4-BE49-F238E27FC236}">
                <a16:creationId xmlns:a16="http://schemas.microsoft.com/office/drawing/2014/main" id="{D40B843D-6615-46EB-A813-BEBD624EC685}"/>
              </a:ext>
            </a:extLst>
          </p:cNvPr>
          <p:cNvSpPr>
            <a:spLocks noGrp="1"/>
          </p:cNvSpPr>
          <p:nvPr>
            <p:ph type="body" idx="23"/>
          </p:nvPr>
        </p:nvSpPr>
        <p:spPr>
          <a:xfrm>
            <a:off x="6327577" y="6903719"/>
            <a:ext cx="1845511" cy="122232"/>
          </a:xfrm>
        </p:spPr>
        <p:txBody>
          <a:bodyPr/>
          <a:lstStyle/>
          <a:p>
            <a:endParaRPr lang="en-US" dirty="0"/>
          </a:p>
        </p:txBody>
      </p:sp>
      <p:sp>
        <p:nvSpPr>
          <p:cNvPr id="10" name="Text Placeholder 9">
            <a:extLst>
              <a:ext uri="{FF2B5EF4-FFF2-40B4-BE49-F238E27FC236}">
                <a16:creationId xmlns:a16="http://schemas.microsoft.com/office/drawing/2014/main" id="{F5F1AEEC-D56B-4D10-B1F5-63AA91152B53}"/>
              </a:ext>
            </a:extLst>
          </p:cNvPr>
          <p:cNvSpPr>
            <a:spLocks noGrp="1"/>
          </p:cNvSpPr>
          <p:nvPr>
            <p:ph type="body" idx="20"/>
          </p:nvPr>
        </p:nvSpPr>
        <p:spPr>
          <a:xfrm>
            <a:off x="8488845" y="6766560"/>
            <a:ext cx="2317706" cy="45719"/>
          </a:xfrm>
        </p:spPr>
        <p:txBody>
          <a:bodyPr/>
          <a:lstStyle/>
          <a:p>
            <a:endParaRPr lang="en-US" dirty="0"/>
          </a:p>
        </p:txBody>
      </p:sp>
      <p:sp>
        <p:nvSpPr>
          <p:cNvPr id="14" name="Text Placeholder 13">
            <a:extLst>
              <a:ext uri="{FF2B5EF4-FFF2-40B4-BE49-F238E27FC236}">
                <a16:creationId xmlns:a16="http://schemas.microsoft.com/office/drawing/2014/main" id="{3099A0B0-BDD0-48DA-AA3E-13153E65129F}"/>
              </a:ext>
            </a:extLst>
          </p:cNvPr>
          <p:cNvSpPr>
            <a:spLocks noGrp="1"/>
          </p:cNvSpPr>
          <p:nvPr>
            <p:ph type="body" idx="24"/>
          </p:nvPr>
        </p:nvSpPr>
        <p:spPr>
          <a:xfrm>
            <a:off x="8747458" y="6812280"/>
            <a:ext cx="1845510" cy="45719"/>
          </a:xfrm>
        </p:spPr>
        <p:txBody>
          <a:bodyPr/>
          <a:lstStyle/>
          <a:p>
            <a:endParaRPr lang="en-US" dirty="0"/>
          </a:p>
        </p:txBody>
      </p:sp>
      <p:sp>
        <p:nvSpPr>
          <p:cNvPr id="24" name="Footer Placeholder 23">
            <a:extLst>
              <a:ext uri="{FF2B5EF4-FFF2-40B4-BE49-F238E27FC236}">
                <a16:creationId xmlns:a16="http://schemas.microsoft.com/office/drawing/2014/main" id="{918C3C97-444D-4600-8553-B9C4C1F8483B}"/>
              </a:ext>
            </a:extLst>
          </p:cNvPr>
          <p:cNvSpPr>
            <a:spLocks noGrp="1"/>
          </p:cNvSpPr>
          <p:nvPr>
            <p:ph type="ftr" sz="quarter" idx="11"/>
          </p:nvPr>
        </p:nvSpPr>
        <p:spPr>
          <a:xfrm>
            <a:off x="4038600" y="6356350"/>
            <a:ext cx="4114800" cy="365125"/>
          </a:xfrm>
        </p:spPr>
        <p:txBody>
          <a:bodyPr/>
          <a:lstStyle/>
          <a:p>
            <a:r>
              <a:rPr lang="en-US" dirty="0"/>
              <a:t>PRESENTATION TITLE</a:t>
            </a:r>
          </a:p>
        </p:txBody>
      </p:sp>
      <p:sp>
        <p:nvSpPr>
          <p:cNvPr id="25" name="Slide Number Placeholder 24">
            <a:extLst>
              <a:ext uri="{FF2B5EF4-FFF2-40B4-BE49-F238E27FC236}">
                <a16:creationId xmlns:a16="http://schemas.microsoft.com/office/drawing/2014/main" id="{148E9129-4CC6-47BA-ACD8-2C632A8660EC}"/>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8</a:t>
            </a:fld>
            <a:endParaRPr lang="en-US" dirty="0"/>
          </a:p>
        </p:txBody>
      </p:sp>
      <p:sp>
        <p:nvSpPr>
          <p:cNvPr id="5" name="Picture Placeholder 4">
            <a:extLst>
              <a:ext uri="{FF2B5EF4-FFF2-40B4-BE49-F238E27FC236}">
                <a16:creationId xmlns:a16="http://schemas.microsoft.com/office/drawing/2014/main" id="{BCE28B3A-7101-A38A-D425-28008167C977}"/>
              </a:ext>
            </a:extLst>
          </p:cNvPr>
          <p:cNvSpPr>
            <a:spLocks noGrp="1"/>
          </p:cNvSpPr>
          <p:nvPr>
            <p:ph type="pic" sz="quarter" idx="14"/>
          </p:nvPr>
        </p:nvSpPr>
        <p:spPr>
          <a:xfrm>
            <a:off x="569167" y="2920109"/>
            <a:ext cx="2317707" cy="924103"/>
          </a:xfrm>
        </p:spPr>
        <p:txBody>
          <a:bodyPr>
            <a:normAutofit fontScale="85000" lnSpcReduction="20000"/>
          </a:bodyPr>
          <a:lstStyle/>
          <a:p>
            <a:pPr marL="0" indent="0">
              <a:buNone/>
            </a:pPr>
            <a:r>
              <a:rPr lang="en-US" dirty="0"/>
              <a:t>early childhood education and care</a:t>
            </a:r>
          </a:p>
        </p:txBody>
      </p:sp>
      <p:sp>
        <p:nvSpPr>
          <p:cNvPr id="7" name="Picture Placeholder 6">
            <a:extLst>
              <a:ext uri="{FF2B5EF4-FFF2-40B4-BE49-F238E27FC236}">
                <a16:creationId xmlns:a16="http://schemas.microsoft.com/office/drawing/2014/main" id="{A0CA21BD-046B-DE76-8BEA-3C9F43D4C7C9}"/>
              </a:ext>
            </a:extLst>
          </p:cNvPr>
          <p:cNvSpPr>
            <a:spLocks noGrp="1"/>
          </p:cNvSpPr>
          <p:nvPr>
            <p:ph type="pic" sz="quarter" idx="15"/>
          </p:nvPr>
        </p:nvSpPr>
        <p:spPr>
          <a:xfrm>
            <a:off x="3163079" y="2920109"/>
            <a:ext cx="2059092" cy="924104"/>
          </a:xfrm>
        </p:spPr>
        <p:txBody>
          <a:bodyPr>
            <a:normAutofit fontScale="70000" lnSpcReduction="20000"/>
          </a:bodyPr>
          <a:lstStyle/>
          <a:p>
            <a:r>
              <a:rPr lang="en-US" dirty="0"/>
              <a:t>education and school-based activities</a:t>
            </a:r>
          </a:p>
        </p:txBody>
      </p:sp>
      <p:sp>
        <p:nvSpPr>
          <p:cNvPr id="17" name="Picture Placeholder 16">
            <a:extLst>
              <a:ext uri="{FF2B5EF4-FFF2-40B4-BE49-F238E27FC236}">
                <a16:creationId xmlns:a16="http://schemas.microsoft.com/office/drawing/2014/main" id="{D4BDF0C0-46DD-5A0D-FB36-755AA94B764D}"/>
              </a:ext>
            </a:extLst>
          </p:cNvPr>
          <p:cNvSpPr>
            <a:spLocks noGrp="1"/>
          </p:cNvSpPr>
          <p:nvPr>
            <p:ph type="pic" sz="quarter" idx="16"/>
          </p:nvPr>
        </p:nvSpPr>
        <p:spPr>
          <a:xfrm>
            <a:off x="5581129" y="2920109"/>
            <a:ext cx="2433867" cy="924103"/>
          </a:xfrm>
        </p:spPr>
        <p:txBody>
          <a:bodyPr>
            <a:normAutofit fontScale="77500" lnSpcReduction="20000"/>
          </a:bodyPr>
          <a:lstStyle/>
          <a:p>
            <a:r>
              <a:rPr lang="en-US" dirty="0"/>
              <a:t>at least one healthy meal each school day</a:t>
            </a:r>
          </a:p>
        </p:txBody>
      </p:sp>
      <p:sp>
        <p:nvSpPr>
          <p:cNvPr id="21" name="Picture Placeholder 20">
            <a:extLst>
              <a:ext uri="{FF2B5EF4-FFF2-40B4-BE49-F238E27FC236}">
                <a16:creationId xmlns:a16="http://schemas.microsoft.com/office/drawing/2014/main" id="{6519F1E0-E60C-9FF7-6A46-501DD7F82434}"/>
              </a:ext>
            </a:extLst>
          </p:cNvPr>
          <p:cNvSpPr>
            <a:spLocks noGrp="1"/>
          </p:cNvSpPr>
          <p:nvPr>
            <p:ph type="pic" sz="quarter" idx="17"/>
          </p:nvPr>
        </p:nvSpPr>
        <p:spPr>
          <a:xfrm>
            <a:off x="8747458" y="2886074"/>
            <a:ext cx="2059093" cy="958139"/>
          </a:xfrm>
        </p:spPr>
        <p:txBody>
          <a:bodyPr/>
          <a:lstStyle/>
          <a:p>
            <a:r>
              <a:rPr lang="en-US" dirty="0"/>
              <a:t>healthcare</a:t>
            </a:r>
          </a:p>
        </p:txBody>
      </p:sp>
    </p:spTree>
    <p:extLst>
      <p:ext uri="{BB962C8B-B14F-4D97-AF65-F5344CB8AC3E}">
        <p14:creationId xmlns:p14="http://schemas.microsoft.com/office/powerpoint/2010/main" val="26193012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D0E59-4C68-4F87-9821-23C69713D980}"/>
              </a:ext>
            </a:extLst>
          </p:cNvPr>
          <p:cNvSpPr>
            <a:spLocks noGrp="1"/>
          </p:cNvSpPr>
          <p:nvPr>
            <p:ph type="title"/>
          </p:nvPr>
        </p:nvSpPr>
        <p:spPr>
          <a:xfrm>
            <a:off x="1885156" y="892177"/>
            <a:ext cx="8421688" cy="1325563"/>
          </a:xfrm>
        </p:spPr>
        <p:txBody>
          <a:bodyPr/>
          <a:lstStyle/>
          <a:p>
            <a:r>
              <a:rPr lang="en-US" dirty="0"/>
              <a:t> More information on the rights of the child </a:t>
            </a:r>
          </a:p>
        </p:txBody>
      </p:sp>
      <p:sp>
        <p:nvSpPr>
          <p:cNvPr id="3" name="Text Placeholder 2">
            <a:extLst>
              <a:ext uri="{FF2B5EF4-FFF2-40B4-BE49-F238E27FC236}">
                <a16:creationId xmlns:a16="http://schemas.microsoft.com/office/drawing/2014/main" id="{25A49E2A-E51F-4DB7-B643-0BACFA4CDF33}"/>
              </a:ext>
            </a:extLst>
          </p:cNvPr>
          <p:cNvSpPr>
            <a:spLocks noGrp="1"/>
          </p:cNvSpPr>
          <p:nvPr>
            <p:ph type="body" idx="1"/>
          </p:nvPr>
        </p:nvSpPr>
        <p:spPr>
          <a:xfrm>
            <a:off x="1500168" y="3654378"/>
            <a:ext cx="1828800" cy="343061"/>
          </a:xfrm>
        </p:spPr>
        <p:txBody>
          <a:bodyPr/>
          <a:lstStyle/>
          <a:p>
            <a:endParaRPr lang="en-US" dirty="0"/>
          </a:p>
        </p:txBody>
      </p:sp>
      <p:sp>
        <p:nvSpPr>
          <p:cNvPr id="11" name="Text Placeholder 10">
            <a:extLst>
              <a:ext uri="{FF2B5EF4-FFF2-40B4-BE49-F238E27FC236}">
                <a16:creationId xmlns:a16="http://schemas.microsoft.com/office/drawing/2014/main" id="{AA8375DF-11E9-44DF-BAA3-EACBE17AF4A7}"/>
              </a:ext>
            </a:extLst>
          </p:cNvPr>
          <p:cNvSpPr>
            <a:spLocks noGrp="1"/>
          </p:cNvSpPr>
          <p:nvPr>
            <p:ph type="body" idx="21"/>
          </p:nvPr>
        </p:nvSpPr>
        <p:spPr>
          <a:xfrm>
            <a:off x="1500168" y="3809747"/>
            <a:ext cx="1828800" cy="343061"/>
          </a:xfrm>
        </p:spPr>
        <p:txBody>
          <a:bodyPr/>
          <a:lstStyle/>
          <a:p>
            <a:endParaRPr lang="en-US" dirty="0"/>
          </a:p>
        </p:txBody>
      </p:sp>
      <p:sp>
        <p:nvSpPr>
          <p:cNvPr id="8" name="Text Placeholder 7">
            <a:extLst>
              <a:ext uri="{FF2B5EF4-FFF2-40B4-BE49-F238E27FC236}">
                <a16:creationId xmlns:a16="http://schemas.microsoft.com/office/drawing/2014/main" id="{9584E2DE-7061-44CB-A94B-5555484F9744}"/>
              </a:ext>
            </a:extLst>
          </p:cNvPr>
          <p:cNvSpPr>
            <a:spLocks noGrp="1"/>
          </p:cNvSpPr>
          <p:nvPr>
            <p:ph type="body" idx="18"/>
          </p:nvPr>
        </p:nvSpPr>
        <p:spPr>
          <a:xfrm>
            <a:off x="3849262" y="3654378"/>
            <a:ext cx="1828800" cy="343061"/>
          </a:xfrm>
        </p:spPr>
        <p:txBody>
          <a:bodyPr/>
          <a:lstStyle/>
          <a:p>
            <a:endParaRPr lang="en-US" dirty="0"/>
          </a:p>
        </p:txBody>
      </p:sp>
      <p:sp>
        <p:nvSpPr>
          <p:cNvPr id="12" name="Text Placeholder 11">
            <a:extLst>
              <a:ext uri="{FF2B5EF4-FFF2-40B4-BE49-F238E27FC236}">
                <a16:creationId xmlns:a16="http://schemas.microsoft.com/office/drawing/2014/main" id="{57F11552-18E0-4565-AE6F-DE5290DF1269}"/>
              </a:ext>
            </a:extLst>
          </p:cNvPr>
          <p:cNvSpPr>
            <a:spLocks noGrp="1"/>
          </p:cNvSpPr>
          <p:nvPr>
            <p:ph type="body" idx="22"/>
          </p:nvPr>
        </p:nvSpPr>
        <p:spPr>
          <a:xfrm>
            <a:off x="3849262" y="3809747"/>
            <a:ext cx="1828800" cy="343061"/>
          </a:xfrm>
        </p:spPr>
        <p:txBody>
          <a:bodyPr/>
          <a:lstStyle/>
          <a:p>
            <a:endParaRPr lang="en-US" dirty="0"/>
          </a:p>
        </p:txBody>
      </p:sp>
      <p:sp>
        <p:nvSpPr>
          <p:cNvPr id="9" name="Text Placeholder 8">
            <a:extLst>
              <a:ext uri="{FF2B5EF4-FFF2-40B4-BE49-F238E27FC236}">
                <a16:creationId xmlns:a16="http://schemas.microsoft.com/office/drawing/2014/main" id="{87AF403D-91FB-404C-9346-862EFEC3564F}"/>
              </a:ext>
            </a:extLst>
          </p:cNvPr>
          <p:cNvSpPr>
            <a:spLocks noGrp="1"/>
          </p:cNvSpPr>
          <p:nvPr>
            <p:ph type="body" idx="19"/>
          </p:nvPr>
        </p:nvSpPr>
        <p:spPr>
          <a:xfrm>
            <a:off x="6198355" y="3654378"/>
            <a:ext cx="2105135" cy="343061"/>
          </a:xfrm>
        </p:spPr>
        <p:txBody>
          <a:bodyPr/>
          <a:lstStyle/>
          <a:p>
            <a:endParaRPr lang="en-US" dirty="0"/>
          </a:p>
        </p:txBody>
      </p:sp>
      <p:sp>
        <p:nvSpPr>
          <p:cNvPr id="13" name="Text Placeholder 12">
            <a:extLst>
              <a:ext uri="{FF2B5EF4-FFF2-40B4-BE49-F238E27FC236}">
                <a16:creationId xmlns:a16="http://schemas.microsoft.com/office/drawing/2014/main" id="{92682AD9-94FA-4E64-864B-DC8F7A320D5C}"/>
              </a:ext>
            </a:extLst>
          </p:cNvPr>
          <p:cNvSpPr>
            <a:spLocks noGrp="1"/>
          </p:cNvSpPr>
          <p:nvPr>
            <p:ph type="body" idx="23"/>
          </p:nvPr>
        </p:nvSpPr>
        <p:spPr>
          <a:xfrm>
            <a:off x="6095999" y="3809747"/>
            <a:ext cx="2299855" cy="343061"/>
          </a:xfrm>
        </p:spPr>
        <p:txBody>
          <a:bodyPr/>
          <a:lstStyle/>
          <a:p>
            <a:endParaRPr lang="en-US" dirty="0"/>
          </a:p>
        </p:txBody>
      </p:sp>
      <p:sp>
        <p:nvSpPr>
          <p:cNvPr id="10" name="Text Placeholder 9">
            <a:extLst>
              <a:ext uri="{FF2B5EF4-FFF2-40B4-BE49-F238E27FC236}">
                <a16:creationId xmlns:a16="http://schemas.microsoft.com/office/drawing/2014/main" id="{0EE34DCC-0789-4B21-A328-FF554B1B07BE}"/>
              </a:ext>
            </a:extLst>
          </p:cNvPr>
          <p:cNvSpPr>
            <a:spLocks noGrp="1"/>
          </p:cNvSpPr>
          <p:nvPr>
            <p:ph type="body" idx="20"/>
          </p:nvPr>
        </p:nvSpPr>
        <p:spPr>
          <a:xfrm>
            <a:off x="8759806" y="3654378"/>
            <a:ext cx="1828800" cy="343061"/>
          </a:xfrm>
        </p:spPr>
        <p:txBody>
          <a:bodyPr/>
          <a:lstStyle/>
          <a:p>
            <a:endParaRPr lang="en-US" dirty="0"/>
          </a:p>
        </p:txBody>
      </p:sp>
      <p:sp>
        <p:nvSpPr>
          <p:cNvPr id="14" name="Text Placeholder 13">
            <a:extLst>
              <a:ext uri="{FF2B5EF4-FFF2-40B4-BE49-F238E27FC236}">
                <a16:creationId xmlns:a16="http://schemas.microsoft.com/office/drawing/2014/main" id="{AE93F4CF-DD26-41DA-BA4C-2DCAC0B2F5EB}"/>
              </a:ext>
            </a:extLst>
          </p:cNvPr>
          <p:cNvSpPr>
            <a:spLocks noGrp="1"/>
          </p:cNvSpPr>
          <p:nvPr>
            <p:ph type="body" idx="24"/>
          </p:nvPr>
        </p:nvSpPr>
        <p:spPr>
          <a:xfrm>
            <a:off x="8744480" y="3809747"/>
            <a:ext cx="1844126" cy="343061"/>
          </a:xfrm>
        </p:spPr>
        <p:txBody>
          <a:bodyPr/>
          <a:lstStyle/>
          <a:p>
            <a:endParaRPr lang="en-US" dirty="0"/>
          </a:p>
        </p:txBody>
      </p:sp>
      <p:sp>
        <p:nvSpPr>
          <p:cNvPr id="36" name="Text Placeholder 35">
            <a:extLst>
              <a:ext uri="{FF2B5EF4-FFF2-40B4-BE49-F238E27FC236}">
                <a16:creationId xmlns:a16="http://schemas.microsoft.com/office/drawing/2014/main" id="{9935192B-6592-4598-9D51-CFDF6F0A854F}"/>
              </a:ext>
            </a:extLst>
          </p:cNvPr>
          <p:cNvSpPr>
            <a:spLocks noGrp="1"/>
          </p:cNvSpPr>
          <p:nvPr>
            <p:ph type="body" idx="25"/>
          </p:nvPr>
        </p:nvSpPr>
        <p:spPr>
          <a:xfrm>
            <a:off x="1500168" y="5513214"/>
            <a:ext cx="1828800" cy="343061"/>
          </a:xfrm>
        </p:spPr>
        <p:txBody>
          <a:bodyPr/>
          <a:lstStyle/>
          <a:p>
            <a:endParaRPr lang="en-US" dirty="0"/>
          </a:p>
        </p:txBody>
      </p:sp>
      <p:sp>
        <p:nvSpPr>
          <p:cNvPr id="44" name="Text Placeholder 43">
            <a:extLst>
              <a:ext uri="{FF2B5EF4-FFF2-40B4-BE49-F238E27FC236}">
                <a16:creationId xmlns:a16="http://schemas.microsoft.com/office/drawing/2014/main" id="{F759A1DD-45A5-4764-8966-C107C4C4832C}"/>
              </a:ext>
            </a:extLst>
          </p:cNvPr>
          <p:cNvSpPr>
            <a:spLocks noGrp="1"/>
          </p:cNvSpPr>
          <p:nvPr>
            <p:ph type="body" idx="33"/>
          </p:nvPr>
        </p:nvSpPr>
        <p:spPr>
          <a:xfrm>
            <a:off x="1500168" y="5668583"/>
            <a:ext cx="1828800" cy="343061"/>
          </a:xfrm>
        </p:spPr>
        <p:txBody>
          <a:bodyPr/>
          <a:lstStyle/>
          <a:p>
            <a:endParaRPr lang="en-US" dirty="0"/>
          </a:p>
        </p:txBody>
      </p:sp>
      <p:sp>
        <p:nvSpPr>
          <p:cNvPr id="41" name="Text Placeholder 40">
            <a:extLst>
              <a:ext uri="{FF2B5EF4-FFF2-40B4-BE49-F238E27FC236}">
                <a16:creationId xmlns:a16="http://schemas.microsoft.com/office/drawing/2014/main" id="{6B09ED3A-8EC7-42CA-B68B-1377E5460E75}"/>
              </a:ext>
            </a:extLst>
          </p:cNvPr>
          <p:cNvSpPr>
            <a:spLocks noGrp="1"/>
          </p:cNvSpPr>
          <p:nvPr>
            <p:ph type="body" idx="30"/>
          </p:nvPr>
        </p:nvSpPr>
        <p:spPr>
          <a:xfrm>
            <a:off x="3849262" y="5513214"/>
            <a:ext cx="1828800" cy="343061"/>
          </a:xfrm>
        </p:spPr>
        <p:txBody>
          <a:bodyPr/>
          <a:lstStyle/>
          <a:p>
            <a:endParaRPr lang="en-US" dirty="0"/>
          </a:p>
        </p:txBody>
      </p:sp>
      <p:sp>
        <p:nvSpPr>
          <p:cNvPr id="45" name="Text Placeholder 44">
            <a:extLst>
              <a:ext uri="{FF2B5EF4-FFF2-40B4-BE49-F238E27FC236}">
                <a16:creationId xmlns:a16="http://schemas.microsoft.com/office/drawing/2014/main" id="{021B5FEC-BECF-4604-A9AB-1C9E810794F6}"/>
              </a:ext>
            </a:extLst>
          </p:cNvPr>
          <p:cNvSpPr>
            <a:spLocks noGrp="1"/>
          </p:cNvSpPr>
          <p:nvPr>
            <p:ph type="body" idx="34"/>
          </p:nvPr>
        </p:nvSpPr>
        <p:spPr>
          <a:xfrm>
            <a:off x="3849262" y="5668583"/>
            <a:ext cx="1828800" cy="343061"/>
          </a:xfrm>
        </p:spPr>
        <p:txBody>
          <a:bodyPr/>
          <a:lstStyle/>
          <a:p>
            <a:endParaRPr lang="en-US" dirty="0"/>
          </a:p>
        </p:txBody>
      </p:sp>
      <p:sp>
        <p:nvSpPr>
          <p:cNvPr id="42" name="Text Placeholder 41">
            <a:extLst>
              <a:ext uri="{FF2B5EF4-FFF2-40B4-BE49-F238E27FC236}">
                <a16:creationId xmlns:a16="http://schemas.microsoft.com/office/drawing/2014/main" id="{3E07A9F3-763B-41EA-AC65-8EDB2CA31B8A}"/>
              </a:ext>
            </a:extLst>
          </p:cNvPr>
          <p:cNvSpPr>
            <a:spLocks noGrp="1"/>
          </p:cNvSpPr>
          <p:nvPr>
            <p:ph type="body" idx="31"/>
          </p:nvPr>
        </p:nvSpPr>
        <p:spPr>
          <a:xfrm>
            <a:off x="6339926" y="5513214"/>
            <a:ext cx="1828800" cy="343061"/>
          </a:xfrm>
        </p:spPr>
        <p:txBody>
          <a:bodyPr/>
          <a:lstStyle/>
          <a:p>
            <a:endParaRPr lang="en-US" dirty="0"/>
          </a:p>
        </p:txBody>
      </p:sp>
      <p:sp>
        <p:nvSpPr>
          <p:cNvPr id="46" name="Text Placeholder 45">
            <a:extLst>
              <a:ext uri="{FF2B5EF4-FFF2-40B4-BE49-F238E27FC236}">
                <a16:creationId xmlns:a16="http://schemas.microsoft.com/office/drawing/2014/main" id="{53A42804-1F4C-424E-9CB4-D1CD97B11CDE}"/>
              </a:ext>
            </a:extLst>
          </p:cNvPr>
          <p:cNvSpPr>
            <a:spLocks noGrp="1"/>
          </p:cNvSpPr>
          <p:nvPr>
            <p:ph type="body" idx="35"/>
          </p:nvPr>
        </p:nvSpPr>
        <p:spPr>
          <a:xfrm>
            <a:off x="6339926" y="5668583"/>
            <a:ext cx="1813474" cy="343061"/>
          </a:xfrm>
        </p:spPr>
        <p:txBody>
          <a:bodyPr/>
          <a:lstStyle/>
          <a:p>
            <a:endParaRPr lang="en-US" dirty="0"/>
          </a:p>
        </p:txBody>
      </p:sp>
      <p:sp>
        <p:nvSpPr>
          <p:cNvPr id="43" name="Text Placeholder 42">
            <a:extLst>
              <a:ext uri="{FF2B5EF4-FFF2-40B4-BE49-F238E27FC236}">
                <a16:creationId xmlns:a16="http://schemas.microsoft.com/office/drawing/2014/main" id="{7E484450-BE48-4C65-AEE1-5650AAC06067}"/>
              </a:ext>
            </a:extLst>
          </p:cNvPr>
          <p:cNvSpPr>
            <a:spLocks noGrp="1"/>
          </p:cNvSpPr>
          <p:nvPr>
            <p:ph type="body" idx="32"/>
          </p:nvPr>
        </p:nvSpPr>
        <p:spPr>
          <a:xfrm>
            <a:off x="8759806" y="5513214"/>
            <a:ext cx="1828800" cy="343061"/>
          </a:xfrm>
        </p:spPr>
        <p:txBody>
          <a:bodyPr/>
          <a:lstStyle/>
          <a:p>
            <a:endParaRPr lang="en-US" dirty="0"/>
          </a:p>
        </p:txBody>
      </p:sp>
      <p:sp>
        <p:nvSpPr>
          <p:cNvPr id="47" name="Text Placeholder 46">
            <a:extLst>
              <a:ext uri="{FF2B5EF4-FFF2-40B4-BE49-F238E27FC236}">
                <a16:creationId xmlns:a16="http://schemas.microsoft.com/office/drawing/2014/main" id="{8D8B5AD3-AE51-4D7A-AE7B-E9C350D0879B}"/>
              </a:ext>
            </a:extLst>
          </p:cNvPr>
          <p:cNvSpPr>
            <a:spLocks noGrp="1"/>
          </p:cNvSpPr>
          <p:nvPr>
            <p:ph type="body" idx="36"/>
          </p:nvPr>
        </p:nvSpPr>
        <p:spPr>
          <a:xfrm>
            <a:off x="8744480" y="5668583"/>
            <a:ext cx="1844126" cy="343061"/>
          </a:xfrm>
        </p:spPr>
        <p:txBody>
          <a:bodyPr/>
          <a:lstStyle/>
          <a:p>
            <a:endParaRPr lang="en-US" dirty="0"/>
          </a:p>
        </p:txBody>
      </p:sp>
      <p:sp>
        <p:nvSpPr>
          <p:cNvPr id="57" name="Footer Placeholder 56">
            <a:extLst>
              <a:ext uri="{FF2B5EF4-FFF2-40B4-BE49-F238E27FC236}">
                <a16:creationId xmlns:a16="http://schemas.microsoft.com/office/drawing/2014/main" id="{3A38BE84-957B-46B9-A315-4B5064DFF1A1}"/>
              </a:ext>
            </a:extLst>
          </p:cNvPr>
          <p:cNvSpPr>
            <a:spLocks noGrp="1"/>
          </p:cNvSpPr>
          <p:nvPr>
            <p:ph type="ftr" sz="quarter" idx="11"/>
          </p:nvPr>
        </p:nvSpPr>
        <p:spPr>
          <a:xfrm>
            <a:off x="4038600" y="6356350"/>
            <a:ext cx="4114800" cy="365125"/>
          </a:xfrm>
        </p:spPr>
        <p:txBody>
          <a:bodyPr/>
          <a:lstStyle/>
          <a:p>
            <a:r>
              <a:rPr lang="en-US" dirty="0"/>
              <a:t>PRESENTATION TITLE</a:t>
            </a:r>
          </a:p>
        </p:txBody>
      </p:sp>
      <p:sp>
        <p:nvSpPr>
          <p:cNvPr id="58" name="Slide Number Placeholder 57">
            <a:extLst>
              <a:ext uri="{FF2B5EF4-FFF2-40B4-BE49-F238E27FC236}">
                <a16:creationId xmlns:a16="http://schemas.microsoft.com/office/drawing/2014/main" id="{E1900601-8B04-4FF3-B06F-6BEFAC6556D3}"/>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9</a:t>
            </a:fld>
            <a:endParaRPr lang="en-US" dirty="0"/>
          </a:p>
        </p:txBody>
      </p:sp>
      <p:sp>
        <p:nvSpPr>
          <p:cNvPr id="18" name="Picture Placeholder 17">
            <a:extLst>
              <a:ext uri="{FF2B5EF4-FFF2-40B4-BE49-F238E27FC236}">
                <a16:creationId xmlns:a16="http://schemas.microsoft.com/office/drawing/2014/main" id="{F6654BF1-FF96-538A-B105-7BD3B2F08EE1}"/>
              </a:ext>
            </a:extLst>
          </p:cNvPr>
          <p:cNvSpPr>
            <a:spLocks noGrp="1"/>
          </p:cNvSpPr>
          <p:nvPr>
            <p:ph type="pic" sz="quarter" idx="14"/>
          </p:nvPr>
        </p:nvSpPr>
        <p:spPr>
          <a:xfrm>
            <a:off x="1412073" y="2428875"/>
            <a:ext cx="1531904" cy="1066800"/>
          </a:xfrm>
        </p:spPr>
        <p:txBody>
          <a:bodyPr>
            <a:noAutofit/>
          </a:bodyPr>
          <a:lstStyle/>
          <a:p>
            <a:r>
              <a:rPr lang="ro-RO" sz="1400" dirty="0"/>
              <a:t>18,3 % of the EU population are children</a:t>
            </a:r>
            <a:endParaRPr lang="en-US" sz="1400" dirty="0"/>
          </a:p>
        </p:txBody>
      </p:sp>
      <p:sp>
        <p:nvSpPr>
          <p:cNvPr id="20" name="Picture Placeholder 19">
            <a:extLst>
              <a:ext uri="{FF2B5EF4-FFF2-40B4-BE49-F238E27FC236}">
                <a16:creationId xmlns:a16="http://schemas.microsoft.com/office/drawing/2014/main" id="{A8B8E8D8-8F92-AB83-4662-BBED0CD9A1EB}"/>
              </a:ext>
            </a:extLst>
          </p:cNvPr>
          <p:cNvSpPr>
            <a:spLocks noGrp="1"/>
          </p:cNvSpPr>
          <p:nvPr>
            <p:ph type="pic" sz="quarter" idx="15"/>
          </p:nvPr>
        </p:nvSpPr>
        <p:spPr>
          <a:xfrm>
            <a:off x="3849262" y="2428875"/>
            <a:ext cx="1443808" cy="1066800"/>
          </a:xfrm>
        </p:spPr>
        <p:txBody>
          <a:bodyPr>
            <a:noAutofit/>
          </a:bodyPr>
          <a:lstStyle/>
          <a:p>
            <a:r>
              <a:rPr lang="ro-RO" sz="1400" dirty="0"/>
              <a:t>30,3 % of the world population are children</a:t>
            </a:r>
            <a:endParaRPr lang="en-US" sz="1400" dirty="0"/>
          </a:p>
        </p:txBody>
      </p:sp>
      <p:sp>
        <p:nvSpPr>
          <p:cNvPr id="22" name="Picture Placeholder 21">
            <a:extLst>
              <a:ext uri="{FF2B5EF4-FFF2-40B4-BE49-F238E27FC236}">
                <a16:creationId xmlns:a16="http://schemas.microsoft.com/office/drawing/2014/main" id="{30C2325D-A318-6F7F-0159-A89F32BAE9D0}"/>
              </a:ext>
            </a:extLst>
          </p:cNvPr>
          <p:cNvSpPr>
            <a:spLocks noGrp="1"/>
          </p:cNvSpPr>
          <p:nvPr>
            <p:ph type="pic" sz="quarter" idx="37"/>
          </p:nvPr>
        </p:nvSpPr>
        <p:spPr>
          <a:xfrm>
            <a:off x="6278576" y="2428875"/>
            <a:ext cx="1643114" cy="1066800"/>
          </a:xfrm>
        </p:spPr>
        <p:txBody>
          <a:bodyPr>
            <a:noAutofit/>
          </a:bodyPr>
          <a:lstStyle/>
          <a:p>
            <a:r>
              <a:rPr lang="ro-RO" sz="1400" dirty="0"/>
              <a:t>22,2 % of chidren in the EU are at risk of poverty or social exclusion</a:t>
            </a:r>
            <a:endParaRPr lang="en-US" sz="1400" dirty="0"/>
          </a:p>
        </p:txBody>
      </p:sp>
      <p:sp>
        <p:nvSpPr>
          <p:cNvPr id="24" name="Picture Placeholder 23">
            <a:extLst>
              <a:ext uri="{FF2B5EF4-FFF2-40B4-BE49-F238E27FC236}">
                <a16:creationId xmlns:a16="http://schemas.microsoft.com/office/drawing/2014/main" id="{D7D67BE7-F993-DC53-2207-1B059C3092CB}"/>
              </a:ext>
            </a:extLst>
          </p:cNvPr>
          <p:cNvSpPr>
            <a:spLocks noGrp="1"/>
          </p:cNvSpPr>
          <p:nvPr>
            <p:ph type="pic" sz="quarter" idx="17"/>
          </p:nvPr>
        </p:nvSpPr>
        <p:spPr>
          <a:xfrm>
            <a:off x="9136814" y="2428875"/>
            <a:ext cx="1643114" cy="1066800"/>
          </a:xfrm>
        </p:spPr>
        <p:txBody>
          <a:bodyPr>
            <a:noAutofit/>
          </a:bodyPr>
          <a:lstStyle/>
          <a:p>
            <a:r>
              <a:rPr lang="ro-RO" sz="1400" dirty="0"/>
              <a:t>½ children worldwide are victims of violence each year</a:t>
            </a:r>
            <a:endParaRPr lang="en-US" sz="1400" dirty="0"/>
          </a:p>
        </p:txBody>
      </p:sp>
      <p:sp>
        <p:nvSpPr>
          <p:cNvPr id="26" name="Picture Placeholder 25">
            <a:extLst>
              <a:ext uri="{FF2B5EF4-FFF2-40B4-BE49-F238E27FC236}">
                <a16:creationId xmlns:a16="http://schemas.microsoft.com/office/drawing/2014/main" id="{1C75BE42-6269-4E14-C1A8-015FEAFCC879}"/>
              </a:ext>
            </a:extLst>
          </p:cNvPr>
          <p:cNvSpPr>
            <a:spLocks noGrp="1"/>
          </p:cNvSpPr>
          <p:nvPr>
            <p:ph type="pic" sz="quarter" idx="26"/>
          </p:nvPr>
        </p:nvSpPr>
        <p:spPr>
          <a:xfrm>
            <a:off x="615821" y="4287711"/>
            <a:ext cx="3312368" cy="1066800"/>
          </a:xfrm>
        </p:spPr>
        <p:txBody>
          <a:bodyPr>
            <a:noAutofit/>
          </a:bodyPr>
          <a:lstStyle/>
          <a:p>
            <a:r>
              <a:rPr lang="ro-RO" sz="1400" dirty="0"/>
              <a:t>Of asylum applications to the EU in 2020 1</a:t>
            </a:r>
            <a:r>
              <a:rPr lang="ru-RU" sz="1400" dirty="0"/>
              <a:t>/3</a:t>
            </a:r>
            <a:r>
              <a:rPr lang="ro-RO" sz="1400" dirty="0"/>
              <a:t> were children</a:t>
            </a:r>
          </a:p>
          <a:p>
            <a:r>
              <a:rPr lang="ro-RO" sz="1400" dirty="0"/>
              <a:t>Out of 119.400, 2.850 were unaccompanied</a:t>
            </a:r>
            <a:endParaRPr lang="en-US" sz="1400" dirty="0"/>
          </a:p>
        </p:txBody>
      </p:sp>
      <p:sp>
        <p:nvSpPr>
          <p:cNvPr id="28" name="Picture Placeholder 27">
            <a:extLst>
              <a:ext uri="{FF2B5EF4-FFF2-40B4-BE49-F238E27FC236}">
                <a16:creationId xmlns:a16="http://schemas.microsoft.com/office/drawing/2014/main" id="{3267BD3F-D077-CE59-A936-7AA736369484}"/>
              </a:ext>
            </a:extLst>
          </p:cNvPr>
          <p:cNvSpPr>
            <a:spLocks noGrp="1"/>
          </p:cNvSpPr>
          <p:nvPr>
            <p:ph type="pic" sz="quarter" idx="27"/>
          </p:nvPr>
        </p:nvSpPr>
        <p:spPr>
          <a:xfrm>
            <a:off x="4352870" y="4287711"/>
            <a:ext cx="3180325" cy="1066800"/>
          </a:xfrm>
        </p:spPr>
        <p:txBody>
          <a:bodyPr>
            <a:noAutofit/>
          </a:bodyPr>
          <a:lstStyle/>
          <a:p>
            <a:r>
              <a:rPr lang="ro-RO" sz="1400" dirty="0"/>
              <a:t>In the EU:</a:t>
            </a:r>
          </a:p>
          <a:p>
            <a:pPr marL="171450" indent="-171450">
              <a:buFont typeface="Arial" panose="020B0604020202020204" pitchFamily="34" charset="0"/>
              <a:buChar char="•"/>
            </a:pPr>
            <a:r>
              <a:rPr lang="ro-RO" sz="1400" dirty="0"/>
              <a:t>33 % of girls;</a:t>
            </a:r>
          </a:p>
          <a:p>
            <a:pPr marL="171450" indent="-171450">
              <a:buFont typeface="Arial" panose="020B0604020202020204" pitchFamily="34" charset="0"/>
              <a:buChar char="•"/>
            </a:pPr>
            <a:r>
              <a:rPr lang="ro-RO" sz="1400" dirty="0"/>
              <a:t>20% of boys</a:t>
            </a:r>
            <a:endParaRPr lang="en-US" sz="1400" dirty="0"/>
          </a:p>
        </p:txBody>
      </p:sp>
      <p:sp>
        <p:nvSpPr>
          <p:cNvPr id="30" name="Picture Placeholder 29">
            <a:extLst>
              <a:ext uri="{FF2B5EF4-FFF2-40B4-BE49-F238E27FC236}">
                <a16:creationId xmlns:a16="http://schemas.microsoft.com/office/drawing/2014/main" id="{72775DB9-8BBC-5B88-DA54-2B7ACAE09162}"/>
              </a:ext>
            </a:extLst>
          </p:cNvPr>
          <p:cNvSpPr>
            <a:spLocks noGrp="1"/>
          </p:cNvSpPr>
          <p:nvPr>
            <p:ph type="pic" sz="quarter" idx="38"/>
          </p:nvPr>
        </p:nvSpPr>
        <p:spPr>
          <a:xfrm>
            <a:off x="8395854" y="4287711"/>
            <a:ext cx="3180325" cy="1066800"/>
          </a:xfrm>
        </p:spPr>
        <p:txBody>
          <a:bodyPr>
            <a:noAutofit/>
          </a:bodyPr>
          <a:lstStyle/>
          <a:p>
            <a:r>
              <a:rPr lang="ro-RO" sz="1400" dirty="0"/>
              <a:t>Worldwide 9,6 % are forced into child labour</a:t>
            </a:r>
            <a:endParaRPr lang="en-US" sz="1400" dirty="0"/>
          </a:p>
        </p:txBody>
      </p:sp>
      <p:sp>
        <p:nvSpPr>
          <p:cNvPr id="32" name="Picture Placeholder 31">
            <a:extLst>
              <a:ext uri="{FF2B5EF4-FFF2-40B4-BE49-F238E27FC236}">
                <a16:creationId xmlns:a16="http://schemas.microsoft.com/office/drawing/2014/main" id="{56CCCE10-36BB-EF17-8FB4-75203F6347BF}"/>
              </a:ext>
            </a:extLst>
          </p:cNvPr>
          <p:cNvSpPr>
            <a:spLocks noGrp="1"/>
          </p:cNvSpPr>
          <p:nvPr>
            <p:ph type="pic" sz="quarter" idx="29"/>
          </p:nvPr>
        </p:nvSpPr>
        <p:spPr>
          <a:xfrm>
            <a:off x="9136814" y="6792684"/>
            <a:ext cx="1066800" cy="65315"/>
          </a:xfrm>
        </p:spPr>
        <p:txBody>
          <a:bodyPr>
            <a:normAutofit fontScale="25000" lnSpcReduction="20000"/>
          </a:bodyPr>
          <a:lstStyle/>
          <a:p>
            <a:endParaRPr lang="en-US" dirty="0"/>
          </a:p>
        </p:txBody>
      </p:sp>
    </p:spTree>
    <p:extLst>
      <p:ext uri="{BB962C8B-B14F-4D97-AF65-F5344CB8AC3E}">
        <p14:creationId xmlns:p14="http://schemas.microsoft.com/office/powerpoint/2010/main" val="4055079983"/>
      </p:ext>
    </p:extLst>
  </p:cSld>
  <p:clrMapOvr>
    <a:masterClrMapping/>
  </p:clrMapOvr>
</p:sld>
</file>

<file path=ppt/theme/theme1.xml><?xml version="1.0" encoding="utf-8"?>
<a:theme xmlns:a="http://schemas.openxmlformats.org/drawingml/2006/main" name="Office Theme">
  <a:themeElements>
    <a:clrScheme name="Custom 149">
      <a:dk1>
        <a:sysClr val="windowText" lastClr="000000"/>
      </a:dk1>
      <a:lt1>
        <a:sysClr val="window" lastClr="FFFFFF"/>
      </a:lt1>
      <a:dk2>
        <a:srgbClr val="44546A"/>
      </a:dk2>
      <a:lt2>
        <a:srgbClr val="E7E6E6"/>
      </a:lt2>
      <a:accent1>
        <a:srgbClr val="E9E6DF"/>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56">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inimalist presentation" id="{11346FDE-2DA4-453A-ACF7-41117CE5C235}" vid="{A628C74B-DC45-4C37-9A15-B37206CA45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Background xmlns="71af3243-3dd4-4a8d-8c0d-dd76da1f02a5">false</Background>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CC7F809-A434-4A8D-A127-1C50C2DB3890}">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2.xml><?xml version="1.0" encoding="utf-8"?>
<ds:datastoreItem xmlns:ds="http://schemas.openxmlformats.org/officeDocument/2006/customXml" ds:itemID="{BD5826B4-4DD2-4A9B-8D6D-E91CF9C2316C}">
  <ds:schemaRefs>
    <ds:schemaRef ds:uri="http://schemas.microsoft.com/sharepoint/v3/contenttype/forms"/>
  </ds:schemaRefs>
</ds:datastoreItem>
</file>

<file path=customXml/itemProps3.xml><?xml version="1.0" encoding="utf-8"?>
<ds:datastoreItem xmlns:ds="http://schemas.openxmlformats.org/officeDocument/2006/customXml" ds:itemID="{00E6EE1E-660B-46C6-AC21-8E505FB9574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{D227D6D5-69F4-48BA-BFCF-32A7583E0D19}tf67328976_win32</Template>
  <TotalTime>167</TotalTime>
  <Words>550</Words>
  <Application>Microsoft Office PowerPoint</Application>
  <PresentationFormat>Widescreen</PresentationFormat>
  <Paragraphs>56</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Tenorite</vt:lpstr>
      <vt:lpstr>Office Theme</vt:lpstr>
      <vt:lpstr>The Council of Europe legal and policy frameworks for children’s rights</vt:lpstr>
      <vt:lpstr>COUNCIL OF EUROPE STRATEGY FOR THE RIGHTS OF THE CHILD (2022-2027)</vt:lpstr>
      <vt:lpstr>The Strategy identifies six strategic objectives building partly on previous priority areas remaining relevant (“continuous implementation”) and for the other part including new action aimed at responding to new areas of concern (“joint innovation”). It will guide 46 member States over the next six years in addressing the following strategic objectives for protecting and promoting the rights of the child:  - Freedom from violence for all children; - Equal opportunities and social inclusion for all children; - Access to and safe use of technologies for all children; - Child-friendly justice for all children; - Giving a voice to every child; - Children’s rights in crisis and emergency situations.</vt:lpstr>
      <vt:lpstr>The new comprehensive EU Strategy on the Rights of the Child and the European Child Guarantee are major policy initiatives put forward by the European Commission to better protect all children, to help them fulfil their rights and to place them right at the centre of EU policy making. Both initiatives have been informed by extensive consultations with citizens, stakeholders and, most importantly, more than 10,000 children.</vt:lpstr>
      <vt:lpstr>The EU Strategy on the Rights of the Child has been developed for children and with children. Children should have access to information provided in a child friendly way so they can clearly know what their rights are and, in this case, what the EU plans to do for them. The child friendly versions of the strategy were co-designed by children and present the information in a digestible way for their readers. Children advised on the language, images and examples used in the leaflets. Moreover, the child friendly version of the strategy is accessible for visually impaired readers and can be accessed using assistive devices and technology.</vt:lpstr>
      <vt:lpstr>Thematic areas of the Strategy:  </vt:lpstr>
      <vt:lpstr>​</vt:lpstr>
      <vt:lpstr>Member States should guarantee:  FREE AND EFFECTIVE ACCESS for children in need to </vt:lpstr>
      <vt:lpstr> More information on the rights of the child </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Council of Europe legal and policy frameworks for children’s rights</dc:title>
  <dc:creator>CDA</dc:creator>
  <cp:lastModifiedBy>CDA</cp:lastModifiedBy>
  <cp:revision>12</cp:revision>
  <dcterms:created xsi:type="dcterms:W3CDTF">2024-02-27T09:25:10Z</dcterms:created>
  <dcterms:modified xsi:type="dcterms:W3CDTF">2024-02-28T09:33:25Z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y fmtid="{D5CDD505-2E9C-101B-9397-08002B2CF9AE}" pid="3" name="MediaServiceImageTags">
    <vt:lpwstr/>
  </property>
</Properties>
</file>