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305" r:id="rId4"/>
    <p:sldId id="304" r:id="rId5"/>
    <p:sldId id="280" r:id="rId6"/>
    <p:sldId id="260" r:id="rId7"/>
    <p:sldId id="276" r:id="rId8"/>
    <p:sldId id="278" r:id="rId9"/>
    <p:sldId id="281" r:id="rId10"/>
    <p:sldId id="274" r:id="rId11"/>
    <p:sldId id="282" r:id="rId12"/>
    <p:sldId id="284" r:id="rId13"/>
    <p:sldId id="279" r:id="rId14"/>
    <p:sldId id="285" r:id="rId15"/>
    <p:sldId id="286" r:id="rId16"/>
    <p:sldId id="287" r:id="rId17"/>
    <p:sldId id="288" r:id="rId18"/>
    <p:sldId id="289" r:id="rId19"/>
    <p:sldId id="290" r:id="rId20"/>
    <p:sldId id="291" r:id="rId21"/>
    <p:sldId id="292" r:id="rId22"/>
    <p:sldId id="293" r:id="rId23"/>
    <p:sldId id="294" r:id="rId24"/>
    <p:sldId id="295" r:id="rId25"/>
    <p:sldId id="299" r:id="rId26"/>
    <p:sldId id="275" r:id="rId27"/>
    <p:sldId id="283" r:id="rId28"/>
    <p:sldId id="296" r:id="rId29"/>
    <p:sldId id="297" r:id="rId30"/>
    <p:sldId id="298" r:id="rId31"/>
    <p:sldId id="300" r:id="rId32"/>
    <p:sldId id="301" r:id="rId33"/>
    <p:sldId id="302" r:id="rId34"/>
    <p:sldId id="30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7618B-0EA8-4BE7-AC3A-BEABB6C95B51}" type="doc">
      <dgm:prSet loTypeId="urn:microsoft.com/office/officeart/2005/8/layout/pyramid2" loCatId="list" qsTypeId="urn:microsoft.com/office/officeart/2005/8/quickstyle/3d2" qsCatId="3D" csTypeId="urn:microsoft.com/office/officeart/2005/8/colors/accent1_3" csCatId="accent1" phldr="1"/>
      <dgm:spPr/>
    </dgm:pt>
    <dgm:pt modelId="{489444CF-A92A-41F3-A672-6157F4138F2C}">
      <dgm:prSet phldrT="[Текст]" custT="1"/>
      <dgm:spPr>
        <a:ln>
          <a:solidFill>
            <a:schemeClr val="accent2">
              <a:lumMod val="75000"/>
            </a:schemeClr>
          </a:solidFill>
        </a:ln>
        <a:effectLst>
          <a:glow rad="63500">
            <a:schemeClr val="accent2">
              <a:satMod val="175000"/>
              <a:alpha val="40000"/>
            </a:schemeClr>
          </a:glow>
          <a:outerShdw blurRad="50800" dist="38100" algn="l" rotWithShape="0">
            <a:prstClr val="black">
              <a:alpha val="40000"/>
            </a:prstClr>
          </a:outerShdw>
        </a:effectLst>
      </dgm:spPr>
      <dgm:t>
        <a:bodyPr/>
        <a:lstStyle/>
        <a:p>
          <a:r>
            <a:rPr lang="ro-RO" sz="1200" b="0">
              <a:solidFill>
                <a:schemeClr val="accent2">
                  <a:lumMod val="75000"/>
                </a:schemeClr>
              </a:solidFill>
              <a:effectLst>
                <a:outerShdw blurRad="50800" dist="38100" dir="16200000" rotWithShape="0">
                  <a:prstClr val="black">
                    <a:alpha val="40000"/>
                  </a:prstClr>
                </a:outerShdw>
              </a:effectLst>
            </a:rPr>
            <a:t>5. Autorealizarea, dezvoltarea personală</a:t>
          </a:r>
        </a:p>
      </dgm:t>
    </dgm:pt>
    <dgm:pt modelId="{B93E8489-7727-4830-99BF-7B06EB106F89}" type="parTrans" cxnId="{E31C15CD-295B-467C-8D60-230272724F3A}">
      <dgm:prSet/>
      <dgm:spPr/>
      <dgm:t>
        <a:bodyPr/>
        <a:lstStyle/>
        <a:p>
          <a:endParaRPr lang="ro-RO" sz="1200" b="0"/>
        </a:p>
      </dgm:t>
    </dgm:pt>
    <dgm:pt modelId="{C3D843B9-2E27-41BC-A113-BA28108C8078}" type="sibTrans" cxnId="{E31C15CD-295B-467C-8D60-230272724F3A}">
      <dgm:prSet/>
      <dgm:spPr/>
      <dgm:t>
        <a:bodyPr/>
        <a:lstStyle/>
        <a:p>
          <a:endParaRPr lang="ro-RO" sz="1200" b="0"/>
        </a:p>
      </dgm:t>
    </dgm:pt>
    <dgm:pt modelId="{B3913CD3-6416-4F75-9F81-F7F075D78AC3}">
      <dgm:prSet phldrT="[Текст]" custT="1"/>
      <dgm:spPr>
        <a:ln>
          <a:solidFill>
            <a:srgbClr val="FFFF00"/>
          </a:solidFill>
        </a:ln>
        <a:effectLst>
          <a:glow rad="63500">
            <a:schemeClr val="accent2">
              <a:satMod val="175000"/>
              <a:alpha val="40000"/>
            </a:schemeClr>
          </a:glow>
          <a:outerShdw blurRad="50800" dist="38100" algn="l" rotWithShape="0">
            <a:prstClr val="black">
              <a:alpha val="40000"/>
            </a:prstClr>
          </a:outerShdw>
        </a:effectLst>
      </dgm:spPr>
      <dgm:t>
        <a:bodyPr/>
        <a:lstStyle/>
        <a:p>
          <a:r>
            <a:rPr lang="ro-RO" sz="1200" b="1" dirty="0">
              <a:solidFill>
                <a:srgbClr val="FF0000"/>
              </a:solidFill>
              <a:effectLst>
                <a:outerShdw blurRad="50800" dist="38100" dir="16200000" rotWithShape="0">
                  <a:prstClr val="black">
                    <a:alpha val="40000"/>
                  </a:prstClr>
                </a:outerShdw>
              </a:effectLst>
            </a:rPr>
            <a:t>2. </a:t>
          </a:r>
          <a:r>
            <a:rPr lang="ro-RO" sz="1200" b="1" dirty="0" smtClean="0">
              <a:solidFill>
                <a:srgbClr val="FF0000"/>
              </a:solidFill>
              <a:effectLst>
                <a:outerShdw blurRad="50800" dist="38100" dir="16200000" rotWithShape="0">
                  <a:prstClr val="black">
                    <a:alpha val="40000"/>
                  </a:prstClr>
                </a:outerShdw>
              </a:effectLst>
            </a:rPr>
            <a:t>Siguranță </a:t>
          </a:r>
          <a:r>
            <a:rPr lang="ro-RO" sz="1200" b="1" dirty="0">
              <a:solidFill>
                <a:srgbClr val="FF0000"/>
              </a:solidFill>
              <a:effectLst>
                <a:outerShdw blurRad="50800" dist="38100" dir="16200000" rotWithShape="0">
                  <a:prstClr val="black">
                    <a:alpha val="40000"/>
                  </a:prstClr>
                </a:outerShdw>
              </a:effectLst>
            </a:rPr>
            <a:t>și securitate personală</a:t>
          </a:r>
        </a:p>
      </dgm:t>
    </dgm:pt>
    <dgm:pt modelId="{BE7CBBC3-4DFE-4667-9BFB-8D914A5ECF1F}" type="parTrans" cxnId="{480559D5-4AE6-443F-B991-38D90968DA7C}">
      <dgm:prSet/>
      <dgm:spPr/>
      <dgm:t>
        <a:bodyPr/>
        <a:lstStyle/>
        <a:p>
          <a:endParaRPr lang="ro-RO" sz="1200" b="0"/>
        </a:p>
      </dgm:t>
    </dgm:pt>
    <dgm:pt modelId="{24E73D95-76BA-405B-9951-4127F0A4BEB2}" type="sibTrans" cxnId="{480559D5-4AE6-443F-B991-38D90968DA7C}">
      <dgm:prSet/>
      <dgm:spPr/>
      <dgm:t>
        <a:bodyPr/>
        <a:lstStyle/>
        <a:p>
          <a:endParaRPr lang="ro-RO" sz="1200" b="0"/>
        </a:p>
      </dgm:t>
    </dgm:pt>
    <dgm:pt modelId="{39922C5D-D4AE-48DC-BD17-417E8A9B51DA}">
      <dgm:prSet phldrT="[Текст]" custT="1"/>
      <dgm:spPr>
        <a:ln>
          <a:solidFill>
            <a:srgbClr val="FF0000"/>
          </a:solidFill>
        </a:ln>
        <a:effectLst>
          <a:glow rad="63500">
            <a:schemeClr val="accent2">
              <a:satMod val="175000"/>
              <a:alpha val="40000"/>
            </a:schemeClr>
          </a:glow>
          <a:outerShdw blurRad="50800" dist="38100" algn="l" rotWithShape="0">
            <a:prstClr val="black">
              <a:alpha val="40000"/>
            </a:prstClr>
          </a:outerShdw>
        </a:effectLst>
      </dgm:spPr>
      <dgm:t>
        <a:bodyPr/>
        <a:lstStyle/>
        <a:p>
          <a:r>
            <a:rPr lang="en-US" sz="1200" b="0">
              <a:solidFill>
                <a:srgbClr val="002060"/>
              </a:solidFill>
              <a:effectLst>
                <a:outerShdw blurRad="50800" dist="38100" dir="16200000" rotWithShape="0">
                  <a:prstClr val="black">
                    <a:alpha val="40000"/>
                  </a:prstClr>
                </a:outerShdw>
              </a:effectLst>
            </a:rPr>
            <a:t>1.</a:t>
          </a:r>
          <a:r>
            <a:rPr lang="ro-RO" sz="1200" b="0">
              <a:solidFill>
                <a:srgbClr val="002060"/>
              </a:solidFill>
              <a:effectLst>
                <a:outerShdw blurRad="50800" dist="38100" dir="16200000" rotWithShape="0">
                  <a:prstClr val="black">
                    <a:alpha val="40000"/>
                  </a:prstClr>
                </a:outerShdw>
              </a:effectLst>
            </a:rPr>
            <a:t> Apă, hrană, adăpost</a:t>
          </a:r>
        </a:p>
        <a:p>
          <a:r>
            <a:rPr lang="ro-RO" sz="1200" b="0">
              <a:solidFill>
                <a:srgbClr val="002060"/>
              </a:solidFill>
              <a:effectLst>
                <a:outerShdw blurRad="50800" dist="38100" dir="16200000" rotWithShape="0">
                  <a:prstClr val="black">
                    <a:alpha val="40000"/>
                  </a:prstClr>
                </a:outerShdw>
              </a:effectLst>
            </a:rPr>
            <a:t>Nevoi fiziologice primare (de supravițuire)</a:t>
          </a:r>
        </a:p>
      </dgm:t>
    </dgm:pt>
    <dgm:pt modelId="{C933909E-2C26-40F6-8B87-7DD6CFC3E588}" type="parTrans" cxnId="{CA9FD7A6-9522-4288-AB23-9A924FDABA31}">
      <dgm:prSet/>
      <dgm:spPr/>
      <dgm:t>
        <a:bodyPr/>
        <a:lstStyle/>
        <a:p>
          <a:endParaRPr lang="ro-RO" sz="1200" b="0"/>
        </a:p>
      </dgm:t>
    </dgm:pt>
    <dgm:pt modelId="{64C62D8F-592F-4C8D-A7AC-D7BAFDAC0C75}" type="sibTrans" cxnId="{CA9FD7A6-9522-4288-AB23-9A924FDABA31}">
      <dgm:prSet/>
      <dgm:spPr/>
      <dgm:t>
        <a:bodyPr/>
        <a:lstStyle/>
        <a:p>
          <a:endParaRPr lang="ro-RO" sz="1200" b="0"/>
        </a:p>
      </dgm:t>
    </dgm:pt>
    <dgm:pt modelId="{5ABC4C78-EBE9-4CDE-9B52-8EA230E0D737}">
      <dgm:prSet custT="1"/>
      <dgm:spPr>
        <a:ln>
          <a:solidFill>
            <a:srgbClr val="7030A0"/>
          </a:solidFill>
        </a:ln>
        <a:effectLst>
          <a:glow rad="63500">
            <a:schemeClr val="accent2">
              <a:satMod val="175000"/>
              <a:alpha val="40000"/>
            </a:schemeClr>
          </a:glow>
          <a:outerShdw blurRad="50800" dist="38100" algn="l" rotWithShape="0">
            <a:prstClr val="black">
              <a:alpha val="40000"/>
            </a:prstClr>
          </a:outerShdw>
        </a:effectLst>
      </dgm:spPr>
      <dgm:t>
        <a:bodyPr/>
        <a:lstStyle/>
        <a:p>
          <a:r>
            <a:rPr lang="ro-RO" sz="1200" b="0">
              <a:solidFill>
                <a:srgbClr val="7030A0"/>
              </a:solidFill>
              <a:effectLst>
                <a:outerShdw blurRad="50800" dist="38100" dir="16200000" rotWithShape="0">
                  <a:prstClr val="black">
                    <a:alpha val="40000"/>
                  </a:prstClr>
                </a:outerShdw>
              </a:effectLst>
            </a:rPr>
            <a:t>4. Nevoia de recunoaștere socială</a:t>
          </a:r>
        </a:p>
      </dgm:t>
    </dgm:pt>
    <dgm:pt modelId="{150341D4-097F-4B5F-BF15-17E8DBE9948A}" type="parTrans" cxnId="{20A9D798-CD2F-42DD-95FE-A9FF09EAD864}">
      <dgm:prSet/>
      <dgm:spPr/>
      <dgm:t>
        <a:bodyPr/>
        <a:lstStyle/>
        <a:p>
          <a:endParaRPr lang="ro-RO" sz="1200" b="0"/>
        </a:p>
      </dgm:t>
    </dgm:pt>
    <dgm:pt modelId="{BB317A62-B305-42D1-AB94-17AD9E734C00}" type="sibTrans" cxnId="{20A9D798-CD2F-42DD-95FE-A9FF09EAD864}">
      <dgm:prSet/>
      <dgm:spPr/>
      <dgm:t>
        <a:bodyPr/>
        <a:lstStyle/>
        <a:p>
          <a:endParaRPr lang="ro-RO" sz="1200" b="0"/>
        </a:p>
      </dgm:t>
    </dgm:pt>
    <dgm:pt modelId="{12D61121-A28A-41AA-B2A0-94417D7F2543}">
      <dgm:prSet custT="1"/>
      <dgm:spPr>
        <a:ln>
          <a:solidFill>
            <a:srgbClr val="00B050"/>
          </a:solidFill>
        </a:ln>
        <a:effectLst>
          <a:glow rad="63500">
            <a:schemeClr val="accent2">
              <a:satMod val="175000"/>
              <a:alpha val="40000"/>
            </a:schemeClr>
          </a:glow>
          <a:outerShdw blurRad="50800" dist="38100" algn="l" rotWithShape="0">
            <a:prstClr val="black">
              <a:alpha val="40000"/>
            </a:prstClr>
          </a:outerShdw>
        </a:effectLst>
      </dgm:spPr>
      <dgm:t>
        <a:bodyPr/>
        <a:lstStyle/>
        <a:p>
          <a:r>
            <a:rPr lang="ro-RO" sz="1200" b="0">
              <a:solidFill>
                <a:schemeClr val="accent6">
                  <a:lumMod val="50000"/>
                </a:schemeClr>
              </a:solidFill>
              <a:effectLst>
                <a:outerShdw blurRad="50800" dist="38100" dir="16200000" rotWithShape="0">
                  <a:prstClr val="black">
                    <a:alpha val="40000"/>
                  </a:prstClr>
                </a:outerShdw>
              </a:effectLst>
            </a:rPr>
            <a:t>3. Nevoi sociale și de apartenență</a:t>
          </a:r>
        </a:p>
      </dgm:t>
    </dgm:pt>
    <dgm:pt modelId="{ACBB671B-4F6F-4887-801F-DD2AE8E55097}" type="parTrans" cxnId="{DB30A83B-F28E-400D-AC52-9B6E381308F8}">
      <dgm:prSet/>
      <dgm:spPr/>
      <dgm:t>
        <a:bodyPr/>
        <a:lstStyle/>
        <a:p>
          <a:endParaRPr lang="ro-RO" sz="1200" b="0"/>
        </a:p>
      </dgm:t>
    </dgm:pt>
    <dgm:pt modelId="{A36CEE7E-F66A-4F5A-BD79-E97723A523C7}" type="sibTrans" cxnId="{DB30A83B-F28E-400D-AC52-9B6E381308F8}">
      <dgm:prSet/>
      <dgm:spPr/>
      <dgm:t>
        <a:bodyPr/>
        <a:lstStyle/>
        <a:p>
          <a:endParaRPr lang="ro-RO" sz="1200" b="0"/>
        </a:p>
      </dgm:t>
    </dgm:pt>
    <dgm:pt modelId="{D2B96FBA-BE81-4839-915B-3F8F8E5BD44C}" type="pres">
      <dgm:prSet presAssocID="{3A27618B-0EA8-4BE7-AC3A-BEABB6C95B51}" presName="compositeShape" presStyleCnt="0">
        <dgm:presLayoutVars>
          <dgm:dir/>
          <dgm:resizeHandles/>
        </dgm:presLayoutVars>
      </dgm:prSet>
      <dgm:spPr/>
    </dgm:pt>
    <dgm:pt modelId="{F58DC7EE-C5EB-47B7-84EF-B5DAB3567B29}" type="pres">
      <dgm:prSet presAssocID="{3A27618B-0EA8-4BE7-AC3A-BEABB6C95B51}" presName="pyramid" presStyleLbl="node1" presStyleIdx="0" presStyleCnt="1"/>
      <dgm:spPr/>
    </dgm:pt>
    <dgm:pt modelId="{E49D7C44-6D63-470D-9C06-AF02F30AF818}" type="pres">
      <dgm:prSet presAssocID="{3A27618B-0EA8-4BE7-AC3A-BEABB6C95B51}" presName="theList" presStyleCnt="0"/>
      <dgm:spPr/>
    </dgm:pt>
    <dgm:pt modelId="{027C3955-CB96-4083-B9BC-AACEC1C63EAB}" type="pres">
      <dgm:prSet presAssocID="{489444CF-A92A-41F3-A672-6157F4138F2C}" presName="aNode" presStyleLbl="fgAcc1" presStyleIdx="0" presStyleCnt="5" custScaleX="93081">
        <dgm:presLayoutVars>
          <dgm:bulletEnabled val="1"/>
        </dgm:presLayoutVars>
      </dgm:prSet>
      <dgm:spPr/>
      <dgm:t>
        <a:bodyPr/>
        <a:lstStyle/>
        <a:p>
          <a:endParaRPr lang="en-US"/>
        </a:p>
      </dgm:t>
    </dgm:pt>
    <dgm:pt modelId="{C3BF27FB-05CF-4478-A6EF-B4A17D0A71A6}" type="pres">
      <dgm:prSet presAssocID="{489444CF-A92A-41F3-A672-6157F4138F2C}" presName="aSpace" presStyleCnt="0"/>
      <dgm:spPr/>
    </dgm:pt>
    <dgm:pt modelId="{BD7C921D-6EA8-4B03-80F8-5C4D70A292E8}" type="pres">
      <dgm:prSet presAssocID="{5ABC4C78-EBE9-4CDE-9B52-8EA230E0D737}" presName="aNode" presStyleLbl="fgAcc1" presStyleIdx="1" presStyleCnt="5" custScaleX="112663">
        <dgm:presLayoutVars>
          <dgm:bulletEnabled val="1"/>
        </dgm:presLayoutVars>
      </dgm:prSet>
      <dgm:spPr/>
      <dgm:t>
        <a:bodyPr/>
        <a:lstStyle/>
        <a:p>
          <a:endParaRPr lang="en-US"/>
        </a:p>
      </dgm:t>
    </dgm:pt>
    <dgm:pt modelId="{5D11B23D-1BE4-4C36-A1EE-66965B402A5B}" type="pres">
      <dgm:prSet presAssocID="{5ABC4C78-EBE9-4CDE-9B52-8EA230E0D737}" presName="aSpace" presStyleCnt="0"/>
      <dgm:spPr/>
    </dgm:pt>
    <dgm:pt modelId="{55670E4A-E53B-4D64-BDF7-DC2B41E18DE9}" type="pres">
      <dgm:prSet presAssocID="{12D61121-A28A-41AA-B2A0-94417D7F2543}" presName="aNode" presStyleLbl="fgAcc1" presStyleIdx="2" presStyleCnt="5" custScaleX="125677">
        <dgm:presLayoutVars>
          <dgm:bulletEnabled val="1"/>
        </dgm:presLayoutVars>
      </dgm:prSet>
      <dgm:spPr/>
      <dgm:t>
        <a:bodyPr/>
        <a:lstStyle/>
        <a:p>
          <a:endParaRPr lang="en-US"/>
        </a:p>
      </dgm:t>
    </dgm:pt>
    <dgm:pt modelId="{96F8C0AC-7F3E-42C5-8898-F53C90BD1376}" type="pres">
      <dgm:prSet presAssocID="{12D61121-A28A-41AA-B2A0-94417D7F2543}" presName="aSpace" presStyleCnt="0"/>
      <dgm:spPr/>
    </dgm:pt>
    <dgm:pt modelId="{E3F64F90-611C-4348-9182-3D2ACDE765DB}" type="pres">
      <dgm:prSet presAssocID="{B3913CD3-6416-4F75-9F81-F7F075D78AC3}" presName="aNode" presStyleLbl="fgAcc1" presStyleIdx="3" presStyleCnt="5" custScaleX="136922" custLinFactNeighborX="5037" custLinFactNeighborY="16745">
        <dgm:presLayoutVars>
          <dgm:bulletEnabled val="1"/>
        </dgm:presLayoutVars>
      </dgm:prSet>
      <dgm:spPr/>
      <dgm:t>
        <a:bodyPr/>
        <a:lstStyle/>
        <a:p>
          <a:endParaRPr lang="en-US"/>
        </a:p>
      </dgm:t>
    </dgm:pt>
    <dgm:pt modelId="{67746CEE-C8F3-408A-A9F3-D654A09B2F9F}" type="pres">
      <dgm:prSet presAssocID="{B3913CD3-6416-4F75-9F81-F7F075D78AC3}" presName="aSpace" presStyleCnt="0"/>
      <dgm:spPr/>
    </dgm:pt>
    <dgm:pt modelId="{28F7924A-13F4-477B-8F0C-2F5BFED6BD4F}" type="pres">
      <dgm:prSet presAssocID="{39922C5D-D4AE-48DC-BD17-417E8A9B51DA}" presName="aNode" presStyleLbl="fgAcc1" presStyleIdx="4" presStyleCnt="5" custScaleX="157641">
        <dgm:presLayoutVars>
          <dgm:bulletEnabled val="1"/>
        </dgm:presLayoutVars>
      </dgm:prSet>
      <dgm:spPr/>
      <dgm:t>
        <a:bodyPr/>
        <a:lstStyle/>
        <a:p>
          <a:endParaRPr lang="en-US"/>
        </a:p>
      </dgm:t>
    </dgm:pt>
    <dgm:pt modelId="{CA38FFC3-BA34-4EF0-AF3A-6305A9045F9A}" type="pres">
      <dgm:prSet presAssocID="{39922C5D-D4AE-48DC-BD17-417E8A9B51DA}" presName="aSpace" presStyleCnt="0"/>
      <dgm:spPr/>
    </dgm:pt>
  </dgm:ptLst>
  <dgm:cxnLst>
    <dgm:cxn modelId="{CA9FD7A6-9522-4288-AB23-9A924FDABA31}" srcId="{3A27618B-0EA8-4BE7-AC3A-BEABB6C95B51}" destId="{39922C5D-D4AE-48DC-BD17-417E8A9B51DA}" srcOrd="4" destOrd="0" parTransId="{C933909E-2C26-40F6-8B87-7DD6CFC3E588}" sibTransId="{64C62D8F-592F-4C8D-A7AC-D7BAFDAC0C75}"/>
    <dgm:cxn modelId="{7D1F4A7E-63AF-431E-BEFF-60C53A1B8285}" type="presOf" srcId="{5ABC4C78-EBE9-4CDE-9B52-8EA230E0D737}" destId="{BD7C921D-6EA8-4B03-80F8-5C4D70A292E8}" srcOrd="0" destOrd="0" presId="urn:microsoft.com/office/officeart/2005/8/layout/pyramid2"/>
    <dgm:cxn modelId="{E31C15CD-295B-467C-8D60-230272724F3A}" srcId="{3A27618B-0EA8-4BE7-AC3A-BEABB6C95B51}" destId="{489444CF-A92A-41F3-A672-6157F4138F2C}" srcOrd="0" destOrd="0" parTransId="{B93E8489-7727-4830-99BF-7B06EB106F89}" sibTransId="{C3D843B9-2E27-41BC-A113-BA28108C8078}"/>
    <dgm:cxn modelId="{E78D3B4C-C1E1-4898-B2CD-EDEC49ED46A5}" type="presOf" srcId="{39922C5D-D4AE-48DC-BD17-417E8A9B51DA}" destId="{28F7924A-13F4-477B-8F0C-2F5BFED6BD4F}" srcOrd="0" destOrd="0" presId="urn:microsoft.com/office/officeart/2005/8/layout/pyramid2"/>
    <dgm:cxn modelId="{9D574F55-15F8-4D66-8352-0E119E091FCC}" type="presOf" srcId="{489444CF-A92A-41F3-A672-6157F4138F2C}" destId="{027C3955-CB96-4083-B9BC-AACEC1C63EAB}" srcOrd="0" destOrd="0" presId="urn:microsoft.com/office/officeart/2005/8/layout/pyramid2"/>
    <dgm:cxn modelId="{DB30A83B-F28E-400D-AC52-9B6E381308F8}" srcId="{3A27618B-0EA8-4BE7-AC3A-BEABB6C95B51}" destId="{12D61121-A28A-41AA-B2A0-94417D7F2543}" srcOrd="2" destOrd="0" parTransId="{ACBB671B-4F6F-4887-801F-DD2AE8E55097}" sibTransId="{A36CEE7E-F66A-4F5A-BD79-E97723A523C7}"/>
    <dgm:cxn modelId="{20A9D798-CD2F-42DD-95FE-A9FF09EAD864}" srcId="{3A27618B-0EA8-4BE7-AC3A-BEABB6C95B51}" destId="{5ABC4C78-EBE9-4CDE-9B52-8EA230E0D737}" srcOrd="1" destOrd="0" parTransId="{150341D4-097F-4B5F-BF15-17E8DBE9948A}" sibTransId="{BB317A62-B305-42D1-AB94-17AD9E734C00}"/>
    <dgm:cxn modelId="{A6DD20B2-3316-42F9-A58E-6B2E75BCD729}" type="presOf" srcId="{B3913CD3-6416-4F75-9F81-F7F075D78AC3}" destId="{E3F64F90-611C-4348-9182-3D2ACDE765DB}" srcOrd="0" destOrd="0" presId="urn:microsoft.com/office/officeart/2005/8/layout/pyramid2"/>
    <dgm:cxn modelId="{00961DCE-EC20-4CAC-9642-55522698462C}" type="presOf" srcId="{12D61121-A28A-41AA-B2A0-94417D7F2543}" destId="{55670E4A-E53B-4D64-BDF7-DC2B41E18DE9}" srcOrd="0" destOrd="0" presId="urn:microsoft.com/office/officeart/2005/8/layout/pyramid2"/>
    <dgm:cxn modelId="{1CA3189A-8A59-4FA8-87EF-BAAE097E7751}" type="presOf" srcId="{3A27618B-0EA8-4BE7-AC3A-BEABB6C95B51}" destId="{D2B96FBA-BE81-4839-915B-3F8F8E5BD44C}" srcOrd="0" destOrd="0" presId="urn:microsoft.com/office/officeart/2005/8/layout/pyramid2"/>
    <dgm:cxn modelId="{480559D5-4AE6-443F-B991-38D90968DA7C}" srcId="{3A27618B-0EA8-4BE7-AC3A-BEABB6C95B51}" destId="{B3913CD3-6416-4F75-9F81-F7F075D78AC3}" srcOrd="3" destOrd="0" parTransId="{BE7CBBC3-4DFE-4667-9BFB-8D914A5ECF1F}" sibTransId="{24E73D95-76BA-405B-9951-4127F0A4BEB2}"/>
    <dgm:cxn modelId="{9E3E9B7E-A92C-46E0-9CA8-9FB2F261C171}" type="presParOf" srcId="{D2B96FBA-BE81-4839-915B-3F8F8E5BD44C}" destId="{F58DC7EE-C5EB-47B7-84EF-B5DAB3567B29}" srcOrd="0" destOrd="0" presId="urn:microsoft.com/office/officeart/2005/8/layout/pyramid2"/>
    <dgm:cxn modelId="{9CC507B9-ED52-421D-B015-E19EF7163DC5}" type="presParOf" srcId="{D2B96FBA-BE81-4839-915B-3F8F8E5BD44C}" destId="{E49D7C44-6D63-470D-9C06-AF02F30AF818}" srcOrd="1" destOrd="0" presId="urn:microsoft.com/office/officeart/2005/8/layout/pyramid2"/>
    <dgm:cxn modelId="{0C0149CA-642A-4CD6-9798-A22CBFFFFDA4}" type="presParOf" srcId="{E49D7C44-6D63-470D-9C06-AF02F30AF818}" destId="{027C3955-CB96-4083-B9BC-AACEC1C63EAB}" srcOrd="0" destOrd="0" presId="urn:microsoft.com/office/officeart/2005/8/layout/pyramid2"/>
    <dgm:cxn modelId="{7A7A553D-4D71-44E8-A1BB-774366A6A293}" type="presParOf" srcId="{E49D7C44-6D63-470D-9C06-AF02F30AF818}" destId="{C3BF27FB-05CF-4478-A6EF-B4A17D0A71A6}" srcOrd="1" destOrd="0" presId="urn:microsoft.com/office/officeart/2005/8/layout/pyramid2"/>
    <dgm:cxn modelId="{14510699-6E47-4B41-9CA2-4BD92C64B235}" type="presParOf" srcId="{E49D7C44-6D63-470D-9C06-AF02F30AF818}" destId="{BD7C921D-6EA8-4B03-80F8-5C4D70A292E8}" srcOrd="2" destOrd="0" presId="urn:microsoft.com/office/officeart/2005/8/layout/pyramid2"/>
    <dgm:cxn modelId="{927A14B1-0665-4434-B8F2-FA308D93C147}" type="presParOf" srcId="{E49D7C44-6D63-470D-9C06-AF02F30AF818}" destId="{5D11B23D-1BE4-4C36-A1EE-66965B402A5B}" srcOrd="3" destOrd="0" presId="urn:microsoft.com/office/officeart/2005/8/layout/pyramid2"/>
    <dgm:cxn modelId="{98D73163-C071-41A2-A634-70CB7D8ADBCC}" type="presParOf" srcId="{E49D7C44-6D63-470D-9C06-AF02F30AF818}" destId="{55670E4A-E53B-4D64-BDF7-DC2B41E18DE9}" srcOrd="4" destOrd="0" presId="urn:microsoft.com/office/officeart/2005/8/layout/pyramid2"/>
    <dgm:cxn modelId="{DE075AC9-5C21-49E5-8B67-38BE3A4CAEBB}" type="presParOf" srcId="{E49D7C44-6D63-470D-9C06-AF02F30AF818}" destId="{96F8C0AC-7F3E-42C5-8898-F53C90BD1376}" srcOrd="5" destOrd="0" presId="urn:microsoft.com/office/officeart/2005/8/layout/pyramid2"/>
    <dgm:cxn modelId="{7F051315-DA7C-4682-A757-BD17CAB3A2EF}" type="presParOf" srcId="{E49D7C44-6D63-470D-9C06-AF02F30AF818}" destId="{E3F64F90-611C-4348-9182-3D2ACDE765DB}" srcOrd="6" destOrd="0" presId="urn:microsoft.com/office/officeart/2005/8/layout/pyramid2"/>
    <dgm:cxn modelId="{A94D6451-1C68-493A-90A8-DD0F8FB7911F}" type="presParOf" srcId="{E49D7C44-6D63-470D-9C06-AF02F30AF818}" destId="{67746CEE-C8F3-408A-A9F3-D654A09B2F9F}" srcOrd="7" destOrd="0" presId="urn:microsoft.com/office/officeart/2005/8/layout/pyramid2"/>
    <dgm:cxn modelId="{F6E78883-4C14-4108-9177-947CD4802792}" type="presParOf" srcId="{E49D7C44-6D63-470D-9C06-AF02F30AF818}" destId="{28F7924A-13F4-477B-8F0C-2F5BFED6BD4F}" srcOrd="8" destOrd="0" presId="urn:microsoft.com/office/officeart/2005/8/layout/pyramid2"/>
    <dgm:cxn modelId="{6C92E5E0-E4F1-49A9-AD2A-69C02E4A0F1B}" type="presParOf" srcId="{E49D7C44-6D63-470D-9C06-AF02F30AF818}" destId="{CA38FFC3-BA34-4EF0-AF3A-6305A9045F9A}"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dirty="0" smtClean="0">
              <a:effectLst>
                <a:outerShdw blurRad="38100" dist="38100" dir="2700000" algn="tl">
                  <a:srgbClr val="000000">
                    <a:alpha val="43137"/>
                  </a:srgbClr>
                </a:outerShdw>
              </a:effectLst>
            </a:rPr>
            <a:t>Fenomen de mare importanţă, securitatea are o dimensiune multiplă:</a:t>
          </a:r>
          <a:endParaRPr lang="ro-RO" sz="2000" b="0" noProof="0"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2000" noProof="0">
            <a:effectLst/>
            <a:latin typeface="+mn-lt"/>
            <a:cs typeface="Times New Roman" pitchFamily="18" charset="0"/>
          </a:endParaRPr>
        </a:p>
      </dgm:t>
    </dgm:pt>
    <dgm:pt modelId="{09398D56-3D66-45F7-A03E-92B872941F93}" type="sibTrans" cxnId="{71B2A9A2-66CD-44C4-9613-DF94A3541867}">
      <dgm:prSet/>
      <dgm:spPr/>
      <dgm:t>
        <a:bodyPr/>
        <a:lstStyle/>
        <a:p>
          <a:endParaRPr lang="ro-RO" sz="2000" noProof="0">
            <a:effectLst/>
            <a:latin typeface="+mn-lt"/>
            <a:cs typeface="Times New Roman" pitchFamily="18" charset="0"/>
          </a:endParaRPr>
        </a:p>
      </dgm:t>
    </dgm:pt>
    <dgm:pt modelId="{ABC0FF4D-EEAA-40D1-8D43-1458121B2DBC}">
      <dgm:prSet custT="1"/>
      <dgm:spPr/>
      <dgm:t>
        <a:bodyPr/>
        <a:lstStyle/>
        <a:p>
          <a:pPr algn="l"/>
          <a:r>
            <a:rPr lang="en-US" sz="2000" dirty="0" smtClean="0">
              <a:solidFill>
                <a:schemeClr val="tx2">
                  <a:lumMod val="10000"/>
                </a:schemeClr>
              </a:solidFill>
            </a:rPr>
            <a:t>a) </a:t>
          </a:r>
          <a:r>
            <a:rPr lang="ro-RO" sz="2000" dirty="0" smtClean="0">
              <a:solidFill>
                <a:schemeClr val="tx2">
                  <a:lumMod val="10000"/>
                </a:schemeClr>
              </a:solidFill>
            </a:rPr>
            <a:t>juridică (legile speciale, prevederile de legi şi codurile penal şi civil, standardele, normativele, codurile deontologice şi angajamentele de securitate); </a:t>
          </a:r>
          <a:endParaRPr lang="ru-RU" sz="2000" dirty="0">
            <a:solidFill>
              <a:schemeClr val="tx2">
                <a:lumMod val="10000"/>
              </a:schemeClr>
            </a:solidFill>
          </a:endParaRPr>
        </a:p>
      </dgm:t>
    </dgm:pt>
    <dgm:pt modelId="{7BF4B4E2-EB4B-43B0-89AC-7F78EAA6EE93}" type="parTrans" cxnId="{9D25013B-EF44-4EF0-B48B-2F8BA9545ACB}">
      <dgm:prSet/>
      <dgm:spPr/>
      <dgm:t>
        <a:bodyPr/>
        <a:lstStyle/>
        <a:p>
          <a:endParaRPr lang="ru-RU" sz="2000"/>
        </a:p>
      </dgm:t>
    </dgm:pt>
    <dgm:pt modelId="{DD5721E0-26A9-43A3-9941-56AF49AA5EB1}" type="sibTrans" cxnId="{9D25013B-EF44-4EF0-B48B-2F8BA9545ACB}">
      <dgm:prSet/>
      <dgm:spPr/>
      <dgm:t>
        <a:bodyPr/>
        <a:lstStyle/>
        <a:p>
          <a:endParaRPr lang="ru-RU" sz="2000"/>
        </a:p>
      </dgm:t>
    </dgm:pt>
    <dgm:pt modelId="{6ECF6A0B-DE40-4DBF-BB19-BF89A0C4B495}">
      <dgm:prSet custT="1"/>
      <dgm:spPr/>
      <dgm:t>
        <a:bodyPr/>
        <a:lstStyle/>
        <a:p>
          <a:pPr algn="l"/>
          <a:r>
            <a:rPr lang="en-US" sz="2000" dirty="0" smtClean="0">
              <a:solidFill>
                <a:schemeClr val="tx2">
                  <a:lumMod val="10000"/>
                </a:schemeClr>
              </a:solidFill>
            </a:rPr>
            <a:t>b) </a:t>
          </a:r>
          <a:r>
            <a:rPr lang="ro-RO" sz="2000" dirty="0" smtClean="0">
              <a:solidFill>
                <a:schemeClr val="tx2">
                  <a:lumMod val="10000"/>
                </a:schemeClr>
              </a:solidFill>
            </a:rPr>
            <a:t>ştiinţifică (bazele teoretice, cercetările ştiinţifice în sprijin, tehnologiile şi metodologiile de apreciere a nivelului de securitate); </a:t>
          </a:r>
          <a:endParaRPr lang="ru-RU" sz="2000" dirty="0">
            <a:solidFill>
              <a:schemeClr val="tx2">
                <a:lumMod val="10000"/>
              </a:schemeClr>
            </a:solidFill>
          </a:endParaRPr>
        </a:p>
      </dgm:t>
    </dgm:pt>
    <dgm:pt modelId="{5BB0BC05-D2EF-4E90-83B0-BF37DD4FD663}" type="parTrans" cxnId="{6466750A-3431-4E85-BB48-C33C01C28882}">
      <dgm:prSet/>
      <dgm:spPr/>
      <dgm:t>
        <a:bodyPr/>
        <a:lstStyle/>
        <a:p>
          <a:endParaRPr lang="ru-RU" sz="2000"/>
        </a:p>
      </dgm:t>
    </dgm:pt>
    <dgm:pt modelId="{66641986-B61D-4DFC-B7AF-8E3EE993B0B2}" type="sibTrans" cxnId="{6466750A-3431-4E85-BB48-C33C01C28882}">
      <dgm:prSet/>
      <dgm:spPr/>
      <dgm:t>
        <a:bodyPr/>
        <a:lstStyle/>
        <a:p>
          <a:endParaRPr lang="ru-RU" sz="2000"/>
        </a:p>
      </dgm:t>
    </dgm:pt>
    <dgm:pt modelId="{2CC67929-B82C-452E-9E41-474CA96B3101}">
      <dgm:prSet custT="1"/>
      <dgm:spPr/>
      <dgm:t>
        <a:bodyPr/>
        <a:lstStyle/>
        <a:p>
          <a:pPr algn="l"/>
          <a:r>
            <a:rPr lang="en-US" sz="2000" dirty="0" smtClean="0">
              <a:solidFill>
                <a:schemeClr val="tx2">
                  <a:lumMod val="10000"/>
                </a:schemeClr>
              </a:solidFill>
            </a:rPr>
            <a:t>c) </a:t>
          </a:r>
          <a:r>
            <a:rPr lang="ro-RO" sz="2000" dirty="0" smtClean="0">
              <a:solidFill>
                <a:schemeClr val="tx2">
                  <a:lumMod val="10000"/>
                </a:schemeClr>
              </a:solidFill>
            </a:rPr>
            <a:t>economică (raportul dintre costurile securităţii şi consecinţele producerii unui eveniment nedorit); </a:t>
          </a:r>
        </a:p>
        <a:p>
          <a:pPr algn="l"/>
          <a:r>
            <a:rPr lang="ro-RO" sz="2000" dirty="0" smtClean="0">
              <a:solidFill>
                <a:schemeClr val="tx2">
                  <a:lumMod val="10000"/>
                </a:schemeClr>
              </a:solidFill>
            </a:rPr>
            <a:t>d) organizatorică (autorităţile, instituţiile, organismele şi agenţiile ce lucrează în domeniu, precum şi structurile; funcţiile, relaţiile şi personalul aferent); </a:t>
          </a:r>
          <a:endParaRPr lang="ru-RU" sz="2000" dirty="0">
            <a:solidFill>
              <a:schemeClr val="tx2">
                <a:lumMod val="10000"/>
              </a:schemeClr>
            </a:solidFill>
          </a:endParaRPr>
        </a:p>
      </dgm:t>
    </dgm:pt>
    <dgm:pt modelId="{94D4CA48-3D9E-4B29-A1C3-20DF364AD6AB}" type="parTrans" cxnId="{AC0F68A0-74F8-4202-86E2-75BE12DC51F2}">
      <dgm:prSet/>
      <dgm:spPr/>
      <dgm:t>
        <a:bodyPr/>
        <a:lstStyle/>
        <a:p>
          <a:endParaRPr lang="ru-RU" sz="2000"/>
        </a:p>
      </dgm:t>
    </dgm:pt>
    <dgm:pt modelId="{C2338961-2CA8-48A5-9734-63FE87ED3644}" type="sibTrans" cxnId="{AC0F68A0-74F8-4202-86E2-75BE12DC51F2}">
      <dgm:prSet/>
      <dgm:spPr/>
      <dgm:t>
        <a:bodyPr/>
        <a:lstStyle/>
        <a:p>
          <a:endParaRPr lang="ru-RU" sz="2000"/>
        </a:p>
      </dgm:t>
    </dgm:pt>
    <dgm:pt modelId="{05353345-0648-4276-B32D-67528FB72CE8}">
      <dgm:prSet custT="1"/>
      <dgm:spPr/>
      <dgm:t>
        <a:bodyPr/>
        <a:lstStyle/>
        <a:p>
          <a:pPr algn="l"/>
          <a:r>
            <a:rPr lang="ro-RO" sz="2000" dirty="0" smtClean="0">
              <a:solidFill>
                <a:schemeClr val="tx2">
                  <a:lumMod val="10000"/>
                </a:schemeClr>
              </a:solidFill>
            </a:rPr>
            <a:t>e</a:t>
          </a:r>
          <a:r>
            <a:rPr lang="en-US" sz="2000" dirty="0" smtClean="0">
              <a:solidFill>
                <a:schemeClr val="tx2">
                  <a:lumMod val="10000"/>
                </a:schemeClr>
              </a:solidFill>
            </a:rPr>
            <a:t>) </a:t>
          </a:r>
          <a:r>
            <a:rPr lang="ro-RO" sz="2000" dirty="0" smtClean="0">
              <a:solidFill>
                <a:schemeClr val="tx2">
                  <a:lumMod val="10000"/>
                </a:schemeClr>
              </a:solidFill>
            </a:rPr>
            <a:t>informaţională (fluxul informaţional şi sistemele, elementele şi echipamentele ce trebuie protejate sau care realizează protecţia); </a:t>
          </a:r>
          <a:endParaRPr lang="ru-RU" sz="2000" dirty="0">
            <a:solidFill>
              <a:schemeClr val="tx2">
                <a:lumMod val="10000"/>
              </a:schemeClr>
            </a:solidFill>
          </a:endParaRPr>
        </a:p>
      </dgm:t>
    </dgm:pt>
    <dgm:pt modelId="{438DA5BC-2680-4D49-BD31-C6A04E36E07C}" type="parTrans" cxnId="{1A92DC0B-471C-4998-8815-C4248418B024}">
      <dgm:prSet/>
      <dgm:spPr/>
      <dgm:t>
        <a:bodyPr/>
        <a:lstStyle/>
        <a:p>
          <a:endParaRPr lang="ru-RU" sz="2000"/>
        </a:p>
      </dgm:t>
    </dgm:pt>
    <dgm:pt modelId="{1471DF91-440C-4DCB-A8B3-84CF30770D6D}" type="sibTrans" cxnId="{1A92DC0B-471C-4998-8815-C4248418B024}">
      <dgm:prSet/>
      <dgm:spPr/>
      <dgm:t>
        <a:bodyPr/>
        <a:lstStyle/>
        <a:p>
          <a:endParaRPr lang="ru-RU" sz="2000"/>
        </a:p>
      </dgm:t>
    </dgm:pt>
    <dgm:pt modelId="{84AC8135-D32B-488C-B170-7DE05D018FAD}">
      <dgm:prSet custT="1"/>
      <dgm:spPr/>
      <dgm:t>
        <a:bodyPr/>
        <a:lstStyle/>
        <a:p>
          <a:pPr algn="l"/>
          <a:r>
            <a:rPr lang="ro-RO" sz="2000" dirty="0" smtClean="0">
              <a:solidFill>
                <a:schemeClr val="tx2">
                  <a:lumMod val="10000"/>
                </a:schemeClr>
              </a:solidFill>
            </a:rPr>
            <a:t>j</a:t>
          </a:r>
          <a:r>
            <a:rPr lang="en-US" sz="2000" dirty="0" smtClean="0">
              <a:solidFill>
                <a:schemeClr val="tx2">
                  <a:lumMod val="10000"/>
                </a:schemeClr>
              </a:solidFill>
            </a:rPr>
            <a:t>) </a:t>
          </a:r>
          <a:r>
            <a:rPr lang="ro-RO" sz="2000" dirty="0" smtClean="0">
              <a:solidFill>
                <a:schemeClr val="tx2">
                  <a:lumMod val="10000"/>
                </a:schemeClr>
              </a:solidFill>
            </a:rPr>
            <a:t>fizică (toate aspectele de existenţă şi manifestare a elementelor de securitate, inclusiv cele tehnologice şi de funcţionalitate).</a:t>
          </a:r>
          <a:endParaRPr lang="ru-RU" sz="2000" dirty="0">
            <a:solidFill>
              <a:schemeClr val="tx2">
                <a:lumMod val="10000"/>
              </a:schemeClr>
            </a:solidFill>
          </a:endParaRPr>
        </a:p>
      </dgm:t>
    </dgm:pt>
    <dgm:pt modelId="{44D6913C-7065-4768-8D20-935FAC5D8B47}" type="parTrans" cxnId="{C1E388F7-60DF-49AB-807A-A96BED6206AA}">
      <dgm:prSet/>
      <dgm:spPr/>
      <dgm:t>
        <a:bodyPr/>
        <a:lstStyle/>
        <a:p>
          <a:endParaRPr lang="ru-RU" sz="2000"/>
        </a:p>
      </dgm:t>
    </dgm:pt>
    <dgm:pt modelId="{A1CAEBE5-B5AE-45F8-9BC5-42B42009A430}" type="sibTrans" cxnId="{C1E388F7-60DF-49AB-807A-A96BED6206AA}">
      <dgm:prSet/>
      <dgm:spPr/>
      <dgm:t>
        <a:bodyPr/>
        <a:lstStyle/>
        <a:p>
          <a:endParaRPr lang="ru-RU" sz="2000"/>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85437" custLinFactY="-72218" custLinFactNeighborX="10204" custLinFactNeighborY="-100000"/>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159ACAED-C008-4C54-812E-AF4277E16B7E}" type="pres">
      <dgm:prSet presAssocID="{7BF4B4E2-EB4B-43B0-89AC-7F78EAA6EE93}" presName="Name13" presStyleLbl="parChTrans1D2" presStyleIdx="0" presStyleCnt="5"/>
      <dgm:spPr/>
      <dgm:t>
        <a:bodyPr/>
        <a:lstStyle/>
        <a:p>
          <a:endParaRPr lang="en-US"/>
        </a:p>
      </dgm:t>
    </dgm:pt>
    <dgm:pt modelId="{B9DC1BAD-D94D-4154-9499-CEDB77F012BF}" type="pres">
      <dgm:prSet presAssocID="{ABC0FF4D-EEAA-40D1-8D43-1458121B2DBC}" presName="childText" presStyleLbl="bgAcc1" presStyleIdx="0" presStyleCnt="5" custScaleX="828334" custScaleY="223447" custLinFactNeighborY="-18557">
        <dgm:presLayoutVars>
          <dgm:bulletEnabled val="1"/>
        </dgm:presLayoutVars>
      </dgm:prSet>
      <dgm:spPr/>
      <dgm:t>
        <a:bodyPr/>
        <a:lstStyle/>
        <a:p>
          <a:endParaRPr lang="ru-RU"/>
        </a:p>
      </dgm:t>
    </dgm:pt>
    <dgm:pt modelId="{C79A7B27-87E8-4B97-B51B-D6EF295782A6}" type="pres">
      <dgm:prSet presAssocID="{5BB0BC05-D2EF-4E90-83B0-BF37DD4FD663}" presName="Name13" presStyleLbl="parChTrans1D2" presStyleIdx="1" presStyleCnt="5"/>
      <dgm:spPr/>
      <dgm:t>
        <a:bodyPr/>
        <a:lstStyle/>
        <a:p>
          <a:endParaRPr lang="en-US"/>
        </a:p>
      </dgm:t>
    </dgm:pt>
    <dgm:pt modelId="{0D0981FD-E9DB-4B17-A84C-F9687265C2BE}" type="pres">
      <dgm:prSet presAssocID="{6ECF6A0B-DE40-4DBF-BB19-BF89A0C4B495}" presName="childText" presStyleLbl="bgAcc1" presStyleIdx="1" presStyleCnt="5" custScaleX="821669" custScaleY="188212" custLinFactNeighborY="-11238">
        <dgm:presLayoutVars>
          <dgm:bulletEnabled val="1"/>
        </dgm:presLayoutVars>
      </dgm:prSet>
      <dgm:spPr/>
      <dgm:t>
        <a:bodyPr/>
        <a:lstStyle/>
        <a:p>
          <a:endParaRPr lang="ru-RU"/>
        </a:p>
      </dgm:t>
    </dgm:pt>
    <dgm:pt modelId="{F9D8494C-6150-4003-865C-6699DCE82E66}" type="pres">
      <dgm:prSet presAssocID="{94D4CA48-3D9E-4B29-A1C3-20DF364AD6AB}" presName="Name13" presStyleLbl="parChTrans1D2" presStyleIdx="2" presStyleCnt="5"/>
      <dgm:spPr/>
      <dgm:t>
        <a:bodyPr/>
        <a:lstStyle/>
        <a:p>
          <a:endParaRPr lang="en-US"/>
        </a:p>
      </dgm:t>
    </dgm:pt>
    <dgm:pt modelId="{830802D6-F302-45DE-A17B-7F06510ACA20}" type="pres">
      <dgm:prSet presAssocID="{2CC67929-B82C-452E-9E41-474CA96B3101}" presName="childText" presStyleLbl="bgAcc1" presStyleIdx="2" presStyleCnt="5" custScaleX="826932" custScaleY="276424" custLinFactNeighborY="-9749">
        <dgm:presLayoutVars>
          <dgm:bulletEnabled val="1"/>
        </dgm:presLayoutVars>
      </dgm:prSet>
      <dgm:spPr/>
      <dgm:t>
        <a:bodyPr/>
        <a:lstStyle/>
        <a:p>
          <a:endParaRPr lang="ru-RU"/>
        </a:p>
      </dgm:t>
    </dgm:pt>
    <dgm:pt modelId="{9CEDFE93-8BD7-4292-9861-F1F294C8A086}" type="pres">
      <dgm:prSet presAssocID="{438DA5BC-2680-4D49-BD31-C6A04E36E07C}" presName="Name13" presStyleLbl="parChTrans1D2" presStyleIdx="3" presStyleCnt="5"/>
      <dgm:spPr/>
      <dgm:t>
        <a:bodyPr/>
        <a:lstStyle/>
        <a:p>
          <a:endParaRPr lang="en-US"/>
        </a:p>
      </dgm:t>
    </dgm:pt>
    <dgm:pt modelId="{873F17CF-DAD6-46B0-B49E-531276820F3C}" type="pres">
      <dgm:prSet presAssocID="{05353345-0648-4276-B32D-67528FB72CE8}" presName="childText" presStyleLbl="bgAcc1" presStyleIdx="3" presStyleCnt="5" custScaleX="821670" custScaleY="170429" custLinFactNeighborY="-2063">
        <dgm:presLayoutVars>
          <dgm:bulletEnabled val="1"/>
        </dgm:presLayoutVars>
      </dgm:prSet>
      <dgm:spPr/>
      <dgm:t>
        <a:bodyPr/>
        <a:lstStyle/>
        <a:p>
          <a:endParaRPr lang="ru-RU"/>
        </a:p>
      </dgm:t>
    </dgm:pt>
    <dgm:pt modelId="{64845030-A9D9-4BEA-AF34-4B158119E4CA}" type="pres">
      <dgm:prSet presAssocID="{44D6913C-7065-4768-8D20-935FAC5D8B47}" presName="Name13" presStyleLbl="parChTrans1D2" presStyleIdx="4" presStyleCnt="5"/>
      <dgm:spPr/>
      <dgm:t>
        <a:bodyPr/>
        <a:lstStyle/>
        <a:p>
          <a:endParaRPr lang="en-US"/>
        </a:p>
      </dgm:t>
    </dgm:pt>
    <dgm:pt modelId="{64864ED0-A84E-4D57-B7D8-B5E91988B945}" type="pres">
      <dgm:prSet presAssocID="{84AC8135-D32B-488C-B170-7DE05D018FAD}" presName="childText" presStyleLbl="bgAcc1" presStyleIdx="4" presStyleCnt="5" custScaleX="822157" custScaleY="188063">
        <dgm:presLayoutVars>
          <dgm:bulletEnabled val="1"/>
        </dgm:presLayoutVars>
      </dgm:prSet>
      <dgm:spPr/>
      <dgm:t>
        <a:bodyPr/>
        <a:lstStyle/>
        <a:p>
          <a:endParaRPr lang="ru-RU"/>
        </a:p>
      </dgm:t>
    </dgm:pt>
  </dgm:ptLst>
  <dgm:cxnLst>
    <dgm:cxn modelId="{78C26908-64B3-4E0F-A2E7-EC9AD98D589F}" type="presOf" srcId="{05353345-0648-4276-B32D-67528FB72CE8}" destId="{873F17CF-DAD6-46B0-B49E-531276820F3C}" srcOrd="0" destOrd="0" presId="urn:microsoft.com/office/officeart/2005/8/layout/hierarchy3"/>
    <dgm:cxn modelId="{4539CDDE-1BF1-497F-8138-6DE148B77C48}" type="presOf" srcId="{6ECF6A0B-DE40-4DBF-BB19-BF89A0C4B495}" destId="{0D0981FD-E9DB-4B17-A84C-F9687265C2BE}" srcOrd="0" destOrd="0" presId="urn:microsoft.com/office/officeart/2005/8/layout/hierarchy3"/>
    <dgm:cxn modelId="{226D0E04-D301-42C0-BC37-FC27F9DB785E}" type="presOf" srcId="{438DA5BC-2680-4D49-BD31-C6A04E36E07C}" destId="{9CEDFE93-8BD7-4292-9861-F1F294C8A086}" srcOrd="0" destOrd="0" presId="urn:microsoft.com/office/officeart/2005/8/layout/hierarchy3"/>
    <dgm:cxn modelId="{AC0F68A0-74F8-4202-86E2-75BE12DC51F2}" srcId="{4F22BCA0-FEF2-4A5D-B1E7-267FE0AC0083}" destId="{2CC67929-B82C-452E-9E41-474CA96B3101}" srcOrd="2" destOrd="0" parTransId="{94D4CA48-3D9E-4B29-A1C3-20DF364AD6AB}" sibTransId="{C2338961-2CA8-48A5-9734-63FE87ED3644}"/>
    <dgm:cxn modelId="{E798415E-1D80-484A-9549-21C1F8F43184}" type="presOf" srcId="{5BB0BC05-D2EF-4E90-83B0-BF37DD4FD663}" destId="{C79A7B27-87E8-4B97-B51B-D6EF295782A6}" srcOrd="0" destOrd="0" presId="urn:microsoft.com/office/officeart/2005/8/layout/hierarchy3"/>
    <dgm:cxn modelId="{720C9361-AB44-4CF7-AEE2-AAF0CCEFC166}" type="presOf" srcId="{94D4CA48-3D9E-4B29-A1C3-20DF364AD6AB}" destId="{F9D8494C-6150-4003-865C-6699DCE82E66}" srcOrd="0" destOrd="0" presId="urn:microsoft.com/office/officeart/2005/8/layout/hierarchy3"/>
    <dgm:cxn modelId="{3DB15F73-4FFD-4927-BFDB-65068012F9D3}" type="presOf" srcId="{C30F056F-DFCC-4C2F-BFB9-51C734733898}" destId="{B921C772-BBAA-49F7-89B0-B155AB0DBF59}" srcOrd="0" destOrd="0" presId="urn:microsoft.com/office/officeart/2005/8/layout/hierarchy3"/>
    <dgm:cxn modelId="{F11DD697-D18D-4E25-9EB5-EE0B6D329FE5}" type="presOf" srcId="{4F22BCA0-FEF2-4A5D-B1E7-267FE0AC0083}" destId="{535621F5-4B83-4265-9F52-4DD8E6618935}" srcOrd="0" destOrd="0" presId="urn:microsoft.com/office/officeart/2005/8/layout/hierarchy3"/>
    <dgm:cxn modelId="{713746F0-E893-4A14-AF38-E0E9C5278121}" type="presOf" srcId="{2CC67929-B82C-452E-9E41-474CA96B3101}" destId="{830802D6-F302-45DE-A17B-7F06510ACA20}"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62C5148F-E40A-406E-863A-1799AA11F8D1}" type="presOf" srcId="{84AC8135-D32B-488C-B170-7DE05D018FAD}" destId="{64864ED0-A84E-4D57-B7D8-B5E91988B945}" srcOrd="0" destOrd="0" presId="urn:microsoft.com/office/officeart/2005/8/layout/hierarchy3"/>
    <dgm:cxn modelId="{8411A4B1-E0D7-4123-A31B-FB9375AEF8CD}" type="presOf" srcId="{ABC0FF4D-EEAA-40D1-8D43-1458121B2DBC}" destId="{B9DC1BAD-D94D-4154-9499-CEDB77F012BF}" srcOrd="0" destOrd="0" presId="urn:microsoft.com/office/officeart/2005/8/layout/hierarchy3"/>
    <dgm:cxn modelId="{9D25013B-EF44-4EF0-B48B-2F8BA9545ACB}" srcId="{4F22BCA0-FEF2-4A5D-B1E7-267FE0AC0083}" destId="{ABC0FF4D-EEAA-40D1-8D43-1458121B2DBC}" srcOrd="0" destOrd="0" parTransId="{7BF4B4E2-EB4B-43B0-89AC-7F78EAA6EE93}" sibTransId="{DD5721E0-26A9-43A3-9941-56AF49AA5EB1}"/>
    <dgm:cxn modelId="{C1E388F7-60DF-49AB-807A-A96BED6206AA}" srcId="{4F22BCA0-FEF2-4A5D-B1E7-267FE0AC0083}" destId="{84AC8135-D32B-488C-B170-7DE05D018FAD}" srcOrd="4" destOrd="0" parTransId="{44D6913C-7065-4768-8D20-935FAC5D8B47}" sibTransId="{A1CAEBE5-B5AE-45F8-9BC5-42B42009A430}"/>
    <dgm:cxn modelId="{ECC0C11C-DE18-48B4-8B21-DB304A2ACB9A}" type="presOf" srcId="{44D6913C-7065-4768-8D20-935FAC5D8B47}" destId="{64845030-A9D9-4BEA-AF34-4B158119E4CA}" srcOrd="0" destOrd="0" presId="urn:microsoft.com/office/officeart/2005/8/layout/hierarchy3"/>
    <dgm:cxn modelId="{6466750A-3431-4E85-BB48-C33C01C28882}" srcId="{4F22BCA0-FEF2-4A5D-B1E7-267FE0AC0083}" destId="{6ECF6A0B-DE40-4DBF-BB19-BF89A0C4B495}" srcOrd="1" destOrd="0" parTransId="{5BB0BC05-D2EF-4E90-83B0-BF37DD4FD663}" sibTransId="{66641986-B61D-4DFC-B7AF-8E3EE993B0B2}"/>
    <dgm:cxn modelId="{1A92DC0B-471C-4998-8815-C4248418B024}" srcId="{4F22BCA0-FEF2-4A5D-B1E7-267FE0AC0083}" destId="{05353345-0648-4276-B32D-67528FB72CE8}" srcOrd="3" destOrd="0" parTransId="{438DA5BC-2680-4D49-BD31-C6A04E36E07C}" sibTransId="{1471DF91-440C-4DCB-A8B3-84CF30770D6D}"/>
    <dgm:cxn modelId="{1439B51E-945B-45B5-A507-8C667F28ABA3}" type="presOf" srcId="{7BF4B4E2-EB4B-43B0-89AC-7F78EAA6EE93}" destId="{159ACAED-C008-4C54-812E-AF4277E16B7E}" srcOrd="0" destOrd="0" presId="urn:microsoft.com/office/officeart/2005/8/layout/hierarchy3"/>
    <dgm:cxn modelId="{7529D448-A132-4EBB-94CC-E6FD277E3DD1}" type="presOf" srcId="{4F22BCA0-FEF2-4A5D-B1E7-267FE0AC0083}" destId="{D513B420-2B26-453B-974B-7CF4326ECC4E}" srcOrd="1" destOrd="0" presId="urn:microsoft.com/office/officeart/2005/8/layout/hierarchy3"/>
    <dgm:cxn modelId="{B1AC1744-6B73-4636-B37B-A6D3EE92D57C}" type="presParOf" srcId="{B921C772-BBAA-49F7-89B0-B155AB0DBF59}" destId="{7E0F76B9-75D0-4E0F-830C-5BED6616D5C1}" srcOrd="0" destOrd="0" presId="urn:microsoft.com/office/officeart/2005/8/layout/hierarchy3"/>
    <dgm:cxn modelId="{11A02098-3B0A-4568-AA8B-92B74EAFDF5F}" type="presParOf" srcId="{7E0F76B9-75D0-4E0F-830C-5BED6616D5C1}" destId="{FB686D0F-2CEA-445A-83C6-07E6AF0F06B6}" srcOrd="0" destOrd="0" presId="urn:microsoft.com/office/officeart/2005/8/layout/hierarchy3"/>
    <dgm:cxn modelId="{CA2EA323-BCBC-49F6-A4DE-6AE24517FC1F}" type="presParOf" srcId="{FB686D0F-2CEA-445A-83C6-07E6AF0F06B6}" destId="{535621F5-4B83-4265-9F52-4DD8E6618935}" srcOrd="0" destOrd="0" presId="urn:microsoft.com/office/officeart/2005/8/layout/hierarchy3"/>
    <dgm:cxn modelId="{825D9531-CDD3-4456-9A89-EF7080E95BF6}" type="presParOf" srcId="{FB686D0F-2CEA-445A-83C6-07E6AF0F06B6}" destId="{D513B420-2B26-453B-974B-7CF4326ECC4E}" srcOrd="1" destOrd="0" presId="urn:microsoft.com/office/officeart/2005/8/layout/hierarchy3"/>
    <dgm:cxn modelId="{C0481C9A-6419-49C7-A648-AF117A52B5F0}" type="presParOf" srcId="{7E0F76B9-75D0-4E0F-830C-5BED6616D5C1}" destId="{D6889404-C579-4B78-82C8-F9966EF78B7D}" srcOrd="1" destOrd="0" presId="urn:microsoft.com/office/officeart/2005/8/layout/hierarchy3"/>
    <dgm:cxn modelId="{3678C29E-D167-4A4A-AB99-15156F8CA13F}" type="presParOf" srcId="{D6889404-C579-4B78-82C8-F9966EF78B7D}" destId="{159ACAED-C008-4C54-812E-AF4277E16B7E}" srcOrd="0" destOrd="0" presId="urn:microsoft.com/office/officeart/2005/8/layout/hierarchy3"/>
    <dgm:cxn modelId="{1F1AD11A-40DE-49A8-8248-8011B2368508}" type="presParOf" srcId="{D6889404-C579-4B78-82C8-F9966EF78B7D}" destId="{B9DC1BAD-D94D-4154-9499-CEDB77F012BF}" srcOrd="1" destOrd="0" presId="urn:microsoft.com/office/officeart/2005/8/layout/hierarchy3"/>
    <dgm:cxn modelId="{048257D3-750C-437A-9E10-16260994AC9A}" type="presParOf" srcId="{D6889404-C579-4B78-82C8-F9966EF78B7D}" destId="{C79A7B27-87E8-4B97-B51B-D6EF295782A6}" srcOrd="2" destOrd="0" presId="urn:microsoft.com/office/officeart/2005/8/layout/hierarchy3"/>
    <dgm:cxn modelId="{3984695C-9619-48EE-B2B8-6E7BB2ACDD22}" type="presParOf" srcId="{D6889404-C579-4B78-82C8-F9966EF78B7D}" destId="{0D0981FD-E9DB-4B17-A84C-F9687265C2BE}" srcOrd="3" destOrd="0" presId="urn:microsoft.com/office/officeart/2005/8/layout/hierarchy3"/>
    <dgm:cxn modelId="{DF908B93-7723-4A8C-AE24-CD54A29F6CBA}" type="presParOf" srcId="{D6889404-C579-4B78-82C8-F9966EF78B7D}" destId="{F9D8494C-6150-4003-865C-6699DCE82E66}" srcOrd="4" destOrd="0" presId="urn:microsoft.com/office/officeart/2005/8/layout/hierarchy3"/>
    <dgm:cxn modelId="{7F6C899A-27B6-4313-A891-C6B762992B6C}" type="presParOf" srcId="{D6889404-C579-4B78-82C8-F9966EF78B7D}" destId="{830802D6-F302-45DE-A17B-7F06510ACA20}" srcOrd="5" destOrd="0" presId="urn:microsoft.com/office/officeart/2005/8/layout/hierarchy3"/>
    <dgm:cxn modelId="{BA8435DB-2C5C-4EE9-BF58-B2DC05F878C8}" type="presParOf" srcId="{D6889404-C579-4B78-82C8-F9966EF78B7D}" destId="{9CEDFE93-8BD7-4292-9861-F1F294C8A086}" srcOrd="6" destOrd="0" presId="urn:microsoft.com/office/officeart/2005/8/layout/hierarchy3"/>
    <dgm:cxn modelId="{630B57F0-9457-4A73-A03E-1A4CC858FDF7}" type="presParOf" srcId="{D6889404-C579-4B78-82C8-F9966EF78B7D}" destId="{873F17CF-DAD6-46B0-B49E-531276820F3C}" srcOrd="7" destOrd="0" presId="urn:microsoft.com/office/officeart/2005/8/layout/hierarchy3"/>
    <dgm:cxn modelId="{D6CB302A-54A5-4AB6-9EE9-A5C548BF1CF2}" type="presParOf" srcId="{D6889404-C579-4B78-82C8-F9966EF78B7D}" destId="{64845030-A9D9-4BEA-AF34-4B158119E4CA}" srcOrd="8" destOrd="0" presId="urn:microsoft.com/office/officeart/2005/8/layout/hierarchy3"/>
    <dgm:cxn modelId="{FFE7645F-8548-4138-A8CD-63D6CE25AD06}" type="presParOf" srcId="{D6889404-C579-4B78-82C8-F9966EF78B7D}" destId="{64864ED0-A84E-4D57-B7D8-B5E91988B945}"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55B5E66-CD61-4DC3-8F37-64499048FA7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711A7910-D7F2-4844-8527-9693659B8050}">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Corespunzător dimensiunii multiple, securitatea implică o structură complexă, având trei componente principale: </a:t>
          </a:r>
          <a:endParaRPr lang="ru-RU" sz="2000" dirty="0">
            <a:solidFill>
              <a:schemeClr val="tx2">
                <a:lumMod val="10000"/>
              </a:schemeClr>
            </a:solidFill>
          </a:endParaRPr>
        </a:p>
      </dgm:t>
    </dgm:pt>
    <dgm:pt modelId="{C722DF15-EDD3-4812-9BE8-92639B3392B1}" type="parTrans" cxnId="{2F7127F4-BC2B-4735-A9ED-83C4603F586F}">
      <dgm:prSet/>
      <dgm:spPr/>
      <dgm:t>
        <a:bodyPr/>
        <a:lstStyle/>
        <a:p>
          <a:endParaRPr lang="ru-RU" sz="2000">
            <a:solidFill>
              <a:schemeClr val="tx2">
                <a:lumMod val="10000"/>
              </a:schemeClr>
            </a:solidFill>
          </a:endParaRPr>
        </a:p>
      </dgm:t>
    </dgm:pt>
    <dgm:pt modelId="{AD5602AE-E393-4390-ADF4-6C6AE98A8AA5}" type="sibTrans" cxnId="{2F7127F4-BC2B-4735-A9ED-83C4603F586F}">
      <dgm:prSet/>
      <dgm:spPr/>
      <dgm:t>
        <a:bodyPr/>
        <a:lstStyle/>
        <a:p>
          <a:endParaRPr lang="ru-RU" sz="2000">
            <a:solidFill>
              <a:schemeClr val="tx2">
                <a:lumMod val="10000"/>
              </a:schemeClr>
            </a:solidFill>
          </a:endParaRPr>
        </a:p>
      </dgm:t>
    </dgm:pt>
    <dgm:pt modelId="{0AC378E8-648F-4CC4-B4B3-7D5CB7A4F1D7}">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securitatea fizică</a:t>
          </a:r>
          <a:endParaRPr lang="ru-RU" sz="2000" dirty="0">
            <a:solidFill>
              <a:schemeClr val="tx2">
                <a:lumMod val="10000"/>
              </a:schemeClr>
            </a:solidFill>
          </a:endParaRPr>
        </a:p>
      </dgm:t>
    </dgm:pt>
    <dgm:pt modelId="{410EB56A-F217-479A-9822-A58202CC2939}" type="parTrans" cxnId="{CE330CFD-8875-4B81-A998-68327461B20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078E3CC9-F17A-42A9-8829-557ACEBD51AA}" type="sibTrans" cxnId="{CE330CFD-8875-4B81-A998-68327461B20C}">
      <dgm:prSet/>
      <dgm:spPr/>
      <dgm:t>
        <a:bodyPr/>
        <a:lstStyle/>
        <a:p>
          <a:endParaRPr lang="ru-RU" sz="2000">
            <a:solidFill>
              <a:schemeClr val="tx2">
                <a:lumMod val="10000"/>
              </a:schemeClr>
            </a:solidFill>
          </a:endParaRPr>
        </a:p>
      </dgm:t>
    </dgm:pt>
    <dgm:pt modelId="{BBAC03A9-97D4-46FE-9A5D-FD7355155042}">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securitatea informaţională </a:t>
          </a:r>
          <a:endParaRPr lang="ru-RU" sz="2000" dirty="0">
            <a:solidFill>
              <a:schemeClr val="tx2">
                <a:lumMod val="10000"/>
              </a:schemeClr>
            </a:solidFill>
          </a:endParaRPr>
        </a:p>
      </dgm:t>
    </dgm:pt>
    <dgm:pt modelId="{E53CC8FB-AC3B-4C7A-977A-D5E60FF542E7}" type="parTrans" cxnId="{501D4EB6-E66D-46EE-B5F2-88BFC15A1BFF}">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BDD17187-256F-40CD-B343-C09B3355A19F}" type="sibTrans" cxnId="{501D4EB6-E66D-46EE-B5F2-88BFC15A1BFF}">
      <dgm:prSet/>
      <dgm:spPr/>
      <dgm:t>
        <a:bodyPr/>
        <a:lstStyle/>
        <a:p>
          <a:endParaRPr lang="ru-RU" sz="2000">
            <a:solidFill>
              <a:schemeClr val="tx2">
                <a:lumMod val="10000"/>
              </a:schemeClr>
            </a:solidFill>
          </a:endParaRPr>
        </a:p>
      </dgm:t>
    </dgm:pt>
    <dgm:pt modelId="{E41666C4-8FFA-4351-A7CA-C7AE1C614A72}">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securitatea de personal</a:t>
          </a:r>
          <a:endParaRPr lang="ru-RU" sz="2000" dirty="0">
            <a:solidFill>
              <a:schemeClr val="tx2">
                <a:lumMod val="10000"/>
              </a:schemeClr>
            </a:solidFill>
          </a:endParaRPr>
        </a:p>
      </dgm:t>
    </dgm:pt>
    <dgm:pt modelId="{E9848AAA-D8EE-4ED6-B6E2-D634820650E3}" type="parTrans" cxnId="{E2A28A1D-4BD2-4E51-92C6-1B4C206E27F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EB1843AD-C816-42FA-B23E-68C02221B524}" type="sibTrans" cxnId="{E2A28A1D-4BD2-4E51-92C6-1B4C206E27FC}">
      <dgm:prSet/>
      <dgm:spPr/>
      <dgm:t>
        <a:bodyPr/>
        <a:lstStyle/>
        <a:p>
          <a:endParaRPr lang="ru-RU" sz="2000">
            <a:solidFill>
              <a:schemeClr val="tx2">
                <a:lumMod val="10000"/>
              </a:schemeClr>
            </a:solidFill>
          </a:endParaRPr>
        </a:p>
      </dgm:t>
    </dgm:pt>
    <dgm:pt modelId="{DB5788C0-4A3F-4260-9B92-8CD1D19DB0FA}" type="pres">
      <dgm:prSet presAssocID="{655B5E66-CD61-4DC3-8F37-64499048FA79}" presName="diagram" presStyleCnt="0">
        <dgm:presLayoutVars>
          <dgm:chPref val="1"/>
          <dgm:dir/>
          <dgm:animOne val="branch"/>
          <dgm:animLvl val="lvl"/>
          <dgm:resizeHandles val="exact"/>
        </dgm:presLayoutVars>
      </dgm:prSet>
      <dgm:spPr/>
      <dgm:t>
        <a:bodyPr/>
        <a:lstStyle/>
        <a:p>
          <a:endParaRPr lang="en-US"/>
        </a:p>
      </dgm:t>
    </dgm:pt>
    <dgm:pt modelId="{9CE6A0A2-629E-4AA5-8D32-6BE51884FB7E}" type="pres">
      <dgm:prSet presAssocID="{711A7910-D7F2-4844-8527-9693659B8050}" presName="root1" presStyleCnt="0"/>
      <dgm:spPr>
        <a:scene3d>
          <a:camera prst="orthographicFront"/>
          <a:lightRig rig="threePt" dir="t"/>
        </a:scene3d>
        <a:sp3d>
          <a:bevelT w="139700" prst="cross"/>
        </a:sp3d>
      </dgm:spPr>
    </dgm:pt>
    <dgm:pt modelId="{64F281A1-70EB-4722-838D-488CDDD2BA7D}" type="pres">
      <dgm:prSet presAssocID="{711A7910-D7F2-4844-8527-9693659B8050}" presName="LevelOneTextNode" presStyleLbl="node0" presStyleIdx="0" presStyleCnt="1" custScaleY="129911">
        <dgm:presLayoutVars>
          <dgm:chPref val="3"/>
        </dgm:presLayoutVars>
      </dgm:prSet>
      <dgm:spPr/>
      <dgm:t>
        <a:bodyPr/>
        <a:lstStyle/>
        <a:p>
          <a:endParaRPr lang="ru-RU"/>
        </a:p>
      </dgm:t>
    </dgm:pt>
    <dgm:pt modelId="{5C2EC6CC-B93C-4B09-A888-505687C18099}" type="pres">
      <dgm:prSet presAssocID="{711A7910-D7F2-4844-8527-9693659B8050}" presName="level2hierChild" presStyleCnt="0"/>
      <dgm:spPr>
        <a:scene3d>
          <a:camera prst="orthographicFront"/>
          <a:lightRig rig="threePt" dir="t"/>
        </a:scene3d>
        <a:sp3d>
          <a:bevelT w="139700" prst="cross"/>
        </a:sp3d>
      </dgm:spPr>
    </dgm:pt>
    <dgm:pt modelId="{5053B635-EAFF-4A57-8E8B-2EF45615E0D4}" type="pres">
      <dgm:prSet presAssocID="{410EB56A-F217-479A-9822-A58202CC2939}" presName="conn2-1" presStyleLbl="parChTrans1D2" presStyleIdx="0" presStyleCnt="3"/>
      <dgm:spPr/>
      <dgm:t>
        <a:bodyPr/>
        <a:lstStyle/>
        <a:p>
          <a:endParaRPr lang="en-US"/>
        </a:p>
      </dgm:t>
    </dgm:pt>
    <dgm:pt modelId="{1A3AE217-4619-486A-892B-C6E1D893E071}" type="pres">
      <dgm:prSet presAssocID="{410EB56A-F217-479A-9822-A58202CC2939}" presName="connTx" presStyleLbl="parChTrans1D2" presStyleIdx="0" presStyleCnt="3"/>
      <dgm:spPr/>
      <dgm:t>
        <a:bodyPr/>
        <a:lstStyle/>
        <a:p>
          <a:endParaRPr lang="en-US"/>
        </a:p>
      </dgm:t>
    </dgm:pt>
    <dgm:pt modelId="{366E4BA6-2E0D-4598-BE45-99DB32FBB354}" type="pres">
      <dgm:prSet presAssocID="{0AC378E8-648F-4CC4-B4B3-7D5CB7A4F1D7}" presName="root2" presStyleCnt="0"/>
      <dgm:spPr>
        <a:scene3d>
          <a:camera prst="orthographicFront"/>
          <a:lightRig rig="threePt" dir="t"/>
        </a:scene3d>
        <a:sp3d>
          <a:bevelT w="139700" prst="cross"/>
        </a:sp3d>
      </dgm:spPr>
    </dgm:pt>
    <dgm:pt modelId="{24FBEEA4-4A64-4A31-B3B9-B1C7BDCFD240}" type="pres">
      <dgm:prSet presAssocID="{0AC378E8-648F-4CC4-B4B3-7D5CB7A4F1D7}" presName="LevelTwoTextNode" presStyleLbl="node2" presStyleIdx="0" presStyleCnt="3" custScaleY="46999">
        <dgm:presLayoutVars>
          <dgm:chPref val="3"/>
        </dgm:presLayoutVars>
      </dgm:prSet>
      <dgm:spPr/>
      <dgm:t>
        <a:bodyPr/>
        <a:lstStyle/>
        <a:p>
          <a:endParaRPr lang="ru-RU"/>
        </a:p>
      </dgm:t>
    </dgm:pt>
    <dgm:pt modelId="{5F24D62C-FB3F-413A-888A-EF343AA1CA77}" type="pres">
      <dgm:prSet presAssocID="{0AC378E8-648F-4CC4-B4B3-7D5CB7A4F1D7}" presName="level3hierChild" presStyleCnt="0"/>
      <dgm:spPr>
        <a:scene3d>
          <a:camera prst="orthographicFront"/>
          <a:lightRig rig="threePt" dir="t"/>
        </a:scene3d>
        <a:sp3d>
          <a:bevelT w="139700" prst="cross"/>
        </a:sp3d>
      </dgm:spPr>
    </dgm:pt>
    <dgm:pt modelId="{2951A481-B839-4F9C-B2D1-0CA6A6E9392C}" type="pres">
      <dgm:prSet presAssocID="{E53CC8FB-AC3B-4C7A-977A-D5E60FF542E7}" presName="conn2-1" presStyleLbl="parChTrans1D2" presStyleIdx="1" presStyleCnt="3"/>
      <dgm:spPr/>
      <dgm:t>
        <a:bodyPr/>
        <a:lstStyle/>
        <a:p>
          <a:endParaRPr lang="en-US"/>
        </a:p>
      </dgm:t>
    </dgm:pt>
    <dgm:pt modelId="{3D8A7525-0257-4DA4-8D6F-6069CDBDD778}" type="pres">
      <dgm:prSet presAssocID="{E53CC8FB-AC3B-4C7A-977A-D5E60FF542E7}" presName="connTx" presStyleLbl="parChTrans1D2" presStyleIdx="1" presStyleCnt="3"/>
      <dgm:spPr/>
      <dgm:t>
        <a:bodyPr/>
        <a:lstStyle/>
        <a:p>
          <a:endParaRPr lang="en-US"/>
        </a:p>
      </dgm:t>
    </dgm:pt>
    <dgm:pt modelId="{FA605B07-848F-4257-9F52-E33D5B6D9D72}" type="pres">
      <dgm:prSet presAssocID="{BBAC03A9-97D4-46FE-9A5D-FD7355155042}" presName="root2" presStyleCnt="0"/>
      <dgm:spPr>
        <a:scene3d>
          <a:camera prst="orthographicFront"/>
          <a:lightRig rig="threePt" dir="t"/>
        </a:scene3d>
        <a:sp3d>
          <a:bevelT w="139700" prst="cross"/>
        </a:sp3d>
      </dgm:spPr>
    </dgm:pt>
    <dgm:pt modelId="{558C59AC-855A-445C-A0BB-DEC8772CAA1F}" type="pres">
      <dgm:prSet presAssocID="{BBAC03A9-97D4-46FE-9A5D-FD7355155042}" presName="LevelTwoTextNode" presStyleLbl="node2" presStyleIdx="1" presStyleCnt="3" custScaleY="48742">
        <dgm:presLayoutVars>
          <dgm:chPref val="3"/>
        </dgm:presLayoutVars>
      </dgm:prSet>
      <dgm:spPr/>
      <dgm:t>
        <a:bodyPr/>
        <a:lstStyle/>
        <a:p>
          <a:endParaRPr lang="ru-RU"/>
        </a:p>
      </dgm:t>
    </dgm:pt>
    <dgm:pt modelId="{D7ACC3C7-0905-47DE-989A-6658518591F7}" type="pres">
      <dgm:prSet presAssocID="{BBAC03A9-97D4-46FE-9A5D-FD7355155042}" presName="level3hierChild" presStyleCnt="0"/>
      <dgm:spPr>
        <a:scene3d>
          <a:camera prst="orthographicFront"/>
          <a:lightRig rig="threePt" dir="t"/>
        </a:scene3d>
        <a:sp3d>
          <a:bevelT w="139700" prst="cross"/>
        </a:sp3d>
      </dgm:spPr>
    </dgm:pt>
    <dgm:pt modelId="{65FABD1D-F0A7-4002-85A2-7BD60BF714C0}" type="pres">
      <dgm:prSet presAssocID="{E9848AAA-D8EE-4ED6-B6E2-D634820650E3}" presName="conn2-1" presStyleLbl="parChTrans1D2" presStyleIdx="2" presStyleCnt="3"/>
      <dgm:spPr/>
      <dgm:t>
        <a:bodyPr/>
        <a:lstStyle/>
        <a:p>
          <a:endParaRPr lang="en-US"/>
        </a:p>
      </dgm:t>
    </dgm:pt>
    <dgm:pt modelId="{EFCE1884-00BA-424C-B2E9-5E31B87F532D}" type="pres">
      <dgm:prSet presAssocID="{E9848AAA-D8EE-4ED6-B6E2-D634820650E3}" presName="connTx" presStyleLbl="parChTrans1D2" presStyleIdx="2" presStyleCnt="3"/>
      <dgm:spPr/>
      <dgm:t>
        <a:bodyPr/>
        <a:lstStyle/>
        <a:p>
          <a:endParaRPr lang="en-US"/>
        </a:p>
      </dgm:t>
    </dgm:pt>
    <dgm:pt modelId="{98EAC7A0-88C5-4A41-96DC-424C61254458}" type="pres">
      <dgm:prSet presAssocID="{E41666C4-8FFA-4351-A7CA-C7AE1C614A72}" presName="root2" presStyleCnt="0"/>
      <dgm:spPr>
        <a:scene3d>
          <a:camera prst="orthographicFront"/>
          <a:lightRig rig="threePt" dir="t"/>
        </a:scene3d>
        <a:sp3d>
          <a:bevelT w="139700" prst="cross"/>
        </a:sp3d>
      </dgm:spPr>
    </dgm:pt>
    <dgm:pt modelId="{DED24F54-A8BC-4CDD-A0AD-3EFAFDC1A715}" type="pres">
      <dgm:prSet presAssocID="{E41666C4-8FFA-4351-A7CA-C7AE1C614A72}" presName="LevelTwoTextNode" presStyleLbl="node2" presStyleIdx="2" presStyleCnt="3" custScaleY="52514">
        <dgm:presLayoutVars>
          <dgm:chPref val="3"/>
        </dgm:presLayoutVars>
      </dgm:prSet>
      <dgm:spPr/>
      <dgm:t>
        <a:bodyPr/>
        <a:lstStyle/>
        <a:p>
          <a:endParaRPr lang="ru-RU"/>
        </a:p>
      </dgm:t>
    </dgm:pt>
    <dgm:pt modelId="{07C94400-EF49-41AC-91F2-AFA71DF0E6CF}" type="pres">
      <dgm:prSet presAssocID="{E41666C4-8FFA-4351-A7CA-C7AE1C614A72}" presName="level3hierChild" presStyleCnt="0"/>
      <dgm:spPr>
        <a:scene3d>
          <a:camera prst="orthographicFront"/>
          <a:lightRig rig="threePt" dir="t"/>
        </a:scene3d>
        <a:sp3d>
          <a:bevelT w="139700" prst="cross"/>
        </a:sp3d>
      </dgm:spPr>
    </dgm:pt>
  </dgm:ptLst>
  <dgm:cxnLst>
    <dgm:cxn modelId="{BFC78EC7-061F-4F66-8792-EE111EB743A1}" type="presOf" srcId="{E53CC8FB-AC3B-4C7A-977A-D5E60FF542E7}" destId="{3D8A7525-0257-4DA4-8D6F-6069CDBDD778}" srcOrd="1" destOrd="0" presId="urn:microsoft.com/office/officeart/2005/8/layout/hierarchy2"/>
    <dgm:cxn modelId="{40C25478-B1D3-4580-8C93-E7DB128C5DC9}" type="presOf" srcId="{E41666C4-8FFA-4351-A7CA-C7AE1C614A72}" destId="{DED24F54-A8BC-4CDD-A0AD-3EFAFDC1A715}" srcOrd="0" destOrd="0" presId="urn:microsoft.com/office/officeart/2005/8/layout/hierarchy2"/>
    <dgm:cxn modelId="{E2A28A1D-4BD2-4E51-92C6-1B4C206E27FC}" srcId="{711A7910-D7F2-4844-8527-9693659B8050}" destId="{E41666C4-8FFA-4351-A7CA-C7AE1C614A72}" srcOrd="2" destOrd="0" parTransId="{E9848AAA-D8EE-4ED6-B6E2-D634820650E3}" sibTransId="{EB1843AD-C816-42FA-B23E-68C02221B524}"/>
    <dgm:cxn modelId="{D72CC5E8-E86D-4CE8-8E3C-25909809B6AF}" type="presOf" srcId="{0AC378E8-648F-4CC4-B4B3-7D5CB7A4F1D7}" destId="{24FBEEA4-4A64-4A31-B3B9-B1C7BDCFD240}" srcOrd="0" destOrd="0" presId="urn:microsoft.com/office/officeart/2005/8/layout/hierarchy2"/>
    <dgm:cxn modelId="{2D511256-9593-4B46-AAF1-95C4F0A89FC9}" type="presOf" srcId="{E9848AAA-D8EE-4ED6-B6E2-D634820650E3}" destId="{65FABD1D-F0A7-4002-85A2-7BD60BF714C0}" srcOrd="0" destOrd="0" presId="urn:microsoft.com/office/officeart/2005/8/layout/hierarchy2"/>
    <dgm:cxn modelId="{3D0E484B-FFD2-4454-B6DB-5E6D5F7C3243}" type="presOf" srcId="{E53CC8FB-AC3B-4C7A-977A-D5E60FF542E7}" destId="{2951A481-B839-4F9C-B2D1-0CA6A6E9392C}" srcOrd="0" destOrd="0" presId="urn:microsoft.com/office/officeart/2005/8/layout/hierarchy2"/>
    <dgm:cxn modelId="{501D4EB6-E66D-46EE-B5F2-88BFC15A1BFF}" srcId="{711A7910-D7F2-4844-8527-9693659B8050}" destId="{BBAC03A9-97D4-46FE-9A5D-FD7355155042}" srcOrd="1" destOrd="0" parTransId="{E53CC8FB-AC3B-4C7A-977A-D5E60FF542E7}" sibTransId="{BDD17187-256F-40CD-B343-C09B3355A19F}"/>
    <dgm:cxn modelId="{EC996B0B-65B3-4716-8C6C-579615D4E983}" type="presOf" srcId="{410EB56A-F217-479A-9822-A58202CC2939}" destId="{5053B635-EAFF-4A57-8E8B-2EF45615E0D4}" srcOrd="0" destOrd="0" presId="urn:microsoft.com/office/officeart/2005/8/layout/hierarchy2"/>
    <dgm:cxn modelId="{D8648C81-1176-409E-9CA5-71F1220D83B2}" type="presOf" srcId="{E9848AAA-D8EE-4ED6-B6E2-D634820650E3}" destId="{EFCE1884-00BA-424C-B2E9-5E31B87F532D}" srcOrd="1" destOrd="0" presId="urn:microsoft.com/office/officeart/2005/8/layout/hierarchy2"/>
    <dgm:cxn modelId="{2F7127F4-BC2B-4735-A9ED-83C4603F586F}" srcId="{655B5E66-CD61-4DC3-8F37-64499048FA79}" destId="{711A7910-D7F2-4844-8527-9693659B8050}" srcOrd="0" destOrd="0" parTransId="{C722DF15-EDD3-4812-9BE8-92639B3392B1}" sibTransId="{AD5602AE-E393-4390-ADF4-6C6AE98A8AA5}"/>
    <dgm:cxn modelId="{528F1295-E0CF-4625-8D89-A8931FE08D7B}" type="presOf" srcId="{410EB56A-F217-479A-9822-A58202CC2939}" destId="{1A3AE217-4619-486A-892B-C6E1D893E071}" srcOrd="1" destOrd="0" presId="urn:microsoft.com/office/officeart/2005/8/layout/hierarchy2"/>
    <dgm:cxn modelId="{CE330CFD-8875-4B81-A998-68327461B20C}" srcId="{711A7910-D7F2-4844-8527-9693659B8050}" destId="{0AC378E8-648F-4CC4-B4B3-7D5CB7A4F1D7}" srcOrd="0" destOrd="0" parTransId="{410EB56A-F217-479A-9822-A58202CC2939}" sibTransId="{078E3CC9-F17A-42A9-8829-557ACEBD51AA}"/>
    <dgm:cxn modelId="{2ED82CE3-DC67-4CBC-86A5-241DFD812FC9}" type="presOf" srcId="{BBAC03A9-97D4-46FE-9A5D-FD7355155042}" destId="{558C59AC-855A-445C-A0BB-DEC8772CAA1F}" srcOrd="0" destOrd="0" presId="urn:microsoft.com/office/officeart/2005/8/layout/hierarchy2"/>
    <dgm:cxn modelId="{2B5C1AC0-04A8-4F5F-9087-8E23EB2C099D}" type="presOf" srcId="{711A7910-D7F2-4844-8527-9693659B8050}" destId="{64F281A1-70EB-4722-838D-488CDDD2BA7D}" srcOrd="0" destOrd="0" presId="urn:microsoft.com/office/officeart/2005/8/layout/hierarchy2"/>
    <dgm:cxn modelId="{861AA0FF-9E1E-4378-A7DD-ED9045BF48BD}" type="presOf" srcId="{655B5E66-CD61-4DC3-8F37-64499048FA79}" destId="{DB5788C0-4A3F-4260-9B92-8CD1D19DB0FA}" srcOrd="0" destOrd="0" presId="urn:microsoft.com/office/officeart/2005/8/layout/hierarchy2"/>
    <dgm:cxn modelId="{64EFF714-9B72-4781-A720-66D328FF0122}" type="presParOf" srcId="{DB5788C0-4A3F-4260-9B92-8CD1D19DB0FA}" destId="{9CE6A0A2-629E-4AA5-8D32-6BE51884FB7E}" srcOrd="0" destOrd="0" presId="urn:microsoft.com/office/officeart/2005/8/layout/hierarchy2"/>
    <dgm:cxn modelId="{901E743D-C008-4A95-A544-615FAFADF5D8}" type="presParOf" srcId="{9CE6A0A2-629E-4AA5-8D32-6BE51884FB7E}" destId="{64F281A1-70EB-4722-838D-488CDDD2BA7D}" srcOrd="0" destOrd="0" presId="urn:microsoft.com/office/officeart/2005/8/layout/hierarchy2"/>
    <dgm:cxn modelId="{C6A75F20-22DE-4100-81BC-B21A65CC7624}" type="presParOf" srcId="{9CE6A0A2-629E-4AA5-8D32-6BE51884FB7E}" destId="{5C2EC6CC-B93C-4B09-A888-505687C18099}" srcOrd="1" destOrd="0" presId="urn:microsoft.com/office/officeart/2005/8/layout/hierarchy2"/>
    <dgm:cxn modelId="{7F6E40B8-A9EB-418C-8B48-97186C2D703B}" type="presParOf" srcId="{5C2EC6CC-B93C-4B09-A888-505687C18099}" destId="{5053B635-EAFF-4A57-8E8B-2EF45615E0D4}" srcOrd="0" destOrd="0" presId="urn:microsoft.com/office/officeart/2005/8/layout/hierarchy2"/>
    <dgm:cxn modelId="{337E3BF8-8228-4DFD-BF0A-32316B9CB3AA}" type="presParOf" srcId="{5053B635-EAFF-4A57-8E8B-2EF45615E0D4}" destId="{1A3AE217-4619-486A-892B-C6E1D893E071}" srcOrd="0" destOrd="0" presId="urn:microsoft.com/office/officeart/2005/8/layout/hierarchy2"/>
    <dgm:cxn modelId="{7FEF3CCD-0654-4D6A-9A3F-33A93B7F6D09}" type="presParOf" srcId="{5C2EC6CC-B93C-4B09-A888-505687C18099}" destId="{366E4BA6-2E0D-4598-BE45-99DB32FBB354}" srcOrd="1" destOrd="0" presId="urn:microsoft.com/office/officeart/2005/8/layout/hierarchy2"/>
    <dgm:cxn modelId="{D6530967-D9FE-4520-8B4D-4734CE749C42}" type="presParOf" srcId="{366E4BA6-2E0D-4598-BE45-99DB32FBB354}" destId="{24FBEEA4-4A64-4A31-B3B9-B1C7BDCFD240}" srcOrd="0" destOrd="0" presId="urn:microsoft.com/office/officeart/2005/8/layout/hierarchy2"/>
    <dgm:cxn modelId="{BE251C1B-CB76-4D40-9DCD-C3C826E231A5}" type="presParOf" srcId="{366E4BA6-2E0D-4598-BE45-99DB32FBB354}" destId="{5F24D62C-FB3F-413A-888A-EF343AA1CA77}" srcOrd="1" destOrd="0" presId="urn:microsoft.com/office/officeart/2005/8/layout/hierarchy2"/>
    <dgm:cxn modelId="{18D80D2B-7B4A-427A-8C32-61D20B46A1B1}" type="presParOf" srcId="{5C2EC6CC-B93C-4B09-A888-505687C18099}" destId="{2951A481-B839-4F9C-B2D1-0CA6A6E9392C}" srcOrd="2" destOrd="0" presId="urn:microsoft.com/office/officeart/2005/8/layout/hierarchy2"/>
    <dgm:cxn modelId="{85DA0EA6-4CDA-49CE-ADC8-5BA349AFAC55}" type="presParOf" srcId="{2951A481-B839-4F9C-B2D1-0CA6A6E9392C}" destId="{3D8A7525-0257-4DA4-8D6F-6069CDBDD778}" srcOrd="0" destOrd="0" presId="urn:microsoft.com/office/officeart/2005/8/layout/hierarchy2"/>
    <dgm:cxn modelId="{C798DB6C-9C88-449D-90FD-E2F471BFE5EF}" type="presParOf" srcId="{5C2EC6CC-B93C-4B09-A888-505687C18099}" destId="{FA605B07-848F-4257-9F52-E33D5B6D9D72}" srcOrd="3" destOrd="0" presId="urn:microsoft.com/office/officeart/2005/8/layout/hierarchy2"/>
    <dgm:cxn modelId="{444E0868-B714-40FC-A308-4588C08924F1}" type="presParOf" srcId="{FA605B07-848F-4257-9F52-E33D5B6D9D72}" destId="{558C59AC-855A-445C-A0BB-DEC8772CAA1F}" srcOrd="0" destOrd="0" presId="urn:microsoft.com/office/officeart/2005/8/layout/hierarchy2"/>
    <dgm:cxn modelId="{D7434A7D-97AA-4529-A054-014646F146CD}" type="presParOf" srcId="{FA605B07-848F-4257-9F52-E33D5B6D9D72}" destId="{D7ACC3C7-0905-47DE-989A-6658518591F7}" srcOrd="1" destOrd="0" presId="urn:microsoft.com/office/officeart/2005/8/layout/hierarchy2"/>
    <dgm:cxn modelId="{AA27860C-ED45-476D-AFC0-0F210CD84011}" type="presParOf" srcId="{5C2EC6CC-B93C-4B09-A888-505687C18099}" destId="{65FABD1D-F0A7-4002-85A2-7BD60BF714C0}" srcOrd="4" destOrd="0" presId="urn:microsoft.com/office/officeart/2005/8/layout/hierarchy2"/>
    <dgm:cxn modelId="{66DC9AE6-7B79-4A17-A4D5-E801266D17CE}" type="presParOf" srcId="{65FABD1D-F0A7-4002-85A2-7BD60BF714C0}" destId="{EFCE1884-00BA-424C-B2E9-5E31B87F532D}" srcOrd="0" destOrd="0" presId="urn:microsoft.com/office/officeart/2005/8/layout/hierarchy2"/>
    <dgm:cxn modelId="{9904E5D9-7AC7-48AD-A6EA-0B5ED777B864}" type="presParOf" srcId="{5C2EC6CC-B93C-4B09-A888-505687C18099}" destId="{98EAC7A0-88C5-4A41-96DC-424C61254458}" srcOrd="5" destOrd="0" presId="urn:microsoft.com/office/officeart/2005/8/layout/hierarchy2"/>
    <dgm:cxn modelId="{BAB6B775-570F-4003-9490-5A57398AEC0E}" type="presParOf" srcId="{98EAC7A0-88C5-4A41-96DC-424C61254458}" destId="{DED24F54-A8BC-4CDD-A0AD-3EFAFDC1A715}" srcOrd="0" destOrd="0" presId="urn:microsoft.com/office/officeart/2005/8/layout/hierarchy2"/>
    <dgm:cxn modelId="{4BA6A7C6-8E68-4B6F-95BF-31C2F6C1AFB7}" type="presParOf" srcId="{98EAC7A0-88C5-4A41-96DC-424C61254458}" destId="{07C94400-EF49-41AC-91F2-AFA71DF0E6CF}" srcOrd="1" destOrd="0" presId="urn:microsoft.com/office/officeart/2005/8/layout/hierarchy2"/>
  </dgm:cxnLst>
  <dgm:bg>
    <a:noFill/>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19B15BF-7DF1-4E12-B628-6C59CA9555DA}"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ru-RU"/>
        </a:p>
      </dgm:t>
    </dgm:pt>
    <dgm:pt modelId="{22C6BE0B-7716-4869-A66B-ABC7BD5FCCB6}">
      <dgm:prSet phldrT="[Текст]" custT="1"/>
      <dgm:spPr/>
      <dgm:t>
        <a:bodyPr/>
        <a:lstStyle/>
        <a:p>
          <a:r>
            <a:rPr lang="ro-RO" sz="2000" dirty="0" smtClean="0">
              <a:effectLst>
                <a:outerShdw blurRad="38100" dist="38100" dir="2700000" algn="tl">
                  <a:srgbClr val="000000">
                    <a:alpha val="43137"/>
                  </a:srgbClr>
                </a:outerShdw>
              </a:effectLst>
            </a:rPr>
            <a:t>1. Securitatea zonală (subregională) desemnează situaţia rezultată din relaţiile mutuale stabilite de statele dintr-o zonă geografică relativ restrânsă, având o caracteristică anumită care asigură statelor respective integritatea teritorială, independenţa, suveranitatea şi protecţia faţă de orice ameninţare.</a:t>
          </a:r>
          <a:endParaRPr lang="ru-RU" sz="2000" dirty="0">
            <a:effectLst>
              <a:outerShdw blurRad="38100" dist="38100" dir="2700000" algn="tl">
                <a:srgbClr val="000000">
                  <a:alpha val="43137"/>
                </a:srgbClr>
              </a:outerShdw>
            </a:effectLst>
          </a:endParaRPr>
        </a:p>
      </dgm:t>
    </dgm:pt>
    <dgm:pt modelId="{21803C2C-6CB3-409A-A714-FFE4864B10B5}" type="parTrans" cxnId="{2101EE38-5FB4-41DF-9A8C-35CC1D1B3011}">
      <dgm:prSet/>
      <dgm:spPr/>
      <dgm:t>
        <a:bodyPr/>
        <a:lstStyle/>
        <a:p>
          <a:endParaRPr lang="ru-RU" sz="2000">
            <a:effectLst>
              <a:outerShdw blurRad="38100" dist="38100" dir="2700000" algn="tl">
                <a:srgbClr val="000000">
                  <a:alpha val="43137"/>
                </a:srgbClr>
              </a:outerShdw>
            </a:effectLst>
          </a:endParaRPr>
        </a:p>
      </dgm:t>
    </dgm:pt>
    <dgm:pt modelId="{D7A162D5-7910-4FFF-9CE6-1F3D3FCC6EF7}" type="sibTrans" cxnId="{2101EE38-5FB4-41DF-9A8C-35CC1D1B3011}">
      <dgm:prSet/>
      <dgm:spPr/>
      <dgm:t>
        <a:bodyPr/>
        <a:lstStyle/>
        <a:p>
          <a:endParaRPr lang="ru-RU" sz="2000">
            <a:effectLst>
              <a:outerShdw blurRad="38100" dist="38100" dir="2700000" algn="tl">
                <a:srgbClr val="000000">
                  <a:alpha val="43137"/>
                </a:srgbClr>
              </a:outerShdw>
            </a:effectLst>
          </a:endParaRPr>
        </a:p>
      </dgm:t>
    </dgm:pt>
    <dgm:pt modelId="{0C1C300C-4A4D-4058-BDEC-2F8DC5C1EDF3}">
      <dgm:prSet phldrT="[Текст]" custT="1"/>
      <dgm:spPr/>
      <dgm:t>
        <a:bodyPr/>
        <a:lstStyle/>
        <a:p>
          <a:r>
            <a:rPr lang="ro-RO" sz="2000" dirty="0" smtClean="0">
              <a:effectLst>
                <a:outerShdw blurRad="38100" dist="38100" dir="2700000" algn="tl">
                  <a:srgbClr val="000000">
                    <a:alpha val="43137"/>
                  </a:srgbClr>
                </a:outerShdw>
              </a:effectLst>
            </a:rPr>
            <a:t>2. Securitatea regională (continentală) reprezintă starea de siguranţă a statelor unui continent în privinţa respectării independenţei, suveranităţii şi integrităţii teritoriale.</a:t>
          </a:r>
          <a:endParaRPr lang="ru-RU" sz="2000" dirty="0">
            <a:effectLst>
              <a:outerShdw blurRad="38100" dist="38100" dir="2700000" algn="tl">
                <a:srgbClr val="000000">
                  <a:alpha val="43137"/>
                </a:srgbClr>
              </a:outerShdw>
            </a:effectLst>
          </a:endParaRPr>
        </a:p>
      </dgm:t>
    </dgm:pt>
    <dgm:pt modelId="{361A5DB5-3948-4A09-8557-AA809E42D07E}" type="parTrans" cxnId="{BE4A75B4-795C-46B0-9D8B-FF889F829F86}">
      <dgm:prSet/>
      <dgm:spPr/>
      <dgm:t>
        <a:bodyPr/>
        <a:lstStyle/>
        <a:p>
          <a:endParaRPr lang="ru-RU" sz="2000">
            <a:effectLst>
              <a:outerShdw blurRad="38100" dist="38100" dir="2700000" algn="tl">
                <a:srgbClr val="000000">
                  <a:alpha val="43137"/>
                </a:srgbClr>
              </a:outerShdw>
            </a:effectLst>
          </a:endParaRPr>
        </a:p>
      </dgm:t>
    </dgm:pt>
    <dgm:pt modelId="{50281AF4-7262-4E1E-B8D1-CF1865D339EF}" type="sibTrans" cxnId="{BE4A75B4-795C-46B0-9D8B-FF889F829F86}">
      <dgm:prSet/>
      <dgm:spPr/>
      <dgm:t>
        <a:bodyPr/>
        <a:lstStyle/>
        <a:p>
          <a:endParaRPr lang="ru-RU" sz="2000">
            <a:effectLst>
              <a:outerShdw blurRad="38100" dist="38100" dir="2700000" algn="tl">
                <a:srgbClr val="000000">
                  <a:alpha val="43137"/>
                </a:srgbClr>
              </a:outerShdw>
            </a:effectLst>
          </a:endParaRPr>
        </a:p>
      </dgm:t>
    </dgm:pt>
    <dgm:pt modelId="{D6D8969D-D6E2-45D2-AE90-28625CC5E1B2}">
      <dgm:prSet phldrT="[Текст]" custT="1"/>
      <dgm:spPr/>
      <dgm:t>
        <a:bodyPr/>
        <a:lstStyle/>
        <a:p>
          <a:r>
            <a:rPr lang="ro-RO" sz="2000" dirty="0" smtClean="0">
              <a:effectLst>
                <a:outerShdw blurRad="38100" dist="38100" dir="2700000" algn="tl">
                  <a:srgbClr val="000000">
                    <a:alpha val="43137"/>
                  </a:srgbClr>
                </a:outerShdw>
              </a:effectLst>
            </a:rPr>
            <a:t>3. Securitatea globală se defineşte ca acea stare a sistemului internaţional în care fiecare stat are garanţia că se află la adăpost de orice agresiune sau alte amestec/intervenție de natură să-i afecteze valorile fundamentale. </a:t>
          </a:r>
          <a:endParaRPr lang="ru-RU" sz="2000" dirty="0">
            <a:effectLst>
              <a:outerShdw blurRad="38100" dist="38100" dir="2700000" algn="tl">
                <a:srgbClr val="000000">
                  <a:alpha val="43137"/>
                </a:srgbClr>
              </a:outerShdw>
            </a:effectLst>
          </a:endParaRPr>
        </a:p>
      </dgm:t>
    </dgm:pt>
    <dgm:pt modelId="{EDF662DB-A6C1-4DFE-B421-53AA89752BB0}" type="parTrans" cxnId="{62AC8275-4484-45AA-98B5-952B548EE490}">
      <dgm:prSet/>
      <dgm:spPr/>
      <dgm:t>
        <a:bodyPr/>
        <a:lstStyle/>
        <a:p>
          <a:endParaRPr lang="ru-RU" sz="2000">
            <a:effectLst>
              <a:outerShdw blurRad="38100" dist="38100" dir="2700000" algn="tl">
                <a:srgbClr val="000000">
                  <a:alpha val="43137"/>
                </a:srgbClr>
              </a:outerShdw>
            </a:effectLst>
          </a:endParaRPr>
        </a:p>
      </dgm:t>
    </dgm:pt>
    <dgm:pt modelId="{A827DF3C-85E0-41FC-9E1B-8EA242A03F14}" type="sibTrans" cxnId="{62AC8275-4484-45AA-98B5-952B548EE490}">
      <dgm:prSet/>
      <dgm:spPr/>
      <dgm:t>
        <a:bodyPr/>
        <a:lstStyle/>
        <a:p>
          <a:endParaRPr lang="ru-RU" sz="2000">
            <a:effectLst>
              <a:outerShdw blurRad="38100" dist="38100" dir="2700000" algn="tl">
                <a:srgbClr val="000000">
                  <a:alpha val="43137"/>
                </a:srgbClr>
              </a:outerShdw>
            </a:effectLst>
          </a:endParaRPr>
        </a:p>
      </dgm:t>
    </dgm:pt>
    <dgm:pt modelId="{8B1CCE4B-6D7C-438D-B5EE-C596B395DC6B}" type="pres">
      <dgm:prSet presAssocID="{319B15BF-7DF1-4E12-B628-6C59CA9555DA}" presName="linear" presStyleCnt="0">
        <dgm:presLayoutVars>
          <dgm:dir/>
          <dgm:animLvl val="lvl"/>
          <dgm:resizeHandles val="exact"/>
        </dgm:presLayoutVars>
      </dgm:prSet>
      <dgm:spPr/>
      <dgm:t>
        <a:bodyPr/>
        <a:lstStyle/>
        <a:p>
          <a:endParaRPr lang="en-US"/>
        </a:p>
      </dgm:t>
    </dgm:pt>
    <dgm:pt modelId="{A14E2BC2-493C-4C0E-A1C7-3F30526F106A}" type="pres">
      <dgm:prSet presAssocID="{22C6BE0B-7716-4869-A66B-ABC7BD5FCCB6}" presName="parentLin" presStyleCnt="0"/>
      <dgm:spPr/>
    </dgm:pt>
    <dgm:pt modelId="{A0A2D14E-3CE6-4C47-AAD7-381E2DF4CB66}" type="pres">
      <dgm:prSet presAssocID="{22C6BE0B-7716-4869-A66B-ABC7BD5FCCB6}" presName="parentLeftMargin" presStyleLbl="node1" presStyleIdx="0" presStyleCnt="3"/>
      <dgm:spPr/>
      <dgm:t>
        <a:bodyPr/>
        <a:lstStyle/>
        <a:p>
          <a:endParaRPr lang="en-US"/>
        </a:p>
      </dgm:t>
    </dgm:pt>
    <dgm:pt modelId="{4A48DEB0-7B02-45F7-9A32-D01F28063947}" type="pres">
      <dgm:prSet presAssocID="{22C6BE0B-7716-4869-A66B-ABC7BD5FCCB6}" presName="parentText" presStyleLbl="node1" presStyleIdx="0" presStyleCnt="3" custScaleX="132819" custScaleY="161985" custLinFactNeighborY="48328">
        <dgm:presLayoutVars>
          <dgm:chMax val="0"/>
          <dgm:bulletEnabled val="1"/>
        </dgm:presLayoutVars>
      </dgm:prSet>
      <dgm:spPr/>
      <dgm:t>
        <a:bodyPr/>
        <a:lstStyle/>
        <a:p>
          <a:endParaRPr lang="ru-RU"/>
        </a:p>
      </dgm:t>
    </dgm:pt>
    <dgm:pt modelId="{3059C0D0-AEEF-437A-9880-C0C2B6D04AD1}" type="pres">
      <dgm:prSet presAssocID="{22C6BE0B-7716-4869-A66B-ABC7BD5FCCB6}" presName="negativeSpace" presStyleCnt="0"/>
      <dgm:spPr/>
    </dgm:pt>
    <dgm:pt modelId="{830C62B5-8A1F-4D85-A879-B99B42DE627C}" type="pres">
      <dgm:prSet presAssocID="{22C6BE0B-7716-4869-A66B-ABC7BD5FCCB6}" presName="childText" presStyleLbl="conFgAcc1" presStyleIdx="0" presStyleCnt="3" custLinFactY="12644" custLinFactNeighborY="100000">
        <dgm:presLayoutVars>
          <dgm:bulletEnabled val="1"/>
        </dgm:presLayoutVars>
      </dgm:prSet>
      <dgm:spPr/>
    </dgm:pt>
    <dgm:pt modelId="{1BD08E73-61CE-40C9-B68A-CF775ACE308D}" type="pres">
      <dgm:prSet presAssocID="{D7A162D5-7910-4FFF-9CE6-1F3D3FCC6EF7}" presName="spaceBetweenRectangles" presStyleCnt="0"/>
      <dgm:spPr/>
    </dgm:pt>
    <dgm:pt modelId="{D50085F3-A49E-4784-B287-2D20D16E5D4B}" type="pres">
      <dgm:prSet presAssocID="{0C1C300C-4A4D-4058-BDEC-2F8DC5C1EDF3}" presName="parentLin" presStyleCnt="0"/>
      <dgm:spPr/>
    </dgm:pt>
    <dgm:pt modelId="{24B13BA5-B103-4B8C-9456-4CFEEC1BC252}" type="pres">
      <dgm:prSet presAssocID="{0C1C300C-4A4D-4058-BDEC-2F8DC5C1EDF3}" presName="parentLeftMargin" presStyleLbl="node1" presStyleIdx="0" presStyleCnt="3"/>
      <dgm:spPr/>
      <dgm:t>
        <a:bodyPr/>
        <a:lstStyle/>
        <a:p>
          <a:endParaRPr lang="en-US"/>
        </a:p>
      </dgm:t>
    </dgm:pt>
    <dgm:pt modelId="{52CF3753-F794-4870-9CC0-97CE9D41B20D}" type="pres">
      <dgm:prSet presAssocID="{0C1C300C-4A4D-4058-BDEC-2F8DC5C1EDF3}" presName="parentText" presStyleLbl="node1" presStyleIdx="1" presStyleCnt="3" custScaleX="117375" custLinFactNeighborY="23339">
        <dgm:presLayoutVars>
          <dgm:chMax val="0"/>
          <dgm:bulletEnabled val="1"/>
        </dgm:presLayoutVars>
      </dgm:prSet>
      <dgm:spPr/>
      <dgm:t>
        <a:bodyPr/>
        <a:lstStyle/>
        <a:p>
          <a:endParaRPr lang="ru-RU"/>
        </a:p>
      </dgm:t>
    </dgm:pt>
    <dgm:pt modelId="{4DB2DD02-5179-41F7-A119-02F975F82E12}" type="pres">
      <dgm:prSet presAssocID="{0C1C300C-4A4D-4058-BDEC-2F8DC5C1EDF3}" presName="negativeSpace" presStyleCnt="0"/>
      <dgm:spPr/>
    </dgm:pt>
    <dgm:pt modelId="{1E9DF112-F4B6-41FC-AB2E-3E66E78D432A}" type="pres">
      <dgm:prSet presAssocID="{0C1C300C-4A4D-4058-BDEC-2F8DC5C1EDF3}" presName="childText" presStyleLbl="conFgAcc1" presStyleIdx="1" presStyleCnt="3" custLinFactNeighborY="230">
        <dgm:presLayoutVars>
          <dgm:bulletEnabled val="1"/>
        </dgm:presLayoutVars>
      </dgm:prSet>
      <dgm:spPr/>
    </dgm:pt>
    <dgm:pt modelId="{B8F225A1-200D-4CAC-9759-EDB32667744B}" type="pres">
      <dgm:prSet presAssocID="{50281AF4-7262-4E1E-B8D1-CF1865D339EF}" presName="spaceBetweenRectangles" presStyleCnt="0"/>
      <dgm:spPr/>
    </dgm:pt>
    <dgm:pt modelId="{BCB7F0A2-F0B0-4C98-918A-866DB11A5603}" type="pres">
      <dgm:prSet presAssocID="{D6D8969D-D6E2-45D2-AE90-28625CC5E1B2}" presName="parentLin" presStyleCnt="0"/>
      <dgm:spPr/>
    </dgm:pt>
    <dgm:pt modelId="{87E140AF-765E-4F33-8DF1-0257A45B59B5}" type="pres">
      <dgm:prSet presAssocID="{D6D8969D-D6E2-45D2-AE90-28625CC5E1B2}" presName="parentLeftMargin" presStyleLbl="node1" presStyleIdx="1" presStyleCnt="3"/>
      <dgm:spPr/>
      <dgm:t>
        <a:bodyPr/>
        <a:lstStyle/>
        <a:p>
          <a:endParaRPr lang="en-US"/>
        </a:p>
      </dgm:t>
    </dgm:pt>
    <dgm:pt modelId="{347644E0-1CFA-4F14-865D-DEC731A1F775}" type="pres">
      <dgm:prSet presAssocID="{D6D8969D-D6E2-45D2-AE90-28625CC5E1B2}" presName="parentText" presStyleLbl="node1" presStyleIdx="2" presStyleCnt="3" custScaleX="125097" custScaleY="138305" custLinFactNeighborY="96">
        <dgm:presLayoutVars>
          <dgm:chMax val="0"/>
          <dgm:bulletEnabled val="1"/>
        </dgm:presLayoutVars>
      </dgm:prSet>
      <dgm:spPr/>
      <dgm:t>
        <a:bodyPr/>
        <a:lstStyle/>
        <a:p>
          <a:endParaRPr lang="ru-RU"/>
        </a:p>
      </dgm:t>
    </dgm:pt>
    <dgm:pt modelId="{EC7FEBF2-4A73-4F72-A2B9-70BB2DE6AD6E}" type="pres">
      <dgm:prSet presAssocID="{D6D8969D-D6E2-45D2-AE90-28625CC5E1B2}" presName="negativeSpace" presStyleCnt="0"/>
      <dgm:spPr/>
    </dgm:pt>
    <dgm:pt modelId="{14433F04-169E-40D8-991F-27141AC34547}" type="pres">
      <dgm:prSet presAssocID="{D6D8969D-D6E2-45D2-AE90-28625CC5E1B2}" presName="childText" presStyleLbl="conFgAcc1" presStyleIdx="2" presStyleCnt="3" custLinFactNeighborY="-51804">
        <dgm:presLayoutVars>
          <dgm:bulletEnabled val="1"/>
        </dgm:presLayoutVars>
      </dgm:prSet>
      <dgm:spPr/>
    </dgm:pt>
  </dgm:ptLst>
  <dgm:cxnLst>
    <dgm:cxn modelId="{2C633BCF-BD8B-4CDA-A8C0-4EAB90D19CC8}" type="presOf" srcId="{D6D8969D-D6E2-45D2-AE90-28625CC5E1B2}" destId="{87E140AF-765E-4F33-8DF1-0257A45B59B5}" srcOrd="0" destOrd="0" presId="urn:microsoft.com/office/officeart/2005/8/layout/list1"/>
    <dgm:cxn modelId="{2101EE38-5FB4-41DF-9A8C-35CC1D1B3011}" srcId="{319B15BF-7DF1-4E12-B628-6C59CA9555DA}" destId="{22C6BE0B-7716-4869-A66B-ABC7BD5FCCB6}" srcOrd="0" destOrd="0" parTransId="{21803C2C-6CB3-409A-A714-FFE4864B10B5}" sibTransId="{D7A162D5-7910-4FFF-9CE6-1F3D3FCC6EF7}"/>
    <dgm:cxn modelId="{999F7AF0-C327-42BB-82B2-8EB82F81A2F1}" type="presOf" srcId="{319B15BF-7DF1-4E12-B628-6C59CA9555DA}" destId="{8B1CCE4B-6D7C-438D-B5EE-C596B395DC6B}" srcOrd="0" destOrd="0" presId="urn:microsoft.com/office/officeart/2005/8/layout/list1"/>
    <dgm:cxn modelId="{BE4A75B4-795C-46B0-9D8B-FF889F829F86}" srcId="{319B15BF-7DF1-4E12-B628-6C59CA9555DA}" destId="{0C1C300C-4A4D-4058-BDEC-2F8DC5C1EDF3}" srcOrd="1" destOrd="0" parTransId="{361A5DB5-3948-4A09-8557-AA809E42D07E}" sibTransId="{50281AF4-7262-4E1E-B8D1-CF1865D339EF}"/>
    <dgm:cxn modelId="{C0DE33A6-63CB-4C19-A0FA-DD348D950834}" type="presOf" srcId="{22C6BE0B-7716-4869-A66B-ABC7BD5FCCB6}" destId="{4A48DEB0-7B02-45F7-9A32-D01F28063947}" srcOrd="1" destOrd="0" presId="urn:microsoft.com/office/officeart/2005/8/layout/list1"/>
    <dgm:cxn modelId="{62AC8275-4484-45AA-98B5-952B548EE490}" srcId="{319B15BF-7DF1-4E12-B628-6C59CA9555DA}" destId="{D6D8969D-D6E2-45D2-AE90-28625CC5E1B2}" srcOrd="2" destOrd="0" parTransId="{EDF662DB-A6C1-4DFE-B421-53AA89752BB0}" sibTransId="{A827DF3C-85E0-41FC-9E1B-8EA242A03F14}"/>
    <dgm:cxn modelId="{925882C4-E169-4688-AD2E-92D730B31975}" type="presOf" srcId="{22C6BE0B-7716-4869-A66B-ABC7BD5FCCB6}" destId="{A0A2D14E-3CE6-4C47-AAD7-381E2DF4CB66}" srcOrd="0" destOrd="0" presId="urn:microsoft.com/office/officeart/2005/8/layout/list1"/>
    <dgm:cxn modelId="{97F2DF44-FC8E-4A28-9CBA-B906241365D3}" type="presOf" srcId="{0C1C300C-4A4D-4058-BDEC-2F8DC5C1EDF3}" destId="{52CF3753-F794-4870-9CC0-97CE9D41B20D}" srcOrd="1" destOrd="0" presId="urn:microsoft.com/office/officeart/2005/8/layout/list1"/>
    <dgm:cxn modelId="{ED33B2B8-71A4-4510-AD27-8E65E1743081}" type="presOf" srcId="{0C1C300C-4A4D-4058-BDEC-2F8DC5C1EDF3}" destId="{24B13BA5-B103-4B8C-9456-4CFEEC1BC252}" srcOrd="0" destOrd="0" presId="urn:microsoft.com/office/officeart/2005/8/layout/list1"/>
    <dgm:cxn modelId="{992A3B04-C284-483B-ADF8-DB97CACDAD63}" type="presOf" srcId="{D6D8969D-D6E2-45D2-AE90-28625CC5E1B2}" destId="{347644E0-1CFA-4F14-865D-DEC731A1F775}" srcOrd="1" destOrd="0" presId="urn:microsoft.com/office/officeart/2005/8/layout/list1"/>
    <dgm:cxn modelId="{4D54C19D-4E48-4AEB-BFED-465A1529656B}" type="presParOf" srcId="{8B1CCE4B-6D7C-438D-B5EE-C596B395DC6B}" destId="{A14E2BC2-493C-4C0E-A1C7-3F30526F106A}" srcOrd="0" destOrd="0" presId="urn:microsoft.com/office/officeart/2005/8/layout/list1"/>
    <dgm:cxn modelId="{59E896FF-A04B-4201-8683-0B985A09E5D4}" type="presParOf" srcId="{A14E2BC2-493C-4C0E-A1C7-3F30526F106A}" destId="{A0A2D14E-3CE6-4C47-AAD7-381E2DF4CB66}" srcOrd="0" destOrd="0" presId="urn:microsoft.com/office/officeart/2005/8/layout/list1"/>
    <dgm:cxn modelId="{C23000F1-B948-49FF-9E0D-FD33FF702CE1}" type="presParOf" srcId="{A14E2BC2-493C-4C0E-A1C7-3F30526F106A}" destId="{4A48DEB0-7B02-45F7-9A32-D01F28063947}" srcOrd="1" destOrd="0" presId="urn:microsoft.com/office/officeart/2005/8/layout/list1"/>
    <dgm:cxn modelId="{CBE4AA1D-A6A0-45C3-8CB4-945C2A6F0E54}" type="presParOf" srcId="{8B1CCE4B-6D7C-438D-B5EE-C596B395DC6B}" destId="{3059C0D0-AEEF-437A-9880-C0C2B6D04AD1}" srcOrd="1" destOrd="0" presId="urn:microsoft.com/office/officeart/2005/8/layout/list1"/>
    <dgm:cxn modelId="{0F7B99B8-CC58-424F-AE31-165E0F211250}" type="presParOf" srcId="{8B1CCE4B-6D7C-438D-B5EE-C596B395DC6B}" destId="{830C62B5-8A1F-4D85-A879-B99B42DE627C}" srcOrd="2" destOrd="0" presId="urn:microsoft.com/office/officeart/2005/8/layout/list1"/>
    <dgm:cxn modelId="{B1EAD3DD-88B7-4999-9374-C5B1FB85F6E1}" type="presParOf" srcId="{8B1CCE4B-6D7C-438D-B5EE-C596B395DC6B}" destId="{1BD08E73-61CE-40C9-B68A-CF775ACE308D}" srcOrd="3" destOrd="0" presId="urn:microsoft.com/office/officeart/2005/8/layout/list1"/>
    <dgm:cxn modelId="{DB0EFD35-7936-4307-898E-98192DF3E60B}" type="presParOf" srcId="{8B1CCE4B-6D7C-438D-B5EE-C596B395DC6B}" destId="{D50085F3-A49E-4784-B287-2D20D16E5D4B}" srcOrd="4" destOrd="0" presId="urn:microsoft.com/office/officeart/2005/8/layout/list1"/>
    <dgm:cxn modelId="{25AB6595-7B1E-4B06-91E2-BB07C63C47D9}" type="presParOf" srcId="{D50085F3-A49E-4784-B287-2D20D16E5D4B}" destId="{24B13BA5-B103-4B8C-9456-4CFEEC1BC252}" srcOrd="0" destOrd="0" presId="urn:microsoft.com/office/officeart/2005/8/layout/list1"/>
    <dgm:cxn modelId="{E084FD9A-DBEA-4D05-8D9C-B99925E1A8F3}" type="presParOf" srcId="{D50085F3-A49E-4784-B287-2D20D16E5D4B}" destId="{52CF3753-F794-4870-9CC0-97CE9D41B20D}" srcOrd="1" destOrd="0" presId="urn:microsoft.com/office/officeart/2005/8/layout/list1"/>
    <dgm:cxn modelId="{14DD79CC-AABA-4729-926A-0603DDE6374A}" type="presParOf" srcId="{8B1CCE4B-6D7C-438D-B5EE-C596B395DC6B}" destId="{4DB2DD02-5179-41F7-A119-02F975F82E12}" srcOrd="5" destOrd="0" presId="urn:microsoft.com/office/officeart/2005/8/layout/list1"/>
    <dgm:cxn modelId="{3B3133C2-74DC-45F6-A2E8-C9048762E974}" type="presParOf" srcId="{8B1CCE4B-6D7C-438D-B5EE-C596B395DC6B}" destId="{1E9DF112-F4B6-41FC-AB2E-3E66E78D432A}" srcOrd="6" destOrd="0" presId="urn:microsoft.com/office/officeart/2005/8/layout/list1"/>
    <dgm:cxn modelId="{7BE0A2E5-7214-4FD5-8788-1F59D0F300A2}" type="presParOf" srcId="{8B1CCE4B-6D7C-438D-B5EE-C596B395DC6B}" destId="{B8F225A1-200D-4CAC-9759-EDB32667744B}" srcOrd="7" destOrd="0" presId="urn:microsoft.com/office/officeart/2005/8/layout/list1"/>
    <dgm:cxn modelId="{B61CFD02-CD0C-49A1-ABD1-B10C9DBF03EB}" type="presParOf" srcId="{8B1CCE4B-6D7C-438D-B5EE-C596B395DC6B}" destId="{BCB7F0A2-F0B0-4C98-918A-866DB11A5603}" srcOrd="8" destOrd="0" presId="urn:microsoft.com/office/officeart/2005/8/layout/list1"/>
    <dgm:cxn modelId="{4028A347-8357-4DD1-8EAD-565B50171E52}" type="presParOf" srcId="{BCB7F0A2-F0B0-4C98-918A-866DB11A5603}" destId="{87E140AF-765E-4F33-8DF1-0257A45B59B5}" srcOrd="0" destOrd="0" presId="urn:microsoft.com/office/officeart/2005/8/layout/list1"/>
    <dgm:cxn modelId="{5941C562-C360-4F96-B87E-1C62269B5EA2}" type="presParOf" srcId="{BCB7F0A2-F0B0-4C98-918A-866DB11A5603}" destId="{347644E0-1CFA-4F14-865D-DEC731A1F775}" srcOrd="1" destOrd="0" presId="urn:microsoft.com/office/officeart/2005/8/layout/list1"/>
    <dgm:cxn modelId="{2BAFE073-9605-493B-8F82-6A555B936A53}" type="presParOf" srcId="{8B1CCE4B-6D7C-438D-B5EE-C596B395DC6B}" destId="{EC7FEBF2-4A73-4F72-A2B9-70BB2DE6AD6E}" srcOrd="9" destOrd="0" presId="urn:microsoft.com/office/officeart/2005/8/layout/list1"/>
    <dgm:cxn modelId="{54157985-97B2-48B2-A66F-B7DFE76EFFAA}" type="presParOf" srcId="{8B1CCE4B-6D7C-438D-B5EE-C596B395DC6B}" destId="{14433F04-169E-40D8-991F-27141AC3454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55B5E66-CD61-4DC3-8F37-64499048FA7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711A7910-D7F2-4844-8527-9693659B8050}">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b="1" dirty="0" smtClean="0">
              <a:solidFill>
                <a:schemeClr val="tx2">
                  <a:lumMod val="10000"/>
                </a:schemeClr>
              </a:solidFill>
            </a:rPr>
            <a:t>Politica de securitate</a:t>
          </a:r>
          <a:r>
            <a:rPr lang="ro-RO" sz="2000" dirty="0" smtClean="0">
              <a:solidFill>
                <a:schemeClr val="tx2">
                  <a:lumMod val="10000"/>
                </a:schemeClr>
              </a:solidFill>
            </a:rPr>
            <a:t> mai poate fi definită ca totalitate a:</a:t>
          </a:r>
          <a:endParaRPr lang="ru-RU" sz="2000" dirty="0">
            <a:solidFill>
              <a:schemeClr val="tx2">
                <a:lumMod val="10000"/>
              </a:schemeClr>
            </a:solidFill>
          </a:endParaRPr>
        </a:p>
      </dgm:t>
    </dgm:pt>
    <dgm:pt modelId="{C722DF15-EDD3-4812-9BE8-92639B3392B1}" type="parTrans" cxnId="{2F7127F4-BC2B-4735-A9ED-83C4603F586F}">
      <dgm:prSet/>
      <dgm:spPr/>
      <dgm:t>
        <a:bodyPr/>
        <a:lstStyle/>
        <a:p>
          <a:endParaRPr lang="ru-RU" sz="2000">
            <a:solidFill>
              <a:schemeClr val="tx2">
                <a:lumMod val="10000"/>
              </a:schemeClr>
            </a:solidFill>
          </a:endParaRPr>
        </a:p>
      </dgm:t>
    </dgm:pt>
    <dgm:pt modelId="{AD5602AE-E393-4390-ADF4-6C6AE98A8AA5}" type="sibTrans" cxnId="{2F7127F4-BC2B-4735-A9ED-83C4603F586F}">
      <dgm:prSet/>
      <dgm:spPr/>
      <dgm:t>
        <a:bodyPr/>
        <a:lstStyle/>
        <a:p>
          <a:endParaRPr lang="ru-RU" sz="2000">
            <a:solidFill>
              <a:schemeClr val="tx2">
                <a:lumMod val="10000"/>
              </a:schemeClr>
            </a:solidFill>
          </a:endParaRPr>
        </a:p>
      </dgm:t>
    </dgm:pt>
    <dgm:pt modelId="{0AC378E8-648F-4CC4-B4B3-7D5CB7A4F1D7}">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smtClean="0">
              <a:solidFill>
                <a:schemeClr val="tx2">
                  <a:lumMod val="10000"/>
                </a:schemeClr>
              </a:solidFill>
            </a:rPr>
            <a:t>ideilor</a:t>
          </a:r>
          <a:endParaRPr lang="ru-RU" sz="2000" dirty="0">
            <a:solidFill>
              <a:schemeClr val="tx2">
                <a:lumMod val="10000"/>
              </a:schemeClr>
            </a:solidFill>
          </a:endParaRPr>
        </a:p>
      </dgm:t>
    </dgm:pt>
    <dgm:pt modelId="{410EB56A-F217-479A-9822-A58202CC2939}" type="parTrans" cxnId="{CE330CFD-8875-4B81-A998-68327461B20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078E3CC9-F17A-42A9-8829-557ACEBD51AA}" type="sibTrans" cxnId="{CE330CFD-8875-4B81-A998-68327461B20C}">
      <dgm:prSet/>
      <dgm:spPr/>
      <dgm:t>
        <a:bodyPr/>
        <a:lstStyle/>
        <a:p>
          <a:endParaRPr lang="ru-RU" sz="2000">
            <a:solidFill>
              <a:schemeClr val="tx2">
                <a:lumMod val="10000"/>
              </a:schemeClr>
            </a:solidFill>
          </a:endParaRPr>
        </a:p>
      </dgm:t>
    </dgm:pt>
    <dgm:pt modelId="{BBAC03A9-97D4-46FE-9A5D-FD7355155042}">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conceptelor </a:t>
          </a:r>
          <a:endParaRPr lang="ru-RU" sz="2000" dirty="0">
            <a:solidFill>
              <a:schemeClr val="tx2">
                <a:lumMod val="10000"/>
              </a:schemeClr>
            </a:solidFill>
          </a:endParaRPr>
        </a:p>
      </dgm:t>
    </dgm:pt>
    <dgm:pt modelId="{E53CC8FB-AC3B-4C7A-977A-D5E60FF542E7}" type="parTrans" cxnId="{501D4EB6-E66D-46EE-B5F2-88BFC15A1BFF}">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BDD17187-256F-40CD-B343-C09B3355A19F}" type="sibTrans" cxnId="{501D4EB6-E66D-46EE-B5F2-88BFC15A1BFF}">
      <dgm:prSet/>
      <dgm:spPr/>
      <dgm:t>
        <a:bodyPr/>
        <a:lstStyle/>
        <a:p>
          <a:endParaRPr lang="ru-RU" sz="2000">
            <a:solidFill>
              <a:schemeClr val="tx2">
                <a:lumMod val="10000"/>
              </a:schemeClr>
            </a:solidFill>
          </a:endParaRPr>
        </a:p>
      </dgm:t>
    </dgm:pt>
    <dgm:pt modelId="{E41666C4-8FFA-4351-A7CA-C7AE1C614A72}">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doctrinelor</a:t>
          </a:r>
          <a:endParaRPr lang="ru-RU" sz="2000" dirty="0">
            <a:solidFill>
              <a:schemeClr val="tx2">
                <a:lumMod val="10000"/>
              </a:schemeClr>
            </a:solidFill>
          </a:endParaRPr>
        </a:p>
      </dgm:t>
    </dgm:pt>
    <dgm:pt modelId="{E9848AAA-D8EE-4ED6-B6E2-D634820650E3}" type="parTrans" cxnId="{E2A28A1D-4BD2-4E51-92C6-1B4C206E27F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EB1843AD-C816-42FA-B23E-68C02221B524}" type="sibTrans" cxnId="{E2A28A1D-4BD2-4E51-92C6-1B4C206E27FC}">
      <dgm:prSet/>
      <dgm:spPr/>
      <dgm:t>
        <a:bodyPr/>
        <a:lstStyle/>
        <a:p>
          <a:endParaRPr lang="ru-RU" sz="2000">
            <a:solidFill>
              <a:schemeClr val="tx2">
                <a:lumMod val="10000"/>
              </a:schemeClr>
            </a:solidFill>
          </a:endParaRPr>
        </a:p>
      </dgm:t>
    </dgm:pt>
    <dgm:pt modelId="{DB5788C0-4A3F-4260-9B92-8CD1D19DB0FA}" type="pres">
      <dgm:prSet presAssocID="{655B5E66-CD61-4DC3-8F37-64499048FA79}" presName="diagram" presStyleCnt="0">
        <dgm:presLayoutVars>
          <dgm:chPref val="1"/>
          <dgm:dir/>
          <dgm:animOne val="branch"/>
          <dgm:animLvl val="lvl"/>
          <dgm:resizeHandles val="exact"/>
        </dgm:presLayoutVars>
      </dgm:prSet>
      <dgm:spPr/>
      <dgm:t>
        <a:bodyPr/>
        <a:lstStyle/>
        <a:p>
          <a:endParaRPr lang="en-US"/>
        </a:p>
      </dgm:t>
    </dgm:pt>
    <dgm:pt modelId="{9CE6A0A2-629E-4AA5-8D32-6BE51884FB7E}" type="pres">
      <dgm:prSet presAssocID="{711A7910-D7F2-4844-8527-9693659B8050}" presName="root1" presStyleCnt="0"/>
      <dgm:spPr>
        <a:scene3d>
          <a:camera prst="orthographicFront"/>
          <a:lightRig rig="threePt" dir="t"/>
        </a:scene3d>
        <a:sp3d>
          <a:bevelT w="139700" prst="cross"/>
        </a:sp3d>
      </dgm:spPr>
    </dgm:pt>
    <dgm:pt modelId="{64F281A1-70EB-4722-838D-488CDDD2BA7D}" type="pres">
      <dgm:prSet presAssocID="{711A7910-D7F2-4844-8527-9693659B8050}" presName="LevelOneTextNode" presStyleLbl="node0" presStyleIdx="0" presStyleCnt="1" custScaleY="129911">
        <dgm:presLayoutVars>
          <dgm:chPref val="3"/>
        </dgm:presLayoutVars>
      </dgm:prSet>
      <dgm:spPr/>
      <dgm:t>
        <a:bodyPr/>
        <a:lstStyle/>
        <a:p>
          <a:endParaRPr lang="ru-RU"/>
        </a:p>
      </dgm:t>
    </dgm:pt>
    <dgm:pt modelId="{5C2EC6CC-B93C-4B09-A888-505687C18099}" type="pres">
      <dgm:prSet presAssocID="{711A7910-D7F2-4844-8527-9693659B8050}" presName="level2hierChild" presStyleCnt="0"/>
      <dgm:spPr>
        <a:scene3d>
          <a:camera prst="orthographicFront"/>
          <a:lightRig rig="threePt" dir="t"/>
        </a:scene3d>
        <a:sp3d>
          <a:bevelT w="139700" prst="cross"/>
        </a:sp3d>
      </dgm:spPr>
    </dgm:pt>
    <dgm:pt modelId="{5053B635-EAFF-4A57-8E8B-2EF45615E0D4}" type="pres">
      <dgm:prSet presAssocID="{410EB56A-F217-479A-9822-A58202CC2939}" presName="conn2-1" presStyleLbl="parChTrans1D2" presStyleIdx="0" presStyleCnt="3"/>
      <dgm:spPr/>
      <dgm:t>
        <a:bodyPr/>
        <a:lstStyle/>
        <a:p>
          <a:endParaRPr lang="en-US"/>
        </a:p>
      </dgm:t>
    </dgm:pt>
    <dgm:pt modelId="{1A3AE217-4619-486A-892B-C6E1D893E071}" type="pres">
      <dgm:prSet presAssocID="{410EB56A-F217-479A-9822-A58202CC2939}" presName="connTx" presStyleLbl="parChTrans1D2" presStyleIdx="0" presStyleCnt="3"/>
      <dgm:spPr/>
      <dgm:t>
        <a:bodyPr/>
        <a:lstStyle/>
        <a:p>
          <a:endParaRPr lang="en-US"/>
        </a:p>
      </dgm:t>
    </dgm:pt>
    <dgm:pt modelId="{366E4BA6-2E0D-4598-BE45-99DB32FBB354}" type="pres">
      <dgm:prSet presAssocID="{0AC378E8-648F-4CC4-B4B3-7D5CB7A4F1D7}" presName="root2" presStyleCnt="0"/>
      <dgm:spPr>
        <a:scene3d>
          <a:camera prst="orthographicFront"/>
          <a:lightRig rig="threePt" dir="t"/>
        </a:scene3d>
        <a:sp3d>
          <a:bevelT w="139700" prst="cross"/>
        </a:sp3d>
      </dgm:spPr>
    </dgm:pt>
    <dgm:pt modelId="{24FBEEA4-4A64-4A31-B3B9-B1C7BDCFD240}" type="pres">
      <dgm:prSet presAssocID="{0AC378E8-648F-4CC4-B4B3-7D5CB7A4F1D7}" presName="LevelTwoTextNode" presStyleLbl="node2" presStyleIdx="0" presStyleCnt="3" custScaleY="46999">
        <dgm:presLayoutVars>
          <dgm:chPref val="3"/>
        </dgm:presLayoutVars>
      </dgm:prSet>
      <dgm:spPr/>
      <dgm:t>
        <a:bodyPr/>
        <a:lstStyle/>
        <a:p>
          <a:endParaRPr lang="ru-RU"/>
        </a:p>
      </dgm:t>
    </dgm:pt>
    <dgm:pt modelId="{5F24D62C-FB3F-413A-888A-EF343AA1CA77}" type="pres">
      <dgm:prSet presAssocID="{0AC378E8-648F-4CC4-B4B3-7D5CB7A4F1D7}" presName="level3hierChild" presStyleCnt="0"/>
      <dgm:spPr>
        <a:scene3d>
          <a:camera prst="orthographicFront"/>
          <a:lightRig rig="threePt" dir="t"/>
        </a:scene3d>
        <a:sp3d>
          <a:bevelT w="139700" prst="cross"/>
        </a:sp3d>
      </dgm:spPr>
    </dgm:pt>
    <dgm:pt modelId="{2951A481-B839-4F9C-B2D1-0CA6A6E9392C}" type="pres">
      <dgm:prSet presAssocID="{E53CC8FB-AC3B-4C7A-977A-D5E60FF542E7}" presName="conn2-1" presStyleLbl="parChTrans1D2" presStyleIdx="1" presStyleCnt="3"/>
      <dgm:spPr/>
      <dgm:t>
        <a:bodyPr/>
        <a:lstStyle/>
        <a:p>
          <a:endParaRPr lang="en-US"/>
        </a:p>
      </dgm:t>
    </dgm:pt>
    <dgm:pt modelId="{3D8A7525-0257-4DA4-8D6F-6069CDBDD778}" type="pres">
      <dgm:prSet presAssocID="{E53CC8FB-AC3B-4C7A-977A-D5E60FF542E7}" presName="connTx" presStyleLbl="parChTrans1D2" presStyleIdx="1" presStyleCnt="3"/>
      <dgm:spPr/>
      <dgm:t>
        <a:bodyPr/>
        <a:lstStyle/>
        <a:p>
          <a:endParaRPr lang="en-US"/>
        </a:p>
      </dgm:t>
    </dgm:pt>
    <dgm:pt modelId="{FA605B07-848F-4257-9F52-E33D5B6D9D72}" type="pres">
      <dgm:prSet presAssocID="{BBAC03A9-97D4-46FE-9A5D-FD7355155042}" presName="root2" presStyleCnt="0"/>
      <dgm:spPr>
        <a:scene3d>
          <a:camera prst="orthographicFront"/>
          <a:lightRig rig="threePt" dir="t"/>
        </a:scene3d>
        <a:sp3d>
          <a:bevelT w="139700" prst="cross"/>
        </a:sp3d>
      </dgm:spPr>
    </dgm:pt>
    <dgm:pt modelId="{558C59AC-855A-445C-A0BB-DEC8772CAA1F}" type="pres">
      <dgm:prSet presAssocID="{BBAC03A9-97D4-46FE-9A5D-FD7355155042}" presName="LevelTwoTextNode" presStyleLbl="node2" presStyleIdx="1" presStyleCnt="3" custScaleY="48742">
        <dgm:presLayoutVars>
          <dgm:chPref val="3"/>
        </dgm:presLayoutVars>
      </dgm:prSet>
      <dgm:spPr/>
      <dgm:t>
        <a:bodyPr/>
        <a:lstStyle/>
        <a:p>
          <a:endParaRPr lang="ru-RU"/>
        </a:p>
      </dgm:t>
    </dgm:pt>
    <dgm:pt modelId="{D7ACC3C7-0905-47DE-989A-6658518591F7}" type="pres">
      <dgm:prSet presAssocID="{BBAC03A9-97D4-46FE-9A5D-FD7355155042}" presName="level3hierChild" presStyleCnt="0"/>
      <dgm:spPr>
        <a:scene3d>
          <a:camera prst="orthographicFront"/>
          <a:lightRig rig="threePt" dir="t"/>
        </a:scene3d>
        <a:sp3d>
          <a:bevelT w="139700" prst="cross"/>
        </a:sp3d>
      </dgm:spPr>
    </dgm:pt>
    <dgm:pt modelId="{65FABD1D-F0A7-4002-85A2-7BD60BF714C0}" type="pres">
      <dgm:prSet presAssocID="{E9848AAA-D8EE-4ED6-B6E2-D634820650E3}" presName="conn2-1" presStyleLbl="parChTrans1D2" presStyleIdx="2" presStyleCnt="3"/>
      <dgm:spPr/>
      <dgm:t>
        <a:bodyPr/>
        <a:lstStyle/>
        <a:p>
          <a:endParaRPr lang="en-US"/>
        </a:p>
      </dgm:t>
    </dgm:pt>
    <dgm:pt modelId="{EFCE1884-00BA-424C-B2E9-5E31B87F532D}" type="pres">
      <dgm:prSet presAssocID="{E9848AAA-D8EE-4ED6-B6E2-D634820650E3}" presName="connTx" presStyleLbl="parChTrans1D2" presStyleIdx="2" presStyleCnt="3"/>
      <dgm:spPr/>
      <dgm:t>
        <a:bodyPr/>
        <a:lstStyle/>
        <a:p>
          <a:endParaRPr lang="en-US"/>
        </a:p>
      </dgm:t>
    </dgm:pt>
    <dgm:pt modelId="{98EAC7A0-88C5-4A41-96DC-424C61254458}" type="pres">
      <dgm:prSet presAssocID="{E41666C4-8FFA-4351-A7CA-C7AE1C614A72}" presName="root2" presStyleCnt="0"/>
      <dgm:spPr>
        <a:scene3d>
          <a:camera prst="orthographicFront"/>
          <a:lightRig rig="threePt" dir="t"/>
        </a:scene3d>
        <a:sp3d>
          <a:bevelT w="139700" prst="cross"/>
        </a:sp3d>
      </dgm:spPr>
    </dgm:pt>
    <dgm:pt modelId="{DED24F54-A8BC-4CDD-A0AD-3EFAFDC1A715}" type="pres">
      <dgm:prSet presAssocID="{E41666C4-8FFA-4351-A7CA-C7AE1C614A72}" presName="LevelTwoTextNode" presStyleLbl="node2" presStyleIdx="2" presStyleCnt="3" custScaleY="52514">
        <dgm:presLayoutVars>
          <dgm:chPref val="3"/>
        </dgm:presLayoutVars>
      </dgm:prSet>
      <dgm:spPr/>
      <dgm:t>
        <a:bodyPr/>
        <a:lstStyle/>
        <a:p>
          <a:endParaRPr lang="ru-RU"/>
        </a:p>
      </dgm:t>
    </dgm:pt>
    <dgm:pt modelId="{07C94400-EF49-41AC-91F2-AFA71DF0E6CF}" type="pres">
      <dgm:prSet presAssocID="{E41666C4-8FFA-4351-A7CA-C7AE1C614A72}" presName="level3hierChild" presStyleCnt="0"/>
      <dgm:spPr>
        <a:scene3d>
          <a:camera prst="orthographicFront"/>
          <a:lightRig rig="threePt" dir="t"/>
        </a:scene3d>
        <a:sp3d>
          <a:bevelT w="139700" prst="cross"/>
        </a:sp3d>
      </dgm:spPr>
    </dgm:pt>
  </dgm:ptLst>
  <dgm:cxnLst>
    <dgm:cxn modelId="{FDAF0404-E40C-4AD2-BE77-E6DBF0687672}" type="presOf" srcId="{711A7910-D7F2-4844-8527-9693659B8050}" destId="{64F281A1-70EB-4722-838D-488CDDD2BA7D}" srcOrd="0" destOrd="0" presId="urn:microsoft.com/office/officeart/2005/8/layout/hierarchy2"/>
    <dgm:cxn modelId="{165D5E85-7192-4732-B620-83690B39B55E}" type="presOf" srcId="{E41666C4-8FFA-4351-A7CA-C7AE1C614A72}" destId="{DED24F54-A8BC-4CDD-A0AD-3EFAFDC1A715}" srcOrd="0" destOrd="0" presId="urn:microsoft.com/office/officeart/2005/8/layout/hierarchy2"/>
    <dgm:cxn modelId="{E2A28A1D-4BD2-4E51-92C6-1B4C206E27FC}" srcId="{711A7910-D7F2-4844-8527-9693659B8050}" destId="{E41666C4-8FFA-4351-A7CA-C7AE1C614A72}" srcOrd="2" destOrd="0" parTransId="{E9848AAA-D8EE-4ED6-B6E2-D634820650E3}" sibTransId="{EB1843AD-C816-42FA-B23E-68C02221B524}"/>
    <dgm:cxn modelId="{3795368C-CD01-44B7-AEC2-B4FF0FC361E5}" type="presOf" srcId="{410EB56A-F217-479A-9822-A58202CC2939}" destId="{5053B635-EAFF-4A57-8E8B-2EF45615E0D4}" srcOrd="0" destOrd="0" presId="urn:microsoft.com/office/officeart/2005/8/layout/hierarchy2"/>
    <dgm:cxn modelId="{501D4EB6-E66D-46EE-B5F2-88BFC15A1BFF}" srcId="{711A7910-D7F2-4844-8527-9693659B8050}" destId="{BBAC03A9-97D4-46FE-9A5D-FD7355155042}" srcOrd="1" destOrd="0" parTransId="{E53CC8FB-AC3B-4C7A-977A-D5E60FF542E7}" sibTransId="{BDD17187-256F-40CD-B343-C09B3355A19F}"/>
    <dgm:cxn modelId="{40C8E4BB-2177-42C8-A830-4442DAA423A0}" type="presOf" srcId="{BBAC03A9-97D4-46FE-9A5D-FD7355155042}" destId="{558C59AC-855A-445C-A0BB-DEC8772CAA1F}" srcOrd="0" destOrd="0" presId="urn:microsoft.com/office/officeart/2005/8/layout/hierarchy2"/>
    <dgm:cxn modelId="{58BAE057-584D-41ED-B3A1-417A7AACA1EF}" type="presOf" srcId="{E53CC8FB-AC3B-4C7A-977A-D5E60FF542E7}" destId="{2951A481-B839-4F9C-B2D1-0CA6A6E9392C}" srcOrd="0" destOrd="0" presId="urn:microsoft.com/office/officeart/2005/8/layout/hierarchy2"/>
    <dgm:cxn modelId="{4BEC1E53-3412-46E4-BA94-BDD23BA6055B}" type="presOf" srcId="{0AC378E8-648F-4CC4-B4B3-7D5CB7A4F1D7}" destId="{24FBEEA4-4A64-4A31-B3B9-B1C7BDCFD240}" srcOrd="0" destOrd="0" presId="urn:microsoft.com/office/officeart/2005/8/layout/hierarchy2"/>
    <dgm:cxn modelId="{DE6CFD1A-9DAA-49A8-8095-7F21A0CC0527}" type="presOf" srcId="{410EB56A-F217-479A-9822-A58202CC2939}" destId="{1A3AE217-4619-486A-892B-C6E1D893E071}" srcOrd="1" destOrd="0" presId="urn:microsoft.com/office/officeart/2005/8/layout/hierarchy2"/>
    <dgm:cxn modelId="{2F7127F4-BC2B-4735-A9ED-83C4603F586F}" srcId="{655B5E66-CD61-4DC3-8F37-64499048FA79}" destId="{711A7910-D7F2-4844-8527-9693659B8050}" srcOrd="0" destOrd="0" parTransId="{C722DF15-EDD3-4812-9BE8-92639B3392B1}" sibTransId="{AD5602AE-E393-4390-ADF4-6C6AE98A8AA5}"/>
    <dgm:cxn modelId="{357867B2-527A-4DA6-A66A-9F0DB01D4523}" type="presOf" srcId="{E9848AAA-D8EE-4ED6-B6E2-D634820650E3}" destId="{65FABD1D-F0A7-4002-85A2-7BD60BF714C0}" srcOrd="0" destOrd="0" presId="urn:microsoft.com/office/officeart/2005/8/layout/hierarchy2"/>
    <dgm:cxn modelId="{2F760D2D-DCDD-47E1-8227-066C69FFC064}" type="presOf" srcId="{E53CC8FB-AC3B-4C7A-977A-D5E60FF542E7}" destId="{3D8A7525-0257-4DA4-8D6F-6069CDBDD778}" srcOrd="1" destOrd="0" presId="urn:microsoft.com/office/officeart/2005/8/layout/hierarchy2"/>
    <dgm:cxn modelId="{CE330CFD-8875-4B81-A998-68327461B20C}" srcId="{711A7910-D7F2-4844-8527-9693659B8050}" destId="{0AC378E8-648F-4CC4-B4B3-7D5CB7A4F1D7}" srcOrd="0" destOrd="0" parTransId="{410EB56A-F217-479A-9822-A58202CC2939}" sibTransId="{078E3CC9-F17A-42A9-8829-557ACEBD51AA}"/>
    <dgm:cxn modelId="{9038F8D2-BA70-465D-80BA-CC77AE9279F6}" type="presOf" srcId="{E9848AAA-D8EE-4ED6-B6E2-D634820650E3}" destId="{EFCE1884-00BA-424C-B2E9-5E31B87F532D}" srcOrd="1" destOrd="0" presId="urn:microsoft.com/office/officeart/2005/8/layout/hierarchy2"/>
    <dgm:cxn modelId="{CDB85DE1-BA64-44FC-8538-BF9464F7708B}" type="presOf" srcId="{655B5E66-CD61-4DC3-8F37-64499048FA79}" destId="{DB5788C0-4A3F-4260-9B92-8CD1D19DB0FA}" srcOrd="0" destOrd="0" presId="urn:microsoft.com/office/officeart/2005/8/layout/hierarchy2"/>
    <dgm:cxn modelId="{2FE989F3-E81B-4C8E-ACA5-9C422A5F53E3}" type="presParOf" srcId="{DB5788C0-4A3F-4260-9B92-8CD1D19DB0FA}" destId="{9CE6A0A2-629E-4AA5-8D32-6BE51884FB7E}" srcOrd="0" destOrd="0" presId="urn:microsoft.com/office/officeart/2005/8/layout/hierarchy2"/>
    <dgm:cxn modelId="{0248DCBB-F5CC-4042-9A7F-E3B9F5F06268}" type="presParOf" srcId="{9CE6A0A2-629E-4AA5-8D32-6BE51884FB7E}" destId="{64F281A1-70EB-4722-838D-488CDDD2BA7D}" srcOrd="0" destOrd="0" presId="urn:microsoft.com/office/officeart/2005/8/layout/hierarchy2"/>
    <dgm:cxn modelId="{B4BC56F0-3132-4916-8066-9658C5174FD9}" type="presParOf" srcId="{9CE6A0A2-629E-4AA5-8D32-6BE51884FB7E}" destId="{5C2EC6CC-B93C-4B09-A888-505687C18099}" srcOrd="1" destOrd="0" presId="urn:microsoft.com/office/officeart/2005/8/layout/hierarchy2"/>
    <dgm:cxn modelId="{32F836AA-FEC6-44D8-B3B5-7CD705EA2147}" type="presParOf" srcId="{5C2EC6CC-B93C-4B09-A888-505687C18099}" destId="{5053B635-EAFF-4A57-8E8B-2EF45615E0D4}" srcOrd="0" destOrd="0" presId="urn:microsoft.com/office/officeart/2005/8/layout/hierarchy2"/>
    <dgm:cxn modelId="{AE77BA0A-1630-442C-8E45-3A70C36F9975}" type="presParOf" srcId="{5053B635-EAFF-4A57-8E8B-2EF45615E0D4}" destId="{1A3AE217-4619-486A-892B-C6E1D893E071}" srcOrd="0" destOrd="0" presId="urn:microsoft.com/office/officeart/2005/8/layout/hierarchy2"/>
    <dgm:cxn modelId="{45E32BE7-8DED-40C6-92A7-8CAA017D9F3B}" type="presParOf" srcId="{5C2EC6CC-B93C-4B09-A888-505687C18099}" destId="{366E4BA6-2E0D-4598-BE45-99DB32FBB354}" srcOrd="1" destOrd="0" presId="urn:microsoft.com/office/officeart/2005/8/layout/hierarchy2"/>
    <dgm:cxn modelId="{87A7A128-2E3C-46C3-94D6-221DA8FA13D7}" type="presParOf" srcId="{366E4BA6-2E0D-4598-BE45-99DB32FBB354}" destId="{24FBEEA4-4A64-4A31-B3B9-B1C7BDCFD240}" srcOrd="0" destOrd="0" presId="urn:microsoft.com/office/officeart/2005/8/layout/hierarchy2"/>
    <dgm:cxn modelId="{909F45D7-73AD-451A-8F07-5AEC58F2A6D0}" type="presParOf" srcId="{366E4BA6-2E0D-4598-BE45-99DB32FBB354}" destId="{5F24D62C-FB3F-413A-888A-EF343AA1CA77}" srcOrd="1" destOrd="0" presId="urn:microsoft.com/office/officeart/2005/8/layout/hierarchy2"/>
    <dgm:cxn modelId="{2042146C-C6EE-4B20-90DB-43F22AA03281}" type="presParOf" srcId="{5C2EC6CC-B93C-4B09-A888-505687C18099}" destId="{2951A481-B839-4F9C-B2D1-0CA6A6E9392C}" srcOrd="2" destOrd="0" presId="urn:microsoft.com/office/officeart/2005/8/layout/hierarchy2"/>
    <dgm:cxn modelId="{795C9119-328E-4F77-AD9C-77E0E0C8EE5C}" type="presParOf" srcId="{2951A481-B839-4F9C-B2D1-0CA6A6E9392C}" destId="{3D8A7525-0257-4DA4-8D6F-6069CDBDD778}" srcOrd="0" destOrd="0" presId="urn:microsoft.com/office/officeart/2005/8/layout/hierarchy2"/>
    <dgm:cxn modelId="{3A094E69-87B4-4124-9B90-F55D38373CAD}" type="presParOf" srcId="{5C2EC6CC-B93C-4B09-A888-505687C18099}" destId="{FA605B07-848F-4257-9F52-E33D5B6D9D72}" srcOrd="3" destOrd="0" presId="urn:microsoft.com/office/officeart/2005/8/layout/hierarchy2"/>
    <dgm:cxn modelId="{D2D2DE54-D35B-49E7-B1D9-00AE97E2F9BD}" type="presParOf" srcId="{FA605B07-848F-4257-9F52-E33D5B6D9D72}" destId="{558C59AC-855A-445C-A0BB-DEC8772CAA1F}" srcOrd="0" destOrd="0" presId="urn:microsoft.com/office/officeart/2005/8/layout/hierarchy2"/>
    <dgm:cxn modelId="{6D947380-BAE5-4EAB-AADF-0DAC0ED29A0E}" type="presParOf" srcId="{FA605B07-848F-4257-9F52-E33D5B6D9D72}" destId="{D7ACC3C7-0905-47DE-989A-6658518591F7}" srcOrd="1" destOrd="0" presId="urn:microsoft.com/office/officeart/2005/8/layout/hierarchy2"/>
    <dgm:cxn modelId="{F8092761-47A1-4F37-B891-5472DD6174DC}" type="presParOf" srcId="{5C2EC6CC-B93C-4B09-A888-505687C18099}" destId="{65FABD1D-F0A7-4002-85A2-7BD60BF714C0}" srcOrd="4" destOrd="0" presId="urn:microsoft.com/office/officeart/2005/8/layout/hierarchy2"/>
    <dgm:cxn modelId="{DD921A82-580F-49F0-A8A3-A998189092B4}" type="presParOf" srcId="{65FABD1D-F0A7-4002-85A2-7BD60BF714C0}" destId="{EFCE1884-00BA-424C-B2E9-5E31B87F532D}" srcOrd="0" destOrd="0" presId="urn:microsoft.com/office/officeart/2005/8/layout/hierarchy2"/>
    <dgm:cxn modelId="{67276EC2-BEF4-44DD-9A09-F214ABEE8ACD}" type="presParOf" srcId="{5C2EC6CC-B93C-4B09-A888-505687C18099}" destId="{98EAC7A0-88C5-4A41-96DC-424C61254458}" srcOrd="5" destOrd="0" presId="urn:microsoft.com/office/officeart/2005/8/layout/hierarchy2"/>
    <dgm:cxn modelId="{D1EACCED-027F-4544-8C12-A931C57A39EA}" type="presParOf" srcId="{98EAC7A0-88C5-4A41-96DC-424C61254458}" destId="{DED24F54-A8BC-4CDD-A0AD-3EFAFDC1A715}" srcOrd="0" destOrd="0" presId="urn:microsoft.com/office/officeart/2005/8/layout/hierarchy2"/>
    <dgm:cxn modelId="{28140B6F-006D-494D-9ED3-01309D1EC8E4}" type="presParOf" srcId="{98EAC7A0-88C5-4A41-96DC-424C61254458}" destId="{07C94400-EF49-41AC-91F2-AFA71DF0E6CF}" srcOrd="1" destOrd="0" presId="urn:microsoft.com/office/officeart/2005/8/layout/hierarchy2"/>
  </dgm:cxnLst>
  <dgm:bg>
    <a:noFill/>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55B5E66-CD61-4DC3-8F37-64499048FA7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711A7910-D7F2-4844-8527-9693659B8050}">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Pe baza acestora un guvern identifică şi utilizează în practică instrumente normative şi acţionale mai eficiente în eforturile individuale şi multilaterale pentru realizarea acelui sistem destinat:</a:t>
          </a:r>
          <a:endParaRPr lang="ru-RU" sz="2000" dirty="0">
            <a:solidFill>
              <a:schemeClr val="tx2">
                <a:lumMod val="10000"/>
              </a:schemeClr>
            </a:solidFill>
          </a:endParaRPr>
        </a:p>
      </dgm:t>
    </dgm:pt>
    <dgm:pt modelId="{C722DF15-EDD3-4812-9BE8-92639B3392B1}" type="parTrans" cxnId="{2F7127F4-BC2B-4735-A9ED-83C4603F586F}">
      <dgm:prSet/>
      <dgm:spPr/>
      <dgm:t>
        <a:bodyPr/>
        <a:lstStyle/>
        <a:p>
          <a:endParaRPr lang="ru-RU" sz="2000">
            <a:solidFill>
              <a:schemeClr val="tx2">
                <a:lumMod val="10000"/>
              </a:schemeClr>
            </a:solidFill>
          </a:endParaRPr>
        </a:p>
      </dgm:t>
    </dgm:pt>
    <dgm:pt modelId="{AD5602AE-E393-4390-ADF4-6C6AE98A8AA5}" type="sibTrans" cxnId="{2F7127F4-BC2B-4735-A9ED-83C4603F586F}">
      <dgm:prSet/>
      <dgm:spPr/>
      <dgm:t>
        <a:bodyPr/>
        <a:lstStyle/>
        <a:p>
          <a:endParaRPr lang="ru-RU" sz="2000">
            <a:solidFill>
              <a:schemeClr val="tx2">
                <a:lumMod val="10000"/>
              </a:schemeClr>
            </a:solidFill>
          </a:endParaRPr>
        </a:p>
      </dgm:t>
    </dgm:pt>
    <dgm:pt modelId="{0AC378E8-648F-4CC4-B4B3-7D5CB7A4F1D7}">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cunoaşterii</a:t>
          </a:r>
          <a:endParaRPr lang="ru-RU" sz="2000" dirty="0">
            <a:solidFill>
              <a:schemeClr val="tx2">
                <a:lumMod val="10000"/>
              </a:schemeClr>
            </a:solidFill>
          </a:endParaRPr>
        </a:p>
      </dgm:t>
    </dgm:pt>
    <dgm:pt modelId="{410EB56A-F217-479A-9822-A58202CC2939}" type="parTrans" cxnId="{CE330CFD-8875-4B81-A998-68327461B20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078E3CC9-F17A-42A9-8829-557ACEBD51AA}" type="sibTrans" cxnId="{CE330CFD-8875-4B81-A998-68327461B20C}">
      <dgm:prSet/>
      <dgm:spPr/>
      <dgm:t>
        <a:bodyPr/>
        <a:lstStyle/>
        <a:p>
          <a:endParaRPr lang="ru-RU" sz="2000">
            <a:solidFill>
              <a:schemeClr val="tx2">
                <a:lumMod val="10000"/>
              </a:schemeClr>
            </a:solidFill>
          </a:endParaRPr>
        </a:p>
      </dgm:t>
    </dgm:pt>
    <dgm:pt modelId="{BBAC03A9-97D4-46FE-9A5D-FD7355155042}">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prevenirii </a:t>
          </a:r>
          <a:endParaRPr lang="ru-RU" sz="2000" dirty="0">
            <a:solidFill>
              <a:schemeClr val="tx2">
                <a:lumMod val="10000"/>
              </a:schemeClr>
            </a:solidFill>
          </a:endParaRPr>
        </a:p>
      </dgm:t>
    </dgm:pt>
    <dgm:pt modelId="{E53CC8FB-AC3B-4C7A-977A-D5E60FF542E7}" type="parTrans" cxnId="{501D4EB6-E66D-46EE-B5F2-88BFC15A1BFF}">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BDD17187-256F-40CD-B343-C09B3355A19F}" type="sibTrans" cxnId="{501D4EB6-E66D-46EE-B5F2-88BFC15A1BFF}">
      <dgm:prSet/>
      <dgm:spPr/>
      <dgm:t>
        <a:bodyPr/>
        <a:lstStyle/>
        <a:p>
          <a:endParaRPr lang="ru-RU" sz="2000">
            <a:solidFill>
              <a:schemeClr val="tx2">
                <a:lumMod val="10000"/>
              </a:schemeClr>
            </a:solidFill>
          </a:endParaRPr>
        </a:p>
      </dgm:t>
    </dgm:pt>
    <dgm:pt modelId="{E41666C4-8FFA-4351-A7CA-C7AE1C614A72}">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a:scene3d>
          <a:camera prst="orthographicFront"/>
          <a:lightRig rig="threePt" dir="t"/>
        </a:scene3d>
        <a:sp3d>
          <a:bevelT w="139700" prst="cross"/>
        </a:sp3d>
      </dgm:spPr>
      <dgm:t>
        <a:bodyPr/>
        <a:lstStyle/>
        <a:p>
          <a:r>
            <a:rPr lang="ro-RO" sz="2000" dirty="0" smtClean="0">
              <a:solidFill>
                <a:schemeClr val="tx2">
                  <a:lumMod val="10000"/>
                </a:schemeClr>
              </a:solidFill>
            </a:rPr>
            <a:t>Înlăturării și combaterii oricăror amenințări</a:t>
          </a:r>
          <a:endParaRPr lang="ru-RU" sz="2000" dirty="0">
            <a:solidFill>
              <a:schemeClr val="tx2">
                <a:lumMod val="10000"/>
              </a:schemeClr>
            </a:solidFill>
          </a:endParaRPr>
        </a:p>
      </dgm:t>
    </dgm:pt>
    <dgm:pt modelId="{E9848AAA-D8EE-4ED6-B6E2-D634820650E3}" type="parTrans" cxnId="{E2A28A1D-4BD2-4E51-92C6-1B4C206E27FC}">
      <dgm:prSet custT="1"/>
      <dgm:spPr>
        <a:scene3d>
          <a:camera prst="orthographicFront"/>
          <a:lightRig rig="threePt" dir="t"/>
        </a:scene3d>
        <a:sp3d>
          <a:bevelT w="139700" prst="cross"/>
        </a:sp3d>
      </dgm:spPr>
      <dgm:t>
        <a:bodyPr/>
        <a:lstStyle/>
        <a:p>
          <a:endParaRPr lang="ru-RU" sz="2000">
            <a:solidFill>
              <a:schemeClr val="tx2">
                <a:lumMod val="10000"/>
              </a:schemeClr>
            </a:solidFill>
          </a:endParaRPr>
        </a:p>
      </dgm:t>
    </dgm:pt>
    <dgm:pt modelId="{EB1843AD-C816-42FA-B23E-68C02221B524}" type="sibTrans" cxnId="{E2A28A1D-4BD2-4E51-92C6-1B4C206E27FC}">
      <dgm:prSet/>
      <dgm:spPr/>
      <dgm:t>
        <a:bodyPr/>
        <a:lstStyle/>
        <a:p>
          <a:endParaRPr lang="ru-RU" sz="2000">
            <a:solidFill>
              <a:schemeClr val="tx2">
                <a:lumMod val="10000"/>
              </a:schemeClr>
            </a:solidFill>
          </a:endParaRPr>
        </a:p>
      </dgm:t>
    </dgm:pt>
    <dgm:pt modelId="{DEAD666A-2FC7-4581-960A-A787E9345EFC}">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dgm:spPr>
      <dgm:t>
        <a:bodyPr/>
        <a:lstStyle/>
        <a:p>
          <a:r>
            <a:rPr lang="ro-RO" sz="2000" dirty="0" smtClean="0">
              <a:solidFill>
                <a:schemeClr val="tx2">
                  <a:lumMod val="10000"/>
                </a:schemeClr>
              </a:solidFill>
            </a:rPr>
            <a:t>vulnerabilităţi şi riscuri ce pot pune în pericol trăsăturile fundamentale ale statului: suveranitatea, independenţa şi integritatea teritorială</a:t>
          </a:r>
          <a:endParaRPr lang="ru-RU" sz="2000" dirty="0">
            <a:solidFill>
              <a:schemeClr val="tx2">
                <a:lumMod val="10000"/>
              </a:schemeClr>
            </a:solidFill>
          </a:endParaRPr>
        </a:p>
      </dgm:t>
    </dgm:pt>
    <dgm:pt modelId="{17B1F783-24F8-49EE-A217-AD3EA27A95BF}" type="parTrans" cxnId="{CDE0D881-4914-4A8B-AC74-D988A5BB6FF0}">
      <dgm:prSet custT="1"/>
      <dgm:spPr/>
      <dgm:t>
        <a:bodyPr/>
        <a:lstStyle/>
        <a:p>
          <a:endParaRPr lang="ru-RU" sz="2000">
            <a:solidFill>
              <a:schemeClr val="tx2">
                <a:lumMod val="10000"/>
              </a:schemeClr>
            </a:solidFill>
          </a:endParaRPr>
        </a:p>
      </dgm:t>
    </dgm:pt>
    <dgm:pt modelId="{112089AC-70DC-43EC-BFEE-431946E32F4B}" type="sibTrans" cxnId="{CDE0D881-4914-4A8B-AC74-D988A5BB6FF0}">
      <dgm:prSet/>
      <dgm:spPr/>
      <dgm:t>
        <a:bodyPr/>
        <a:lstStyle/>
        <a:p>
          <a:endParaRPr lang="ru-RU" sz="2000">
            <a:solidFill>
              <a:schemeClr val="tx2">
                <a:lumMod val="10000"/>
              </a:schemeClr>
            </a:solidFill>
          </a:endParaRPr>
        </a:p>
      </dgm:t>
    </dgm:pt>
    <dgm:pt modelId="{DB5788C0-4A3F-4260-9B92-8CD1D19DB0FA}" type="pres">
      <dgm:prSet presAssocID="{655B5E66-CD61-4DC3-8F37-64499048FA79}" presName="diagram" presStyleCnt="0">
        <dgm:presLayoutVars>
          <dgm:chPref val="1"/>
          <dgm:dir/>
          <dgm:animOne val="branch"/>
          <dgm:animLvl val="lvl"/>
          <dgm:resizeHandles val="exact"/>
        </dgm:presLayoutVars>
      </dgm:prSet>
      <dgm:spPr/>
      <dgm:t>
        <a:bodyPr/>
        <a:lstStyle/>
        <a:p>
          <a:endParaRPr lang="en-US"/>
        </a:p>
      </dgm:t>
    </dgm:pt>
    <dgm:pt modelId="{9CE6A0A2-629E-4AA5-8D32-6BE51884FB7E}" type="pres">
      <dgm:prSet presAssocID="{711A7910-D7F2-4844-8527-9693659B8050}" presName="root1" presStyleCnt="0"/>
      <dgm:spPr>
        <a:scene3d>
          <a:camera prst="orthographicFront"/>
          <a:lightRig rig="threePt" dir="t"/>
        </a:scene3d>
        <a:sp3d>
          <a:bevelT w="139700" prst="cross"/>
        </a:sp3d>
      </dgm:spPr>
    </dgm:pt>
    <dgm:pt modelId="{64F281A1-70EB-4722-838D-488CDDD2BA7D}" type="pres">
      <dgm:prSet presAssocID="{711A7910-D7F2-4844-8527-9693659B8050}" presName="LevelOneTextNode" presStyleLbl="node0" presStyleIdx="0" presStyleCnt="1" custScaleY="129911" custLinFactNeighborY="-39000">
        <dgm:presLayoutVars>
          <dgm:chPref val="3"/>
        </dgm:presLayoutVars>
      </dgm:prSet>
      <dgm:spPr/>
      <dgm:t>
        <a:bodyPr/>
        <a:lstStyle/>
        <a:p>
          <a:endParaRPr lang="ru-RU"/>
        </a:p>
      </dgm:t>
    </dgm:pt>
    <dgm:pt modelId="{5C2EC6CC-B93C-4B09-A888-505687C18099}" type="pres">
      <dgm:prSet presAssocID="{711A7910-D7F2-4844-8527-9693659B8050}" presName="level2hierChild" presStyleCnt="0"/>
      <dgm:spPr>
        <a:scene3d>
          <a:camera prst="orthographicFront"/>
          <a:lightRig rig="threePt" dir="t"/>
        </a:scene3d>
        <a:sp3d>
          <a:bevelT w="139700" prst="cross"/>
        </a:sp3d>
      </dgm:spPr>
    </dgm:pt>
    <dgm:pt modelId="{5053B635-EAFF-4A57-8E8B-2EF45615E0D4}" type="pres">
      <dgm:prSet presAssocID="{410EB56A-F217-479A-9822-A58202CC2939}" presName="conn2-1" presStyleLbl="parChTrans1D2" presStyleIdx="0" presStyleCnt="4"/>
      <dgm:spPr/>
      <dgm:t>
        <a:bodyPr/>
        <a:lstStyle/>
        <a:p>
          <a:endParaRPr lang="en-US"/>
        </a:p>
      </dgm:t>
    </dgm:pt>
    <dgm:pt modelId="{1A3AE217-4619-486A-892B-C6E1D893E071}" type="pres">
      <dgm:prSet presAssocID="{410EB56A-F217-479A-9822-A58202CC2939}" presName="connTx" presStyleLbl="parChTrans1D2" presStyleIdx="0" presStyleCnt="4"/>
      <dgm:spPr/>
      <dgm:t>
        <a:bodyPr/>
        <a:lstStyle/>
        <a:p>
          <a:endParaRPr lang="en-US"/>
        </a:p>
      </dgm:t>
    </dgm:pt>
    <dgm:pt modelId="{366E4BA6-2E0D-4598-BE45-99DB32FBB354}" type="pres">
      <dgm:prSet presAssocID="{0AC378E8-648F-4CC4-B4B3-7D5CB7A4F1D7}" presName="root2" presStyleCnt="0"/>
      <dgm:spPr>
        <a:scene3d>
          <a:camera prst="orthographicFront"/>
          <a:lightRig rig="threePt" dir="t"/>
        </a:scene3d>
        <a:sp3d>
          <a:bevelT w="139700" prst="cross"/>
        </a:sp3d>
      </dgm:spPr>
    </dgm:pt>
    <dgm:pt modelId="{24FBEEA4-4A64-4A31-B3B9-B1C7BDCFD240}" type="pres">
      <dgm:prSet presAssocID="{0AC378E8-648F-4CC4-B4B3-7D5CB7A4F1D7}" presName="LevelTwoTextNode" presStyleLbl="node2" presStyleIdx="0" presStyleCnt="4" custScaleY="46999">
        <dgm:presLayoutVars>
          <dgm:chPref val="3"/>
        </dgm:presLayoutVars>
      </dgm:prSet>
      <dgm:spPr/>
      <dgm:t>
        <a:bodyPr/>
        <a:lstStyle/>
        <a:p>
          <a:endParaRPr lang="ru-RU"/>
        </a:p>
      </dgm:t>
    </dgm:pt>
    <dgm:pt modelId="{5F24D62C-FB3F-413A-888A-EF343AA1CA77}" type="pres">
      <dgm:prSet presAssocID="{0AC378E8-648F-4CC4-B4B3-7D5CB7A4F1D7}" presName="level3hierChild" presStyleCnt="0"/>
      <dgm:spPr>
        <a:scene3d>
          <a:camera prst="orthographicFront"/>
          <a:lightRig rig="threePt" dir="t"/>
        </a:scene3d>
        <a:sp3d>
          <a:bevelT w="139700" prst="cross"/>
        </a:sp3d>
      </dgm:spPr>
    </dgm:pt>
    <dgm:pt modelId="{2951A481-B839-4F9C-B2D1-0CA6A6E9392C}" type="pres">
      <dgm:prSet presAssocID="{E53CC8FB-AC3B-4C7A-977A-D5E60FF542E7}" presName="conn2-1" presStyleLbl="parChTrans1D2" presStyleIdx="1" presStyleCnt="4"/>
      <dgm:spPr/>
      <dgm:t>
        <a:bodyPr/>
        <a:lstStyle/>
        <a:p>
          <a:endParaRPr lang="en-US"/>
        </a:p>
      </dgm:t>
    </dgm:pt>
    <dgm:pt modelId="{3D8A7525-0257-4DA4-8D6F-6069CDBDD778}" type="pres">
      <dgm:prSet presAssocID="{E53CC8FB-AC3B-4C7A-977A-D5E60FF542E7}" presName="connTx" presStyleLbl="parChTrans1D2" presStyleIdx="1" presStyleCnt="4"/>
      <dgm:spPr/>
      <dgm:t>
        <a:bodyPr/>
        <a:lstStyle/>
        <a:p>
          <a:endParaRPr lang="en-US"/>
        </a:p>
      </dgm:t>
    </dgm:pt>
    <dgm:pt modelId="{FA605B07-848F-4257-9F52-E33D5B6D9D72}" type="pres">
      <dgm:prSet presAssocID="{BBAC03A9-97D4-46FE-9A5D-FD7355155042}" presName="root2" presStyleCnt="0"/>
      <dgm:spPr>
        <a:scene3d>
          <a:camera prst="orthographicFront"/>
          <a:lightRig rig="threePt" dir="t"/>
        </a:scene3d>
        <a:sp3d>
          <a:bevelT w="139700" prst="cross"/>
        </a:sp3d>
      </dgm:spPr>
    </dgm:pt>
    <dgm:pt modelId="{558C59AC-855A-445C-A0BB-DEC8772CAA1F}" type="pres">
      <dgm:prSet presAssocID="{BBAC03A9-97D4-46FE-9A5D-FD7355155042}" presName="LevelTwoTextNode" presStyleLbl="node2" presStyleIdx="1" presStyleCnt="4" custScaleY="48742" custLinFactNeighborY="-7999">
        <dgm:presLayoutVars>
          <dgm:chPref val="3"/>
        </dgm:presLayoutVars>
      </dgm:prSet>
      <dgm:spPr/>
      <dgm:t>
        <a:bodyPr/>
        <a:lstStyle/>
        <a:p>
          <a:endParaRPr lang="ru-RU"/>
        </a:p>
      </dgm:t>
    </dgm:pt>
    <dgm:pt modelId="{D7ACC3C7-0905-47DE-989A-6658518591F7}" type="pres">
      <dgm:prSet presAssocID="{BBAC03A9-97D4-46FE-9A5D-FD7355155042}" presName="level3hierChild" presStyleCnt="0"/>
      <dgm:spPr>
        <a:scene3d>
          <a:camera prst="orthographicFront"/>
          <a:lightRig rig="threePt" dir="t"/>
        </a:scene3d>
        <a:sp3d>
          <a:bevelT w="139700" prst="cross"/>
        </a:sp3d>
      </dgm:spPr>
    </dgm:pt>
    <dgm:pt modelId="{65FABD1D-F0A7-4002-85A2-7BD60BF714C0}" type="pres">
      <dgm:prSet presAssocID="{E9848AAA-D8EE-4ED6-B6E2-D634820650E3}" presName="conn2-1" presStyleLbl="parChTrans1D2" presStyleIdx="2" presStyleCnt="4"/>
      <dgm:spPr/>
      <dgm:t>
        <a:bodyPr/>
        <a:lstStyle/>
        <a:p>
          <a:endParaRPr lang="en-US"/>
        </a:p>
      </dgm:t>
    </dgm:pt>
    <dgm:pt modelId="{EFCE1884-00BA-424C-B2E9-5E31B87F532D}" type="pres">
      <dgm:prSet presAssocID="{E9848AAA-D8EE-4ED6-B6E2-D634820650E3}" presName="connTx" presStyleLbl="parChTrans1D2" presStyleIdx="2" presStyleCnt="4"/>
      <dgm:spPr/>
      <dgm:t>
        <a:bodyPr/>
        <a:lstStyle/>
        <a:p>
          <a:endParaRPr lang="en-US"/>
        </a:p>
      </dgm:t>
    </dgm:pt>
    <dgm:pt modelId="{98EAC7A0-88C5-4A41-96DC-424C61254458}" type="pres">
      <dgm:prSet presAssocID="{E41666C4-8FFA-4351-A7CA-C7AE1C614A72}" presName="root2" presStyleCnt="0"/>
      <dgm:spPr>
        <a:scene3d>
          <a:camera prst="orthographicFront"/>
          <a:lightRig rig="threePt" dir="t"/>
        </a:scene3d>
        <a:sp3d>
          <a:bevelT w="139700" prst="cross"/>
        </a:sp3d>
      </dgm:spPr>
    </dgm:pt>
    <dgm:pt modelId="{DED24F54-A8BC-4CDD-A0AD-3EFAFDC1A715}" type="pres">
      <dgm:prSet presAssocID="{E41666C4-8FFA-4351-A7CA-C7AE1C614A72}" presName="LevelTwoTextNode" presStyleLbl="node2" presStyleIdx="2" presStyleCnt="4" custScaleY="52514" custLinFactNeighborY="-17520">
        <dgm:presLayoutVars>
          <dgm:chPref val="3"/>
        </dgm:presLayoutVars>
      </dgm:prSet>
      <dgm:spPr/>
      <dgm:t>
        <a:bodyPr/>
        <a:lstStyle/>
        <a:p>
          <a:endParaRPr lang="ru-RU"/>
        </a:p>
      </dgm:t>
    </dgm:pt>
    <dgm:pt modelId="{07C94400-EF49-41AC-91F2-AFA71DF0E6CF}" type="pres">
      <dgm:prSet presAssocID="{E41666C4-8FFA-4351-A7CA-C7AE1C614A72}" presName="level3hierChild" presStyleCnt="0"/>
      <dgm:spPr>
        <a:scene3d>
          <a:camera prst="orthographicFront"/>
          <a:lightRig rig="threePt" dir="t"/>
        </a:scene3d>
        <a:sp3d>
          <a:bevelT w="139700" prst="cross"/>
        </a:sp3d>
      </dgm:spPr>
    </dgm:pt>
    <dgm:pt modelId="{5101A020-CBF5-446A-AA7C-C3250999417A}" type="pres">
      <dgm:prSet presAssocID="{17B1F783-24F8-49EE-A217-AD3EA27A95BF}" presName="conn2-1" presStyleLbl="parChTrans1D2" presStyleIdx="3" presStyleCnt="4"/>
      <dgm:spPr/>
      <dgm:t>
        <a:bodyPr/>
        <a:lstStyle/>
        <a:p>
          <a:endParaRPr lang="en-US"/>
        </a:p>
      </dgm:t>
    </dgm:pt>
    <dgm:pt modelId="{664E0EA6-EDFE-482F-B8A6-40D1051082EA}" type="pres">
      <dgm:prSet presAssocID="{17B1F783-24F8-49EE-A217-AD3EA27A95BF}" presName="connTx" presStyleLbl="parChTrans1D2" presStyleIdx="3" presStyleCnt="4"/>
      <dgm:spPr/>
      <dgm:t>
        <a:bodyPr/>
        <a:lstStyle/>
        <a:p>
          <a:endParaRPr lang="en-US"/>
        </a:p>
      </dgm:t>
    </dgm:pt>
    <dgm:pt modelId="{D267C1BA-F2E6-4A33-97BF-E955B4987677}" type="pres">
      <dgm:prSet presAssocID="{DEAD666A-2FC7-4581-960A-A787E9345EFC}" presName="root2" presStyleCnt="0"/>
      <dgm:spPr/>
    </dgm:pt>
    <dgm:pt modelId="{4758BDAB-C859-4E04-AF24-7EBBC2E95A95}" type="pres">
      <dgm:prSet presAssocID="{DEAD666A-2FC7-4581-960A-A787E9345EFC}" presName="LevelTwoTextNode" presStyleLbl="node2" presStyleIdx="3" presStyleCnt="4" custLinFactNeighborY="-26295">
        <dgm:presLayoutVars>
          <dgm:chPref val="3"/>
        </dgm:presLayoutVars>
      </dgm:prSet>
      <dgm:spPr/>
      <dgm:t>
        <a:bodyPr/>
        <a:lstStyle/>
        <a:p>
          <a:endParaRPr lang="ru-RU"/>
        </a:p>
      </dgm:t>
    </dgm:pt>
    <dgm:pt modelId="{EF932469-2367-429C-BEF5-C86A70D345B2}" type="pres">
      <dgm:prSet presAssocID="{DEAD666A-2FC7-4581-960A-A787E9345EFC}" presName="level3hierChild" presStyleCnt="0"/>
      <dgm:spPr/>
    </dgm:pt>
  </dgm:ptLst>
  <dgm:cxnLst>
    <dgm:cxn modelId="{471B1FDA-9E28-4E8C-B4E8-66DF7B06C23B}" type="presOf" srcId="{E41666C4-8FFA-4351-A7CA-C7AE1C614A72}" destId="{DED24F54-A8BC-4CDD-A0AD-3EFAFDC1A715}" srcOrd="0" destOrd="0" presId="urn:microsoft.com/office/officeart/2005/8/layout/hierarchy2"/>
    <dgm:cxn modelId="{99070D55-6A76-4740-BBCF-EC41609B61DB}" type="presOf" srcId="{E9848AAA-D8EE-4ED6-B6E2-D634820650E3}" destId="{65FABD1D-F0A7-4002-85A2-7BD60BF714C0}" srcOrd="0" destOrd="0" presId="urn:microsoft.com/office/officeart/2005/8/layout/hierarchy2"/>
    <dgm:cxn modelId="{927E33A9-7C49-4F20-BC4D-E581A6EA6813}" type="presOf" srcId="{410EB56A-F217-479A-9822-A58202CC2939}" destId="{1A3AE217-4619-486A-892B-C6E1D893E071}" srcOrd="1" destOrd="0" presId="urn:microsoft.com/office/officeart/2005/8/layout/hierarchy2"/>
    <dgm:cxn modelId="{A46F0777-F5CC-4ADC-8F53-F9CCBBDDB6A1}" type="presOf" srcId="{E53CC8FB-AC3B-4C7A-977A-D5E60FF542E7}" destId="{3D8A7525-0257-4DA4-8D6F-6069CDBDD778}" srcOrd="1" destOrd="0" presId="urn:microsoft.com/office/officeart/2005/8/layout/hierarchy2"/>
    <dgm:cxn modelId="{501D4EB6-E66D-46EE-B5F2-88BFC15A1BFF}" srcId="{711A7910-D7F2-4844-8527-9693659B8050}" destId="{BBAC03A9-97D4-46FE-9A5D-FD7355155042}" srcOrd="1" destOrd="0" parTransId="{E53CC8FB-AC3B-4C7A-977A-D5E60FF542E7}" sibTransId="{BDD17187-256F-40CD-B343-C09B3355A19F}"/>
    <dgm:cxn modelId="{B5BBA075-9FE2-40B3-A42C-A1209AA011A9}" type="presOf" srcId="{17B1F783-24F8-49EE-A217-AD3EA27A95BF}" destId="{5101A020-CBF5-446A-AA7C-C3250999417A}" srcOrd="0" destOrd="0" presId="urn:microsoft.com/office/officeart/2005/8/layout/hierarchy2"/>
    <dgm:cxn modelId="{C8B90E5E-37C0-4C46-99A4-D96B38E2CCCC}" type="presOf" srcId="{17B1F783-24F8-49EE-A217-AD3EA27A95BF}" destId="{664E0EA6-EDFE-482F-B8A6-40D1051082EA}" srcOrd="1" destOrd="0" presId="urn:microsoft.com/office/officeart/2005/8/layout/hierarchy2"/>
    <dgm:cxn modelId="{2F7127F4-BC2B-4735-A9ED-83C4603F586F}" srcId="{655B5E66-CD61-4DC3-8F37-64499048FA79}" destId="{711A7910-D7F2-4844-8527-9693659B8050}" srcOrd="0" destOrd="0" parTransId="{C722DF15-EDD3-4812-9BE8-92639B3392B1}" sibTransId="{AD5602AE-E393-4390-ADF4-6C6AE98A8AA5}"/>
    <dgm:cxn modelId="{421BA15A-8CC3-4E44-BBB9-789070DA1C2C}" type="presOf" srcId="{BBAC03A9-97D4-46FE-9A5D-FD7355155042}" destId="{558C59AC-855A-445C-A0BB-DEC8772CAA1F}" srcOrd="0" destOrd="0" presId="urn:microsoft.com/office/officeart/2005/8/layout/hierarchy2"/>
    <dgm:cxn modelId="{564F8DE3-0CF9-4E4D-8BA5-94C7A9A22A66}" type="presOf" srcId="{410EB56A-F217-479A-9822-A58202CC2939}" destId="{5053B635-EAFF-4A57-8E8B-2EF45615E0D4}" srcOrd="0" destOrd="0" presId="urn:microsoft.com/office/officeart/2005/8/layout/hierarchy2"/>
    <dgm:cxn modelId="{DC718A9E-13C3-45ED-B092-827EAD2A7EAD}" type="presOf" srcId="{0AC378E8-648F-4CC4-B4B3-7D5CB7A4F1D7}" destId="{24FBEEA4-4A64-4A31-B3B9-B1C7BDCFD240}" srcOrd="0" destOrd="0" presId="urn:microsoft.com/office/officeart/2005/8/layout/hierarchy2"/>
    <dgm:cxn modelId="{BF4EE0F9-51BC-41EC-8163-27CA1FFD8721}" type="presOf" srcId="{E53CC8FB-AC3B-4C7A-977A-D5E60FF542E7}" destId="{2951A481-B839-4F9C-B2D1-0CA6A6E9392C}" srcOrd="0" destOrd="0" presId="urn:microsoft.com/office/officeart/2005/8/layout/hierarchy2"/>
    <dgm:cxn modelId="{CE330CFD-8875-4B81-A998-68327461B20C}" srcId="{711A7910-D7F2-4844-8527-9693659B8050}" destId="{0AC378E8-648F-4CC4-B4B3-7D5CB7A4F1D7}" srcOrd="0" destOrd="0" parTransId="{410EB56A-F217-479A-9822-A58202CC2939}" sibTransId="{078E3CC9-F17A-42A9-8829-557ACEBD51AA}"/>
    <dgm:cxn modelId="{88EAF03B-0B89-467A-9E4B-F86F9E3730AB}" type="presOf" srcId="{655B5E66-CD61-4DC3-8F37-64499048FA79}" destId="{DB5788C0-4A3F-4260-9B92-8CD1D19DB0FA}" srcOrd="0" destOrd="0" presId="urn:microsoft.com/office/officeart/2005/8/layout/hierarchy2"/>
    <dgm:cxn modelId="{BE7EFBB2-481D-4BED-A10A-54F3E3A1B231}" type="presOf" srcId="{711A7910-D7F2-4844-8527-9693659B8050}" destId="{64F281A1-70EB-4722-838D-488CDDD2BA7D}" srcOrd="0" destOrd="0" presId="urn:microsoft.com/office/officeart/2005/8/layout/hierarchy2"/>
    <dgm:cxn modelId="{E2A28A1D-4BD2-4E51-92C6-1B4C206E27FC}" srcId="{711A7910-D7F2-4844-8527-9693659B8050}" destId="{E41666C4-8FFA-4351-A7CA-C7AE1C614A72}" srcOrd="2" destOrd="0" parTransId="{E9848AAA-D8EE-4ED6-B6E2-D634820650E3}" sibTransId="{EB1843AD-C816-42FA-B23E-68C02221B524}"/>
    <dgm:cxn modelId="{CDE0D881-4914-4A8B-AC74-D988A5BB6FF0}" srcId="{711A7910-D7F2-4844-8527-9693659B8050}" destId="{DEAD666A-2FC7-4581-960A-A787E9345EFC}" srcOrd="3" destOrd="0" parTransId="{17B1F783-24F8-49EE-A217-AD3EA27A95BF}" sibTransId="{112089AC-70DC-43EC-BFEE-431946E32F4B}"/>
    <dgm:cxn modelId="{8263CF89-C043-4AC3-BC3A-5072838CBF67}" type="presOf" srcId="{E9848AAA-D8EE-4ED6-B6E2-D634820650E3}" destId="{EFCE1884-00BA-424C-B2E9-5E31B87F532D}" srcOrd="1" destOrd="0" presId="urn:microsoft.com/office/officeart/2005/8/layout/hierarchy2"/>
    <dgm:cxn modelId="{17BFE23F-5780-4B32-B413-7E500068EECF}" type="presOf" srcId="{DEAD666A-2FC7-4581-960A-A787E9345EFC}" destId="{4758BDAB-C859-4E04-AF24-7EBBC2E95A95}" srcOrd="0" destOrd="0" presId="urn:microsoft.com/office/officeart/2005/8/layout/hierarchy2"/>
    <dgm:cxn modelId="{20C8E4A8-9B6C-423B-BF45-EBE48951E551}" type="presParOf" srcId="{DB5788C0-4A3F-4260-9B92-8CD1D19DB0FA}" destId="{9CE6A0A2-629E-4AA5-8D32-6BE51884FB7E}" srcOrd="0" destOrd="0" presId="urn:microsoft.com/office/officeart/2005/8/layout/hierarchy2"/>
    <dgm:cxn modelId="{424EB3DA-2114-4E25-B19E-0FB2D15FDE58}" type="presParOf" srcId="{9CE6A0A2-629E-4AA5-8D32-6BE51884FB7E}" destId="{64F281A1-70EB-4722-838D-488CDDD2BA7D}" srcOrd="0" destOrd="0" presId="urn:microsoft.com/office/officeart/2005/8/layout/hierarchy2"/>
    <dgm:cxn modelId="{9ACE0B41-BC2F-4D4C-B290-7A0BB3DA650B}" type="presParOf" srcId="{9CE6A0A2-629E-4AA5-8D32-6BE51884FB7E}" destId="{5C2EC6CC-B93C-4B09-A888-505687C18099}" srcOrd="1" destOrd="0" presId="urn:microsoft.com/office/officeart/2005/8/layout/hierarchy2"/>
    <dgm:cxn modelId="{D4D4E37C-B4A8-461E-AB77-70BE659283C3}" type="presParOf" srcId="{5C2EC6CC-B93C-4B09-A888-505687C18099}" destId="{5053B635-EAFF-4A57-8E8B-2EF45615E0D4}" srcOrd="0" destOrd="0" presId="urn:microsoft.com/office/officeart/2005/8/layout/hierarchy2"/>
    <dgm:cxn modelId="{20016342-207D-499B-A14D-449E340868F1}" type="presParOf" srcId="{5053B635-EAFF-4A57-8E8B-2EF45615E0D4}" destId="{1A3AE217-4619-486A-892B-C6E1D893E071}" srcOrd="0" destOrd="0" presId="urn:microsoft.com/office/officeart/2005/8/layout/hierarchy2"/>
    <dgm:cxn modelId="{17BBCF55-FF1A-450E-8DF0-53A2D29F1B35}" type="presParOf" srcId="{5C2EC6CC-B93C-4B09-A888-505687C18099}" destId="{366E4BA6-2E0D-4598-BE45-99DB32FBB354}" srcOrd="1" destOrd="0" presId="urn:microsoft.com/office/officeart/2005/8/layout/hierarchy2"/>
    <dgm:cxn modelId="{14AF220C-D3F3-410D-9CE9-90F66EC33215}" type="presParOf" srcId="{366E4BA6-2E0D-4598-BE45-99DB32FBB354}" destId="{24FBEEA4-4A64-4A31-B3B9-B1C7BDCFD240}" srcOrd="0" destOrd="0" presId="urn:microsoft.com/office/officeart/2005/8/layout/hierarchy2"/>
    <dgm:cxn modelId="{AD28297E-773B-4EF5-AC5A-C3E6A9DCAAE4}" type="presParOf" srcId="{366E4BA6-2E0D-4598-BE45-99DB32FBB354}" destId="{5F24D62C-FB3F-413A-888A-EF343AA1CA77}" srcOrd="1" destOrd="0" presId="urn:microsoft.com/office/officeart/2005/8/layout/hierarchy2"/>
    <dgm:cxn modelId="{432BAABE-C880-4942-8A61-1AA4A4DAC161}" type="presParOf" srcId="{5C2EC6CC-B93C-4B09-A888-505687C18099}" destId="{2951A481-B839-4F9C-B2D1-0CA6A6E9392C}" srcOrd="2" destOrd="0" presId="urn:microsoft.com/office/officeart/2005/8/layout/hierarchy2"/>
    <dgm:cxn modelId="{9F5EABA2-E69A-4165-BD63-F12FDA949A39}" type="presParOf" srcId="{2951A481-B839-4F9C-B2D1-0CA6A6E9392C}" destId="{3D8A7525-0257-4DA4-8D6F-6069CDBDD778}" srcOrd="0" destOrd="0" presId="urn:microsoft.com/office/officeart/2005/8/layout/hierarchy2"/>
    <dgm:cxn modelId="{C3FE9834-DE72-4CD0-8D2D-984BBABFAD2F}" type="presParOf" srcId="{5C2EC6CC-B93C-4B09-A888-505687C18099}" destId="{FA605B07-848F-4257-9F52-E33D5B6D9D72}" srcOrd="3" destOrd="0" presId="urn:microsoft.com/office/officeart/2005/8/layout/hierarchy2"/>
    <dgm:cxn modelId="{1A03A371-DA78-4840-B3B7-9393F7B0D65B}" type="presParOf" srcId="{FA605B07-848F-4257-9F52-E33D5B6D9D72}" destId="{558C59AC-855A-445C-A0BB-DEC8772CAA1F}" srcOrd="0" destOrd="0" presId="urn:microsoft.com/office/officeart/2005/8/layout/hierarchy2"/>
    <dgm:cxn modelId="{4FD060D8-6710-45FA-A91E-C1891BEE9B11}" type="presParOf" srcId="{FA605B07-848F-4257-9F52-E33D5B6D9D72}" destId="{D7ACC3C7-0905-47DE-989A-6658518591F7}" srcOrd="1" destOrd="0" presId="urn:microsoft.com/office/officeart/2005/8/layout/hierarchy2"/>
    <dgm:cxn modelId="{E3F3CAF1-9400-44FA-B20E-07C13780FF9D}" type="presParOf" srcId="{5C2EC6CC-B93C-4B09-A888-505687C18099}" destId="{65FABD1D-F0A7-4002-85A2-7BD60BF714C0}" srcOrd="4" destOrd="0" presId="urn:microsoft.com/office/officeart/2005/8/layout/hierarchy2"/>
    <dgm:cxn modelId="{F6D78BC6-377B-4F3F-8AEC-C582D7F94D15}" type="presParOf" srcId="{65FABD1D-F0A7-4002-85A2-7BD60BF714C0}" destId="{EFCE1884-00BA-424C-B2E9-5E31B87F532D}" srcOrd="0" destOrd="0" presId="urn:microsoft.com/office/officeart/2005/8/layout/hierarchy2"/>
    <dgm:cxn modelId="{916A1FD5-3AB6-445B-B78D-C5A134527783}" type="presParOf" srcId="{5C2EC6CC-B93C-4B09-A888-505687C18099}" destId="{98EAC7A0-88C5-4A41-96DC-424C61254458}" srcOrd="5" destOrd="0" presId="urn:microsoft.com/office/officeart/2005/8/layout/hierarchy2"/>
    <dgm:cxn modelId="{758807FA-82A3-4082-BFE5-5B611A0DACBF}" type="presParOf" srcId="{98EAC7A0-88C5-4A41-96DC-424C61254458}" destId="{DED24F54-A8BC-4CDD-A0AD-3EFAFDC1A715}" srcOrd="0" destOrd="0" presId="urn:microsoft.com/office/officeart/2005/8/layout/hierarchy2"/>
    <dgm:cxn modelId="{9A662FAB-45D0-4231-97D0-D4600945B61C}" type="presParOf" srcId="{98EAC7A0-88C5-4A41-96DC-424C61254458}" destId="{07C94400-EF49-41AC-91F2-AFA71DF0E6CF}" srcOrd="1" destOrd="0" presId="urn:microsoft.com/office/officeart/2005/8/layout/hierarchy2"/>
    <dgm:cxn modelId="{5412C481-D54F-4090-BF23-85949D513A81}" type="presParOf" srcId="{5C2EC6CC-B93C-4B09-A888-505687C18099}" destId="{5101A020-CBF5-446A-AA7C-C3250999417A}" srcOrd="6" destOrd="0" presId="urn:microsoft.com/office/officeart/2005/8/layout/hierarchy2"/>
    <dgm:cxn modelId="{0E809A6F-C763-467D-90D9-ADD429EF274F}" type="presParOf" srcId="{5101A020-CBF5-446A-AA7C-C3250999417A}" destId="{664E0EA6-EDFE-482F-B8A6-40D1051082EA}" srcOrd="0" destOrd="0" presId="urn:microsoft.com/office/officeart/2005/8/layout/hierarchy2"/>
    <dgm:cxn modelId="{AA882EDD-1A2C-4BBC-8BCA-5BF95006DB79}" type="presParOf" srcId="{5C2EC6CC-B93C-4B09-A888-505687C18099}" destId="{D267C1BA-F2E6-4A33-97BF-E955B4987677}" srcOrd="7" destOrd="0" presId="urn:microsoft.com/office/officeart/2005/8/layout/hierarchy2"/>
    <dgm:cxn modelId="{A7F23A9B-EB17-4C85-B1E8-E706278C4444}" type="presParOf" srcId="{D267C1BA-F2E6-4A33-97BF-E955B4987677}" destId="{4758BDAB-C859-4E04-AF24-7EBBC2E95A95}" srcOrd="0" destOrd="0" presId="urn:microsoft.com/office/officeart/2005/8/layout/hierarchy2"/>
    <dgm:cxn modelId="{4FA7D47C-5537-411E-9063-201493F95D24}" type="presParOf" srcId="{D267C1BA-F2E6-4A33-97BF-E955B4987677}" destId="{EF932469-2367-429C-BEF5-C86A70D345B2}" srcOrd="1" destOrd="0" presId="urn:microsoft.com/office/officeart/2005/8/layout/hierarchy2"/>
  </dgm:cxnLst>
  <dgm:bg>
    <a:noFill/>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C2752A3-9F70-4577-B9D9-FD8B55880CB6}"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ru-RU"/>
        </a:p>
      </dgm:t>
    </dgm:pt>
    <dgm:pt modelId="{2B0C0D9C-4B8E-4B0F-815C-6FEF79F5838B}">
      <dgm:prSet phldrT="[Текст]" custT="1"/>
      <dgm:spPr/>
      <dgm:t>
        <a:bodyPr/>
        <a:lstStyle/>
        <a:p>
          <a:r>
            <a:rPr lang="ro-RO" sz="2000" dirty="0" smtClean="0"/>
            <a:t>De interes se dovedesc şi conceptele recente de</a:t>
          </a:r>
          <a:endParaRPr lang="ru-RU" sz="2000" dirty="0"/>
        </a:p>
      </dgm:t>
    </dgm:pt>
    <dgm:pt modelId="{C5EBA7CF-16D8-4361-AE08-8422984ADE26}" type="parTrans" cxnId="{FD430335-1AC5-4E21-8012-E3989A7D080E}">
      <dgm:prSet/>
      <dgm:spPr/>
      <dgm:t>
        <a:bodyPr/>
        <a:lstStyle/>
        <a:p>
          <a:endParaRPr lang="ru-RU" sz="2000"/>
        </a:p>
      </dgm:t>
    </dgm:pt>
    <dgm:pt modelId="{B06E7275-4F3A-4872-9792-33CD5E5DED76}" type="sibTrans" cxnId="{FD430335-1AC5-4E21-8012-E3989A7D080E}">
      <dgm:prSet/>
      <dgm:spPr/>
      <dgm:t>
        <a:bodyPr/>
        <a:lstStyle/>
        <a:p>
          <a:endParaRPr lang="ru-RU" sz="2000"/>
        </a:p>
      </dgm:t>
    </dgm:pt>
    <dgm:pt modelId="{08EDC35A-DB6A-4EFE-BB11-DDD26FEB65A0}">
      <dgm:prSet phldrT="[Текст]" custT="1"/>
      <dgm:spPr/>
      <dgm:t>
        <a:bodyPr/>
        <a:lstStyle/>
        <a:p>
          <a:r>
            <a:rPr lang="ro-RO" sz="2000" dirty="0" smtClean="0"/>
            <a:t>„securitate democratică”</a:t>
          </a:r>
          <a:endParaRPr lang="ru-RU" sz="2000" dirty="0"/>
        </a:p>
      </dgm:t>
    </dgm:pt>
    <dgm:pt modelId="{3D0D707A-2ED0-499A-8D28-AA280A0DD1D4}" type="parTrans" cxnId="{AE67065A-9480-4DFC-8AE3-C5FFA2994390}">
      <dgm:prSet/>
      <dgm:spPr/>
      <dgm:t>
        <a:bodyPr/>
        <a:lstStyle/>
        <a:p>
          <a:endParaRPr lang="ru-RU" sz="2000"/>
        </a:p>
      </dgm:t>
    </dgm:pt>
    <dgm:pt modelId="{D0AB967E-A398-4DB2-9565-EFEFE55F0301}" type="sibTrans" cxnId="{AE67065A-9480-4DFC-8AE3-C5FFA2994390}">
      <dgm:prSet/>
      <dgm:spPr/>
      <dgm:t>
        <a:bodyPr/>
        <a:lstStyle/>
        <a:p>
          <a:endParaRPr lang="ru-RU" sz="2000"/>
        </a:p>
      </dgm:t>
    </dgm:pt>
    <dgm:pt modelId="{C3C20603-EEBE-498D-8363-FA9BF6D0CFB1}">
      <dgm:prSet phldrT="[Текст]" custT="1"/>
      <dgm:spPr/>
      <dgm:t>
        <a:bodyPr/>
        <a:lstStyle/>
        <a:p>
          <a:r>
            <a:rPr lang="ro-RO" sz="2000" dirty="0" smtClean="0"/>
            <a:t>„securitate prin cooperare”</a:t>
          </a:r>
          <a:endParaRPr lang="ru-RU" sz="2000" dirty="0"/>
        </a:p>
      </dgm:t>
    </dgm:pt>
    <dgm:pt modelId="{1960BBA9-C58F-4451-902F-24DC00D66241}" type="parTrans" cxnId="{7F433198-F527-4E4F-9CE6-2B9893191263}">
      <dgm:prSet/>
      <dgm:spPr/>
      <dgm:t>
        <a:bodyPr/>
        <a:lstStyle/>
        <a:p>
          <a:endParaRPr lang="ru-RU" sz="2000"/>
        </a:p>
      </dgm:t>
    </dgm:pt>
    <dgm:pt modelId="{55DEF6FC-7ACA-4A42-A6DD-FFAC5DBE56FF}" type="sibTrans" cxnId="{7F433198-F527-4E4F-9CE6-2B9893191263}">
      <dgm:prSet/>
      <dgm:spPr/>
      <dgm:t>
        <a:bodyPr/>
        <a:lstStyle/>
        <a:p>
          <a:endParaRPr lang="ru-RU" sz="2000"/>
        </a:p>
      </dgm:t>
    </dgm:pt>
    <dgm:pt modelId="{281C8908-CF54-4132-8CA2-69B7531E2544}" type="pres">
      <dgm:prSet presAssocID="{7C2752A3-9F70-4577-B9D9-FD8B55880CB6}" presName="Name0" presStyleCnt="0">
        <dgm:presLayoutVars>
          <dgm:chMax val="1"/>
          <dgm:chPref val="1"/>
          <dgm:dir/>
          <dgm:animOne val="branch"/>
          <dgm:animLvl val="lvl"/>
        </dgm:presLayoutVars>
      </dgm:prSet>
      <dgm:spPr/>
      <dgm:t>
        <a:bodyPr/>
        <a:lstStyle/>
        <a:p>
          <a:endParaRPr lang="en-US"/>
        </a:p>
      </dgm:t>
    </dgm:pt>
    <dgm:pt modelId="{04CA5477-15CC-4A7E-B66E-84FB56A077E1}" type="pres">
      <dgm:prSet presAssocID="{2B0C0D9C-4B8E-4B0F-815C-6FEF79F5838B}" presName="singleCycle" presStyleCnt="0"/>
      <dgm:spPr/>
    </dgm:pt>
    <dgm:pt modelId="{0E6F016C-E03B-4DEA-BB02-0BC8C028C6E6}" type="pres">
      <dgm:prSet presAssocID="{2B0C0D9C-4B8E-4B0F-815C-6FEF79F5838B}" presName="singleCenter" presStyleLbl="node1" presStyleIdx="0" presStyleCnt="3" custScaleX="300000" custLinFactNeighborY="-36773">
        <dgm:presLayoutVars>
          <dgm:chMax val="7"/>
          <dgm:chPref val="7"/>
        </dgm:presLayoutVars>
      </dgm:prSet>
      <dgm:spPr/>
      <dgm:t>
        <a:bodyPr/>
        <a:lstStyle/>
        <a:p>
          <a:endParaRPr lang="ru-RU"/>
        </a:p>
      </dgm:t>
    </dgm:pt>
    <dgm:pt modelId="{3AE6B819-7529-46ED-8A62-4949614CEEEE}" type="pres">
      <dgm:prSet presAssocID="{3D0D707A-2ED0-499A-8D28-AA280A0DD1D4}" presName="Name56" presStyleLbl="parChTrans1D2" presStyleIdx="0" presStyleCnt="2"/>
      <dgm:spPr/>
      <dgm:t>
        <a:bodyPr/>
        <a:lstStyle/>
        <a:p>
          <a:endParaRPr lang="en-US"/>
        </a:p>
      </dgm:t>
    </dgm:pt>
    <dgm:pt modelId="{2D16BFC8-950E-410F-9F70-6A30543EFB81}" type="pres">
      <dgm:prSet presAssocID="{08EDC35A-DB6A-4EFE-BB11-DDD26FEB65A0}" presName="text0" presStyleLbl="node1" presStyleIdx="1" presStyleCnt="3" custScaleX="249253" custRadScaleRad="193559" custRadScaleInc="-111774">
        <dgm:presLayoutVars>
          <dgm:bulletEnabled val="1"/>
        </dgm:presLayoutVars>
      </dgm:prSet>
      <dgm:spPr/>
      <dgm:t>
        <a:bodyPr/>
        <a:lstStyle/>
        <a:p>
          <a:endParaRPr lang="ru-RU"/>
        </a:p>
      </dgm:t>
    </dgm:pt>
    <dgm:pt modelId="{4D0B1102-0B79-4D70-867C-35C6035ABD36}" type="pres">
      <dgm:prSet presAssocID="{1960BBA9-C58F-4451-902F-24DC00D66241}" presName="Name56" presStyleLbl="parChTrans1D2" presStyleIdx="1" presStyleCnt="2"/>
      <dgm:spPr/>
      <dgm:t>
        <a:bodyPr/>
        <a:lstStyle/>
        <a:p>
          <a:endParaRPr lang="en-US"/>
        </a:p>
      </dgm:t>
    </dgm:pt>
    <dgm:pt modelId="{47097A89-ADD2-49E3-BB97-111001BB0A69}" type="pres">
      <dgm:prSet presAssocID="{C3C20603-EEBE-498D-8363-FA9BF6D0CFB1}" presName="text0" presStyleLbl="node1" presStyleIdx="2" presStyleCnt="3" custScaleX="305227" custRadScaleRad="179095" custRadScaleInc="-88486">
        <dgm:presLayoutVars>
          <dgm:bulletEnabled val="1"/>
        </dgm:presLayoutVars>
      </dgm:prSet>
      <dgm:spPr/>
      <dgm:t>
        <a:bodyPr/>
        <a:lstStyle/>
        <a:p>
          <a:endParaRPr lang="ru-RU"/>
        </a:p>
      </dgm:t>
    </dgm:pt>
  </dgm:ptLst>
  <dgm:cxnLst>
    <dgm:cxn modelId="{E7974E73-7D76-4190-AAD8-D73C07ED1CD6}" type="presOf" srcId="{3D0D707A-2ED0-499A-8D28-AA280A0DD1D4}" destId="{3AE6B819-7529-46ED-8A62-4949614CEEEE}" srcOrd="0" destOrd="0" presId="urn:microsoft.com/office/officeart/2008/layout/RadialCluster"/>
    <dgm:cxn modelId="{685BA12E-BD38-4B87-8214-A120BEF61C97}" type="presOf" srcId="{1960BBA9-C58F-4451-902F-24DC00D66241}" destId="{4D0B1102-0B79-4D70-867C-35C6035ABD36}" srcOrd="0" destOrd="0" presId="urn:microsoft.com/office/officeart/2008/layout/RadialCluster"/>
    <dgm:cxn modelId="{7F433198-F527-4E4F-9CE6-2B9893191263}" srcId="{2B0C0D9C-4B8E-4B0F-815C-6FEF79F5838B}" destId="{C3C20603-EEBE-498D-8363-FA9BF6D0CFB1}" srcOrd="1" destOrd="0" parTransId="{1960BBA9-C58F-4451-902F-24DC00D66241}" sibTransId="{55DEF6FC-7ACA-4A42-A6DD-FFAC5DBE56FF}"/>
    <dgm:cxn modelId="{0ABD0D6C-F233-4EEB-8C26-C5701F3C1943}" type="presOf" srcId="{C3C20603-EEBE-498D-8363-FA9BF6D0CFB1}" destId="{47097A89-ADD2-49E3-BB97-111001BB0A69}" srcOrd="0" destOrd="0" presId="urn:microsoft.com/office/officeart/2008/layout/RadialCluster"/>
    <dgm:cxn modelId="{001C7563-4591-4628-8E80-B727E0B769BB}" type="presOf" srcId="{08EDC35A-DB6A-4EFE-BB11-DDD26FEB65A0}" destId="{2D16BFC8-950E-410F-9F70-6A30543EFB81}" srcOrd="0" destOrd="0" presId="urn:microsoft.com/office/officeart/2008/layout/RadialCluster"/>
    <dgm:cxn modelId="{FD430335-1AC5-4E21-8012-E3989A7D080E}" srcId="{7C2752A3-9F70-4577-B9D9-FD8B55880CB6}" destId="{2B0C0D9C-4B8E-4B0F-815C-6FEF79F5838B}" srcOrd="0" destOrd="0" parTransId="{C5EBA7CF-16D8-4361-AE08-8422984ADE26}" sibTransId="{B06E7275-4F3A-4872-9792-33CD5E5DED76}"/>
    <dgm:cxn modelId="{ED3D3414-11F9-4374-B3A7-1DDA32449455}" type="presOf" srcId="{7C2752A3-9F70-4577-B9D9-FD8B55880CB6}" destId="{281C8908-CF54-4132-8CA2-69B7531E2544}" srcOrd="0" destOrd="0" presId="urn:microsoft.com/office/officeart/2008/layout/RadialCluster"/>
    <dgm:cxn modelId="{A33BDD4E-9BC4-4D39-B88C-9E34F557C02F}" type="presOf" srcId="{2B0C0D9C-4B8E-4B0F-815C-6FEF79F5838B}" destId="{0E6F016C-E03B-4DEA-BB02-0BC8C028C6E6}" srcOrd="0" destOrd="0" presId="urn:microsoft.com/office/officeart/2008/layout/RadialCluster"/>
    <dgm:cxn modelId="{AE67065A-9480-4DFC-8AE3-C5FFA2994390}" srcId="{2B0C0D9C-4B8E-4B0F-815C-6FEF79F5838B}" destId="{08EDC35A-DB6A-4EFE-BB11-DDD26FEB65A0}" srcOrd="0" destOrd="0" parTransId="{3D0D707A-2ED0-499A-8D28-AA280A0DD1D4}" sibTransId="{D0AB967E-A398-4DB2-9565-EFEFE55F0301}"/>
    <dgm:cxn modelId="{A0B068B7-B1B9-4198-89B4-2AECB64FBA6E}" type="presParOf" srcId="{281C8908-CF54-4132-8CA2-69B7531E2544}" destId="{04CA5477-15CC-4A7E-B66E-84FB56A077E1}" srcOrd="0" destOrd="0" presId="urn:microsoft.com/office/officeart/2008/layout/RadialCluster"/>
    <dgm:cxn modelId="{E1644676-57A3-4CD3-932D-B1C1D6A5F356}" type="presParOf" srcId="{04CA5477-15CC-4A7E-B66E-84FB56A077E1}" destId="{0E6F016C-E03B-4DEA-BB02-0BC8C028C6E6}" srcOrd="0" destOrd="0" presId="urn:microsoft.com/office/officeart/2008/layout/RadialCluster"/>
    <dgm:cxn modelId="{A89E4C3E-B423-4E22-AA05-691676033CE8}" type="presParOf" srcId="{04CA5477-15CC-4A7E-B66E-84FB56A077E1}" destId="{3AE6B819-7529-46ED-8A62-4949614CEEEE}" srcOrd="1" destOrd="0" presId="urn:microsoft.com/office/officeart/2008/layout/RadialCluster"/>
    <dgm:cxn modelId="{EEBF89D2-37C3-487A-BF18-EF1BDE509327}" type="presParOf" srcId="{04CA5477-15CC-4A7E-B66E-84FB56A077E1}" destId="{2D16BFC8-950E-410F-9F70-6A30543EFB81}" srcOrd="2" destOrd="0" presId="urn:microsoft.com/office/officeart/2008/layout/RadialCluster"/>
    <dgm:cxn modelId="{24EACCFD-161A-4A1B-B4AD-8C9F6C6C46E8}" type="presParOf" srcId="{04CA5477-15CC-4A7E-B66E-84FB56A077E1}" destId="{4D0B1102-0B79-4D70-867C-35C6035ABD36}" srcOrd="3" destOrd="0" presId="urn:microsoft.com/office/officeart/2008/layout/RadialCluster"/>
    <dgm:cxn modelId="{504E6D8C-FFA6-45FD-8487-A7D587DE5EA4}" type="presParOf" srcId="{04CA5477-15CC-4A7E-B66E-84FB56A077E1}" destId="{47097A89-ADD2-49E3-BB97-111001BB0A69}"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1F9847-8263-4AD8-9D74-D6AA87488F09}" type="doc">
      <dgm:prSet loTypeId="urn:microsoft.com/office/officeart/2005/8/layout/pyramid2" loCatId="list" qsTypeId="urn:microsoft.com/office/officeart/2005/8/quickstyle/3d1" qsCatId="3D" csTypeId="urn:microsoft.com/office/officeart/2005/8/colors/accent0_2" csCatId="mainScheme" phldr="1"/>
      <dgm:spPr/>
    </dgm:pt>
    <dgm:pt modelId="{3067042E-BF42-4518-ADA9-32C84ADFF58F}">
      <dgm:prSet phldrT="[Текст]" custT="1"/>
      <dgm:spPr/>
      <dgm:t>
        <a:bodyPr/>
        <a:lstStyle/>
        <a:p>
          <a:r>
            <a:rPr lang="ro-RO" sz="2000" dirty="0" smtClean="0">
              <a:solidFill>
                <a:schemeClr val="tx2">
                  <a:lumMod val="10000"/>
                </a:schemeClr>
              </a:solidFill>
            </a:rPr>
            <a:t>democraţia</a:t>
          </a:r>
          <a:endParaRPr lang="ru-RU" sz="2000" dirty="0">
            <a:solidFill>
              <a:schemeClr val="tx2">
                <a:lumMod val="10000"/>
              </a:schemeClr>
            </a:solidFill>
          </a:endParaRPr>
        </a:p>
      </dgm:t>
    </dgm:pt>
    <dgm:pt modelId="{4E790817-95AA-4AAC-AA63-10ACA4244B65}" type="parTrans" cxnId="{93850673-E3EB-4434-AD13-829E824F2F20}">
      <dgm:prSet/>
      <dgm:spPr/>
      <dgm:t>
        <a:bodyPr/>
        <a:lstStyle/>
        <a:p>
          <a:endParaRPr lang="ru-RU" sz="2000">
            <a:solidFill>
              <a:schemeClr val="tx2">
                <a:lumMod val="10000"/>
              </a:schemeClr>
            </a:solidFill>
          </a:endParaRPr>
        </a:p>
      </dgm:t>
    </dgm:pt>
    <dgm:pt modelId="{A51AA8CC-6D18-4FED-89A4-F6E65BC451F0}" type="sibTrans" cxnId="{93850673-E3EB-4434-AD13-829E824F2F20}">
      <dgm:prSet/>
      <dgm:spPr/>
      <dgm:t>
        <a:bodyPr/>
        <a:lstStyle/>
        <a:p>
          <a:endParaRPr lang="ru-RU" sz="2000">
            <a:solidFill>
              <a:schemeClr val="tx2">
                <a:lumMod val="10000"/>
              </a:schemeClr>
            </a:solidFill>
          </a:endParaRPr>
        </a:p>
      </dgm:t>
    </dgm:pt>
    <dgm:pt modelId="{CAF2052C-35BE-4E03-8DFF-90E34A22D599}">
      <dgm:prSet phldrT="[Текст]" custT="1"/>
      <dgm:spPr/>
      <dgm:t>
        <a:bodyPr/>
        <a:lstStyle/>
        <a:p>
          <a:r>
            <a:rPr lang="ro-RO" sz="2000" dirty="0" smtClean="0">
              <a:solidFill>
                <a:schemeClr val="tx2">
                  <a:lumMod val="10000"/>
                </a:schemeClr>
              </a:solidFill>
            </a:rPr>
            <a:t>respectarea drepturilor şi libertăţilor cetăţeneşti</a:t>
          </a:r>
          <a:endParaRPr lang="ru-RU" sz="2000" dirty="0">
            <a:solidFill>
              <a:schemeClr val="tx2">
                <a:lumMod val="10000"/>
              </a:schemeClr>
            </a:solidFill>
          </a:endParaRPr>
        </a:p>
      </dgm:t>
    </dgm:pt>
    <dgm:pt modelId="{9AE83F12-A615-4C7C-945D-99E6EAF7A9C8}" type="parTrans" cxnId="{01FC4E4E-8A14-4985-881E-F07D5ED87C10}">
      <dgm:prSet/>
      <dgm:spPr/>
      <dgm:t>
        <a:bodyPr/>
        <a:lstStyle/>
        <a:p>
          <a:endParaRPr lang="ru-RU" sz="2000">
            <a:solidFill>
              <a:schemeClr val="tx2">
                <a:lumMod val="10000"/>
              </a:schemeClr>
            </a:solidFill>
          </a:endParaRPr>
        </a:p>
      </dgm:t>
    </dgm:pt>
    <dgm:pt modelId="{0E074790-AC26-46A3-AED8-43A72FA91C65}" type="sibTrans" cxnId="{01FC4E4E-8A14-4985-881E-F07D5ED87C10}">
      <dgm:prSet/>
      <dgm:spPr/>
      <dgm:t>
        <a:bodyPr/>
        <a:lstStyle/>
        <a:p>
          <a:endParaRPr lang="ru-RU" sz="2000">
            <a:solidFill>
              <a:schemeClr val="tx2">
                <a:lumMod val="10000"/>
              </a:schemeClr>
            </a:solidFill>
          </a:endParaRPr>
        </a:p>
      </dgm:t>
    </dgm:pt>
    <dgm:pt modelId="{6D427BB7-B74B-4BF9-B728-13372D6E50AA}">
      <dgm:prSet phldrT="[Текст]" custT="1"/>
      <dgm:spPr/>
      <dgm:t>
        <a:bodyPr/>
        <a:lstStyle/>
        <a:p>
          <a:r>
            <a:rPr lang="ro-RO" sz="2000" dirty="0" smtClean="0">
              <a:solidFill>
                <a:schemeClr val="tx2">
                  <a:lumMod val="10000"/>
                </a:schemeClr>
              </a:solidFill>
            </a:rPr>
            <a:t>domnia legii şi existenţa unei economii bazate pe piaţa liberă</a:t>
          </a:r>
          <a:endParaRPr lang="ru-RU" sz="2000" dirty="0">
            <a:solidFill>
              <a:schemeClr val="tx2">
                <a:lumMod val="10000"/>
              </a:schemeClr>
            </a:solidFill>
          </a:endParaRPr>
        </a:p>
      </dgm:t>
    </dgm:pt>
    <dgm:pt modelId="{D2CD95D5-D85E-45F3-89C6-DB0AEF9428F3}" type="parTrans" cxnId="{9D2B6789-9696-49B0-BFCE-F535665BECE7}">
      <dgm:prSet/>
      <dgm:spPr/>
      <dgm:t>
        <a:bodyPr/>
        <a:lstStyle/>
        <a:p>
          <a:endParaRPr lang="ru-RU" sz="2000">
            <a:solidFill>
              <a:schemeClr val="tx2">
                <a:lumMod val="10000"/>
              </a:schemeClr>
            </a:solidFill>
          </a:endParaRPr>
        </a:p>
      </dgm:t>
    </dgm:pt>
    <dgm:pt modelId="{7B7231BC-168B-4152-9A0B-DD5B0448641D}" type="sibTrans" cxnId="{9D2B6789-9696-49B0-BFCE-F535665BECE7}">
      <dgm:prSet/>
      <dgm:spPr/>
      <dgm:t>
        <a:bodyPr/>
        <a:lstStyle/>
        <a:p>
          <a:endParaRPr lang="ru-RU" sz="2000">
            <a:solidFill>
              <a:schemeClr val="tx2">
                <a:lumMod val="10000"/>
              </a:schemeClr>
            </a:solidFill>
          </a:endParaRPr>
        </a:p>
      </dgm:t>
    </dgm:pt>
    <dgm:pt modelId="{8453C75F-2243-4B76-9DB6-0163991231E0}">
      <dgm:prSet custT="1"/>
      <dgm:spPr/>
      <dgm:t>
        <a:bodyPr/>
        <a:lstStyle/>
        <a:p>
          <a:r>
            <a:rPr lang="ro-RO" sz="2000" dirty="0" smtClean="0">
              <a:solidFill>
                <a:schemeClr val="tx2">
                  <a:lumMod val="10000"/>
                </a:schemeClr>
              </a:solidFill>
            </a:rPr>
            <a:t>egalitatea în drepturi şi dreptatea socială</a:t>
          </a:r>
          <a:endParaRPr lang="ru-RU" sz="2000" dirty="0">
            <a:solidFill>
              <a:schemeClr val="tx2">
                <a:lumMod val="10000"/>
              </a:schemeClr>
            </a:solidFill>
          </a:endParaRPr>
        </a:p>
      </dgm:t>
    </dgm:pt>
    <dgm:pt modelId="{2022E553-7817-4139-936B-582BAA96E9F4}" type="parTrans" cxnId="{9871FEF0-468F-4A79-B226-91062D2B3925}">
      <dgm:prSet/>
      <dgm:spPr/>
      <dgm:t>
        <a:bodyPr/>
        <a:lstStyle/>
        <a:p>
          <a:endParaRPr lang="ru-RU" sz="2000">
            <a:solidFill>
              <a:schemeClr val="tx2">
                <a:lumMod val="10000"/>
              </a:schemeClr>
            </a:solidFill>
          </a:endParaRPr>
        </a:p>
      </dgm:t>
    </dgm:pt>
    <dgm:pt modelId="{D84341C3-D170-4999-A4AF-1F1815BEE986}" type="sibTrans" cxnId="{9871FEF0-468F-4A79-B226-91062D2B3925}">
      <dgm:prSet/>
      <dgm:spPr/>
      <dgm:t>
        <a:bodyPr/>
        <a:lstStyle/>
        <a:p>
          <a:endParaRPr lang="ru-RU" sz="2000">
            <a:solidFill>
              <a:schemeClr val="tx2">
                <a:lumMod val="10000"/>
              </a:schemeClr>
            </a:solidFill>
          </a:endParaRPr>
        </a:p>
      </dgm:t>
    </dgm:pt>
    <dgm:pt modelId="{35B19198-6ACA-46B3-8620-9DA4A8196400}" type="pres">
      <dgm:prSet presAssocID="{171F9847-8263-4AD8-9D74-D6AA87488F09}" presName="compositeShape" presStyleCnt="0">
        <dgm:presLayoutVars>
          <dgm:dir/>
          <dgm:resizeHandles/>
        </dgm:presLayoutVars>
      </dgm:prSet>
      <dgm:spPr/>
    </dgm:pt>
    <dgm:pt modelId="{33C58E93-B297-4ABD-9569-59A9F9EECED0}" type="pres">
      <dgm:prSet presAssocID="{171F9847-8263-4AD8-9D74-D6AA87488F09}" presName="pyramid" presStyleLbl="node1" presStyleIdx="0" presStyleCnt="1"/>
      <dgm:spPr/>
    </dgm:pt>
    <dgm:pt modelId="{8FE7F49E-D867-4130-A471-1F358D66A8B1}" type="pres">
      <dgm:prSet presAssocID="{171F9847-8263-4AD8-9D74-D6AA87488F09}" presName="theList" presStyleCnt="0"/>
      <dgm:spPr/>
    </dgm:pt>
    <dgm:pt modelId="{4161FB38-A876-4F86-83B3-C3DA81C323D3}" type="pres">
      <dgm:prSet presAssocID="{3067042E-BF42-4518-ADA9-32C84ADFF58F}" presName="aNode" presStyleLbl="fgAcc1" presStyleIdx="0" presStyleCnt="4">
        <dgm:presLayoutVars>
          <dgm:bulletEnabled val="1"/>
        </dgm:presLayoutVars>
      </dgm:prSet>
      <dgm:spPr/>
      <dgm:t>
        <a:bodyPr/>
        <a:lstStyle/>
        <a:p>
          <a:endParaRPr lang="ru-RU"/>
        </a:p>
      </dgm:t>
    </dgm:pt>
    <dgm:pt modelId="{83CC85C1-B602-403F-851E-0A36ADAB1F71}" type="pres">
      <dgm:prSet presAssocID="{3067042E-BF42-4518-ADA9-32C84ADFF58F}" presName="aSpace" presStyleCnt="0"/>
      <dgm:spPr/>
    </dgm:pt>
    <dgm:pt modelId="{003C989C-FB66-42FB-ACC4-38A741B3A828}" type="pres">
      <dgm:prSet presAssocID="{CAF2052C-35BE-4E03-8DFF-90E34A22D599}" presName="aNode" presStyleLbl="fgAcc1" presStyleIdx="1" presStyleCnt="4" custScaleX="123077" custLinFactNeighborX="12500">
        <dgm:presLayoutVars>
          <dgm:bulletEnabled val="1"/>
        </dgm:presLayoutVars>
      </dgm:prSet>
      <dgm:spPr/>
      <dgm:t>
        <a:bodyPr/>
        <a:lstStyle/>
        <a:p>
          <a:endParaRPr lang="ru-RU"/>
        </a:p>
      </dgm:t>
    </dgm:pt>
    <dgm:pt modelId="{E7F98D6D-953D-401C-B376-ABB02C3BD2B5}" type="pres">
      <dgm:prSet presAssocID="{CAF2052C-35BE-4E03-8DFF-90E34A22D599}" presName="aSpace" presStyleCnt="0"/>
      <dgm:spPr/>
    </dgm:pt>
    <dgm:pt modelId="{E1BFEDDF-357F-4FA6-B023-79F7F2376916}" type="pres">
      <dgm:prSet presAssocID="{6D427BB7-B74B-4BF9-B728-13372D6E50AA}" presName="aNode" presStyleLbl="fgAcc1" presStyleIdx="2" presStyleCnt="4" custScaleX="140385" custLinFactNeighborX="19711">
        <dgm:presLayoutVars>
          <dgm:bulletEnabled val="1"/>
        </dgm:presLayoutVars>
      </dgm:prSet>
      <dgm:spPr/>
      <dgm:t>
        <a:bodyPr/>
        <a:lstStyle/>
        <a:p>
          <a:endParaRPr lang="ru-RU"/>
        </a:p>
      </dgm:t>
    </dgm:pt>
    <dgm:pt modelId="{29A5546C-42A0-48E6-8C69-4AEC6AD0D340}" type="pres">
      <dgm:prSet presAssocID="{6D427BB7-B74B-4BF9-B728-13372D6E50AA}" presName="aSpace" presStyleCnt="0"/>
      <dgm:spPr/>
    </dgm:pt>
    <dgm:pt modelId="{39F7BE06-C20B-48F7-8718-837567C73747}" type="pres">
      <dgm:prSet presAssocID="{8453C75F-2243-4B76-9DB6-0163991231E0}" presName="aNode" presStyleLbl="fgAcc1" presStyleIdx="3" presStyleCnt="4">
        <dgm:presLayoutVars>
          <dgm:bulletEnabled val="1"/>
        </dgm:presLayoutVars>
      </dgm:prSet>
      <dgm:spPr/>
      <dgm:t>
        <a:bodyPr/>
        <a:lstStyle/>
        <a:p>
          <a:endParaRPr lang="ru-RU"/>
        </a:p>
      </dgm:t>
    </dgm:pt>
    <dgm:pt modelId="{3F41E29D-1D22-4181-8628-709B01183805}" type="pres">
      <dgm:prSet presAssocID="{8453C75F-2243-4B76-9DB6-0163991231E0}" presName="aSpace" presStyleCnt="0"/>
      <dgm:spPr/>
    </dgm:pt>
  </dgm:ptLst>
  <dgm:cxnLst>
    <dgm:cxn modelId="{9871FEF0-468F-4A79-B226-91062D2B3925}" srcId="{171F9847-8263-4AD8-9D74-D6AA87488F09}" destId="{8453C75F-2243-4B76-9DB6-0163991231E0}" srcOrd="3" destOrd="0" parTransId="{2022E553-7817-4139-936B-582BAA96E9F4}" sibTransId="{D84341C3-D170-4999-A4AF-1F1815BEE986}"/>
    <dgm:cxn modelId="{7238216E-6129-44C2-87C0-313FA376D6A0}" type="presOf" srcId="{CAF2052C-35BE-4E03-8DFF-90E34A22D599}" destId="{003C989C-FB66-42FB-ACC4-38A741B3A828}" srcOrd="0" destOrd="0" presId="urn:microsoft.com/office/officeart/2005/8/layout/pyramid2"/>
    <dgm:cxn modelId="{B707CE04-1355-47EF-A7AE-ED961DA9A4D8}" type="presOf" srcId="{171F9847-8263-4AD8-9D74-D6AA87488F09}" destId="{35B19198-6ACA-46B3-8620-9DA4A8196400}" srcOrd="0" destOrd="0" presId="urn:microsoft.com/office/officeart/2005/8/layout/pyramid2"/>
    <dgm:cxn modelId="{8E33D520-6702-42A0-8C45-36A2714E6E21}" type="presOf" srcId="{3067042E-BF42-4518-ADA9-32C84ADFF58F}" destId="{4161FB38-A876-4F86-83B3-C3DA81C323D3}" srcOrd="0" destOrd="0" presId="urn:microsoft.com/office/officeart/2005/8/layout/pyramid2"/>
    <dgm:cxn modelId="{9D2B6789-9696-49B0-BFCE-F535665BECE7}" srcId="{171F9847-8263-4AD8-9D74-D6AA87488F09}" destId="{6D427BB7-B74B-4BF9-B728-13372D6E50AA}" srcOrd="2" destOrd="0" parTransId="{D2CD95D5-D85E-45F3-89C6-DB0AEF9428F3}" sibTransId="{7B7231BC-168B-4152-9A0B-DD5B0448641D}"/>
    <dgm:cxn modelId="{316036FE-D5EC-46FF-BFA8-61F38519031F}" type="presOf" srcId="{8453C75F-2243-4B76-9DB6-0163991231E0}" destId="{39F7BE06-C20B-48F7-8718-837567C73747}" srcOrd="0" destOrd="0" presId="urn:microsoft.com/office/officeart/2005/8/layout/pyramid2"/>
    <dgm:cxn modelId="{93850673-E3EB-4434-AD13-829E824F2F20}" srcId="{171F9847-8263-4AD8-9D74-D6AA87488F09}" destId="{3067042E-BF42-4518-ADA9-32C84ADFF58F}" srcOrd="0" destOrd="0" parTransId="{4E790817-95AA-4AAC-AA63-10ACA4244B65}" sibTransId="{A51AA8CC-6D18-4FED-89A4-F6E65BC451F0}"/>
    <dgm:cxn modelId="{01FC4E4E-8A14-4985-881E-F07D5ED87C10}" srcId="{171F9847-8263-4AD8-9D74-D6AA87488F09}" destId="{CAF2052C-35BE-4E03-8DFF-90E34A22D599}" srcOrd="1" destOrd="0" parTransId="{9AE83F12-A615-4C7C-945D-99E6EAF7A9C8}" sibTransId="{0E074790-AC26-46A3-AED8-43A72FA91C65}"/>
    <dgm:cxn modelId="{434B3C4B-D294-4DF4-9807-6EB5E184E835}" type="presOf" srcId="{6D427BB7-B74B-4BF9-B728-13372D6E50AA}" destId="{E1BFEDDF-357F-4FA6-B023-79F7F2376916}" srcOrd="0" destOrd="0" presId="urn:microsoft.com/office/officeart/2005/8/layout/pyramid2"/>
    <dgm:cxn modelId="{0969A2DA-99AC-4CBB-8805-A66D0B0688E1}" type="presParOf" srcId="{35B19198-6ACA-46B3-8620-9DA4A8196400}" destId="{33C58E93-B297-4ABD-9569-59A9F9EECED0}" srcOrd="0" destOrd="0" presId="urn:microsoft.com/office/officeart/2005/8/layout/pyramid2"/>
    <dgm:cxn modelId="{B7BAA6D8-5DEB-4B6A-8E12-A0775EC8030B}" type="presParOf" srcId="{35B19198-6ACA-46B3-8620-9DA4A8196400}" destId="{8FE7F49E-D867-4130-A471-1F358D66A8B1}" srcOrd="1" destOrd="0" presId="urn:microsoft.com/office/officeart/2005/8/layout/pyramid2"/>
    <dgm:cxn modelId="{11C5073F-3FB4-4C51-9E5A-F9B77BFEAB73}" type="presParOf" srcId="{8FE7F49E-D867-4130-A471-1F358D66A8B1}" destId="{4161FB38-A876-4F86-83B3-C3DA81C323D3}" srcOrd="0" destOrd="0" presId="urn:microsoft.com/office/officeart/2005/8/layout/pyramid2"/>
    <dgm:cxn modelId="{0F28341E-9A7F-4A36-8389-AA98D73170C7}" type="presParOf" srcId="{8FE7F49E-D867-4130-A471-1F358D66A8B1}" destId="{83CC85C1-B602-403F-851E-0A36ADAB1F71}" srcOrd="1" destOrd="0" presId="urn:microsoft.com/office/officeart/2005/8/layout/pyramid2"/>
    <dgm:cxn modelId="{A96354E4-0072-4B7D-87DC-86A07E8AC925}" type="presParOf" srcId="{8FE7F49E-D867-4130-A471-1F358D66A8B1}" destId="{003C989C-FB66-42FB-ACC4-38A741B3A828}" srcOrd="2" destOrd="0" presId="urn:microsoft.com/office/officeart/2005/8/layout/pyramid2"/>
    <dgm:cxn modelId="{066F7C0D-C622-4E67-B462-78E312EBCAE4}" type="presParOf" srcId="{8FE7F49E-D867-4130-A471-1F358D66A8B1}" destId="{E7F98D6D-953D-401C-B376-ABB02C3BD2B5}" srcOrd="3" destOrd="0" presId="urn:microsoft.com/office/officeart/2005/8/layout/pyramid2"/>
    <dgm:cxn modelId="{2D5480C2-22C4-41A7-92A9-A7BD47B1F471}" type="presParOf" srcId="{8FE7F49E-D867-4130-A471-1F358D66A8B1}" destId="{E1BFEDDF-357F-4FA6-B023-79F7F2376916}" srcOrd="4" destOrd="0" presId="urn:microsoft.com/office/officeart/2005/8/layout/pyramid2"/>
    <dgm:cxn modelId="{654F07D1-088A-4CF2-A3C4-8C9EC3312B9B}" type="presParOf" srcId="{8FE7F49E-D867-4130-A471-1F358D66A8B1}" destId="{29A5546C-42A0-48E6-8C69-4AEC6AD0D340}" srcOrd="5" destOrd="0" presId="urn:microsoft.com/office/officeart/2005/8/layout/pyramid2"/>
    <dgm:cxn modelId="{61478EC8-CBF6-4741-AFA9-1440C811BE51}" type="presParOf" srcId="{8FE7F49E-D867-4130-A471-1F358D66A8B1}" destId="{39F7BE06-C20B-48F7-8718-837567C73747}" srcOrd="6" destOrd="0" presId="urn:microsoft.com/office/officeart/2005/8/layout/pyramid2"/>
    <dgm:cxn modelId="{7DFF682A-60CA-43C1-A8C6-C73BD08FF3ED}" type="presParOf" srcId="{8FE7F49E-D867-4130-A471-1F358D66A8B1}" destId="{3F41E29D-1D22-4181-8628-709B01183805}"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pPr marL="182880" algn="l">
            <a:lnSpc>
              <a:spcPct val="100000"/>
            </a:lnSpc>
            <a:spcAft>
              <a:spcPts val="0"/>
            </a:spcAft>
          </a:pPr>
          <a:r>
            <a:rPr lang="ro-RO" sz="2000" dirty="0" smtClean="0">
              <a:effectLst>
                <a:outerShdw blurRad="38100" dist="38100" dir="2700000" algn="tl">
                  <a:srgbClr val="000000">
                    <a:alpha val="43137"/>
                  </a:srgbClr>
                </a:outerShdw>
              </a:effectLst>
              <a:latin typeface="+mn-lt"/>
            </a:rPr>
            <a:t>- „securitatea colectivă” se referă la starea relaţiilor dintre state creată prin luarea pe cale de tratat a unor măsuri de apărare comună împotriva unei agresiuni. </a:t>
          </a:r>
          <a:endParaRPr lang="ru-RU" sz="2000" dirty="0" smtClean="0">
            <a:effectLst>
              <a:outerShdw blurRad="38100" dist="38100" dir="2700000" algn="tl">
                <a:srgbClr val="000000">
                  <a:alpha val="43137"/>
                </a:srgbClr>
              </a:outerShdw>
            </a:effectLst>
            <a:latin typeface="+mn-lt"/>
          </a:endParaRPr>
        </a:p>
        <a:p>
          <a:pPr marL="182880" algn="l">
            <a:lnSpc>
              <a:spcPct val="100000"/>
            </a:lnSpc>
            <a:spcAft>
              <a:spcPts val="0"/>
            </a:spcAft>
          </a:pPr>
          <a:r>
            <a:rPr lang="ro-RO" sz="2000" dirty="0" smtClean="0">
              <a:effectLst>
                <a:outerShdw blurRad="38100" dist="38100" dir="2700000" algn="tl">
                  <a:srgbClr val="000000">
                    <a:alpha val="43137"/>
                  </a:srgbClr>
                </a:outerShdw>
              </a:effectLst>
              <a:latin typeface="+mn-lt"/>
            </a:rPr>
            <a:t>Sub acest din urmă aspect, britanicii folosesc expresia „security and protection system”, prin care se înţelege totalitatea mijloacelor şi aparaturii destinate să apere persoane şi proprietăţi împotriva unui larg spectru de evenimente neprevăzute, incluzând</a:t>
          </a:r>
          <a:r>
            <a:rPr lang="ro-RO" sz="2000" dirty="0" smtClean="0">
              <a:effectLst>
                <a:outerShdw blurRad="38100" dist="38100" dir="2700000" algn="tl">
                  <a:srgbClr val="000000">
                    <a:alpha val="43137"/>
                  </a:srgbClr>
                </a:outerShdw>
              </a:effectLst>
              <a:latin typeface="+mn-lt"/>
              <a:sym typeface="Symbol" panose="05050102010706020507" pitchFamily="18" charset="2"/>
            </a:rPr>
            <a:t></a:t>
          </a:r>
          <a:r>
            <a:rPr lang="ro-RO" sz="2000" dirty="0" smtClean="0">
              <a:effectLst>
                <a:outerShdw blurRad="38100" dist="38100" dir="2700000" algn="tl">
                  <a:srgbClr val="000000">
                    <a:alpha val="43137"/>
                  </a:srgbClr>
                </a:outerShdw>
              </a:effectLst>
              <a:latin typeface="+mn-lt"/>
            </a:rPr>
            <a:t> </a:t>
          </a:r>
          <a:endParaRPr lang="ru-RU" sz="2000" b="1" dirty="0">
            <a:effectLst>
              <a:outerShdw blurRad="38100" dist="38100" dir="2700000" algn="tl">
                <a:srgbClr val="000000">
                  <a:alpha val="43137"/>
                </a:srgbClr>
              </a:outerShdw>
            </a:effectLst>
            <a:latin typeface="+mn-lt"/>
            <a:cs typeface="Times New Roman" pitchFamily="18" charset="0"/>
          </a:endParaRPr>
        </a:p>
      </dgm:t>
    </dgm:pt>
    <dgm:pt modelId="{737B21AB-70D6-4AC8-89A0-DFDB902203BE}" type="parTrans" cxnId="{034A67DE-5FFA-4616-96AA-47553F0F1810}">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AAEF9824-7D2E-486E-A412-FF2C8E827D02}" type="sibTrans" cxnId="{034A67DE-5FFA-4616-96AA-47553F0F1810}">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7D8E28B0-35D5-47DC-AD4A-816E12D3FE42}">
      <dgm:prSet phldrT="[Текст]" custT="1"/>
      <dgm:spPr/>
      <dgm:t>
        <a:bodyPr/>
        <a:lstStyle/>
        <a:p>
          <a:r>
            <a:rPr lang="ro-RO" sz="1600" dirty="0" smtClean="0">
              <a:effectLst>
                <a:outerShdw blurRad="38100" dist="38100" dir="2700000" algn="tl">
                  <a:srgbClr val="000000">
                    <a:alpha val="43137"/>
                  </a:srgbClr>
                </a:outerShdw>
              </a:effectLst>
              <a:latin typeface="+mn-lt"/>
            </a:rPr>
            <a:t>crima</a:t>
          </a:r>
          <a:endParaRPr lang="ru-RU" sz="1600" b="1" dirty="0">
            <a:effectLst>
              <a:outerShdw blurRad="38100" dist="38100" dir="2700000" algn="tl">
                <a:srgbClr val="000000">
                  <a:alpha val="43137"/>
                </a:srgbClr>
              </a:outerShdw>
            </a:effectLst>
            <a:latin typeface="+mn-lt"/>
            <a:cs typeface="Times New Roman" pitchFamily="18" charset="0"/>
          </a:endParaRPr>
        </a:p>
      </dgm:t>
    </dgm:pt>
    <dgm:pt modelId="{F24DD8A1-342D-4AD2-A35E-26ED79AC2FD6}" type="parTrans" cxnId="{AE14F5DC-5677-4DC0-9EC5-78D7991742EE}">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26843E57-579A-4EFE-BB43-D9B260AA2223}" type="sibTrans" cxnId="{AE14F5DC-5677-4DC0-9EC5-78D7991742EE}">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19636986-01F8-4F7D-BF10-1335986C0C54}">
      <dgm:prSet phldrT="[Текст]" custT="1"/>
      <dgm:spPr/>
      <dgm:t>
        <a:bodyPr/>
        <a:lstStyle/>
        <a:p>
          <a:r>
            <a:rPr lang="ro-RO" sz="1600" dirty="0" smtClean="0">
              <a:effectLst>
                <a:outerShdw blurRad="38100" dist="38100" dir="2700000" algn="tl">
                  <a:srgbClr val="000000">
                    <a:alpha val="43137"/>
                  </a:srgbClr>
                </a:outerShdw>
              </a:effectLst>
              <a:latin typeface="+mn-lt"/>
            </a:rPr>
            <a:t>incendiul</a:t>
          </a:r>
          <a:endParaRPr lang="ru-RU" sz="1600" b="1" dirty="0">
            <a:effectLst>
              <a:outerShdw blurRad="38100" dist="38100" dir="2700000" algn="tl">
                <a:srgbClr val="000000">
                  <a:alpha val="43137"/>
                </a:srgbClr>
              </a:outerShdw>
            </a:effectLst>
            <a:latin typeface="+mn-lt"/>
            <a:cs typeface="Times New Roman" pitchFamily="18" charset="0"/>
          </a:endParaRPr>
        </a:p>
      </dgm:t>
    </dgm:pt>
    <dgm:pt modelId="{FE11FE05-DE8A-4372-858A-309287C5BAF0}" type="parTrans" cxnId="{D184C9F4-97A6-4701-AE02-C2849CEE66D2}">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691904F5-D991-4228-A740-34B5DA9E81A7}" type="sibTrans" cxnId="{D184C9F4-97A6-4701-AE02-C2849CEE66D2}">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825441E9-6DC7-4977-99BF-8ED48FD3A8F6}">
      <dgm:prSet custT="1"/>
      <dgm:spPr/>
      <dgm:t>
        <a:bodyPr/>
        <a:lstStyle/>
        <a:p>
          <a:r>
            <a:rPr lang="ro-RO" sz="1600" dirty="0" smtClean="0">
              <a:effectLst>
                <a:outerShdw blurRad="38100" dist="38100" dir="2700000" algn="tl">
                  <a:srgbClr val="000000">
                    <a:alpha val="43137"/>
                  </a:srgbClr>
                </a:outerShdw>
              </a:effectLst>
              <a:latin typeface="+mn-lt"/>
            </a:rPr>
            <a:t>accidente</a:t>
          </a:r>
          <a:endParaRPr lang="ru-RU" sz="1600" b="1" dirty="0">
            <a:effectLst>
              <a:outerShdw blurRad="38100" dist="38100" dir="2700000" algn="tl">
                <a:srgbClr val="000000">
                  <a:alpha val="43137"/>
                </a:srgbClr>
              </a:outerShdw>
            </a:effectLst>
            <a:latin typeface="+mn-lt"/>
            <a:cs typeface="Times New Roman" pitchFamily="18" charset="0"/>
          </a:endParaRPr>
        </a:p>
      </dgm:t>
    </dgm:pt>
    <dgm:pt modelId="{8E24D720-6729-4391-A952-656A61A8E594}" type="parTrans" cxnId="{1DD135CC-CFA9-41B0-8DCD-0BB27632EFDC}">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A63F75E3-12E2-4F37-A6DE-39DBAA9DBD6A}" type="sibTrans" cxnId="{1DD135CC-CFA9-41B0-8DCD-0BB27632EFDC}">
      <dgm:prSet/>
      <dgm:spPr/>
      <dgm:t>
        <a:bodyPr/>
        <a:lstStyle/>
        <a:p>
          <a:endParaRPr lang="ru-RU" sz="2000" b="1">
            <a:effectLst>
              <a:outerShdw blurRad="38100" dist="38100" dir="2700000" algn="tl">
                <a:srgbClr val="000000">
                  <a:alpha val="43137"/>
                </a:srgbClr>
              </a:outerShdw>
            </a:effectLst>
            <a:latin typeface="+mn-lt"/>
            <a:cs typeface="Times New Roman" pitchFamily="18" charset="0"/>
          </a:endParaRPr>
        </a:p>
      </dgm:t>
    </dgm:pt>
    <dgm:pt modelId="{E9D845C0-A0D0-4622-BD55-5CCF9E32E7BD}">
      <dgm:prSet custT="1"/>
      <dgm:spPr/>
      <dgm:t>
        <a:bodyPr/>
        <a:lstStyle/>
        <a:p>
          <a:r>
            <a:rPr lang="ro-RO" sz="1600" dirty="0" smtClean="0">
              <a:effectLst>
                <a:outerShdw blurRad="38100" dist="38100" dir="2700000" algn="tl">
                  <a:srgbClr val="000000">
                    <a:alpha val="43137"/>
                  </a:srgbClr>
                </a:outerShdw>
              </a:effectLst>
              <a:latin typeface="+mn-lt"/>
            </a:rPr>
            <a:t>spionajul</a:t>
          </a:r>
          <a:endParaRPr lang="ru-RU" sz="1600" dirty="0">
            <a:effectLst>
              <a:outerShdw blurRad="38100" dist="38100" dir="2700000" algn="tl">
                <a:srgbClr val="000000">
                  <a:alpha val="43137"/>
                </a:srgbClr>
              </a:outerShdw>
            </a:effectLst>
            <a:latin typeface="+mn-lt"/>
          </a:endParaRPr>
        </a:p>
      </dgm:t>
    </dgm:pt>
    <dgm:pt modelId="{F8075C85-9D5E-4A85-8DC8-85E697485CDB}" type="parTrans" cxnId="{D48AD5E3-8BE6-41B9-8EA0-C5D32CDCD823}">
      <dgm:prSet/>
      <dgm:spPr/>
      <dgm:t>
        <a:bodyPr/>
        <a:lstStyle/>
        <a:p>
          <a:endParaRPr lang="ru-RU">
            <a:effectLst>
              <a:outerShdw blurRad="38100" dist="38100" dir="2700000" algn="tl">
                <a:srgbClr val="000000">
                  <a:alpha val="43137"/>
                </a:srgbClr>
              </a:outerShdw>
            </a:effectLst>
            <a:latin typeface="+mn-lt"/>
          </a:endParaRPr>
        </a:p>
      </dgm:t>
    </dgm:pt>
    <dgm:pt modelId="{04CC5F46-FFC1-4827-8AB8-FEDD5ACE5DE5}" type="sibTrans" cxnId="{D48AD5E3-8BE6-41B9-8EA0-C5D32CDCD823}">
      <dgm:prSet/>
      <dgm:spPr/>
      <dgm:t>
        <a:bodyPr/>
        <a:lstStyle/>
        <a:p>
          <a:endParaRPr lang="ru-RU">
            <a:effectLst>
              <a:outerShdw blurRad="38100" dist="38100" dir="2700000" algn="tl">
                <a:srgbClr val="000000">
                  <a:alpha val="43137"/>
                </a:srgbClr>
              </a:outerShdw>
            </a:effectLst>
            <a:latin typeface="+mn-lt"/>
          </a:endParaRPr>
        </a:p>
      </dgm:t>
    </dgm:pt>
    <dgm:pt modelId="{13E03BBC-214B-4A0C-822D-B718CCC0800B}">
      <dgm:prSet custT="1"/>
      <dgm:spPr/>
      <dgm:t>
        <a:bodyPr/>
        <a:lstStyle/>
        <a:p>
          <a:r>
            <a:rPr lang="ro-RO" sz="1600" dirty="0" smtClean="0">
              <a:effectLst>
                <a:outerShdw blurRad="38100" dist="38100" dir="2700000" algn="tl">
                  <a:srgbClr val="000000">
                    <a:alpha val="43137"/>
                  </a:srgbClr>
                </a:outerShdw>
              </a:effectLst>
              <a:latin typeface="+mn-lt"/>
            </a:rPr>
            <a:t>sabotajul</a:t>
          </a:r>
          <a:endParaRPr lang="ru-RU" sz="1600" dirty="0">
            <a:effectLst>
              <a:outerShdw blurRad="38100" dist="38100" dir="2700000" algn="tl">
                <a:srgbClr val="000000">
                  <a:alpha val="43137"/>
                </a:srgbClr>
              </a:outerShdw>
            </a:effectLst>
            <a:latin typeface="+mn-lt"/>
          </a:endParaRPr>
        </a:p>
      </dgm:t>
    </dgm:pt>
    <dgm:pt modelId="{55C6145F-D09B-4C7F-B7BB-06E22B1390ED}" type="parTrans" cxnId="{BA9026B8-5597-42DB-8AF7-EFF1531802BA}">
      <dgm:prSet/>
      <dgm:spPr/>
      <dgm:t>
        <a:bodyPr/>
        <a:lstStyle/>
        <a:p>
          <a:endParaRPr lang="ru-RU">
            <a:effectLst>
              <a:outerShdw blurRad="38100" dist="38100" dir="2700000" algn="tl">
                <a:srgbClr val="000000">
                  <a:alpha val="43137"/>
                </a:srgbClr>
              </a:outerShdw>
            </a:effectLst>
            <a:latin typeface="+mn-lt"/>
          </a:endParaRPr>
        </a:p>
      </dgm:t>
    </dgm:pt>
    <dgm:pt modelId="{C12372E0-BA50-43FB-947C-F17BFA644DDE}" type="sibTrans" cxnId="{BA9026B8-5597-42DB-8AF7-EFF1531802BA}">
      <dgm:prSet/>
      <dgm:spPr/>
      <dgm:t>
        <a:bodyPr/>
        <a:lstStyle/>
        <a:p>
          <a:endParaRPr lang="ru-RU">
            <a:effectLst>
              <a:outerShdw blurRad="38100" dist="38100" dir="2700000" algn="tl">
                <a:srgbClr val="000000">
                  <a:alpha val="43137"/>
                </a:srgbClr>
              </a:outerShdw>
            </a:effectLst>
            <a:latin typeface="+mn-lt"/>
          </a:endParaRPr>
        </a:p>
      </dgm:t>
    </dgm:pt>
    <dgm:pt modelId="{27F3BED2-C5C0-4BDC-8591-17EC9D9566EE}">
      <dgm:prSet custT="1"/>
      <dgm:spPr/>
      <dgm:t>
        <a:bodyPr/>
        <a:lstStyle/>
        <a:p>
          <a:r>
            <a:rPr lang="ro-RO" sz="1600" dirty="0" smtClean="0">
              <a:effectLst>
                <a:outerShdw blurRad="38100" dist="38100" dir="2700000" algn="tl">
                  <a:srgbClr val="000000">
                    <a:alpha val="43137"/>
                  </a:srgbClr>
                </a:outerShdw>
              </a:effectLst>
              <a:latin typeface="+mn-lt"/>
            </a:rPr>
            <a:t>subversiunea</a:t>
          </a:r>
          <a:endParaRPr lang="ru-RU" sz="1600" dirty="0">
            <a:effectLst>
              <a:outerShdw blurRad="38100" dist="38100" dir="2700000" algn="tl">
                <a:srgbClr val="000000">
                  <a:alpha val="43137"/>
                </a:srgbClr>
              </a:outerShdw>
            </a:effectLst>
            <a:latin typeface="+mn-lt"/>
          </a:endParaRPr>
        </a:p>
      </dgm:t>
    </dgm:pt>
    <dgm:pt modelId="{4E6AEF16-7E97-4942-9165-5942DF441B15}" type="parTrans" cxnId="{8199E95A-35AF-4C1B-AA03-710E98775B83}">
      <dgm:prSet/>
      <dgm:spPr/>
      <dgm:t>
        <a:bodyPr/>
        <a:lstStyle/>
        <a:p>
          <a:endParaRPr lang="ru-RU">
            <a:effectLst>
              <a:outerShdw blurRad="38100" dist="38100" dir="2700000" algn="tl">
                <a:srgbClr val="000000">
                  <a:alpha val="43137"/>
                </a:srgbClr>
              </a:outerShdw>
            </a:effectLst>
            <a:latin typeface="+mn-lt"/>
          </a:endParaRPr>
        </a:p>
      </dgm:t>
    </dgm:pt>
    <dgm:pt modelId="{08869B87-B485-4B9D-9F54-25DA014DC717}" type="sibTrans" cxnId="{8199E95A-35AF-4C1B-AA03-710E98775B83}">
      <dgm:prSet/>
      <dgm:spPr/>
      <dgm:t>
        <a:bodyPr/>
        <a:lstStyle/>
        <a:p>
          <a:endParaRPr lang="ru-RU">
            <a:effectLst>
              <a:outerShdw blurRad="38100" dist="38100" dir="2700000" algn="tl">
                <a:srgbClr val="000000">
                  <a:alpha val="43137"/>
                </a:srgbClr>
              </a:outerShdw>
            </a:effectLst>
            <a:latin typeface="+mn-lt"/>
          </a:endParaRPr>
        </a:p>
      </dgm:t>
    </dgm:pt>
    <dgm:pt modelId="{02BF9DDD-36F3-4073-94D9-57902BE4B41C}">
      <dgm:prSet custT="1"/>
      <dgm:spPr/>
      <dgm:t>
        <a:bodyPr/>
        <a:lstStyle/>
        <a:p>
          <a:r>
            <a:rPr lang="ro-RO" sz="1600" dirty="0" smtClean="0">
              <a:effectLst>
                <a:outerShdw blurRad="38100" dist="38100" dir="2700000" algn="tl">
                  <a:srgbClr val="000000">
                    <a:alpha val="43137"/>
                  </a:srgbClr>
                </a:outerShdw>
              </a:effectLst>
              <a:latin typeface="+mn-lt"/>
            </a:rPr>
            <a:t>atacul neprovocat</a:t>
          </a:r>
          <a:endParaRPr lang="ru-RU" sz="1600" dirty="0">
            <a:effectLst>
              <a:outerShdw blurRad="38100" dist="38100" dir="2700000" algn="tl">
                <a:srgbClr val="000000">
                  <a:alpha val="43137"/>
                </a:srgbClr>
              </a:outerShdw>
            </a:effectLst>
            <a:latin typeface="+mn-lt"/>
          </a:endParaRPr>
        </a:p>
      </dgm:t>
    </dgm:pt>
    <dgm:pt modelId="{8FDDE93B-2550-44A8-9E87-26D4213772BD}" type="parTrans" cxnId="{7F4062E4-DDD6-4E4E-B165-1EF5FF7BB1F7}">
      <dgm:prSet/>
      <dgm:spPr/>
      <dgm:t>
        <a:bodyPr/>
        <a:lstStyle/>
        <a:p>
          <a:endParaRPr lang="ru-RU">
            <a:effectLst>
              <a:outerShdw blurRad="38100" dist="38100" dir="2700000" algn="tl">
                <a:srgbClr val="000000">
                  <a:alpha val="43137"/>
                </a:srgbClr>
              </a:outerShdw>
            </a:effectLst>
            <a:latin typeface="+mn-lt"/>
          </a:endParaRPr>
        </a:p>
      </dgm:t>
    </dgm:pt>
    <dgm:pt modelId="{072BFD1E-210D-44CD-B27C-159D34344382}" type="sibTrans" cxnId="{7F4062E4-DDD6-4E4E-B165-1EF5FF7BB1F7}">
      <dgm:prSet/>
      <dgm:spPr/>
      <dgm:t>
        <a:bodyPr/>
        <a:lstStyle/>
        <a:p>
          <a:endParaRPr lang="ru-RU">
            <a:effectLst>
              <a:outerShdw blurRad="38100" dist="38100" dir="2700000" algn="tl">
                <a:srgbClr val="000000">
                  <a:alpha val="43137"/>
                </a:srgbClr>
              </a:outerShdw>
            </a:effectLst>
            <a:latin typeface="+mn-lt"/>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787307" custScaleY="436904" custLinFactY="-77100" custLinFactNeighborY="-100000">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7"/>
      <dgm:spPr/>
      <dgm:t>
        <a:bodyPr/>
        <a:lstStyle/>
        <a:p>
          <a:endParaRPr lang="en-US"/>
        </a:p>
      </dgm:t>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7" custScaleX="105927">
        <dgm:presLayoutVars>
          <dgm:chPref val="3"/>
        </dgm:presLayoutVars>
      </dgm:prSet>
      <dgm:spPr/>
      <dgm:t>
        <a:bodyPr/>
        <a:lstStyle/>
        <a:p>
          <a:endParaRPr lang="ru-RU"/>
        </a:p>
      </dgm:t>
    </dgm:pt>
    <dgm:pt modelId="{44DDCDE7-09CF-47C6-B62A-7F5325D14F34}" type="pres">
      <dgm:prSet presAssocID="{7D8E28B0-35D5-47DC-AD4A-816E12D3FE42}" presName="rootConnector" presStyleLbl="node2" presStyleIdx="0" presStyleCnt="7"/>
      <dgm:spPr/>
      <dgm:t>
        <a:bodyPr/>
        <a:lstStyle/>
        <a:p>
          <a:endParaRPr lang="en-US"/>
        </a:p>
      </dgm:t>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E6B13CB7-3E79-4676-AD80-8E8A036E6244}" type="pres">
      <dgm:prSet presAssocID="{FE11FE05-DE8A-4372-858A-309287C5BAF0}" presName="Name37" presStyleLbl="parChTrans1D2" presStyleIdx="1" presStyleCnt="7"/>
      <dgm:spPr/>
      <dgm:t>
        <a:bodyPr/>
        <a:lstStyle/>
        <a:p>
          <a:endParaRPr lang="en-US"/>
        </a:p>
      </dgm:t>
    </dgm:pt>
    <dgm:pt modelId="{9472E503-CBEC-4F83-8AA0-5CCD9E18F438}" type="pres">
      <dgm:prSet presAssocID="{19636986-01F8-4F7D-BF10-1335986C0C54}" presName="hierRoot2" presStyleCnt="0">
        <dgm:presLayoutVars>
          <dgm:hierBranch val="init"/>
        </dgm:presLayoutVars>
      </dgm:prSet>
      <dgm:spPr/>
    </dgm:pt>
    <dgm:pt modelId="{93F857EC-F6A7-4C64-8431-217315784777}" type="pres">
      <dgm:prSet presAssocID="{19636986-01F8-4F7D-BF10-1335986C0C54}" presName="rootComposite" presStyleCnt="0"/>
      <dgm:spPr/>
    </dgm:pt>
    <dgm:pt modelId="{84E420A0-A256-4921-9208-2EE4AB412D03}" type="pres">
      <dgm:prSet presAssocID="{19636986-01F8-4F7D-BF10-1335986C0C54}" presName="rootText" presStyleLbl="node2" presStyleIdx="1" presStyleCnt="7" custScaleX="112818" custScaleY="100000" custLinFactNeighborX="-4111">
        <dgm:presLayoutVars>
          <dgm:chPref val="3"/>
        </dgm:presLayoutVars>
      </dgm:prSet>
      <dgm:spPr/>
      <dgm:t>
        <a:bodyPr/>
        <a:lstStyle/>
        <a:p>
          <a:endParaRPr lang="ru-RU"/>
        </a:p>
      </dgm:t>
    </dgm:pt>
    <dgm:pt modelId="{6B84DA85-344E-4CD0-8AE8-6490D3C8EBF8}" type="pres">
      <dgm:prSet presAssocID="{19636986-01F8-4F7D-BF10-1335986C0C54}" presName="rootConnector" presStyleLbl="node2" presStyleIdx="1" presStyleCnt="7"/>
      <dgm:spPr/>
      <dgm:t>
        <a:bodyPr/>
        <a:lstStyle/>
        <a:p>
          <a:endParaRPr lang="en-US"/>
        </a:p>
      </dgm:t>
    </dgm:pt>
    <dgm:pt modelId="{050357E4-653D-4D07-A9CD-929595347CA7}" type="pres">
      <dgm:prSet presAssocID="{19636986-01F8-4F7D-BF10-1335986C0C54}" presName="hierChild4" presStyleCnt="0"/>
      <dgm:spPr/>
    </dgm:pt>
    <dgm:pt modelId="{1F1827A6-0265-46D4-8901-3D20A5344464}" type="pres">
      <dgm:prSet presAssocID="{19636986-01F8-4F7D-BF10-1335986C0C54}" presName="hierChild5" presStyleCnt="0"/>
      <dgm:spPr/>
    </dgm:pt>
    <dgm:pt modelId="{C229A09B-647C-47E8-9A0F-D00B4F07FAFA}" type="pres">
      <dgm:prSet presAssocID="{8E24D720-6729-4391-A952-656A61A8E594}" presName="Name37" presStyleLbl="parChTrans1D2" presStyleIdx="2" presStyleCnt="7"/>
      <dgm:spPr/>
      <dgm:t>
        <a:bodyPr/>
        <a:lstStyle/>
        <a:p>
          <a:endParaRPr lang="en-US"/>
        </a:p>
      </dgm:t>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2" presStyleCnt="7">
        <dgm:presLayoutVars>
          <dgm:chPref val="3"/>
        </dgm:presLayoutVars>
      </dgm:prSet>
      <dgm:spPr/>
      <dgm:t>
        <a:bodyPr/>
        <a:lstStyle/>
        <a:p>
          <a:endParaRPr lang="ru-RU"/>
        </a:p>
      </dgm:t>
    </dgm:pt>
    <dgm:pt modelId="{E060526D-B4E7-4F06-A75F-E0D132265D19}" type="pres">
      <dgm:prSet presAssocID="{825441E9-6DC7-4977-99BF-8ED48FD3A8F6}" presName="rootConnector" presStyleLbl="node2" presStyleIdx="2" presStyleCnt="7"/>
      <dgm:spPr/>
      <dgm:t>
        <a:bodyPr/>
        <a:lstStyle/>
        <a:p>
          <a:endParaRPr lang="en-US"/>
        </a:p>
      </dgm:t>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6718E8BE-5849-40D7-A7C5-98B87129B6B7}" type="pres">
      <dgm:prSet presAssocID="{F8075C85-9D5E-4A85-8DC8-85E697485CDB}" presName="Name37" presStyleLbl="parChTrans1D2" presStyleIdx="3" presStyleCnt="7"/>
      <dgm:spPr/>
      <dgm:t>
        <a:bodyPr/>
        <a:lstStyle/>
        <a:p>
          <a:endParaRPr lang="en-US"/>
        </a:p>
      </dgm:t>
    </dgm:pt>
    <dgm:pt modelId="{E34C2CB9-3876-48C3-B95A-1AD1F406FDC0}" type="pres">
      <dgm:prSet presAssocID="{E9D845C0-A0D0-4622-BD55-5CCF9E32E7BD}" presName="hierRoot2" presStyleCnt="0">
        <dgm:presLayoutVars>
          <dgm:hierBranch val="init"/>
        </dgm:presLayoutVars>
      </dgm:prSet>
      <dgm:spPr/>
    </dgm:pt>
    <dgm:pt modelId="{84EE409A-2819-4661-843E-92A9F880205F}" type="pres">
      <dgm:prSet presAssocID="{E9D845C0-A0D0-4622-BD55-5CCF9E32E7BD}" presName="rootComposite" presStyleCnt="0"/>
      <dgm:spPr/>
    </dgm:pt>
    <dgm:pt modelId="{FED8D7BF-B827-4074-8172-A4C41E5F8E8B}" type="pres">
      <dgm:prSet presAssocID="{E9D845C0-A0D0-4622-BD55-5CCF9E32E7BD}" presName="rootText" presStyleLbl="node2" presStyleIdx="3" presStyleCnt="7">
        <dgm:presLayoutVars>
          <dgm:chPref val="3"/>
        </dgm:presLayoutVars>
      </dgm:prSet>
      <dgm:spPr/>
      <dgm:t>
        <a:bodyPr/>
        <a:lstStyle/>
        <a:p>
          <a:endParaRPr lang="ru-RU"/>
        </a:p>
      </dgm:t>
    </dgm:pt>
    <dgm:pt modelId="{5D901107-B9FB-4AED-A6D3-114E422C1C2F}" type="pres">
      <dgm:prSet presAssocID="{E9D845C0-A0D0-4622-BD55-5CCF9E32E7BD}" presName="rootConnector" presStyleLbl="node2" presStyleIdx="3" presStyleCnt="7"/>
      <dgm:spPr/>
      <dgm:t>
        <a:bodyPr/>
        <a:lstStyle/>
        <a:p>
          <a:endParaRPr lang="ru-RU"/>
        </a:p>
      </dgm:t>
    </dgm:pt>
    <dgm:pt modelId="{A5292725-40BF-48A3-842A-5B01C1C818FB}" type="pres">
      <dgm:prSet presAssocID="{E9D845C0-A0D0-4622-BD55-5CCF9E32E7BD}" presName="hierChild4" presStyleCnt="0"/>
      <dgm:spPr/>
    </dgm:pt>
    <dgm:pt modelId="{8ADFA64C-C248-4EF7-9A3C-BB02486CC60A}" type="pres">
      <dgm:prSet presAssocID="{E9D845C0-A0D0-4622-BD55-5CCF9E32E7BD}" presName="hierChild5" presStyleCnt="0"/>
      <dgm:spPr/>
    </dgm:pt>
    <dgm:pt modelId="{45224D7E-FC85-4095-A457-9E6FDF5D0D31}" type="pres">
      <dgm:prSet presAssocID="{55C6145F-D09B-4C7F-B7BB-06E22B1390ED}" presName="Name37" presStyleLbl="parChTrans1D2" presStyleIdx="4" presStyleCnt="7"/>
      <dgm:spPr/>
      <dgm:t>
        <a:bodyPr/>
        <a:lstStyle/>
        <a:p>
          <a:endParaRPr lang="en-US"/>
        </a:p>
      </dgm:t>
    </dgm:pt>
    <dgm:pt modelId="{49EDF31C-85DB-4566-BBD9-6A94F665C40C}" type="pres">
      <dgm:prSet presAssocID="{13E03BBC-214B-4A0C-822D-B718CCC0800B}" presName="hierRoot2" presStyleCnt="0">
        <dgm:presLayoutVars>
          <dgm:hierBranch val="init"/>
        </dgm:presLayoutVars>
      </dgm:prSet>
      <dgm:spPr/>
    </dgm:pt>
    <dgm:pt modelId="{293D2599-36D8-48A3-9131-9017582EEB38}" type="pres">
      <dgm:prSet presAssocID="{13E03BBC-214B-4A0C-822D-B718CCC0800B}" presName="rootComposite" presStyleCnt="0"/>
      <dgm:spPr/>
    </dgm:pt>
    <dgm:pt modelId="{164A0288-4618-4FFB-AB8C-2ED368CBA25C}" type="pres">
      <dgm:prSet presAssocID="{13E03BBC-214B-4A0C-822D-B718CCC0800B}" presName="rootText" presStyleLbl="node2" presStyleIdx="4" presStyleCnt="7">
        <dgm:presLayoutVars>
          <dgm:chPref val="3"/>
        </dgm:presLayoutVars>
      </dgm:prSet>
      <dgm:spPr/>
      <dgm:t>
        <a:bodyPr/>
        <a:lstStyle/>
        <a:p>
          <a:endParaRPr lang="ru-RU"/>
        </a:p>
      </dgm:t>
    </dgm:pt>
    <dgm:pt modelId="{1E7C7977-4C5B-458E-8A76-745582177437}" type="pres">
      <dgm:prSet presAssocID="{13E03BBC-214B-4A0C-822D-B718CCC0800B}" presName="rootConnector" presStyleLbl="node2" presStyleIdx="4" presStyleCnt="7"/>
      <dgm:spPr/>
      <dgm:t>
        <a:bodyPr/>
        <a:lstStyle/>
        <a:p>
          <a:endParaRPr lang="ru-RU"/>
        </a:p>
      </dgm:t>
    </dgm:pt>
    <dgm:pt modelId="{948D2991-7CDF-4F02-A05B-455EC38BAE44}" type="pres">
      <dgm:prSet presAssocID="{13E03BBC-214B-4A0C-822D-B718CCC0800B}" presName="hierChild4" presStyleCnt="0"/>
      <dgm:spPr/>
    </dgm:pt>
    <dgm:pt modelId="{3C55D2E7-3FDD-4892-90A5-CAF5C80A684E}" type="pres">
      <dgm:prSet presAssocID="{13E03BBC-214B-4A0C-822D-B718CCC0800B}" presName="hierChild5" presStyleCnt="0"/>
      <dgm:spPr/>
    </dgm:pt>
    <dgm:pt modelId="{50ADEDF8-C3FA-4663-B347-2CF6BB8184C6}" type="pres">
      <dgm:prSet presAssocID="{4E6AEF16-7E97-4942-9165-5942DF441B15}" presName="Name37" presStyleLbl="parChTrans1D2" presStyleIdx="5" presStyleCnt="7"/>
      <dgm:spPr/>
      <dgm:t>
        <a:bodyPr/>
        <a:lstStyle/>
        <a:p>
          <a:endParaRPr lang="en-US"/>
        </a:p>
      </dgm:t>
    </dgm:pt>
    <dgm:pt modelId="{234CB3B5-5F9C-447E-A910-6EC1020929B4}" type="pres">
      <dgm:prSet presAssocID="{27F3BED2-C5C0-4BDC-8591-17EC9D9566EE}" presName="hierRoot2" presStyleCnt="0">
        <dgm:presLayoutVars>
          <dgm:hierBranch val="init"/>
        </dgm:presLayoutVars>
      </dgm:prSet>
      <dgm:spPr/>
    </dgm:pt>
    <dgm:pt modelId="{502D16DE-F56E-4B46-9F4F-CE61828FF5D5}" type="pres">
      <dgm:prSet presAssocID="{27F3BED2-C5C0-4BDC-8591-17EC9D9566EE}" presName="rootComposite" presStyleCnt="0"/>
      <dgm:spPr/>
    </dgm:pt>
    <dgm:pt modelId="{86CEF78A-6378-41BA-BD54-55C9BD7A1F19}" type="pres">
      <dgm:prSet presAssocID="{27F3BED2-C5C0-4BDC-8591-17EC9D9566EE}" presName="rootText" presStyleLbl="node2" presStyleIdx="5" presStyleCnt="7" custScaleX="123671">
        <dgm:presLayoutVars>
          <dgm:chPref val="3"/>
        </dgm:presLayoutVars>
      </dgm:prSet>
      <dgm:spPr/>
      <dgm:t>
        <a:bodyPr/>
        <a:lstStyle/>
        <a:p>
          <a:endParaRPr lang="ru-RU"/>
        </a:p>
      </dgm:t>
    </dgm:pt>
    <dgm:pt modelId="{C47341F4-B8A0-45AB-82D8-7A5ACA642AEB}" type="pres">
      <dgm:prSet presAssocID="{27F3BED2-C5C0-4BDC-8591-17EC9D9566EE}" presName="rootConnector" presStyleLbl="node2" presStyleIdx="5" presStyleCnt="7"/>
      <dgm:spPr/>
      <dgm:t>
        <a:bodyPr/>
        <a:lstStyle/>
        <a:p>
          <a:endParaRPr lang="ru-RU"/>
        </a:p>
      </dgm:t>
    </dgm:pt>
    <dgm:pt modelId="{D44EA594-D768-4E21-8366-7C01A2E27EC6}" type="pres">
      <dgm:prSet presAssocID="{27F3BED2-C5C0-4BDC-8591-17EC9D9566EE}" presName="hierChild4" presStyleCnt="0"/>
      <dgm:spPr/>
    </dgm:pt>
    <dgm:pt modelId="{23B9101C-62AF-4A03-A9AE-35402040E746}" type="pres">
      <dgm:prSet presAssocID="{27F3BED2-C5C0-4BDC-8591-17EC9D9566EE}" presName="hierChild5" presStyleCnt="0"/>
      <dgm:spPr/>
    </dgm:pt>
    <dgm:pt modelId="{F8517DC2-C05E-47B7-B37E-389BECC40855}" type="pres">
      <dgm:prSet presAssocID="{8FDDE93B-2550-44A8-9E87-26D4213772BD}" presName="Name37" presStyleLbl="parChTrans1D2" presStyleIdx="6" presStyleCnt="7"/>
      <dgm:spPr/>
      <dgm:t>
        <a:bodyPr/>
        <a:lstStyle/>
        <a:p>
          <a:endParaRPr lang="en-US"/>
        </a:p>
      </dgm:t>
    </dgm:pt>
    <dgm:pt modelId="{71E2845D-0E9B-4EEC-A1BB-D81F9DE78248}" type="pres">
      <dgm:prSet presAssocID="{02BF9DDD-36F3-4073-94D9-57902BE4B41C}" presName="hierRoot2" presStyleCnt="0">
        <dgm:presLayoutVars>
          <dgm:hierBranch val="init"/>
        </dgm:presLayoutVars>
      </dgm:prSet>
      <dgm:spPr/>
    </dgm:pt>
    <dgm:pt modelId="{F98D420B-30EC-4FBD-821B-A8F446055633}" type="pres">
      <dgm:prSet presAssocID="{02BF9DDD-36F3-4073-94D9-57902BE4B41C}" presName="rootComposite" presStyleCnt="0"/>
      <dgm:spPr/>
    </dgm:pt>
    <dgm:pt modelId="{C1317148-E851-4CEE-B1C5-5ED263A3EB3E}" type="pres">
      <dgm:prSet presAssocID="{02BF9DDD-36F3-4073-94D9-57902BE4B41C}" presName="rootText" presStyleLbl="node2" presStyleIdx="6" presStyleCnt="7">
        <dgm:presLayoutVars>
          <dgm:chPref val="3"/>
        </dgm:presLayoutVars>
      </dgm:prSet>
      <dgm:spPr/>
      <dgm:t>
        <a:bodyPr/>
        <a:lstStyle/>
        <a:p>
          <a:endParaRPr lang="ru-RU"/>
        </a:p>
      </dgm:t>
    </dgm:pt>
    <dgm:pt modelId="{DF05BBC2-4106-4812-85AD-0C94AC0C18E2}" type="pres">
      <dgm:prSet presAssocID="{02BF9DDD-36F3-4073-94D9-57902BE4B41C}" presName="rootConnector" presStyleLbl="node2" presStyleIdx="6" presStyleCnt="7"/>
      <dgm:spPr/>
      <dgm:t>
        <a:bodyPr/>
        <a:lstStyle/>
        <a:p>
          <a:endParaRPr lang="ru-RU"/>
        </a:p>
      </dgm:t>
    </dgm:pt>
    <dgm:pt modelId="{1050624E-E48A-475F-A564-8660DA551313}" type="pres">
      <dgm:prSet presAssocID="{02BF9DDD-36F3-4073-94D9-57902BE4B41C}" presName="hierChild4" presStyleCnt="0"/>
      <dgm:spPr/>
    </dgm:pt>
    <dgm:pt modelId="{D827949B-B2A9-4E30-8A9F-5B81A0B35A6E}" type="pres">
      <dgm:prSet presAssocID="{02BF9DDD-36F3-4073-94D9-57902BE4B41C}" presName="hierChild5" presStyleCnt="0"/>
      <dgm:spPr/>
    </dgm:pt>
    <dgm:pt modelId="{3F94BDFA-0456-4535-AB47-A0D8858D69DE}" type="pres">
      <dgm:prSet presAssocID="{331EE5C1-82E9-4BC2-BB9F-3F866DB71190}" presName="hierChild3" presStyleCnt="0"/>
      <dgm:spPr/>
    </dgm:pt>
  </dgm:ptLst>
  <dgm:cxnLst>
    <dgm:cxn modelId="{9B5852FF-5638-496D-ABD6-23930420369D}" type="presOf" srcId="{E9D845C0-A0D0-4622-BD55-5CCF9E32E7BD}" destId="{5D901107-B9FB-4AED-A6D3-114E422C1C2F}" srcOrd="1" destOrd="0" presId="urn:microsoft.com/office/officeart/2005/8/layout/orgChart1"/>
    <dgm:cxn modelId="{BA9026B8-5597-42DB-8AF7-EFF1531802BA}" srcId="{331EE5C1-82E9-4BC2-BB9F-3F866DB71190}" destId="{13E03BBC-214B-4A0C-822D-B718CCC0800B}" srcOrd="4" destOrd="0" parTransId="{55C6145F-D09B-4C7F-B7BB-06E22B1390ED}" sibTransId="{C12372E0-BA50-43FB-947C-F17BFA644DDE}"/>
    <dgm:cxn modelId="{B53FC1F7-A02F-4658-8403-554B8FAEB80C}" type="presOf" srcId="{02BF9DDD-36F3-4073-94D9-57902BE4B41C}" destId="{C1317148-E851-4CEE-B1C5-5ED263A3EB3E}" srcOrd="0" destOrd="0" presId="urn:microsoft.com/office/officeart/2005/8/layout/orgChart1"/>
    <dgm:cxn modelId="{6BA06A54-A1C3-4B25-9417-D36D703A9B1C}" type="presOf" srcId="{8FDDE93B-2550-44A8-9E87-26D4213772BD}" destId="{F8517DC2-C05E-47B7-B37E-389BECC40855}" srcOrd="0" destOrd="0" presId="urn:microsoft.com/office/officeart/2005/8/layout/orgChart1"/>
    <dgm:cxn modelId="{4DEDCC1A-FE1D-434A-B68E-0E71108DCEC0}" type="presOf" srcId="{F8075C85-9D5E-4A85-8DC8-85E697485CDB}" destId="{6718E8BE-5849-40D7-A7C5-98B87129B6B7}" srcOrd="0" destOrd="0" presId="urn:microsoft.com/office/officeart/2005/8/layout/orgChart1"/>
    <dgm:cxn modelId="{CD02792B-708E-449C-A68B-4737CDD13783}" type="presOf" srcId="{13E03BBC-214B-4A0C-822D-B718CCC0800B}" destId="{164A0288-4618-4FFB-AB8C-2ED368CBA25C}" srcOrd="0" destOrd="0" presId="urn:microsoft.com/office/officeart/2005/8/layout/orgChart1"/>
    <dgm:cxn modelId="{75C7D840-AD69-452D-AF5D-19D9FDB9B452}" type="presOf" srcId="{19636986-01F8-4F7D-BF10-1335986C0C54}" destId="{6B84DA85-344E-4CD0-8AE8-6490D3C8EBF8}" srcOrd="1" destOrd="0" presId="urn:microsoft.com/office/officeart/2005/8/layout/orgChart1"/>
    <dgm:cxn modelId="{000E346A-EC33-40F1-A448-398203AB677B}" type="presOf" srcId="{19636986-01F8-4F7D-BF10-1335986C0C54}" destId="{84E420A0-A256-4921-9208-2EE4AB412D03}" srcOrd="0" destOrd="0" presId="urn:microsoft.com/office/officeart/2005/8/layout/orgChart1"/>
    <dgm:cxn modelId="{1DD135CC-CFA9-41B0-8DCD-0BB27632EFDC}" srcId="{331EE5C1-82E9-4BC2-BB9F-3F866DB71190}" destId="{825441E9-6DC7-4977-99BF-8ED48FD3A8F6}" srcOrd="2" destOrd="0" parTransId="{8E24D720-6729-4391-A952-656A61A8E594}" sibTransId="{A63F75E3-12E2-4F37-A6DE-39DBAA9DBD6A}"/>
    <dgm:cxn modelId="{1DAA6645-7E41-4416-874C-EDA40F75FF7B}" type="presOf" srcId="{8E24D720-6729-4391-A952-656A61A8E594}" destId="{C229A09B-647C-47E8-9A0F-D00B4F07FAFA}" srcOrd="0" destOrd="0" presId="urn:microsoft.com/office/officeart/2005/8/layout/orgChart1"/>
    <dgm:cxn modelId="{E1D7065F-A1B0-44EE-9EBF-A711ABBB0CE0}" type="presOf" srcId="{7D8E28B0-35D5-47DC-AD4A-816E12D3FE42}" destId="{0D6E9373-81B9-469B-92DE-B1599713F523}" srcOrd="0" destOrd="0" presId="urn:microsoft.com/office/officeart/2005/8/layout/orgChart1"/>
    <dgm:cxn modelId="{089E25B2-4AD0-49F5-8164-99BDB0B22656}" type="presOf" srcId="{825441E9-6DC7-4977-99BF-8ED48FD3A8F6}" destId="{E060526D-B4E7-4F06-A75F-E0D132265D19}" srcOrd="1" destOrd="0" presId="urn:microsoft.com/office/officeart/2005/8/layout/orgChart1"/>
    <dgm:cxn modelId="{D184C9F4-97A6-4701-AE02-C2849CEE66D2}" srcId="{331EE5C1-82E9-4BC2-BB9F-3F866DB71190}" destId="{19636986-01F8-4F7D-BF10-1335986C0C54}" srcOrd="1" destOrd="0" parTransId="{FE11FE05-DE8A-4372-858A-309287C5BAF0}" sibTransId="{691904F5-D991-4228-A740-34B5DA9E81A7}"/>
    <dgm:cxn modelId="{1C56876E-1B34-4DB5-AF4C-961323ABC134}" type="presOf" srcId="{27F3BED2-C5C0-4BDC-8591-17EC9D9566EE}" destId="{86CEF78A-6378-41BA-BD54-55C9BD7A1F19}" srcOrd="0" destOrd="0" presId="urn:microsoft.com/office/officeart/2005/8/layout/orgChart1"/>
    <dgm:cxn modelId="{FC85616B-E38B-4DA8-8988-FBFC9AB79D8C}" type="presOf" srcId="{F24DD8A1-342D-4AD2-A35E-26ED79AC2FD6}" destId="{78AA9221-4E86-4DBB-ACE8-A1FDB23988E3}" srcOrd="0" destOrd="0" presId="urn:microsoft.com/office/officeart/2005/8/layout/orgChart1"/>
    <dgm:cxn modelId="{D6116531-EC98-404D-93C1-98367EF33F4B}" type="presOf" srcId="{FE11FE05-DE8A-4372-858A-309287C5BAF0}" destId="{E6B13CB7-3E79-4676-AD80-8E8A036E6244}" srcOrd="0" destOrd="0" presId="urn:microsoft.com/office/officeart/2005/8/layout/orgChart1"/>
    <dgm:cxn modelId="{B647D0FF-B922-49BC-9459-A789978F2EAE}" type="presOf" srcId="{4E6AEF16-7E97-4942-9165-5942DF441B15}" destId="{50ADEDF8-C3FA-4663-B347-2CF6BB8184C6}"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EEC0E6D2-C129-4AA8-8913-5D79E9DC5AB0}" type="presOf" srcId="{331EE5C1-82E9-4BC2-BB9F-3F866DB71190}" destId="{D175B5E4-70B3-4AF6-AE0F-340086F90F4D}" srcOrd="0" destOrd="0" presId="urn:microsoft.com/office/officeart/2005/8/layout/orgChart1"/>
    <dgm:cxn modelId="{C55BC98B-75E1-4AE4-B3A8-63B369FB7083}" type="presOf" srcId="{02BF9DDD-36F3-4073-94D9-57902BE4B41C}" destId="{DF05BBC2-4106-4812-85AD-0C94AC0C18E2}" srcOrd="1" destOrd="0" presId="urn:microsoft.com/office/officeart/2005/8/layout/orgChart1"/>
    <dgm:cxn modelId="{AE14F5DC-5677-4DC0-9EC5-78D7991742EE}" srcId="{331EE5C1-82E9-4BC2-BB9F-3F866DB71190}" destId="{7D8E28B0-35D5-47DC-AD4A-816E12D3FE42}" srcOrd="0" destOrd="0" parTransId="{F24DD8A1-342D-4AD2-A35E-26ED79AC2FD6}" sibTransId="{26843E57-579A-4EFE-BB43-D9B260AA2223}"/>
    <dgm:cxn modelId="{989B77D1-D837-4505-B8FC-341CD142D073}" type="presOf" srcId="{825441E9-6DC7-4977-99BF-8ED48FD3A8F6}" destId="{6D590F2F-00B0-458C-9B98-F6AADCA65099}" srcOrd="0"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8199E95A-35AF-4C1B-AA03-710E98775B83}" srcId="{331EE5C1-82E9-4BC2-BB9F-3F866DB71190}" destId="{27F3BED2-C5C0-4BDC-8591-17EC9D9566EE}" srcOrd="5" destOrd="0" parTransId="{4E6AEF16-7E97-4942-9165-5942DF441B15}" sibTransId="{08869B87-B485-4B9D-9F54-25DA014DC717}"/>
    <dgm:cxn modelId="{6F887861-3678-424B-B2DF-313C236CC106}" type="presOf" srcId="{27F3BED2-C5C0-4BDC-8591-17EC9D9566EE}" destId="{C47341F4-B8A0-45AB-82D8-7A5ACA642AEB}" srcOrd="1" destOrd="0" presId="urn:microsoft.com/office/officeart/2005/8/layout/orgChart1"/>
    <dgm:cxn modelId="{32D0014D-4E4C-43F0-96EF-A36D8FD10537}" type="presOf" srcId="{13E03BBC-214B-4A0C-822D-B718CCC0800B}" destId="{1E7C7977-4C5B-458E-8A76-745582177437}" srcOrd="1" destOrd="0" presId="urn:microsoft.com/office/officeart/2005/8/layout/orgChart1"/>
    <dgm:cxn modelId="{3B4A7E7B-6979-4EF1-8D91-9BED7CFDD28E}" type="presOf" srcId="{4EBD156C-6989-484A-8BE3-4434615CB9A4}" destId="{58AADA66-6A36-48CA-84B4-76FF5037F1EA}" srcOrd="0" destOrd="0" presId="urn:microsoft.com/office/officeart/2005/8/layout/orgChart1"/>
    <dgm:cxn modelId="{7F4062E4-DDD6-4E4E-B165-1EF5FF7BB1F7}" srcId="{331EE5C1-82E9-4BC2-BB9F-3F866DB71190}" destId="{02BF9DDD-36F3-4073-94D9-57902BE4B41C}" srcOrd="6" destOrd="0" parTransId="{8FDDE93B-2550-44A8-9E87-26D4213772BD}" sibTransId="{072BFD1E-210D-44CD-B27C-159D34344382}"/>
    <dgm:cxn modelId="{5B46B45B-AD62-4FF0-8FD5-08851024A646}" type="presOf" srcId="{E9D845C0-A0D0-4622-BD55-5CCF9E32E7BD}" destId="{FED8D7BF-B827-4074-8172-A4C41E5F8E8B}" srcOrd="0" destOrd="0" presId="urn:microsoft.com/office/officeart/2005/8/layout/orgChart1"/>
    <dgm:cxn modelId="{47FD90F4-5789-4FBC-8962-6473568C4946}" type="presOf" srcId="{55C6145F-D09B-4C7F-B7BB-06E22B1390ED}" destId="{45224D7E-FC85-4095-A457-9E6FDF5D0D31}" srcOrd="0" destOrd="0" presId="urn:microsoft.com/office/officeart/2005/8/layout/orgChart1"/>
    <dgm:cxn modelId="{D967BFB6-1904-4A1C-8D30-A806E4FAE2C7}" type="presOf" srcId="{7D8E28B0-35D5-47DC-AD4A-816E12D3FE42}" destId="{44DDCDE7-09CF-47C6-B62A-7F5325D14F34}" srcOrd="1" destOrd="0" presId="urn:microsoft.com/office/officeart/2005/8/layout/orgChart1"/>
    <dgm:cxn modelId="{D48AD5E3-8BE6-41B9-8EA0-C5D32CDCD823}" srcId="{331EE5C1-82E9-4BC2-BB9F-3F866DB71190}" destId="{E9D845C0-A0D0-4622-BD55-5CCF9E32E7BD}" srcOrd="3" destOrd="0" parTransId="{F8075C85-9D5E-4A85-8DC8-85E697485CDB}" sibTransId="{04CC5F46-FFC1-4827-8AB8-FEDD5ACE5DE5}"/>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C137D56A-3D2F-4104-8AA4-C470712FD60A}" type="presParOf" srcId="{AD3C9038-1E2F-4C04-AFD0-EB18645F2C31}" destId="{78AA9221-4E86-4DBB-ACE8-A1FDB23988E3}" srcOrd="0" destOrd="0" presId="urn:microsoft.com/office/officeart/2005/8/layout/orgChart1"/>
    <dgm:cxn modelId="{DE039E7A-C507-4AF0-B1E4-79388FD5E132}" type="presParOf" srcId="{AD3C9038-1E2F-4C04-AFD0-EB18645F2C31}" destId="{C1916D1E-EA7F-41EE-92EA-D29CBC408879}" srcOrd="1" destOrd="0" presId="urn:microsoft.com/office/officeart/2005/8/layout/orgChart1"/>
    <dgm:cxn modelId="{9F7D2D14-C56D-482D-9051-7AD2F31008F0}" type="presParOf" srcId="{C1916D1E-EA7F-41EE-92EA-D29CBC408879}" destId="{AE861D31-0629-4EA9-85D2-971AF168FD7A}" srcOrd="0" destOrd="0" presId="urn:microsoft.com/office/officeart/2005/8/layout/orgChart1"/>
    <dgm:cxn modelId="{AF81A43D-9183-4F76-B844-D663BC109D73}" type="presParOf" srcId="{AE861D31-0629-4EA9-85D2-971AF168FD7A}" destId="{0D6E9373-81B9-469B-92DE-B1599713F523}" srcOrd="0" destOrd="0" presId="urn:microsoft.com/office/officeart/2005/8/layout/orgChart1"/>
    <dgm:cxn modelId="{69E0E618-B4E5-4942-8B45-FF9064B1436D}" type="presParOf" srcId="{AE861D31-0629-4EA9-85D2-971AF168FD7A}" destId="{44DDCDE7-09CF-47C6-B62A-7F5325D14F34}" srcOrd="1" destOrd="0" presId="urn:microsoft.com/office/officeart/2005/8/layout/orgChart1"/>
    <dgm:cxn modelId="{3D593E4F-FA3B-4680-BA47-39344A28C768}" type="presParOf" srcId="{C1916D1E-EA7F-41EE-92EA-D29CBC408879}" destId="{FF703F21-AF8D-4549-B0F3-326C98731C8D}" srcOrd="1" destOrd="0" presId="urn:microsoft.com/office/officeart/2005/8/layout/orgChart1"/>
    <dgm:cxn modelId="{598B13BC-564C-4B7F-889C-D1FE2048DC74}" type="presParOf" srcId="{C1916D1E-EA7F-41EE-92EA-D29CBC408879}" destId="{281B785F-0FB9-4639-832B-3E6767325A00}" srcOrd="2" destOrd="0" presId="urn:microsoft.com/office/officeart/2005/8/layout/orgChart1"/>
    <dgm:cxn modelId="{2F6FB553-F5F7-4B67-9ADD-8164D31440AA}" type="presParOf" srcId="{AD3C9038-1E2F-4C04-AFD0-EB18645F2C31}" destId="{E6B13CB7-3E79-4676-AD80-8E8A036E6244}" srcOrd="2" destOrd="0" presId="urn:microsoft.com/office/officeart/2005/8/layout/orgChart1"/>
    <dgm:cxn modelId="{E835AF67-F79F-4D89-9763-CA2A09AF8ED6}" type="presParOf" srcId="{AD3C9038-1E2F-4C04-AFD0-EB18645F2C31}" destId="{9472E503-CBEC-4F83-8AA0-5CCD9E18F438}" srcOrd="3" destOrd="0" presId="urn:microsoft.com/office/officeart/2005/8/layout/orgChart1"/>
    <dgm:cxn modelId="{CFFC9B97-2387-4B05-82B2-5776A565D04B}" type="presParOf" srcId="{9472E503-CBEC-4F83-8AA0-5CCD9E18F438}" destId="{93F857EC-F6A7-4C64-8431-217315784777}" srcOrd="0" destOrd="0" presId="urn:microsoft.com/office/officeart/2005/8/layout/orgChart1"/>
    <dgm:cxn modelId="{EAF2A381-30C0-4E40-A7B5-9C526C7A59C7}" type="presParOf" srcId="{93F857EC-F6A7-4C64-8431-217315784777}" destId="{84E420A0-A256-4921-9208-2EE4AB412D03}" srcOrd="0" destOrd="0" presId="urn:microsoft.com/office/officeart/2005/8/layout/orgChart1"/>
    <dgm:cxn modelId="{CA2428A8-9B5D-423C-9BA4-93CB8CBC6C75}" type="presParOf" srcId="{93F857EC-F6A7-4C64-8431-217315784777}" destId="{6B84DA85-344E-4CD0-8AE8-6490D3C8EBF8}" srcOrd="1" destOrd="0" presId="urn:microsoft.com/office/officeart/2005/8/layout/orgChart1"/>
    <dgm:cxn modelId="{7A0F168A-0E57-4472-B85F-3EB195290162}" type="presParOf" srcId="{9472E503-CBEC-4F83-8AA0-5CCD9E18F438}" destId="{050357E4-653D-4D07-A9CD-929595347CA7}" srcOrd="1" destOrd="0" presId="urn:microsoft.com/office/officeart/2005/8/layout/orgChart1"/>
    <dgm:cxn modelId="{C3203C62-DE9F-4440-A1C3-33AF98BCD8E2}" type="presParOf" srcId="{9472E503-CBEC-4F83-8AA0-5CCD9E18F438}" destId="{1F1827A6-0265-46D4-8901-3D20A5344464}" srcOrd="2" destOrd="0" presId="urn:microsoft.com/office/officeart/2005/8/layout/orgChart1"/>
    <dgm:cxn modelId="{0712F3F8-0BAA-4AF6-BAD6-D42F8AE66420}" type="presParOf" srcId="{AD3C9038-1E2F-4C04-AFD0-EB18645F2C31}" destId="{C229A09B-647C-47E8-9A0F-D00B4F07FAFA}" srcOrd="4" destOrd="0" presId="urn:microsoft.com/office/officeart/2005/8/layout/orgChart1"/>
    <dgm:cxn modelId="{95DFBEE5-2537-498E-8CED-A70C8F572D71}" type="presParOf" srcId="{AD3C9038-1E2F-4C04-AFD0-EB18645F2C31}" destId="{940B7E6F-56F5-4E31-9763-C41F93887E3A}" srcOrd="5" destOrd="0" presId="urn:microsoft.com/office/officeart/2005/8/layout/orgChart1"/>
    <dgm:cxn modelId="{5EE10451-1310-447C-93B6-827F855F872B}" type="presParOf" srcId="{940B7E6F-56F5-4E31-9763-C41F93887E3A}" destId="{9EDE09A4-BB58-4AEF-998D-86C30C3CD3E0}" srcOrd="0" destOrd="0" presId="urn:microsoft.com/office/officeart/2005/8/layout/orgChart1"/>
    <dgm:cxn modelId="{89A4C48D-9BE3-4C30-A672-36D9FB610806}" type="presParOf" srcId="{9EDE09A4-BB58-4AEF-998D-86C30C3CD3E0}" destId="{6D590F2F-00B0-458C-9B98-F6AADCA65099}" srcOrd="0" destOrd="0" presId="urn:microsoft.com/office/officeart/2005/8/layout/orgChart1"/>
    <dgm:cxn modelId="{370B0BAE-C2D8-46DE-84A2-F4272CCC4559}" type="presParOf" srcId="{9EDE09A4-BB58-4AEF-998D-86C30C3CD3E0}" destId="{E060526D-B4E7-4F06-A75F-E0D132265D19}" srcOrd="1" destOrd="0" presId="urn:microsoft.com/office/officeart/2005/8/layout/orgChart1"/>
    <dgm:cxn modelId="{853248E5-1C56-4A73-8037-799DE0D2413D}" type="presParOf" srcId="{940B7E6F-56F5-4E31-9763-C41F93887E3A}" destId="{B572D5DA-F248-419F-BE79-59EBCEEAAD74}" srcOrd="1" destOrd="0" presId="urn:microsoft.com/office/officeart/2005/8/layout/orgChart1"/>
    <dgm:cxn modelId="{BD334C8D-6B26-4BDF-A53B-3E3254D34524}" type="presParOf" srcId="{940B7E6F-56F5-4E31-9763-C41F93887E3A}" destId="{1E2119C4-24B3-41D6-ADD0-050FF2063060}" srcOrd="2" destOrd="0" presId="urn:microsoft.com/office/officeart/2005/8/layout/orgChart1"/>
    <dgm:cxn modelId="{DCB344EB-C93C-4F3A-A893-0C70865097E4}" type="presParOf" srcId="{AD3C9038-1E2F-4C04-AFD0-EB18645F2C31}" destId="{6718E8BE-5849-40D7-A7C5-98B87129B6B7}" srcOrd="6" destOrd="0" presId="urn:microsoft.com/office/officeart/2005/8/layout/orgChart1"/>
    <dgm:cxn modelId="{17074549-BBEA-4FA7-A23E-5116CC2725D8}" type="presParOf" srcId="{AD3C9038-1E2F-4C04-AFD0-EB18645F2C31}" destId="{E34C2CB9-3876-48C3-B95A-1AD1F406FDC0}" srcOrd="7" destOrd="0" presId="urn:microsoft.com/office/officeart/2005/8/layout/orgChart1"/>
    <dgm:cxn modelId="{D290D43E-4F7F-493D-ACA5-6A5ACA1387FF}" type="presParOf" srcId="{E34C2CB9-3876-48C3-B95A-1AD1F406FDC0}" destId="{84EE409A-2819-4661-843E-92A9F880205F}" srcOrd="0" destOrd="0" presId="urn:microsoft.com/office/officeart/2005/8/layout/orgChart1"/>
    <dgm:cxn modelId="{B02BFD90-0553-4EB2-BE70-645230BFC6FA}" type="presParOf" srcId="{84EE409A-2819-4661-843E-92A9F880205F}" destId="{FED8D7BF-B827-4074-8172-A4C41E5F8E8B}" srcOrd="0" destOrd="0" presId="urn:microsoft.com/office/officeart/2005/8/layout/orgChart1"/>
    <dgm:cxn modelId="{CA99956E-7F39-48AC-8E91-227C70D6B2B5}" type="presParOf" srcId="{84EE409A-2819-4661-843E-92A9F880205F}" destId="{5D901107-B9FB-4AED-A6D3-114E422C1C2F}" srcOrd="1" destOrd="0" presId="urn:microsoft.com/office/officeart/2005/8/layout/orgChart1"/>
    <dgm:cxn modelId="{2C9FE6E5-D1C0-4AF5-BF0D-D08BCB4736D1}" type="presParOf" srcId="{E34C2CB9-3876-48C3-B95A-1AD1F406FDC0}" destId="{A5292725-40BF-48A3-842A-5B01C1C818FB}" srcOrd="1" destOrd="0" presId="urn:microsoft.com/office/officeart/2005/8/layout/orgChart1"/>
    <dgm:cxn modelId="{F5D8493A-771F-4BC8-916E-E12F8B44952C}" type="presParOf" srcId="{E34C2CB9-3876-48C3-B95A-1AD1F406FDC0}" destId="{8ADFA64C-C248-4EF7-9A3C-BB02486CC60A}" srcOrd="2" destOrd="0" presId="urn:microsoft.com/office/officeart/2005/8/layout/orgChart1"/>
    <dgm:cxn modelId="{9491F707-B6CC-4788-9D29-1C9FAC2AD709}" type="presParOf" srcId="{AD3C9038-1E2F-4C04-AFD0-EB18645F2C31}" destId="{45224D7E-FC85-4095-A457-9E6FDF5D0D31}" srcOrd="8" destOrd="0" presId="urn:microsoft.com/office/officeart/2005/8/layout/orgChart1"/>
    <dgm:cxn modelId="{2BFA8441-7D14-409B-97EF-D9288EF9D333}" type="presParOf" srcId="{AD3C9038-1E2F-4C04-AFD0-EB18645F2C31}" destId="{49EDF31C-85DB-4566-BBD9-6A94F665C40C}" srcOrd="9" destOrd="0" presId="urn:microsoft.com/office/officeart/2005/8/layout/orgChart1"/>
    <dgm:cxn modelId="{66B17F5E-9FBB-431F-AEB8-D675A8D3EE7F}" type="presParOf" srcId="{49EDF31C-85DB-4566-BBD9-6A94F665C40C}" destId="{293D2599-36D8-48A3-9131-9017582EEB38}" srcOrd="0" destOrd="0" presId="urn:microsoft.com/office/officeart/2005/8/layout/orgChart1"/>
    <dgm:cxn modelId="{1E0FE3D9-D89F-485D-A381-F6141511A84E}" type="presParOf" srcId="{293D2599-36D8-48A3-9131-9017582EEB38}" destId="{164A0288-4618-4FFB-AB8C-2ED368CBA25C}" srcOrd="0" destOrd="0" presId="urn:microsoft.com/office/officeart/2005/8/layout/orgChart1"/>
    <dgm:cxn modelId="{3E98E74A-BA74-4FF7-90EE-023FB857F713}" type="presParOf" srcId="{293D2599-36D8-48A3-9131-9017582EEB38}" destId="{1E7C7977-4C5B-458E-8A76-745582177437}" srcOrd="1" destOrd="0" presId="urn:microsoft.com/office/officeart/2005/8/layout/orgChart1"/>
    <dgm:cxn modelId="{D710D796-7694-4E19-9921-050664413810}" type="presParOf" srcId="{49EDF31C-85DB-4566-BBD9-6A94F665C40C}" destId="{948D2991-7CDF-4F02-A05B-455EC38BAE44}" srcOrd="1" destOrd="0" presId="urn:microsoft.com/office/officeart/2005/8/layout/orgChart1"/>
    <dgm:cxn modelId="{F1ECECE1-5051-493B-A33A-EFBCE07968C9}" type="presParOf" srcId="{49EDF31C-85DB-4566-BBD9-6A94F665C40C}" destId="{3C55D2E7-3FDD-4892-90A5-CAF5C80A684E}" srcOrd="2" destOrd="0" presId="urn:microsoft.com/office/officeart/2005/8/layout/orgChart1"/>
    <dgm:cxn modelId="{DF0CA943-628D-4F78-B7EF-BFDD7324CD25}" type="presParOf" srcId="{AD3C9038-1E2F-4C04-AFD0-EB18645F2C31}" destId="{50ADEDF8-C3FA-4663-B347-2CF6BB8184C6}" srcOrd="10" destOrd="0" presId="urn:microsoft.com/office/officeart/2005/8/layout/orgChart1"/>
    <dgm:cxn modelId="{76368C5F-CA3E-4614-90AE-A03A3819AE49}" type="presParOf" srcId="{AD3C9038-1E2F-4C04-AFD0-EB18645F2C31}" destId="{234CB3B5-5F9C-447E-A910-6EC1020929B4}" srcOrd="11" destOrd="0" presId="urn:microsoft.com/office/officeart/2005/8/layout/orgChart1"/>
    <dgm:cxn modelId="{5616C5DE-BC3A-42EE-84AC-2CF790145A25}" type="presParOf" srcId="{234CB3B5-5F9C-447E-A910-6EC1020929B4}" destId="{502D16DE-F56E-4B46-9F4F-CE61828FF5D5}" srcOrd="0" destOrd="0" presId="urn:microsoft.com/office/officeart/2005/8/layout/orgChart1"/>
    <dgm:cxn modelId="{B2CD59F1-EEF9-4967-8C44-B0DB11807427}" type="presParOf" srcId="{502D16DE-F56E-4B46-9F4F-CE61828FF5D5}" destId="{86CEF78A-6378-41BA-BD54-55C9BD7A1F19}" srcOrd="0" destOrd="0" presId="urn:microsoft.com/office/officeart/2005/8/layout/orgChart1"/>
    <dgm:cxn modelId="{9DFE40B5-3D4B-4E3A-BE90-3A404E2E968D}" type="presParOf" srcId="{502D16DE-F56E-4B46-9F4F-CE61828FF5D5}" destId="{C47341F4-B8A0-45AB-82D8-7A5ACA642AEB}" srcOrd="1" destOrd="0" presId="urn:microsoft.com/office/officeart/2005/8/layout/orgChart1"/>
    <dgm:cxn modelId="{F31AD26A-865C-4E3F-A782-63E3D3F6BA58}" type="presParOf" srcId="{234CB3B5-5F9C-447E-A910-6EC1020929B4}" destId="{D44EA594-D768-4E21-8366-7C01A2E27EC6}" srcOrd="1" destOrd="0" presId="urn:microsoft.com/office/officeart/2005/8/layout/orgChart1"/>
    <dgm:cxn modelId="{3D0434FB-6D84-4FBC-85D3-B3C6D09A8605}" type="presParOf" srcId="{234CB3B5-5F9C-447E-A910-6EC1020929B4}" destId="{23B9101C-62AF-4A03-A9AE-35402040E746}" srcOrd="2" destOrd="0" presId="urn:microsoft.com/office/officeart/2005/8/layout/orgChart1"/>
    <dgm:cxn modelId="{2AB207E2-BEC4-4850-A7FF-89AFF59A6C3B}" type="presParOf" srcId="{AD3C9038-1E2F-4C04-AFD0-EB18645F2C31}" destId="{F8517DC2-C05E-47B7-B37E-389BECC40855}" srcOrd="12" destOrd="0" presId="urn:microsoft.com/office/officeart/2005/8/layout/orgChart1"/>
    <dgm:cxn modelId="{5CF89EB6-DBFE-49D2-A877-50A633CDD17F}" type="presParOf" srcId="{AD3C9038-1E2F-4C04-AFD0-EB18645F2C31}" destId="{71E2845D-0E9B-4EEC-A1BB-D81F9DE78248}" srcOrd="13" destOrd="0" presId="urn:microsoft.com/office/officeart/2005/8/layout/orgChart1"/>
    <dgm:cxn modelId="{88D087F9-04A2-4ED3-8391-C669F4C4E152}" type="presParOf" srcId="{71E2845D-0E9B-4EEC-A1BB-D81F9DE78248}" destId="{F98D420B-30EC-4FBD-821B-A8F446055633}" srcOrd="0" destOrd="0" presId="urn:microsoft.com/office/officeart/2005/8/layout/orgChart1"/>
    <dgm:cxn modelId="{7A348A2F-745F-4045-9596-0957588C6161}" type="presParOf" srcId="{F98D420B-30EC-4FBD-821B-A8F446055633}" destId="{C1317148-E851-4CEE-B1C5-5ED263A3EB3E}" srcOrd="0" destOrd="0" presId="urn:microsoft.com/office/officeart/2005/8/layout/orgChart1"/>
    <dgm:cxn modelId="{D06B3FCF-A971-4278-B949-070E4757746D}" type="presParOf" srcId="{F98D420B-30EC-4FBD-821B-A8F446055633}" destId="{DF05BBC2-4106-4812-85AD-0C94AC0C18E2}" srcOrd="1" destOrd="0" presId="urn:microsoft.com/office/officeart/2005/8/layout/orgChart1"/>
    <dgm:cxn modelId="{903C157A-6539-45D0-8BA4-5AAB4B0CE6F8}" type="presParOf" srcId="{71E2845D-0E9B-4EEC-A1BB-D81F9DE78248}" destId="{1050624E-E48A-475F-A564-8660DA551313}" srcOrd="1" destOrd="0" presId="urn:microsoft.com/office/officeart/2005/8/layout/orgChart1"/>
    <dgm:cxn modelId="{BB2C657D-4EDF-4590-B9A1-200D213045C3}" type="presParOf" srcId="{71E2845D-0E9B-4EEC-A1BB-D81F9DE78248}" destId="{D827949B-B2A9-4E30-8A9F-5B81A0B35A6E}" srcOrd="2"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A975341-891C-4713-A905-4D6035C5709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452E011F-1C6A-4549-89AC-6B7E43BC3CC3}">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dgm:spPr>
      <dgm:t>
        <a:bodyPr/>
        <a:lstStyle/>
        <a:p>
          <a:r>
            <a:rPr lang="ro-RO" sz="2000" dirty="0" smtClean="0">
              <a:solidFill>
                <a:schemeClr val="tx2">
                  <a:lumMod val="10000"/>
                </a:schemeClr>
              </a:solidFill>
              <a:effectLst/>
            </a:rPr>
            <a:t>După o amplă analiză asupra evoluţiei conceptului de securitate, trei autori români propun următoarea definiţie:</a:t>
          </a:r>
          <a:endParaRPr lang="ru-RU" sz="2000" dirty="0">
            <a:solidFill>
              <a:schemeClr val="tx2">
                <a:lumMod val="10000"/>
              </a:schemeClr>
            </a:solidFill>
            <a:effectLst/>
          </a:endParaRPr>
        </a:p>
      </dgm:t>
    </dgm:pt>
    <dgm:pt modelId="{1B8C6E6F-13B6-42B2-957E-7769944D4598}" type="parTrans" cxnId="{8D5C801E-D3C2-467D-BF51-F715652F88D8}">
      <dgm:prSet/>
      <dgm:spPr/>
      <dgm:t>
        <a:bodyPr/>
        <a:lstStyle/>
        <a:p>
          <a:endParaRPr lang="ru-RU"/>
        </a:p>
      </dgm:t>
    </dgm:pt>
    <dgm:pt modelId="{70B1B1B3-CAAF-44B4-80E4-C4906A71A599}" type="sibTrans" cxnId="{8D5C801E-D3C2-467D-BF51-F715652F88D8}">
      <dgm:prSet/>
      <dgm:spPr/>
      <dgm:t>
        <a:bodyPr/>
        <a:lstStyle/>
        <a:p>
          <a:endParaRPr lang="ru-RU"/>
        </a:p>
      </dgm:t>
    </dgm:pt>
    <dgm:pt modelId="{F4873916-A959-413E-B29B-D41E11B27ECF}">
      <dgm:prSet phldrT="[Текст]"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8100000" scaled="1"/>
        </a:gradFill>
      </dgm:spPr>
      <dgm:t>
        <a:bodyPr/>
        <a:lstStyle/>
        <a:p>
          <a:pPr algn="ctr"/>
          <a:r>
            <a:rPr lang="ro-RO" sz="1800" b="1" dirty="0" smtClean="0">
              <a:solidFill>
                <a:schemeClr val="tx2">
                  <a:lumMod val="10000"/>
                </a:schemeClr>
              </a:solidFill>
              <a:effectLst/>
            </a:rPr>
            <a:t>„Starea individuală ori colectivă a persoanei, comunităţii, naţiunii şi a diferitelor organizări sociale locale, internaţionale ori supranaţionale, în absenţa riscurilor, ameninţărilor, pericolelor, sfidărilor şi agresiunilor nonmilitare la adresa valorilor şi intereselor naţionale, comune ori colective, şi garantarea că acestea nu vor fi în nici o situaţie periclitate” </a:t>
          </a:r>
          <a:endParaRPr lang="ru-RU" sz="1800" b="1" dirty="0">
            <a:solidFill>
              <a:schemeClr val="tx2">
                <a:lumMod val="10000"/>
              </a:schemeClr>
            </a:solidFill>
            <a:effectLst/>
          </a:endParaRPr>
        </a:p>
      </dgm:t>
    </dgm:pt>
    <dgm:pt modelId="{B111ADF1-2413-4FE2-A576-1359E557B72A}" type="parTrans" cxnId="{C0EBCA9A-923E-4E87-AC21-7A0FCAD0D468}">
      <dgm:prSet/>
      <dgm:spPr>
        <a:ln>
          <a:tailEnd type="triangle"/>
        </a:ln>
      </dgm:spPr>
      <dgm:t>
        <a:bodyPr/>
        <a:lstStyle/>
        <a:p>
          <a:endParaRPr lang="ru-RU"/>
        </a:p>
      </dgm:t>
    </dgm:pt>
    <dgm:pt modelId="{147535EE-95CE-441A-985F-98555F7216A7}" type="sibTrans" cxnId="{C0EBCA9A-923E-4E87-AC21-7A0FCAD0D468}">
      <dgm:prSet/>
      <dgm:spPr/>
      <dgm:t>
        <a:bodyPr/>
        <a:lstStyle/>
        <a:p>
          <a:endParaRPr lang="ru-RU"/>
        </a:p>
      </dgm:t>
    </dgm:pt>
    <dgm:pt modelId="{91D04C9B-94A6-41DC-AF4D-03CFB1846DAA}" type="pres">
      <dgm:prSet presAssocID="{9A975341-891C-4713-A905-4D6035C57092}" presName="diagram" presStyleCnt="0">
        <dgm:presLayoutVars>
          <dgm:chPref val="1"/>
          <dgm:dir/>
          <dgm:animOne val="branch"/>
          <dgm:animLvl val="lvl"/>
          <dgm:resizeHandles val="exact"/>
        </dgm:presLayoutVars>
      </dgm:prSet>
      <dgm:spPr/>
      <dgm:t>
        <a:bodyPr/>
        <a:lstStyle/>
        <a:p>
          <a:endParaRPr lang="en-US"/>
        </a:p>
      </dgm:t>
    </dgm:pt>
    <dgm:pt modelId="{D1952FE3-8BE1-4D1A-A635-98DC10F7CA81}" type="pres">
      <dgm:prSet presAssocID="{452E011F-1C6A-4549-89AC-6B7E43BC3CC3}" presName="root1" presStyleCnt="0"/>
      <dgm:spPr/>
    </dgm:pt>
    <dgm:pt modelId="{72228AF6-7FFD-4142-91CD-CDED030AD534}" type="pres">
      <dgm:prSet presAssocID="{452E011F-1C6A-4549-89AC-6B7E43BC3CC3}" presName="LevelOneTextNode" presStyleLbl="node0" presStyleIdx="0" presStyleCnt="1" custScaleX="62014" custScaleY="149377">
        <dgm:presLayoutVars>
          <dgm:chPref val="3"/>
        </dgm:presLayoutVars>
      </dgm:prSet>
      <dgm:spPr/>
      <dgm:t>
        <a:bodyPr/>
        <a:lstStyle/>
        <a:p>
          <a:endParaRPr lang="ru-RU"/>
        </a:p>
      </dgm:t>
    </dgm:pt>
    <dgm:pt modelId="{884917D2-5A81-4F22-A887-129385B07A70}" type="pres">
      <dgm:prSet presAssocID="{452E011F-1C6A-4549-89AC-6B7E43BC3CC3}" presName="level2hierChild" presStyleCnt="0"/>
      <dgm:spPr/>
    </dgm:pt>
    <dgm:pt modelId="{82512133-618C-4E05-85DB-BD805986F427}" type="pres">
      <dgm:prSet presAssocID="{B111ADF1-2413-4FE2-A576-1359E557B72A}" presName="conn2-1" presStyleLbl="parChTrans1D2" presStyleIdx="0" presStyleCnt="1"/>
      <dgm:spPr/>
      <dgm:t>
        <a:bodyPr/>
        <a:lstStyle/>
        <a:p>
          <a:endParaRPr lang="en-US"/>
        </a:p>
      </dgm:t>
    </dgm:pt>
    <dgm:pt modelId="{3E90C1A0-9854-49D6-8439-08F3148F512B}" type="pres">
      <dgm:prSet presAssocID="{B111ADF1-2413-4FE2-A576-1359E557B72A}" presName="connTx" presStyleLbl="parChTrans1D2" presStyleIdx="0" presStyleCnt="1"/>
      <dgm:spPr/>
      <dgm:t>
        <a:bodyPr/>
        <a:lstStyle/>
        <a:p>
          <a:endParaRPr lang="en-US"/>
        </a:p>
      </dgm:t>
    </dgm:pt>
    <dgm:pt modelId="{157E29E6-F453-4E46-87A6-963CC9A5957D}" type="pres">
      <dgm:prSet presAssocID="{F4873916-A959-413E-B29B-D41E11B27ECF}" presName="root2" presStyleCnt="0"/>
      <dgm:spPr/>
    </dgm:pt>
    <dgm:pt modelId="{5541B498-850F-4EAA-9DAF-1459AF57D889}" type="pres">
      <dgm:prSet presAssocID="{F4873916-A959-413E-B29B-D41E11B27ECF}" presName="LevelTwoTextNode" presStyleLbl="node2" presStyleIdx="0" presStyleCnt="1" custScaleX="159884" custScaleY="140324" custLinFactNeighborX="-13243">
        <dgm:presLayoutVars>
          <dgm:chPref val="3"/>
        </dgm:presLayoutVars>
      </dgm:prSet>
      <dgm:spPr/>
      <dgm:t>
        <a:bodyPr/>
        <a:lstStyle/>
        <a:p>
          <a:endParaRPr lang="ru-RU"/>
        </a:p>
      </dgm:t>
    </dgm:pt>
    <dgm:pt modelId="{87754DA2-FDA4-48A2-8D3B-204A37288211}" type="pres">
      <dgm:prSet presAssocID="{F4873916-A959-413E-B29B-D41E11B27ECF}" presName="level3hierChild" presStyleCnt="0"/>
      <dgm:spPr/>
    </dgm:pt>
  </dgm:ptLst>
  <dgm:cxnLst>
    <dgm:cxn modelId="{8D5C801E-D3C2-467D-BF51-F715652F88D8}" srcId="{9A975341-891C-4713-A905-4D6035C57092}" destId="{452E011F-1C6A-4549-89AC-6B7E43BC3CC3}" srcOrd="0" destOrd="0" parTransId="{1B8C6E6F-13B6-42B2-957E-7769944D4598}" sibTransId="{70B1B1B3-CAAF-44B4-80E4-C4906A71A599}"/>
    <dgm:cxn modelId="{A5C75FA4-A0E6-46B5-BC18-62AB7C480D61}" type="presOf" srcId="{F4873916-A959-413E-B29B-D41E11B27ECF}" destId="{5541B498-850F-4EAA-9DAF-1459AF57D889}" srcOrd="0" destOrd="0" presId="urn:microsoft.com/office/officeart/2005/8/layout/hierarchy2"/>
    <dgm:cxn modelId="{C0EBCA9A-923E-4E87-AC21-7A0FCAD0D468}" srcId="{452E011F-1C6A-4549-89AC-6B7E43BC3CC3}" destId="{F4873916-A959-413E-B29B-D41E11B27ECF}" srcOrd="0" destOrd="0" parTransId="{B111ADF1-2413-4FE2-A576-1359E557B72A}" sibTransId="{147535EE-95CE-441A-985F-98555F7216A7}"/>
    <dgm:cxn modelId="{9AF4C847-2AF9-4D62-8200-19140A05778D}" type="presOf" srcId="{B111ADF1-2413-4FE2-A576-1359E557B72A}" destId="{3E90C1A0-9854-49D6-8439-08F3148F512B}" srcOrd="1" destOrd="0" presId="urn:microsoft.com/office/officeart/2005/8/layout/hierarchy2"/>
    <dgm:cxn modelId="{79196208-2B53-4176-BDE2-770C367D682D}" type="presOf" srcId="{452E011F-1C6A-4549-89AC-6B7E43BC3CC3}" destId="{72228AF6-7FFD-4142-91CD-CDED030AD534}" srcOrd="0" destOrd="0" presId="urn:microsoft.com/office/officeart/2005/8/layout/hierarchy2"/>
    <dgm:cxn modelId="{829B726E-B800-4EA3-ADCE-B4ABE70EE954}" type="presOf" srcId="{B111ADF1-2413-4FE2-A576-1359E557B72A}" destId="{82512133-618C-4E05-85DB-BD805986F427}" srcOrd="0" destOrd="0" presId="urn:microsoft.com/office/officeart/2005/8/layout/hierarchy2"/>
    <dgm:cxn modelId="{8FEC0A1C-501F-4C64-8C27-716AF7D4D691}" type="presOf" srcId="{9A975341-891C-4713-A905-4D6035C57092}" destId="{91D04C9B-94A6-41DC-AF4D-03CFB1846DAA}" srcOrd="0" destOrd="0" presId="urn:microsoft.com/office/officeart/2005/8/layout/hierarchy2"/>
    <dgm:cxn modelId="{FEA4C6B3-FC51-4353-AD82-B59D7562D677}" type="presParOf" srcId="{91D04C9B-94A6-41DC-AF4D-03CFB1846DAA}" destId="{D1952FE3-8BE1-4D1A-A635-98DC10F7CA81}" srcOrd="0" destOrd="0" presId="urn:microsoft.com/office/officeart/2005/8/layout/hierarchy2"/>
    <dgm:cxn modelId="{EE77E91B-7C6E-48E9-B199-E5F64FC507F2}" type="presParOf" srcId="{D1952FE3-8BE1-4D1A-A635-98DC10F7CA81}" destId="{72228AF6-7FFD-4142-91CD-CDED030AD534}" srcOrd="0" destOrd="0" presId="urn:microsoft.com/office/officeart/2005/8/layout/hierarchy2"/>
    <dgm:cxn modelId="{D9432D9B-1164-4373-AB47-1D1AD524D620}" type="presParOf" srcId="{D1952FE3-8BE1-4D1A-A635-98DC10F7CA81}" destId="{884917D2-5A81-4F22-A887-129385B07A70}" srcOrd="1" destOrd="0" presId="urn:microsoft.com/office/officeart/2005/8/layout/hierarchy2"/>
    <dgm:cxn modelId="{AB366B4E-2C24-4E93-A722-F8351634851E}" type="presParOf" srcId="{884917D2-5A81-4F22-A887-129385B07A70}" destId="{82512133-618C-4E05-85DB-BD805986F427}" srcOrd="0" destOrd="0" presId="urn:microsoft.com/office/officeart/2005/8/layout/hierarchy2"/>
    <dgm:cxn modelId="{6C9893B5-7082-4AE2-B137-DACF73C2702B}" type="presParOf" srcId="{82512133-618C-4E05-85DB-BD805986F427}" destId="{3E90C1A0-9854-49D6-8439-08F3148F512B}" srcOrd="0" destOrd="0" presId="urn:microsoft.com/office/officeart/2005/8/layout/hierarchy2"/>
    <dgm:cxn modelId="{4C6951ED-96B8-4841-971D-FEBBF63CC0BA}" type="presParOf" srcId="{884917D2-5A81-4F22-A887-129385B07A70}" destId="{157E29E6-F453-4E46-87A6-963CC9A5957D}" srcOrd="1" destOrd="0" presId="urn:microsoft.com/office/officeart/2005/8/layout/hierarchy2"/>
    <dgm:cxn modelId="{48B98EC7-A420-4B60-922B-35DA5C5AE5B7}" type="presParOf" srcId="{157E29E6-F453-4E46-87A6-963CC9A5957D}" destId="{5541B498-850F-4EAA-9DAF-1459AF57D889}" srcOrd="0" destOrd="0" presId="urn:microsoft.com/office/officeart/2005/8/layout/hierarchy2"/>
    <dgm:cxn modelId="{8F524E66-6CCC-4B4C-B181-3C3DD8DA1467}" type="presParOf" srcId="{157E29E6-F453-4E46-87A6-963CC9A5957D}" destId="{87754DA2-FDA4-48A2-8D3B-204A37288211}" srcOrd="1" destOrd="0" presId="urn:microsoft.com/office/officeart/2005/8/layout/hierarchy2"/>
  </dgm:cxnLst>
  <dgm:bg>
    <a:gradFill>
      <a:gsLst>
        <a:gs pos="0">
          <a:schemeClr val="tx2">
            <a:lumMod val="25000"/>
          </a:schemeClr>
        </a:gs>
        <a:gs pos="50000">
          <a:schemeClr val="accent1">
            <a:tint val="44500"/>
            <a:satMod val="160000"/>
          </a:schemeClr>
        </a:gs>
        <a:gs pos="100000">
          <a:schemeClr val="accent1">
            <a:tint val="23500"/>
            <a:satMod val="160000"/>
          </a:schemeClr>
        </a:gs>
      </a:gsLst>
      <a:lin ang="8100000" scaled="1"/>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B1F3803-9741-4585-BCFA-168374545D20}" type="doc">
      <dgm:prSet loTypeId="urn:microsoft.com/office/officeart/2008/layout/RadialCluster" loCatId="cycle" qsTypeId="urn:microsoft.com/office/officeart/2005/8/quickstyle/3d2" qsCatId="3D" csTypeId="urn:microsoft.com/office/officeart/2005/8/colors/accent1_2" csCatId="accent1" phldr="1"/>
      <dgm:spPr/>
      <dgm:t>
        <a:bodyPr/>
        <a:lstStyle/>
        <a:p>
          <a:endParaRPr lang="ru-RU"/>
        </a:p>
      </dgm:t>
    </dgm:pt>
    <dgm:pt modelId="{BDCE2578-4F94-4C23-A299-39F1BBC477B1}">
      <dgm:prSet phldrT="[Текст]" custT="1"/>
      <dgm:spPr/>
      <dgm:t>
        <a:bodyPr/>
        <a:lstStyle/>
        <a:p>
          <a:r>
            <a:rPr lang="ro-RO" sz="2000" b="1" dirty="0" smtClean="0">
              <a:effectLst>
                <a:outerShdw blurRad="38100" dist="38100" dir="2700000" algn="tl">
                  <a:srgbClr val="000000">
                    <a:alpha val="43137"/>
                  </a:srgbClr>
                </a:outerShdw>
              </a:effectLst>
            </a:rPr>
            <a:t>Ca element acţional, securitatea reprezintă :</a:t>
          </a:r>
          <a:endParaRPr lang="ru-RU" sz="2000" dirty="0">
            <a:effectLst>
              <a:outerShdw blurRad="38100" dist="38100" dir="2700000" algn="tl">
                <a:srgbClr val="000000">
                  <a:alpha val="43137"/>
                </a:srgbClr>
              </a:outerShdw>
            </a:effectLst>
          </a:endParaRPr>
        </a:p>
      </dgm:t>
    </dgm:pt>
    <dgm:pt modelId="{64DF4346-0B3C-4BD2-9BAC-14842C03D160}" type="parTrans" cxnId="{D3ED36AC-BC70-481C-A2E0-78D68F669242}">
      <dgm:prSet/>
      <dgm:spPr/>
      <dgm:t>
        <a:bodyPr/>
        <a:lstStyle/>
        <a:p>
          <a:endParaRPr lang="ru-RU" sz="2000">
            <a:effectLst>
              <a:outerShdw blurRad="38100" dist="38100" dir="2700000" algn="tl">
                <a:srgbClr val="000000">
                  <a:alpha val="43137"/>
                </a:srgbClr>
              </a:outerShdw>
            </a:effectLst>
          </a:endParaRPr>
        </a:p>
      </dgm:t>
    </dgm:pt>
    <dgm:pt modelId="{0EE24F09-F203-4BC0-99B8-7DF3C52747D7}" type="sibTrans" cxnId="{D3ED36AC-BC70-481C-A2E0-78D68F669242}">
      <dgm:prSet/>
      <dgm:spPr/>
      <dgm:t>
        <a:bodyPr/>
        <a:lstStyle/>
        <a:p>
          <a:endParaRPr lang="ru-RU" sz="2000">
            <a:effectLst>
              <a:outerShdw blurRad="38100" dist="38100" dir="2700000" algn="tl">
                <a:srgbClr val="000000">
                  <a:alpha val="43137"/>
                </a:srgbClr>
              </a:outerShdw>
            </a:effectLst>
          </a:endParaRPr>
        </a:p>
      </dgm:t>
    </dgm:pt>
    <dgm:pt modelId="{278A3393-4E32-4710-8823-7723CFDC3AE7}">
      <dgm:prSet phldrT="[Текст]" custT="1"/>
      <dgm:spPr/>
      <dgm:t>
        <a:bodyPr/>
        <a:lstStyle/>
        <a:p>
          <a:r>
            <a:rPr lang="ro-RO" sz="2000" dirty="0" smtClean="0">
              <a:effectLst>
                <a:outerShdw blurRad="38100" dist="38100" dir="2700000" algn="tl">
                  <a:srgbClr val="000000">
                    <a:alpha val="43137"/>
                  </a:srgbClr>
                </a:outerShdw>
              </a:effectLst>
            </a:rPr>
            <a:t>capacitatea unui proces de a-şi conserva caracteristicile funcţionale sub acţiunea unor factori distructivi sau care pot să-i provoace astfel de mutaţii încât să devină periculos pentru mediul înconjurător sau pentru sănătatea (inclusiv viaţa) oamenilor care se află în zona de acţiune, cauzând pagube materiale, informaţionale sau morale.</a:t>
          </a:r>
          <a:endParaRPr lang="ru-RU" sz="2000" dirty="0">
            <a:effectLst>
              <a:outerShdw blurRad="38100" dist="38100" dir="2700000" algn="tl">
                <a:srgbClr val="000000">
                  <a:alpha val="43137"/>
                </a:srgbClr>
              </a:outerShdw>
            </a:effectLst>
          </a:endParaRPr>
        </a:p>
      </dgm:t>
    </dgm:pt>
    <dgm:pt modelId="{B1B351A8-421A-4B78-AAB3-070FB372B105}" type="parTrans" cxnId="{E4FCB14F-BD4D-41EB-9C20-16A123566295}">
      <dgm:prSet/>
      <dgm:spPr>
        <a:ln w="63500">
          <a:tailEnd type="triangle"/>
        </a:ln>
      </dgm:spPr>
      <dgm:t>
        <a:bodyPr/>
        <a:lstStyle/>
        <a:p>
          <a:endParaRPr lang="ru-RU" sz="2000">
            <a:effectLst>
              <a:outerShdw blurRad="38100" dist="38100" dir="2700000" algn="tl">
                <a:srgbClr val="000000">
                  <a:alpha val="43137"/>
                </a:srgbClr>
              </a:outerShdw>
            </a:effectLst>
          </a:endParaRPr>
        </a:p>
      </dgm:t>
    </dgm:pt>
    <dgm:pt modelId="{22C470F8-76FF-4CB4-B55E-4D253F34891D}" type="sibTrans" cxnId="{E4FCB14F-BD4D-41EB-9C20-16A123566295}">
      <dgm:prSet/>
      <dgm:spPr/>
      <dgm:t>
        <a:bodyPr/>
        <a:lstStyle/>
        <a:p>
          <a:endParaRPr lang="ru-RU" sz="2000">
            <a:effectLst>
              <a:outerShdw blurRad="38100" dist="38100" dir="2700000" algn="tl">
                <a:srgbClr val="000000">
                  <a:alpha val="43137"/>
                </a:srgbClr>
              </a:outerShdw>
            </a:effectLst>
          </a:endParaRPr>
        </a:p>
      </dgm:t>
    </dgm:pt>
    <dgm:pt modelId="{D5C81785-A166-4ACB-B44A-72734DBAD684}" type="pres">
      <dgm:prSet presAssocID="{3B1F3803-9741-4585-BCFA-168374545D20}" presName="Name0" presStyleCnt="0">
        <dgm:presLayoutVars>
          <dgm:chMax val="1"/>
          <dgm:chPref val="1"/>
          <dgm:dir/>
          <dgm:animOne val="branch"/>
          <dgm:animLvl val="lvl"/>
        </dgm:presLayoutVars>
      </dgm:prSet>
      <dgm:spPr/>
      <dgm:t>
        <a:bodyPr/>
        <a:lstStyle/>
        <a:p>
          <a:endParaRPr lang="en-US"/>
        </a:p>
      </dgm:t>
    </dgm:pt>
    <dgm:pt modelId="{409E74BD-5933-466E-8F23-1E1A13AF939D}" type="pres">
      <dgm:prSet presAssocID="{BDCE2578-4F94-4C23-A299-39F1BBC477B1}" presName="singleCycle" presStyleCnt="0"/>
      <dgm:spPr/>
    </dgm:pt>
    <dgm:pt modelId="{8DC6E422-BDF2-4F4E-B0DE-8B385EC9864D}" type="pres">
      <dgm:prSet presAssocID="{BDCE2578-4F94-4C23-A299-39F1BBC477B1}" presName="singleCenter" presStyleLbl="node1" presStyleIdx="0" presStyleCnt="2" custLinFactNeighborX="-53258" custLinFactNeighborY="302">
        <dgm:presLayoutVars>
          <dgm:chMax val="7"/>
          <dgm:chPref val="7"/>
        </dgm:presLayoutVars>
      </dgm:prSet>
      <dgm:spPr/>
      <dgm:t>
        <a:bodyPr/>
        <a:lstStyle/>
        <a:p>
          <a:endParaRPr lang="ru-RU"/>
        </a:p>
      </dgm:t>
    </dgm:pt>
    <dgm:pt modelId="{0EF67762-B460-4191-A01C-A76CAF08B3E1}" type="pres">
      <dgm:prSet presAssocID="{B1B351A8-421A-4B78-AAB3-070FB372B105}" presName="Name56" presStyleLbl="parChTrans1D2" presStyleIdx="0" presStyleCnt="1"/>
      <dgm:spPr/>
      <dgm:t>
        <a:bodyPr/>
        <a:lstStyle/>
        <a:p>
          <a:endParaRPr lang="en-US"/>
        </a:p>
      </dgm:t>
    </dgm:pt>
    <dgm:pt modelId="{D24FE7B2-AE1A-48A6-95D7-F8CE6D86590B}" type="pres">
      <dgm:prSet presAssocID="{278A3393-4E32-4710-8823-7723CFDC3AE7}" presName="text0" presStyleLbl="node1" presStyleIdx="1" presStyleCnt="2" custScaleX="450626" custScaleY="248055" custRadScaleRad="137914">
        <dgm:presLayoutVars>
          <dgm:bulletEnabled val="1"/>
        </dgm:presLayoutVars>
      </dgm:prSet>
      <dgm:spPr/>
      <dgm:t>
        <a:bodyPr/>
        <a:lstStyle/>
        <a:p>
          <a:endParaRPr lang="ru-RU"/>
        </a:p>
      </dgm:t>
    </dgm:pt>
  </dgm:ptLst>
  <dgm:cxnLst>
    <dgm:cxn modelId="{E4FCB14F-BD4D-41EB-9C20-16A123566295}" srcId="{BDCE2578-4F94-4C23-A299-39F1BBC477B1}" destId="{278A3393-4E32-4710-8823-7723CFDC3AE7}" srcOrd="0" destOrd="0" parTransId="{B1B351A8-421A-4B78-AAB3-070FB372B105}" sibTransId="{22C470F8-76FF-4CB4-B55E-4D253F34891D}"/>
    <dgm:cxn modelId="{713B8FE3-A466-4FEE-9CA7-982655A7E2E7}" type="presOf" srcId="{B1B351A8-421A-4B78-AAB3-070FB372B105}" destId="{0EF67762-B460-4191-A01C-A76CAF08B3E1}" srcOrd="0" destOrd="0" presId="urn:microsoft.com/office/officeart/2008/layout/RadialCluster"/>
    <dgm:cxn modelId="{9483A357-0820-4139-AEB9-F69C3704E2FE}" type="presOf" srcId="{BDCE2578-4F94-4C23-A299-39F1BBC477B1}" destId="{8DC6E422-BDF2-4F4E-B0DE-8B385EC9864D}" srcOrd="0" destOrd="0" presId="urn:microsoft.com/office/officeart/2008/layout/RadialCluster"/>
    <dgm:cxn modelId="{D3ED36AC-BC70-481C-A2E0-78D68F669242}" srcId="{3B1F3803-9741-4585-BCFA-168374545D20}" destId="{BDCE2578-4F94-4C23-A299-39F1BBC477B1}" srcOrd="0" destOrd="0" parTransId="{64DF4346-0B3C-4BD2-9BAC-14842C03D160}" sibTransId="{0EE24F09-F203-4BC0-99B8-7DF3C52747D7}"/>
    <dgm:cxn modelId="{A81873C5-58F8-4125-A031-105FA27CB1D1}" type="presOf" srcId="{3B1F3803-9741-4585-BCFA-168374545D20}" destId="{D5C81785-A166-4ACB-B44A-72734DBAD684}" srcOrd="0" destOrd="0" presId="urn:microsoft.com/office/officeart/2008/layout/RadialCluster"/>
    <dgm:cxn modelId="{38D20404-5B40-4E7C-B672-19202F2DF337}" type="presOf" srcId="{278A3393-4E32-4710-8823-7723CFDC3AE7}" destId="{D24FE7B2-AE1A-48A6-95D7-F8CE6D86590B}" srcOrd="0" destOrd="0" presId="urn:microsoft.com/office/officeart/2008/layout/RadialCluster"/>
    <dgm:cxn modelId="{111377FA-926F-4993-94E0-E289365C137F}" type="presParOf" srcId="{D5C81785-A166-4ACB-B44A-72734DBAD684}" destId="{409E74BD-5933-466E-8F23-1E1A13AF939D}" srcOrd="0" destOrd="0" presId="urn:microsoft.com/office/officeart/2008/layout/RadialCluster"/>
    <dgm:cxn modelId="{9CC90D54-B68B-460A-BEF7-5760DC6310DC}" type="presParOf" srcId="{409E74BD-5933-466E-8F23-1E1A13AF939D}" destId="{8DC6E422-BDF2-4F4E-B0DE-8B385EC9864D}" srcOrd="0" destOrd="0" presId="urn:microsoft.com/office/officeart/2008/layout/RadialCluster"/>
    <dgm:cxn modelId="{9C20013E-7F9B-42C2-91B5-CB2377E2826D}" type="presParOf" srcId="{409E74BD-5933-466E-8F23-1E1A13AF939D}" destId="{0EF67762-B460-4191-A01C-A76CAF08B3E1}" srcOrd="1" destOrd="0" presId="urn:microsoft.com/office/officeart/2008/layout/RadialCluster"/>
    <dgm:cxn modelId="{4C93FAEC-62F6-4064-917F-3D159AAE400B}" type="presParOf" srcId="{409E74BD-5933-466E-8F23-1E1A13AF939D}" destId="{D24FE7B2-AE1A-48A6-95D7-F8CE6D86590B}" srcOrd="2" destOrd="0" presId="urn:microsoft.com/office/officeart/2008/layout/RadialCluster"/>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dirty="0" smtClean="0">
              <a:effectLst>
                <a:outerShdw blurRad="38100" dist="38100" dir="2700000" algn="tl">
                  <a:srgbClr val="000000">
                    <a:alpha val="43137"/>
                  </a:srgbClr>
                </a:outerShdw>
              </a:effectLst>
            </a:rPr>
            <a:t>Din punct de vedere semantic, prin securitate se înţelege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dirty="0" smtClean="0">
              <a:effectLst>
                <a:outerShdw blurRad="38100" dist="38100" dir="2700000" algn="tl">
                  <a:srgbClr val="000000">
                    <a:alpha val="43137"/>
                  </a:srgbClr>
                </a:outerShdw>
              </a:effectLst>
            </a:rPr>
            <a:t>faptul de a fi la adăpost de orice pericol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5D19094-FDD6-49AE-BA47-96DA17FF087F}">
      <dgm:prSet phldrT="[Text]" custT="1"/>
      <dgm:spPr/>
      <dgm:t>
        <a:bodyPr/>
        <a:lstStyle/>
        <a:p>
          <a:r>
            <a:rPr lang="ro-RO" sz="2000" dirty="0" smtClean="0">
              <a:latin typeface="+mn-lt"/>
            </a:rPr>
            <a:t>sentimentul de încredere şi de linişte pe care îl dă cuiva absenţa oricărui pericol</a:t>
          </a:r>
          <a:r>
            <a:rPr lang="ro-RO" sz="2000" b="1" dirty="0" smtClean="0">
              <a:effectLst>
                <a:outerShdw blurRad="38100" dist="38100" dir="2700000" algn="tl">
                  <a:srgbClr val="000000">
                    <a:alpha val="43137"/>
                  </a:srgbClr>
                </a:outerShdw>
              </a:effectLst>
              <a:latin typeface="+mn-lt"/>
              <a:cs typeface="Times New Roman" pitchFamily="18" charset="0"/>
            </a:rPr>
            <a:t> </a:t>
          </a:r>
          <a:endParaRPr lang="en-US" sz="2000" dirty="0">
            <a:effectLst>
              <a:outerShdw blurRad="38100" dist="38100" dir="2700000" algn="tl">
                <a:srgbClr val="000000">
                  <a:alpha val="43137"/>
                </a:srgbClr>
              </a:outerShdw>
            </a:effectLst>
            <a:latin typeface="+mn-lt"/>
            <a:cs typeface="Times New Roman" pitchFamily="18" charset="0"/>
          </a:endParaRPr>
        </a:p>
      </dgm:t>
    </dgm:pt>
    <dgm:pt modelId="{781A52A6-8A50-4F99-9238-7EBA2D574926}" type="parTrans" cxnId="{A18C5155-E834-4BDF-AAA8-24E142C41957}">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652D1D0-1A5A-4363-8F3A-7F95D7760D28}" type="sibTrans" cxnId="{A18C5155-E834-4BDF-AAA8-24E142C4195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t>
        <a:bodyPr/>
        <a:lstStyle/>
        <a:p>
          <a:endParaRPr lang="ru-RU"/>
        </a:p>
      </dgm:t>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dgm:presLayoutVars>
          <dgm:chPref val="3"/>
        </dgm:presLayoutVars>
      </dgm:prSet>
      <dgm:spPr/>
      <dgm:t>
        <a:bodyPr/>
        <a:lstStyle/>
        <a:p>
          <a:endParaRPr lang="en-US"/>
        </a:p>
      </dgm:t>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2"/>
      <dgm:spPr/>
      <dgm:t>
        <a:bodyPr/>
        <a:lstStyle/>
        <a:p>
          <a:endParaRPr lang="ru-RU"/>
        </a:p>
      </dgm:t>
    </dgm:pt>
    <dgm:pt modelId="{7A6936F2-57FC-4DEA-9361-05B3BF915553}" type="pres">
      <dgm:prSet presAssocID="{5D07EAA9-31D5-4CA9-975D-A17D40B92785}" presName="connTx" presStyleLbl="parChTrans1D2" presStyleIdx="0" presStyleCnt="2"/>
      <dgm:spPr/>
      <dgm:t>
        <a:bodyPr/>
        <a:lstStyle/>
        <a:p>
          <a:endParaRPr lang="ru-RU"/>
        </a:p>
      </dgm:t>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2" custScaleX="69515" custScaleY="108208" custLinFactNeighborX="-29847" custLinFactNeighborY="-46589">
        <dgm:presLayoutVars>
          <dgm:chPref val="3"/>
        </dgm:presLayoutVars>
      </dgm:prSet>
      <dgm:spPr/>
      <dgm:t>
        <a:bodyPr/>
        <a:lstStyle/>
        <a:p>
          <a:endParaRPr lang="en-US"/>
        </a:p>
      </dgm:t>
    </dgm:pt>
    <dgm:pt modelId="{D5442298-65DE-41E7-84C8-B9D8D62198C5}" type="pres">
      <dgm:prSet presAssocID="{8E2AD749-3BE8-44B0-BEEB-E3958FCCEC0F}" presName="level3hierChild" presStyleCnt="0"/>
      <dgm:spPr/>
    </dgm:pt>
    <dgm:pt modelId="{3F19C12C-1763-491D-A753-990A5B23EDBE}" type="pres">
      <dgm:prSet presAssocID="{781A52A6-8A50-4F99-9238-7EBA2D574926}" presName="conn2-1" presStyleLbl="parChTrans1D2" presStyleIdx="1" presStyleCnt="2"/>
      <dgm:spPr/>
      <dgm:t>
        <a:bodyPr/>
        <a:lstStyle/>
        <a:p>
          <a:endParaRPr lang="ru-RU"/>
        </a:p>
      </dgm:t>
    </dgm:pt>
    <dgm:pt modelId="{04A6CE38-1D3D-4FB4-8690-61D148044B27}" type="pres">
      <dgm:prSet presAssocID="{781A52A6-8A50-4F99-9238-7EBA2D574926}" presName="connTx" presStyleLbl="parChTrans1D2" presStyleIdx="1" presStyleCnt="2"/>
      <dgm:spPr/>
      <dgm:t>
        <a:bodyPr/>
        <a:lstStyle/>
        <a:p>
          <a:endParaRPr lang="ru-RU"/>
        </a:p>
      </dgm:t>
    </dgm:pt>
    <dgm:pt modelId="{50BE1366-0227-402C-95F6-F73DE0DFB8EA}" type="pres">
      <dgm:prSet presAssocID="{A5D19094-FDD6-49AE-BA47-96DA17FF087F}" presName="root2" presStyleCnt="0"/>
      <dgm:spPr/>
    </dgm:pt>
    <dgm:pt modelId="{CC86B2AE-629E-46FB-B100-EC266DEFA5FF}" type="pres">
      <dgm:prSet presAssocID="{A5D19094-FDD6-49AE-BA47-96DA17FF087F}" presName="LevelTwoTextNode" presStyleLbl="node2" presStyleIdx="1" presStyleCnt="2" custScaleX="73379" custScaleY="150987" custLinFactNeighborX="-27884" custLinFactNeighborY="60910">
        <dgm:presLayoutVars>
          <dgm:chPref val="3"/>
        </dgm:presLayoutVars>
      </dgm:prSet>
      <dgm:spPr/>
      <dgm:t>
        <a:bodyPr/>
        <a:lstStyle/>
        <a:p>
          <a:endParaRPr lang="en-US"/>
        </a:p>
      </dgm:t>
    </dgm:pt>
    <dgm:pt modelId="{9CF2F6C0-EEBE-4B4C-82C7-08F109216C85}" type="pres">
      <dgm:prSet presAssocID="{A5D19094-FDD6-49AE-BA47-96DA17FF087F}" presName="level3hierChild" presStyleCnt="0"/>
      <dgm:spPr/>
    </dgm:pt>
  </dgm:ptLst>
  <dgm:cxnLst>
    <dgm:cxn modelId="{B8B0904F-5977-4300-89BB-2DC695CA7E61}" srcId="{ADF6452F-C48C-4087-AE5F-00C3F20FAB82}" destId="{051A298D-4C14-4F64-9D43-901E9E9AE828}" srcOrd="0" destOrd="0" parTransId="{C8D8A8D4-BDE2-40D3-A414-AF2E95970876}" sibTransId="{818F7BAD-2F15-45A4-9081-A1716C08E27E}"/>
    <dgm:cxn modelId="{4D383D06-92EA-4C4C-A658-90B7767BDF73}" type="presOf" srcId="{781A52A6-8A50-4F99-9238-7EBA2D574926}" destId="{3F19C12C-1763-491D-A753-990A5B23EDBE}" srcOrd="0" destOrd="0" presId="urn:microsoft.com/office/officeart/2005/8/layout/hierarchy2"/>
    <dgm:cxn modelId="{A8320057-B21D-4567-8638-3F25B65D8761}" type="presOf" srcId="{ADF6452F-C48C-4087-AE5F-00C3F20FAB82}" destId="{080EB490-6217-482D-8462-1FD96CBE3C45}" srcOrd="0" destOrd="0" presId="urn:microsoft.com/office/officeart/2005/8/layout/hierarchy2"/>
    <dgm:cxn modelId="{A18C5155-E834-4BDF-AAA8-24E142C41957}" srcId="{051A298D-4C14-4F64-9D43-901E9E9AE828}" destId="{A5D19094-FDD6-49AE-BA47-96DA17FF087F}" srcOrd="1" destOrd="0" parTransId="{781A52A6-8A50-4F99-9238-7EBA2D574926}" sibTransId="{4652D1D0-1A5A-4363-8F3A-7F95D7760D28}"/>
    <dgm:cxn modelId="{703BE310-BC34-4B12-9814-9556636F9834}" type="presOf" srcId="{5D07EAA9-31D5-4CA9-975D-A17D40B92785}" destId="{DE3C2348-FE67-4B59-BA29-E6DAE9C8FB6A}" srcOrd="0" destOrd="0" presId="urn:microsoft.com/office/officeart/2005/8/layout/hierarchy2"/>
    <dgm:cxn modelId="{10B317D4-48A1-4392-B7A8-045842324DEC}" type="presOf" srcId="{A5D19094-FDD6-49AE-BA47-96DA17FF087F}" destId="{CC86B2AE-629E-46FB-B100-EC266DEFA5FF}"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64D02165-5B6E-4FEF-8617-73DDFC04C88C}" type="presOf" srcId="{781A52A6-8A50-4F99-9238-7EBA2D574926}" destId="{04A6CE38-1D3D-4FB4-8690-61D148044B27}" srcOrd="1" destOrd="0" presId="urn:microsoft.com/office/officeart/2005/8/layout/hierarchy2"/>
    <dgm:cxn modelId="{4090C9A6-C51B-40E6-8193-033F8F1B35B2}" srcId="{051A298D-4C14-4F64-9D43-901E9E9AE828}" destId="{8E2AD749-3BE8-44B0-BEEB-E3958FCCEC0F}" srcOrd="0" destOrd="0" parTransId="{5D07EAA9-31D5-4CA9-975D-A17D40B92785}" sibTransId="{0D5D4E07-FAEC-42C0-882F-5929A9369925}"/>
    <dgm:cxn modelId="{7F632E09-61EA-4DDE-8E70-AB17258D1D32}" type="presOf" srcId="{5D07EAA9-31D5-4CA9-975D-A17D40B92785}" destId="{7A6936F2-57FC-4DEA-9361-05B3BF915553}" srcOrd="1" destOrd="0" presId="urn:microsoft.com/office/officeart/2005/8/layout/hierarchy2"/>
    <dgm:cxn modelId="{90DA8A2F-28BB-4A77-A98E-041D692BF19A}" type="presOf" srcId="{051A298D-4C14-4F64-9D43-901E9E9AE828}" destId="{291F2806-AB02-4C9B-8C78-AA9CEE49E55C}" srcOrd="0" destOrd="0" presId="urn:microsoft.com/office/officeart/2005/8/layout/hierarchy2"/>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 modelId="{76403B42-2120-447D-A080-DC5A32AB68D1}" type="presParOf" srcId="{50E0FF18-ACF2-4737-A454-E71A4D3E6DF5}" destId="{3F19C12C-1763-491D-A753-990A5B23EDBE}" srcOrd="2" destOrd="0" presId="urn:microsoft.com/office/officeart/2005/8/layout/hierarchy2"/>
    <dgm:cxn modelId="{F3AA7E28-8E42-4B56-A634-A8307DB6CE62}" type="presParOf" srcId="{3F19C12C-1763-491D-A753-990A5B23EDBE}" destId="{04A6CE38-1D3D-4FB4-8690-61D148044B27}" srcOrd="0" destOrd="0" presId="urn:microsoft.com/office/officeart/2005/8/layout/hierarchy2"/>
    <dgm:cxn modelId="{27F9757A-E296-45FA-A98A-EE3CA851E8D0}" type="presParOf" srcId="{50E0FF18-ACF2-4737-A454-E71A4D3E6DF5}" destId="{50BE1366-0227-402C-95F6-F73DE0DFB8EA}" srcOrd="3" destOrd="0" presId="urn:microsoft.com/office/officeart/2005/8/layout/hierarchy2"/>
    <dgm:cxn modelId="{0FB0BBEB-AD10-4D96-9996-245D1BD77D15}" type="presParOf" srcId="{50BE1366-0227-402C-95F6-F73DE0DFB8EA}" destId="{CC86B2AE-629E-46FB-B100-EC266DEFA5FF}" srcOrd="0" destOrd="0" presId="urn:microsoft.com/office/officeart/2005/8/layout/hierarchy2"/>
    <dgm:cxn modelId="{E33B5D15-3198-4AF8-8CA8-0D28038D5427}" type="presParOf" srcId="{50BE1366-0227-402C-95F6-F73DE0DFB8EA}" destId="{9CF2F6C0-EEBE-4B4C-82C7-08F109216C8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C2752A3-9F70-4577-B9D9-FD8B55880CB6}"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ru-RU"/>
        </a:p>
      </dgm:t>
    </dgm:pt>
    <dgm:pt modelId="{2B0C0D9C-4B8E-4B0F-815C-6FEF79F5838B}">
      <dgm:prSet phldrT="[Текст]" custT="1"/>
      <dgm:spPr/>
      <dgm:t>
        <a:bodyPr/>
        <a:lstStyle/>
        <a:p>
          <a:pPr>
            <a:lnSpc>
              <a:spcPct val="100000"/>
            </a:lnSpc>
            <a:spcAft>
              <a:spcPts val="0"/>
            </a:spcAft>
          </a:pPr>
          <a:r>
            <a:rPr lang="ro-RO" sz="2000" b="1" dirty="0" smtClean="0">
              <a:solidFill>
                <a:schemeClr val="tx2">
                  <a:lumMod val="10000"/>
                </a:schemeClr>
              </a:solidFill>
            </a:rPr>
            <a:t>Concepţia securităţii umane</a:t>
          </a:r>
          <a:endParaRPr lang="ru-RU" sz="2000" dirty="0" smtClean="0">
            <a:solidFill>
              <a:schemeClr val="tx2">
                <a:lumMod val="10000"/>
              </a:schemeClr>
            </a:solidFill>
          </a:endParaRPr>
        </a:p>
        <a:p>
          <a:pPr>
            <a:lnSpc>
              <a:spcPct val="100000"/>
            </a:lnSpc>
            <a:spcAft>
              <a:spcPts val="0"/>
            </a:spcAft>
          </a:pPr>
          <a:r>
            <a:rPr lang="ro-RO" sz="2000" dirty="0" smtClean="0">
              <a:solidFill>
                <a:schemeClr val="tx2">
                  <a:lumMod val="10000"/>
                </a:schemeClr>
              </a:solidFill>
            </a:rPr>
            <a:t>Până în anii ’90, relaţiile internaţionale erau caracterizate de două curente majore: </a:t>
          </a:r>
          <a:endParaRPr lang="ru-RU" sz="2000" dirty="0">
            <a:solidFill>
              <a:schemeClr val="tx2">
                <a:lumMod val="10000"/>
              </a:schemeClr>
            </a:solidFill>
          </a:endParaRPr>
        </a:p>
      </dgm:t>
    </dgm:pt>
    <dgm:pt modelId="{C5EBA7CF-16D8-4361-AE08-8422984ADE26}" type="parTrans" cxnId="{FD430335-1AC5-4E21-8012-E3989A7D080E}">
      <dgm:prSet/>
      <dgm:spPr/>
      <dgm:t>
        <a:bodyPr/>
        <a:lstStyle/>
        <a:p>
          <a:endParaRPr lang="ru-RU" sz="2000">
            <a:solidFill>
              <a:schemeClr val="tx2">
                <a:lumMod val="10000"/>
              </a:schemeClr>
            </a:solidFill>
          </a:endParaRPr>
        </a:p>
      </dgm:t>
    </dgm:pt>
    <dgm:pt modelId="{B06E7275-4F3A-4872-9792-33CD5E5DED76}" type="sibTrans" cxnId="{FD430335-1AC5-4E21-8012-E3989A7D080E}">
      <dgm:prSet/>
      <dgm:spPr/>
      <dgm:t>
        <a:bodyPr/>
        <a:lstStyle/>
        <a:p>
          <a:endParaRPr lang="ru-RU" sz="2000">
            <a:solidFill>
              <a:schemeClr val="tx2">
                <a:lumMod val="10000"/>
              </a:schemeClr>
            </a:solidFill>
          </a:endParaRPr>
        </a:p>
      </dgm:t>
    </dgm:pt>
    <dgm:pt modelId="{08EDC35A-DB6A-4EFE-BB11-DDD26FEB65A0}">
      <dgm:prSet phldrT="[Текст]" custT="1"/>
      <dgm:spPr/>
      <dgm:t>
        <a:bodyPr/>
        <a:lstStyle/>
        <a:p>
          <a:r>
            <a:rPr lang="ro-RO" sz="2000" dirty="0" smtClean="0"/>
            <a:t>dezvoltarea economică</a:t>
          </a:r>
          <a:endParaRPr lang="ru-RU" sz="2000" dirty="0">
            <a:solidFill>
              <a:schemeClr val="tx2">
                <a:lumMod val="10000"/>
              </a:schemeClr>
            </a:solidFill>
          </a:endParaRPr>
        </a:p>
      </dgm:t>
    </dgm:pt>
    <dgm:pt modelId="{3D0D707A-2ED0-499A-8D28-AA280A0DD1D4}" type="parTrans" cxnId="{AE67065A-9480-4DFC-8AE3-C5FFA2994390}">
      <dgm:prSet/>
      <dgm:spPr/>
      <dgm:t>
        <a:bodyPr/>
        <a:lstStyle/>
        <a:p>
          <a:endParaRPr lang="ru-RU" sz="2000">
            <a:solidFill>
              <a:schemeClr val="tx2">
                <a:lumMod val="10000"/>
              </a:schemeClr>
            </a:solidFill>
          </a:endParaRPr>
        </a:p>
      </dgm:t>
    </dgm:pt>
    <dgm:pt modelId="{D0AB967E-A398-4DB2-9565-EFEFE55F0301}" type="sibTrans" cxnId="{AE67065A-9480-4DFC-8AE3-C5FFA2994390}">
      <dgm:prSet/>
      <dgm:spPr/>
      <dgm:t>
        <a:bodyPr/>
        <a:lstStyle/>
        <a:p>
          <a:endParaRPr lang="ru-RU" sz="2000">
            <a:solidFill>
              <a:schemeClr val="tx2">
                <a:lumMod val="10000"/>
              </a:schemeClr>
            </a:solidFill>
          </a:endParaRPr>
        </a:p>
      </dgm:t>
    </dgm:pt>
    <dgm:pt modelId="{C3C20603-EEBE-498D-8363-FA9BF6D0CFB1}">
      <dgm:prSet phldrT="[Текст]" custT="1"/>
      <dgm:spPr/>
      <dgm:t>
        <a:bodyPr/>
        <a:lstStyle/>
        <a:p>
          <a:r>
            <a:rPr lang="ro-RO" sz="2000" dirty="0" smtClean="0"/>
            <a:t>securitatea militară</a:t>
          </a:r>
          <a:endParaRPr lang="ru-RU" sz="2000" dirty="0">
            <a:solidFill>
              <a:schemeClr val="tx2">
                <a:lumMod val="10000"/>
              </a:schemeClr>
            </a:solidFill>
          </a:endParaRPr>
        </a:p>
      </dgm:t>
    </dgm:pt>
    <dgm:pt modelId="{1960BBA9-C58F-4451-902F-24DC00D66241}" type="parTrans" cxnId="{7F433198-F527-4E4F-9CE6-2B9893191263}">
      <dgm:prSet/>
      <dgm:spPr/>
      <dgm:t>
        <a:bodyPr/>
        <a:lstStyle/>
        <a:p>
          <a:endParaRPr lang="ru-RU" sz="2000">
            <a:solidFill>
              <a:schemeClr val="tx2">
                <a:lumMod val="10000"/>
              </a:schemeClr>
            </a:solidFill>
          </a:endParaRPr>
        </a:p>
      </dgm:t>
    </dgm:pt>
    <dgm:pt modelId="{55DEF6FC-7ACA-4A42-A6DD-FFAC5DBE56FF}" type="sibTrans" cxnId="{7F433198-F527-4E4F-9CE6-2B9893191263}">
      <dgm:prSet/>
      <dgm:spPr/>
      <dgm:t>
        <a:bodyPr/>
        <a:lstStyle/>
        <a:p>
          <a:endParaRPr lang="ru-RU" sz="2000">
            <a:solidFill>
              <a:schemeClr val="tx2">
                <a:lumMod val="10000"/>
              </a:schemeClr>
            </a:solidFill>
          </a:endParaRPr>
        </a:p>
      </dgm:t>
    </dgm:pt>
    <dgm:pt modelId="{281C8908-CF54-4132-8CA2-69B7531E2544}" type="pres">
      <dgm:prSet presAssocID="{7C2752A3-9F70-4577-B9D9-FD8B55880CB6}" presName="Name0" presStyleCnt="0">
        <dgm:presLayoutVars>
          <dgm:chMax val="1"/>
          <dgm:chPref val="1"/>
          <dgm:dir/>
          <dgm:animOne val="branch"/>
          <dgm:animLvl val="lvl"/>
        </dgm:presLayoutVars>
      </dgm:prSet>
      <dgm:spPr/>
      <dgm:t>
        <a:bodyPr/>
        <a:lstStyle/>
        <a:p>
          <a:endParaRPr lang="en-US"/>
        </a:p>
      </dgm:t>
    </dgm:pt>
    <dgm:pt modelId="{04CA5477-15CC-4A7E-B66E-84FB56A077E1}" type="pres">
      <dgm:prSet presAssocID="{2B0C0D9C-4B8E-4B0F-815C-6FEF79F5838B}" presName="singleCycle" presStyleCnt="0"/>
      <dgm:spPr/>
    </dgm:pt>
    <dgm:pt modelId="{0E6F016C-E03B-4DEA-BB02-0BC8C028C6E6}" type="pres">
      <dgm:prSet presAssocID="{2B0C0D9C-4B8E-4B0F-815C-6FEF79F5838B}" presName="singleCenter" presStyleLbl="node1" presStyleIdx="0" presStyleCnt="3" custScaleX="1453333" custScaleY="155836" custLinFactNeighborY="-36773">
        <dgm:presLayoutVars>
          <dgm:chMax val="7"/>
          <dgm:chPref val="7"/>
        </dgm:presLayoutVars>
      </dgm:prSet>
      <dgm:spPr/>
      <dgm:t>
        <a:bodyPr/>
        <a:lstStyle/>
        <a:p>
          <a:endParaRPr lang="ru-RU"/>
        </a:p>
      </dgm:t>
    </dgm:pt>
    <dgm:pt modelId="{3AE6B819-7529-46ED-8A62-4949614CEEEE}" type="pres">
      <dgm:prSet presAssocID="{3D0D707A-2ED0-499A-8D28-AA280A0DD1D4}" presName="Name56" presStyleLbl="parChTrans1D2" presStyleIdx="0" presStyleCnt="2"/>
      <dgm:spPr/>
      <dgm:t>
        <a:bodyPr/>
        <a:lstStyle/>
        <a:p>
          <a:endParaRPr lang="en-US"/>
        </a:p>
      </dgm:t>
    </dgm:pt>
    <dgm:pt modelId="{2D16BFC8-950E-410F-9F70-6A30543EFB81}" type="pres">
      <dgm:prSet presAssocID="{08EDC35A-DB6A-4EFE-BB11-DDD26FEB65A0}" presName="text0" presStyleLbl="node1" presStyleIdx="1" presStyleCnt="3" custScaleX="816002" custRadScaleRad="262783" custRadScaleInc="-108650">
        <dgm:presLayoutVars>
          <dgm:bulletEnabled val="1"/>
        </dgm:presLayoutVars>
      </dgm:prSet>
      <dgm:spPr/>
      <dgm:t>
        <a:bodyPr/>
        <a:lstStyle/>
        <a:p>
          <a:endParaRPr lang="ru-RU"/>
        </a:p>
      </dgm:t>
    </dgm:pt>
    <dgm:pt modelId="{4D0B1102-0B79-4D70-867C-35C6035ABD36}" type="pres">
      <dgm:prSet presAssocID="{1960BBA9-C58F-4451-902F-24DC00D66241}" presName="Name56" presStyleLbl="parChTrans1D2" presStyleIdx="1" presStyleCnt="2"/>
      <dgm:spPr/>
      <dgm:t>
        <a:bodyPr/>
        <a:lstStyle/>
        <a:p>
          <a:endParaRPr lang="en-US"/>
        </a:p>
      </dgm:t>
    </dgm:pt>
    <dgm:pt modelId="{47097A89-ADD2-49E3-BB97-111001BB0A69}" type="pres">
      <dgm:prSet presAssocID="{C3C20603-EEBE-498D-8363-FA9BF6D0CFB1}" presName="text0" presStyleLbl="node1" presStyleIdx="2" presStyleCnt="3" custScaleX="871978" custScaleY="92799" custRadScaleRad="255934" custRadScaleInc="-93158">
        <dgm:presLayoutVars>
          <dgm:bulletEnabled val="1"/>
        </dgm:presLayoutVars>
      </dgm:prSet>
      <dgm:spPr/>
      <dgm:t>
        <a:bodyPr/>
        <a:lstStyle/>
        <a:p>
          <a:endParaRPr lang="ru-RU"/>
        </a:p>
      </dgm:t>
    </dgm:pt>
  </dgm:ptLst>
  <dgm:cxnLst>
    <dgm:cxn modelId="{AE67065A-9480-4DFC-8AE3-C5FFA2994390}" srcId="{2B0C0D9C-4B8E-4B0F-815C-6FEF79F5838B}" destId="{08EDC35A-DB6A-4EFE-BB11-DDD26FEB65A0}" srcOrd="0" destOrd="0" parTransId="{3D0D707A-2ED0-499A-8D28-AA280A0DD1D4}" sibTransId="{D0AB967E-A398-4DB2-9565-EFEFE55F0301}"/>
    <dgm:cxn modelId="{B441CF33-D0E9-46FB-A4C7-C852D53C265C}" type="presOf" srcId="{2B0C0D9C-4B8E-4B0F-815C-6FEF79F5838B}" destId="{0E6F016C-E03B-4DEA-BB02-0BC8C028C6E6}" srcOrd="0" destOrd="0" presId="urn:microsoft.com/office/officeart/2008/layout/RadialCluster"/>
    <dgm:cxn modelId="{B47C0C9C-F2FA-4177-939D-92D28F3F3956}" type="presOf" srcId="{C3C20603-EEBE-498D-8363-FA9BF6D0CFB1}" destId="{47097A89-ADD2-49E3-BB97-111001BB0A69}" srcOrd="0" destOrd="0" presId="urn:microsoft.com/office/officeart/2008/layout/RadialCluster"/>
    <dgm:cxn modelId="{A7DEA184-AFDC-406A-BC28-173BE00E60D2}" type="presOf" srcId="{1960BBA9-C58F-4451-902F-24DC00D66241}" destId="{4D0B1102-0B79-4D70-867C-35C6035ABD36}" srcOrd="0" destOrd="0" presId="urn:microsoft.com/office/officeart/2008/layout/RadialCluster"/>
    <dgm:cxn modelId="{B5C6719E-486D-4E7E-86F9-9A9E9CB530BF}" type="presOf" srcId="{3D0D707A-2ED0-499A-8D28-AA280A0DD1D4}" destId="{3AE6B819-7529-46ED-8A62-4949614CEEEE}" srcOrd="0" destOrd="0" presId="urn:microsoft.com/office/officeart/2008/layout/RadialCluster"/>
    <dgm:cxn modelId="{CAD87F18-3B0E-4340-B068-C448F6964C1F}" type="presOf" srcId="{7C2752A3-9F70-4577-B9D9-FD8B55880CB6}" destId="{281C8908-CF54-4132-8CA2-69B7531E2544}" srcOrd="0" destOrd="0" presId="urn:microsoft.com/office/officeart/2008/layout/RadialCluster"/>
    <dgm:cxn modelId="{30EF65F1-E4AB-4D0D-8958-4E988D174A49}" type="presOf" srcId="{08EDC35A-DB6A-4EFE-BB11-DDD26FEB65A0}" destId="{2D16BFC8-950E-410F-9F70-6A30543EFB81}" srcOrd="0" destOrd="0" presId="urn:microsoft.com/office/officeart/2008/layout/RadialCluster"/>
    <dgm:cxn modelId="{FD430335-1AC5-4E21-8012-E3989A7D080E}" srcId="{7C2752A3-9F70-4577-B9D9-FD8B55880CB6}" destId="{2B0C0D9C-4B8E-4B0F-815C-6FEF79F5838B}" srcOrd="0" destOrd="0" parTransId="{C5EBA7CF-16D8-4361-AE08-8422984ADE26}" sibTransId="{B06E7275-4F3A-4872-9792-33CD5E5DED76}"/>
    <dgm:cxn modelId="{7F433198-F527-4E4F-9CE6-2B9893191263}" srcId="{2B0C0D9C-4B8E-4B0F-815C-6FEF79F5838B}" destId="{C3C20603-EEBE-498D-8363-FA9BF6D0CFB1}" srcOrd="1" destOrd="0" parTransId="{1960BBA9-C58F-4451-902F-24DC00D66241}" sibTransId="{55DEF6FC-7ACA-4A42-A6DD-FFAC5DBE56FF}"/>
    <dgm:cxn modelId="{F3C575DA-57B1-4A1F-BB13-3E10F750A370}" type="presParOf" srcId="{281C8908-CF54-4132-8CA2-69B7531E2544}" destId="{04CA5477-15CC-4A7E-B66E-84FB56A077E1}" srcOrd="0" destOrd="0" presId="urn:microsoft.com/office/officeart/2008/layout/RadialCluster"/>
    <dgm:cxn modelId="{2378DC0C-51EC-4033-A409-13ED9B974F17}" type="presParOf" srcId="{04CA5477-15CC-4A7E-B66E-84FB56A077E1}" destId="{0E6F016C-E03B-4DEA-BB02-0BC8C028C6E6}" srcOrd="0" destOrd="0" presId="urn:microsoft.com/office/officeart/2008/layout/RadialCluster"/>
    <dgm:cxn modelId="{9986C8E8-AC12-4B12-B3CB-1C4B3593B675}" type="presParOf" srcId="{04CA5477-15CC-4A7E-B66E-84FB56A077E1}" destId="{3AE6B819-7529-46ED-8A62-4949614CEEEE}" srcOrd="1" destOrd="0" presId="urn:microsoft.com/office/officeart/2008/layout/RadialCluster"/>
    <dgm:cxn modelId="{9CC07152-CDC4-4583-B908-09009C94A75C}" type="presParOf" srcId="{04CA5477-15CC-4A7E-B66E-84FB56A077E1}" destId="{2D16BFC8-950E-410F-9F70-6A30543EFB81}" srcOrd="2" destOrd="0" presId="urn:microsoft.com/office/officeart/2008/layout/RadialCluster"/>
    <dgm:cxn modelId="{2A117106-E1DA-4DEE-9947-78080407F206}" type="presParOf" srcId="{04CA5477-15CC-4A7E-B66E-84FB56A077E1}" destId="{4D0B1102-0B79-4D70-867C-35C6035ABD36}" srcOrd="3" destOrd="0" presId="urn:microsoft.com/office/officeart/2008/layout/RadialCluster"/>
    <dgm:cxn modelId="{5DD8780F-3343-47B7-89D6-ACED175435EC}" type="presParOf" srcId="{04CA5477-15CC-4A7E-B66E-84FB56A077E1}" destId="{47097A89-ADD2-49E3-BB97-111001BB0A69}"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dirty="0" smtClean="0">
              <a:solidFill>
                <a:schemeClr val="tx1"/>
              </a:solidFill>
              <a:effectLst>
                <a:outerShdw blurRad="38100" dist="38100" dir="2700000" algn="tl">
                  <a:srgbClr val="000000">
                    <a:alpha val="43137"/>
                  </a:srgbClr>
                </a:outerShdw>
              </a:effectLst>
            </a:rPr>
            <a:t>Din cele prezentate se pot remarca două observaţii complementare referitoare la securitatea umană:</a:t>
          </a:r>
          <a:endParaRPr lang="ro-RO" sz="2000" b="0" noProof="0" dirty="0">
            <a:solidFill>
              <a:schemeClr val="tx1"/>
            </a:solidFill>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1800" noProof="0">
            <a:solidFill>
              <a:schemeClr val="tx2">
                <a:lumMod val="10000"/>
              </a:schemeClr>
            </a:solidFill>
            <a:effectLst/>
            <a:latin typeface="+mn-lt"/>
            <a:cs typeface="Times New Roman" pitchFamily="18" charset="0"/>
          </a:endParaRPr>
        </a:p>
      </dgm:t>
    </dgm:pt>
    <dgm:pt modelId="{09398D56-3D66-45F7-A03E-92B872941F93}" type="sibTrans" cxnId="{71B2A9A2-66CD-44C4-9613-DF94A3541867}">
      <dgm:prSet/>
      <dgm:spPr/>
      <dgm:t>
        <a:bodyPr/>
        <a:lstStyle/>
        <a:p>
          <a:endParaRPr lang="ro-RO" sz="1800" noProof="0">
            <a:solidFill>
              <a:schemeClr val="tx2">
                <a:lumMod val="10000"/>
              </a:schemeClr>
            </a:solidFill>
            <a:effectLst/>
            <a:latin typeface="+mn-lt"/>
            <a:cs typeface="Times New Roman" pitchFamily="18" charset="0"/>
          </a:endParaRPr>
        </a:p>
      </dgm:t>
    </dgm:pt>
    <dgm:pt modelId="{ABC0FF4D-EEAA-40D1-8D43-1458121B2DBC}">
      <dgm:prSet custT="1"/>
      <dgm:spPr/>
      <dgm:t>
        <a:bodyPr/>
        <a:lstStyle/>
        <a:p>
          <a:pPr algn="l"/>
          <a:r>
            <a:rPr lang="ro-RO" sz="1800" dirty="0" smtClean="0">
              <a:solidFill>
                <a:schemeClr val="tx2">
                  <a:lumMod val="10000"/>
                </a:schemeClr>
              </a:solidFill>
            </a:rPr>
            <a:t>putem vorbi de un concept integrativ, acela de monosecuritate care să conţină, şi să fie constituit din elementele securităţii, putând vorbi aşadar de caracterul indivizibil al securităţii umane. Acest lucru ţine şi de anumite evidenţe pentru că aşa cum nu putem vorbi pe deplin despre democraţie într-o societate săracă, aşa nu putem aborda numai o parte din valențele securității umane;</a:t>
          </a:r>
          <a:endParaRPr lang="ru-RU" sz="1800" dirty="0">
            <a:solidFill>
              <a:schemeClr val="tx2">
                <a:lumMod val="10000"/>
              </a:schemeClr>
            </a:solidFill>
          </a:endParaRPr>
        </a:p>
      </dgm:t>
    </dgm:pt>
    <dgm:pt modelId="{7BF4B4E2-EB4B-43B0-89AC-7F78EAA6EE93}" type="parTrans" cxnId="{9D25013B-EF44-4EF0-B48B-2F8BA9545ACB}">
      <dgm:prSet/>
      <dgm:spPr/>
      <dgm:t>
        <a:bodyPr/>
        <a:lstStyle/>
        <a:p>
          <a:endParaRPr lang="ru-RU" sz="1800">
            <a:solidFill>
              <a:schemeClr val="tx2">
                <a:lumMod val="10000"/>
              </a:schemeClr>
            </a:solidFill>
          </a:endParaRPr>
        </a:p>
      </dgm:t>
    </dgm:pt>
    <dgm:pt modelId="{DD5721E0-26A9-43A3-9941-56AF49AA5EB1}" type="sibTrans" cxnId="{9D25013B-EF44-4EF0-B48B-2F8BA9545ACB}">
      <dgm:prSet/>
      <dgm:spPr/>
      <dgm:t>
        <a:bodyPr/>
        <a:lstStyle/>
        <a:p>
          <a:endParaRPr lang="ru-RU" sz="1800">
            <a:solidFill>
              <a:schemeClr val="tx2">
                <a:lumMod val="10000"/>
              </a:schemeClr>
            </a:solidFill>
          </a:endParaRPr>
        </a:p>
      </dgm:t>
    </dgm:pt>
    <dgm:pt modelId="{6ECF6A0B-DE40-4DBF-BB19-BF89A0C4B495}">
      <dgm:prSet custT="1"/>
      <dgm:spPr/>
      <dgm:t>
        <a:bodyPr/>
        <a:lstStyle/>
        <a:p>
          <a:pPr algn="l"/>
          <a:r>
            <a:rPr lang="ro-RO" sz="1800" dirty="0" smtClean="0">
              <a:solidFill>
                <a:schemeClr val="tx2">
                  <a:lumMod val="10000"/>
                </a:schemeClr>
              </a:solidFill>
            </a:rPr>
            <a:t>pe lângă elementele de securitate militară se adaugă firesc elementele de securitate economică, securitate socială, securitatea mediului, etc. Totodată trebuie avute în vedere nivelurile la care se analizează, teoretizează, aplică şi evaluează conceptul de securitate: securitatea individului, securitatea naţională, securitatea internaţională.</a:t>
          </a:r>
          <a:endParaRPr lang="ru-RU" sz="1800" dirty="0">
            <a:solidFill>
              <a:schemeClr val="tx2">
                <a:lumMod val="10000"/>
              </a:schemeClr>
            </a:solidFill>
          </a:endParaRPr>
        </a:p>
      </dgm:t>
    </dgm:pt>
    <dgm:pt modelId="{5BB0BC05-D2EF-4E90-83B0-BF37DD4FD663}" type="parTrans" cxnId="{6466750A-3431-4E85-BB48-C33C01C28882}">
      <dgm:prSet/>
      <dgm:spPr/>
      <dgm:t>
        <a:bodyPr/>
        <a:lstStyle/>
        <a:p>
          <a:endParaRPr lang="ru-RU" sz="1800">
            <a:solidFill>
              <a:schemeClr val="tx2">
                <a:lumMod val="10000"/>
              </a:schemeClr>
            </a:solidFill>
          </a:endParaRPr>
        </a:p>
      </dgm:t>
    </dgm:pt>
    <dgm:pt modelId="{66641986-B61D-4DFC-B7AF-8E3EE993B0B2}" type="sibTrans" cxnId="{6466750A-3431-4E85-BB48-C33C01C28882}">
      <dgm:prSet/>
      <dgm:spPr/>
      <dgm:t>
        <a:bodyPr/>
        <a:lstStyle/>
        <a:p>
          <a:endParaRPr lang="ru-RU" sz="1800">
            <a:solidFill>
              <a:schemeClr val="tx2">
                <a:lumMod val="10000"/>
              </a:schemeClr>
            </a:solidFill>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149797" custLinFactNeighborX="10204" custLinFactNeighborY="1210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159ACAED-C008-4C54-812E-AF4277E16B7E}" type="pres">
      <dgm:prSet presAssocID="{7BF4B4E2-EB4B-43B0-89AC-7F78EAA6EE93}" presName="Name13" presStyleLbl="parChTrans1D2" presStyleIdx="0" presStyleCnt="2"/>
      <dgm:spPr/>
      <dgm:t>
        <a:bodyPr/>
        <a:lstStyle/>
        <a:p>
          <a:endParaRPr lang="en-US"/>
        </a:p>
      </dgm:t>
    </dgm:pt>
    <dgm:pt modelId="{B9DC1BAD-D94D-4154-9499-CEDB77F012BF}" type="pres">
      <dgm:prSet presAssocID="{ABC0FF4D-EEAA-40D1-8D43-1458121B2DBC}" presName="childText" presStyleLbl="bgAcc1" presStyleIdx="0" presStyleCnt="2" custScaleX="899055" custScaleY="317723" custLinFactNeighborY="8975">
        <dgm:presLayoutVars>
          <dgm:bulletEnabled val="1"/>
        </dgm:presLayoutVars>
      </dgm:prSet>
      <dgm:spPr/>
      <dgm:t>
        <a:bodyPr/>
        <a:lstStyle/>
        <a:p>
          <a:endParaRPr lang="ru-RU"/>
        </a:p>
      </dgm:t>
    </dgm:pt>
    <dgm:pt modelId="{C79A7B27-87E8-4B97-B51B-D6EF295782A6}" type="pres">
      <dgm:prSet presAssocID="{5BB0BC05-D2EF-4E90-83B0-BF37DD4FD663}" presName="Name13" presStyleLbl="parChTrans1D2" presStyleIdx="1" presStyleCnt="2"/>
      <dgm:spPr/>
      <dgm:t>
        <a:bodyPr/>
        <a:lstStyle/>
        <a:p>
          <a:endParaRPr lang="en-US"/>
        </a:p>
      </dgm:t>
    </dgm:pt>
    <dgm:pt modelId="{0D0981FD-E9DB-4B17-A84C-F9687265C2BE}" type="pres">
      <dgm:prSet presAssocID="{6ECF6A0B-DE40-4DBF-BB19-BF89A0C4B495}" presName="childText" presStyleLbl="bgAcc1" presStyleIdx="1" presStyleCnt="2" custScaleX="917650" custScaleY="361979" custLinFactNeighborY="14847">
        <dgm:presLayoutVars>
          <dgm:bulletEnabled val="1"/>
        </dgm:presLayoutVars>
      </dgm:prSet>
      <dgm:spPr/>
      <dgm:t>
        <a:bodyPr/>
        <a:lstStyle/>
        <a:p>
          <a:endParaRPr lang="ru-RU"/>
        </a:p>
      </dgm:t>
    </dgm:pt>
  </dgm:ptLst>
  <dgm:cxnLst>
    <dgm:cxn modelId="{CE5EC588-EE99-4C24-A94E-F0486BF616D8}" type="presOf" srcId="{6ECF6A0B-DE40-4DBF-BB19-BF89A0C4B495}" destId="{0D0981FD-E9DB-4B17-A84C-F9687265C2BE}" srcOrd="0" destOrd="0" presId="urn:microsoft.com/office/officeart/2005/8/layout/hierarchy3"/>
    <dgm:cxn modelId="{7080DBEF-B4B3-4FE2-B163-57CE76C4F078}" type="presOf" srcId="{C30F056F-DFCC-4C2F-BFB9-51C734733898}" destId="{B921C772-BBAA-49F7-89B0-B155AB0DBF59}"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CA1293E0-83D2-4096-8F10-86E3AA5943EA}" type="presOf" srcId="{ABC0FF4D-EEAA-40D1-8D43-1458121B2DBC}" destId="{B9DC1BAD-D94D-4154-9499-CEDB77F012BF}" srcOrd="0" destOrd="0" presId="urn:microsoft.com/office/officeart/2005/8/layout/hierarchy3"/>
    <dgm:cxn modelId="{9D25013B-EF44-4EF0-B48B-2F8BA9545ACB}" srcId="{4F22BCA0-FEF2-4A5D-B1E7-267FE0AC0083}" destId="{ABC0FF4D-EEAA-40D1-8D43-1458121B2DBC}" srcOrd="0" destOrd="0" parTransId="{7BF4B4E2-EB4B-43B0-89AC-7F78EAA6EE93}" sibTransId="{DD5721E0-26A9-43A3-9941-56AF49AA5EB1}"/>
    <dgm:cxn modelId="{6466750A-3431-4E85-BB48-C33C01C28882}" srcId="{4F22BCA0-FEF2-4A5D-B1E7-267FE0AC0083}" destId="{6ECF6A0B-DE40-4DBF-BB19-BF89A0C4B495}" srcOrd="1" destOrd="0" parTransId="{5BB0BC05-D2EF-4E90-83B0-BF37DD4FD663}" sibTransId="{66641986-B61D-4DFC-B7AF-8E3EE993B0B2}"/>
    <dgm:cxn modelId="{0ED2E8F1-AB84-4A14-B0F6-1CF087040C78}" type="presOf" srcId="{7BF4B4E2-EB4B-43B0-89AC-7F78EAA6EE93}" destId="{159ACAED-C008-4C54-812E-AF4277E16B7E}" srcOrd="0" destOrd="0" presId="urn:microsoft.com/office/officeart/2005/8/layout/hierarchy3"/>
    <dgm:cxn modelId="{36FE4948-49F7-4E9A-8313-5F25DBAD3685}" type="presOf" srcId="{4F22BCA0-FEF2-4A5D-B1E7-267FE0AC0083}" destId="{D513B420-2B26-453B-974B-7CF4326ECC4E}" srcOrd="1" destOrd="0" presId="urn:microsoft.com/office/officeart/2005/8/layout/hierarchy3"/>
    <dgm:cxn modelId="{114BCE71-2A7F-4828-AB6C-AFF04244ED0E}" type="presOf" srcId="{4F22BCA0-FEF2-4A5D-B1E7-267FE0AC0083}" destId="{535621F5-4B83-4265-9F52-4DD8E6618935}" srcOrd="0" destOrd="0" presId="urn:microsoft.com/office/officeart/2005/8/layout/hierarchy3"/>
    <dgm:cxn modelId="{89AD20CD-5907-4000-97DF-EB474A0A24EA}" type="presOf" srcId="{5BB0BC05-D2EF-4E90-83B0-BF37DD4FD663}" destId="{C79A7B27-87E8-4B97-B51B-D6EF295782A6}" srcOrd="0" destOrd="0" presId="urn:microsoft.com/office/officeart/2005/8/layout/hierarchy3"/>
    <dgm:cxn modelId="{18FEBCD0-CFDF-4021-8ABC-433D1BF628CB}" type="presParOf" srcId="{B921C772-BBAA-49F7-89B0-B155AB0DBF59}" destId="{7E0F76B9-75D0-4E0F-830C-5BED6616D5C1}" srcOrd="0" destOrd="0" presId="urn:microsoft.com/office/officeart/2005/8/layout/hierarchy3"/>
    <dgm:cxn modelId="{F3E4C1C5-F1B7-4B5F-B7E3-48068F525914}" type="presParOf" srcId="{7E0F76B9-75D0-4E0F-830C-5BED6616D5C1}" destId="{FB686D0F-2CEA-445A-83C6-07E6AF0F06B6}" srcOrd="0" destOrd="0" presId="urn:microsoft.com/office/officeart/2005/8/layout/hierarchy3"/>
    <dgm:cxn modelId="{4D4DA65C-5B3C-486B-A10E-D1598B92EF04}" type="presParOf" srcId="{FB686D0F-2CEA-445A-83C6-07E6AF0F06B6}" destId="{535621F5-4B83-4265-9F52-4DD8E6618935}" srcOrd="0" destOrd="0" presId="urn:microsoft.com/office/officeart/2005/8/layout/hierarchy3"/>
    <dgm:cxn modelId="{5B1EB37C-90AD-479A-B9EF-F65A4F9E128B}" type="presParOf" srcId="{FB686D0F-2CEA-445A-83C6-07E6AF0F06B6}" destId="{D513B420-2B26-453B-974B-7CF4326ECC4E}" srcOrd="1" destOrd="0" presId="urn:microsoft.com/office/officeart/2005/8/layout/hierarchy3"/>
    <dgm:cxn modelId="{A17A4F53-AE6E-450A-A887-DB9FDA193BA7}" type="presParOf" srcId="{7E0F76B9-75D0-4E0F-830C-5BED6616D5C1}" destId="{D6889404-C579-4B78-82C8-F9966EF78B7D}" srcOrd="1" destOrd="0" presId="urn:microsoft.com/office/officeart/2005/8/layout/hierarchy3"/>
    <dgm:cxn modelId="{501455BB-A28B-45DD-A07D-8AA2EBE03ABB}" type="presParOf" srcId="{D6889404-C579-4B78-82C8-F9966EF78B7D}" destId="{159ACAED-C008-4C54-812E-AF4277E16B7E}" srcOrd="0" destOrd="0" presId="urn:microsoft.com/office/officeart/2005/8/layout/hierarchy3"/>
    <dgm:cxn modelId="{ECEBC04C-9BDB-49AD-AD73-9F1AB7917A04}" type="presParOf" srcId="{D6889404-C579-4B78-82C8-F9966EF78B7D}" destId="{B9DC1BAD-D94D-4154-9499-CEDB77F012BF}" srcOrd="1" destOrd="0" presId="urn:microsoft.com/office/officeart/2005/8/layout/hierarchy3"/>
    <dgm:cxn modelId="{E656C582-723B-48C4-BFAB-E93E0D79EA21}" type="presParOf" srcId="{D6889404-C579-4B78-82C8-F9966EF78B7D}" destId="{C79A7B27-87E8-4B97-B51B-D6EF295782A6}" srcOrd="2" destOrd="0" presId="urn:microsoft.com/office/officeart/2005/8/layout/hierarchy3"/>
    <dgm:cxn modelId="{76A560CB-775C-497F-8E67-8707880D5897}" type="presParOf" srcId="{D6889404-C579-4B78-82C8-F9966EF78B7D}" destId="{0D0981FD-E9DB-4B17-A84C-F9687265C2B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noProof="0" dirty="0" smtClean="0">
              <a:effectLst>
                <a:outerShdw blurRad="38100" dist="38100" dir="2700000" algn="tl">
                  <a:srgbClr val="000000">
                    <a:alpha val="43137"/>
                  </a:srgbClr>
                </a:outerShdw>
              </a:effectLst>
            </a:rPr>
            <a:t>În relaţiile internaţionale conceptul “pacii democratice” este unul dintre cele mai studiate, fiind considerat soluţia salvatoare:</a:t>
          </a:r>
          <a:endParaRPr lang="ro-RO" sz="2000" b="0" noProof="0" dirty="0">
            <a:solidFill>
              <a:schemeClr val="tx1"/>
            </a:solidFill>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1800" noProof="0">
            <a:solidFill>
              <a:schemeClr val="tx2">
                <a:lumMod val="10000"/>
              </a:schemeClr>
            </a:solidFill>
            <a:effectLst/>
            <a:latin typeface="+mn-lt"/>
            <a:cs typeface="Times New Roman" pitchFamily="18" charset="0"/>
          </a:endParaRPr>
        </a:p>
      </dgm:t>
    </dgm:pt>
    <dgm:pt modelId="{09398D56-3D66-45F7-A03E-92B872941F93}" type="sibTrans" cxnId="{71B2A9A2-66CD-44C4-9613-DF94A3541867}">
      <dgm:prSet/>
      <dgm:spPr/>
      <dgm:t>
        <a:bodyPr/>
        <a:lstStyle/>
        <a:p>
          <a:endParaRPr lang="ro-RO" sz="1800" noProof="0">
            <a:solidFill>
              <a:schemeClr val="tx2">
                <a:lumMod val="10000"/>
              </a:schemeClr>
            </a:solidFill>
            <a:effectLst/>
            <a:latin typeface="+mn-lt"/>
            <a:cs typeface="Times New Roman" pitchFamily="18" charset="0"/>
          </a:endParaRPr>
        </a:p>
      </dgm:t>
    </dgm:pt>
    <dgm:pt modelId="{ABC0FF4D-EEAA-40D1-8D43-1458121B2DBC}">
      <dgm:prSet custT="1"/>
      <dgm:spPr/>
      <dgm:t>
        <a:bodyPr/>
        <a:lstStyle/>
        <a:p>
          <a:pPr algn="l"/>
          <a:r>
            <a:rPr lang="ro-RO" sz="1800" noProof="0" dirty="0" smtClean="0"/>
            <a:t>- în primu rând, această teorie pleacă de la premisa că în interiorul statului se crează o comunitate interstatală bazată pe valori, care va fi obișnuită cu rezolvarea pasnică a conflictelor prin mediere sau negociere;</a:t>
          </a:r>
          <a:endParaRPr lang="ro-RO" sz="1800" noProof="0" dirty="0">
            <a:solidFill>
              <a:schemeClr val="tx2">
                <a:lumMod val="10000"/>
              </a:schemeClr>
            </a:solidFill>
          </a:endParaRPr>
        </a:p>
      </dgm:t>
    </dgm:pt>
    <dgm:pt modelId="{7BF4B4E2-EB4B-43B0-89AC-7F78EAA6EE93}" type="parTrans" cxnId="{9D25013B-EF44-4EF0-B48B-2F8BA9545ACB}">
      <dgm:prSet/>
      <dgm:spPr/>
      <dgm:t>
        <a:bodyPr/>
        <a:lstStyle/>
        <a:p>
          <a:endParaRPr lang="ru-RU" sz="1800">
            <a:solidFill>
              <a:schemeClr val="tx2">
                <a:lumMod val="10000"/>
              </a:schemeClr>
            </a:solidFill>
          </a:endParaRPr>
        </a:p>
      </dgm:t>
    </dgm:pt>
    <dgm:pt modelId="{DD5721E0-26A9-43A3-9941-56AF49AA5EB1}" type="sibTrans" cxnId="{9D25013B-EF44-4EF0-B48B-2F8BA9545ACB}">
      <dgm:prSet/>
      <dgm:spPr/>
      <dgm:t>
        <a:bodyPr/>
        <a:lstStyle/>
        <a:p>
          <a:endParaRPr lang="ru-RU" sz="1800">
            <a:solidFill>
              <a:schemeClr val="tx2">
                <a:lumMod val="10000"/>
              </a:schemeClr>
            </a:solidFill>
          </a:endParaRPr>
        </a:p>
      </dgm:t>
    </dgm:pt>
    <dgm:pt modelId="{6ECF6A0B-DE40-4DBF-BB19-BF89A0C4B495}">
      <dgm:prSet custT="1"/>
      <dgm:spPr/>
      <dgm:t>
        <a:bodyPr/>
        <a:lstStyle/>
        <a:p>
          <a:pPr algn="l"/>
          <a:r>
            <a:rPr lang="ro-RO" sz="1800" noProof="0" dirty="0" smtClean="0"/>
            <a:t>- apoi trebuie să ţinem cont şi de faptul că liderii politici trebuie să fie în permanenţă atenţi la deciziile pe care le iau, pentru că electoratul sancţionează orice decizie care afecteză statul într-un mod negativ. In cele din urmă, dar poate cel mai important este factorul economic</a:t>
          </a:r>
          <a:endParaRPr lang="ro-RO" sz="1800" noProof="0" dirty="0">
            <a:solidFill>
              <a:schemeClr val="tx2">
                <a:lumMod val="10000"/>
              </a:schemeClr>
            </a:solidFill>
          </a:endParaRPr>
        </a:p>
      </dgm:t>
    </dgm:pt>
    <dgm:pt modelId="{5BB0BC05-D2EF-4E90-83B0-BF37DD4FD663}" type="parTrans" cxnId="{6466750A-3431-4E85-BB48-C33C01C28882}">
      <dgm:prSet/>
      <dgm:spPr/>
      <dgm:t>
        <a:bodyPr/>
        <a:lstStyle/>
        <a:p>
          <a:endParaRPr lang="ru-RU" sz="1800">
            <a:solidFill>
              <a:schemeClr val="tx2">
                <a:lumMod val="10000"/>
              </a:schemeClr>
            </a:solidFill>
          </a:endParaRPr>
        </a:p>
      </dgm:t>
    </dgm:pt>
    <dgm:pt modelId="{66641986-B61D-4DFC-B7AF-8E3EE993B0B2}" type="sibTrans" cxnId="{6466750A-3431-4E85-BB48-C33C01C28882}">
      <dgm:prSet/>
      <dgm:spPr/>
      <dgm:t>
        <a:bodyPr/>
        <a:lstStyle/>
        <a:p>
          <a:endParaRPr lang="ru-RU" sz="1800">
            <a:solidFill>
              <a:schemeClr val="tx2">
                <a:lumMod val="10000"/>
              </a:schemeClr>
            </a:solidFill>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149797" custLinFactNeighborX="10204" custLinFactNeighborY="1210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159ACAED-C008-4C54-812E-AF4277E16B7E}" type="pres">
      <dgm:prSet presAssocID="{7BF4B4E2-EB4B-43B0-89AC-7F78EAA6EE93}" presName="Name13" presStyleLbl="parChTrans1D2" presStyleIdx="0" presStyleCnt="2"/>
      <dgm:spPr/>
      <dgm:t>
        <a:bodyPr/>
        <a:lstStyle/>
        <a:p>
          <a:endParaRPr lang="en-US"/>
        </a:p>
      </dgm:t>
    </dgm:pt>
    <dgm:pt modelId="{B9DC1BAD-D94D-4154-9499-CEDB77F012BF}" type="pres">
      <dgm:prSet presAssocID="{ABC0FF4D-EEAA-40D1-8D43-1458121B2DBC}" presName="childText" presStyleLbl="bgAcc1" presStyleIdx="0" presStyleCnt="2" custScaleX="899055" custScaleY="207109" custLinFactNeighborX="1509" custLinFactNeighborY="17973">
        <dgm:presLayoutVars>
          <dgm:bulletEnabled val="1"/>
        </dgm:presLayoutVars>
      </dgm:prSet>
      <dgm:spPr/>
      <dgm:t>
        <a:bodyPr/>
        <a:lstStyle/>
        <a:p>
          <a:endParaRPr lang="ru-RU"/>
        </a:p>
      </dgm:t>
    </dgm:pt>
    <dgm:pt modelId="{C79A7B27-87E8-4B97-B51B-D6EF295782A6}" type="pres">
      <dgm:prSet presAssocID="{5BB0BC05-D2EF-4E90-83B0-BF37DD4FD663}" presName="Name13" presStyleLbl="parChTrans1D2" presStyleIdx="1" presStyleCnt="2"/>
      <dgm:spPr/>
      <dgm:t>
        <a:bodyPr/>
        <a:lstStyle/>
        <a:p>
          <a:endParaRPr lang="en-US"/>
        </a:p>
      </dgm:t>
    </dgm:pt>
    <dgm:pt modelId="{0D0981FD-E9DB-4B17-A84C-F9687265C2BE}" type="pres">
      <dgm:prSet presAssocID="{6ECF6A0B-DE40-4DBF-BB19-BF89A0C4B495}" presName="childText" presStyleLbl="bgAcc1" presStyleIdx="1" presStyleCnt="2" custScaleX="917650" custScaleY="242594" custLinFactNeighborY="14847">
        <dgm:presLayoutVars>
          <dgm:bulletEnabled val="1"/>
        </dgm:presLayoutVars>
      </dgm:prSet>
      <dgm:spPr/>
      <dgm:t>
        <a:bodyPr/>
        <a:lstStyle/>
        <a:p>
          <a:endParaRPr lang="ru-RU"/>
        </a:p>
      </dgm:t>
    </dgm:pt>
  </dgm:ptLst>
  <dgm:cxnLst>
    <dgm:cxn modelId="{B39ACD19-2FEB-48A5-B7A1-B1CE6296FBD2}" type="presOf" srcId="{5BB0BC05-D2EF-4E90-83B0-BF37DD4FD663}" destId="{C79A7B27-87E8-4B97-B51B-D6EF295782A6}" srcOrd="0" destOrd="0" presId="urn:microsoft.com/office/officeart/2005/8/layout/hierarchy3"/>
    <dgm:cxn modelId="{2E5499AD-9A83-4946-83CA-97BE8E13E9A8}" type="presOf" srcId="{7BF4B4E2-EB4B-43B0-89AC-7F78EAA6EE93}" destId="{159ACAED-C008-4C54-812E-AF4277E16B7E}" srcOrd="0" destOrd="0" presId="urn:microsoft.com/office/officeart/2005/8/layout/hierarchy3"/>
    <dgm:cxn modelId="{EDE961BB-DFCE-42D4-BC0C-24AB3F905053}" type="presOf" srcId="{6ECF6A0B-DE40-4DBF-BB19-BF89A0C4B495}" destId="{0D0981FD-E9DB-4B17-A84C-F9687265C2BE}"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F0D6998F-B46C-4620-9034-8776A957488D}" type="presOf" srcId="{ABC0FF4D-EEAA-40D1-8D43-1458121B2DBC}" destId="{B9DC1BAD-D94D-4154-9499-CEDB77F012BF}" srcOrd="0" destOrd="0" presId="urn:microsoft.com/office/officeart/2005/8/layout/hierarchy3"/>
    <dgm:cxn modelId="{9D25013B-EF44-4EF0-B48B-2F8BA9545ACB}" srcId="{4F22BCA0-FEF2-4A5D-B1E7-267FE0AC0083}" destId="{ABC0FF4D-EEAA-40D1-8D43-1458121B2DBC}" srcOrd="0" destOrd="0" parTransId="{7BF4B4E2-EB4B-43B0-89AC-7F78EAA6EE93}" sibTransId="{DD5721E0-26A9-43A3-9941-56AF49AA5EB1}"/>
    <dgm:cxn modelId="{6466750A-3431-4E85-BB48-C33C01C28882}" srcId="{4F22BCA0-FEF2-4A5D-B1E7-267FE0AC0083}" destId="{6ECF6A0B-DE40-4DBF-BB19-BF89A0C4B495}" srcOrd="1" destOrd="0" parTransId="{5BB0BC05-D2EF-4E90-83B0-BF37DD4FD663}" sibTransId="{66641986-B61D-4DFC-B7AF-8E3EE993B0B2}"/>
    <dgm:cxn modelId="{EEFC7DEB-CBD9-4FE6-AAED-6A1C3D5C5B24}" type="presOf" srcId="{4F22BCA0-FEF2-4A5D-B1E7-267FE0AC0083}" destId="{D513B420-2B26-453B-974B-7CF4326ECC4E}" srcOrd="1" destOrd="0" presId="urn:microsoft.com/office/officeart/2005/8/layout/hierarchy3"/>
    <dgm:cxn modelId="{687F6A65-9C5C-45F8-85BE-26073147E8A3}" type="presOf" srcId="{4F22BCA0-FEF2-4A5D-B1E7-267FE0AC0083}" destId="{535621F5-4B83-4265-9F52-4DD8E6618935}" srcOrd="0" destOrd="0" presId="urn:microsoft.com/office/officeart/2005/8/layout/hierarchy3"/>
    <dgm:cxn modelId="{6097228F-C46F-4C64-9AB8-4F34DA954B5C}" type="presOf" srcId="{C30F056F-DFCC-4C2F-BFB9-51C734733898}" destId="{B921C772-BBAA-49F7-89B0-B155AB0DBF59}" srcOrd="0" destOrd="0" presId="urn:microsoft.com/office/officeart/2005/8/layout/hierarchy3"/>
    <dgm:cxn modelId="{31C734CE-63E2-49BA-B2F5-730CFA57FA88}" type="presParOf" srcId="{B921C772-BBAA-49F7-89B0-B155AB0DBF59}" destId="{7E0F76B9-75D0-4E0F-830C-5BED6616D5C1}" srcOrd="0" destOrd="0" presId="urn:microsoft.com/office/officeart/2005/8/layout/hierarchy3"/>
    <dgm:cxn modelId="{A2805488-4991-4F56-BC4E-DA5636D2E7DF}" type="presParOf" srcId="{7E0F76B9-75D0-4E0F-830C-5BED6616D5C1}" destId="{FB686D0F-2CEA-445A-83C6-07E6AF0F06B6}" srcOrd="0" destOrd="0" presId="urn:microsoft.com/office/officeart/2005/8/layout/hierarchy3"/>
    <dgm:cxn modelId="{7E40A954-F79C-4C18-AB1C-323E84165872}" type="presParOf" srcId="{FB686D0F-2CEA-445A-83C6-07E6AF0F06B6}" destId="{535621F5-4B83-4265-9F52-4DD8E6618935}" srcOrd="0" destOrd="0" presId="urn:microsoft.com/office/officeart/2005/8/layout/hierarchy3"/>
    <dgm:cxn modelId="{03C7005F-BE0C-494A-9531-B169A7BB6BE4}" type="presParOf" srcId="{FB686D0F-2CEA-445A-83C6-07E6AF0F06B6}" destId="{D513B420-2B26-453B-974B-7CF4326ECC4E}" srcOrd="1" destOrd="0" presId="urn:microsoft.com/office/officeart/2005/8/layout/hierarchy3"/>
    <dgm:cxn modelId="{9827ACCA-E917-4E43-9071-638EABC393AB}" type="presParOf" srcId="{7E0F76B9-75D0-4E0F-830C-5BED6616D5C1}" destId="{D6889404-C579-4B78-82C8-F9966EF78B7D}" srcOrd="1" destOrd="0" presId="urn:microsoft.com/office/officeart/2005/8/layout/hierarchy3"/>
    <dgm:cxn modelId="{74D4850D-43B8-470E-B010-0845FEFF8A63}" type="presParOf" srcId="{D6889404-C579-4B78-82C8-F9966EF78B7D}" destId="{159ACAED-C008-4C54-812E-AF4277E16B7E}" srcOrd="0" destOrd="0" presId="urn:microsoft.com/office/officeart/2005/8/layout/hierarchy3"/>
    <dgm:cxn modelId="{24D82DEF-37EC-4B17-99F1-053C018CBF6C}" type="presParOf" srcId="{D6889404-C579-4B78-82C8-F9966EF78B7D}" destId="{B9DC1BAD-D94D-4154-9499-CEDB77F012BF}" srcOrd="1" destOrd="0" presId="urn:microsoft.com/office/officeart/2005/8/layout/hierarchy3"/>
    <dgm:cxn modelId="{B6FE0DC8-36A3-4340-8C46-D66ABD2B3F2D}" type="presParOf" srcId="{D6889404-C579-4B78-82C8-F9966EF78B7D}" destId="{C79A7B27-87E8-4B97-B51B-D6EF295782A6}" srcOrd="2" destOrd="0" presId="urn:microsoft.com/office/officeart/2005/8/layout/hierarchy3"/>
    <dgm:cxn modelId="{B50F1A80-D718-48FB-82CC-1BD70EE45CF3}" type="presParOf" srcId="{D6889404-C579-4B78-82C8-F9966EF78B7D}" destId="{0D0981FD-E9DB-4B17-A84C-F9687265C2B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pPr algn="just"/>
          <a:r>
            <a:rPr lang="ro-RO" sz="2000" dirty="0" smtClean="0">
              <a:effectLst>
                <a:outerShdw blurRad="38100" dist="38100" dir="2700000" algn="tl">
                  <a:srgbClr val="000000">
                    <a:alpha val="43137"/>
                  </a:srgbClr>
                </a:outerShdw>
              </a:effectLst>
              <a:latin typeface="+mn-lt"/>
            </a:rPr>
            <a:t>O definire a termenului de securitate prin care se garantează existenţa naţional-statală, precum şi drepturile şi libertăţile fundamentale ale cetățenilor ar putea face referire la ansamblul proceselor, acţiunilor şi măsurilor de natură:</a:t>
          </a:r>
          <a:endParaRPr lang="en-US" sz="2000"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en-US" sz="2000">
            <a:effectLst/>
            <a:latin typeface="+mn-lt"/>
            <a:cs typeface="Times New Roman" pitchFamily="18" charset="0"/>
          </a:endParaRPr>
        </a:p>
      </dgm:t>
    </dgm:pt>
    <dgm:pt modelId="{09398D56-3D66-45F7-A03E-92B872941F93}" type="sibTrans" cxnId="{71B2A9A2-66CD-44C4-9613-DF94A3541867}">
      <dgm:prSet/>
      <dgm:spPr/>
      <dgm:t>
        <a:bodyPr/>
        <a:lstStyle/>
        <a:p>
          <a:endParaRPr lang="en-US" sz="2000">
            <a:effectLst/>
            <a:latin typeface="+mn-lt"/>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solidFill>
                <a:schemeClr val="accent1">
                  <a:lumMod val="50000"/>
                </a:schemeClr>
              </a:solidFill>
              <a:effectLst/>
              <a:latin typeface="+mn-lt"/>
              <a:cs typeface="Times New Roman" pitchFamily="18" charset="0"/>
            </a:rPr>
            <a:t>Politică</a:t>
          </a:r>
          <a:endParaRPr lang="en-US" sz="2000" dirty="0">
            <a:solidFill>
              <a:schemeClr val="accent1">
                <a:lumMod val="50000"/>
              </a:schemeClr>
            </a:solidFill>
            <a:effectLst/>
            <a:latin typeface="+mn-lt"/>
            <a:cs typeface="Times New Roman" pitchFamily="18" charset="0"/>
          </a:endParaRPr>
        </a:p>
      </dgm:t>
    </dgm:pt>
    <dgm:pt modelId="{D7DE8341-18E7-4488-A1B9-7954A8AD86CB}" type="parTrans" cxnId="{E9606431-A60B-47F1-B698-7873104CACD2}">
      <dgm:prSet/>
      <dgm:spPr/>
      <dgm:t>
        <a:bodyPr/>
        <a:lstStyle/>
        <a:p>
          <a:endParaRPr lang="en-US" sz="2000">
            <a:effectLst/>
            <a:latin typeface="+mn-lt"/>
            <a:cs typeface="Times New Roman" pitchFamily="18" charset="0"/>
          </a:endParaRPr>
        </a:p>
      </dgm:t>
    </dgm:pt>
    <dgm:pt modelId="{8D191D23-C4EE-406E-A423-8F731ED45C8C}" type="sibTrans" cxnId="{E9606431-A60B-47F1-B698-7873104CACD2}">
      <dgm:prSet/>
      <dgm:spPr/>
      <dgm:t>
        <a:bodyPr/>
        <a:lstStyle/>
        <a:p>
          <a:endParaRPr lang="en-US" sz="2000">
            <a:effectLst/>
            <a:latin typeface="+mn-lt"/>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solidFill>
                <a:schemeClr val="accent1">
                  <a:lumMod val="50000"/>
                </a:schemeClr>
              </a:solidFill>
              <a:effectLst/>
              <a:latin typeface="+mn-lt"/>
              <a:cs typeface="Times New Roman" pitchFamily="18" charset="0"/>
            </a:rPr>
            <a:t>Socială</a:t>
          </a:r>
          <a:endParaRPr lang="en-US" sz="2000" dirty="0">
            <a:solidFill>
              <a:schemeClr val="accent1">
                <a:lumMod val="50000"/>
              </a:schemeClr>
            </a:solidFill>
            <a:effectLst/>
            <a:latin typeface="+mn-lt"/>
            <a:cs typeface="Times New Roman" pitchFamily="18" charset="0"/>
          </a:endParaRPr>
        </a:p>
      </dgm:t>
    </dgm:pt>
    <dgm:pt modelId="{29D36527-42B0-4322-BDC0-79CB95A7EB14}" type="parTrans" cxnId="{E8D03A94-0120-40A7-8BAF-20489C323013}">
      <dgm:prSet/>
      <dgm:spPr/>
      <dgm:t>
        <a:bodyPr/>
        <a:lstStyle/>
        <a:p>
          <a:endParaRPr lang="en-US" sz="2000">
            <a:effectLst/>
            <a:latin typeface="+mn-lt"/>
            <a:cs typeface="Times New Roman" pitchFamily="18" charset="0"/>
          </a:endParaRPr>
        </a:p>
      </dgm:t>
    </dgm:pt>
    <dgm:pt modelId="{0B80877A-46BA-4AD3-826D-7184AC5262DC}" type="sibTrans" cxnId="{E8D03A94-0120-40A7-8BAF-20489C323013}">
      <dgm:prSet/>
      <dgm:spPr/>
      <dgm:t>
        <a:bodyPr/>
        <a:lstStyle/>
        <a:p>
          <a:endParaRPr lang="en-US" sz="2000">
            <a:effectLst/>
            <a:latin typeface="+mn-lt"/>
            <a:cs typeface="Times New Roman" pitchFamily="18" charset="0"/>
          </a:endParaRPr>
        </a:p>
      </dgm:t>
    </dgm:pt>
    <dgm:pt modelId="{23230A31-748D-4CFC-A177-6C429A24C08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solidFill>
                <a:schemeClr val="accent1">
                  <a:lumMod val="50000"/>
                </a:schemeClr>
              </a:solidFill>
              <a:effectLst/>
              <a:latin typeface="+mn-lt"/>
              <a:cs typeface="Times New Roman" pitchFamily="18" charset="0"/>
            </a:rPr>
            <a:t>Economică</a:t>
          </a:r>
          <a:endParaRPr lang="en-US" sz="2000" dirty="0">
            <a:solidFill>
              <a:schemeClr val="accent1">
                <a:lumMod val="50000"/>
              </a:schemeClr>
            </a:solidFill>
            <a:effectLst/>
            <a:latin typeface="+mn-lt"/>
            <a:cs typeface="Times New Roman" pitchFamily="18" charset="0"/>
          </a:endParaRPr>
        </a:p>
      </dgm:t>
    </dgm:pt>
    <dgm:pt modelId="{01721863-6BC6-45D6-BDED-65132A3F6D8E}" type="parTrans" cxnId="{EB5CB927-5DE0-4A33-ADDD-7D16AEE48876}">
      <dgm:prSet/>
      <dgm:spPr/>
      <dgm:t>
        <a:bodyPr/>
        <a:lstStyle/>
        <a:p>
          <a:endParaRPr lang="en-US" sz="2000">
            <a:effectLst/>
            <a:latin typeface="+mn-lt"/>
            <a:cs typeface="Times New Roman" pitchFamily="18" charset="0"/>
          </a:endParaRPr>
        </a:p>
      </dgm:t>
    </dgm:pt>
    <dgm:pt modelId="{09145437-BD45-451A-B7DC-5EBC338BF2EF}" type="sibTrans" cxnId="{EB5CB927-5DE0-4A33-ADDD-7D16AEE48876}">
      <dgm:prSet/>
      <dgm:spPr/>
      <dgm:t>
        <a:bodyPr/>
        <a:lstStyle/>
        <a:p>
          <a:endParaRPr lang="en-US" sz="2000">
            <a:effectLst/>
            <a:latin typeface="+mn-lt"/>
            <a:cs typeface="Times New Roman" pitchFamily="18" charset="0"/>
          </a:endParaRPr>
        </a:p>
      </dgm:t>
    </dgm:pt>
    <dgm:pt modelId="{02426653-B3E6-4864-98ED-80601F03F7FB}">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b="1" dirty="0" smtClean="0">
              <a:solidFill>
                <a:schemeClr val="accent1">
                  <a:lumMod val="50000"/>
                </a:schemeClr>
              </a:solidFill>
              <a:effectLst/>
              <a:latin typeface="+mn-lt"/>
              <a:cs typeface="Times New Roman" pitchFamily="18" charset="0"/>
            </a:rPr>
            <a:t>Diplomatică</a:t>
          </a:r>
          <a:endParaRPr lang="en-US" sz="2000" dirty="0">
            <a:solidFill>
              <a:schemeClr val="accent1">
                <a:lumMod val="50000"/>
              </a:schemeClr>
            </a:solidFill>
            <a:effectLst/>
            <a:latin typeface="+mn-lt"/>
            <a:cs typeface="Times New Roman" pitchFamily="18" charset="0"/>
          </a:endParaRPr>
        </a:p>
      </dgm:t>
    </dgm:pt>
    <dgm:pt modelId="{1D0521CB-0276-4B76-9C7B-64EE324F3553}" type="parTrans" cxnId="{A4A53064-CBC0-4C45-9A7A-88EB21EDF9BA}">
      <dgm:prSet/>
      <dgm:spPr/>
      <dgm:t>
        <a:bodyPr/>
        <a:lstStyle/>
        <a:p>
          <a:endParaRPr lang="en-US" sz="2000">
            <a:effectLst/>
            <a:latin typeface="+mn-lt"/>
            <a:cs typeface="Times New Roman" pitchFamily="18" charset="0"/>
          </a:endParaRPr>
        </a:p>
      </dgm:t>
    </dgm:pt>
    <dgm:pt modelId="{347FAB68-9C43-4DFF-8117-1BBC78719C12}" type="sibTrans" cxnId="{A4A53064-CBC0-4C45-9A7A-88EB21EDF9BA}">
      <dgm:prSet/>
      <dgm:spPr/>
      <dgm:t>
        <a:bodyPr/>
        <a:lstStyle/>
        <a:p>
          <a:endParaRPr lang="en-US" sz="2000">
            <a:effectLst/>
            <a:latin typeface="+mn-lt"/>
            <a:cs typeface="Times New Roman" pitchFamily="18" charset="0"/>
          </a:endParaRPr>
        </a:p>
      </dgm:t>
    </dgm:pt>
    <dgm:pt modelId="{0632849B-395C-434E-8F77-A6FA5EEF7BE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b="1" dirty="0" smtClean="0">
              <a:solidFill>
                <a:schemeClr val="accent1">
                  <a:lumMod val="50000"/>
                </a:schemeClr>
              </a:solidFill>
            </a:rPr>
            <a:t>Militară</a:t>
          </a:r>
          <a:endParaRPr lang="ru-RU" sz="2000" b="1" dirty="0">
            <a:solidFill>
              <a:schemeClr val="accent1">
                <a:lumMod val="50000"/>
              </a:schemeClr>
            </a:solidFill>
          </a:endParaRPr>
        </a:p>
      </dgm:t>
    </dgm:pt>
    <dgm:pt modelId="{77F23F89-F873-4AEC-922B-F5B1C090EB35}" type="parTrans" cxnId="{82900C38-6890-432D-BFFA-030E3443C8AE}">
      <dgm:prSet/>
      <dgm:spPr/>
      <dgm:t>
        <a:bodyPr/>
        <a:lstStyle/>
        <a:p>
          <a:endParaRPr lang="ru-RU" sz="2000"/>
        </a:p>
      </dgm:t>
    </dgm:pt>
    <dgm:pt modelId="{512C266D-FF99-42DB-87C2-560DCE3B9672}" type="sibTrans" cxnId="{82900C38-6890-432D-BFFA-030E3443C8AE}">
      <dgm:prSet/>
      <dgm:spPr/>
      <dgm:t>
        <a:bodyPr/>
        <a:lstStyle/>
        <a:p>
          <a:endParaRPr lang="ru-RU" sz="2000"/>
        </a:p>
      </dgm:t>
    </dgm:pt>
    <dgm:pt modelId="{67E647EE-F8CB-4DDC-8339-1791C91AADC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b="1" dirty="0" smtClean="0">
              <a:solidFill>
                <a:schemeClr val="accent1">
                  <a:lumMod val="50000"/>
                </a:schemeClr>
              </a:solidFill>
            </a:rPr>
            <a:t>Administrativă</a:t>
          </a:r>
          <a:endParaRPr lang="ru-RU" sz="2000" b="1" dirty="0">
            <a:solidFill>
              <a:schemeClr val="accent1">
                <a:lumMod val="50000"/>
              </a:schemeClr>
            </a:solidFill>
          </a:endParaRPr>
        </a:p>
      </dgm:t>
    </dgm:pt>
    <dgm:pt modelId="{615169AE-DD14-401B-B46F-0304CCE01393}" type="parTrans" cxnId="{EF83937F-98C8-4B14-A3A8-F198296C59C7}">
      <dgm:prSet/>
      <dgm:spPr/>
      <dgm:t>
        <a:bodyPr/>
        <a:lstStyle/>
        <a:p>
          <a:endParaRPr lang="ru-RU" sz="2000"/>
        </a:p>
      </dgm:t>
    </dgm:pt>
    <dgm:pt modelId="{14372CC5-9A4F-4A5D-8E59-B00441C2FF22}" type="sibTrans" cxnId="{EF83937F-98C8-4B14-A3A8-F198296C59C7}">
      <dgm:prSet/>
      <dgm:spPr/>
      <dgm:t>
        <a:bodyPr/>
        <a:lstStyle/>
        <a:p>
          <a:endParaRPr lang="ru-RU" sz="2000"/>
        </a:p>
      </dgm:t>
    </dgm:pt>
    <dgm:pt modelId="{979B3373-B2BF-4F80-BDC3-EAC777E593BA}">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b="1" dirty="0" smtClean="0">
              <a:solidFill>
                <a:schemeClr val="accent1">
                  <a:lumMod val="50000"/>
                </a:schemeClr>
              </a:solidFill>
            </a:rPr>
            <a:t>Legislativă şi altele</a:t>
          </a:r>
          <a:endParaRPr lang="ru-RU" sz="2000" b="1" dirty="0">
            <a:solidFill>
              <a:schemeClr val="accent1">
                <a:lumMod val="50000"/>
              </a:schemeClr>
            </a:solidFill>
          </a:endParaRPr>
        </a:p>
      </dgm:t>
    </dgm:pt>
    <dgm:pt modelId="{27DAECF7-F099-4797-BE09-8115FA8215DA}" type="parTrans" cxnId="{BC0EF19B-E015-4E6A-A4D5-01E211B15308}">
      <dgm:prSet/>
      <dgm:spPr/>
      <dgm:t>
        <a:bodyPr/>
        <a:lstStyle/>
        <a:p>
          <a:endParaRPr lang="ru-RU" sz="2000"/>
        </a:p>
      </dgm:t>
    </dgm:pt>
    <dgm:pt modelId="{2C0CC551-CC01-4399-98AA-D5EFA0500843}" type="sibTrans" cxnId="{BC0EF19B-E015-4E6A-A4D5-01E211B15308}">
      <dgm:prSet/>
      <dgm:spPr/>
      <dgm:t>
        <a:bodyPr/>
        <a:lstStyle/>
        <a:p>
          <a:endParaRPr lang="ru-RU" sz="2000"/>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242474" custScaleY="275845" custLinFactNeighborY="3691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t>
        <a:bodyPr/>
        <a:lstStyle/>
        <a:p>
          <a:endParaRPr lang="ru-RU"/>
        </a:p>
      </dgm:t>
    </dgm:pt>
    <dgm:pt modelId="{364E4207-C4F1-4F8F-9116-19CD7D63099E}" type="pres">
      <dgm:prSet presAssocID="{DDAE8946-06CC-4B2B-BBDD-2A0F0339C274}" presName="childText" presStyleLbl="bgAcc1" presStyleIdx="0" presStyleCnt="7" custScaleX="96299" custScaleY="30242" custLinFactNeighborY="29562">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7"/>
      <dgm:spPr/>
      <dgm:t>
        <a:bodyPr/>
        <a:lstStyle/>
        <a:p>
          <a:endParaRPr lang="ru-RU"/>
        </a:p>
      </dgm:t>
    </dgm:pt>
    <dgm:pt modelId="{702BDD72-7570-4A81-8E04-778A3908D92C}" type="pres">
      <dgm:prSet presAssocID="{23230A31-748D-4CFC-A177-6C429A24C081}" presName="childText" presStyleLbl="bgAcc1" presStyleIdx="1" presStyleCnt="7" custScaleX="147589" custScaleY="42153" custLinFactNeighborY="12230">
        <dgm:presLayoutVars>
          <dgm:bulletEnabled val="1"/>
        </dgm:presLayoutVars>
      </dgm:prSet>
      <dgm:spPr/>
      <dgm:t>
        <a:bodyPr/>
        <a:lstStyle/>
        <a:p>
          <a:endParaRPr lang="en-US"/>
        </a:p>
      </dgm:t>
    </dgm:pt>
    <dgm:pt modelId="{9474B9E6-C6D9-48C3-BEED-CF9C3BC96356}" type="pres">
      <dgm:prSet presAssocID="{29D36527-42B0-4322-BDC0-79CB95A7EB14}" presName="Name13" presStyleLbl="parChTrans1D2" presStyleIdx="2" presStyleCnt="7"/>
      <dgm:spPr/>
      <dgm:t>
        <a:bodyPr/>
        <a:lstStyle/>
        <a:p>
          <a:endParaRPr lang="ru-RU"/>
        </a:p>
      </dgm:t>
    </dgm:pt>
    <dgm:pt modelId="{9024B36F-7DD2-40E4-8926-A6BFEAF34B94}" type="pres">
      <dgm:prSet presAssocID="{936CBC96-3934-4C83-9C6E-75E118302108}" presName="childText" presStyleLbl="bgAcc1" presStyleIdx="2" presStyleCnt="7" custScaleY="30036" custLinFactNeighborY="-1289">
        <dgm:presLayoutVars>
          <dgm:bulletEnabled val="1"/>
        </dgm:presLayoutVars>
      </dgm:prSet>
      <dgm:spPr/>
      <dgm:t>
        <a:bodyPr/>
        <a:lstStyle/>
        <a:p>
          <a:endParaRPr lang="en-US"/>
        </a:p>
      </dgm:t>
    </dgm:pt>
    <dgm:pt modelId="{B64CCB35-45FA-4D12-99D0-2A19300CE5C7}" type="pres">
      <dgm:prSet presAssocID="{1D0521CB-0276-4B76-9C7B-64EE324F3553}" presName="Name13" presStyleLbl="parChTrans1D2" presStyleIdx="3" presStyleCnt="7"/>
      <dgm:spPr/>
      <dgm:t>
        <a:bodyPr/>
        <a:lstStyle/>
        <a:p>
          <a:endParaRPr lang="ru-RU"/>
        </a:p>
      </dgm:t>
    </dgm:pt>
    <dgm:pt modelId="{7913BC88-465D-44FF-995B-05BA4E22FBA0}" type="pres">
      <dgm:prSet presAssocID="{02426653-B3E6-4864-98ED-80601F03F7FB}" presName="childText" presStyleLbl="bgAcc1" presStyleIdx="3" presStyleCnt="7" custScaleX="160809" custScaleY="39057" custLinFactNeighborY="-15526">
        <dgm:presLayoutVars>
          <dgm:bulletEnabled val="1"/>
        </dgm:presLayoutVars>
      </dgm:prSet>
      <dgm:spPr/>
      <dgm:t>
        <a:bodyPr/>
        <a:lstStyle/>
        <a:p>
          <a:endParaRPr lang="en-US"/>
        </a:p>
      </dgm:t>
    </dgm:pt>
    <dgm:pt modelId="{6594049C-4763-461A-878F-20B4758BC142}" type="pres">
      <dgm:prSet presAssocID="{77F23F89-F873-4AEC-922B-F5B1C090EB35}" presName="Name13" presStyleLbl="parChTrans1D2" presStyleIdx="4" presStyleCnt="7"/>
      <dgm:spPr/>
      <dgm:t>
        <a:bodyPr/>
        <a:lstStyle/>
        <a:p>
          <a:endParaRPr lang="en-US"/>
        </a:p>
      </dgm:t>
    </dgm:pt>
    <dgm:pt modelId="{1AC7EFB1-706D-4C05-AAD3-F2CAA69C0558}" type="pres">
      <dgm:prSet presAssocID="{0632849B-395C-434E-8F77-A6FA5EEF7BEF}" presName="childText" presStyleLbl="bgAcc1" presStyleIdx="4" presStyleCnt="7" custScaleY="38659" custLinFactNeighborY="-26847">
        <dgm:presLayoutVars>
          <dgm:bulletEnabled val="1"/>
        </dgm:presLayoutVars>
      </dgm:prSet>
      <dgm:spPr/>
      <dgm:t>
        <a:bodyPr/>
        <a:lstStyle/>
        <a:p>
          <a:endParaRPr lang="ru-RU"/>
        </a:p>
      </dgm:t>
    </dgm:pt>
    <dgm:pt modelId="{772B698B-587B-4C16-AD53-0C919DF2BC53}" type="pres">
      <dgm:prSet presAssocID="{615169AE-DD14-401B-B46F-0304CCE01393}" presName="Name13" presStyleLbl="parChTrans1D2" presStyleIdx="5" presStyleCnt="7"/>
      <dgm:spPr/>
      <dgm:t>
        <a:bodyPr/>
        <a:lstStyle/>
        <a:p>
          <a:endParaRPr lang="en-US"/>
        </a:p>
      </dgm:t>
    </dgm:pt>
    <dgm:pt modelId="{E68D3399-B83A-40B2-8FF1-9806A0266FEF}" type="pres">
      <dgm:prSet presAssocID="{67E647EE-F8CB-4DDC-8339-1791C91AADCF}" presName="childText" presStyleLbl="bgAcc1" presStyleIdx="5" presStyleCnt="7" custScaleX="151572" custScaleY="35627" custLinFactNeighborY="-30107">
        <dgm:presLayoutVars>
          <dgm:bulletEnabled val="1"/>
        </dgm:presLayoutVars>
      </dgm:prSet>
      <dgm:spPr/>
      <dgm:t>
        <a:bodyPr/>
        <a:lstStyle/>
        <a:p>
          <a:endParaRPr lang="ru-RU"/>
        </a:p>
      </dgm:t>
    </dgm:pt>
    <dgm:pt modelId="{5A0A30C1-557F-4CF7-BB7D-ECEDC4B95B37}" type="pres">
      <dgm:prSet presAssocID="{27DAECF7-F099-4797-BE09-8115FA8215DA}" presName="Name13" presStyleLbl="parChTrans1D2" presStyleIdx="6" presStyleCnt="7"/>
      <dgm:spPr/>
      <dgm:t>
        <a:bodyPr/>
        <a:lstStyle/>
        <a:p>
          <a:endParaRPr lang="en-US"/>
        </a:p>
      </dgm:t>
    </dgm:pt>
    <dgm:pt modelId="{1954117A-5ECA-428D-A44F-023A1B8863BA}" type="pres">
      <dgm:prSet presAssocID="{979B3373-B2BF-4F80-BDC3-EAC777E593BA}" presName="childText" presStyleLbl="bgAcc1" presStyleIdx="6" presStyleCnt="7" custScaleX="225557" custScaleY="59224" custLinFactNeighborX="-293" custLinFactNeighborY="-37842">
        <dgm:presLayoutVars>
          <dgm:bulletEnabled val="1"/>
        </dgm:presLayoutVars>
      </dgm:prSet>
      <dgm:spPr/>
      <dgm:t>
        <a:bodyPr/>
        <a:lstStyle/>
        <a:p>
          <a:endParaRPr lang="ru-RU"/>
        </a:p>
      </dgm:t>
    </dgm:pt>
  </dgm:ptLst>
  <dgm:cxnLst>
    <dgm:cxn modelId="{F288F126-25CE-45EA-A671-0476C71763CB}" type="presOf" srcId="{27DAECF7-F099-4797-BE09-8115FA8215DA}" destId="{5A0A30C1-557F-4CF7-BB7D-ECEDC4B95B37}" srcOrd="0" destOrd="0" presId="urn:microsoft.com/office/officeart/2005/8/layout/hierarchy3"/>
    <dgm:cxn modelId="{30AB04AD-FD02-488F-9A88-1BA84358F517}" type="presOf" srcId="{0632849B-395C-434E-8F77-A6FA5EEF7BEF}" destId="{1AC7EFB1-706D-4C05-AAD3-F2CAA69C0558}"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E9606431-A60B-47F1-B698-7873104CACD2}" srcId="{4F22BCA0-FEF2-4A5D-B1E7-267FE0AC0083}" destId="{DDAE8946-06CC-4B2B-BBDD-2A0F0339C274}" srcOrd="0" destOrd="0" parTransId="{D7DE8341-18E7-4488-A1B9-7954A8AD86CB}" sibTransId="{8D191D23-C4EE-406E-A423-8F731ED45C8C}"/>
    <dgm:cxn modelId="{AA6204C0-0D4A-4A7C-B645-9CF5B1E5C904}" type="presOf" srcId="{29D36527-42B0-4322-BDC0-79CB95A7EB14}" destId="{9474B9E6-C6D9-48C3-BEED-CF9C3BC96356}" srcOrd="0" destOrd="0" presId="urn:microsoft.com/office/officeart/2005/8/layout/hierarchy3"/>
    <dgm:cxn modelId="{567E904C-17AE-4B77-AF88-F32E2EDC9433}" type="presOf" srcId="{23230A31-748D-4CFC-A177-6C429A24C081}" destId="{702BDD72-7570-4A81-8E04-778A3908D92C}" srcOrd="0" destOrd="0" presId="urn:microsoft.com/office/officeart/2005/8/layout/hierarchy3"/>
    <dgm:cxn modelId="{E8D03A94-0120-40A7-8BAF-20489C323013}" srcId="{4F22BCA0-FEF2-4A5D-B1E7-267FE0AC0083}" destId="{936CBC96-3934-4C83-9C6E-75E118302108}" srcOrd="2" destOrd="0" parTransId="{29D36527-42B0-4322-BDC0-79CB95A7EB14}" sibTransId="{0B80877A-46BA-4AD3-826D-7184AC5262DC}"/>
    <dgm:cxn modelId="{EF83937F-98C8-4B14-A3A8-F198296C59C7}" srcId="{4F22BCA0-FEF2-4A5D-B1E7-267FE0AC0083}" destId="{67E647EE-F8CB-4DDC-8339-1791C91AADCF}" srcOrd="5" destOrd="0" parTransId="{615169AE-DD14-401B-B46F-0304CCE01393}" sibTransId="{14372CC5-9A4F-4A5D-8E59-B00441C2FF22}"/>
    <dgm:cxn modelId="{0DB87EBF-3A20-4CAD-BD3E-14289738BF72}" type="presOf" srcId="{02426653-B3E6-4864-98ED-80601F03F7FB}" destId="{7913BC88-465D-44FF-995B-05BA4E22FBA0}" srcOrd="0" destOrd="0" presId="urn:microsoft.com/office/officeart/2005/8/layout/hierarchy3"/>
    <dgm:cxn modelId="{1C916887-A744-4A0B-8E2F-846F138EC887}" type="presOf" srcId="{67E647EE-F8CB-4DDC-8339-1791C91AADCF}" destId="{E68D3399-B83A-40B2-8FF1-9806A0266FEF}" srcOrd="0" destOrd="0" presId="urn:microsoft.com/office/officeart/2005/8/layout/hierarchy3"/>
    <dgm:cxn modelId="{AE041E87-DE4B-4B0F-9256-68280573BC69}" type="presOf" srcId="{1D0521CB-0276-4B76-9C7B-64EE324F3553}" destId="{B64CCB35-45FA-4D12-99D0-2A19300CE5C7}" srcOrd="0" destOrd="0" presId="urn:microsoft.com/office/officeart/2005/8/layout/hierarchy3"/>
    <dgm:cxn modelId="{15A5D549-4A8A-48DE-B58C-615F801F361D}" type="presOf" srcId="{01721863-6BC6-45D6-BDED-65132A3F6D8E}" destId="{B1D440BC-5839-4447-BC69-0BB3C7D6A233}" srcOrd="0" destOrd="0" presId="urn:microsoft.com/office/officeart/2005/8/layout/hierarchy3"/>
    <dgm:cxn modelId="{5090B469-1401-4CAD-BEF3-2D396999C995}" type="presOf" srcId="{936CBC96-3934-4C83-9C6E-75E118302108}" destId="{9024B36F-7DD2-40E4-8926-A6BFEAF34B94}" srcOrd="0" destOrd="0" presId="urn:microsoft.com/office/officeart/2005/8/layout/hierarchy3"/>
    <dgm:cxn modelId="{4F56E3E6-9B2F-4D55-A7BC-7E8B57C90AAE}" type="presOf" srcId="{77F23F89-F873-4AEC-922B-F5B1C090EB35}" destId="{6594049C-4763-461A-878F-20B4758BC142}" srcOrd="0" destOrd="0" presId="urn:microsoft.com/office/officeart/2005/8/layout/hierarchy3"/>
    <dgm:cxn modelId="{E2483F72-9C26-4BF8-97AA-58FD07E190B2}" type="presOf" srcId="{C30F056F-DFCC-4C2F-BFB9-51C734733898}" destId="{B921C772-BBAA-49F7-89B0-B155AB0DBF59}" srcOrd="0" destOrd="0" presId="urn:microsoft.com/office/officeart/2005/8/layout/hierarchy3"/>
    <dgm:cxn modelId="{BC0EF19B-E015-4E6A-A4D5-01E211B15308}" srcId="{4F22BCA0-FEF2-4A5D-B1E7-267FE0AC0083}" destId="{979B3373-B2BF-4F80-BDC3-EAC777E593BA}" srcOrd="6" destOrd="0" parTransId="{27DAECF7-F099-4797-BE09-8115FA8215DA}" sibTransId="{2C0CC551-CC01-4399-98AA-D5EFA0500843}"/>
    <dgm:cxn modelId="{82900C38-6890-432D-BFFA-030E3443C8AE}" srcId="{4F22BCA0-FEF2-4A5D-B1E7-267FE0AC0083}" destId="{0632849B-395C-434E-8F77-A6FA5EEF7BEF}" srcOrd="4" destOrd="0" parTransId="{77F23F89-F873-4AEC-922B-F5B1C090EB35}" sibTransId="{512C266D-FF99-42DB-87C2-560DCE3B9672}"/>
    <dgm:cxn modelId="{07ED7673-5B5A-4C22-B86F-975C6CDE0CDD}" type="presOf" srcId="{615169AE-DD14-401B-B46F-0304CCE01393}" destId="{772B698B-587B-4C16-AD53-0C919DF2BC53}" srcOrd="0" destOrd="0" presId="urn:microsoft.com/office/officeart/2005/8/layout/hierarchy3"/>
    <dgm:cxn modelId="{62EECC21-02E2-4D45-A82D-8F7F72F03B99}" type="presOf" srcId="{DDAE8946-06CC-4B2B-BBDD-2A0F0339C274}" destId="{364E4207-C4F1-4F8F-9116-19CD7D63099E}" srcOrd="0" destOrd="0" presId="urn:microsoft.com/office/officeart/2005/8/layout/hierarchy3"/>
    <dgm:cxn modelId="{A4A53064-CBC0-4C45-9A7A-88EB21EDF9BA}" srcId="{4F22BCA0-FEF2-4A5D-B1E7-267FE0AC0083}" destId="{02426653-B3E6-4864-98ED-80601F03F7FB}" srcOrd="3" destOrd="0" parTransId="{1D0521CB-0276-4B76-9C7B-64EE324F3553}" sibTransId="{347FAB68-9C43-4DFF-8117-1BBC78719C12}"/>
    <dgm:cxn modelId="{BD1C790E-8FC0-4837-A6DC-67CC00FFA3B4}" type="presOf" srcId="{4F22BCA0-FEF2-4A5D-B1E7-267FE0AC0083}" destId="{D513B420-2B26-453B-974B-7CF4326ECC4E}" srcOrd="1" destOrd="0" presId="urn:microsoft.com/office/officeart/2005/8/layout/hierarchy3"/>
    <dgm:cxn modelId="{EB5CB927-5DE0-4A33-ADDD-7D16AEE48876}" srcId="{4F22BCA0-FEF2-4A5D-B1E7-267FE0AC0083}" destId="{23230A31-748D-4CFC-A177-6C429A24C081}" srcOrd="1" destOrd="0" parTransId="{01721863-6BC6-45D6-BDED-65132A3F6D8E}" sibTransId="{09145437-BD45-451A-B7DC-5EBC338BF2EF}"/>
    <dgm:cxn modelId="{E49C7B3F-A6BC-4F9F-BF2C-7EBF11A72A7D}" type="presOf" srcId="{979B3373-B2BF-4F80-BDC3-EAC777E593BA}" destId="{1954117A-5ECA-428D-A44F-023A1B8863BA}" srcOrd="0" destOrd="0" presId="urn:microsoft.com/office/officeart/2005/8/layout/hierarchy3"/>
    <dgm:cxn modelId="{DAAD3567-619E-4E4F-A53A-A763CDD3F003}" type="presOf" srcId="{4F22BCA0-FEF2-4A5D-B1E7-267FE0AC0083}" destId="{535621F5-4B83-4265-9F52-4DD8E6618935}" srcOrd="0" destOrd="0" presId="urn:microsoft.com/office/officeart/2005/8/layout/hierarchy3"/>
    <dgm:cxn modelId="{23837434-BDA4-408F-B65C-18B04774C71C}" type="presOf" srcId="{D7DE8341-18E7-4488-A1B9-7954A8AD86CB}" destId="{213D19D4-809D-4DD5-9572-914E2E4C6BED}" srcOrd="0" destOrd="0" presId="urn:microsoft.com/office/officeart/2005/8/layout/hierarchy3"/>
    <dgm:cxn modelId="{AB48947D-B103-4E8E-8FEC-D763BE44AC3A}" type="presParOf" srcId="{B921C772-BBAA-49F7-89B0-B155AB0DBF59}" destId="{7E0F76B9-75D0-4E0F-830C-5BED6616D5C1}" srcOrd="0" destOrd="0" presId="urn:microsoft.com/office/officeart/2005/8/layout/hierarchy3"/>
    <dgm:cxn modelId="{C9000E32-DBE4-4CB5-901C-5057AA6E3AAE}" type="presParOf" srcId="{7E0F76B9-75D0-4E0F-830C-5BED6616D5C1}" destId="{FB686D0F-2CEA-445A-83C6-07E6AF0F06B6}" srcOrd="0" destOrd="0" presId="urn:microsoft.com/office/officeart/2005/8/layout/hierarchy3"/>
    <dgm:cxn modelId="{A38D0743-3616-4693-A821-C24086D5F332}" type="presParOf" srcId="{FB686D0F-2CEA-445A-83C6-07E6AF0F06B6}" destId="{535621F5-4B83-4265-9F52-4DD8E6618935}" srcOrd="0" destOrd="0" presId="urn:microsoft.com/office/officeart/2005/8/layout/hierarchy3"/>
    <dgm:cxn modelId="{86FF607F-7EAA-40DB-ABB1-86BC41AA0890}" type="presParOf" srcId="{FB686D0F-2CEA-445A-83C6-07E6AF0F06B6}" destId="{D513B420-2B26-453B-974B-7CF4326ECC4E}" srcOrd="1" destOrd="0" presId="urn:microsoft.com/office/officeart/2005/8/layout/hierarchy3"/>
    <dgm:cxn modelId="{AC6DEC0A-962F-45B2-852F-9BB83FC0C9B0}" type="presParOf" srcId="{7E0F76B9-75D0-4E0F-830C-5BED6616D5C1}" destId="{D6889404-C579-4B78-82C8-F9966EF78B7D}" srcOrd="1" destOrd="0" presId="urn:microsoft.com/office/officeart/2005/8/layout/hierarchy3"/>
    <dgm:cxn modelId="{948781C1-8E3C-4D96-B2DA-1F4D74C510FF}" type="presParOf" srcId="{D6889404-C579-4B78-82C8-F9966EF78B7D}" destId="{213D19D4-809D-4DD5-9572-914E2E4C6BED}" srcOrd="0" destOrd="0" presId="urn:microsoft.com/office/officeart/2005/8/layout/hierarchy3"/>
    <dgm:cxn modelId="{67B6092E-B62A-4F81-8A8C-FCB807795FAA}" type="presParOf" srcId="{D6889404-C579-4B78-82C8-F9966EF78B7D}" destId="{364E4207-C4F1-4F8F-9116-19CD7D63099E}" srcOrd="1" destOrd="0" presId="urn:microsoft.com/office/officeart/2005/8/layout/hierarchy3"/>
    <dgm:cxn modelId="{19F6D028-287F-4C25-BEB6-9C2CA58E4C74}" type="presParOf" srcId="{D6889404-C579-4B78-82C8-F9966EF78B7D}" destId="{B1D440BC-5839-4447-BC69-0BB3C7D6A233}" srcOrd="2" destOrd="0" presId="urn:microsoft.com/office/officeart/2005/8/layout/hierarchy3"/>
    <dgm:cxn modelId="{09412CB3-F479-463F-9807-168856DD249D}" type="presParOf" srcId="{D6889404-C579-4B78-82C8-F9966EF78B7D}" destId="{702BDD72-7570-4A81-8E04-778A3908D92C}" srcOrd="3" destOrd="0" presId="urn:microsoft.com/office/officeart/2005/8/layout/hierarchy3"/>
    <dgm:cxn modelId="{16292133-E9EA-4940-8B1C-7868144181C0}" type="presParOf" srcId="{D6889404-C579-4B78-82C8-F9966EF78B7D}" destId="{9474B9E6-C6D9-48C3-BEED-CF9C3BC96356}" srcOrd="4" destOrd="0" presId="urn:microsoft.com/office/officeart/2005/8/layout/hierarchy3"/>
    <dgm:cxn modelId="{8734C759-7425-4111-A340-14484778ABB2}" type="presParOf" srcId="{D6889404-C579-4B78-82C8-F9966EF78B7D}" destId="{9024B36F-7DD2-40E4-8926-A6BFEAF34B94}" srcOrd="5" destOrd="0" presId="urn:microsoft.com/office/officeart/2005/8/layout/hierarchy3"/>
    <dgm:cxn modelId="{A6AE1106-E173-47FF-8D64-60FC6B20DDCE}" type="presParOf" srcId="{D6889404-C579-4B78-82C8-F9966EF78B7D}" destId="{B64CCB35-45FA-4D12-99D0-2A19300CE5C7}" srcOrd="6" destOrd="0" presId="urn:microsoft.com/office/officeart/2005/8/layout/hierarchy3"/>
    <dgm:cxn modelId="{6265EDFB-A7ED-4C15-A2E3-04447D5E6034}" type="presParOf" srcId="{D6889404-C579-4B78-82C8-F9966EF78B7D}" destId="{7913BC88-465D-44FF-995B-05BA4E22FBA0}" srcOrd="7" destOrd="0" presId="urn:microsoft.com/office/officeart/2005/8/layout/hierarchy3"/>
    <dgm:cxn modelId="{8465AFDA-1A07-4D76-AEFC-21624E8E05B5}" type="presParOf" srcId="{D6889404-C579-4B78-82C8-F9966EF78B7D}" destId="{6594049C-4763-461A-878F-20B4758BC142}" srcOrd="8" destOrd="0" presId="urn:microsoft.com/office/officeart/2005/8/layout/hierarchy3"/>
    <dgm:cxn modelId="{846F106E-6E77-4282-9BE7-6B768CF81923}" type="presParOf" srcId="{D6889404-C579-4B78-82C8-F9966EF78B7D}" destId="{1AC7EFB1-706D-4C05-AAD3-F2CAA69C0558}" srcOrd="9" destOrd="0" presId="urn:microsoft.com/office/officeart/2005/8/layout/hierarchy3"/>
    <dgm:cxn modelId="{ADEC3E51-12E1-4550-B84B-74BE432B1E7E}" type="presParOf" srcId="{D6889404-C579-4B78-82C8-F9966EF78B7D}" destId="{772B698B-587B-4C16-AD53-0C919DF2BC53}" srcOrd="10" destOrd="0" presId="urn:microsoft.com/office/officeart/2005/8/layout/hierarchy3"/>
    <dgm:cxn modelId="{73F9E30E-5D48-433A-B877-0CFD3ADDC42D}" type="presParOf" srcId="{D6889404-C579-4B78-82C8-F9966EF78B7D}" destId="{E68D3399-B83A-40B2-8FF1-9806A0266FEF}" srcOrd="11" destOrd="0" presId="urn:microsoft.com/office/officeart/2005/8/layout/hierarchy3"/>
    <dgm:cxn modelId="{36C48A0F-9820-473D-A783-701095CD0753}" type="presParOf" srcId="{D6889404-C579-4B78-82C8-F9966EF78B7D}" destId="{5A0A30C1-557F-4CF7-BB7D-ECEDC4B95B37}" srcOrd="12" destOrd="0" presId="urn:microsoft.com/office/officeart/2005/8/layout/hierarchy3"/>
    <dgm:cxn modelId="{C2EF865F-6297-4AB7-BBC1-6B196A05144F}" type="presParOf" srcId="{D6889404-C579-4B78-82C8-F9966EF78B7D}" destId="{1954117A-5ECA-428D-A44F-023A1B8863BA}" srcOrd="13"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200" b="1" dirty="0" smtClean="0">
              <a:effectLst>
                <a:outerShdw blurRad="38100" dist="38100" dir="2700000" algn="tl">
                  <a:srgbClr val="000000">
                    <a:alpha val="43137"/>
                  </a:srgbClr>
                </a:outerShdw>
              </a:effectLst>
              <a:latin typeface="+mn-lt"/>
            </a:rPr>
            <a:t>De interes ar fi referirea la evoluţia istorică a termenului de securitate. De exemplu:</a:t>
          </a:r>
          <a:endParaRPr lang="en-US" sz="2200" b="1"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en-US" sz="2000">
            <a:effectLst/>
            <a:latin typeface="+mn-lt"/>
            <a:cs typeface="Times New Roman" pitchFamily="18" charset="0"/>
          </a:endParaRPr>
        </a:p>
      </dgm:t>
    </dgm:pt>
    <dgm:pt modelId="{09398D56-3D66-45F7-A03E-92B872941F93}" type="sibTrans" cxnId="{71B2A9A2-66CD-44C4-9613-DF94A3541867}">
      <dgm:prSet/>
      <dgm:spPr/>
      <dgm:t>
        <a:bodyPr/>
        <a:lstStyle/>
        <a:p>
          <a:endParaRPr lang="en-US" sz="2000">
            <a:effectLst/>
            <a:latin typeface="+mn-lt"/>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pPr algn="l"/>
          <a:r>
            <a:rPr lang="ro-RO" sz="2200" b="0" dirty="0" smtClean="0">
              <a:solidFill>
                <a:schemeClr val="accent1">
                  <a:lumMod val="50000"/>
                </a:schemeClr>
              </a:solidFill>
              <a:latin typeface="+mn-lt"/>
            </a:rPr>
            <a:t>	În Imperiul Roman, Securitas era zeiţa ce asigura liniştea imperiului. Aşa cum atestă reversul unei medalii emise în 250 d. Hr., în timpul împăratului Hostilian, sensul expresiei era cel de „libertate în faţa ameninţării”</a:t>
          </a:r>
          <a:endParaRPr lang="en-US" sz="2200" b="0" dirty="0">
            <a:solidFill>
              <a:schemeClr val="accent1">
                <a:lumMod val="50000"/>
              </a:schemeClr>
            </a:solidFill>
            <a:effectLst>
              <a:outerShdw blurRad="38100" dist="38100" dir="2700000" algn="tl">
                <a:srgbClr val="000000">
                  <a:alpha val="43137"/>
                </a:srgbClr>
              </a:outerShdw>
            </a:effectLst>
            <a:latin typeface="+mn-lt"/>
            <a:cs typeface="Times New Roman" pitchFamily="18" charset="0"/>
          </a:endParaRPr>
        </a:p>
      </dgm:t>
    </dgm:pt>
    <dgm:pt modelId="{D7DE8341-18E7-4488-A1B9-7954A8AD86CB}" type="parTrans" cxnId="{E9606431-A60B-47F1-B698-7873104CACD2}">
      <dgm:prSet/>
      <dgm:spPr/>
      <dgm:t>
        <a:bodyPr/>
        <a:lstStyle/>
        <a:p>
          <a:endParaRPr lang="en-US" sz="2000">
            <a:effectLst/>
            <a:latin typeface="+mn-lt"/>
            <a:cs typeface="Times New Roman" pitchFamily="18" charset="0"/>
          </a:endParaRPr>
        </a:p>
      </dgm:t>
    </dgm:pt>
    <dgm:pt modelId="{8D191D23-C4EE-406E-A423-8F731ED45C8C}" type="sibTrans" cxnId="{E9606431-A60B-47F1-B698-7873104CACD2}">
      <dgm:prSet/>
      <dgm:spPr/>
      <dgm:t>
        <a:bodyPr/>
        <a:lstStyle/>
        <a:p>
          <a:endParaRPr lang="en-US" sz="2000">
            <a:effectLst/>
            <a:latin typeface="+mn-lt"/>
            <a:cs typeface="Times New Roman" pitchFamily="18" charset="0"/>
          </a:endParaRPr>
        </a:p>
      </dgm:t>
    </dgm:pt>
    <dgm:pt modelId="{23230A31-748D-4CFC-A177-6C429A24C081}">
      <dgm:prSet/>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dirty="0" smtClean="0">
              <a:solidFill>
                <a:schemeClr val="accent1">
                  <a:lumMod val="50000"/>
                </a:schemeClr>
              </a:solidFill>
              <a:latin typeface="+mn-lt"/>
            </a:rPr>
            <a:t>În perioada modernă termenul de securitate a derivat din conceptul medieval raison d’Etat (raţiune de stat), înţeles ca „stare de necesitate”, prin care guvernul unui stat îşi rezervă o situaţie juridică ce îi permite să invoce măsuri excepţionale pentru asigurarea securităţii statului</a:t>
          </a:r>
          <a:endParaRPr lang="en-US" dirty="0">
            <a:solidFill>
              <a:schemeClr val="accent1">
                <a:lumMod val="50000"/>
              </a:schemeClr>
            </a:solidFill>
            <a:effectLst/>
            <a:latin typeface="+mn-lt"/>
            <a:cs typeface="Times New Roman" pitchFamily="18" charset="0"/>
          </a:endParaRPr>
        </a:p>
      </dgm:t>
    </dgm:pt>
    <dgm:pt modelId="{01721863-6BC6-45D6-BDED-65132A3F6D8E}" type="parTrans" cxnId="{EB5CB927-5DE0-4A33-ADDD-7D16AEE48876}">
      <dgm:prSet/>
      <dgm:spPr/>
      <dgm:t>
        <a:bodyPr/>
        <a:lstStyle/>
        <a:p>
          <a:endParaRPr lang="en-US">
            <a:effectLst/>
            <a:latin typeface="+mn-lt"/>
            <a:cs typeface="Times New Roman" pitchFamily="18" charset="0"/>
          </a:endParaRPr>
        </a:p>
      </dgm:t>
    </dgm:pt>
    <dgm:pt modelId="{09145437-BD45-451A-B7DC-5EBC338BF2EF}" type="sibTrans" cxnId="{EB5CB927-5DE0-4A33-ADDD-7D16AEE48876}">
      <dgm:prSet/>
      <dgm:spPr/>
      <dgm:t>
        <a:bodyPr/>
        <a:lstStyle/>
        <a:p>
          <a:endParaRPr lang="en-US">
            <a:effectLst/>
            <a:latin typeface="+mn-lt"/>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305726" custLinFactNeighborX="7303" custLinFactNeighborY="-35563"/>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2"/>
      <dgm:spPr/>
      <dgm:t>
        <a:bodyPr/>
        <a:lstStyle/>
        <a:p>
          <a:endParaRPr lang="ru-RU"/>
        </a:p>
      </dgm:t>
    </dgm:pt>
    <dgm:pt modelId="{364E4207-C4F1-4F8F-9116-19CD7D63099E}" type="pres">
      <dgm:prSet presAssocID="{DDAE8946-06CC-4B2B-BBDD-2A0F0339C274}" presName="childText" presStyleLbl="bgAcc1" presStyleIdx="0" presStyleCnt="2" custScaleX="456987" custScaleY="170100" custLinFactNeighborY="-21391">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2"/>
      <dgm:spPr/>
      <dgm:t>
        <a:bodyPr/>
        <a:lstStyle/>
        <a:p>
          <a:endParaRPr lang="ru-RU"/>
        </a:p>
      </dgm:t>
    </dgm:pt>
    <dgm:pt modelId="{702BDD72-7570-4A81-8E04-778A3908D92C}" type="pres">
      <dgm:prSet presAssocID="{23230A31-748D-4CFC-A177-6C429A24C081}" presName="childText" presStyleLbl="bgAcc1" presStyleIdx="1" presStyleCnt="2" custScaleX="464522" custScaleY="211855">
        <dgm:presLayoutVars>
          <dgm:bulletEnabled val="1"/>
        </dgm:presLayoutVars>
      </dgm:prSet>
      <dgm:spPr/>
      <dgm:t>
        <a:bodyPr/>
        <a:lstStyle/>
        <a:p>
          <a:endParaRPr lang="en-US"/>
        </a:p>
      </dgm:t>
    </dgm:pt>
  </dgm:ptLst>
  <dgm:cxnLst>
    <dgm:cxn modelId="{4155F1BE-1948-4B35-B7D3-9AA0A114E16E}" type="presOf" srcId="{C30F056F-DFCC-4C2F-BFB9-51C734733898}" destId="{B921C772-BBAA-49F7-89B0-B155AB0DBF59}" srcOrd="0" destOrd="0" presId="urn:microsoft.com/office/officeart/2005/8/layout/hierarchy3"/>
    <dgm:cxn modelId="{1534506D-F464-45D1-98D9-A80CE4C5A495}" type="presOf" srcId="{01721863-6BC6-45D6-BDED-65132A3F6D8E}" destId="{B1D440BC-5839-4447-BC69-0BB3C7D6A233}" srcOrd="0" destOrd="0" presId="urn:microsoft.com/office/officeart/2005/8/layout/hierarchy3"/>
    <dgm:cxn modelId="{732B0F88-A7C3-4F8C-8386-EF09880314A3}" type="presOf" srcId="{D7DE8341-18E7-4488-A1B9-7954A8AD86CB}" destId="{213D19D4-809D-4DD5-9572-914E2E4C6BED}" srcOrd="0" destOrd="0" presId="urn:microsoft.com/office/officeart/2005/8/layout/hierarchy3"/>
    <dgm:cxn modelId="{487FB3F0-718C-4A5D-A9DC-78C752E9F66F}" type="presOf" srcId="{4F22BCA0-FEF2-4A5D-B1E7-267FE0AC0083}" destId="{D513B420-2B26-453B-974B-7CF4326ECC4E}" srcOrd="1" destOrd="0" presId="urn:microsoft.com/office/officeart/2005/8/layout/hierarchy3"/>
    <dgm:cxn modelId="{B32104F4-F3F4-489E-A83B-CE33E2CD6827}" type="presOf" srcId="{23230A31-748D-4CFC-A177-6C429A24C081}" destId="{702BDD72-7570-4A81-8E04-778A3908D92C}" srcOrd="0" destOrd="0" presId="urn:microsoft.com/office/officeart/2005/8/layout/hierarchy3"/>
    <dgm:cxn modelId="{EB5CB927-5DE0-4A33-ADDD-7D16AEE48876}" srcId="{4F22BCA0-FEF2-4A5D-B1E7-267FE0AC0083}" destId="{23230A31-748D-4CFC-A177-6C429A24C081}" srcOrd="1" destOrd="0" parTransId="{01721863-6BC6-45D6-BDED-65132A3F6D8E}" sibTransId="{09145437-BD45-451A-B7DC-5EBC338BF2EF}"/>
    <dgm:cxn modelId="{71B2A9A2-66CD-44C4-9613-DF94A3541867}" srcId="{C30F056F-DFCC-4C2F-BFB9-51C734733898}" destId="{4F22BCA0-FEF2-4A5D-B1E7-267FE0AC0083}" srcOrd="0" destOrd="0" parTransId="{6B790AF4-3AD9-4C37-B26B-3FC1DED4274A}" sibTransId="{09398D56-3D66-45F7-A03E-92B872941F93}"/>
    <dgm:cxn modelId="{25EE8E69-9A7C-4648-A02A-72838853DB20}" type="presOf" srcId="{DDAE8946-06CC-4B2B-BBDD-2A0F0339C274}" destId="{364E4207-C4F1-4F8F-9116-19CD7D63099E}" srcOrd="0" destOrd="0" presId="urn:microsoft.com/office/officeart/2005/8/layout/hierarchy3"/>
    <dgm:cxn modelId="{4A325563-BE9D-4033-B5D2-21948C443F80}" type="presOf" srcId="{4F22BCA0-FEF2-4A5D-B1E7-267FE0AC0083}" destId="{535621F5-4B83-4265-9F52-4DD8E6618935}"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91923741-10B7-4EC8-B088-E7B52194B174}" type="presParOf" srcId="{B921C772-BBAA-49F7-89B0-B155AB0DBF59}" destId="{7E0F76B9-75D0-4E0F-830C-5BED6616D5C1}" srcOrd="0" destOrd="0" presId="urn:microsoft.com/office/officeart/2005/8/layout/hierarchy3"/>
    <dgm:cxn modelId="{6B35B6D5-A5E5-4FE8-A3C4-32F89DFC07DA}" type="presParOf" srcId="{7E0F76B9-75D0-4E0F-830C-5BED6616D5C1}" destId="{FB686D0F-2CEA-445A-83C6-07E6AF0F06B6}" srcOrd="0" destOrd="0" presId="urn:microsoft.com/office/officeart/2005/8/layout/hierarchy3"/>
    <dgm:cxn modelId="{04F90200-6D30-4D1C-A50F-7212850ED41F}" type="presParOf" srcId="{FB686D0F-2CEA-445A-83C6-07E6AF0F06B6}" destId="{535621F5-4B83-4265-9F52-4DD8E6618935}" srcOrd="0" destOrd="0" presId="urn:microsoft.com/office/officeart/2005/8/layout/hierarchy3"/>
    <dgm:cxn modelId="{A9F24864-3D82-4D12-86AE-3E20B14C1409}" type="presParOf" srcId="{FB686D0F-2CEA-445A-83C6-07E6AF0F06B6}" destId="{D513B420-2B26-453B-974B-7CF4326ECC4E}" srcOrd="1" destOrd="0" presId="urn:microsoft.com/office/officeart/2005/8/layout/hierarchy3"/>
    <dgm:cxn modelId="{7CB378D0-78F5-4280-B8BC-D31CF4A173AA}" type="presParOf" srcId="{7E0F76B9-75D0-4E0F-830C-5BED6616D5C1}" destId="{D6889404-C579-4B78-82C8-F9966EF78B7D}" srcOrd="1" destOrd="0" presId="urn:microsoft.com/office/officeart/2005/8/layout/hierarchy3"/>
    <dgm:cxn modelId="{D7C54692-77A9-4919-A03B-FA8A49264659}" type="presParOf" srcId="{D6889404-C579-4B78-82C8-F9966EF78B7D}" destId="{213D19D4-809D-4DD5-9572-914E2E4C6BED}" srcOrd="0" destOrd="0" presId="urn:microsoft.com/office/officeart/2005/8/layout/hierarchy3"/>
    <dgm:cxn modelId="{6B73CD53-8FCD-4545-A37F-23FCB9095F6E}" type="presParOf" srcId="{D6889404-C579-4B78-82C8-F9966EF78B7D}" destId="{364E4207-C4F1-4F8F-9116-19CD7D63099E}" srcOrd="1" destOrd="0" presId="urn:microsoft.com/office/officeart/2005/8/layout/hierarchy3"/>
    <dgm:cxn modelId="{CFF719FE-2CEF-4408-8240-9D7E3136899D}" type="presParOf" srcId="{D6889404-C579-4B78-82C8-F9966EF78B7D}" destId="{B1D440BC-5839-4447-BC69-0BB3C7D6A233}" srcOrd="2" destOrd="0" presId="urn:microsoft.com/office/officeart/2005/8/layout/hierarchy3"/>
    <dgm:cxn modelId="{F8649E25-6B3F-4AFB-B6FE-ED8EC893C95F}" type="presParOf" srcId="{D6889404-C579-4B78-82C8-F9966EF78B7D}" destId="{702BDD72-7570-4A81-8E04-778A3908D92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just"/>
          <a:r>
            <a:rPr lang="ro-RO" sz="2400" dirty="0" smtClean="0">
              <a:effectLst>
                <a:outerShdw blurRad="38100" dist="38100" dir="2700000" algn="tl">
                  <a:srgbClr val="000000">
                    <a:alpha val="43137"/>
                  </a:srgbClr>
                </a:outerShdw>
              </a:effectLst>
            </a:rPr>
            <a:t>Pornind de la schimbările în curs de desfăşurare pe plan internaţional şi de la transformările care au avut loc pe plan intern, după 1990 </a:t>
          </a:r>
          <a:endParaRPr lang="ro-RO" sz="24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2000" dirty="0" smtClean="0">
              <a:solidFill>
                <a:schemeClr val="tx2">
                  <a:lumMod val="10000"/>
                </a:schemeClr>
              </a:solidFill>
            </a:rPr>
            <a:t>- securitatea tinde spre acumularea de aspecte noi, importante pentru însăşi existenţa statală a ţării. </a:t>
          </a:r>
          <a:endParaRPr lang="ro-RO" sz="200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2000" dirty="0" smtClean="0">
              <a:solidFill>
                <a:schemeClr val="tx2">
                  <a:lumMod val="10000"/>
                </a:schemeClr>
              </a:solidFill>
            </a:rPr>
            <a:t>- securitatea naţională creată ca atribut al politicii trebuie înţeleasă şi elaborată în aşa fel încât să definească priorităţile naţionale. Aceasta constituie, totodată, suportul esenţial şi hotărâtor al politicii.</a:t>
          </a:r>
          <a:endParaRPr lang="ro-RO" sz="2000" noProof="0" dirty="0">
            <a:solidFill>
              <a:schemeClr val="tx2">
                <a:lumMod val="1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ru-RU"/>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59734" custScaleY="245222" custLinFactNeighborX="-57440"/>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ru-RU"/>
        </a:p>
      </dgm:t>
    </dgm:pt>
    <dgm:pt modelId="{9BB31339-6D4F-4220-BEAC-5E294CE3B089}" type="pres">
      <dgm:prSet presAssocID="{1CB343AB-BAB7-4756-B939-FADC699069F8}" presName="childShape" presStyleCnt="0"/>
      <dgm:spPr/>
    </dgm:pt>
    <dgm:pt modelId="{6708C29F-D775-4BAC-BCE3-0B0E1759A049}" type="pres">
      <dgm:prSet presAssocID="{9C90D5BB-310F-4F50-994A-FA39982CE8E6}" presName="Name13" presStyleLbl="parChTrans1D2" presStyleIdx="0" presStyleCnt="2"/>
      <dgm:spPr/>
      <dgm:t>
        <a:bodyPr/>
        <a:lstStyle/>
        <a:p>
          <a:endParaRPr lang="ru-RU"/>
        </a:p>
      </dgm:t>
    </dgm:pt>
    <dgm:pt modelId="{AEDEEE28-C24A-4255-9121-8C3E9D47D497}" type="pres">
      <dgm:prSet presAssocID="{65461070-1C9A-4BE8-8C49-9C07410E7D94}" presName="childText" presStyleLbl="bgAcc1" presStyleIdx="0" presStyleCnt="2" custScaleX="327692" custScaleY="100674" custLinFactNeighborX="-16975">
        <dgm:presLayoutVars>
          <dgm:bulletEnabled val="1"/>
        </dgm:presLayoutVars>
      </dgm:prSet>
      <dgm:spPr/>
      <dgm:t>
        <a:bodyPr/>
        <a:lstStyle/>
        <a:p>
          <a:endParaRPr lang="en-US"/>
        </a:p>
      </dgm:t>
    </dgm:pt>
    <dgm:pt modelId="{B1272775-847C-43CA-AB22-F66706B5B066}" type="pres">
      <dgm:prSet presAssocID="{9AAB6332-DB52-4D55-92FC-D950168E8BC6}" presName="Name13" presStyleLbl="parChTrans1D2" presStyleIdx="1" presStyleCnt="2"/>
      <dgm:spPr/>
      <dgm:t>
        <a:bodyPr/>
        <a:lstStyle/>
        <a:p>
          <a:endParaRPr lang="ru-RU"/>
        </a:p>
      </dgm:t>
    </dgm:pt>
    <dgm:pt modelId="{D69C96AC-01D1-4AC2-B906-1AF4FB683B8F}" type="pres">
      <dgm:prSet presAssocID="{C1DBF0BF-9F4D-4AA0-8D23-B0CF0838E85F}" presName="childText" presStyleLbl="bgAcc1" presStyleIdx="1" presStyleCnt="2" custScaleX="353106" custScaleY="120876" custLinFactNeighborX="-21256" custLinFactNeighborY="357">
        <dgm:presLayoutVars>
          <dgm:bulletEnabled val="1"/>
        </dgm:presLayoutVars>
      </dgm:prSet>
      <dgm:spPr/>
      <dgm:t>
        <a:bodyPr/>
        <a:lstStyle/>
        <a:p>
          <a:endParaRPr lang="en-US"/>
        </a:p>
      </dgm:t>
    </dgm:pt>
  </dgm:ptLst>
  <dgm:cxnLst>
    <dgm:cxn modelId="{6B682A51-1923-4156-B3A1-03281D6A528E}" type="presOf" srcId="{32A0695E-C3D3-4795-BCB8-6B286D99A1A8}" destId="{DBDD66EC-F674-4B77-88E3-EC4EB571DD2C}" srcOrd="0" destOrd="0" presId="urn:microsoft.com/office/officeart/2005/8/layout/hierarchy3"/>
    <dgm:cxn modelId="{CB62F9FB-42FF-42A6-AFB0-91250A4B3460}" type="presOf" srcId="{9C90D5BB-310F-4F50-994A-FA39982CE8E6}" destId="{6708C29F-D775-4BAC-BCE3-0B0E1759A049}"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0BD44C3D-F776-4779-A0E4-370D6639C53E}" type="presOf" srcId="{1CB343AB-BAB7-4756-B939-FADC699069F8}" destId="{5CB58B14-403D-47D0-B3C0-84868D2AC63A}" srcOrd="1" destOrd="0" presId="urn:microsoft.com/office/officeart/2005/8/layout/hierarchy3"/>
    <dgm:cxn modelId="{EB199D36-766F-424F-8367-7FD5D989CCF6}" srcId="{1CB343AB-BAB7-4756-B939-FADC699069F8}" destId="{65461070-1C9A-4BE8-8C49-9C07410E7D94}" srcOrd="0" destOrd="0" parTransId="{9C90D5BB-310F-4F50-994A-FA39982CE8E6}" sibTransId="{CC56AAA8-E9F1-48A5-A977-A1AA0014C6EA}"/>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BD1E58FB-8D69-423F-AF26-9BA541E9C2DC}" srcId="{1CB343AB-BAB7-4756-B939-FADC699069F8}" destId="{C1DBF0BF-9F4D-4AA0-8D23-B0CF0838E85F}" srcOrd="1" destOrd="0" parTransId="{9AAB6332-DB52-4D55-92FC-D950168E8BC6}" sibTransId="{11338454-C2FF-4E15-8019-2FE139E397D8}"/>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0E54AD31-7E0C-40BB-8E5C-6FB2C036DEF8}" type="presParOf" srcId="{9BB31339-6D4F-4220-BEAC-5E294CE3B089}" destId="{6708C29F-D775-4BAC-BCE3-0B0E1759A049}" srcOrd="0" destOrd="0" presId="urn:microsoft.com/office/officeart/2005/8/layout/hierarchy3"/>
    <dgm:cxn modelId="{894ED282-2892-423D-8AE6-26F4C4BB82E7}" type="presParOf" srcId="{9BB31339-6D4F-4220-BEAC-5E294CE3B089}" destId="{AEDEEE28-C24A-4255-9121-8C3E9D47D497}" srcOrd="1" destOrd="0" presId="urn:microsoft.com/office/officeart/2005/8/layout/hierarchy3"/>
    <dgm:cxn modelId="{BFCB03BC-D21B-4BE8-B2F6-BEDE1DA0743F}" type="presParOf" srcId="{9BB31339-6D4F-4220-BEAC-5E294CE3B089}" destId="{B1272775-847C-43CA-AB22-F66706B5B066}" srcOrd="2" destOrd="0" presId="urn:microsoft.com/office/officeart/2005/8/layout/hierarchy3"/>
    <dgm:cxn modelId="{1E4B9572-C532-4EF3-B6B0-E4670694BE25}" type="presParOf" srcId="{9BB31339-6D4F-4220-BEAC-5E294CE3B089}" destId="{D69C96AC-01D1-4AC2-B906-1AF4FB683B8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7A2C2A-694A-4F57-9D77-0BDDE1391D10}" type="doc">
      <dgm:prSet loTypeId="urn:microsoft.com/office/officeart/2008/layout/RadialCluster" loCatId="cycle" qsTypeId="urn:microsoft.com/office/officeart/2005/8/quickstyle/3d1" qsCatId="3D" csTypeId="urn:microsoft.com/office/officeart/2005/8/colors/accent0_2" csCatId="mainScheme" phldr="1"/>
      <dgm:spPr/>
      <dgm:t>
        <a:bodyPr/>
        <a:lstStyle/>
        <a:p>
          <a:endParaRPr lang="ru-RU"/>
        </a:p>
      </dgm:t>
    </dgm:pt>
    <dgm:pt modelId="{F5793E20-EE73-4E82-B076-9B11EED0D424}">
      <dgm:prSet custT="1"/>
      <dgm:spPr/>
      <dgm:t>
        <a:bodyPr/>
        <a:lstStyle/>
        <a:p>
          <a:pPr>
            <a:lnSpc>
              <a:spcPct val="100000"/>
            </a:lnSpc>
            <a:spcBef>
              <a:spcPts val="0"/>
            </a:spcBef>
            <a:spcAft>
              <a:spcPts val="0"/>
            </a:spcAft>
          </a:pPr>
          <a:r>
            <a:rPr lang="ro-RO" sz="2200" dirty="0" smtClean="0">
              <a:solidFill>
                <a:schemeClr val="tx2">
                  <a:lumMod val="10000"/>
                </a:schemeClr>
              </a:solidFill>
              <a:latin typeface="+mn-lt"/>
            </a:rPr>
            <a:t>sistemic</a:t>
          </a:r>
          <a:endParaRPr lang="ro-RO" sz="2200" b="0" noProof="0" dirty="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F7AFCA71-FE05-4A5A-8A46-14A1DA62BDC3}" type="parTrans" cxnId="{A3CD6CE3-628E-4002-8C4B-43CC83A3B273}">
      <dgm:prSet/>
      <dgm:spPr/>
      <dgm:t>
        <a:bodyPr/>
        <a:lstStyle/>
        <a:p>
          <a:pPr>
            <a:lnSpc>
              <a:spcPct val="100000"/>
            </a:lnSpc>
            <a:spcBef>
              <a:spcPts val="0"/>
            </a:spcBef>
            <a:spcAft>
              <a:spcPts val="0"/>
            </a:spcAft>
          </a:pPr>
          <a:endParaRPr lang="ro-RO" sz="2200" b="0" noProof="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6341330E-EE06-402A-8278-5DE863906034}" type="sibTrans" cxnId="{A3CD6CE3-628E-4002-8C4B-43CC83A3B273}">
      <dgm:prSet/>
      <dgm:spPr/>
      <dgm:t>
        <a:bodyPr/>
        <a:lstStyle/>
        <a:p>
          <a:pPr>
            <a:lnSpc>
              <a:spcPct val="100000"/>
            </a:lnSpc>
            <a:spcBef>
              <a:spcPts val="0"/>
            </a:spcBef>
            <a:spcAft>
              <a:spcPts val="0"/>
            </a:spcAft>
          </a:pPr>
          <a:endParaRPr lang="ro-RO" sz="2200" b="0" noProof="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BAC5FE41-6F66-4A2D-ADD2-80072D3AF095}">
      <dgm:prSet custT="1"/>
      <dgm:spPr/>
      <dgm:t>
        <a:bodyPr/>
        <a:lstStyle/>
        <a:p>
          <a:pPr>
            <a:lnSpc>
              <a:spcPct val="100000"/>
            </a:lnSpc>
            <a:spcBef>
              <a:spcPts val="0"/>
            </a:spcBef>
            <a:spcAft>
              <a:spcPts val="0"/>
            </a:spcAft>
          </a:pPr>
          <a:r>
            <a:rPr lang="ro-RO" sz="2200" dirty="0" smtClean="0">
              <a:solidFill>
                <a:schemeClr val="tx2">
                  <a:lumMod val="10000"/>
                </a:schemeClr>
              </a:solidFill>
              <a:latin typeface="+mn-lt"/>
            </a:rPr>
            <a:t>statal </a:t>
          </a:r>
          <a:endParaRPr lang="ro-RO" sz="2200" b="0" dirty="0">
            <a:solidFill>
              <a:schemeClr val="tx2">
                <a:lumMod val="10000"/>
              </a:schemeClr>
            </a:solidFill>
            <a:latin typeface="+mn-lt"/>
            <a:cs typeface="Times New Roman" pitchFamily="18" charset="0"/>
          </a:endParaRPr>
        </a:p>
      </dgm:t>
    </dgm:pt>
    <dgm:pt modelId="{AE3BD945-6845-4D55-BC20-7AC3C5CB07AB}" type="parTrans" cxnId="{CB950112-352E-44EB-90E5-7C20AE705C52}">
      <dgm:prSet/>
      <dgm:spPr/>
      <dgm:t>
        <a:bodyPr/>
        <a:lstStyle/>
        <a:p>
          <a:pPr>
            <a:lnSpc>
              <a:spcPct val="100000"/>
            </a:lnSpc>
            <a:spcBef>
              <a:spcPts val="0"/>
            </a:spcBef>
            <a:spcAft>
              <a:spcPts val="0"/>
            </a:spcAft>
          </a:pPr>
          <a:endParaRPr lang="ro-RO" sz="2200" b="0">
            <a:solidFill>
              <a:schemeClr val="tx2">
                <a:lumMod val="10000"/>
              </a:schemeClr>
            </a:solidFill>
            <a:latin typeface="+mn-lt"/>
            <a:cs typeface="Times New Roman" pitchFamily="18" charset="0"/>
          </a:endParaRPr>
        </a:p>
      </dgm:t>
    </dgm:pt>
    <dgm:pt modelId="{B9B90126-B06D-4577-8A83-123CD1DF00F4}" type="sibTrans" cxnId="{CB950112-352E-44EB-90E5-7C20AE705C52}">
      <dgm:prSet/>
      <dgm:spPr/>
      <dgm:t>
        <a:bodyPr/>
        <a:lstStyle/>
        <a:p>
          <a:pPr>
            <a:lnSpc>
              <a:spcPct val="100000"/>
            </a:lnSpc>
            <a:spcBef>
              <a:spcPts val="0"/>
            </a:spcBef>
            <a:spcAft>
              <a:spcPts val="0"/>
            </a:spcAft>
          </a:pPr>
          <a:endParaRPr lang="ro-RO" sz="2200" b="0">
            <a:solidFill>
              <a:schemeClr val="tx2">
                <a:lumMod val="10000"/>
              </a:schemeClr>
            </a:solidFill>
            <a:latin typeface="+mn-lt"/>
            <a:cs typeface="Times New Roman" pitchFamily="18" charset="0"/>
          </a:endParaRPr>
        </a:p>
      </dgm:t>
    </dgm:pt>
    <dgm:pt modelId="{03EC6B4E-A3FD-4C2B-9F3C-DE4A2254EA23}">
      <dgm:prSet custT="1"/>
      <dgm:spPr/>
      <dgm:t>
        <a:bodyPr/>
        <a:lstStyle/>
        <a:p>
          <a:pPr>
            <a:lnSpc>
              <a:spcPct val="100000"/>
            </a:lnSpc>
            <a:spcBef>
              <a:spcPts val="0"/>
            </a:spcBef>
            <a:spcAft>
              <a:spcPts val="0"/>
            </a:spcAft>
          </a:pPr>
          <a:r>
            <a:rPr lang="ro-RO" sz="2200" dirty="0" smtClean="0">
              <a:solidFill>
                <a:schemeClr val="tx2">
                  <a:lumMod val="10000"/>
                </a:schemeClr>
              </a:solidFill>
              <a:latin typeface="+mn-lt"/>
            </a:rPr>
            <a:t>individual</a:t>
          </a:r>
          <a:endParaRPr lang="ro-RO" sz="2200" b="0" dirty="0">
            <a:solidFill>
              <a:schemeClr val="tx2">
                <a:lumMod val="10000"/>
              </a:schemeClr>
            </a:solidFill>
            <a:latin typeface="+mn-lt"/>
            <a:cs typeface="Times New Roman" pitchFamily="18" charset="0"/>
          </a:endParaRPr>
        </a:p>
      </dgm:t>
    </dgm:pt>
    <dgm:pt modelId="{6CCB203F-C392-430C-903D-FF04912474F6}" type="sibTrans" cxnId="{7D741079-A87E-4EC3-BEE6-B61D0B42FDAD}">
      <dgm:prSet/>
      <dgm:spPr/>
      <dgm:t>
        <a:bodyPr/>
        <a:lstStyle/>
        <a:p>
          <a:pPr>
            <a:lnSpc>
              <a:spcPct val="100000"/>
            </a:lnSpc>
            <a:spcBef>
              <a:spcPts val="0"/>
            </a:spcBef>
            <a:spcAft>
              <a:spcPts val="0"/>
            </a:spcAft>
          </a:pPr>
          <a:endParaRPr lang="ro-RO" sz="2200" b="0">
            <a:solidFill>
              <a:schemeClr val="tx2">
                <a:lumMod val="10000"/>
              </a:schemeClr>
            </a:solidFill>
            <a:latin typeface="+mn-lt"/>
            <a:cs typeface="Times New Roman" pitchFamily="18" charset="0"/>
          </a:endParaRPr>
        </a:p>
      </dgm:t>
    </dgm:pt>
    <dgm:pt modelId="{607E54E1-B01B-482D-9D5C-4405991E2028}" type="parTrans" cxnId="{7D741079-A87E-4EC3-BEE6-B61D0B42FDAD}">
      <dgm:prSet/>
      <dgm:spPr/>
      <dgm:t>
        <a:bodyPr/>
        <a:lstStyle/>
        <a:p>
          <a:pPr>
            <a:lnSpc>
              <a:spcPct val="100000"/>
            </a:lnSpc>
            <a:spcBef>
              <a:spcPts val="0"/>
            </a:spcBef>
            <a:spcAft>
              <a:spcPts val="0"/>
            </a:spcAft>
          </a:pPr>
          <a:endParaRPr lang="ro-RO" sz="2200" b="0">
            <a:solidFill>
              <a:schemeClr val="tx2">
                <a:lumMod val="10000"/>
              </a:schemeClr>
            </a:solidFill>
            <a:latin typeface="+mn-lt"/>
            <a:cs typeface="Times New Roman" pitchFamily="18" charset="0"/>
          </a:endParaRPr>
        </a:p>
      </dgm:t>
    </dgm:pt>
    <dgm:pt modelId="{180555AB-1AAA-4DFC-A181-615D65C23A70}">
      <dgm:prSet phldrT="[Текст]" custT="1"/>
      <dgm:spPr/>
      <dgm:t>
        <a:bodyPr/>
        <a:lstStyle/>
        <a:p>
          <a:pPr>
            <a:lnSpc>
              <a:spcPct val="100000"/>
            </a:lnSpc>
            <a:spcBef>
              <a:spcPts val="0"/>
            </a:spcBef>
            <a:spcAft>
              <a:spcPts val="0"/>
            </a:spcAft>
          </a:pPr>
          <a:r>
            <a:rPr lang="ro-RO" sz="2200" dirty="0" smtClean="0">
              <a:solidFill>
                <a:schemeClr val="tx2">
                  <a:lumMod val="10000"/>
                </a:schemeClr>
              </a:solidFill>
              <a:latin typeface="+mn-lt"/>
            </a:rPr>
            <a:t>Conceptul de securitate tinde să devină mult mai evaziv cu cât chestiunile militare sunt luate mai puţin în considerare. Teoretic, conceptul de securitate operează la toate cele trei nivele de analiză:</a:t>
          </a:r>
          <a:endParaRPr lang="ro-RO" sz="2200" b="1" noProof="0" dirty="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9E845813-DEE4-4A19-8FF0-95E4647A4F06}" type="sibTrans" cxnId="{25473499-2194-4BC7-8303-747058651BED}">
      <dgm:prSet/>
      <dgm:spPr/>
      <dgm:t>
        <a:bodyPr/>
        <a:lstStyle/>
        <a:p>
          <a:pPr>
            <a:lnSpc>
              <a:spcPct val="100000"/>
            </a:lnSpc>
            <a:spcBef>
              <a:spcPts val="0"/>
            </a:spcBef>
            <a:spcAft>
              <a:spcPts val="0"/>
            </a:spcAft>
          </a:pPr>
          <a:endParaRPr lang="ro-RO" sz="2200" b="0" noProof="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F52EB05A-C40F-4B73-B20B-784046F6EC42}" type="parTrans" cxnId="{25473499-2194-4BC7-8303-747058651BED}">
      <dgm:prSet/>
      <dgm:spPr/>
      <dgm:t>
        <a:bodyPr/>
        <a:lstStyle/>
        <a:p>
          <a:pPr>
            <a:lnSpc>
              <a:spcPct val="100000"/>
            </a:lnSpc>
            <a:spcBef>
              <a:spcPts val="0"/>
            </a:spcBef>
            <a:spcAft>
              <a:spcPts val="0"/>
            </a:spcAft>
          </a:pPr>
          <a:endParaRPr lang="ro-RO" sz="2200" b="0" noProof="0">
            <a:solidFill>
              <a:schemeClr val="tx2">
                <a:lumMod val="10000"/>
              </a:schemeClr>
            </a:solidFill>
            <a:effectLst>
              <a:outerShdw blurRad="38100" dist="38100" dir="2700000" algn="tl">
                <a:srgbClr val="000000">
                  <a:alpha val="43137"/>
                </a:srgbClr>
              </a:outerShdw>
            </a:effectLst>
            <a:latin typeface="+mn-lt"/>
            <a:cs typeface="Times New Roman" pitchFamily="18" charset="0"/>
          </a:endParaRPr>
        </a:p>
      </dgm:t>
    </dgm:pt>
    <dgm:pt modelId="{66860F9F-CF6F-4818-B299-E25BD2CDC62E}" type="pres">
      <dgm:prSet presAssocID="{6A7A2C2A-694A-4F57-9D77-0BDDE1391D10}" presName="Name0" presStyleCnt="0">
        <dgm:presLayoutVars>
          <dgm:chMax val="1"/>
          <dgm:chPref val="1"/>
          <dgm:dir/>
          <dgm:animOne val="branch"/>
          <dgm:animLvl val="lvl"/>
        </dgm:presLayoutVars>
      </dgm:prSet>
      <dgm:spPr/>
      <dgm:t>
        <a:bodyPr/>
        <a:lstStyle/>
        <a:p>
          <a:endParaRPr lang="en-US"/>
        </a:p>
      </dgm:t>
    </dgm:pt>
    <dgm:pt modelId="{7A34CD45-E288-44F9-A8C1-112DBFE997DB}" type="pres">
      <dgm:prSet presAssocID="{180555AB-1AAA-4DFC-A181-615D65C23A70}" presName="singleCycle" presStyleCnt="0"/>
      <dgm:spPr/>
      <dgm:t>
        <a:bodyPr/>
        <a:lstStyle/>
        <a:p>
          <a:endParaRPr lang="en-US"/>
        </a:p>
      </dgm:t>
    </dgm:pt>
    <dgm:pt modelId="{F7E1B36A-E918-45E4-9E6A-B9C33CF33F9C}" type="pres">
      <dgm:prSet presAssocID="{180555AB-1AAA-4DFC-A181-615D65C23A70}" presName="singleCenter" presStyleLbl="node1" presStyleIdx="0" presStyleCnt="4" custScaleX="331539" custScaleY="98039" custLinFactNeighborY="-11224">
        <dgm:presLayoutVars>
          <dgm:chMax val="7"/>
          <dgm:chPref val="7"/>
        </dgm:presLayoutVars>
      </dgm:prSet>
      <dgm:spPr/>
      <dgm:t>
        <a:bodyPr/>
        <a:lstStyle/>
        <a:p>
          <a:endParaRPr lang="ru-RU"/>
        </a:p>
      </dgm:t>
    </dgm:pt>
    <dgm:pt modelId="{262DD644-A49C-422D-ABFD-769881968B89}" type="pres">
      <dgm:prSet presAssocID="{607E54E1-B01B-482D-9D5C-4405991E2028}" presName="Name56" presStyleLbl="parChTrans1D2" presStyleIdx="0" presStyleCnt="3"/>
      <dgm:spPr/>
      <dgm:t>
        <a:bodyPr/>
        <a:lstStyle/>
        <a:p>
          <a:endParaRPr lang="en-US"/>
        </a:p>
      </dgm:t>
    </dgm:pt>
    <dgm:pt modelId="{F8470A55-4352-454E-A5A1-9CCA4616BF69}" type="pres">
      <dgm:prSet presAssocID="{03EC6B4E-A3FD-4C2B-9F3C-DE4A2254EA23}" presName="text0" presStyleLbl="node1" presStyleIdx="1" presStyleCnt="4" custScaleX="163885" custRadScaleRad="101479" custRadScaleInc="-1750">
        <dgm:presLayoutVars>
          <dgm:bulletEnabled val="1"/>
        </dgm:presLayoutVars>
      </dgm:prSet>
      <dgm:spPr/>
      <dgm:t>
        <a:bodyPr/>
        <a:lstStyle/>
        <a:p>
          <a:endParaRPr lang="en-US"/>
        </a:p>
      </dgm:t>
    </dgm:pt>
    <dgm:pt modelId="{417C5C2A-9BC4-4956-8E56-306A559D3B4A}" type="pres">
      <dgm:prSet presAssocID="{F7AFCA71-FE05-4A5A-8A46-14A1DA62BDC3}" presName="Name56" presStyleLbl="parChTrans1D2" presStyleIdx="1" presStyleCnt="3"/>
      <dgm:spPr/>
      <dgm:t>
        <a:bodyPr/>
        <a:lstStyle/>
        <a:p>
          <a:endParaRPr lang="en-US"/>
        </a:p>
      </dgm:t>
    </dgm:pt>
    <dgm:pt modelId="{1B8A91E7-B323-4792-A726-E793CA75B8AF}" type="pres">
      <dgm:prSet presAssocID="{F5793E20-EE73-4E82-B076-9B11EED0D424}" presName="text0" presStyleLbl="node1" presStyleIdx="2" presStyleCnt="4" custRadScaleRad="130591" custRadScaleInc="24959">
        <dgm:presLayoutVars>
          <dgm:bulletEnabled val="1"/>
        </dgm:presLayoutVars>
      </dgm:prSet>
      <dgm:spPr/>
      <dgm:t>
        <a:bodyPr/>
        <a:lstStyle/>
        <a:p>
          <a:endParaRPr lang="en-US"/>
        </a:p>
      </dgm:t>
    </dgm:pt>
    <dgm:pt modelId="{FD7EE56D-17EB-4F31-89B2-77D483809140}" type="pres">
      <dgm:prSet presAssocID="{AE3BD945-6845-4D55-BC20-7AC3C5CB07AB}" presName="Name56" presStyleLbl="parChTrans1D2" presStyleIdx="2" presStyleCnt="3"/>
      <dgm:spPr/>
      <dgm:t>
        <a:bodyPr/>
        <a:lstStyle/>
        <a:p>
          <a:endParaRPr lang="en-US"/>
        </a:p>
      </dgm:t>
    </dgm:pt>
    <dgm:pt modelId="{8F2469F0-F8D7-494C-8C35-D141B160DE3A}" type="pres">
      <dgm:prSet presAssocID="{BAC5FE41-6F66-4A2D-ADD2-80072D3AF095}" presName="text0" presStyleLbl="node1" presStyleIdx="3" presStyleCnt="4" custScaleX="128768" custRadScaleRad="127875" custRadScaleInc="-23276">
        <dgm:presLayoutVars>
          <dgm:bulletEnabled val="1"/>
        </dgm:presLayoutVars>
      </dgm:prSet>
      <dgm:spPr/>
      <dgm:t>
        <a:bodyPr/>
        <a:lstStyle/>
        <a:p>
          <a:endParaRPr lang="en-US"/>
        </a:p>
      </dgm:t>
    </dgm:pt>
  </dgm:ptLst>
  <dgm:cxnLst>
    <dgm:cxn modelId="{20E870F0-CE9E-4346-A3B5-15672F8BBDA0}" type="presOf" srcId="{AE3BD945-6845-4D55-BC20-7AC3C5CB07AB}" destId="{FD7EE56D-17EB-4F31-89B2-77D483809140}" srcOrd="0" destOrd="0" presId="urn:microsoft.com/office/officeart/2008/layout/RadialCluster"/>
    <dgm:cxn modelId="{A3CD6CE3-628E-4002-8C4B-43CC83A3B273}" srcId="{180555AB-1AAA-4DFC-A181-615D65C23A70}" destId="{F5793E20-EE73-4E82-B076-9B11EED0D424}" srcOrd="1" destOrd="0" parTransId="{F7AFCA71-FE05-4A5A-8A46-14A1DA62BDC3}" sibTransId="{6341330E-EE06-402A-8278-5DE863906034}"/>
    <dgm:cxn modelId="{C49CE7D3-7E57-44E5-A959-2A1250AEC49C}" type="presOf" srcId="{180555AB-1AAA-4DFC-A181-615D65C23A70}" destId="{F7E1B36A-E918-45E4-9E6A-B9C33CF33F9C}" srcOrd="0" destOrd="0" presId="urn:microsoft.com/office/officeart/2008/layout/RadialCluster"/>
    <dgm:cxn modelId="{39FA29C0-4FB7-4ECC-8A12-C1080171F326}" type="presOf" srcId="{BAC5FE41-6F66-4A2D-ADD2-80072D3AF095}" destId="{8F2469F0-F8D7-494C-8C35-D141B160DE3A}" srcOrd="0" destOrd="0" presId="urn:microsoft.com/office/officeart/2008/layout/RadialCluster"/>
    <dgm:cxn modelId="{2EB0A004-AA2C-493A-9A0F-1B1F01A315C7}" type="presOf" srcId="{F5793E20-EE73-4E82-B076-9B11EED0D424}" destId="{1B8A91E7-B323-4792-A726-E793CA75B8AF}" srcOrd="0" destOrd="0" presId="urn:microsoft.com/office/officeart/2008/layout/RadialCluster"/>
    <dgm:cxn modelId="{CB950112-352E-44EB-90E5-7C20AE705C52}" srcId="{180555AB-1AAA-4DFC-A181-615D65C23A70}" destId="{BAC5FE41-6F66-4A2D-ADD2-80072D3AF095}" srcOrd="2" destOrd="0" parTransId="{AE3BD945-6845-4D55-BC20-7AC3C5CB07AB}" sibTransId="{B9B90126-B06D-4577-8A83-123CD1DF00F4}"/>
    <dgm:cxn modelId="{7BF0E097-B934-4688-A1BC-0F3CFD821E14}" type="presOf" srcId="{F7AFCA71-FE05-4A5A-8A46-14A1DA62BDC3}" destId="{417C5C2A-9BC4-4956-8E56-306A559D3B4A}" srcOrd="0" destOrd="0" presId="urn:microsoft.com/office/officeart/2008/layout/RadialCluster"/>
    <dgm:cxn modelId="{7D741079-A87E-4EC3-BEE6-B61D0B42FDAD}" srcId="{180555AB-1AAA-4DFC-A181-615D65C23A70}" destId="{03EC6B4E-A3FD-4C2B-9F3C-DE4A2254EA23}" srcOrd="0" destOrd="0" parTransId="{607E54E1-B01B-482D-9D5C-4405991E2028}" sibTransId="{6CCB203F-C392-430C-903D-FF04912474F6}"/>
    <dgm:cxn modelId="{24921AAA-3E31-4A4B-82EE-B0D59FFD9AB4}" type="presOf" srcId="{607E54E1-B01B-482D-9D5C-4405991E2028}" destId="{262DD644-A49C-422D-ABFD-769881968B89}" srcOrd="0" destOrd="0" presId="urn:microsoft.com/office/officeart/2008/layout/RadialCluster"/>
    <dgm:cxn modelId="{0A27D09F-D2B0-4389-8E90-39A75F63605D}" type="presOf" srcId="{6A7A2C2A-694A-4F57-9D77-0BDDE1391D10}" destId="{66860F9F-CF6F-4818-B299-E25BD2CDC62E}" srcOrd="0" destOrd="0" presId="urn:microsoft.com/office/officeart/2008/layout/RadialCluster"/>
    <dgm:cxn modelId="{25473499-2194-4BC7-8303-747058651BED}" srcId="{6A7A2C2A-694A-4F57-9D77-0BDDE1391D10}" destId="{180555AB-1AAA-4DFC-A181-615D65C23A70}" srcOrd="0" destOrd="0" parTransId="{F52EB05A-C40F-4B73-B20B-784046F6EC42}" sibTransId="{9E845813-DEE4-4A19-8FF0-95E4647A4F06}"/>
    <dgm:cxn modelId="{EE56BE2F-0766-45A3-9003-DF3D2A61B082}" type="presOf" srcId="{03EC6B4E-A3FD-4C2B-9F3C-DE4A2254EA23}" destId="{F8470A55-4352-454E-A5A1-9CCA4616BF69}" srcOrd="0" destOrd="0" presId="urn:microsoft.com/office/officeart/2008/layout/RadialCluster"/>
    <dgm:cxn modelId="{50E10D29-601A-4CAB-9987-DC3FF24E658F}" type="presParOf" srcId="{66860F9F-CF6F-4818-B299-E25BD2CDC62E}" destId="{7A34CD45-E288-44F9-A8C1-112DBFE997DB}" srcOrd="0" destOrd="0" presId="urn:microsoft.com/office/officeart/2008/layout/RadialCluster"/>
    <dgm:cxn modelId="{69AF6B77-2FBD-4746-949F-F65E56A56B54}" type="presParOf" srcId="{7A34CD45-E288-44F9-A8C1-112DBFE997DB}" destId="{F7E1B36A-E918-45E4-9E6A-B9C33CF33F9C}" srcOrd="0" destOrd="0" presId="urn:microsoft.com/office/officeart/2008/layout/RadialCluster"/>
    <dgm:cxn modelId="{9F2FBD39-D06B-47D6-8453-4A0D00010B94}" type="presParOf" srcId="{7A34CD45-E288-44F9-A8C1-112DBFE997DB}" destId="{262DD644-A49C-422D-ABFD-769881968B89}" srcOrd="1" destOrd="0" presId="urn:microsoft.com/office/officeart/2008/layout/RadialCluster"/>
    <dgm:cxn modelId="{74F01F52-8F7C-4643-8338-F0CE44D6413C}" type="presParOf" srcId="{7A34CD45-E288-44F9-A8C1-112DBFE997DB}" destId="{F8470A55-4352-454E-A5A1-9CCA4616BF69}" srcOrd="2" destOrd="0" presId="urn:microsoft.com/office/officeart/2008/layout/RadialCluster"/>
    <dgm:cxn modelId="{744FC2ED-2C87-42F9-B763-F257E7FF4F28}" type="presParOf" srcId="{7A34CD45-E288-44F9-A8C1-112DBFE997DB}" destId="{417C5C2A-9BC4-4956-8E56-306A559D3B4A}" srcOrd="3" destOrd="0" presId="urn:microsoft.com/office/officeart/2008/layout/RadialCluster"/>
    <dgm:cxn modelId="{CC948670-ECEA-485B-AEE3-6148E773DB77}" type="presParOf" srcId="{7A34CD45-E288-44F9-A8C1-112DBFE997DB}" destId="{1B8A91E7-B323-4792-A726-E793CA75B8AF}" srcOrd="4" destOrd="0" presId="urn:microsoft.com/office/officeart/2008/layout/RadialCluster"/>
    <dgm:cxn modelId="{262F178C-A629-462E-92F4-BFF3641F75E4}" type="presParOf" srcId="{7A34CD45-E288-44F9-A8C1-112DBFE997DB}" destId="{FD7EE56D-17EB-4F31-89B2-77D483809140}" srcOrd="5" destOrd="0" presId="urn:microsoft.com/office/officeart/2008/layout/RadialCluster"/>
    <dgm:cxn modelId="{096C9CF8-BC8F-45FC-A21D-5B338C1DD5F3}" type="presParOf" srcId="{7A34CD45-E288-44F9-A8C1-112DBFE997DB}" destId="{8F2469F0-F8D7-494C-8C35-D141B160DE3A}" srcOrd="6" destOrd="0" presId="urn:microsoft.com/office/officeart/2008/layout/RadialCluster"/>
  </dgm:cxnLst>
  <dgm:bg>
    <a:gradFill>
      <a:gsLst>
        <a:gs pos="0">
          <a:schemeClr val="tx2">
            <a:lumMod val="25000"/>
          </a:schemeClr>
        </a:gs>
        <a:gs pos="50000">
          <a:schemeClr val="accent1">
            <a:tint val="44500"/>
            <a:satMod val="160000"/>
          </a:schemeClr>
        </a:gs>
        <a:gs pos="100000">
          <a:schemeClr val="accent1">
            <a:tint val="23500"/>
            <a:satMod val="160000"/>
          </a:schemeClr>
        </a:gs>
      </a:gsLst>
      <a:lin ang="8100000" scaled="1"/>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400" dirty="0" smtClean="0">
              <a:effectLst>
                <a:outerShdw blurRad="38100" dist="38100" dir="2700000" algn="tl">
                  <a:srgbClr val="000000">
                    <a:alpha val="43137"/>
                  </a:srgbClr>
                </a:outerShdw>
              </a:effectLst>
              <a:latin typeface="+mn-lt"/>
            </a:rPr>
            <a:t>Un alt mod de a privi securitatea îl constituie raportul dintre cele trei elemente fundamentale ale acesteia:</a:t>
          </a:r>
          <a:endParaRPr lang="ro-RO" sz="2400" b="0" noProof="0"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2400" noProof="0">
            <a:effectLst/>
            <a:latin typeface="+mn-lt"/>
            <a:cs typeface="Times New Roman" pitchFamily="18" charset="0"/>
          </a:endParaRPr>
        </a:p>
      </dgm:t>
    </dgm:pt>
    <dgm:pt modelId="{09398D56-3D66-45F7-A03E-92B872941F93}" type="sibTrans" cxnId="{71B2A9A2-66CD-44C4-9613-DF94A3541867}">
      <dgm:prSet/>
      <dgm:spPr/>
      <dgm:t>
        <a:bodyPr/>
        <a:lstStyle/>
        <a:p>
          <a:endParaRPr lang="ro-RO" sz="2400" noProof="0">
            <a:effectLst/>
            <a:latin typeface="+mn-lt"/>
            <a:cs typeface="Times New Roman" pitchFamily="18" charset="0"/>
          </a:endParaRPr>
        </a:p>
      </dgm:t>
    </dgm:pt>
    <dgm:pt modelId="{001A9A53-0FCC-4BAF-A6AA-73F36E80B8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400" dirty="0" smtClean="0">
              <a:latin typeface="+mn-lt"/>
            </a:rPr>
            <a:t>protecţia</a:t>
          </a:r>
          <a:endParaRPr lang="ro-RO" sz="2400" noProof="0" dirty="0">
            <a:latin typeface="+mn-lt"/>
            <a:cs typeface="Times New Roman" pitchFamily="18" charset="0"/>
          </a:endParaRPr>
        </a:p>
      </dgm:t>
    </dgm:pt>
    <dgm:pt modelId="{9D9C741F-4F67-474B-A268-41D4A5146440}" type="parTrans" cxnId="{4E9EEF4D-08CD-4AA8-B130-A659BD85A3A2}">
      <dgm:prSet/>
      <dgm:spPr/>
      <dgm:t>
        <a:bodyPr/>
        <a:lstStyle/>
        <a:p>
          <a:endParaRPr lang="ro-RO" sz="2400" noProof="0">
            <a:latin typeface="+mn-lt"/>
            <a:cs typeface="Times New Roman" pitchFamily="18" charset="0"/>
          </a:endParaRPr>
        </a:p>
      </dgm:t>
    </dgm:pt>
    <dgm:pt modelId="{74CC725C-1384-47C6-99B5-2E48808FB4E7}" type="sibTrans" cxnId="{4E9EEF4D-08CD-4AA8-B130-A659BD85A3A2}">
      <dgm:prSet/>
      <dgm:spPr/>
      <dgm:t>
        <a:bodyPr/>
        <a:lstStyle/>
        <a:p>
          <a:endParaRPr lang="ro-RO" sz="2400" noProof="0">
            <a:latin typeface="+mn-lt"/>
            <a:cs typeface="Times New Roman" pitchFamily="18" charset="0"/>
          </a:endParaRPr>
        </a:p>
      </dgm:t>
    </dgm:pt>
    <dgm:pt modelId="{25073A46-3882-4B58-9952-B439AAEAA6AE}">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400" dirty="0" smtClean="0">
              <a:latin typeface="+mn-lt"/>
            </a:rPr>
            <a:t>descurajarea</a:t>
          </a:r>
          <a:endParaRPr lang="ro-RO" sz="2400" noProof="0" dirty="0">
            <a:latin typeface="+mn-lt"/>
            <a:cs typeface="Times New Roman" pitchFamily="18" charset="0"/>
          </a:endParaRPr>
        </a:p>
      </dgm:t>
    </dgm:pt>
    <dgm:pt modelId="{6ED1CBD3-2F95-48D2-A38D-26ECEA490CE4}" type="parTrans" cxnId="{263D4420-6CD2-4CD6-A9F3-DE5F6ECD58F4}">
      <dgm:prSet/>
      <dgm:spPr/>
      <dgm:t>
        <a:bodyPr/>
        <a:lstStyle/>
        <a:p>
          <a:endParaRPr lang="ro-RO" sz="2400" noProof="0">
            <a:latin typeface="+mn-lt"/>
            <a:cs typeface="Times New Roman" pitchFamily="18" charset="0"/>
          </a:endParaRPr>
        </a:p>
      </dgm:t>
    </dgm:pt>
    <dgm:pt modelId="{277BD65E-D88F-4E82-AFF0-D9495878A1A1}" type="sibTrans" cxnId="{263D4420-6CD2-4CD6-A9F3-DE5F6ECD58F4}">
      <dgm:prSet/>
      <dgm:spPr/>
      <dgm:t>
        <a:bodyPr/>
        <a:lstStyle/>
        <a:p>
          <a:endParaRPr lang="ro-RO" sz="2400" noProof="0">
            <a:latin typeface="+mn-lt"/>
            <a:cs typeface="Times New Roman" pitchFamily="18" charset="0"/>
          </a:endParaRPr>
        </a:p>
      </dgm:t>
    </dgm:pt>
    <dgm:pt modelId="{D4FA2EE0-BE6D-4BF1-A3CC-AAF174F8618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400" dirty="0" smtClean="0">
              <a:latin typeface="+mn-lt"/>
            </a:rPr>
            <a:t>prelucrarea evenimentului nedorit</a:t>
          </a:r>
          <a:endParaRPr lang="ro-RO" sz="2400" noProof="0" dirty="0">
            <a:latin typeface="+mn-lt"/>
            <a:cs typeface="Times New Roman" pitchFamily="18" charset="0"/>
          </a:endParaRPr>
        </a:p>
      </dgm:t>
    </dgm:pt>
    <dgm:pt modelId="{8819362B-8ADF-4C3B-9A90-63F19297C560}" type="parTrans" cxnId="{A6FD1137-25D4-428D-9251-B92C3EE0FAA1}">
      <dgm:prSet/>
      <dgm:spPr/>
      <dgm:t>
        <a:bodyPr/>
        <a:lstStyle/>
        <a:p>
          <a:endParaRPr lang="ro-RO" sz="2400" noProof="0">
            <a:latin typeface="+mn-lt"/>
            <a:cs typeface="Times New Roman" pitchFamily="18" charset="0"/>
          </a:endParaRPr>
        </a:p>
      </dgm:t>
    </dgm:pt>
    <dgm:pt modelId="{7A434C2F-D7DB-4C91-BB8C-8D9A8E976A5D}" type="sibTrans" cxnId="{A6FD1137-25D4-428D-9251-B92C3EE0FAA1}">
      <dgm:prSet/>
      <dgm:spPr/>
      <dgm:t>
        <a:bodyPr/>
        <a:lstStyle/>
        <a:p>
          <a:endParaRPr lang="ro-RO" sz="2400" noProof="0">
            <a:latin typeface="+mn-lt"/>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219378" custLinFactNeighborX="156" custLinFactNeighborY="-57136"/>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 modelId="{A1878C2B-3075-4817-B6F3-A22709F7AC80}" type="pres">
      <dgm:prSet presAssocID="{9D9C741F-4F67-474B-A268-41D4A5146440}" presName="Name13" presStyleLbl="parChTrans1D2" presStyleIdx="0" presStyleCnt="3"/>
      <dgm:spPr/>
      <dgm:t>
        <a:bodyPr/>
        <a:lstStyle/>
        <a:p>
          <a:endParaRPr lang="ru-RU"/>
        </a:p>
      </dgm:t>
    </dgm:pt>
    <dgm:pt modelId="{DF5581C8-21A2-45DD-8C3B-CAFCD005D491}" type="pres">
      <dgm:prSet presAssocID="{001A9A53-0FCC-4BAF-A6AA-73F36E80B891}" presName="childText" presStyleLbl="bgAcc1" presStyleIdx="0" presStyleCnt="3" custScaleX="406835" custLinFactNeighborY="15582">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1" presStyleCnt="3"/>
      <dgm:spPr/>
      <dgm:t>
        <a:bodyPr/>
        <a:lstStyle/>
        <a:p>
          <a:endParaRPr lang="ru-RU"/>
        </a:p>
      </dgm:t>
    </dgm:pt>
    <dgm:pt modelId="{C9D790F4-4A4E-4341-AB71-D7E2CF6A7002}" type="pres">
      <dgm:prSet presAssocID="{25073A46-3882-4B58-9952-B439AAEAA6AE}" presName="childText" presStyleLbl="bgAcc1" presStyleIdx="1" presStyleCnt="3" custScaleX="407323" custLinFactNeighborY="1250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2" presStyleCnt="3"/>
      <dgm:spPr/>
      <dgm:t>
        <a:bodyPr/>
        <a:lstStyle/>
        <a:p>
          <a:endParaRPr lang="ru-RU"/>
        </a:p>
      </dgm:t>
    </dgm:pt>
    <dgm:pt modelId="{FAE20391-D48F-4DB9-9FCF-4AE5C0B1064F}" type="pres">
      <dgm:prSet presAssocID="{D4FA2EE0-BE6D-4BF1-A3CC-AAF174F8618F}" presName="childText" presStyleLbl="bgAcc1" presStyleIdx="2" presStyleCnt="3" custScaleX="754004" custLinFactNeighborY="9419">
        <dgm:presLayoutVars>
          <dgm:bulletEnabled val="1"/>
        </dgm:presLayoutVars>
      </dgm:prSet>
      <dgm:spPr/>
      <dgm:t>
        <a:bodyPr/>
        <a:lstStyle/>
        <a:p>
          <a:endParaRPr lang="en-US"/>
        </a:p>
      </dgm:t>
    </dgm:pt>
  </dgm:ptLst>
  <dgm:cxnLst>
    <dgm:cxn modelId="{E6FF8EA1-E0E0-4FEE-87B5-8CE6E24BE502}" type="presOf" srcId="{001A9A53-0FCC-4BAF-A6AA-73F36E80B891}" destId="{DF5581C8-21A2-45DD-8C3B-CAFCD005D491}" srcOrd="0" destOrd="0" presId="urn:microsoft.com/office/officeart/2005/8/layout/hierarchy3"/>
    <dgm:cxn modelId="{A6FD1137-25D4-428D-9251-B92C3EE0FAA1}" srcId="{4F22BCA0-FEF2-4A5D-B1E7-267FE0AC0083}" destId="{D4FA2EE0-BE6D-4BF1-A3CC-AAF174F8618F}" srcOrd="2" destOrd="0" parTransId="{8819362B-8ADF-4C3B-9A90-63F19297C560}" sibTransId="{7A434C2F-D7DB-4C91-BB8C-8D9A8E976A5D}"/>
    <dgm:cxn modelId="{BF6F18C0-CFF9-4723-9031-A926BB05C091}" type="presOf" srcId="{6ED1CBD3-2F95-48D2-A38D-26ECEA490CE4}" destId="{222F9CE9-AE58-4CEA-8528-41D909694F93}" srcOrd="0" destOrd="0" presId="urn:microsoft.com/office/officeart/2005/8/layout/hierarchy3"/>
    <dgm:cxn modelId="{4492863F-3C5C-4246-928E-D206EE071524}" type="presOf" srcId="{8819362B-8ADF-4C3B-9A90-63F19297C560}" destId="{34FBF4DA-54D1-42F6-BBD1-32554E43612E}" srcOrd="0" destOrd="0" presId="urn:microsoft.com/office/officeart/2005/8/layout/hierarchy3"/>
    <dgm:cxn modelId="{263D4420-6CD2-4CD6-A9F3-DE5F6ECD58F4}" srcId="{4F22BCA0-FEF2-4A5D-B1E7-267FE0AC0083}" destId="{25073A46-3882-4B58-9952-B439AAEAA6AE}" srcOrd="1" destOrd="0" parTransId="{6ED1CBD3-2F95-48D2-A38D-26ECEA490CE4}" sibTransId="{277BD65E-D88F-4E82-AFF0-D9495878A1A1}"/>
    <dgm:cxn modelId="{D2FEDDD9-AF87-44B2-ABE2-3C56AB3BA242}" type="presOf" srcId="{9D9C741F-4F67-474B-A268-41D4A5146440}" destId="{A1878C2B-3075-4817-B6F3-A22709F7AC80}" srcOrd="0" destOrd="0" presId="urn:microsoft.com/office/officeart/2005/8/layout/hierarchy3"/>
    <dgm:cxn modelId="{B540D6DC-2F11-46ED-AC73-C781F1FA4C5E}" type="presOf" srcId="{4F22BCA0-FEF2-4A5D-B1E7-267FE0AC0083}" destId="{535621F5-4B83-4265-9F52-4DD8E6618935}"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FB218ED0-A311-479B-99F3-9A6860DAC4F1}" type="presOf" srcId="{C30F056F-DFCC-4C2F-BFB9-51C734733898}" destId="{B921C772-BBAA-49F7-89B0-B155AB0DBF59}" srcOrd="0" destOrd="0" presId="urn:microsoft.com/office/officeart/2005/8/layout/hierarchy3"/>
    <dgm:cxn modelId="{F39BC776-EFFC-4C69-B545-866A1E918285}" type="presOf" srcId="{25073A46-3882-4B58-9952-B439AAEAA6AE}" destId="{C9D790F4-4A4E-4341-AB71-D7E2CF6A7002}" srcOrd="0" destOrd="0" presId="urn:microsoft.com/office/officeart/2005/8/layout/hierarchy3"/>
    <dgm:cxn modelId="{399C0630-D119-4723-8113-8E3B4413AC20}" type="presOf" srcId="{D4FA2EE0-BE6D-4BF1-A3CC-AAF174F8618F}" destId="{FAE20391-D48F-4DB9-9FCF-4AE5C0B1064F}" srcOrd="0" destOrd="0" presId="urn:microsoft.com/office/officeart/2005/8/layout/hierarchy3"/>
    <dgm:cxn modelId="{4E9EEF4D-08CD-4AA8-B130-A659BD85A3A2}" srcId="{4F22BCA0-FEF2-4A5D-B1E7-267FE0AC0083}" destId="{001A9A53-0FCC-4BAF-A6AA-73F36E80B891}" srcOrd="0" destOrd="0" parTransId="{9D9C741F-4F67-474B-A268-41D4A5146440}" sibTransId="{74CC725C-1384-47C6-99B5-2E48808FB4E7}"/>
    <dgm:cxn modelId="{525A5421-78C8-413B-BC24-EFD6FFFFAC95}" type="presOf" srcId="{4F22BCA0-FEF2-4A5D-B1E7-267FE0AC0083}" destId="{D513B420-2B26-453B-974B-7CF4326ECC4E}" srcOrd="1"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37247C0E-A3ED-4B14-9EB5-A629161764EE}" type="presParOf" srcId="{D6889404-C579-4B78-82C8-F9966EF78B7D}" destId="{A1878C2B-3075-4817-B6F3-A22709F7AC80}" srcOrd="0" destOrd="0" presId="urn:microsoft.com/office/officeart/2005/8/layout/hierarchy3"/>
    <dgm:cxn modelId="{DFB747AF-5A8C-4D8D-A329-9F669EED84C7}" type="presParOf" srcId="{D6889404-C579-4B78-82C8-F9966EF78B7D}" destId="{DF5581C8-21A2-45DD-8C3B-CAFCD005D491}" srcOrd="1" destOrd="0" presId="urn:microsoft.com/office/officeart/2005/8/layout/hierarchy3"/>
    <dgm:cxn modelId="{FF1137C0-B0BE-499C-BED7-7D1FD0375715}" type="presParOf" srcId="{D6889404-C579-4B78-82C8-F9966EF78B7D}" destId="{222F9CE9-AE58-4CEA-8528-41D909694F93}" srcOrd="2" destOrd="0" presId="urn:microsoft.com/office/officeart/2005/8/layout/hierarchy3"/>
    <dgm:cxn modelId="{DEE9EF56-7023-4D00-9710-F78A4BE4FFF1}" type="presParOf" srcId="{D6889404-C579-4B78-82C8-F9966EF78B7D}" destId="{C9D790F4-4A4E-4341-AB71-D7E2CF6A7002}" srcOrd="3" destOrd="0" presId="urn:microsoft.com/office/officeart/2005/8/layout/hierarchy3"/>
    <dgm:cxn modelId="{4F83EA2D-02DC-41FB-9584-D6785A7A5C23}" type="presParOf" srcId="{D6889404-C579-4B78-82C8-F9966EF78B7D}" destId="{34FBF4DA-54D1-42F6-BBD1-32554E43612E}" srcOrd="4" destOrd="0" presId="urn:microsoft.com/office/officeart/2005/8/layout/hierarchy3"/>
    <dgm:cxn modelId="{46528BD6-E92A-4F8F-AC06-159C0EDD1914}" type="presParOf" srcId="{D6889404-C579-4B78-82C8-F9966EF78B7D}" destId="{FAE20391-D48F-4DB9-9FCF-4AE5C0B1064F}"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400" dirty="0" smtClean="0">
              <a:effectLst>
                <a:outerShdw blurRad="38100" dist="38100" dir="2700000" algn="tl">
                  <a:srgbClr val="000000">
                    <a:alpha val="43137"/>
                  </a:srgbClr>
                </a:outerShdw>
              </a:effectLst>
            </a:rPr>
            <a:t>1. Prin protecţie se înţelege capacitatea de a împiedica sau întârzia producerea unui eveniment nedorit (protecţia apriori), precum şi de a relua activitatea de bază după producerea acestuia (protecţia aposteori).</a:t>
          </a:r>
          <a:endParaRPr lang="ro-RO" sz="2400" b="0" noProof="0"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2400" noProof="0">
            <a:effectLst/>
            <a:latin typeface="+mn-lt"/>
            <a:cs typeface="Times New Roman" pitchFamily="18" charset="0"/>
          </a:endParaRPr>
        </a:p>
      </dgm:t>
    </dgm:pt>
    <dgm:pt modelId="{09398D56-3D66-45F7-A03E-92B872941F93}" type="sibTrans" cxnId="{71B2A9A2-66CD-44C4-9613-DF94A3541867}">
      <dgm:prSet/>
      <dgm:spPr/>
      <dgm:t>
        <a:bodyPr/>
        <a:lstStyle/>
        <a:p>
          <a:endParaRPr lang="ro-RO" sz="2400" noProof="0">
            <a:effectLst/>
            <a:latin typeface="+mn-lt"/>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287498" custLinFactNeighborX="156" custLinFactNeighborY="-9892"/>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Lst>
  <dgm:cxnLst>
    <dgm:cxn modelId="{F54FC465-EB6E-4282-905C-50055573A9BF}" type="presOf" srcId="{4F22BCA0-FEF2-4A5D-B1E7-267FE0AC0083}" destId="{D513B420-2B26-453B-974B-7CF4326ECC4E}" srcOrd="1" destOrd="0" presId="urn:microsoft.com/office/officeart/2005/8/layout/hierarchy3"/>
    <dgm:cxn modelId="{89033DFE-2751-4D33-985E-66B88D4B2822}" type="presOf" srcId="{4F22BCA0-FEF2-4A5D-B1E7-267FE0AC0083}" destId="{535621F5-4B83-4265-9F52-4DD8E6618935}"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FEAE609A-BCC7-42E2-A13C-B90F5A5C0166}" type="presOf" srcId="{C30F056F-DFCC-4C2F-BFB9-51C734733898}" destId="{B921C772-BBAA-49F7-89B0-B155AB0DBF59}" srcOrd="0" destOrd="0" presId="urn:microsoft.com/office/officeart/2005/8/layout/hierarchy3"/>
    <dgm:cxn modelId="{1C7A8F70-2FBD-4430-A920-9DB36A90D8EC}" type="presParOf" srcId="{B921C772-BBAA-49F7-89B0-B155AB0DBF59}" destId="{7E0F76B9-75D0-4E0F-830C-5BED6616D5C1}" srcOrd="0" destOrd="0" presId="urn:microsoft.com/office/officeart/2005/8/layout/hierarchy3"/>
    <dgm:cxn modelId="{1A09985C-816A-4110-BF83-8A5943FFFFE5}" type="presParOf" srcId="{7E0F76B9-75D0-4E0F-830C-5BED6616D5C1}" destId="{FB686D0F-2CEA-445A-83C6-07E6AF0F06B6}" srcOrd="0" destOrd="0" presId="urn:microsoft.com/office/officeart/2005/8/layout/hierarchy3"/>
    <dgm:cxn modelId="{159374F2-97EA-47EC-8881-411A4F36CF47}" type="presParOf" srcId="{FB686D0F-2CEA-445A-83C6-07E6AF0F06B6}" destId="{535621F5-4B83-4265-9F52-4DD8E6618935}" srcOrd="0" destOrd="0" presId="urn:microsoft.com/office/officeart/2005/8/layout/hierarchy3"/>
    <dgm:cxn modelId="{AF1B5DA5-2281-4DBD-B37B-616AFB6FD14F}" type="presParOf" srcId="{FB686D0F-2CEA-445A-83C6-07E6AF0F06B6}" destId="{D513B420-2B26-453B-974B-7CF4326ECC4E}" srcOrd="1" destOrd="0" presId="urn:microsoft.com/office/officeart/2005/8/layout/hierarchy3"/>
    <dgm:cxn modelId="{7B20E7B3-5AA3-476B-B341-9E02A3C8D587}" type="presParOf" srcId="{7E0F76B9-75D0-4E0F-830C-5BED6616D5C1}" destId="{D6889404-C579-4B78-82C8-F9966EF78B7D}"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400" dirty="0" smtClean="0">
              <a:effectLst>
                <a:outerShdw blurRad="38100" dist="38100" dir="2700000" algn="tl">
                  <a:srgbClr val="000000">
                    <a:alpha val="43137"/>
                  </a:srgbClr>
                </a:outerShdw>
              </a:effectLst>
            </a:rPr>
            <a:t>2. Prin descurajare se înţelege capacitatea de a influenţa un infractor să se abţină de la comiterea atacului. Descurajarea poate fi atât psihologică (mediatizarea existenţei măsurilor de securitate), cât şi de fapt (dotarea reală cu mecanisme de securitate).</a:t>
          </a:r>
          <a:endParaRPr lang="ro-RO" sz="2400" b="0" noProof="0" dirty="0">
            <a:effectLst>
              <a:outerShdw blurRad="38100" dist="38100" dir="2700000" algn="tl">
                <a:srgbClr val="000000">
                  <a:alpha val="43137"/>
                </a:srgbClr>
              </a:outerShdw>
            </a:effectLst>
            <a:latin typeface="+mn-lt"/>
            <a:cs typeface="Times New Roman" pitchFamily="18" charset="0"/>
          </a:endParaRPr>
        </a:p>
      </dgm:t>
    </dgm:pt>
    <dgm:pt modelId="{6B790AF4-3AD9-4C37-B26B-3FC1DED4274A}" type="parTrans" cxnId="{71B2A9A2-66CD-44C4-9613-DF94A3541867}">
      <dgm:prSet/>
      <dgm:spPr/>
      <dgm:t>
        <a:bodyPr/>
        <a:lstStyle/>
        <a:p>
          <a:endParaRPr lang="ro-RO" sz="2400" noProof="0">
            <a:effectLst/>
            <a:latin typeface="+mn-lt"/>
            <a:cs typeface="Times New Roman" pitchFamily="18" charset="0"/>
          </a:endParaRPr>
        </a:p>
      </dgm:t>
    </dgm:pt>
    <dgm:pt modelId="{09398D56-3D66-45F7-A03E-92B872941F93}" type="sibTrans" cxnId="{71B2A9A2-66CD-44C4-9613-DF94A3541867}">
      <dgm:prSet/>
      <dgm:spPr/>
      <dgm:t>
        <a:bodyPr/>
        <a:lstStyle/>
        <a:p>
          <a:endParaRPr lang="ro-RO" sz="2400" noProof="0">
            <a:effectLst/>
            <a:latin typeface="+mn-lt"/>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ru-RU"/>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802825" custScaleY="346406" custLinFactNeighborX="156" custLinFactNeighborY="-9892"/>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ru-RU"/>
        </a:p>
      </dgm:t>
    </dgm:pt>
    <dgm:pt modelId="{D6889404-C579-4B78-82C8-F9966EF78B7D}" type="pres">
      <dgm:prSet presAssocID="{4F22BCA0-FEF2-4A5D-B1E7-267FE0AC0083}" presName="childShape" presStyleCnt="0"/>
      <dgm:spPr/>
    </dgm:pt>
  </dgm:ptLst>
  <dgm:cxnLst>
    <dgm:cxn modelId="{8CA99487-255E-4798-B2F8-2A8665F80955}" type="presOf" srcId="{C30F056F-DFCC-4C2F-BFB9-51C734733898}" destId="{B921C772-BBAA-49F7-89B0-B155AB0DBF59}" srcOrd="0" destOrd="0" presId="urn:microsoft.com/office/officeart/2005/8/layout/hierarchy3"/>
    <dgm:cxn modelId="{80ECE47A-C945-4A3D-97B1-ABEFE7C4B8B7}" type="presOf" srcId="{4F22BCA0-FEF2-4A5D-B1E7-267FE0AC0083}" destId="{535621F5-4B83-4265-9F52-4DD8E6618935}" srcOrd="0" destOrd="0" presId="urn:microsoft.com/office/officeart/2005/8/layout/hierarchy3"/>
    <dgm:cxn modelId="{6182848C-191A-4CB8-9109-9AC3C4B4070D}" type="presOf" srcId="{4F22BCA0-FEF2-4A5D-B1E7-267FE0AC0083}" destId="{D513B420-2B26-453B-974B-7CF4326ECC4E}" srcOrd="1"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AF1B0978-EA5F-44B7-893F-5AE99444C033}" type="presParOf" srcId="{B921C772-BBAA-49F7-89B0-B155AB0DBF59}" destId="{7E0F76B9-75D0-4E0F-830C-5BED6616D5C1}" srcOrd="0" destOrd="0" presId="urn:microsoft.com/office/officeart/2005/8/layout/hierarchy3"/>
    <dgm:cxn modelId="{DF46B25C-9A35-4427-AC73-43347A21A11D}" type="presParOf" srcId="{7E0F76B9-75D0-4E0F-830C-5BED6616D5C1}" destId="{FB686D0F-2CEA-445A-83C6-07E6AF0F06B6}" srcOrd="0" destOrd="0" presId="urn:microsoft.com/office/officeart/2005/8/layout/hierarchy3"/>
    <dgm:cxn modelId="{1B8AB405-2D76-44C2-A2E0-CABA4EE9E9D1}" type="presParOf" srcId="{FB686D0F-2CEA-445A-83C6-07E6AF0F06B6}" destId="{535621F5-4B83-4265-9F52-4DD8E6618935}" srcOrd="0" destOrd="0" presId="urn:microsoft.com/office/officeart/2005/8/layout/hierarchy3"/>
    <dgm:cxn modelId="{6BABF056-9942-47E6-BE44-CE3299E7075A}" type="presParOf" srcId="{FB686D0F-2CEA-445A-83C6-07E6AF0F06B6}" destId="{D513B420-2B26-453B-974B-7CF4326ECC4E}" srcOrd="1" destOrd="0" presId="urn:microsoft.com/office/officeart/2005/8/layout/hierarchy3"/>
    <dgm:cxn modelId="{18465F09-5F69-4864-B2DE-4CC34258121A}" type="presParOf" srcId="{7E0F76B9-75D0-4E0F-830C-5BED6616D5C1}" destId="{D6889404-C579-4B78-82C8-F9966EF78B7D}"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DC7EE-C5EB-47B7-84EF-B5DAB3567B29}">
      <dsp:nvSpPr>
        <dsp:cNvPr id="0" name=""/>
        <dsp:cNvSpPr/>
      </dsp:nvSpPr>
      <dsp:spPr>
        <a:xfrm>
          <a:off x="603199" y="0"/>
          <a:ext cx="3200400" cy="3200400"/>
        </a:xfrm>
        <a:prstGeom prst="triangle">
          <a:avLst/>
        </a:prstGeom>
        <a:blipFill rotWithShape="0">
          <a:blip xmlns:r="http://schemas.openxmlformats.org/officeDocument/2006/relationships" r:embed="rId1">
            <a:duotone>
              <a:schemeClr val="accent1">
                <a:shade val="80000"/>
                <a:hueOff val="0"/>
                <a:satOff val="0"/>
                <a:lumOff val="0"/>
                <a:alphaOff val="0"/>
                <a:shade val="40000"/>
              </a:schemeClr>
              <a:schemeClr val="accent1">
                <a:shade val="80000"/>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27C3955-CB96-4083-B9BC-AACEC1C63EAB}">
      <dsp:nvSpPr>
        <dsp:cNvPr id="0" name=""/>
        <dsp:cNvSpPr/>
      </dsp:nvSpPr>
      <dsp:spPr>
        <a:xfrm>
          <a:off x="2275365" y="320352"/>
          <a:ext cx="1936326" cy="455056"/>
        </a:xfrm>
        <a:prstGeom prst="roundRect">
          <a:avLst/>
        </a:prstGeom>
        <a:solidFill>
          <a:schemeClr val="lt1">
            <a:alpha val="90000"/>
            <a:hueOff val="0"/>
            <a:satOff val="0"/>
            <a:lumOff val="0"/>
            <a:alphaOff val="0"/>
          </a:schemeClr>
        </a:solidFill>
        <a:ln w="12700" cap="flat" cmpd="sng" algn="ctr">
          <a:solidFill>
            <a:schemeClr val="accent2">
              <a:lumMod val="75000"/>
            </a:schemeClr>
          </a:solidFill>
          <a:prstDash val="solid"/>
        </a:ln>
        <a:effectLst>
          <a:glow rad="63500">
            <a:schemeClr val="accent2">
              <a:satMod val="175000"/>
              <a:alpha val="40000"/>
            </a:schemeClr>
          </a:glow>
          <a:outerShdw blurRad="50800" dist="38100" algn="l" rotWithShape="0">
            <a:prstClr val="black">
              <a:alpha val="40000"/>
            </a:prst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o-RO" sz="1200" b="0" kern="1200">
              <a:solidFill>
                <a:schemeClr val="accent2">
                  <a:lumMod val="75000"/>
                </a:schemeClr>
              </a:solidFill>
              <a:effectLst>
                <a:outerShdw blurRad="50800" dist="38100" dir="16200000" rotWithShape="0">
                  <a:prstClr val="black">
                    <a:alpha val="40000"/>
                  </a:prstClr>
                </a:outerShdw>
              </a:effectLst>
            </a:rPr>
            <a:t>5. Autorealizarea, dezvoltarea personală</a:t>
          </a:r>
        </a:p>
      </dsp:txBody>
      <dsp:txXfrm>
        <a:off x="2297579" y="342566"/>
        <a:ext cx="1891898" cy="410628"/>
      </dsp:txXfrm>
    </dsp:sp>
    <dsp:sp modelId="{BD7C921D-6EA8-4B03-80F8-5C4D70A292E8}">
      <dsp:nvSpPr>
        <dsp:cNvPr id="0" name=""/>
        <dsp:cNvSpPr/>
      </dsp:nvSpPr>
      <dsp:spPr>
        <a:xfrm>
          <a:off x="2071687" y="832291"/>
          <a:ext cx="2343683" cy="455056"/>
        </a:xfrm>
        <a:prstGeom prst="roundRect">
          <a:avLst/>
        </a:prstGeom>
        <a:solidFill>
          <a:schemeClr val="lt1">
            <a:alpha val="90000"/>
            <a:hueOff val="0"/>
            <a:satOff val="0"/>
            <a:lumOff val="0"/>
            <a:alphaOff val="0"/>
          </a:schemeClr>
        </a:solidFill>
        <a:ln w="12700" cap="flat" cmpd="sng" algn="ctr">
          <a:solidFill>
            <a:srgbClr val="7030A0"/>
          </a:solidFill>
          <a:prstDash val="solid"/>
        </a:ln>
        <a:effectLst>
          <a:glow rad="63500">
            <a:schemeClr val="accent2">
              <a:satMod val="175000"/>
              <a:alpha val="40000"/>
            </a:schemeClr>
          </a:glow>
          <a:outerShdw blurRad="50800" dist="38100" algn="l" rotWithShape="0">
            <a:prstClr val="black">
              <a:alpha val="40000"/>
            </a:prst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o-RO" sz="1200" b="0" kern="1200">
              <a:solidFill>
                <a:srgbClr val="7030A0"/>
              </a:solidFill>
              <a:effectLst>
                <a:outerShdw blurRad="50800" dist="38100" dir="16200000" rotWithShape="0">
                  <a:prstClr val="black">
                    <a:alpha val="40000"/>
                  </a:prstClr>
                </a:outerShdw>
              </a:effectLst>
            </a:rPr>
            <a:t>4. Nevoia de recunoaștere socială</a:t>
          </a:r>
        </a:p>
      </dsp:txBody>
      <dsp:txXfrm>
        <a:off x="2093901" y="854505"/>
        <a:ext cx="2299255" cy="410628"/>
      </dsp:txXfrm>
    </dsp:sp>
    <dsp:sp modelId="{55670E4A-E53B-4D64-BDF7-DC2B41E18DE9}">
      <dsp:nvSpPr>
        <dsp:cNvPr id="0" name=""/>
        <dsp:cNvSpPr/>
      </dsp:nvSpPr>
      <dsp:spPr>
        <a:xfrm>
          <a:off x="1936325" y="1344230"/>
          <a:ext cx="2614408" cy="455056"/>
        </a:xfrm>
        <a:prstGeom prst="roundRect">
          <a:avLst/>
        </a:prstGeom>
        <a:solidFill>
          <a:schemeClr val="lt1">
            <a:alpha val="90000"/>
            <a:hueOff val="0"/>
            <a:satOff val="0"/>
            <a:lumOff val="0"/>
            <a:alphaOff val="0"/>
          </a:schemeClr>
        </a:solidFill>
        <a:ln w="12700" cap="flat" cmpd="sng" algn="ctr">
          <a:solidFill>
            <a:srgbClr val="00B050"/>
          </a:solidFill>
          <a:prstDash val="solid"/>
        </a:ln>
        <a:effectLst>
          <a:glow rad="63500">
            <a:schemeClr val="accent2">
              <a:satMod val="175000"/>
              <a:alpha val="40000"/>
            </a:schemeClr>
          </a:glow>
          <a:outerShdw blurRad="50800" dist="38100" algn="l" rotWithShape="0">
            <a:prstClr val="black">
              <a:alpha val="40000"/>
            </a:prst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o-RO" sz="1200" b="0" kern="1200">
              <a:solidFill>
                <a:schemeClr val="accent6">
                  <a:lumMod val="50000"/>
                </a:schemeClr>
              </a:solidFill>
              <a:effectLst>
                <a:outerShdw blurRad="50800" dist="38100" dir="16200000" rotWithShape="0">
                  <a:prstClr val="black">
                    <a:alpha val="40000"/>
                  </a:prstClr>
                </a:outerShdw>
              </a:effectLst>
            </a:rPr>
            <a:t>3. Nevoi sociale și de apartenență</a:t>
          </a:r>
        </a:p>
      </dsp:txBody>
      <dsp:txXfrm>
        <a:off x="1958539" y="1366444"/>
        <a:ext cx="2569980" cy="410628"/>
      </dsp:txXfrm>
    </dsp:sp>
    <dsp:sp modelId="{E3F64F90-611C-4348-9182-3D2ACDE765DB}">
      <dsp:nvSpPr>
        <dsp:cNvPr id="0" name=""/>
        <dsp:cNvSpPr/>
      </dsp:nvSpPr>
      <dsp:spPr>
        <a:xfrm>
          <a:off x="1924145" y="1865694"/>
          <a:ext cx="2848333" cy="455056"/>
        </a:xfrm>
        <a:prstGeom prst="roundRect">
          <a:avLst/>
        </a:prstGeom>
        <a:solidFill>
          <a:schemeClr val="lt1">
            <a:alpha val="90000"/>
            <a:hueOff val="0"/>
            <a:satOff val="0"/>
            <a:lumOff val="0"/>
            <a:alphaOff val="0"/>
          </a:schemeClr>
        </a:solidFill>
        <a:ln w="12700" cap="flat" cmpd="sng" algn="ctr">
          <a:solidFill>
            <a:srgbClr val="FFFF00"/>
          </a:solidFill>
          <a:prstDash val="solid"/>
        </a:ln>
        <a:effectLst>
          <a:glow rad="63500">
            <a:schemeClr val="accent2">
              <a:satMod val="175000"/>
              <a:alpha val="40000"/>
            </a:schemeClr>
          </a:glow>
          <a:outerShdw blurRad="50800" dist="38100" algn="l" rotWithShape="0">
            <a:prstClr val="black">
              <a:alpha val="40000"/>
            </a:prst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o-RO" sz="1200" b="1" kern="1200" dirty="0">
              <a:solidFill>
                <a:srgbClr val="FF0000"/>
              </a:solidFill>
              <a:effectLst>
                <a:outerShdw blurRad="50800" dist="38100" dir="16200000" rotWithShape="0">
                  <a:prstClr val="black">
                    <a:alpha val="40000"/>
                  </a:prstClr>
                </a:outerShdw>
              </a:effectLst>
            </a:rPr>
            <a:t>2. </a:t>
          </a:r>
          <a:r>
            <a:rPr lang="ro-RO" sz="1200" b="1" kern="1200" dirty="0" smtClean="0">
              <a:solidFill>
                <a:srgbClr val="FF0000"/>
              </a:solidFill>
              <a:effectLst>
                <a:outerShdw blurRad="50800" dist="38100" dir="16200000" rotWithShape="0">
                  <a:prstClr val="black">
                    <a:alpha val="40000"/>
                  </a:prstClr>
                </a:outerShdw>
              </a:effectLst>
            </a:rPr>
            <a:t>Siguranță </a:t>
          </a:r>
          <a:r>
            <a:rPr lang="ro-RO" sz="1200" b="1" kern="1200" dirty="0">
              <a:solidFill>
                <a:srgbClr val="FF0000"/>
              </a:solidFill>
              <a:effectLst>
                <a:outerShdw blurRad="50800" dist="38100" dir="16200000" rotWithShape="0">
                  <a:prstClr val="black">
                    <a:alpha val="40000"/>
                  </a:prstClr>
                </a:outerShdw>
              </a:effectLst>
            </a:rPr>
            <a:t>și securitate personală</a:t>
          </a:r>
        </a:p>
      </dsp:txBody>
      <dsp:txXfrm>
        <a:off x="1946359" y="1887908"/>
        <a:ext cx="2803905" cy="410628"/>
      </dsp:txXfrm>
    </dsp:sp>
    <dsp:sp modelId="{28F7924A-13F4-477B-8F0C-2F5BFED6BD4F}">
      <dsp:nvSpPr>
        <dsp:cNvPr id="0" name=""/>
        <dsp:cNvSpPr/>
      </dsp:nvSpPr>
      <dsp:spPr>
        <a:xfrm>
          <a:off x="1603858" y="2368108"/>
          <a:ext cx="3279342" cy="455056"/>
        </a:xfrm>
        <a:prstGeom prst="roundRect">
          <a:avLst/>
        </a:prstGeom>
        <a:solidFill>
          <a:schemeClr val="lt1">
            <a:alpha val="90000"/>
            <a:hueOff val="0"/>
            <a:satOff val="0"/>
            <a:lumOff val="0"/>
            <a:alphaOff val="0"/>
          </a:schemeClr>
        </a:solidFill>
        <a:ln w="12700" cap="flat" cmpd="sng" algn="ctr">
          <a:solidFill>
            <a:srgbClr val="FF0000"/>
          </a:solidFill>
          <a:prstDash val="solid"/>
        </a:ln>
        <a:effectLst>
          <a:glow rad="63500">
            <a:schemeClr val="accent2">
              <a:satMod val="175000"/>
              <a:alpha val="40000"/>
            </a:schemeClr>
          </a:glow>
          <a:outerShdw blurRad="50800" dist="38100" algn="l" rotWithShape="0">
            <a:prstClr val="black">
              <a:alpha val="40000"/>
            </a:prst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0" kern="1200">
              <a:solidFill>
                <a:srgbClr val="002060"/>
              </a:solidFill>
              <a:effectLst>
                <a:outerShdw blurRad="50800" dist="38100" dir="16200000" rotWithShape="0">
                  <a:prstClr val="black">
                    <a:alpha val="40000"/>
                  </a:prstClr>
                </a:outerShdw>
              </a:effectLst>
            </a:rPr>
            <a:t>1.</a:t>
          </a:r>
          <a:r>
            <a:rPr lang="ro-RO" sz="1200" b="0" kern="1200">
              <a:solidFill>
                <a:srgbClr val="002060"/>
              </a:solidFill>
              <a:effectLst>
                <a:outerShdw blurRad="50800" dist="38100" dir="16200000" rotWithShape="0">
                  <a:prstClr val="black">
                    <a:alpha val="40000"/>
                  </a:prstClr>
                </a:outerShdw>
              </a:effectLst>
            </a:rPr>
            <a:t> Apă, hrană, adăpost</a:t>
          </a:r>
        </a:p>
        <a:p>
          <a:pPr lvl="0" algn="ctr" defTabSz="533400">
            <a:lnSpc>
              <a:spcPct val="90000"/>
            </a:lnSpc>
            <a:spcBef>
              <a:spcPct val="0"/>
            </a:spcBef>
            <a:spcAft>
              <a:spcPct val="35000"/>
            </a:spcAft>
          </a:pPr>
          <a:r>
            <a:rPr lang="ro-RO" sz="1200" b="0" kern="1200">
              <a:solidFill>
                <a:srgbClr val="002060"/>
              </a:solidFill>
              <a:effectLst>
                <a:outerShdw blurRad="50800" dist="38100" dir="16200000" rotWithShape="0">
                  <a:prstClr val="black">
                    <a:alpha val="40000"/>
                  </a:prstClr>
                </a:outerShdw>
              </a:effectLst>
            </a:rPr>
            <a:t>Nevoi fiziologice primare (de supravițuire)</a:t>
          </a:r>
        </a:p>
      </dsp:txBody>
      <dsp:txXfrm>
        <a:off x="1626072" y="2390322"/>
        <a:ext cx="3234914" cy="41062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F2806-AB02-4C9B-8C78-AA9CEE49E55C}">
      <dsp:nvSpPr>
        <dsp:cNvPr id="0" name=""/>
        <dsp:cNvSpPr/>
      </dsp:nvSpPr>
      <dsp:spPr>
        <a:xfrm>
          <a:off x="5477" y="2024207"/>
          <a:ext cx="1701687" cy="1361785"/>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rPr>
            <a:t>Din punct de vedere semantic, prin securitate se înţelege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5362" y="2064092"/>
        <a:ext cx="1621917" cy="1282015"/>
      </dsp:txXfrm>
    </dsp:sp>
    <dsp:sp modelId="{DE3C2348-FE67-4B59-BA29-E6DAE9C8FB6A}">
      <dsp:nvSpPr>
        <dsp:cNvPr id="0" name=""/>
        <dsp:cNvSpPr/>
      </dsp:nvSpPr>
      <dsp:spPr>
        <a:xfrm rot="16734360">
          <a:off x="952341" y="1800128"/>
          <a:ext cx="1786170" cy="45307"/>
        </a:xfrm>
        <a:custGeom>
          <a:avLst/>
          <a:gdLst/>
          <a:ahLst/>
          <a:cxnLst/>
          <a:rect l="0" t="0" r="0" b="0"/>
          <a:pathLst>
            <a:path>
              <a:moveTo>
                <a:pt x="0" y="22653"/>
              </a:moveTo>
              <a:lnTo>
                <a:pt x="1786170" y="226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800772" y="1778127"/>
        <a:ext cx="89308" cy="89308"/>
      </dsp:txXfrm>
    </dsp:sp>
    <dsp:sp modelId="{7C34B6A0-E9E4-448F-954E-A906B13EE095}">
      <dsp:nvSpPr>
        <dsp:cNvPr id="0" name=""/>
        <dsp:cNvSpPr/>
      </dsp:nvSpPr>
      <dsp:spPr>
        <a:xfrm>
          <a:off x="1983688" y="203683"/>
          <a:ext cx="1893290" cy="147356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rPr>
            <a:t>faptul de a fi la adăpost de orice pericol</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026847" y="246842"/>
        <a:ext cx="1806972" cy="1387242"/>
      </dsp:txXfrm>
    </dsp:sp>
    <dsp:sp modelId="{3F19C12C-1763-491D-A753-990A5B23EDBE}">
      <dsp:nvSpPr>
        <dsp:cNvPr id="0" name=""/>
        <dsp:cNvSpPr/>
      </dsp:nvSpPr>
      <dsp:spPr>
        <a:xfrm rot="4728714">
          <a:off x="1021809" y="3516635"/>
          <a:ext cx="1700699" cy="45307"/>
        </a:xfrm>
        <a:custGeom>
          <a:avLst/>
          <a:gdLst/>
          <a:ahLst/>
          <a:cxnLst/>
          <a:rect l="0" t="0" r="0" b="0"/>
          <a:pathLst>
            <a:path>
              <a:moveTo>
                <a:pt x="0" y="22653"/>
              </a:moveTo>
              <a:lnTo>
                <a:pt x="1700699" y="226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829641" y="3496771"/>
        <a:ext cx="85034" cy="85034"/>
      </dsp:txXfrm>
    </dsp:sp>
    <dsp:sp modelId="{CC86B2AE-629E-46FB-B100-EC266DEFA5FF}">
      <dsp:nvSpPr>
        <dsp:cNvPr id="0" name=""/>
        <dsp:cNvSpPr/>
      </dsp:nvSpPr>
      <dsp:spPr>
        <a:xfrm>
          <a:off x="2037152" y="3345418"/>
          <a:ext cx="1998529" cy="2056119"/>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latin typeface="+mn-lt"/>
            </a:rPr>
            <a:t>sentimentul de încredere şi de linişte pe care îl dă cuiva absenţa oricărui pericol</a:t>
          </a:r>
          <a:r>
            <a:rPr lang="ro-RO" sz="2000" b="1" kern="1200" dirty="0" smtClean="0">
              <a:effectLst>
                <a:outerShdw blurRad="38100" dist="38100" dir="2700000" algn="tl">
                  <a:srgbClr val="000000">
                    <a:alpha val="43137"/>
                  </a:srgbClr>
                </a:outerShdw>
              </a:effectLst>
              <a:latin typeface="+mn-lt"/>
              <a:cs typeface="Times New Roman" pitchFamily="18" charset="0"/>
            </a:rPr>
            <a:t> </a:t>
          </a:r>
          <a:endParaRPr lang="en-US" sz="2000" kern="1200" dirty="0">
            <a:effectLst>
              <a:outerShdw blurRad="38100" dist="38100" dir="2700000" algn="tl">
                <a:srgbClr val="000000">
                  <a:alpha val="43137"/>
                </a:srgbClr>
              </a:outerShdw>
            </a:effectLst>
            <a:latin typeface="+mn-lt"/>
            <a:cs typeface="Times New Roman" pitchFamily="18" charset="0"/>
          </a:endParaRPr>
        </a:p>
      </dsp:txBody>
      <dsp:txXfrm>
        <a:off x="2095687" y="3403953"/>
        <a:ext cx="1881459" cy="193904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467843" y="297379"/>
          <a:ext cx="3864912" cy="219841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just"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mn-lt"/>
            </a:rPr>
            <a:t>O definire a termenului de securitate prin care se garantează existenţa naţional-statală, precum şi drepturile şi libertăţile fundamentale ale cetățenilor ar putea face referire la ansamblul proceselor, acţiunilor şi măsurilor de natură:</a:t>
          </a:r>
          <a:endParaRPr lang="en-US" sz="2000" kern="1200" dirty="0">
            <a:effectLst>
              <a:outerShdw blurRad="38100" dist="38100" dir="2700000" algn="tl">
                <a:srgbClr val="000000">
                  <a:alpha val="43137"/>
                </a:srgbClr>
              </a:outerShdw>
            </a:effectLst>
            <a:latin typeface="+mn-lt"/>
            <a:cs typeface="Times New Roman" pitchFamily="18" charset="0"/>
          </a:endParaRPr>
        </a:p>
      </dsp:txBody>
      <dsp:txXfrm>
        <a:off x="532232" y="361768"/>
        <a:ext cx="3736134" cy="2069636"/>
      </dsp:txXfrm>
    </dsp:sp>
    <dsp:sp modelId="{213D19D4-809D-4DD5-9572-914E2E4C6BED}">
      <dsp:nvSpPr>
        <dsp:cNvPr id="0" name=""/>
        <dsp:cNvSpPr/>
      </dsp:nvSpPr>
      <dsp:spPr>
        <a:xfrm>
          <a:off x="854335" y="2495793"/>
          <a:ext cx="386491" cy="261184"/>
        </a:xfrm>
        <a:custGeom>
          <a:avLst/>
          <a:gdLst/>
          <a:ahLst/>
          <a:cxnLst/>
          <a:rect l="0" t="0" r="0" b="0"/>
          <a:pathLst>
            <a:path>
              <a:moveTo>
                <a:pt x="0" y="0"/>
              </a:moveTo>
              <a:lnTo>
                <a:pt x="0" y="261184"/>
              </a:lnTo>
              <a:lnTo>
                <a:pt x="386491" y="26118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240826" y="2636467"/>
          <a:ext cx="1227965" cy="241021"/>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effectLst/>
              <a:latin typeface="+mn-lt"/>
              <a:cs typeface="Times New Roman" pitchFamily="18" charset="0"/>
            </a:rPr>
            <a:t>Politică</a:t>
          </a:r>
          <a:endParaRPr lang="en-US" sz="2000" kern="1200" dirty="0">
            <a:solidFill>
              <a:schemeClr val="accent1">
                <a:lumMod val="50000"/>
              </a:schemeClr>
            </a:solidFill>
            <a:effectLst/>
            <a:latin typeface="+mn-lt"/>
            <a:cs typeface="Times New Roman" pitchFamily="18" charset="0"/>
          </a:endParaRPr>
        </a:p>
      </dsp:txBody>
      <dsp:txXfrm>
        <a:off x="1247885" y="2643526"/>
        <a:ext cx="1213847" cy="226903"/>
      </dsp:txXfrm>
    </dsp:sp>
    <dsp:sp modelId="{B1D440BC-5839-4447-BC69-0BB3C7D6A233}">
      <dsp:nvSpPr>
        <dsp:cNvPr id="0" name=""/>
        <dsp:cNvSpPr/>
      </dsp:nvSpPr>
      <dsp:spPr>
        <a:xfrm>
          <a:off x="854335" y="2495793"/>
          <a:ext cx="386491" cy="610781"/>
        </a:xfrm>
        <a:custGeom>
          <a:avLst/>
          <a:gdLst/>
          <a:ahLst/>
          <a:cxnLst/>
          <a:rect l="0" t="0" r="0" b="0"/>
          <a:pathLst>
            <a:path>
              <a:moveTo>
                <a:pt x="0" y="0"/>
              </a:moveTo>
              <a:lnTo>
                <a:pt x="0" y="610781"/>
              </a:lnTo>
              <a:lnTo>
                <a:pt x="386491" y="61078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02BDD72-7570-4A81-8E04-778A3908D92C}">
      <dsp:nvSpPr>
        <dsp:cNvPr id="0" name=""/>
        <dsp:cNvSpPr/>
      </dsp:nvSpPr>
      <dsp:spPr>
        <a:xfrm>
          <a:off x="1240826" y="2938600"/>
          <a:ext cx="1881994" cy="33594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effectLst/>
              <a:latin typeface="+mn-lt"/>
              <a:cs typeface="Times New Roman" pitchFamily="18" charset="0"/>
            </a:rPr>
            <a:t>Economică</a:t>
          </a:r>
          <a:endParaRPr lang="en-US" sz="2000" kern="1200" dirty="0">
            <a:solidFill>
              <a:schemeClr val="accent1">
                <a:lumMod val="50000"/>
              </a:schemeClr>
            </a:solidFill>
            <a:effectLst/>
            <a:latin typeface="+mn-lt"/>
            <a:cs typeface="Times New Roman" pitchFamily="18" charset="0"/>
          </a:endParaRPr>
        </a:p>
      </dsp:txBody>
      <dsp:txXfrm>
        <a:off x="1250666" y="2948440"/>
        <a:ext cx="1862314" cy="316268"/>
      </dsp:txXfrm>
    </dsp:sp>
    <dsp:sp modelId="{9474B9E6-C6D9-48C3-BEED-CF9C3BC96356}">
      <dsp:nvSpPr>
        <dsp:cNvPr id="0" name=""/>
        <dsp:cNvSpPr/>
      </dsp:nvSpPr>
      <dsp:spPr>
        <a:xfrm>
          <a:off x="854335" y="2495793"/>
          <a:ext cx="386491" cy="989946"/>
        </a:xfrm>
        <a:custGeom>
          <a:avLst/>
          <a:gdLst/>
          <a:ahLst/>
          <a:cxnLst/>
          <a:rect l="0" t="0" r="0" b="0"/>
          <a:pathLst>
            <a:path>
              <a:moveTo>
                <a:pt x="0" y="0"/>
              </a:moveTo>
              <a:lnTo>
                <a:pt x="0" y="989946"/>
              </a:lnTo>
              <a:lnTo>
                <a:pt x="386491" y="989946"/>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24B36F-7DD2-40E4-8926-A6BFEAF34B94}">
      <dsp:nvSpPr>
        <dsp:cNvPr id="0" name=""/>
        <dsp:cNvSpPr/>
      </dsp:nvSpPr>
      <dsp:spPr>
        <a:xfrm>
          <a:off x="1240826" y="3366050"/>
          <a:ext cx="1275159" cy="239379"/>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effectLst/>
              <a:latin typeface="+mn-lt"/>
              <a:cs typeface="Times New Roman" pitchFamily="18" charset="0"/>
            </a:rPr>
            <a:t>Socială</a:t>
          </a:r>
          <a:endParaRPr lang="en-US" sz="2000" kern="1200" dirty="0">
            <a:solidFill>
              <a:schemeClr val="accent1">
                <a:lumMod val="50000"/>
              </a:schemeClr>
            </a:solidFill>
            <a:effectLst/>
            <a:latin typeface="+mn-lt"/>
            <a:cs typeface="Times New Roman" pitchFamily="18" charset="0"/>
          </a:endParaRPr>
        </a:p>
      </dsp:txBody>
      <dsp:txXfrm>
        <a:off x="1247837" y="3373061"/>
        <a:ext cx="1261137" cy="225357"/>
      </dsp:txXfrm>
    </dsp:sp>
    <dsp:sp modelId="{B64CCB35-45FA-4D12-99D0-2A19300CE5C7}">
      <dsp:nvSpPr>
        <dsp:cNvPr id="0" name=""/>
        <dsp:cNvSpPr/>
      </dsp:nvSpPr>
      <dsp:spPr>
        <a:xfrm>
          <a:off x="854335" y="2495793"/>
          <a:ext cx="386491" cy="1351051"/>
        </a:xfrm>
        <a:custGeom>
          <a:avLst/>
          <a:gdLst/>
          <a:ahLst/>
          <a:cxnLst/>
          <a:rect l="0" t="0" r="0" b="0"/>
          <a:pathLst>
            <a:path>
              <a:moveTo>
                <a:pt x="0" y="0"/>
              </a:moveTo>
              <a:lnTo>
                <a:pt x="0" y="1351051"/>
              </a:lnTo>
              <a:lnTo>
                <a:pt x="386491" y="135105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13BC88-465D-44FF-995B-05BA4E22FBA0}">
      <dsp:nvSpPr>
        <dsp:cNvPr id="0" name=""/>
        <dsp:cNvSpPr/>
      </dsp:nvSpPr>
      <dsp:spPr>
        <a:xfrm>
          <a:off x="1240826" y="3691207"/>
          <a:ext cx="2050571" cy="311274"/>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effectLst/>
              <a:latin typeface="+mn-lt"/>
              <a:cs typeface="Times New Roman" pitchFamily="18" charset="0"/>
            </a:rPr>
            <a:t>Diplomatică</a:t>
          </a:r>
          <a:endParaRPr lang="en-US" sz="2000" kern="1200" dirty="0">
            <a:solidFill>
              <a:schemeClr val="accent1">
                <a:lumMod val="50000"/>
              </a:schemeClr>
            </a:solidFill>
            <a:effectLst/>
            <a:latin typeface="+mn-lt"/>
            <a:cs typeface="Times New Roman" pitchFamily="18" charset="0"/>
          </a:endParaRPr>
        </a:p>
      </dsp:txBody>
      <dsp:txXfrm>
        <a:off x="1249943" y="3700324"/>
        <a:ext cx="2032337" cy="293040"/>
      </dsp:txXfrm>
    </dsp:sp>
    <dsp:sp modelId="{6594049C-4763-461A-878F-20B4758BC142}">
      <dsp:nvSpPr>
        <dsp:cNvPr id="0" name=""/>
        <dsp:cNvSpPr/>
      </dsp:nvSpPr>
      <dsp:spPr>
        <a:xfrm>
          <a:off x="854335" y="2495793"/>
          <a:ext cx="386491" cy="1769757"/>
        </a:xfrm>
        <a:custGeom>
          <a:avLst/>
          <a:gdLst/>
          <a:ahLst/>
          <a:cxnLst/>
          <a:rect l="0" t="0" r="0" b="0"/>
          <a:pathLst>
            <a:path>
              <a:moveTo>
                <a:pt x="0" y="0"/>
              </a:moveTo>
              <a:lnTo>
                <a:pt x="0" y="1769757"/>
              </a:lnTo>
              <a:lnTo>
                <a:pt x="386491" y="176975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AC7EFB1-706D-4C05-AAD3-F2CAA69C0558}">
      <dsp:nvSpPr>
        <dsp:cNvPr id="0" name=""/>
        <dsp:cNvSpPr/>
      </dsp:nvSpPr>
      <dsp:spPr>
        <a:xfrm>
          <a:off x="1240826" y="4111500"/>
          <a:ext cx="1275159" cy="308102"/>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rPr>
            <a:t>Militară</a:t>
          </a:r>
          <a:endParaRPr lang="ru-RU" sz="2000" b="1" kern="1200" dirty="0">
            <a:solidFill>
              <a:schemeClr val="accent1">
                <a:lumMod val="50000"/>
              </a:schemeClr>
            </a:solidFill>
          </a:endParaRPr>
        </a:p>
      </dsp:txBody>
      <dsp:txXfrm>
        <a:off x="1249850" y="4120524"/>
        <a:ext cx="1257111" cy="290054"/>
      </dsp:txXfrm>
    </dsp:sp>
    <dsp:sp modelId="{772B698B-587B-4C16-AD53-0C919DF2BC53}">
      <dsp:nvSpPr>
        <dsp:cNvPr id="0" name=""/>
        <dsp:cNvSpPr/>
      </dsp:nvSpPr>
      <dsp:spPr>
        <a:xfrm>
          <a:off x="854335" y="2495793"/>
          <a:ext cx="386491" cy="2239040"/>
        </a:xfrm>
        <a:custGeom>
          <a:avLst/>
          <a:gdLst/>
          <a:ahLst/>
          <a:cxnLst/>
          <a:rect l="0" t="0" r="0" b="0"/>
          <a:pathLst>
            <a:path>
              <a:moveTo>
                <a:pt x="0" y="0"/>
              </a:moveTo>
              <a:lnTo>
                <a:pt x="0" y="2239040"/>
              </a:lnTo>
              <a:lnTo>
                <a:pt x="386491" y="223904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68D3399-B83A-40B2-8FF1-9806A0266FEF}">
      <dsp:nvSpPr>
        <dsp:cNvPr id="0" name=""/>
        <dsp:cNvSpPr/>
      </dsp:nvSpPr>
      <dsp:spPr>
        <a:xfrm>
          <a:off x="1240826" y="4592865"/>
          <a:ext cx="1932784" cy="28393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rPr>
            <a:t>Administrativă</a:t>
          </a:r>
          <a:endParaRPr lang="ru-RU" sz="2000" b="1" kern="1200" dirty="0">
            <a:solidFill>
              <a:schemeClr val="accent1">
                <a:lumMod val="50000"/>
              </a:schemeClr>
            </a:solidFill>
          </a:endParaRPr>
        </a:p>
      </dsp:txBody>
      <dsp:txXfrm>
        <a:off x="1249142" y="4601181"/>
        <a:ext cx="1916152" cy="267306"/>
      </dsp:txXfrm>
    </dsp:sp>
    <dsp:sp modelId="{5A0A30C1-557F-4CF7-BB7D-ECEDC4B95B37}">
      <dsp:nvSpPr>
        <dsp:cNvPr id="0" name=""/>
        <dsp:cNvSpPr/>
      </dsp:nvSpPr>
      <dsp:spPr>
        <a:xfrm>
          <a:off x="854335" y="2495793"/>
          <a:ext cx="382755" cy="2754607"/>
        </a:xfrm>
        <a:custGeom>
          <a:avLst/>
          <a:gdLst/>
          <a:ahLst/>
          <a:cxnLst/>
          <a:rect l="0" t="0" r="0" b="0"/>
          <a:pathLst>
            <a:path>
              <a:moveTo>
                <a:pt x="0" y="0"/>
              </a:moveTo>
              <a:lnTo>
                <a:pt x="0" y="2754607"/>
              </a:lnTo>
              <a:lnTo>
                <a:pt x="382755" y="275460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954117A-5ECA-428D-A44F-023A1B8863BA}">
      <dsp:nvSpPr>
        <dsp:cNvPr id="0" name=""/>
        <dsp:cNvSpPr/>
      </dsp:nvSpPr>
      <dsp:spPr>
        <a:xfrm>
          <a:off x="1237090" y="5014400"/>
          <a:ext cx="2876211" cy="472000"/>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accent1">
                  <a:lumMod val="50000"/>
                </a:schemeClr>
              </a:solidFill>
            </a:rPr>
            <a:t>Legislativă şi altele</a:t>
          </a:r>
          <a:endParaRPr lang="ru-RU" sz="2000" b="1" kern="1200" dirty="0">
            <a:solidFill>
              <a:schemeClr val="accent1">
                <a:lumMod val="50000"/>
              </a:schemeClr>
            </a:solidFill>
          </a:endParaRPr>
        </a:p>
      </dsp:txBody>
      <dsp:txXfrm>
        <a:off x="1250914" y="5028224"/>
        <a:ext cx="2848563" cy="4443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12/9/2021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10</a:t>
            </a:fld>
            <a:endParaRPr lang="en-US"/>
          </a:p>
        </p:txBody>
      </p:sp>
    </p:spTree>
    <p:extLst>
      <p:ext uri="{BB962C8B-B14F-4D97-AF65-F5344CB8AC3E}">
        <p14:creationId xmlns:p14="http://schemas.microsoft.com/office/powerpoint/2010/main" val="2196514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11</a:t>
            </a:fld>
            <a:endParaRPr lang="en-US"/>
          </a:p>
        </p:txBody>
      </p:sp>
    </p:spTree>
    <p:extLst>
      <p:ext uri="{BB962C8B-B14F-4D97-AF65-F5344CB8AC3E}">
        <p14:creationId xmlns:p14="http://schemas.microsoft.com/office/powerpoint/2010/main" val="1725472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12</a:t>
            </a:fld>
            <a:endParaRPr lang="en-US"/>
          </a:p>
        </p:txBody>
      </p:sp>
    </p:spTree>
    <p:extLst>
      <p:ext uri="{BB962C8B-B14F-4D97-AF65-F5344CB8AC3E}">
        <p14:creationId xmlns:p14="http://schemas.microsoft.com/office/powerpoint/2010/main" val="352632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C152B9-55B2-4446-BC96-6800D69010EA}" type="slidenum">
              <a:rPr lang="en-US" smtClean="0"/>
              <a:pPr/>
              <a:t>27</a:t>
            </a:fld>
            <a:endParaRPr lang="en-US"/>
          </a:p>
        </p:txBody>
      </p:sp>
    </p:spTree>
    <p:extLst>
      <p:ext uri="{BB962C8B-B14F-4D97-AF65-F5344CB8AC3E}">
        <p14:creationId xmlns:p14="http://schemas.microsoft.com/office/powerpoint/2010/main" val="1922877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12/9/2021</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12/9/2021</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12/9/2021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19.xml"/><Relationship Id="rId3" Type="http://schemas.openxmlformats.org/officeDocument/2006/relationships/diagramData" Target="../diagrams/data18.xml"/><Relationship Id="rId7" Type="http://schemas.microsoft.com/office/2007/relationships/diagramDrawing" Target="../diagrams/drawing18.xml"/><Relationship Id="rId12" Type="http://schemas.microsoft.com/office/2007/relationships/diagramDrawing" Target="../diagrams/drawing19.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8.xml"/><Relationship Id="rId11" Type="http://schemas.openxmlformats.org/officeDocument/2006/relationships/diagramColors" Target="../diagrams/colors19.xml"/><Relationship Id="rId5" Type="http://schemas.openxmlformats.org/officeDocument/2006/relationships/diagramQuickStyle" Target="../diagrams/quickStyle18.xml"/><Relationship Id="rId10" Type="http://schemas.openxmlformats.org/officeDocument/2006/relationships/diagramQuickStyle" Target="../diagrams/quickStyle19.xml"/><Relationship Id="rId4" Type="http://schemas.openxmlformats.org/officeDocument/2006/relationships/diagramLayout" Target="../diagrams/layout18.xml"/><Relationship Id="rId9" Type="http://schemas.openxmlformats.org/officeDocument/2006/relationships/diagramLayout" Target="../diagrams/layout1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os.ro/wp-content/anale/RSMVol11Nr2(23)Art.1.pdf" TargetMode="External"/><Relationship Id="rId2" Type="http://schemas.openxmlformats.org/officeDocument/2006/relationships/hyperlink" Target="http://irim.md/wp-content/uploads/2018/02/5-Afanas.pdf" TargetMode="External"/><Relationship Id="rId1" Type="http://schemas.openxmlformats.org/officeDocument/2006/relationships/slideLayout" Target="../slideLayouts/slideLayout2.xml"/><Relationship Id="rId5" Type="http://schemas.openxmlformats.org/officeDocument/2006/relationships/hyperlink" Target="https://ulim.md/sju/wp-content/uploads/revista-SJU-3-4-2016-Alexandru-CAUIA.-Necesitatea-pregatirii-si-instruirii-specialistilor-de-inalta-calitate-pentru-domeniul-de-asigurare-a-securitatii-na%25C5%25A3ionale-a-Republicii-Moldova.pdf" TargetMode="External"/><Relationship Id="rId4" Type="http://schemas.openxmlformats.org/officeDocument/2006/relationships/hyperlink" Target="http://www.anr.gov.ro/docs/legislatie/internationale/Carta_Organizatiei_Natiunilor_Unite_ONU_.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army.md/img/userfiles/publicatii/revmil/archive/rm1_2011.pdf" TargetMode="External"/><Relationship Id="rId2" Type="http://schemas.openxmlformats.org/officeDocument/2006/relationships/hyperlink" Target="https://www.academia.edu/4511256/Evolutia_conceptelor_de_securitat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3962400"/>
            <a:ext cx="44958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cs typeface="Times New Roman" pitchFamily="18" charset="0"/>
              </a:rPr>
              <a:t>Autor: T. Busuncian, </a:t>
            </a:r>
          </a:p>
          <a:p>
            <a:pPr algn="r">
              <a:spcBef>
                <a:spcPct val="0"/>
              </a:spcBef>
              <a:defRPr/>
            </a:pPr>
            <a:r>
              <a:rPr lang="ro-RO" altLang="en-US" sz="2400" b="1" dirty="0" smtClean="0">
                <a:solidFill>
                  <a:schemeClr val="accent1">
                    <a:lumMod val="50000"/>
                  </a:schemeClr>
                </a:solidFill>
                <a:cs typeface="Times New Roman" pitchFamily="18" charset="0"/>
              </a:rPr>
              <a:t>dr., lector universitar</a:t>
            </a:r>
            <a:endParaRPr lang="ru-RU" altLang="en-US" sz="2400" b="1" dirty="0" smtClean="0">
              <a:solidFill>
                <a:schemeClr val="accent1">
                  <a:lumMod val="50000"/>
                </a:schemeClr>
              </a:solidFill>
              <a:cs typeface="Times New Roman" pitchFamily="18" charset="0"/>
            </a:endParaRPr>
          </a:p>
          <a:p>
            <a:pPr algn="r"/>
            <a:endParaRPr lang="en-US" sz="2400" b="1" dirty="0">
              <a:solidFill>
                <a:schemeClr val="accent1">
                  <a:lumMod val="50000"/>
                </a:schemeClr>
              </a:solidFill>
              <a:cs typeface="Times New Roman" pitchFamily="18" charset="0"/>
            </a:endParaRPr>
          </a:p>
        </p:txBody>
      </p:sp>
      <p:sp>
        <p:nvSpPr>
          <p:cNvPr id="5" name="Subtitle 2"/>
          <p:cNvSpPr txBox="1">
            <a:spLocks/>
          </p:cNvSpPr>
          <p:nvPr/>
        </p:nvSpPr>
        <p:spPr>
          <a:xfrm>
            <a:off x="2743200" y="5867400"/>
            <a:ext cx="3124200" cy="4572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cs typeface="Times New Roman" pitchFamily="18" charset="0"/>
              </a:rPr>
              <a:t>Chişinău </a:t>
            </a:r>
            <a:r>
              <a:rPr lang="ro-RO" altLang="en-US" b="1" dirty="0" smtClean="0">
                <a:solidFill>
                  <a:schemeClr val="accent1">
                    <a:lumMod val="50000"/>
                  </a:schemeClr>
                </a:solidFill>
                <a:cs typeface="Times New Roman" pitchFamily="18" charset="0"/>
              </a:rPr>
              <a:t>20</a:t>
            </a:r>
            <a:r>
              <a:rPr lang="en-US" altLang="en-US" b="1" dirty="0" smtClean="0">
                <a:solidFill>
                  <a:schemeClr val="accent1">
                    <a:lumMod val="50000"/>
                  </a:schemeClr>
                </a:solidFill>
                <a:cs typeface="Times New Roman" pitchFamily="18" charset="0"/>
              </a:rPr>
              <a:t>2</a:t>
            </a:r>
            <a:r>
              <a:rPr lang="ro-RO" altLang="en-US" b="1" dirty="0" smtClean="0">
                <a:solidFill>
                  <a:schemeClr val="accent1">
                    <a:lumMod val="50000"/>
                  </a:schemeClr>
                </a:solidFill>
                <a:cs typeface="Times New Roman" pitchFamily="18" charset="0"/>
              </a:rPr>
              <a:t>1</a:t>
            </a:r>
            <a:endParaRPr kumimoji="0" lang="en-US" b="1" i="0" u="none" strike="noStrike" kern="1200" cap="none" spc="100" normalizeH="0" baseline="0" noProof="0" dirty="0">
              <a:ln>
                <a:noFill/>
              </a:ln>
              <a:solidFill>
                <a:schemeClr val="accent1">
                  <a:lumMod val="50000"/>
                </a:schemeClr>
              </a:solidFill>
              <a:uLnTx/>
              <a:uFillTx/>
              <a:cs typeface="Times New Roman" pitchFamily="18" charset="0"/>
            </a:endParaRPr>
          </a:p>
        </p:txBody>
      </p:sp>
      <p:sp>
        <p:nvSpPr>
          <p:cNvPr id="7" name="Subtitle 2"/>
          <p:cNvSpPr txBox="1">
            <a:spLocks/>
          </p:cNvSpPr>
          <p:nvPr/>
        </p:nvSpPr>
        <p:spPr>
          <a:xfrm>
            <a:off x="609600" y="990600"/>
            <a:ext cx="7772400" cy="12192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spcBef>
                <a:spcPct val="0"/>
              </a:spcBef>
              <a:defRPr/>
            </a:pPr>
            <a:r>
              <a:rPr lang="ro-RO" sz="2800" b="1" dirty="0" smtClean="0">
                <a:solidFill>
                  <a:schemeClr val="accent1">
                    <a:lumMod val="50000"/>
                  </a:schemeClr>
                </a:solidFill>
              </a:rPr>
              <a:t>Conceptul de securitate: evoluția paradigmei în perioada contemporană</a:t>
            </a:r>
            <a:endParaRPr lang="en-US" sz="2800" b="1" dirty="0">
              <a:solidFill>
                <a:schemeClr val="accent1">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456763717"/>
              </p:ext>
            </p:extLst>
          </p:nvPr>
        </p:nvGraphicFramePr>
        <p:xfrm>
          <a:off x="609600" y="152400"/>
          <a:ext cx="78486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8728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990600"/>
            <a:ext cx="8839200" cy="609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marL="182880" algn="l">
              <a:spcBef>
                <a:spcPts val="0"/>
              </a:spcBef>
            </a:pPr>
            <a:r>
              <a:rPr lang="ro-RO" sz="1600" dirty="0">
                <a:solidFill>
                  <a:schemeClr val="tx2">
                    <a:lumMod val="10000"/>
                  </a:schemeClr>
                </a:solidFill>
              </a:rPr>
              <a:t>„Securitatea, în sens obiectiv, înseamnă lipsa ameninţărilor la adresa valorilor, iar în sens subiectiv absenţa temerii că aceste valori vor fi atacate (Arnold Wolfers, 1952)” ; </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4" name="Subtitle 2"/>
          <p:cNvSpPr txBox="1">
            <a:spLocks/>
          </p:cNvSpPr>
          <p:nvPr/>
        </p:nvSpPr>
        <p:spPr>
          <a:xfrm>
            <a:off x="533400" y="76200"/>
            <a:ext cx="8153400" cy="838200"/>
          </a:xfrm>
          <a:prstGeom prst="rect">
            <a:avLst/>
          </a:prstGeom>
          <a:gradFill>
            <a:gsLst>
              <a:gs pos="0">
                <a:schemeClr val="tx2">
                  <a:lumMod val="25000"/>
                </a:schemeClr>
              </a:gs>
              <a:gs pos="19000">
                <a:schemeClr val="accent1">
                  <a:tint val="44500"/>
                  <a:satMod val="160000"/>
                </a:schemeClr>
              </a:gs>
              <a:gs pos="91000">
                <a:schemeClr val="tx1">
                  <a:lumMod val="0"/>
                  <a:lumOff val="100000"/>
                </a:schemeClr>
              </a:gs>
            </a:gsLst>
            <a:lin ang="5400000" scaled="0"/>
          </a:gradFill>
          <a:ln>
            <a:noFill/>
          </a:ln>
          <a:effectLst/>
          <a:scene3d>
            <a:camera prst="orthographicFront">
              <a:rot lat="0" lon="0" rev="0"/>
            </a:camera>
            <a:lightRig rig="chilly" dir="t">
              <a:rot lat="0" lon="0" rev="18480000"/>
            </a:lightRig>
          </a:scene3d>
          <a:sp3d prstMaterial="clear">
            <a:bevelT h="63500"/>
          </a:sp3d>
        </p:spPr>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tx2"/>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tx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algn="l">
              <a:spcBef>
                <a:spcPct val="0"/>
              </a:spcBef>
              <a:defRPr/>
            </a:pPr>
            <a:r>
              <a:rPr lang="ro-RO" sz="2400" dirty="0" smtClean="0">
                <a:solidFill>
                  <a:schemeClr val="tx2">
                    <a:lumMod val="10000"/>
                  </a:schemeClr>
                </a:solidFill>
              </a:rPr>
              <a:t>	Câteva </a:t>
            </a:r>
            <a:r>
              <a:rPr lang="ro-RO" sz="2400" dirty="0">
                <a:solidFill>
                  <a:schemeClr val="tx2">
                    <a:lumMod val="10000"/>
                  </a:schemeClr>
                </a:solidFill>
              </a:rPr>
              <a:t>exemple privind modalităţile de definire a securităţii naţionale de către mediul academic:</a:t>
            </a:r>
            <a:endParaRPr lang="en-US" sz="2400" b="1" dirty="0">
              <a:solidFill>
                <a:schemeClr val="tx2">
                  <a:lumMod val="10000"/>
                </a:schemeClr>
              </a:solidFill>
              <a:latin typeface="Times New Roman" pitchFamily="18" charset="0"/>
              <a:cs typeface="Times New Roman" pitchFamily="18" charset="0"/>
            </a:endParaRPr>
          </a:p>
        </p:txBody>
      </p:sp>
      <p:sp>
        <p:nvSpPr>
          <p:cNvPr id="5" name="Subtitle 2"/>
          <p:cNvSpPr txBox="1">
            <a:spLocks/>
          </p:cNvSpPr>
          <p:nvPr/>
        </p:nvSpPr>
        <p:spPr>
          <a:xfrm>
            <a:off x="163689" y="1676400"/>
            <a:ext cx="8839200" cy="8382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„O naţiune are securitatea asigurată când nu trebuie să-şi sacrifice interesele sale legitime pentru a evita războiul şi este în stare, dacă este provocată, să le apere prin război (Walker Lippmann, 1962)”;</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6" name="Subtitle 2"/>
          <p:cNvSpPr txBox="1">
            <a:spLocks/>
          </p:cNvSpPr>
          <p:nvPr/>
        </p:nvSpPr>
        <p:spPr>
          <a:xfrm>
            <a:off x="152400" y="2590800"/>
            <a:ext cx="8839200" cy="6096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„Securitatea este abilitatea unei naţiuni de a-şi proteja valorile interne de ameninţări externe (Enciclopedia internaţională a ştiinţelor sociale) ”; </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7" name="Subtitle 2"/>
          <p:cNvSpPr txBox="1">
            <a:spLocks/>
          </p:cNvSpPr>
          <p:nvPr/>
        </p:nvSpPr>
        <p:spPr>
          <a:xfrm>
            <a:off x="152400" y="3276600"/>
            <a:ext cx="8839200" cy="3048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„Securitatea este lipsa relativă a războiului” (Ian Bellany, 1981);</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8" name="Subtitle 2"/>
          <p:cNvSpPr txBox="1">
            <a:spLocks/>
          </p:cNvSpPr>
          <p:nvPr/>
        </p:nvSpPr>
        <p:spPr>
          <a:xfrm>
            <a:off x="152400" y="3657600"/>
            <a:ext cx="8839200" cy="5334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 Securitatea este capacitatea unei naţiuni de a promova cu succes interesele sale naţionale” (Penelope Harland-Thunberg, 1982);</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9" name="Subtitle 2"/>
          <p:cNvSpPr txBox="1">
            <a:spLocks/>
          </p:cNvSpPr>
          <p:nvPr/>
        </p:nvSpPr>
        <p:spPr>
          <a:xfrm>
            <a:off x="160867" y="4267200"/>
            <a:ext cx="8839200" cy="8382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„Securitatea reprezintă prezervarea unui stil de viaţă acceptabil de către cetăţeni, dar care este compatibil cu necesităţile şi aspiraţiile legitime ale altora” (Colegiul Naţional de Apărare, Canada, 1991); </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10" name="Subtitle 2"/>
          <p:cNvSpPr txBox="1">
            <a:spLocks/>
          </p:cNvSpPr>
          <p:nvPr/>
        </p:nvSpPr>
        <p:spPr>
          <a:xfrm>
            <a:off x="190500" y="5181600"/>
            <a:ext cx="8839200" cy="781756"/>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„Securitatea reprezintă prezervarea, în condiţii acceptabile de evoluţie, a patternurilor tradiţionale de limbă, cultură, asociere şi identitatea naţională, religioasă şi de obiceiuri” (Ole Waever, 1993) ; </a:t>
            </a:r>
            <a:endParaRPr lang="ru-RU" sz="1600" dirty="0">
              <a:solidFill>
                <a:schemeClr val="tx2">
                  <a:lumMod val="10000"/>
                </a:schemeClr>
              </a:solidFill>
            </a:endParaRPr>
          </a:p>
          <a:p>
            <a:pPr marL="182880" algn="l">
              <a:spcBef>
                <a:spcPts val="0"/>
              </a:spcBef>
            </a:pP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
        <p:nvSpPr>
          <p:cNvPr id="11" name="Subtitle 2"/>
          <p:cNvSpPr txBox="1">
            <a:spLocks/>
          </p:cNvSpPr>
          <p:nvPr/>
        </p:nvSpPr>
        <p:spPr>
          <a:xfrm>
            <a:off x="228600" y="6019800"/>
            <a:ext cx="8839200" cy="781756"/>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lvl="0" algn="l"/>
            <a:r>
              <a:rPr lang="ro-RO" sz="1600" dirty="0">
                <a:solidFill>
                  <a:schemeClr val="tx2">
                    <a:lumMod val="10000"/>
                  </a:schemeClr>
                </a:solidFill>
              </a:rPr>
              <a:t>„Securitatea înseamnă absenţa ameninţărilor împotriva unor valori importante, care poate fi absolută (lipsa oricărui risc ori ameninţare) sau de tip deplorabilă (într-o utilitate implacabilă)”</a:t>
            </a:r>
            <a:r>
              <a:rPr lang="ro-RO" sz="1600" b="1" dirty="0">
                <a:solidFill>
                  <a:schemeClr val="tx2">
                    <a:lumMod val="10000"/>
                  </a:schemeClr>
                </a:solidFill>
              </a:rPr>
              <a:t> </a:t>
            </a:r>
            <a:r>
              <a:rPr lang="ro-RO" sz="1600" dirty="0" smtClean="0">
                <a:solidFill>
                  <a:schemeClr val="tx2">
                    <a:lumMod val="10000"/>
                  </a:schemeClr>
                </a:solidFill>
                <a:cs typeface="Times New Roman" pitchFamily="18" charset="0"/>
              </a:rPr>
              <a:t> 	</a:t>
            </a:r>
          </a:p>
          <a:p>
            <a:pPr marL="182880" algn="l">
              <a:spcBef>
                <a:spcPts val="0"/>
              </a:spcBef>
            </a:pPr>
            <a:endParaRPr lang="ro-RO" sz="16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1650514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152400" y="76200"/>
            <a:ext cx="8763000" cy="64770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400" dirty="0" smtClean="0">
                <a:solidFill>
                  <a:schemeClr val="tx2">
                    <a:lumMod val="10000"/>
                  </a:schemeClr>
                </a:solidFill>
              </a:rPr>
              <a:t>	</a:t>
            </a:r>
            <a:r>
              <a:rPr lang="ro-RO" sz="2400" b="1" dirty="0">
                <a:solidFill>
                  <a:schemeClr val="tx2">
                    <a:lumMod val="10000"/>
                  </a:schemeClr>
                </a:solidFill>
              </a:rPr>
              <a:t>Ca proces cibernetic</a:t>
            </a:r>
            <a:r>
              <a:rPr lang="ro-RO" sz="2400" dirty="0">
                <a:solidFill>
                  <a:schemeClr val="tx2">
                    <a:lumMod val="10000"/>
                  </a:schemeClr>
                </a:solidFill>
              </a:rPr>
              <a:t>, securitatea are o proprie devenire, un obiectiv precis – stabilitatea, o legislaţie specifică, un suport tehnologic adecvat şi se bazează pe strategii, norme, metodologii, tehnologii, procese şi instituţii specializate, capabile să ofere servicii de siguranţă, protecţie, încredere, supraveghere, dar şi condiţii pentru disponibilitatea şi viabilitatea sistemelor şi utilizatorilor acestora.</a:t>
            </a:r>
            <a:br>
              <a:rPr lang="ro-RO" sz="2400" dirty="0">
                <a:solidFill>
                  <a:schemeClr val="tx2">
                    <a:lumMod val="10000"/>
                  </a:schemeClr>
                </a:solidFill>
              </a:rPr>
            </a:br>
            <a:r>
              <a:rPr lang="ro-RO" sz="2400" dirty="0">
                <a:solidFill>
                  <a:schemeClr val="tx2">
                    <a:lumMod val="10000"/>
                  </a:schemeClr>
                </a:solidFill>
              </a:rPr>
              <a:t>           Consumatoare de resurse, uneori greu de dimensionat şi, de aceea, greu de acoperit financiar, securitatea trebuie privită şi din perspectiva contribuţiei sale ca resursă de fiabilitate, de viabilitate şi de remodelare parametrică şi structurală (inclusiv adaptabilitate) a procesului.</a:t>
            </a:r>
            <a:br>
              <a:rPr lang="ro-RO" sz="2400" dirty="0">
                <a:solidFill>
                  <a:schemeClr val="tx2">
                    <a:lumMod val="10000"/>
                  </a:schemeClr>
                </a:solidFill>
              </a:rPr>
            </a:br>
            <a:r>
              <a:rPr lang="ro-RO" sz="2400" dirty="0" smtClean="0">
                <a:solidFill>
                  <a:schemeClr val="tx2">
                    <a:lumMod val="10000"/>
                  </a:schemeClr>
                </a:solidFill>
              </a:rPr>
              <a:t>	Securitatea </a:t>
            </a:r>
            <a:r>
              <a:rPr lang="ro-RO" sz="2400" dirty="0">
                <a:solidFill>
                  <a:schemeClr val="tx2">
                    <a:lumMod val="10000"/>
                  </a:schemeClr>
                </a:solidFill>
              </a:rPr>
              <a:t>ar mai putea fi privită şi ca un parametru principal de calitate al tuturor proceselor şi sistemelor, fără de care eficienţa nu este posibilă.</a:t>
            </a:r>
            <a:endParaRPr lang="en-US" sz="2400" dirty="0">
              <a:solidFill>
                <a:schemeClr val="tx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352283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1" y="220133"/>
            <a:ext cx="8579554"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sp>
        <p:nvSpPr>
          <p:cNvPr id="7" name="Прямоугольник 6"/>
          <p:cNvSpPr/>
          <p:nvPr/>
        </p:nvSpPr>
        <p:spPr>
          <a:xfrm>
            <a:off x="728133" y="380999"/>
            <a:ext cx="7882467" cy="2133601"/>
          </a:xfrm>
          <a:prstGeom prst="rect">
            <a:avLst/>
          </a:prstGeom>
          <a:gradFill flip="none" rotWithShape="1">
            <a:gsLst>
              <a:gs pos="25000">
                <a:srgbClr val="F6AEA0"/>
              </a:gs>
              <a:gs pos="0">
                <a:schemeClr val="tx1">
                  <a:lumMod val="8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scene3d>
            <a:camera prst="orthographicFront"/>
            <a:lightRig rig="threePt" dir="t"/>
          </a:scene3d>
          <a:sp3d>
            <a:bevelT/>
          </a:sp3d>
        </p:spPr>
        <p:style>
          <a:lnRef idx="1">
            <a:schemeClr val="accent2"/>
          </a:lnRef>
          <a:fillRef idx="3">
            <a:schemeClr val="accent2"/>
          </a:fillRef>
          <a:effectRef idx="2">
            <a:schemeClr val="accent2"/>
          </a:effectRef>
          <a:fontRef idx="minor">
            <a:schemeClr val="lt1"/>
          </a:fontRef>
        </p:style>
        <p:txBody>
          <a:bodyPr rtlCol="0" anchor="ctr"/>
          <a:lstStyle/>
          <a:p>
            <a:r>
              <a:rPr lang="ro-RO" sz="2400" dirty="0" smtClean="0">
                <a:solidFill>
                  <a:schemeClr val="tx2">
                    <a:lumMod val="10000"/>
                  </a:schemeClr>
                </a:solidFill>
                <a:cs typeface="Times New Roman" pitchFamily="18" charset="0"/>
              </a:rPr>
              <a:t>	 </a:t>
            </a:r>
            <a:r>
              <a:rPr lang="ro-RO" sz="2400" b="1" dirty="0">
                <a:solidFill>
                  <a:schemeClr val="tx2">
                    <a:lumMod val="10000"/>
                  </a:schemeClr>
                </a:solidFill>
              </a:rPr>
              <a:t>Pragmatic,</a:t>
            </a:r>
            <a:r>
              <a:rPr lang="ro-RO" sz="2400" dirty="0">
                <a:solidFill>
                  <a:schemeClr val="tx2">
                    <a:lumMod val="10000"/>
                  </a:schemeClr>
                </a:solidFill>
              </a:rPr>
              <a:t> conceptul de securitate poate fi echivalent cu sintagma „absenţa pericolului”, iar cel de „insecuritate” cu sintagma „prezenţa pericolului”. </a:t>
            </a:r>
            <a:endParaRPr lang="ru-RU" sz="2400" dirty="0">
              <a:solidFill>
                <a:schemeClr val="tx2">
                  <a:lumMod val="10000"/>
                </a:schemeClr>
              </a:solidFill>
            </a:endParaRPr>
          </a:p>
          <a:p>
            <a:r>
              <a:rPr lang="ro-RO" sz="2400" dirty="0">
                <a:solidFill>
                  <a:schemeClr val="tx2">
                    <a:lumMod val="10000"/>
                  </a:schemeClr>
                </a:solidFill>
              </a:rPr>
              <a:t>Prin urmare, unei securităţi ridicate îi corespunde un pericol scăzut, iar unei securităţi scăzute îi corespunde un pericol ridicat.</a:t>
            </a:r>
            <a:endParaRPr lang="ro-RO" sz="2400" dirty="0">
              <a:solidFill>
                <a:schemeClr val="tx2">
                  <a:lumMod val="10000"/>
                </a:schemeClr>
              </a:solidFill>
              <a:cs typeface="Times New Roman" pitchFamily="18" charset="0"/>
            </a:endParaRPr>
          </a:p>
        </p:txBody>
      </p:sp>
      <p:graphicFrame>
        <p:nvGraphicFramePr>
          <p:cNvPr id="6" name="Diagram 5"/>
          <p:cNvGraphicFramePr/>
          <p:nvPr>
            <p:extLst>
              <p:ext uri="{D42A27DB-BD31-4B8C-83A1-F6EECF244321}">
                <p14:modId xmlns:p14="http://schemas.microsoft.com/office/powerpoint/2010/main" val="391452592"/>
              </p:ext>
            </p:extLst>
          </p:nvPr>
        </p:nvGraphicFramePr>
        <p:xfrm>
          <a:off x="838200" y="2446867"/>
          <a:ext cx="7772400" cy="3877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1" y="220133"/>
            <a:ext cx="8579554"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3118103774"/>
              </p:ext>
            </p:extLst>
          </p:nvPr>
        </p:nvGraphicFramePr>
        <p:xfrm>
          <a:off x="685800" y="304800"/>
          <a:ext cx="77724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5"/>
          <p:cNvGraphicFramePr/>
          <p:nvPr>
            <p:extLst>
              <p:ext uri="{D42A27DB-BD31-4B8C-83A1-F6EECF244321}">
                <p14:modId xmlns:p14="http://schemas.microsoft.com/office/powerpoint/2010/main" val="1718439252"/>
              </p:ext>
            </p:extLst>
          </p:nvPr>
        </p:nvGraphicFramePr>
        <p:xfrm>
          <a:off x="705556" y="2209800"/>
          <a:ext cx="7772400" cy="1828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9" name="Группа 8"/>
          <p:cNvGrpSpPr/>
          <p:nvPr/>
        </p:nvGrpSpPr>
        <p:grpSpPr>
          <a:xfrm>
            <a:off x="708578" y="4369021"/>
            <a:ext cx="7769378" cy="1422179"/>
            <a:chOff x="3020" y="28444"/>
            <a:chExt cx="7769378" cy="1676180"/>
          </a:xfrm>
          <a:scene3d>
            <a:camera prst="orthographicFront"/>
            <a:lightRig rig="threePt" dir="t">
              <a:rot lat="0" lon="0" rev="7500000"/>
            </a:lightRig>
          </a:scene3d>
        </p:grpSpPr>
        <p:sp>
          <p:nvSpPr>
            <p:cNvPr id="10" name="Скругленный прямоугольник 9"/>
            <p:cNvSpPr/>
            <p:nvPr/>
          </p:nvSpPr>
          <p:spPr>
            <a:xfrm>
              <a:off x="3020" y="28444"/>
              <a:ext cx="7769378" cy="1676180"/>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Скругленный прямоугольник 4"/>
            <p:cNvSpPr/>
            <p:nvPr/>
          </p:nvSpPr>
          <p:spPr>
            <a:xfrm>
              <a:off x="52114" y="77538"/>
              <a:ext cx="7671190" cy="157799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ro-RO" sz="2400" dirty="0">
                  <a:effectLst>
                    <a:outerShdw blurRad="38100" dist="38100" dir="2700000" algn="tl">
                      <a:srgbClr val="000000">
                        <a:alpha val="43137"/>
                      </a:srgbClr>
                    </a:outerShdw>
                  </a:effectLst>
                </a:rPr>
                <a:t>3. Prin prelucrarea evenimentului nedorit se înţelege atât calificarea evenimentului, cât şi asigurarea condiţiilor pentru reluarea activităţii după producerea acestuia.</a:t>
              </a:r>
              <a:endParaRPr lang="ro-RO" sz="2400" b="0" kern="1200" noProof="0" dirty="0">
                <a:effectLst>
                  <a:outerShdw blurRad="38100" dist="38100" dir="2700000" algn="tl">
                    <a:srgbClr val="000000">
                      <a:alpha val="43137"/>
                    </a:srgbClr>
                  </a:outerShdw>
                </a:effectLst>
                <a:cs typeface="Times New Roman" pitchFamily="18" charset="0"/>
              </a:endParaRPr>
            </a:p>
          </p:txBody>
        </p:sp>
      </p:grpSp>
    </p:spTree>
    <p:extLst>
      <p:ext uri="{BB962C8B-B14F-4D97-AF65-F5344CB8AC3E}">
        <p14:creationId xmlns:p14="http://schemas.microsoft.com/office/powerpoint/2010/main" val="2404842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939389934"/>
              </p:ext>
            </p:extLst>
          </p:nvPr>
        </p:nvGraphicFramePr>
        <p:xfrm>
          <a:off x="304800" y="152400"/>
          <a:ext cx="85344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5974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78957362"/>
              </p:ext>
            </p:extLst>
          </p:nvPr>
        </p:nvGraphicFramePr>
        <p:xfrm>
          <a:off x="304800" y="228600"/>
          <a:ext cx="84582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Группа 3"/>
          <p:cNvGrpSpPr/>
          <p:nvPr/>
        </p:nvGrpSpPr>
        <p:grpSpPr>
          <a:xfrm>
            <a:off x="152400" y="3733800"/>
            <a:ext cx="8839200" cy="2971800"/>
            <a:chOff x="796863" y="2362191"/>
            <a:chExt cx="6442134" cy="1904995"/>
          </a:xfrm>
          <a:scene3d>
            <a:camera prst="orthographicFront"/>
            <a:lightRig rig="flat" dir="t"/>
          </a:scene3d>
        </p:grpSpPr>
        <p:sp>
          <p:nvSpPr>
            <p:cNvPr id="5" name="Скругленный прямоугольник 4"/>
            <p:cNvSpPr/>
            <p:nvPr/>
          </p:nvSpPr>
          <p:spPr>
            <a:xfrm>
              <a:off x="796863" y="2362191"/>
              <a:ext cx="6442134" cy="1904995"/>
            </a:xfrm>
            <a:prstGeom prst="roundRect">
              <a:avLst/>
            </a:prstGeom>
            <a:sp3d prstMaterial="plastic">
              <a:bevelT w="120900" h="88900"/>
              <a:bevelB w="88900" h="31750" prst="angle"/>
            </a:sp3d>
          </p:spPr>
          <p:style>
            <a:lnRef idx="0">
              <a:schemeClr val="dk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7" name="Скругленный прямоугольник 4"/>
            <p:cNvSpPr/>
            <p:nvPr/>
          </p:nvSpPr>
          <p:spPr>
            <a:xfrm>
              <a:off x="889857" y="2455185"/>
              <a:ext cx="6256146" cy="1719007"/>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55880" tIns="55880" rIns="55880" bIns="55880" numCol="1" spcCol="1270" anchor="ctr" anchorCtr="0">
              <a:noAutofit/>
            </a:bodyPr>
            <a:lstStyle/>
            <a:p>
              <a:r>
                <a:rPr lang="ro-RO" sz="2000" b="1" dirty="0">
                  <a:solidFill>
                    <a:schemeClr val="tx2">
                      <a:lumMod val="10000"/>
                    </a:schemeClr>
                  </a:solidFill>
                </a:rPr>
                <a:t>Securitatea fizică</a:t>
              </a:r>
              <a:r>
                <a:rPr lang="ro-RO" sz="2000" dirty="0">
                  <a:solidFill>
                    <a:schemeClr val="tx2">
                      <a:lumMod val="10000"/>
                    </a:schemeClr>
                  </a:solidFill>
                </a:rPr>
                <a:t> reprezintă mecanismele şi instalaţiile capabile să realizeze detecţia, întârzierea şi stoparea sau chiar anihilarea unei infracţiuni.</a:t>
              </a:r>
              <a:endParaRPr lang="ru-RU" sz="2000" dirty="0">
                <a:solidFill>
                  <a:schemeClr val="tx2">
                    <a:lumMod val="10000"/>
                  </a:schemeClr>
                </a:solidFill>
              </a:endParaRPr>
            </a:p>
            <a:p>
              <a:r>
                <a:rPr lang="ro-RO" sz="2000" b="1" dirty="0">
                  <a:solidFill>
                    <a:schemeClr val="tx2">
                      <a:lumMod val="10000"/>
                    </a:schemeClr>
                  </a:solidFill>
                </a:rPr>
                <a:t>Securitatea informaţională</a:t>
              </a:r>
              <a:r>
                <a:rPr lang="ro-RO" sz="2000" dirty="0">
                  <a:solidFill>
                    <a:schemeClr val="tx2">
                      <a:lumMod val="10000"/>
                    </a:schemeClr>
                  </a:solidFill>
                </a:rPr>
                <a:t> reprezintă ansamblul măsurilor de calificare (categorisire şi clasificare) a informaţiilor, de determinare a riscurilor şi stabilire a măsurilor minime de protecţie a procesării, stocării şi transmiterii acestora.</a:t>
              </a:r>
              <a:endParaRPr lang="ru-RU" sz="2000" dirty="0">
                <a:solidFill>
                  <a:schemeClr val="tx2">
                    <a:lumMod val="10000"/>
                  </a:schemeClr>
                </a:solidFill>
              </a:endParaRPr>
            </a:p>
            <a:p>
              <a:r>
                <a:rPr lang="ro-RO" sz="2000" b="1" dirty="0">
                  <a:solidFill>
                    <a:schemeClr val="tx2">
                      <a:lumMod val="10000"/>
                    </a:schemeClr>
                  </a:solidFill>
                </a:rPr>
                <a:t>Securitatea de personal</a:t>
              </a:r>
              <a:r>
                <a:rPr lang="ro-RO" sz="2000" dirty="0">
                  <a:solidFill>
                    <a:schemeClr val="tx2">
                      <a:lumMod val="10000"/>
                    </a:schemeClr>
                  </a:solidFill>
                </a:rPr>
                <a:t> reprezintă atât protecţia împotriva acţiunilor personalului propriu care au drept consecinţe aspecte de insecuritate, cât şi protecţia acestuia la efectele negative ale criminalităţii .</a:t>
              </a:r>
              <a:endParaRPr lang="ru-RU" sz="2000" dirty="0">
                <a:solidFill>
                  <a:schemeClr val="tx2">
                    <a:lumMod val="10000"/>
                  </a:schemeClr>
                </a:solidFill>
              </a:endParaRPr>
            </a:p>
          </p:txBody>
        </p:sp>
      </p:grpSp>
    </p:spTree>
    <p:extLst>
      <p:ext uri="{BB962C8B-B14F-4D97-AF65-F5344CB8AC3E}">
        <p14:creationId xmlns:p14="http://schemas.microsoft.com/office/powerpoint/2010/main" val="3968503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152400" y="76200"/>
            <a:ext cx="8839200" cy="1371600"/>
            <a:chOff x="796863" y="2362191"/>
            <a:chExt cx="6442134" cy="1904995"/>
          </a:xfrm>
          <a:scene3d>
            <a:camera prst="orthographicFront"/>
            <a:lightRig rig="flat" dir="t"/>
          </a:scene3d>
        </p:grpSpPr>
        <p:sp>
          <p:nvSpPr>
            <p:cNvPr id="5" name="Скругленный прямоугольник 4"/>
            <p:cNvSpPr/>
            <p:nvPr/>
          </p:nvSpPr>
          <p:spPr>
            <a:xfrm>
              <a:off x="796863" y="2362191"/>
              <a:ext cx="6442134" cy="1904995"/>
            </a:xfrm>
            <a:prstGeom prst="roundRect">
              <a:avLst/>
            </a:prstGeom>
            <a:sp3d prstMaterial="plastic">
              <a:bevelT w="120900" h="88900"/>
              <a:bevelB w="88900" h="31750" prst="angle"/>
            </a:sp3d>
          </p:spPr>
          <p:style>
            <a:lnRef idx="0">
              <a:schemeClr val="dk2">
                <a:shade val="80000"/>
                <a:hueOff val="0"/>
                <a:satOff val="0"/>
                <a:lumOff val="0"/>
                <a:alphaOff val="0"/>
              </a:schemeClr>
            </a:lnRef>
            <a:fillRef idx="3">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7" name="Скругленный прямоугольник 4"/>
            <p:cNvSpPr/>
            <p:nvPr/>
          </p:nvSpPr>
          <p:spPr>
            <a:xfrm>
              <a:off x="889857" y="2455185"/>
              <a:ext cx="6256146" cy="1719007"/>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55880" tIns="55880" rIns="55880" bIns="55880" numCol="1" spcCol="1270" anchor="ctr" anchorCtr="0">
              <a:noAutofit/>
            </a:bodyPr>
            <a:lstStyle/>
            <a:p>
              <a:r>
                <a:rPr lang="en-US" sz="2000" dirty="0" smtClean="0">
                  <a:solidFill>
                    <a:schemeClr val="tx2">
                      <a:lumMod val="10000"/>
                    </a:schemeClr>
                  </a:solidFill>
                </a:rPr>
                <a:t>	</a:t>
              </a:r>
              <a:r>
                <a:rPr lang="ro-RO" sz="2000" dirty="0" smtClean="0">
                  <a:solidFill>
                    <a:schemeClr val="tx2">
                      <a:lumMod val="10000"/>
                    </a:schemeClr>
                  </a:solidFill>
                </a:rPr>
                <a:t>Securitatea </a:t>
              </a:r>
              <a:r>
                <a:rPr lang="ro-RO" sz="2000" dirty="0">
                  <a:solidFill>
                    <a:schemeClr val="tx2">
                      <a:lumMod val="10000"/>
                    </a:schemeClr>
                  </a:solidFill>
                </a:rPr>
                <a:t>naţională reprezintă ansamblul măsurilor politico-diplomatice, economice, militare, ecologice şi de altă natură care asigură statului independenţa şi suveranitatea naţională, integritatea teritorială, ordinea internă constituţională şi propriul sistem de valori. </a:t>
              </a:r>
              <a:endParaRPr lang="ru-RU" sz="2000" dirty="0">
                <a:solidFill>
                  <a:schemeClr val="tx2">
                    <a:lumMod val="10000"/>
                  </a:schemeClr>
                </a:solidFill>
              </a:endParaRPr>
            </a:p>
          </p:txBody>
        </p:sp>
      </p:grpSp>
      <p:sp>
        <p:nvSpPr>
          <p:cNvPr id="6" name="Subtitle 2"/>
          <p:cNvSpPr>
            <a:spLocks noGrp="1"/>
          </p:cNvSpPr>
          <p:nvPr>
            <p:ph type="subTitle" idx="1"/>
          </p:nvPr>
        </p:nvSpPr>
        <p:spPr>
          <a:xfrm>
            <a:off x="152400" y="1514756"/>
            <a:ext cx="8763000" cy="5190844"/>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600" u="sng" dirty="0" smtClean="0">
                <a:solidFill>
                  <a:schemeClr val="tx2">
                    <a:lumMod val="10000"/>
                  </a:schemeClr>
                </a:solidFill>
              </a:rPr>
              <a:t>	</a:t>
            </a:r>
            <a:r>
              <a:rPr lang="ro-RO" sz="1600" u="sng" dirty="0">
                <a:solidFill>
                  <a:schemeClr val="tx2">
                    <a:lumMod val="10000"/>
                  </a:schemeClr>
                </a:solidFill>
              </a:rPr>
              <a:t>Aşa se şi explică utilizarea frecventă a unor noţiuni precum: </a:t>
            </a:r>
            <a:endParaRPr lang="ru-RU" sz="1600" u="sng"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economică (sistemul financiar-bancar, resursele energetice, sectorul industrial, agricultura, alimentaţia, comerţul etc.);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politică (stabilitatea sistemului constituţional şi al statului de drept, dar şi protecţia fizică a personalităţilor publice);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socială (echilibrul şi relaţiile dintre grupuri, precum şi sistemul de protecţie socială);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ecologică (prevenirea catastrofelor de orice tip);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informatică (protejarea sistemelor informatice şi a reţelelor de telecomunicaţii);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informaţională („starea de protecţie a necesităţilor de natură informaţională ale individului, societăţii şi statului, care să permită asigurarea satisfacerii acestora şi evoluţia lor progresivă, independent de prezenţa ameninţărilor de natură informaţională, interne şi externe”);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alimentară (sistem de protecţie şi control, ce vizează sănătatea consumatorilor, asupra materiilor prime, practicilor agricole şi activităţilor de prelucrare alimentară); </a:t>
            </a:r>
            <a:endParaRPr lang="ru-RU" sz="1600" dirty="0">
              <a:solidFill>
                <a:schemeClr val="tx2">
                  <a:lumMod val="10000"/>
                </a:schemeClr>
              </a:solidFill>
            </a:endParaRPr>
          </a:p>
          <a:p>
            <a:pPr marL="285750" lvl="0" indent="-285750" algn="l">
              <a:spcBef>
                <a:spcPts val="0"/>
              </a:spcBef>
              <a:buFont typeface="Wingdings" panose="05000000000000000000" pitchFamily="2" charset="2"/>
              <a:buChar char="§"/>
            </a:pPr>
            <a:r>
              <a:rPr lang="ro-RO" sz="1600" dirty="0">
                <a:solidFill>
                  <a:schemeClr val="tx2">
                    <a:lumMod val="10000"/>
                  </a:schemeClr>
                </a:solidFill>
              </a:rPr>
              <a:t>securitatea culturală (prevenirea poluării mediului cultural cu elemente de subcultură sau intruziune culturală</a:t>
            </a:r>
            <a:r>
              <a:rPr lang="ro-RO" sz="1600" dirty="0" smtClean="0">
                <a:solidFill>
                  <a:schemeClr val="tx2">
                    <a:lumMod val="10000"/>
                  </a:schemeClr>
                </a:solidFill>
              </a:rPr>
              <a:t>);</a:t>
            </a:r>
          </a:p>
          <a:p>
            <a:pPr marL="285750" lvl="0" indent="-285750" algn="l">
              <a:spcBef>
                <a:spcPts val="0"/>
              </a:spcBef>
              <a:buFont typeface="Wingdings" panose="05000000000000000000" pitchFamily="2" charset="2"/>
              <a:buChar char="§"/>
            </a:pPr>
            <a:r>
              <a:rPr lang="ro-RO" sz="1600" dirty="0" smtClean="0">
                <a:solidFill>
                  <a:schemeClr val="tx2">
                    <a:lumMod val="10000"/>
                  </a:schemeClr>
                </a:solidFill>
              </a:rPr>
              <a:t>securitatea </a:t>
            </a:r>
            <a:r>
              <a:rPr lang="ro-RO" sz="1600" dirty="0">
                <a:solidFill>
                  <a:schemeClr val="tx2">
                    <a:lumMod val="10000"/>
                  </a:schemeClr>
                </a:solidFill>
              </a:rPr>
              <a:t>militară (tot ceea ce ţine de domeniul forţelor armate).</a:t>
            </a:r>
            <a:endParaRPr lang="ru-RU" sz="1600" dirty="0">
              <a:solidFill>
                <a:schemeClr val="tx2">
                  <a:lumMod val="10000"/>
                </a:schemeClr>
              </a:solidFill>
            </a:endParaRPr>
          </a:p>
          <a:p>
            <a:pPr algn="l">
              <a:spcBef>
                <a:spcPts val="0"/>
              </a:spcBef>
            </a:pPr>
            <a:endParaRPr lang="en-US" sz="1600" dirty="0">
              <a:solidFill>
                <a:schemeClr val="tx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4406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extLst>
              <p:ext uri="{D42A27DB-BD31-4B8C-83A1-F6EECF244321}">
                <p14:modId xmlns:p14="http://schemas.microsoft.com/office/powerpoint/2010/main" val="2633854287"/>
              </p:ext>
            </p:extLst>
          </p:nvPr>
        </p:nvGraphicFramePr>
        <p:xfrm>
          <a:off x="304800" y="1905000"/>
          <a:ext cx="8458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ubtitle 2"/>
          <p:cNvSpPr>
            <a:spLocks noGrp="1"/>
          </p:cNvSpPr>
          <p:nvPr>
            <p:ph type="subTitle" idx="1"/>
          </p:nvPr>
        </p:nvSpPr>
        <p:spPr>
          <a:xfrm>
            <a:off x="152400" y="533400"/>
            <a:ext cx="8839200" cy="1447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marL="182880" algn="l">
              <a:spcBef>
                <a:spcPts val="0"/>
              </a:spcBef>
            </a:pPr>
            <a:r>
              <a:rPr lang="ro-RO" dirty="0">
                <a:solidFill>
                  <a:schemeClr val="tx2">
                    <a:lumMod val="10000"/>
                  </a:schemeClr>
                </a:solidFill>
              </a:rPr>
              <a:t>În literatura de specialitate, deopotrivă în discursurile şi analizele politice, se mai foloseşte, la fel de frecvent, alte trei noţiuni-concepte</a:t>
            </a:r>
            <a:r>
              <a:rPr lang="ro-RO" dirty="0">
                <a:solidFill>
                  <a:schemeClr val="tx2">
                    <a:lumMod val="10000"/>
                  </a:schemeClr>
                </a:solidFill>
                <a:sym typeface="Symbol" panose="05050102010706020507" pitchFamily="18" charset="2"/>
              </a:rPr>
              <a:t></a:t>
            </a:r>
            <a:r>
              <a:rPr lang="ro-RO" dirty="0">
                <a:solidFill>
                  <a:schemeClr val="tx2">
                    <a:lumMod val="10000"/>
                  </a:schemeClr>
                </a:solidFill>
              </a:rPr>
              <a:t> securitate zonală, securitate regională, securitate globală.</a:t>
            </a:r>
            <a:r>
              <a:rPr lang="ro-RO" dirty="0" smtClean="0">
                <a:solidFill>
                  <a:schemeClr val="tx2">
                    <a:lumMod val="10000"/>
                  </a:schemeClr>
                </a:solidFill>
                <a:cs typeface="Times New Roman" pitchFamily="18" charset="0"/>
              </a:rPr>
              <a:t> 	</a:t>
            </a:r>
          </a:p>
          <a:p>
            <a:pPr marL="182880" algn="l">
              <a:spcBef>
                <a:spcPts val="0"/>
              </a:spcBef>
            </a:pPr>
            <a:endParaRPr lang="ro-RO"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1080892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p:cNvSpPr>
            <a:spLocks noGrp="1"/>
          </p:cNvSpPr>
          <p:nvPr>
            <p:ph type="subTitle" idx="1"/>
          </p:nvPr>
        </p:nvSpPr>
        <p:spPr>
          <a:xfrm>
            <a:off x="152400" y="533400"/>
            <a:ext cx="8839200" cy="5562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sz="2400" dirty="0" smtClean="0">
                <a:solidFill>
                  <a:schemeClr val="tx2">
                    <a:lumMod val="10000"/>
                  </a:schemeClr>
                </a:solidFill>
              </a:rPr>
              <a:t>	</a:t>
            </a:r>
            <a:r>
              <a:rPr lang="ro-RO" sz="2400" dirty="0" smtClean="0">
                <a:solidFill>
                  <a:schemeClr val="tx2">
                    <a:lumMod val="10000"/>
                  </a:schemeClr>
                </a:solidFill>
              </a:rPr>
              <a:t>În </a:t>
            </a:r>
            <a:r>
              <a:rPr lang="ro-RO" sz="2400" dirty="0">
                <a:solidFill>
                  <a:schemeClr val="tx2">
                    <a:lumMod val="10000"/>
                  </a:schemeClr>
                </a:solidFill>
              </a:rPr>
              <a:t>manualele universitare se foloseşte şi sintagma de securitate internaţională, ceea ce ar indica o situaţie neconflictuală între state, mai ales între marile puteri</a:t>
            </a:r>
            <a:r>
              <a:rPr lang="ro-RO" sz="2400" dirty="0" smtClean="0">
                <a:solidFill>
                  <a:schemeClr val="tx2">
                    <a:lumMod val="10000"/>
                  </a:schemeClr>
                </a:solidFill>
              </a:rPr>
              <a:t>:</a:t>
            </a:r>
            <a:endParaRPr lang="en-US" sz="2400" dirty="0" smtClean="0">
              <a:solidFill>
                <a:schemeClr val="tx2">
                  <a:lumMod val="10000"/>
                </a:schemeClr>
              </a:solidFill>
            </a:endParaRPr>
          </a:p>
          <a:p>
            <a:pPr algn="l"/>
            <a:r>
              <a:rPr lang="ro-RO" sz="2400" dirty="0" smtClean="0">
                <a:solidFill>
                  <a:schemeClr val="tx2">
                    <a:lumMod val="10000"/>
                  </a:schemeClr>
                </a:solidFill>
              </a:rPr>
              <a:t> </a:t>
            </a:r>
            <a:endParaRPr lang="ru-RU" sz="2400" dirty="0">
              <a:solidFill>
                <a:schemeClr val="tx2">
                  <a:lumMod val="10000"/>
                </a:schemeClr>
              </a:solidFill>
            </a:endParaRPr>
          </a:p>
          <a:p>
            <a:pPr algn="l"/>
            <a:r>
              <a:rPr lang="en-US" sz="2400" dirty="0" smtClean="0">
                <a:solidFill>
                  <a:schemeClr val="tx2">
                    <a:lumMod val="10000"/>
                  </a:schemeClr>
                </a:solidFill>
              </a:rPr>
              <a:t>	</a:t>
            </a:r>
            <a:r>
              <a:rPr lang="ro-RO" sz="2400" dirty="0" smtClean="0">
                <a:solidFill>
                  <a:schemeClr val="tx2">
                    <a:lumMod val="10000"/>
                  </a:schemeClr>
                </a:solidFill>
              </a:rPr>
              <a:t>„</a:t>
            </a:r>
            <a:r>
              <a:rPr lang="ro-RO" sz="2400" dirty="0">
                <a:solidFill>
                  <a:schemeClr val="tx2">
                    <a:lumMod val="10000"/>
                  </a:schemeClr>
                </a:solidFill>
              </a:rPr>
              <a:t>Prin simpla lor definiţie, marile puteri au interese ce se extind asupra întregului sistem internaţional, astfel încât este destul de probabil ca aceste state să intre în conflict la un moment dat. Un eventual război între ele ar avea consecinţe dintre cele mai grave în ansamblul relaţiilor internaţionale, generând o stare de insecuritate şi pentru ceilalţi actori. Practic, nici un membru al </a:t>
            </a:r>
            <a:r>
              <a:rPr lang="ro-RO" sz="2400" dirty="0" smtClean="0">
                <a:solidFill>
                  <a:schemeClr val="tx2">
                    <a:lumMod val="10000"/>
                  </a:schemeClr>
                </a:solidFill>
              </a:rPr>
              <a:t>sistemului </a:t>
            </a:r>
            <a:r>
              <a:rPr lang="ro-RO" sz="2400" dirty="0">
                <a:solidFill>
                  <a:schemeClr val="tx2">
                    <a:lumMod val="10000"/>
                  </a:schemeClr>
                </a:solidFill>
              </a:rPr>
              <a:t>nu poate să nu ia în considerare faptul că, mai devreme sau mai târziu, o asemenea confruntare îl va afecta într-un mod sau altul”.</a:t>
            </a:r>
            <a:endParaRPr lang="ru-RU" sz="2400" dirty="0">
              <a:solidFill>
                <a:schemeClr val="tx2">
                  <a:lumMod val="10000"/>
                </a:schemeClr>
              </a:solidFill>
            </a:endParaRPr>
          </a:p>
          <a:p>
            <a:pPr marL="182880" algn="l">
              <a:spcBef>
                <a:spcPts val="0"/>
              </a:spcBef>
            </a:pPr>
            <a:r>
              <a:rPr lang="ro-RO" sz="2400" dirty="0" smtClean="0">
                <a:solidFill>
                  <a:schemeClr val="tx2">
                    <a:lumMod val="10000"/>
                  </a:schemeClr>
                </a:solidFill>
                <a:cs typeface="Times New Roman" pitchFamily="18" charset="0"/>
              </a:rPr>
              <a:t> 	</a:t>
            </a:r>
          </a:p>
          <a:p>
            <a:pPr marL="182880" algn="l">
              <a:spcBef>
                <a:spcPts val="0"/>
              </a:spcBef>
            </a:pPr>
            <a:endParaRPr lang="ro-RO" sz="24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2190538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r>
              <a:rPr lang="ro-RO" sz="2400" dirty="0" smtClean="0">
                <a:solidFill>
                  <a:schemeClr val="accent1">
                    <a:lumMod val="50000"/>
                  </a:schemeClr>
                </a:solidFill>
                <a:cs typeface="Times New Roman" pitchFamily="18" charset="0"/>
              </a:rPr>
              <a:t>	</a:t>
            </a:r>
            <a:r>
              <a:rPr lang="de-DE" sz="2400" b="1" dirty="0"/>
              <a:t> </a:t>
            </a:r>
            <a:endParaRPr lang="en-US" sz="2400" dirty="0"/>
          </a:p>
          <a:p>
            <a:r>
              <a:rPr lang="de-DE" sz="2000" b="1" dirty="0" smtClean="0">
                <a:solidFill>
                  <a:schemeClr val="accent1">
                    <a:lumMod val="50000"/>
                  </a:schemeClr>
                </a:solidFill>
              </a:rPr>
              <a:t>Conținuturi</a:t>
            </a:r>
            <a:r>
              <a:rPr lang="ro-RO" sz="2000" b="1" dirty="0" smtClean="0">
                <a:solidFill>
                  <a:schemeClr val="accent1">
                    <a:lumMod val="50000"/>
                  </a:schemeClr>
                </a:solidFill>
              </a:rPr>
              <a:t>; Obiective de referință; Termeni-cheie</a:t>
            </a:r>
          </a:p>
          <a:p>
            <a:pPr algn="l"/>
            <a:endParaRPr lang="ro-RO" sz="2000" b="1" dirty="0">
              <a:solidFill>
                <a:schemeClr val="accent1">
                  <a:lumMod val="50000"/>
                </a:schemeClr>
              </a:solidFill>
            </a:endParaRPr>
          </a:p>
          <a:p>
            <a:pPr algn="l"/>
            <a:r>
              <a:rPr lang="ro-RO" sz="1800" b="1" dirty="0" smtClean="0">
                <a:solidFill>
                  <a:schemeClr val="accent1">
                    <a:lumMod val="50000"/>
                  </a:schemeClr>
                </a:solidFill>
              </a:rPr>
              <a:t>Conținuturi:</a:t>
            </a:r>
            <a:r>
              <a:rPr lang="en-US" sz="1800" b="1" dirty="0" smtClean="0">
                <a:solidFill>
                  <a:schemeClr val="accent1">
                    <a:lumMod val="50000"/>
                  </a:schemeClr>
                </a:solidFill>
              </a:rPr>
              <a:t> </a:t>
            </a:r>
          </a:p>
          <a:p>
            <a:pPr marL="342900" lvl="0" indent="-342900" algn="l" fontAlgn="base">
              <a:buFont typeface="+mj-lt"/>
              <a:buAutoNum type="arabicPeriod"/>
            </a:pPr>
            <a:r>
              <a:rPr lang="ro-RO" sz="1600" dirty="0" smtClean="0">
                <a:solidFill>
                  <a:schemeClr val="accent1">
                    <a:lumMod val="50000"/>
                  </a:schemeClr>
                </a:solidFill>
              </a:rPr>
              <a:t>Dezvoltarea conceptului de „securitate internaţională”</a:t>
            </a:r>
          </a:p>
          <a:p>
            <a:pPr marL="342900" lvl="0" indent="-342900" algn="l" fontAlgn="base">
              <a:buFont typeface="+mj-lt"/>
              <a:buAutoNum type="arabicPeriod"/>
            </a:pPr>
            <a:r>
              <a:rPr lang="ro-RO" sz="1600" dirty="0" smtClean="0">
                <a:solidFill>
                  <a:schemeClr val="accent1">
                    <a:lumMod val="50000"/>
                  </a:schemeClr>
                </a:solidFill>
              </a:rPr>
              <a:t>Conceptul de securitate: elemente și dimensiuni</a:t>
            </a:r>
          </a:p>
          <a:p>
            <a:pPr marL="342900" lvl="0" indent="-342900" algn="l" fontAlgn="base">
              <a:buFont typeface="+mj-lt"/>
              <a:buAutoNum type="arabicPeriod"/>
            </a:pPr>
            <a:r>
              <a:rPr lang="ro-RO" sz="1600" dirty="0" smtClean="0">
                <a:solidFill>
                  <a:schemeClr val="accent1">
                    <a:lumMod val="50000"/>
                  </a:schemeClr>
                </a:solidFill>
              </a:rPr>
              <a:t>Crearea sistemelor autonome de securitate regionale şi sub-regionale.</a:t>
            </a:r>
          </a:p>
          <a:p>
            <a:pPr algn="l"/>
            <a:endParaRPr lang="ro-RO" sz="1600" dirty="0" smtClean="0">
              <a:solidFill>
                <a:schemeClr val="accent1">
                  <a:lumMod val="50000"/>
                </a:schemeClr>
              </a:solidFill>
            </a:endParaRPr>
          </a:p>
          <a:p>
            <a:pPr algn="l"/>
            <a:r>
              <a:rPr lang="ro-RO" sz="1800" b="1" dirty="0">
                <a:solidFill>
                  <a:schemeClr val="accent1">
                    <a:lumMod val="50000"/>
                  </a:schemeClr>
                </a:solidFill>
              </a:rPr>
              <a:t>Obiective de referință:</a:t>
            </a:r>
          </a:p>
          <a:p>
            <a:pPr marL="285750" lvl="0" indent="-285750" algn="l" fontAlgn="base">
              <a:buFont typeface="Wingdings" panose="05000000000000000000" pitchFamily="2" charset="2"/>
              <a:buChar char="§"/>
            </a:pPr>
            <a:r>
              <a:rPr lang="ro-RO" sz="1600" dirty="0" smtClean="0">
                <a:solidFill>
                  <a:schemeClr val="accent1">
                    <a:lumMod val="50000"/>
                  </a:schemeClr>
                </a:solidFill>
              </a:rPr>
              <a:t>să definească originea și evoluția conceptului de securitate;</a:t>
            </a:r>
          </a:p>
          <a:p>
            <a:pPr marL="285750" lvl="0" indent="-285750" algn="l" fontAlgn="base">
              <a:buFont typeface="Wingdings" panose="05000000000000000000" pitchFamily="2" charset="2"/>
              <a:buChar char="§"/>
            </a:pPr>
            <a:r>
              <a:rPr lang="ro-RO" sz="1600" dirty="0" smtClean="0">
                <a:solidFill>
                  <a:schemeClr val="accent1">
                    <a:lumMod val="50000"/>
                  </a:schemeClr>
                </a:solidFill>
              </a:rPr>
              <a:t>să estimeze elementele și dimensiunile conceptului de securitate;</a:t>
            </a:r>
          </a:p>
          <a:p>
            <a:pPr marL="285750" lvl="0" indent="-285750" algn="l" fontAlgn="base">
              <a:buFont typeface="Wingdings" panose="05000000000000000000" pitchFamily="2" charset="2"/>
              <a:buChar char="§"/>
            </a:pPr>
            <a:r>
              <a:rPr lang="ro-RO" sz="1600" dirty="0" smtClean="0">
                <a:solidFill>
                  <a:schemeClr val="accent1">
                    <a:lumMod val="50000"/>
                  </a:schemeClr>
                </a:solidFill>
              </a:rPr>
              <a:t>să evalueze crearea sistemelor autonome de securitate regionale şi sub-regionale;</a:t>
            </a:r>
          </a:p>
          <a:p>
            <a:pPr lvl="0" algn="l" fontAlgn="base"/>
            <a:endParaRPr lang="ro-RO" sz="1600" dirty="0" smtClean="0">
              <a:solidFill>
                <a:schemeClr val="accent1">
                  <a:lumMod val="50000"/>
                </a:schemeClr>
              </a:solidFill>
            </a:endParaRPr>
          </a:p>
          <a:p>
            <a:pPr algn="l"/>
            <a:r>
              <a:rPr lang="ro-RO" sz="1800" b="1" i="1" dirty="0">
                <a:solidFill>
                  <a:schemeClr val="accent1">
                    <a:lumMod val="50000"/>
                  </a:schemeClr>
                </a:solidFill>
              </a:rPr>
              <a:t>Termeni-cheie: </a:t>
            </a:r>
            <a:r>
              <a:rPr lang="ro-RO" sz="1600" i="1" dirty="0" smtClean="0">
                <a:solidFill>
                  <a:schemeClr val="accent1">
                    <a:lumMod val="50000"/>
                  </a:schemeClr>
                </a:solidFill>
              </a:rPr>
              <a:t>concepte, securitate internațională, securitate colectivă, securitate umană, riscuri, teorii.</a:t>
            </a:r>
          </a:p>
          <a:p>
            <a:pPr algn="l">
              <a:spcBef>
                <a:spcPts val="0"/>
              </a:spcBef>
            </a:pPr>
            <a:endParaRPr lang="en-US" sz="1600" dirty="0">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2"/>
          <p:cNvSpPr>
            <a:spLocks noGrp="1"/>
          </p:cNvSpPr>
          <p:nvPr>
            <p:ph type="subTitle" idx="1"/>
          </p:nvPr>
        </p:nvSpPr>
        <p:spPr>
          <a:xfrm>
            <a:off x="152400" y="152400"/>
            <a:ext cx="8839200" cy="19050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en-US" sz="2000" dirty="0" smtClean="0">
                <a:solidFill>
                  <a:schemeClr val="tx2">
                    <a:lumMod val="10000"/>
                  </a:schemeClr>
                </a:solidFill>
              </a:rPr>
              <a:t>	</a:t>
            </a:r>
            <a:r>
              <a:rPr lang="ro-RO" sz="2000" dirty="0">
                <a:solidFill>
                  <a:schemeClr val="tx2">
                    <a:lumMod val="10000"/>
                  </a:schemeClr>
                </a:solidFill>
              </a:rPr>
              <a:t>O altă noţiune care trebuie definită este aceea de politică de securitate.</a:t>
            </a:r>
            <a:endParaRPr lang="ru-RU" sz="2000" dirty="0">
              <a:solidFill>
                <a:schemeClr val="tx2">
                  <a:lumMod val="10000"/>
                </a:schemeClr>
              </a:solidFill>
            </a:endParaRPr>
          </a:p>
          <a:p>
            <a:pPr algn="l">
              <a:spcBef>
                <a:spcPts val="0"/>
              </a:spcBef>
            </a:pPr>
            <a:r>
              <a:rPr lang="ro-RO" sz="2000" dirty="0">
                <a:solidFill>
                  <a:schemeClr val="tx2">
                    <a:lumMod val="10000"/>
                  </a:schemeClr>
                </a:solidFill>
              </a:rPr>
              <a:t>Aceasta desemnează ansamblul măsurilor şi acţiunilor întreprinse în toate domeniile vieţii social-politice destinate să asigure în mod optim menţinerea şi consolidarea statului, apărarea şi promovarea intereselor fundamentale. </a:t>
            </a:r>
            <a:endParaRPr lang="ru-RU" sz="2000" dirty="0">
              <a:solidFill>
                <a:schemeClr val="tx2">
                  <a:lumMod val="10000"/>
                </a:schemeClr>
              </a:solidFill>
            </a:endParaRPr>
          </a:p>
          <a:p>
            <a:pPr marL="182880" algn="l">
              <a:spcBef>
                <a:spcPts val="0"/>
              </a:spcBef>
            </a:pPr>
            <a:r>
              <a:rPr lang="ro-RO" sz="2000" dirty="0" smtClean="0">
                <a:solidFill>
                  <a:schemeClr val="tx2">
                    <a:lumMod val="10000"/>
                  </a:schemeClr>
                </a:solidFill>
                <a:cs typeface="Times New Roman" pitchFamily="18" charset="0"/>
              </a:rPr>
              <a:t> 	</a:t>
            </a:r>
          </a:p>
          <a:p>
            <a:pPr marL="182880" algn="l">
              <a:spcBef>
                <a:spcPts val="0"/>
              </a:spcBef>
            </a:pPr>
            <a:endParaRPr lang="ro-RO" sz="2000" dirty="0">
              <a:solidFill>
                <a:schemeClr val="tx2">
                  <a:lumMod val="10000"/>
                </a:schemeClr>
              </a:solidFill>
              <a:cs typeface="Times New Roman" pitchFamily="18" charset="0"/>
            </a:endParaRPr>
          </a:p>
        </p:txBody>
      </p:sp>
      <p:graphicFrame>
        <p:nvGraphicFramePr>
          <p:cNvPr id="3" name="Схема 2"/>
          <p:cNvGraphicFramePr/>
          <p:nvPr>
            <p:extLst>
              <p:ext uri="{D42A27DB-BD31-4B8C-83A1-F6EECF244321}">
                <p14:modId xmlns:p14="http://schemas.microsoft.com/office/powerpoint/2010/main" val="1566185126"/>
              </p:ext>
            </p:extLst>
          </p:nvPr>
        </p:nvGraphicFramePr>
        <p:xfrm>
          <a:off x="342900" y="2590800"/>
          <a:ext cx="84582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5461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537207482"/>
              </p:ext>
            </p:extLst>
          </p:nvPr>
        </p:nvGraphicFramePr>
        <p:xfrm>
          <a:off x="342900" y="152400"/>
          <a:ext cx="8458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152400" y="4800600"/>
            <a:ext cx="8839200" cy="2057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lvl="0" algn="l"/>
            <a:r>
              <a:rPr lang="en-US" sz="1800" dirty="0" smtClean="0">
                <a:solidFill>
                  <a:schemeClr val="tx2">
                    <a:lumMod val="10000"/>
                  </a:schemeClr>
                </a:solidFill>
              </a:rPr>
              <a:t>	</a:t>
            </a:r>
            <a:r>
              <a:rPr lang="ro-RO" sz="1800" dirty="0">
                <a:solidFill>
                  <a:schemeClr val="tx2">
                    <a:lumMod val="10000"/>
                  </a:schemeClr>
                </a:solidFill>
              </a:rPr>
              <a:t>În general, unele state au adoptat o politică de securitate naţională ce pune accentul pe apărarea naţională, cuplată cu o politică externă orientată spre realizarea de alianţe militare sau tratate bilaterale de asistenţă mutuală. </a:t>
            </a:r>
            <a:endParaRPr lang="ru-RU" sz="1800" dirty="0">
              <a:solidFill>
                <a:schemeClr val="tx2">
                  <a:lumMod val="10000"/>
                </a:schemeClr>
              </a:solidFill>
            </a:endParaRPr>
          </a:p>
          <a:p>
            <a:pPr algn="l"/>
            <a:r>
              <a:rPr lang="ro-RO" sz="1800" dirty="0" smtClean="0">
                <a:solidFill>
                  <a:schemeClr val="tx2">
                    <a:lumMod val="10000"/>
                  </a:schemeClr>
                </a:solidFill>
              </a:rPr>
              <a:t>	În </a:t>
            </a:r>
            <a:r>
              <a:rPr lang="ro-RO" sz="1800" dirty="0">
                <a:solidFill>
                  <a:schemeClr val="tx2">
                    <a:lumMod val="10000"/>
                  </a:schemeClr>
                </a:solidFill>
              </a:rPr>
              <a:t>prezent, majoritatea statelor </a:t>
            </a:r>
            <a:r>
              <a:rPr lang="ro-RO" sz="1800" dirty="0" smtClean="0">
                <a:solidFill>
                  <a:schemeClr val="tx2">
                    <a:lumMod val="10000"/>
                  </a:schemeClr>
                </a:solidFill>
              </a:rPr>
              <a:t>tind </a:t>
            </a:r>
            <a:r>
              <a:rPr lang="ro-RO" sz="1800" dirty="0">
                <a:solidFill>
                  <a:schemeClr val="tx2">
                    <a:lumMod val="10000"/>
                  </a:schemeClr>
                </a:solidFill>
              </a:rPr>
              <a:t>să aşeze în prim-planul asigurării securităţii naţionale acţiunile politico-diplomatice, fără a neglija însă, deocamdată, măsurile de ordin militar care rămân o soluţie de ultimă instanţă.</a:t>
            </a:r>
            <a:endParaRPr lang="ru-RU" sz="1800" dirty="0">
              <a:solidFill>
                <a:schemeClr val="tx2">
                  <a:lumMod val="10000"/>
                </a:schemeClr>
              </a:solidFill>
            </a:endParaRPr>
          </a:p>
          <a:p>
            <a:pPr marL="182880" algn="l">
              <a:spcBef>
                <a:spcPts val="0"/>
              </a:spcBef>
            </a:pPr>
            <a:r>
              <a:rPr lang="ro-RO" sz="1800" dirty="0" smtClean="0">
                <a:solidFill>
                  <a:schemeClr val="tx2">
                    <a:lumMod val="10000"/>
                  </a:schemeClr>
                </a:solidFill>
                <a:cs typeface="Times New Roman" pitchFamily="18" charset="0"/>
              </a:rPr>
              <a:t> 	</a:t>
            </a:r>
          </a:p>
          <a:p>
            <a:pPr marL="182880" algn="l">
              <a:spcBef>
                <a:spcPts val="0"/>
              </a:spcBef>
            </a:pPr>
            <a:endParaRPr lang="ro-RO" sz="18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51024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3429000"/>
            <a:ext cx="8839200" cy="3352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sz="2000" dirty="0" smtClean="0">
                <a:solidFill>
                  <a:schemeClr val="tx2">
                    <a:lumMod val="10000"/>
                  </a:schemeClr>
                </a:solidFill>
              </a:rPr>
              <a:t>	</a:t>
            </a:r>
            <a:r>
              <a:rPr lang="ro-RO" sz="2000" dirty="0">
                <a:solidFill>
                  <a:schemeClr val="tx2">
                    <a:lumMod val="10000"/>
                  </a:schemeClr>
                </a:solidFill>
              </a:rPr>
              <a:t>Pentru a reduce riscurile şi ameninţările care pot afecta securitatea societăţii postindustriale, conceptul de „</a:t>
            </a:r>
            <a:r>
              <a:rPr lang="ro-RO" sz="2000" b="1" dirty="0">
                <a:solidFill>
                  <a:schemeClr val="tx2">
                    <a:lumMod val="10000"/>
                  </a:schemeClr>
                </a:solidFill>
              </a:rPr>
              <a:t>securitate democratică</a:t>
            </a:r>
            <a:r>
              <a:rPr lang="ro-RO" sz="2000" dirty="0">
                <a:solidFill>
                  <a:schemeClr val="tx2">
                    <a:lumMod val="10000"/>
                  </a:schemeClr>
                </a:solidFill>
              </a:rPr>
              <a:t> devine o parte a procesului de construcţie europeană, una din condiţiile fundamentale pentru reuşita eforturilor de a se asigura compatibilitatea politică, economică şi socială, capabilă să recreeze unitatea de fond a Europei”.</a:t>
            </a:r>
            <a:endParaRPr lang="ru-RU" sz="2000" dirty="0">
              <a:solidFill>
                <a:schemeClr val="tx2">
                  <a:lumMod val="10000"/>
                </a:schemeClr>
              </a:solidFill>
            </a:endParaRPr>
          </a:p>
          <a:p>
            <a:pPr algn="l"/>
            <a:r>
              <a:rPr lang="ro-RO" sz="2000" dirty="0">
                <a:solidFill>
                  <a:schemeClr val="tx2">
                    <a:lumMod val="10000"/>
                  </a:schemeClr>
                </a:solidFill>
              </a:rPr>
              <a:t> </a:t>
            </a:r>
            <a:r>
              <a:rPr lang="en-US" sz="2000" dirty="0" smtClean="0">
                <a:solidFill>
                  <a:schemeClr val="tx2">
                    <a:lumMod val="10000"/>
                  </a:schemeClr>
                </a:solidFill>
              </a:rPr>
              <a:t>	</a:t>
            </a:r>
            <a:r>
              <a:rPr lang="ro-RO" sz="2000" dirty="0" smtClean="0">
                <a:solidFill>
                  <a:schemeClr val="tx2">
                    <a:lumMod val="10000"/>
                  </a:schemeClr>
                </a:solidFill>
              </a:rPr>
              <a:t>Pentru </a:t>
            </a:r>
            <a:r>
              <a:rPr lang="ro-RO" sz="2000" dirty="0">
                <a:solidFill>
                  <a:schemeClr val="tx2">
                    <a:lumMod val="10000"/>
                  </a:schemeClr>
                </a:solidFill>
              </a:rPr>
              <a:t>a-şi îndeplini promisiunile şi vocaţia constructivă, acest concept va trebui să evite, însă, unele capcane ce l-ar putea transforma cu uşurinţă într-un simplu paravan, menit doar să ascundă, elegant, intenţii şi politici de mult </a:t>
            </a:r>
            <a:r>
              <a:rPr lang="ro-RO" sz="2000" dirty="0" smtClean="0">
                <a:solidFill>
                  <a:schemeClr val="tx2">
                    <a:lumMod val="10000"/>
                  </a:schemeClr>
                </a:solidFill>
              </a:rPr>
              <a:t>îndeplinite.</a:t>
            </a:r>
            <a:r>
              <a:rPr lang="ro-RO" sz="2000" dirty="0" smtClean="0">
                <a:solidFill>
                  <a:schemeClr val="tx2">
                    <a:lumMod val="10000"/>
                  </a:schemeClr>
                </a:solidFill>
                <a:cs typeface="Times New Roman" pitchFamily="18" charset="0"/>
              </a:rPr>
              <a:t> 	</a:t>
            </a:r>
          </a:p>
          <a:p>
            <a:pPr marL="182880" algn="l">
              <a:spcBef>
                <a:spcPts val="0"/>
              </a:spcBef>
            </a:pPr>
            <a:endParaRPr lang="ro-RO" sz="2000" dirty="0">
              <a:solidFill>
                <a:schemeClr val="tx2">
                  <a:lumMod val="10000"/>
                </a:schemeClr>
              </a:solidFill>
              <a:cs typeface="Times New Roman" pitchFamily="18" charset="0"/>
            </a:endParaRPr>
          </a:p>
        </p:txBody>
      </p:sp>
      <p:graphicFrame>
        <p:nvGraphicFramePr>
          <p:cNvPr id="2" name="Схема 1"/>
          <p:cNvGraphicFramePr/>
          <p:nvPr>
            <p:extLst>
              <p:ext uri="{D42A27DB-BD31-4B8C-83A1-F6EECF244321}">
                <p14:modId xmlns:p14="http://schemas.microsoft.com/office/powerpoint/2010/main" val="3675187350"/>
              </p:ext>
            </p:extLst>
          </p:nvPr>
        </p:nvGraphicFramePr>
        <p:xfrm>
          <a:off x="381000" y="381000"/>
          <a:ext cx="83058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2254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4247405883"/>
              </p:ext>
            </p:extLst>
          </p:nvPr>
        </p:nvGraphicFramePr>
        <p:xfrm>
          <a:off x="152400" y="2209800"/>
          <a:ext cx="8686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ubtitle 2"/>
          <p:cNvSpPr>
            <a:spLocks noGrp="1"/>
          </p:cNvSpPr>
          <p:nvPr>
            <p:ph type="subTitle" idx="1"/>
          </p:nvPr>
        </p:nvSpPr>
        <p:spPr>
          <a:xfrm>
            <a:off x="152400" y="457200"/>
            <a:ext cx="8839200" cy="1219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lvl="0" algn="l"/>
            <a:r>
              <a:rPr lang="en-US" dirty="0" smtClean="0">
                <a:solidFill>
                  <a:schemeClr val="tx2">
                    <a:lumMod val="10000"/>
                  </a:schemeClr>
                </a:solidFill>
              </a:rPr>
              <a:t>	</a:t>
            </a:r>
            <a:r>
              <a:rPr lang="ro-RO" dirty="0">
                <a:solidFill>
                  <a:schemeClr val="tx2">
                    <a:lumMod val="10000"/>
                  </a:schemeClr>
                </a:solidFill>
              </a:rPr>
              <a:t>În ceea ce priveşte </a:t>
            </a:r>
            <a:r>
              <a:rPr lang="ro-RO" b="1" dirty="0">
                <a:solidFill>
                  <a:schemeClr val="tx2">
                    <a:lumMod val="10000"/>
                  </a:schemeClr>
                </a:solidFill>
              </a:rPr>
              <a:t>securitatea prin cooperare</a:t>
            </a:r>
            <a:r>
              <a:rPr lang="ro-RO" dirty="0">
                <a:solidFill>
                  <a:schemeClr val="tx2">
                    <a:lumMod val="10000"/>
                  </a:schemeClr>
                </a:solidFill>
              </a:rPr>
              <a:t>, aceasta se bazează pe asocierea partenerilor în vederea atingerii unor valori comune, printre care, prioritare sunt:</a:t>
            </a:r>
            <a:r>
              <a:rPr lang="ro-RO" dirty="0" smtClean="0">
                <a:solidFill>
                  <a:schemeClr val="tx2">
                    <a:lumMod val="10000"/>
                  </a:schemeClr>
                </a:solidFill>
                <a:cs typeface="Times New Roman" pitchFamily="18" charset="0"/>
              </a:rPr>
              <a:t> 	</a:t>
            </a:r>
          </a:p>
          <a:p>
            <a:pPr marL="182880" algn="l">
              <a:spcBef>
                <a:spcPts val="0"/>
              </a:spcBef>
            </a:pPr>
            <a:endParaRPr lang="ro-RO"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829223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381000" y="457200"/>
            <a:ext cx="8534400" cy="5867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sz="2500" dirty="0" smtClean="0">
                <a:solidFill>
                  <a:schemeClr val="tx2">
                    <a:lumMod val="10000"/>
                  </a:schemeClr>
                </a:solidFill>
              </a:rPr>
              <a:t>	</a:t>
            </a:r>
            <a:r>
              <a:rPr lang="ro-RO" sz="1800" dirty="0">
                <a:solidFill>
                  <a:schemeClr val="tx2">
                    <a:lumMod val="10000"/>
                  </a:schemeClr>
                </a:solidFill>
              </a:rPr>
              <a:t>Pentru a fi posibilă o astfel de abordare, se are în vedere conturarea elementelor unei </a:t>
            </a:r>
            <a:r>
              <a:rPr lang="ro-RO" sz="1800" dirty="0" smtClean="0">
                <a:solidFill>
                  <a:schemeClr val="tx2">
                    <a:lumMod val="10000"/>
                  </a:schemeClr>
                </a:solidFill>
              </a:rPr>
              <a:t>identități </a:t>
            </a:r>
            <a:r>
              <a:rPr lang="ro-RO" sz="1800" dirty="0">
                <a:solidFill>
                  <a:schemeClr val="tx2">
                    <a:lumMod val="10000"/>
                  </a:schemeClr>
                </a:solidFill>
              </a:rPr>
              <a:t>de valori şi interese dincolo de </a:t>
            </a:r>
            <a:r>
              <a:rPr lang="ro-RO" sz="1800" dirty="0" smtClean="0">
                <a:solidFill>
                  <a:schemeClr val="tx2">
                    <a:lumMod val="10000"/>
                  </a:schemeClr>
                </a:solidFill>
              </a:rPr>
              <a:t>granițe, </a:t>
            </a:r>
            <a:r>
              <a:rPr lang="ro-RO" sz="1800" dirty="0">
                <a:solidFill>
                  <a:schemeClr val="tx2">
                    <a:lumMod val="10000"/>
                  </a:schemeClr>
                </a:solidFill>
              </a:rPr>
              <a:t>a unei </a:t>
            </a:r>
            <a:r>
              <a:rPr lang="ro-RO" sz="1800" dirty="0" smtClean="0">
                <a:solidFill>
                  <a:schemeClr val="tx2">
                    <a:lumMod val="10000"/>
                  </a:schemeClr>
                </a:solidFill>
              </a:rPr>
              <a:t>identități transnaționale </a:t>
            </a:r>
            <a:r>
              <a:rPr lang="ro-RO" sz="1800" dirty="0">
                <a:solidFill>
                  <a:schemeClr val="tx2">
                    <a:lumMod val="10000"/>
                  </a:schemeClr>
                </a:solidFill>
              </a:rPr>
              <a:t>care, fără să nege </a:t>
            </a:r>
            <a:r>
              <a:rPr lang="ro-RO" sz="1800" dirty="0" smtClean="0">
                <a:solidFill>
                  <a:schemeClr val="tx2">
                    <a:lumMod val="10000"/>
                  </a:schemeClr>
                </a:solidFill>
              </a:rPr>
              <a:t>identitățile naționale, </a:t>
            </a:r>
            <a:r>
              <a:rPr lang="ro-RO" sz="1800" dirty="0">
                <a:solidFill>
                  <a:schemeClr val="tx2">
                    <a:lumMod val="10000"/>
                  </a:schemeClr>
                </a:solidFill>
              </a:rPr>
              <a:t>să reflecte mai bine obiectivele lumii democratice în ansamblul ei.</a:t>
            </a:r>
            <a:br>
              <a:rPr lang="ro-RO" sz="1800" dirty="0">
                <a:solidFill>
                  <a:schemeClr val="tx2">
                    <a:lumMod val="10000"/>
                  </a:schemeClr>
                </a:solidFill>
              </a:rPr>
            </a:br>
            <a:r>
              <a:rPr lang="ro-RO" sz="1800" dirty="0">
                <a:solidFill>
                  <a:schemeClr val="tx2">
                    <a:lumMod val="10000"/>
                  </a:schemeClr>
                </a:solidFill>
              </a:rPr>
              <a:t> </a:t>
            </a:r>
            <a:r>
              <a:rPr lang="ro-RO" sz="1800" dirty="0" smtClean="0">
                <a:solidFill>
                  <a:schemeClr val="tx2">
                    <a:lumMod val="10000"/>
                  </a:schemeClr>
                </a:solidFill>
              </a:rPr>
              <a:t>	Se </a:t>
            </a:r>
            <a:r>
              <a:rPr lang="ro-RO" sz="1800" dirty="0">
                <a:solidFill>
                  <a:schemeClr val="tx2">
                    <a:lumMod val="10000"/>
                  </a:schemeClr>
                </a:solidFill>
              </a:rPr>
              <a:t>poate observa cu </a:t>
            </a:r>
            <a:r>
              <a:rPr lang="ro-RO" sz="1800" dirty="0" smtClean="0">
                <a:solidFill>
                  <a:schemeClr val="tx2">
                    <a:lumMod val="10000"/>
                  </a:schemeClr>
                </a:solidFill>
              </a:rPr>
              <a:t>ușurință </a:t>
            </a:r>
            <a:r>
              <a:rPr lang="ro-RO" sz="1800" dirty="0">
                <a:solidFill>
                  <a:schemeClr val="tx2">
                    <a:lumMod val="10000"/>
                  </a:schemeClr>
                </a:solidFill>
              </a:rPr>
              <a:t>că </a:t>
            </a:r>
            <a:r>
              <a:rPr lang="ro-RO" sz="1800" dirty="0" smtClean="0">
                <a:solidFill>
                  <a:schemeClr val="tx2">
                    <a:lumMod val="10000"/>
                  </a:schemeClr>
                </a:solidFill>
              </a:rPr>
              <a:t>esența </a:t>
            </a:r>
            <a:r>
              <a:rPr lang="ro-RO" sz="1800" dirty="0">
                <a:solidFill>
                  <a:schemeClr val="tx2">
                    <a:lumMod val="10000"/>
                  </a:schemeClr>
                </a:solidFill>
              </a:rPr>
              <a:t>acestor abordări caută un răspuns şi o </a:t>
            </a:r>
            <a:r>
              <a:rPr lang="ro-RO" sz="1800" dirty="0" smtClean="0">
                <a:solidFill>
                  <a:schemeClr val="tx2">
                    <a:lumMod val="10000"/>
                  </a:schemeClr>
                </a:solidFill>
              </a:rPr>
              <a:t>soluție față </a:t>
            </a:r>
            <a:r>
              <a:rPr lang="ro-RO" sz="1800" dirty="0">
                <a:solidFill>
                  <a:schemeClr val="tx2">
                    <a:lumMod val="10000"/>
                  </a:schemeClr>
                </a:solidFill>
              </a:rPr>
              <a:t>de teoria cunoscută ca „dilemă a </a:t>
            </a:r>
            <a:r>
              <a:rPr lang="ro-RO" sz="1800" dirty="0" smtClean="0">
                <a:solidFill>
                  <a:schemeClr val="tx2">
                    <a:lumMod val="10000"/>
                  </a:schemeClr>
                </a:solidFill>
              </a:rPr>
              <a:t>securității”.</a:t>
            </a:r>
            <a:endParaRPr lang="en-US" sz="1800" dirty="0">
              <a:solidFill>
                <a:schemeClr val="tx2">
                  <a:lumMod val="10000"/>
                </a:schemeClr>
              </a:solidFill>
            </a:endParaRPr>
          </a:p>
          <a:p>
            <a:pPr algn="l"/>
            <a:r>
              <a:rPr lang="ro-RO" sz="1800" dirty="0" smtClean="0">
                <a:solidFill>
                  <a:schemeClr val="tx2">
                    <a:lumMod val="10000"/>
                  </a:schemeClr>
                </a:solidFill>
              </a:rPr>
              <a:t>	Descrisă </a:t>
            </a:r>
            <a:r>
              <a:rPr lang="ro-RO" sz="1800" dirty="0">
                <a:solidFill>
                  <a:schemeClr val="tx2">
                    <a:lumMod val="10000"/>
                  </a:schemeClr>
                </a:solidFill>
              </a:rPr>
              <a:t>de John </a:t>
            </a:r>
            <a:r>
              <a:rPr lang="ro-RO" sz="1800" dirty="0" err="1">
                <a:solidFill>
                  <a:schemeClr val="tx2">
                    <a:lumMod val="10000"/>
                  </a:schemeClr>
                </a:solidFill>
              </a:rPr>
              <a:t>Herz</a:t>
            </a:r>
            <a:r>
              <a:rPr lang="ro-RO" sz="1800" dirty="0">
                <a:solidFill>
                  <a:schemeClr val="tx2">
                    <a:lumMod val="10000"/>
                  </a:schemeClr>
                </a:solidFill>
              </a:rPr>
              <a:t>, dilema constă în faptul că încercările de asigurare a </a:t>
            </a:r>
            <a:r>
              <a:rPr lang="ro-RO" sz="1800" dirty="0" smtClean="0">
                <a:solidFill>
                  <a:schemeClr val="tx2">
                    <a:lumMod val="10000"/>
                  </a:schemeClr>
                </a:solidFill>
              </a:rPr>
              <a:t>securității </a:t>
            </a:r>
            <a:r>
              <a:rPr lang="ro-RO" sz="1800" dirty="0">
                <a:solidFill>
                  <a:schemeClr val="tx2">
                    <a:lumMod val="10000"/>
                  </a:schemeClr>
                </a:solidFill>
              </a:rPr>
              <a:t>unui stat generează o stare de insecuritate pentru </a:t>
            </a:r>
            <a:r>
              <a:rPr lang="ro-RO" sz="1800" dirty="0" smtClean="0">
                <a:solidFill>
                  <a:schemeClr val="tx2">
                    <a:lumMod val="10000"/>
                  </a:schemeClr>
                </a:solidFill>
              </a:rPr>
              <a:t>alți </a:t>
            </a:r>
            <a:r>
              <a:rPr lang="ro-RO" sz="1800" dirty="0">
                <a:solidFill>
                  <a:schemeClr val="tx2">
                    <a:lumMod val="10000"/>
                  </a:schemeClr>
                </a:solidFill>
              </a:rPr>
              <a:t>actori, care, la rândul lor, </a:t>
            </a:r>
            <a:r>
              <a:rPr lang="ro-RO" sz="1800" dirty="0" smtClean="0">
                <a:solidFill>
                  <a:schemeClr val="tx2">
                    <a:lumMod val="10000"/>
                  </a:schemeClr>
                </a:solidFill>
              </a:rPr>
              <a:t>își </a:t>
            </a:r>
            <a:r>
              <a:rPr lang="ro-RO" sz="1800" dirty="0">
                <a:solidFill>
                  <a:schemeClr val="tx2">
                    <a:lumMod val="10000"/>
                  </a:schemeClr>
                </a:solidFill>
              </a:rPr>
              <a:t>caută propria securitate. Căutarea individuală a </a:t>
            </a:r>
            <a:r>
              <a:rPr lang="ro-RO" sz="1800" dirty="0" smtClean="0">
                <a:solidFill>
                  <a:schemeClr val="tx2">
                    <a:lumMod val="10000"/>
                  </a:schemeClr>
                </a:solidFill>
              </a:rPr>
              <a:t>securității </a:t>
            </a:r>
            <a:r>
              <a:rPr lang="ro-RO" sz="1800" dirty="0">
                <a:solidFill>
                  <a:schemeClr val="tx2">
                    <a:lumMod val="10000"/>
                  </a:schemeClr>
                </a:solidFill>
              </a:rPr>
              <a:t>duce, de fapt, la creşterea </a:t>
            </a:r>
            <a:r>
              <a:rPr lang="ro-RO" sz="1800" dirty="0" smtClean="0">
                <a:solidFill>
                  <a:schemeClr val="tx2">
                    <a:lumMod val="10000"/>
                  </a:schemeClr>
                </a:solidFill>
              </a:rPr>
              <a:t>insecurității </a:t>
            </a:r>
            <a:r>
              <a:rPr lang="ro-RO" sz="1800" dirty="0">
                <a:solidFill>
                  <a:schemeClr val="tx2">
                    <a:lumMod val="10000"/>
                  </a:schemeClr>
                </a:solidFill>
              </a:rPr>
              <a:t>în sistem</a:t>
            </a:r>
            <a:r>
              <a:rPr lang="ro-RO" sz="1800" dirty="0" smtClean="0">
                <a:solidFill>
                  <a:schemeClr val="tx2">
                    <a:lumMod val="10000"/>
                  </a:schemeClr>
                </a:solidFill>
              </a:rPr>
              <a:t>.</a:t>
            </a:r>
          </a:p>
          <a:p>
            <a:pPr algn="l"/>
            <a:r>
              <a:rPr lang="ro-RO" sz="1800" dirty="0" smtClean="0">
                <a:solidFill>
                  <a:schemeClr val="tx2">
                    <a:lumMod val="10000"/>
                  </a:schemeClr>
                </a:solidFill>
              </a:rPr>
              <a:t>„</a:t>
            </a:r>
            <a:r>
              <a:rPr lang="ro-RO" sz="1800" dirty="0">
                <a:solidFill>
                  <a:schemeClr val="tx2">
                    <a:lumMod val="10000"/>
                  </a:schemeClr>
                </a:solidFill>
              </a:rPr>
              <a:t>Dilema </a:t>
            </a:r>
            <a:r>
              <a:rPr lang="ro-RO" sz="1800" dirty="0" smtClean="0">
                <a:solidFill>
                  <a:schemeClr val="tx2">
                    <a:lumMod val="10000"/>
                  </a:schemeClr>
                </a:solidFill>
              </a:rPr>
              <a:t>securității </a:t>
            </a:r>
            <a:r>
              <a:rPr lang="ro-RO" sz="1800" dirty="0">
                <a:solidFill>
                  <a:schemeClr val="tx2">
                    <a:lumMod val="10000"/>
                  </a:schemeClr>
                </a:solidFill>
              </a:rPr>
              <a:t>se bazează pe neîncrederea şi frica </a:t>
            </a:r>
            <a:r>
              <a:rPr lang="ro-RO" sz="1800" dirty="0" smtClean="0">
                <a:solidFill>
                  <a:schemeClr val="tx2">
                    <a:lumMod val="10000"/>
                  </a:schemeClr>
                </a:solidFill>
              </a:rPr>
              <a:t>resimțite </a:t>
            </a:r>
            <a:r>
              <a:rPr lang="ro-RO" sz="1800" dirty="0">
                <a:solidFill>
                  <a:schemeClr val="tx2">
                    <a:lumMod val="10000"/>
                  </a:schemeClr>
                </a:solidFill>
              </a:rPr>
              <a:t>de state unul </a:t>
            </a:r>
            <a:r>
              <a:rPr lang="ro-RO" sz="1800" dirty="0" smtClean="0">
                <a:solidFill>
                  <a:schemeClr val="tx2">
                    <a:lumMod val="10000"/>
                  </a:schemeClr>
                </a:solidFill>
              </a:rPr>
              <a:t>fată </a:t>
            </a:r>
            <a:r>
              <a:rPr lang="ro-RO" sz="1800" dirty="0">
                <a:solidFill>
                  <a:schemeClr val="tx2">
                    <a:lumMod val="10000"/>
                  </a:schemeClr>
                </a:solidFill>
              </a:rPr>
              <a:t>de altul.</a:t>
            </a:r>
            <a:endParaRPr lang="en-US" sz="1800" dirty="0">
              <a:solidFill>
                <a:schemeClr val="tx2">
                  <a:lumMod val="10000"/>
                </a:schemeClr>
              </a:solidFill>
            </a:endParaRPr>
          </a:p>
          <a:p>
            <a:pPr algn="l"/>
            <a:r>
              <a:rPr lang="ro-RO" sz="1800" dirty="0" smtClean="0">
                <a:solidFill>
                  <a:schemeClr val="tx2">
                    <a:lumMod val="10000"/>
                  </a:schemeClr>
                </a:solidFill>
              </a:rPr>
              <a:t>	Într-un </a:t>
            </a:r>
            <a:r>
              <a:rPr lang="ro-RO" sz="1800" dirty="0">
                <a:solidFill>
                  <a:schemeClr val="tx2">
                    <a:lumMod val="10000"/>
                  </a:schemeClr>
                </a:solidFill>
              </a:rPr>
              <a:t>mediu competitiv şi anarhic, statele nu se pot baza pe bunele </a:t>
            </a:r>
            <a:r>
              <a:rPr lang="ro-RO" sz="1800" dirty="0" smtClean="0">
                <a:solidFill>
                  <a:schemeClr val="tx2">
                    <a:lumMod val="10000"/>
                  </a:schemeClr>
                </a:solidFill>
              </a:rPr>
              <a:t>intenții </a:t>
            </a:r>
            <a:r>
              <a:rPr lang="ro-RO" sz="1800" dirty="0">
                <a:solidFill>
                  <a:schemeClr val="tx2">
                    <a:lumMod val="10000"/>
                  </a:schemeClr>
                </a:solidFill>
              </a:rPr>
              <a:t>ale </a:t>
            </a:r>
            <a:r>
              <a:rPr lang="ro-RO" sz="1800" dirty="0" smtClean="0">
                <a:solidFill>
                  <a:schemeClr val="tx2">
                    <a:lumMod val="10000"/>
                  </a:schemeClr>
                </a:solidFill>
              </a:rPr>
              <a:t>celorlalți. </a:t>
            </a:r>
            <a:r>
              <a:rPr lang="ro-RO" sz="1800" dirty="0">
                <a:solidFill>
                  <a:schemeClr val="tx2">
                    <a:lumMod val="10000"/>
                  </a:schemeClr>
                </a:solidFill>
              </a:rPr>
              <a:t>Creşterea puterii unui alt actor este </a:t>
            </a:r>
            <a:r>
              <a:rPr lang="ro-RO" sz="1800" dirty="0" smtClean="0">
                <a:solidFill>
                  <a:schemeClr val="tx2">
                    <a:lumMod val="10000"/>
                  </a:schemeClr>
                </a:solidFill>
              </a:rPr>
              <a:t>amenințătoare </a:t>
            </a:r>
            <a:r>
              <a:rPr lang="ro-RO" sz="1800" dirty="0">
                <a:solidFill>
                  <a:schemeClr val="tx2">
                    <a:lumMod val="10000"/>
                  </a:schemeClr>
                </a:solidFill>
              </a:rPr>
              <a:t>în sine, astfel încât nu se poate asista pasiv la dezvoltarea sa. </a:t>
            </a:r>
            <a:endParaRPr lang="en-US" sz="1800" dirty="0">
              <a:solidFill>
                <a:schemeClr val="tx2">
                  <a:lumMod val="10000"/>
                </a:schemeClr>
              </a:solidFill>
            </a:endParaRPr>
          </a:p>
          <a:p>
            <a:pPr algn="l"/>
            <a:r>
              <a:rPr lang="ro-RO" sz="1800" dirty="0" smtClean="0">
                <a:solidFill>
                  <a:schemeClr val="tx2">
                    <a:lumMod val="10000"/>
                  </a:schemeClr>
                </a:solidFill>
              </a:rPr>
              <a:t>	Printr-o </a:t>
            </a:r>
            <a:r>
              <a:rPr lang="ro-RO" sz="1800" dirty="0">
                <a:solidFill>
                  <a:schemeClr val="tx2">
                    <a:lumMod val="10000"/>
                  </a:schemeClr>
                </a:solidFill>
              </a:rPr>
              <a:t>logică a </a:t>
            </a:r>
            <a:r>
              <a:rPr lang="ro-RO" sz="1800" dirty="0" smtClean="0">
                <a:solidFill>
                  <a:schemeClr val="tx2">
                    <a:lumMod val="10000"/>
                  </a:schemeClr>
                </a:solidFill>
              </a:rPr>
              <a:t>acțiunii </a:t>
            </a:r>
            <a:r>
              <a:rPr lang="ro-RO" sz="1800" dirty="0">
                <a:solidFill>
                  <a:schemeClr val="tx2">
                    <a:lumMod val="10000"/>
                  </a:schemeClr>
                </a:solidFill>
              </a:rPr>
              <a:t>şi </a:t>
            </a:r>
            <a:r>
              <a:rPr lang="ro-RO" sz="1800" dirty="0" smtClean="0">
                <a:solidFill>
                  <a:schemeClr val="tx2">
                    <a:lumMod val="10000"/>
                  </a:schemeClr>
                </a:solidFill>
              </a:rPr>
              <a:t>reacțiunii, </a:t>
            </a:r>
            <a:r>
              <a:rPr lang="ro-RO" sz="1800" dirty="0">
                <a:solidFill>
                  <a:schemeClr val="tx2">
                    <a:lumMod val="10000"/>
                  </a:schemeClr>
                </a:solidFill>
              </a:rPr>
              <a:t>se </a:t>
            </a:r>
            <a:r>
              <a:rPr lang="ro-RO" sz="1800" dirty="0" smtClean="0">
                <a:solidFill>
                  <a:schemeClr val="tx2">
                    <a:lumMod val="10000"/>
                  </a:schemeClr>
                </a:solidFill>
              </a:rPr>
              <a:t>declanșează </a:t>
            </a:r>
            <a:r>
              <a:rPr lang="ro-RO" sz="1800" dirty="0">
                <a:solidFill>
                  <a:schemeClr val="tx2">
                    <a:lumMod val="10000"/>
                  </a:schemeClr>
                </a:solidFill>
              </a:rPr>
              <a:t>un proces de </a:t>
            </a:r>
            <a:r>
              <a:rPr lang="ro-RO" sz="1800" dirty="0" smtClean="0">
                <a:solidFill>
                  <a:schemeClr val="tx2">
                    <a:lumMod val="10000"/>
                  </a:schemeClr>
                </a:solidFill>
              </a:rPr>
              <a:t>escaladare </a:t>
            </a:r>
            <a:r>
              <a:rPr lang="ro-RO" sz="1800" dirty="0">
                <a:solidFill>
                  <a:schemeClr val="tx2">
                    <a:lumMod val="10000"/>
                  </a:schemeClr>
                </a:solidFill>
              </a:rPr>
              <a:t>a </a:t>
            </a:r>
            <a:r>
              <a:rPr lang="ro-RO" sz="1800" dirty="0" smtClean="0">
                <a:solidFill>
                  <a:schemeClr val="tx2">
                    <a:lumMod val="10000"/>
                  </a:schemeClr>
                </a:solidFill>
              </a:rPr>
              <a:t>insecurității </a:t>
            </a:r>
            <a:r>
              <a:rPr lang="ro-RO" sz="1800" dirty="0">
                <a:solidFill>
                  <a:schemeClr val="tx2">
                    <a:lumMod val="10000"/>
                  </a:schemeClr>
                </a:solidFill>
              </a:rPr>
              <a:t>pentru </a:t>
            </a:r>
            <a:r>
              <a:rPr lang="ro-RO" sz="1800" dirty="0" smtClean="0">
                <a:solidFill>
                  <a:schemeClr val="tx2">
                    <a:lumMod val="10000"/>
                  </a:schemeClr>
                </a:solidFill>
              </a:rPr>
              <a:t>toți participanții </a:t>
            </a:r>
            <a:r>
              <a:rPr lang="ro-RO" sz="1800" dirty="0">
                <a:solidFill>
                  <a:schemeClr val="tx2">
                    <a:lumMod val="10000"/>
                  </a:schemeClr>
                </a:solidFill>
              </a:rPr>
              <a:t>la (sub)sistemul </a:t>
            </a:r>
            <a:r>
              <a:rPr lang="ro-RO" sz="1800" dirty="0" smtClean="0">
                <a:solidFill>
                  <a:schemeClr val="tx2">
                    <a:lumMod val="10000"/>
                  </a:schemeClr>
                </a:solidFill>
              </a:rPr>
              <a:t>internațional”.</a:t>
            </a:r>
            <a:endParaRPr lang="en-US" sz="1800" dirty="0">
              <a:solidFill>
                <a:schemeClr val="tx2">
                  <a:lumMod val="10000"/>
                </a:schemeClr>
              </a:solidFill>
            </a:endParaRPr>
          </a:p>
          <a:p>
            <a:pPr algn="l"/>
            <a:r>
              <a:rPr lang="ro-RO" sz="1800" dirty="0">
                <a:solidFill>
                  <a:schemeClr val="tx2">
                    <a:lumMod val="10000"/>
                  </a:schemeClr>
                </a:solidFill>
              </a:rPr>
              <a:t>	</a:t>
            </a:r>
          </a:p>
          <a:p>
            <a:pPr algn="l"/>
            <a:endParaRPr lang="ro-RO" sz="2000" dirty="0">
              <a:solidFill>
                <a:schemeClr val="tx2">
                  <a:lumMod val="10000"/>
                </a:schemeClr>
              </a:solidFill>
            </a:endParaRPr>
          </a:p>
        </p:txBody>
      </p:sp>
    </p:spTree>
    <p:extLst>
      <p:ext uri="{BB962C8B-B14F-4D97-AF65-F5344CB8AC3E}">
        <p14:creationId xmlns:p14="http://schemas.microsoft.com/office/powerpoint/2010/main" val="52799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381000" y="457200"/>
            <a:ext cx="8382000" cy="5867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sz="2500" dirty="0" smtClean="0">
                <a:solidFill>
                  <a:schemeClr val="tx2">
                    <a:lumMod val="10000"/>
                  </a:schemeClr>
                </a:solidFill>
              </a:rPr>
              <a:t>	</a:t>
            </a:r>
            <a:r>
              <a:rPr lang="ro-RO" sz="2500" dirty="0">
                <a:solidFill>
                  <a:schemeClr val="tx2">
                    <a:lumMod val="10000"/>
                  </a:schemeClr>
                </a:solidFill>
              </a:rPr>
              <a:t>Astfel, </a:t>
            </a:r>
            <a:r>
              <a:rPr lang="ro-RO" sz="2500" b="1" dirty="0">
                <a:solidFill>
                  <a:schemeClr val="tx2">
                    <a:lumMod val="10000"/>
                  </a:schemeClr>
                </a:solidFill>
              </a:rPr>
              <a:t>securitatea prin cooperare</a:t>
            </a:r>
            <a:r>
              <a:rPr lang="ro-RO" sz="2500" dirty="0">
                <a:solidFill>
                  <a:schemeClr val="tx2">
                    <a:lumMod val="10000"/>
                  </a:schemeClr>
                </a:solidFill>
              </a:rPr>
              <a:t> duce la concepţia liberală a „securităţii colective”, ceea ce înseamnă găsirea acelui mecanism al „balanţei de putere”. O astfel de concepţie, respinge politica de formare a taberelor şi pune accentul pe negocierile bi- şi multilaterale, ce au ca scop căutarea comună a soluţiilor (construirea unui „regim de securitate)”.</a:t>
            </a:r>
            <a:endParaRPr lang="ru-RU" sz="2500" dirty="0">
              <a:solidFill>
                <a:schemeClr val="tx2">
                  <a:lumMod val="10000"/>
                </a:schemeClr>
              </a:solidFill>
            </a:endParaRPr>
          </a:p>
          <a:p>
            <a:pPr algn="l"/>
            <a:endParaRPr lang="en-US" sz="2500" dirty="0" smtClean="0">
              <a:solidFill>
                <a:schemeClr val="tx2">
                  <a:lumMod val="10000"/>
                </a:schemeClr>
              </a:solidFill>
            </a:endParaRPr>
          </a:p>
          <a:p>
            <a:pPr algn="l"/>
            <a:r>
              <a:rPr lang="en-US" sz="2500" dirty="0">
                <a:solidFill>
                  <a:schemeClr val="tx2">
                    <a:lumMod val="10000"/>
                  </a:schemeClr>
                </a:solidFill>
              </a:rPr>
              <a:t>	</a:t>
            </a:r>
            <a:r>
              <a:rPr lang="ro-RO" sz="2500" dirty="0" smtClean="0">
                <a:solidFill>
                  <a:schemeClr val="tx2">
                    <a:lumMod val="10000"/>
                  </a:schemeClr>
                </a:solidFill>
              </a:rPr>
              <a:t>Principalii </a:t>
            </a:r>
            <a:r>
              <a:rPr lang="ro-RO" sz="2500" dirty="0">
                <a:solidFill>
                  <a:schemeClr val="tx2">
                    <a:lumMod val="10000"/>
                  </a:schemeClr>
                </a:solidFill>
              </a:rPr>
              <a:t>factori care influenteaza securitatea </a:t>
            </a:r>
            <a:r>
              <a:rPr lang="ro-RO" sz="2500" dirty="0" smtClean="0">
                <a:solidFill>
                  <a:schemeClr val="tx2">
                    <a:lumMod val="10000"/>
                  </a:schemeClr>
                </a:solidFill>
              </a:rPr>
              <a:t>și </a:t>
            </a:r>
            <a:r>
              <a:rPr lang="ro-RO" sz="2500" dirty="0">
                <a:solidFill>
                  <a:schemeClr val="tx2">
                    <a:lumMod val="10000"/>
                  </a:schemeClr>
                </a:solidFill>
              </a:rPr>
              <a:t>apararea </a:t>
            </a:r>
            <a:r>
              <a:rPr lang="ro-RO" sz="2500" dirty="0" smtClean="0">
                <a:solidFill>
                  <a:schemeClr val="tx2">
                    <a:lumMod val="10000"/>
                  </a:schemeClr>
                </a:solidFill>
              </a:rPr>
              <a:t>naționala </a:t>
            </a:r>
            <a:r>
              <a:rPr lang="ro-RO" sz="2500" dirty="0">
                <a:solidFill>
                  <a:schemeClr val="tx2">
                    <a:lumMod val="10000"/>
                  </a:schemeClr>
                </a:solidFill>
              </a:rPr>
              <a:t>ș</a:t>
            </a:r>
            <a:r>
              <a:rPr lang="ro-RO" sz="2500" dirty="0" smtClean="0">
                <a:solidFill>
                  <a:schemeClr val="tx2">
                    <a:lumMod val="10000"/>
                  </a:schemeClr>
                </a:solidFill>
              </a:rPr>
              <a:t>i colectivă </a:t>
            </a:r>
            <a:r>
              <a:rPr lang="ro-RO" sz="2500" dirty="0">
                <a:solidFill>
                  <a:schemeClr val="tx2">
                    <a:lumMod val="10000"/>
                  </a:schemeClr>
                </a:solidFill>
              </a:rPr>
              <a:t>sunt amenințări precum: terorismul, proliferarea armelor de distrugere în masa, a crimei organizate </a:t>
            </a:r>
            <a:r>
              <a:rPr lang="ro-RO" sz="2500" dirty="0" smtClean="0">
                <a:solidFill>
                  <a:schemeClr val="tx2">
                    <a:lumMod val="10000"/>
                  </a:schemeClr>
                </a:solidFill>
              </a:rPr>
              <a:t>și </a:t>
            </a:r>
            <a:r>
              <a:rPr lang="ro-RO" sz="2500" dirty="0">
                <a:solidFill>
                  <a:schemeClr val="tx2">
                    <a:lumMod val="10000"/>
                  </a:schemeClr>
                </a:solidFill>
              </a:rPr>
              <a:t>conflictelor regionale.</a:t>
            </a:r>
            <a:endParaRPr lang="ru-RU" sz="2500" dirty="0">
              <a:solidFill>
                <a:schemeClr val="tx2">
                  <a:lumMod val="10000"/>
                </a:schemeClr>
              </a:solidFill>
            </a:endParaRPr>
          </a:p>
          <a:p>
            <a:pPr lvl="0" algn="l"/>
            <a:r>
              <a:rPr lang="ro-RO" sz="2500" dirty="0" smtClean="0">
                <a:solidFill>
                  <a:schemeClr val="tx2">
                    <a:lumMod val="10000"/>
                  </a:schemeClr>
                </a:solidFill>
                <a:cs typeface="Times New Roman" pitchFamily="18" charset="0"/>
              </a:rPr>
              <a:t>	</a:t>
            </a:r>
          </a:p>
          <a:p>
            <a:pPr marL="182880" algn="l">
              <a:spcBef>
                <a:spcPts val="0"/>
              </a:spcBef>
            </a:pPr>
            <a:endParaRPr lang="ro-RO" sz="25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2696276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533400" y="152400"/>
            <a:ext cx="8077200" cy="1066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marL="182880">
              <a:spcBef>
                <a:spcPts val="0"/>
              </a:spcBef>
            </a:pPr>
            <a:r>
              <a:rPr lang="ro-RO" sz="2000" dirty="0" smtClean="0">
                <a:solidFill>
                  <a:schemeClr val="tx2">
                    <a:lumMod val="10000"/>
                  </a:schemeClr>
                </a:solidFill>
              </a:rPr>
              <a:t>Binomul </a:t>
            </a:r>
            <a:r>
              <a:rPr lang="ro-RO" sz="2000" dirty="0">
                <a:solidFill>
                  <a:schemeClr val="tx2">
                    <a:lumMod val="10000"/>
                  </a:schemeClr>
                </a:solidFill>
              </a:rPr>
              <a:t>„securitate naţională” </a:t>
            </a:r>
            <a:r>
              <a:rPr lang="ro-RO" sz="2000" dirty="0" smtClean="0">
                <a:solidFill>
                  <a:schemeClr val="tx2">
                    <a:lumMod val="10000"/>
                  </a:schemeClr>
                </a:solidFill>
              </a:rPr>
              <a:t>–</a:t>
            </a:r>
          </a:p>
          <a:p>
            <a:pPr marL="182880" algn="l">
              <a:spcBef>
                <a:spcPts val="0"/>
              </a:spcBef>
            </a:pPr>
            <a:r>
              <a:rPr lang="ro-RO" sz="2000" dirty="0" smtClean="0">
                <a:solidFill>
                  <a:schemeClr val="tx2">
                    <a:lumMod val="10000"/>
                  </a:schemeClr>
                </a:solidFill>
              </a:rPr>
              <a:t> </a:t>
            </a:r>
            <a:r>
              <a:rPr lang="ro-RO" sz="2000" dirty="0">
                <a:solidFill>
                  <a:schemeClr val="tx2">
                    <a:lumMod val="10000"/>
                  </a:schemeClr>
                </a:solidFill>
              </a:rPr>
              <a:t>semnifică „starea generalizată de linişte şi încredere că existenţa unei naţiuni este în afară de orice pericol</a:t>
            </a:r>
            <a:r>
              <a:rPr lang="ro-RO" sz="2000" dirty="0" smtClean="0">
                <a:solidFill>
                  <a:schemeClr val="tx2">
                    <a:lumMod val="10000"/>
                  </a:schemeClr>
                </a:solidFill>
              </a:rPr>
              <a:t>”</a:t>
            </a:r>
            <a:r>
              <a:rPr lang="ro-RO" sz="2000" dirty="0" smtClean="0">
                <a:solidFill>
                  <a:schemeClr val="tx2">
                    <a:lumMod val="10000"/>
                  </a:schemeClr>
                </a:solidFill>
                <a:cs typeface="Times New Roman" pitchFamily="18" charset="0"/>
              </a:rPr>
              <a:t> 	</a:t>
            </a:r>
          </a:p>
          <a:p>
            <a:pPr marL="182880" algn="l">
              <a:spcBef>
                <a:spcPts val="0"/>
              </a:spcBef>
            </a:pPr>
            <a:endParaRPr lang="ro-RO" sz="2000" dirty="0">
              <a:solidFill>
                <a:schemeClr val="tx2">
                  <a:lumMod val="10000"/>
                </a:schemeClr>
              </a:solidFill>
              <a:cs typeface="Times New Roman" pitchFamily="18" charset="0"/>
            </a:endParaRPr>
          </a:p>
        </p:txBody>
      </p:sp>
      <p:graphicFrame>
        <p:nvGraphicFramePr>
          <p:cNvPr id="2" name="Схема 1"/>
          <p:cNvGraphicFramePr/>
          <p:nvPr>
            <p:extLst>
              <p:ext uri="{D42A27DB-BD31-4B8C-83A1-F6EECF244321}">
                <p14:modId xmlns:p14="http://schemas.microsoft.com/office/powerpoint/2010/main" val="3169356606"/>
              </p:ext>
            </p:extLst>
          </p:nvPr>
        </p:nvGraphicFramePr>
        <p:xfrm>
          <a:off x="152400" y="1371600"/>
          <a:ext cx="8839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Схема 11"/>
          <p:cNvGraphicFramePr/>
          <p:nvPr>
            <p:extLst>
              <p:ext uri="{D42A27DB-BD31-4B8C-83A1-F6EECF244321}">
                <p14:modId xmlns:p14="http://schemas.microsoft.com/office/powerpoint/2010/main" val="1965420292"/>
              </p:ext>
            </p:extLst>
          </p:nvPr>
        </p:nvGraphicFramePr>
        <p:xfrm>
          <a:off x="152400" y="152400"/>
          <a:ext cx="8839200" cy="281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Схема 12"/>
          <p:cNvGraphicFramePr/>
          <p:nvPr>
            <p:extLst>
              <p:ext uri="{D42A27DB-BD31-4B8C-83A1-F6EECF244321}">
                <p14:modId xmlns:p14="http://schemas.microsoft.com/office/powerpoint/2010/main" val="906344559"/>
              </p:ext>
            </p:extLst>
          </p:nvPr>
        </p:nvGraphicFramePr>
        <p:xfrm>
          <a:off x="381000" y="3124200"/>
          <a:ext cx="8534400" cy="360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03544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575911098"/>
              </p:ext>
            </p:extLst>
          </p:nvPr>
        </p:nvGraphicFramePr>
        <p:xfrm>
          <a:off x="381000" y="152400"/>
          <a:ext cx="8305800" cy="190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btitle 2"/>
          <p:cNvSpPr>
            <a:spLocks noGrp="1"/>
          </p:cNvSpPr>
          <p:nvPr>
            <p:ph type="subTitle" idx="1"/>
          </p:nvPr>
        </p:nvSpPr>
        <p:spPr>
          <a:xfrm>
            <a:off x="381000" y="1676400"/>
            <a:ext cx="8686800" cy="5029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800" dirty="0" smtClean="0">
                <a:solidFill>
                  <a:schemeClr val="tx2">
                    <a:lumMod val="10000"/>
                  </a:schemeClr>
                </a:solidFill>
              </a:rPr>
              <a:t>	</a:t>
            </a:r>
            <a:r>
              <a:rPr lang="ro-RO" sz="1800" dirty="0">
                <a:solidFill>
                  <a:schemeClr val="tx2">
                    <a:lumMod val="10000"/>
                  </a:schemeClr>
                </a:solidFill>
              </a:rPr>
              <a:t>Aceste două curente majore se aflau într-o continuă interacțiune.</a:t>
            </a:r>
            <a:r>
              <a:rPr lang="en-US" sz="1800" dirty="0">
                <a:solidFill>
                  <a:schemeClr val="tx2">
                    <a:lumMod val="10000"/>
                  </a:schemeClr>
                </a:solidFill>
              </a:rPr>
              <a:t>	</a:t>
            </a:r>
            <a:endParaRPr lang="ro-RO" sz="1800" dirty="0">
              <a:solidFill>
                <a:schemeClr val="tx2">
                  <a:lumMod val="10000"/>
                </a:schemeClr>
              </a:solidFill>
            </a:endParaRPr>
          </a:p>
          <a:p>
            <a:pPr algn="l">
              <a:spcBef>
                <a:spcPts val="0"/>
              </a:spcBef>
            </a:pPr>
            <a:r>
              <a:rPr lang="ro-RO" sz="1800" dirty="0" smtClean="0">
                <a:solidFill>
                  <a:schemeClr val="tx2">
                    <a:lumMod val="10000"/>
                  </a:schemeClr>
                </a:solidFill>
              </a:rPr>
              <a:t>	Odată </a:t>
            </a:r>
            <a:r>
              <a:rPr lang="ro-RO" sz="1800" dirty="0">
                <a:solidFill>
                  <a:schemeClr val="tx2">
                    <a:lumMod val="10000"/>
                  </a:schemeClr>
                </a:solidFill>
              </a:rPr>
              <a:t>cu sfârşitul Războiului Rece, ambele curente au suferit schimbări importante, fiind tot mai mult legate de conceptul de securitate umană.</a:t>
            </a:r>
            <a:endParaRPr lang="ru-RU" sz="1800" dirty="0">
              <a:solidFill>
                <a:schemeClr val="tx2">
                  <a:lumMod val="10000"/>
                </a:schemeClr>
              </a:solidFill>
            </a:endParaRPr>
          </a:p>
          <a:p>
            <a:pPr algn="l">
              <a:spcBef>
                <a:spcPts val="0"/>
              </a:spcBef>
            </a:pPr>
            <a:r>
              <a:rPr lang="ro-RO" sz="1800" dirty="0" smtClean="0">
                <a:solidFill>
                  <a:schemeClr val="tx2">
                    <a:lumMod val="10000"/>
                  </a:schemeClr>
                </a:solidFill>
              </a:rPr>
              <a:t>	Securitatea </a:t>
            </a:r>
            <a:r>
              <a:rPr lang="ro-RO" sz="1800" dirty="0">
                <a:solidFill>
                  <a:schemeClr val="tx2">
                    <a:lumMod val="10000"/>
                  </a:schemeClr>
                </a:solidFill>
              </a:rPr>
              <a:t>umană a prins formă, pentru prima oară, când a fost definită în cadrul „Raportului pentru Dezvoltare Umană” din 1994 ce aparţinea Programului Naţiunilor Unite pentru Dezvoltare (United Nations Development Program – UNDP). Conform raportului, conceptul de securitate era folosit într-o manieră prea îngustă, acesta reprezentând doar securitatea graniţelor în faţa agresiunilor externe sau apărarea intereselor Internationale ale statului, fiind ignorate nevoile zilnice ale individului.</a:t>
            </a:r>
            <a:endParaRPr lang="ru-RU" sz="1800" dirty="0">
              <a:solidFill>
                <a:schemeClr val="tx2">
                  <a:lumMod val="10000"/>
                </a:schemeClr>
              </a:solidFill>
            </a:endParaRPr>
          </a:p>
          <a:p>
            <a:pPr algn="l">
              <a:spcBef>
                <a:spcPts val="0"/>
              </a:spcBef>
            </a:pPr>
            <a:r>
              <a:rPr lang="ro-RO" sz="1800" dirty="0" smtClean="0">
                <a:solidFill>
                  <a:schemeClr val="tx2">
                    <a:lumMod val="10000"/>
                  </a:schemeClr>
                </a:solidFill>
              </a:rPr>
              <a:t>	Deși </a:t>
            </a:r>
            <a:r>
              <a:rPr lang="ro-RO" sz="1800" dirty="0">
                <a:solidFill>
                  <a:schemeClr val="tx2">
                    <a:lumMod val="10000"/>
                  </a:schemeClr>
                </a:solidFill>
              </a:rPr>
              <a:t>a rămas un subiect controversat, „securitatea umană” a devenit baza pentru toate modelele viitoare de securitate. Astfel, „noua securitate” pune pe planul principal individul, în contrast cu vechile strategii de securitate, care erau centrate pe securitatea statului.</a:t>
            </a:r>
            <a:endParaRPr lang="ru-RU" sz="1800" dirty="0">
              <a:solidFill>
                <a:schemeClr val="tx2">
                  <a:lumMod val="10000"/>
                </a:schemeClr>
              </a:solidFill>
            </a:endParaRPr>
          </a:p>
          <a:p>
            <a:pPr algn="l">
              <a:spcBef>
                <a:spcPts val="0"/>
              </a:spcBef>
            </a:pPr>
            <a:r>
              <a:rPr lang="ro-RO" sz="1800" dirty="0" smtClean="0">
                <a:solidFill>
                  <a:schemeClr val="tx2">
                    <a:lumMod val="10000"/>
                  </a:schemeClr>
                </a:solidFill>
              </a:rPr>
              <a:t>	Toate </a:t>
            </a:r>
            <a:r>
              <a:rPr lang="ro-RO" sz="1800" dirty="0">
                <a:solidFill>
                  <a:schemeClr val="tx2">
                    <a:lumMod val="10000"/>
                  </a:schemeClr>
                </a:solidFill>
              </a:rPr>
              <a:t>aceste dezvoltări au permis analiştilor şi factorilor de decizie din multe state dezvoltate să lanseze programe internaţionale care aveau la bază individul, nu statul. </a:t>
            </a:r>
            <a:endParaRPr lang="ru-RU" sz="1800" dirty="0">
              <a:solidFill>
                <a:schemeClr val="tx2">
                  <a:lumMod val="10000"/>
                </a:schemeClr>
              </a:solidFill>
            </a:endParaRPr>
          </a:p>
          <a:p>
            <a:pPr lvl="0" algn="l">
              <a:spcBef>
                <a:spcPts val="0"/>
              </a:spcBef>
            </a:pPr>
            <a:r>
              <a:rPr lang="ro-RO" sz="1800" dirty="0" smtClean="0">
                <a:solidFill>
                  <a:schemeClr val="tx2">
                    <a:lumMod val="10000"/>
                  </a:schemeClr>
                </a:solidFill>
                <a:cs typeface="Times New Roman" pitchFamily="18" charset="0"/>
              </a:rPr>
              <a:t>	</a:t>
            </a:r>
          </a:p>
          <a:p>
            <a:pPr marL="182880" algn="l">
              <a:spcBef>
                <a:spcPts val="0"/>
              </a:spcBef>
            </a:pPr>
            <a:endParaRPr lang="ro-RO" sz="18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97686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76200"/>
            <a:ext cx="8686800" cy="1981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en-US" sz="1800" dirty="0" smtClean="0">
                <a:solidFill>
                  <a:schemeClr val="tx2">
                    <a:lumMod val="10000"/>
                  </a:schemeClr>
                </a:solidFill>
              </a:rPr>
              <a:t>	</a:t>
            </a:r>
            <a:r>
              <a:rPr lang="ro-RO" sz="1800" dirty="0">
                <a:solidFill>
                  <a:schemeClr val="tx2">
                    <a:lumMod val="10000"/>
                  </a:schemeClr>
                </a:solidFill>
              </a:rPr>
              <a:t>Aceste înţelesuri asumate permit înţelegerea că securitatea nu este doar apanajul domeniului militar ci priveşte şi alte vulnerabilităţi extreme cum sunt, spre exemplu, dezastrele naturale. De asemenea, dezvoltarea nu înseamnă numai standard de viaţă din ce în ce mai ridicat ci şi sentimental de confort psihic care ţine de dezvoltarea spirituală a individului şi de relaţionarea sa cu lumea pe care o compune şi în care este inclus (cât de sigur e pe stradă, cât de mult este implicat în luarea deciziilor, etc). </a:t>
            </a:r>
            <a:r>
              <a:rPr lang="ro-RO" sz="1800" dirty="0" smtClean="0">
                <a:solidFill>
                  <a:schemeClr val="tx2">
                    <a:lumMod val="10000"/>
                  </a:schemeClr>
                </a:solidFill>
                <a:cs typeface="Times New Roman" pitchFamily="18" charset="0"/>
              </a:rPr>
              <a:t>	</a:t>
            </a:r>
          </a:p>
          <a:p>
            <a:pPr marL="182880" algn="l">
              <a:spcBef>
                <a:spcPts val="0"/>
              </a:spcBef>
            </a:pPr>
            <a:endParaRPr lang="ro-RO" sz="1800" dirty="0">
              <a:solidFill>
                <a:schemeClr val="tx2">
                  <a:lumMod val="10000"/>
                </a:schemeClr>
              </a:solidFill>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78723154"/>
              </p:ext>
            </p:extLst>
          </p:nvPr>
        </p:nvGraphicFramePr>
        <p:xfrm>
          <a:off x="152400" y="2209800"/>
          <a:ext cx="8839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896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400" dirty="0" smtClean="0">
                <a:solidFill>
                  <a:schemeClr val="accent1">
                    <a:lumMod val="50000"/>
                  </a:schemeClr>
                </a:solidFill>
                <a:cs typeface="Times New Roman" pitchFamily="18" charset="0"/>
              </a:rPr>
              <a:t>	</a:t>
            </a:r>
            <a:r>
              <a:rPr lang="ro-RO" sz="2400" dirty="0">
                <a:solidFill>
                  <a:schemeClr val="accent1">
                    <a:lumMod val="50000"/>
                  </a:schemeClr>
                </a:solidFill>
              </a:rPr>
              <a:t> Singura sursă de legitimare a unui stat este capacitatea de a proteja şi menţine drepturile cetăţenilor săi şi de a le asigura mediul prielnic satisfacerii tuturor nevoilor. De altfel, piramida trebuinţelor formulată de Abraham Maslow plasează nevoia de securitate pe al doilea nivel de importanţă imediat după nevoile fiziologice. </a:t>
            </a:r>
            <a:r>
              <a:rPr lang="ro-RO" sz="2400" dirty="0" smtClean="0">
                <a:solidFill>
                  <a:schemeClr val="accent1">
                    <a:lumMod val="50000"/>
                  </a:schemeClr>
                </a:solidFill>
              </a:rPr>
              <a:t>	</a:t>
            </a:r>
            <a:endParaRPr lang="en-US" sz="2400" dirty="0" smtClean="0">
              <a:solidFill>
                <a:schemeClr val="accent1">
                  <a:lumMod val="50000"/>
                </a:schemeClr>
              </a:solidFill>
              <a:cs typeface="Times New Roman" pitchFamily="18" charset="0"/>
            </a:endParaRPr>
          </a:p>
          <a:p>
            <a:pPr algn="l">
              <a:spcBef>
                <a:spcPts val="0"/>
              </a:spcBef>
            </a:pPr>
            <a:endParaRPr lang="en-US" sz="2400" dirty="0">
              <a:solidFill>
                <a:schemeClr val="accent1">
                  <a:lumMod val="50000"/>
                </a:schemeClr>
              </a:solidFill>
              <a:cs typeface="Times New Roman" pitchFamily="18" charset="0"/>
            </a:endParaRPr>
          </a:p>
        </p:txBody>
      </p:sp>
      <p:graphicFrame>
        <p:nvGraphicFramePr>
          <p:cNvPr id="4" name="Схема 1"/>
          <p:cNvGraphicFramePr/>
          <p:nvPr>
            <p:extLst>
              <p:ext uri="{D42A27DB-BD31-4B8C-83A1-F6EECF244321}">
                <p14:modId xmlns:p14="http://schemas.microsoft.com/office/powerpoint/2010/main" val="3313323138"/>
              </p:ext>
            </p:extLst>
          </p:nvPr>
        </p:nvGraphicFramePr>
        <p:xfrm>
          <a:off x="1752600" y="2743200"/>
          <a:ext cx="54864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067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76200"/>
            <a:ext cx="8686800" cy="1219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800" dirty="0" smtClean="0">
                <a:solidFill>
                  <a:schemeClr val="tx2">
                    <a:lumMod val="10000"/>
                  </a:schemeClr>
                </a:solidFill>
              </a:rPr>
              <a:t>	</a:t>
            </a:r>
            <a:r>
              <a:rPr lang="en-US" sz="1800" dirty="0" smtClean="0">
                <a:solidFill>
                  <a:schemeClr val="tx2">
                    <a:lumMod val="10000"/>
                  </a:schemeClr>
                </a:solidFill>
              </a:rPr>
              <a:t>                      </a:t>
            </a:r>
            <a:r>
              <a:rPr lang="ro-RO" sz="1800" b="1" dirty="0" smtClean="0">
                <a:solidFill>
                  <a:schemeClr val="tx2">
                    <a:lumMod val="10000"/>
                  </a:schemeClr>
                </a:solidFill>
              </a:rPr>
              <a:t>Teoria ,,păcii democratice’’</a:t>
            </a:r>
            <a:endParaRPr lang="ro-RO" sz="1800" dirty="0" smtClean="0">
              <a:solidFill>
                <a:schemeClr val="tx2">
                  <a:lumMod val="10000"/>
                </a:schemeClr>
              </a:solidFill>
            </a:endParaRPr>
          </a:p>
          <a:p>
            <a:pPr algn="l">
              <a:spcBef>
                <a:spcPts val="0"/>
              </a:spcBef>
            </a:pPr>
            <a:r>
              <a:rPr lang="en-US" sz="1800" dirty="0" smtClean="0">
                <a:solidFill>
                  <a:schemeClr val="tx2">
                    <a:lumMod val="10000"/>
                  </a:schemeClr>
                </a:solidFill>
              </a:rPr>
              <a:t>	</a:t>
            </a:r>
            <a:r>
              <a:rPr lang="ro-RO" sz="1800" dirty="0" smtClean="0">
                <a:solidFill>
                  <a:schemeClr val="tx2">
                    <a:lumMod val="10000"/>
                  </a:schemeClr>
                </a:solidFill>
              </a:rPr>
              <a:t>În viziunea lui Doyle, “pacea democratică” este calea pentru rezolvarea diferendelor si menţinerea păcii, deoarece relaţia dintre state se bazează pe încredere, spre deosebire de statele nedemocratice.</a:t>
            </a:r>
          </a:p>
          <a:p>
            <a:pPr algn="l">
              <a:spcBef>
                <a:spcPts val="0"/>
              </a:spcBef>
            </a:pPr>
            <a:r>
              <a:rPr lang="ro-RO" sz="1800" dirty="0" smtClean="0">
                <a:solidFill>
                  <a:schemeClr val="tx2">
                    <a:lumMod val="10000"/>
                  </a:schemeClr>
                </a:solidFill>
                <a:cs typeface="Times New Roman" pitchFamily="18" charset="0"/>
              </a:rPr>
              <a:t>	</a:t>
            </a:r>
          </a:p>
          <a:p>
            <a:pPr marL="182880" algn="l">
              <a:spcBef>
                <a:spcPts val="0"/>
              </a:spcBef>
            </a:pPr>
            <a:endParaRPr lang="ro-RO" sz="1800" dirty="0">
              <a:solidFill>
                <a:schemeClr val="tx2">
                  <a:lumMod val="10000"/>
                </a:schemeClr>
              </a:solidFill>
              <a:cs typeface="Times New Roman" pitchFamily="18" charset="0"/>
            </a:endParaRPr>
          </a:p>
        </p:txBody>
      </p:sp>
      <p:graphicFrame>
        <p:nvGraphicFramePr>
          <p:cNvPr id="6" name="Diagram 5"/>
          <p:cNvGraphicFramePr/>
          <p:nvPr>
            <p:extLst>
              <p:ext uri="{D42A27DB-BD31-4B8C-83A1-F6EECF244321}">
                <p14:modId xmlns:p14="http://schemas.microsoft.com/office/powerpoint/2010/main" val="2981798935"/>
              </p:ext>
            </p:extLst>
          </p:nvPr>
        </p:nvGraphicFramePr>
        <p:xfrm>
          <a:off x="152400" y="1219200"/>
          <a:ext cx="88392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ubtitle 2"/>
          <p:cNvSpPr txBox="1">
            <a:spLocks/>
          </p:cNvSpPr>
          <p:nvPr/>
        </p:nvSpPr>
        <p:spPr>
          <a:xfrm>
            <a:off x="327378" y="4978400"/>
            <a:ext cx="8686800" cy="18034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1800" dirty="0" smtClean="0">
                <a:solidFill>
                  <a:schemeClr val="tx2">
                    <a:lumMod val="10000"/>
                  </a:schemeClr>
                </a:solidFill>
              </a:rPr>
              <a:t>	În teorie, democraţia duce la creşterea economică prin interdependenţa economică ce se crează între </a:t>
            </a:r>
            <a:r>
              <a:rPr lang="ro-RO" sz="1800" smtClean="0">
                <a:solidFill>
                  <a:schemeClr val="tx2">
                    <a:lumMod val="10000"/>
                  </a:schemeClr>
                </a:solidFill>
              </a:rPr>
              <a:t>democraţii, </a:t>
            </a:r>
            <a:r>
              <a:rPr lang="ro-RO" sz="1800" dirty="0" smtClean="0">
                <a:solidFill>
                  <a:schemeClr val="tx2">
                    <a:lumMod val="10000"/>
                  </a:schemeClr>
                </a:solidFill>
              </a:rPr>
              <a:t>iar creşterea economică duce la democraţie, libertatea economică fiind important pentru pace.</a:t>
            </a:r>
          </a:p>
          <a:p>
            <a:pPr algn="l">
              <a:spcBef>
                <a:spcPts val="0"/>
              </a:spcBef>
            </a:pPr>
            <a:r>
              <a:rPr lang="ro-RO" sz="1800" dirty="0" smtClean="0">
                <a:solidFill>
                  <a:schemeClr val="tx2">
                    <a:lumMod val="10000"/>
                  </a:schemeClr>
                </a:solidFill>
              </a:rPr>
              <a:t>Teoria păcii democratice este preluată de curentul liberalismului, care suferă și acesta modificări de-a lungul timpului.</a:t>
            </a:r>
            <a:r>
              <a:rPr lang="ro-RO" sz="1800" dirty="0" smtClean="0">
                <a:solidFill>
                  <a:schemeClr val="tx2">
                    <a:lumMod val="10000"/>
                  </a:schemeClr>
                </a:solidFill>
                <a:cs typeface="Times New Roman" pitchFamily="18" charset="0"/>
              </a:rPr>
              <a:t>	</a:t>
            </a:r>
          </a:p>
          <a:p>
            <a:pPr marL="182880" algn="l">
              <a:spcBef>
                <a:spcPts val="0"/>
              </a:spcBef>
            </a:pPr>
            <a:endParaRPr lang="ro-RO" sz="1800" dirty="0">
              <a:solidFill>
                <a:schemeClr val="tx2">
                  <a:lumMod val="10000"/>
                </a:schemeClr>
              </a:solidFill>
              <a:cs typeface="Times New Roman" pitchFamily="18" charset="0"/>
            </a:endParaRPr>
          </a:p>
        </p:txBody>
      </p:sp>
    </p:spTree>
    <p:extLst>
      <p:ext uri="{BB962C8B-B14F-4D97-AF65-F5344CB8AC3E}">
        <p14:creationId xmlns:p14="http://schemas.microsoft.com/office/powerpoint/2010/main" val="4057133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endParaRPr lang="ro-RO" sz="2400" dirty="0" smtClean="0">
              <a:solidFill>
                <a:schemeClr val="bg1"/>
              </a:solidFill>
            </a:endParaRPr>
          </a:p>
          <a:p>
            <a:pPr lvl="0" fontAlgn="base"/>
            <a:r>
              <a:rPr lang="ro-RO" sz="2400" dirty="0" smtClean="0">
                <a:solidFill>
                  <a:schemeClr val="bg1"/>
                </a:solidFill>
              </a:rPr>
              <a:t>Definiți originea și evoluția conceptului de securitate.</a:t>
            </a:r>
          </a:p>
          <a:p>
            <a:pPr lvl="0" fontAlgn="base"/>
            <a:r>
              <a:rPr lang="ro-RO" sz="2400" dirty="0" smtClean="0">
                <a:solidFill>
                  <a:schemeClr val="bg1"/>
                </a:solidFill>
              </a:rPr>
              <a:t>Estimați conceptul de securitate şi elementele sale componente.</a:t>
            </a:r>
          </a:p>
          <a:p>
            <a:pPr lvl="0" fontAlgn="base"/>
            <a:r>
              <a:rPr lang="ro-RO" sz="2400" dirty="0" smtClean="0">
                <a:solidFill>
                  <a:schemeClr val="bg1"/>
                </a:solidFill>
              </a:rPr>
              <a:t>Recunoașteți importanța anticipării și prevenirii amenințărilor/problemelor de securitate la nivel internațional.</a:t>
            </a:r>
          </a:p>
          <a:p>
            <a:pPr lvl="0" fontAlgn="base"/>
            <a:r>
              <a:rPr lang="ro-RO" sz="2400" dirty="0" smtClean="0">
                <a:solidFill>
                  <a:schemeClr val="bg1"/>
                </a:solidFill>
              </a:rPr>
              <a:t>Demonstrați importanța necesității proiectării şi realizării unui sistem de securitate și apărare viabil, eficient şi adaptat situației actuale la nivel internațional întru anticiparea şi prevenirea amenințărilor majore de securitate.   </a:t>
            </a:r>
          </a:p>
          <a:p>
            <a:pPr lvl="0" fontAlgn="base"/>
            <a:r>
              <a:rPr lang="ro-RO" sz="2400" dirty="0" smtClean="0">
                <a:solidFill>
                  <a:schemeClr val="bg1"/>
                </a:solidFill>
              </a:rPr>
              <a:t>Evaluați crearea sistemelor autonome de securitate regionale şi sub-regionale.</a:t>
            </a:r>
          </a:p>
          <a:p>
            <a:pPr marL="0" lvl="0" indent="0" fontAlgn="base">
              <a:buNone/>
            </a:pPr>
            <a:endParaRPr lang="ro-RO" sz="2400" dirty="0" smtClean="0">
              <a:solidFill>
                <a:schemeClr val="bg1"/>
              </a:solidFill>
            </a:endParaRPr>
          </a:p>
          <a:p>
            <a:pPr marL="0" lvl="0" indent="0">
              <a:buNone/>
            </a:pPr>
            <a:endParaRPr lang="en-US" sz="2400" dirty="0">
              <a:solidFill>
                <a:schemeClr val="bg1"/>
              </a:solidFill>
            </a:endParaRPr>
          </a:p>
          <a:p>
            <a:pPr lvl="0"/>
            <a:endParaRPr lang="en-US" sz="2400" dirty="0">
              <a:solidFill>
                <a:schemeClr val="bg1"/>
              </a:solidFill>
            </a:endParaRPr>
          </a:p>
        </p:txBody>
      </p:sp>
      <p:sp>
        <p:nvSpPr>
          <p:cNvPr id="3" name="Title 2"/>
          <p:cNvSpPr>
            <a:spLocks noGrp="1"/>
          </p:cNvSpPr>
          <p:nvPr>
            <p:ph type="title"/>
          </p:nvPr>
        </p:nvSpPr>
        <p:spPr/>
        <p:txBody>
          <a:bodyPr>
            <a:normAutofit/>
          </a:bodyPr>
          <a:lstStyle/>
          <a:p>
            <a:pPr algn="ctr"/>
            <a:r>
              <a:rPr lang="ru-RU" sz="2400" b="1" spc="100" dirty="0">
                <a:solidFill>
                  <a:schemeClr val="tx2">
                    <a:lumMod val="10000"/>
                  </a:schemeClr>
                </a:solidFill>
                <a:latin typeface="+mn-lt"/>
                <a:ea typeface="+mn-ea"/>
                <a:cs typeface="+mn-cs"/>
              </a:rPr>
              <a:t>Sarcini de </a:t>
            </a:r>
            <a:r>
              <a:rPr lang="ro-RO" sz="2400" b="1" spc="100" dirty="0" smtClean="0">
                <a:solidFill>
                  <a:schemeClr val="tx2">
                    <a:lumMod val="10000"/>
                  </a:schemeClr>
                </a:solidFill>
                <a:latin typeface="+mn-lt"/>
                <a:ea typeface="+mn-ea"/>
                <a:cs typeface="+mn-cs"/>
              </a:rPr>
              <a:t>auto</a:t>
            </a:r>
            <a:r>
              <a:rPr lang="ru-RU" sz="2400" b="1" spc="100" dirty="0" smtClean="0">
                <a:solidFill>
                  <a:schemeClr val="tx2">
                    <a:lumMod val="10000"/>
                  </a:schemeClr>
                </a:solidFill>
                <a:latin typeface="+mn-lt"/>
                <a:ea typeface="+mn-ea"/>
                <a:cs typeface="+mn-cs"/>
              </a:rPr>
              <a:t>evaluare</a:t>
            </a:r>
            <a:r>
              <a:rPr lang="ru-RU" sz="2400" b="1" spc="100" dirty="0">
                <a:solidFill>
                  <a:schemeClr val="tx2">
                    <a:lumMod val="10000"/>
                  </a:schemeClr>
                </a:solidFill>
                <a:latin typeface="+mn-lt"/>
                <a:ea typeface="+mn-ea"/>
                <a:cs typeface="+mn-cs"/>
              </a:rPr>
              <a:t>:</a:t>
            </a:r>
            <a:r>
              <a:rPr lang="en-US" sz="2400" b="1" spc="100" dirty="0">
                <a:solidFill>
                  <a:schemeClr val="tx2">
                    <a:lumMod val="10000"/>
                  </a:schemeClr>
                </a:solidFill>
                <a:latin typeface="+mn-lt"/>
                <a:ea typeface="+mn-ea"/>
                <a:cs typeface="+mn-cs"/>
              </a:rPr>
              <a:t/>
            </a:r>
            <a:br>
              <a:rPr lang="en-US" sz="2400" b="1" spc="100" dirty="0">
                <a:solidFill>
                  <a:schemeClr val="tx2">
                    <a:lumMod val="10000"/>
                  </a:schemeClr>
                </a:solidFill>
                <a:latin typeface="+mn-lt"/>
                <a:ea typeface="+mn-ea"/>
                <a:cs typeface="+mn-cs"/>
              </a:rPr>
            </a:br>
            <a:endParaRPr lang="en-US" sz="2400" b="1" spc="100" dirty="0">
              <a:solidFill>
                <a:schemeClr val="tx2">
                  <a:lumMod val="10000"/>
                </a:schemeClr>
              </a:solidFill>
              <a:latin typeface="+mn-lt"/>
              <a:ea typeface="+mn-ea"/>
              <a:cs typeface="+mn-cs"/>
            </a:endParaRPr>
          </a:p>
        </p:txBody>
      </p:sp>
    </p:spTree>
    <p:extLst>
      <p:ext uri="{BB962C8B-B14F-4D97-AF65-F5344CB8AC3E}">
        <p14:creationId xmlns:p14="http://schemas.microsoft.com/office/powerpoint/2010/main" val="3754890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0" lvl="0" indent="-457200" fontAlgn="base">
              <a:buFont typeface="+mj-lt"/>
              <a:buAutoNum type="arabicPeriod"/>
            </a:pPr>
            <a:r>
              <a:rPr lang="ro-RO" sz="2400" dirty="0" smtClean="0">
                <a:solidFill>
                  <a:schemeClr val="bg1"/>
                </a:solidFill>
              </a:rPr>
              <a:t>Argumentarea conceptului de securitate internațională.</a:t>
            </a:r>
          </a:p>
          <a:p>
            <a:pPr marL="457200" lvl="0" indent="-457200" fontAlgn="base">
              <a:buFont typeface="+mj-lt"/>
              <a:buAutoNum type="arabicPeriod"/>
            </a:pPr>
            <a:r>
              <a:rPr lang="ro-RO" sz="2400" dirty="0" smtClean="0">
                <a:solidFill>
                  <a:schemeClr val="bg1"/>
                </a:solidFill>
              </a:rPr>
              <a:t>Demonstrarea importanței securității umane, concept integrativ al securității.</a:t>
            </a:r>
          </a:p>
          <a:p>
            <a:pPr marL="457200" lvl="0" indent="-457200" fontAlgn="base">
              <a:buFont typeface="+mj-lt"/>
              <a:buAutoNum type="arabicPeriod"/>
            </a:pPr>
            <a:r>
              <a:rPr lang="ro-RO" sz="2400" dirty="0" smtClean="0">
                <a:solidFill>
                  <a:schemeClr val="bg1"/>
                </a:solidFill>
              </a:rPr>
              <a:t>Analizați rolul securității umane: dimensiuni și conexiuni. </a:t>
            </a:r>
          </a:p>
          <a:p>
            <a:pPr marL="457200" lvl="0" indent="-457200" fontAlgn="base">
              <a:buFont typeface="+mj-lt"/>
              <a:buAutoNum type="arabicPeriod"/>
            </a:pPr>
            <a:r>
              <a:rPr lang="ro-RO" sz="2400" dirty="0" smtClean="0">
                <a:solidFill>
                  <a:schemeClr val="bg1"/>
                </a:solidFill>
              </a:rPr>
              <a:t>Clasificați riscurile și amenințările la adresa securităţii internaționale.</a:t>
            </a:r>
          </a:p>
          <a:p>
            <a:pPr marL="457200" lvl="0" indent="-457200" fontAlgn="base">
              <a:buFont typeface="+mj-lt"/>
              <a:buAutoNum type="arabicPeriod"/>
            </a:pPr>
            <a:r>
              <a:rPr lang="ro-RO" sz="2400" dirty="0" smtClean="0">
                <a:solidFill>
                  <a:schemeClr val="bg1"/>
                </a:solidFill>
              </a:rPr>
              <a:t>Elaborarea unei comunicări privind securitatea prin cooperare și eficiența sa. </a:t>
            </a:r>
          </a:p>
          <a:p>
            <a:pPr marL="457200" lvl="0" indent="-457200" fontAlgn="base">
              <a:buFont typeface="+mj-lt"/>
              <a:buAutoNum type="arabicPeriod"/>
            </a:pPr>
            <a:r>
              <a:rPr lang="ro-RO" sz="2400" dirty="0" smtClean="0">
                <a:solidFill>
                  <a:schemeClr val="bg1"/>
                </a:solidFill>
              </a:rPr>
              <a:t>Formularea unui referat cu tema: ”Securitate internaţională și diplomație publică”. </a:t>
            </a:r>
          </a:p>
          <a:p>
            <a:pPr marL="457200" lvl="0" indent="-457200" fontAlgn="base">
              <a:buFont typeface="+mj-lt"/>
              <a:buAutoNum type="arabicPeriod"/>
            </a:pPr>
            <a:r>
              <a:rPr lang="ro-RO" sz="2400" dirty="0" smtClean="0">
                <a:solidFill>
                  <a:schemeClr val="bg1"/>
                </a:solidFill>
              </a:rPr>
              <a:t>Analizați eficiența securităţii prin cooperare.</a:t>
            </a:r>
          </a:p>
          <a:p>
            <a:pPr marL="0" lvl="0" indent="0">
              <a:buNone/>
            </a:pPr>
            <a:endParaRPr lang="en-US" sz="2400" dirty="0">
              <a:solidFill>
                <a:schemeClr val="bg1"/>
              </a:solidFill>
            </a:endParaRPr>
          </a:p>
          <a:p>
            <a:pPr marL="0" indent="0">
              <a:buNone/>
            </a:pPr>
            <a:endParaRPr lang="en-US" sz="2400" dirty="0">
              <a:solidFill>
                <a:schemeClr val="bg1"/>
              </a:solidFill>
            </a:endParaRPr>
          </a:p>
          <a:p>
            <a:endParaRPr lang="en-US" dirty="0"/>
          </a:p>
        </p:txBody>
      </p:sp>
      <p:sp>
        <p:nvSpPr>
          <p:cNvPr id="3" name="Title 2"/>
          <p:cNvSpPr>
            <a:spLocks noGrp="1"/>
          </p:cNvSpPr>
          <p:nvPr>
            <p:ph type="title"/>
          </p:nvPr>
        </p:nvSpPr>
        <p:spPr/>
        <p:txBody>
          <a:bodyPr>
            <a:normAutofit/>
          </a:bodyPr>
          <a:lstStyle/>
          <a:p>
            <a:pPr algn="ctr"/>
            <a:r>
              <a:rPr lang="ro-RO" sz="2400" b="1" spc="100" dirty="0" smtClean="0">
                <a:solidFill>
                  <a:schemeClr val="tx2">
                    <a:lumMod val="10000"/>
                  </a:schemeClr>
                </a:solidFill>
                <a:latin typeface="+mn-lt"/>
                <a:ea typeface="+mn-ea"/>
                <a:cs typeface="+mn-cs"/>
              </a:rPr>
              <a:t>Teme pentru lucrul </a:t>
            </a:r>
            <a:r>
              <a:rPr lang="ro-RO" sz="2400" b="1" spc="100" dirty="0">
                <a:solidFill>
                  <a:schemeClr val="tx2">
                    <a:lumMod val="10000"/>
                  </a:schemeClr>
                </a:solidFill>
                <a:latin typeface="+mn-lt"/>
                <a:ea typeface="+mn-ea"/>
                <a:cs typeface="+mn-cs"/>
              </a:rPr>
              <a:t>individual:</a:t>
            </a:r>
            <a:r>
              <a:rPr lang="en-US" sz="2400" b="1" spc="100" dirty="0">
                <a:solidFill>
                  <a:schemeClr val="tx2">
                    <a:lumMod val="10000"/>
                  </a:schemeClr>
                </a:solidFill>
                <a:latin typeface="+mn-lt"/>
                <a:ea typeface="+mn-ea"/>
                <a:cs typeface="+mn-cs"/>
              </a:rPr>
              <a:t/>
            </a:r>
            <a:br>
              <a:rPr lang="en-US" sz="2400" b="1" spc="100" dirty="0">
                <a:solidFill>
                  <a:schemeClr val="tx2">
                    <a:lumMod val="10000"/>
                  </a:schemeClr>
                </a:solidFill>
                <a:latin typeface="+mn-lt"/>
                <a:ea typeface="+mn-ea"/>
                <a:cs typeface="+mn-cs"/>
              </a:rPr>
            </a:br>
            <a:endParaRPr lang="en-US" sz="2400" b="1" spc="100" dirty="0">
              <a:solidFill>
                <a:schemeClr val="tx2">
                  <a:lumMod val="10000"/>
                </a:schemeClr>
              </a:solidFill>
              <a:latin typeface="+mn-lt"/>
              <a:ea typeface="+mn-ea"/>
              <a:cs typeface="+mn-cs"/>
            </a:endParaRPr>
          </a:p>
        </p:txBody>
      </p:sp>
    </p:spTree>
    <p:extLst>
      <p:ext uri="{BB962C8B-B14F-4D97-AF65-F5344CB8AC3E}">
        <p14:creationId xmlns:p14="http://schemas.microsoft.com/office/powerpoint/2010/main" val="3729185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229600" cy="5105400"/>
          </a:xfrm>
        </p:spPr>
        <p:txBody>
          <a:bodyPr>
            <a:noAutofit/>
          </a:bodyPr>
          <a:lstStyle/>
          <a:p>
            <a:pPr marL="342900" lvl="0" indent="-342900">
              <a:buFont typeface="+mj-lt"/>
              <a:buAutoNum type="arabicPeriod"/>
            </a:pPr>
            <a:r>
              <a:rPr lang="en-US" sz="1600" dirty="0" err="1" smtClean="0">
                <a:solidFill>
                  <a:schemeClr val="bg1"/>
                </a:solidFill>
              </a:rPr>
              <a:t>Afanas</a:t>
            </a:r>
            <a:r>
              <a:rPr lang="en-US" sz="1600" dirty="0" smtClean="0">
                <a:solidFill>
                  <a:schemeClr val="bg1"/>
                </a:solidFill>
              </a:rPr>
              <a:t> </a:t>
            </a:r>
            <a:r>
              <a:rPr lang="en-US" sz="1600" dirty="0">
                <a:solidFill>
                  <a:schemeClr val="bg1"/>
                </a:solidFill>
              </a:rPr>
              <a:t>N. </a:t>
            </a:r>
            <a:r>
              <a:rPr lang="en-US" sz="1600" dirty="0" err="1">
                <a:solidFill>
                  <a:schemeClr val="bg1"/>
                </a:solidFill>
              </a:rPr>
              <a:t>Dimensiunea</a:t>
            </a:r>
            <a:r>
              <a:rPr lang="en-US" sz="1600" dirty="0">
                <a:solidFill>
                  <a:schemeClr val="bg1"/>
                </a:solidFill>
              </a:rPr>
              <a:t> </a:t>
            </a:r>
            <a:r>
              <a:rPr lang="en-US" sz="1600" dirty="0" err="1">
                <a:solidFill>
                  <a:schemeClr val="bg1"/>
                </a:solidFill>
              </a:rPr>
              <a:t>teoretică</a:t>
            </a:r>
            <a:r>
              <a:rPr lang="en-US" sz="1600" dirty="0">
                <a:solidFill>
                  <a:schemeClr val="bg1"/>
                </a:solidFill>
              </a:rPr>
              <a:t> a securităţii </a:t>
            </a:r>
            <a:r>
              <a:rPr lang="en-US" sz="1600" dirty="0" err="1">
                <a:solidFill>
                  <a:schemeClr val="bg1"/>
                </a:solidFill>
              </a:rPr>
              <a:t>naționale</a:t>
            </a:r>
            <a:r>
              <a:rPr lang="en-US" sz="1600" dirty="0">
                <a:solidFill>
                  <a:schemeClr val="bg1"/>
                </a:solidFill>
              </a:rPr>
              <a:t> a Republicii Moldova în </a:t>
            </a:r>
            <a:r>
              <a:rPr lang="en-US" sz="1600" dirty="0" err="1">
                <a:solidFill>
                  <a:schemeClr val="bg1"/>
                </a:solidFill>
              </a:rPr>
              <a:t>contextul</a:t>
            </a:r>
            <a:r>
              <a:rPr lang="en-US" sz="1600" dirty="0">
                <a:solidFill>
                  <a:schemeClr val="bg1"/>
                </a:solidFill>
              </a:rPr>
              <a:t> </a:t>
            </a:r>
            <a:r>
              <a:rPr lang="en-US" sz="1600" dirty="0" err="1">
                <a:solidFill>
                  <a:schemeClr val="bg1"/>
                </a:solidFill>
              </a:rPr>
              <a:t>proceselor</a:t>
            </a:r>
            <a:r>
              <a:rPr lang="en-US" sz="1600" dirty="0">
                <a:solidFill>
                  <a:schemeClr val="bg1"/>
                </a:solidFill>
              </a:rPr>
              <a:t> de </a:t>
            </a:r>
            <a:r>
              <a:rPr lang="en-US" sz="1600" dirty="0" err="1">
                <a:solidFill>
                  <a:schemeClr val="bg1"/>
                </a:solidFill>
              </a:rPr>
              <a:t>globalizare</a:t>
            </a:r>
            <a:r>
              <a:rPr lang="en-US" sz="1600" dirty="0">
                <a:solidFill>
                  <a:schemeClr val="bg1"/>
                </a:solidFill>
              </a:rPr>
              <a:t>. </a:t>
            </a:r>
            <a:r>
              <a:rPr lang="en-US" sz="1600" dirty="0" err="1">
                <a:solidFill>
                  <a:schemeClr val="bg1"/>
                </a:solidFill>
              </a:rPr>
              <a:t>Institutul</a:t>
            </a:r>
            <a:r>
              <a:rPr lang="en-US" sz="1600" dirty="0">
                <a:solidFill>
                  <a:schemeClr val="bg1"/>
                </a:solidFill>
              </a:rPr>
              <a:t> de </a:t>
            </a:r>
            <a:r>
              <a:rPr lang="en-US" sz="1600" dirty="0" err="1">
                <a:solidFill>
                  <a:schemeClr val="bg1"/>
                </a:solidFill>
              </a:rPr>
              <a:t>Relații</a:t>
            </a:r>
            <a:r>
              <a:rPr lang="en-US" sz="1600" dirty="0">
                <a:solidFill>
                  <a:schemeClr val="bg1"/>
                </a:solidFill>
              </a:rPr>
              <a:t> </a:t>
            </a:r>
            <a:r>
              <a:rPr lang="en-US" sz="1600" dirty="0" err="1">
                <a:solidFill>
                  <a:schemeClr val="bg1"/>
                </a:solidFill>
              </a:rPr>
              <a:t>Internaționale</a:t>
            </a:r>
            <a:r>
              <a:rPr lang="en-US" sz="1600" dirty="0">
                <a:solidFill>
                  <a:schemeClr val="bg1"/>
                </a:solidFill>
              </a:rPr>
              <a:t>, p. 85-87. </a:t>
            </a:r>
            <a:r>
              <a:rPr lang="en-US" sz="1600" dirty="0" err="1">
                <a:solidFill>
                  <a:schemeClr val="bg1"/>
                </a:solidFill>
              </a:rPr>
              <a:t>Accesibil</a:t>
            </a:r>
            <a:r>
              <a:rPr lang="en-US" sz="1600" dirty="0">
                <a:solidFill>
                  <a:schemeClr val="bg1"/>
                </a:solidFill>
              </a:rPr>
              <a:t> la: </a:t>
            </a:r>
            <a:r>
              <a:rPr lang="en-US" sz="1600" dirty="0">
                <a:solidFill>
                  <a:schemeClr val="bg1"/>
                </a:solidFill>
                <a:hlinkClick r:id="rId2"/>
              </a:rPr>
              <a:t>http://irim.md/wp-content/uploads/2018/02/5-Afanas.pdf</a:t>
            </a:r>
            <a:r>
              <a:rPr lang="en-US" sz="1600" dirty="0">
                <a:solidFill>
                  <a:schemeClr val="bg1"/>
                </a:solidFill>
              </a:rPr>
              <a:t> [</a:t>
            </a:r>
            <a:r>
              <a:rPr lang="en-US" sz="1600" dirty="0" err="1">
                <a:solidFill>
                  <a:schemeClr val="bg1"/>
                </a:solidFill>
              </a:rPr>
              <a:t>Accesat</a:t>
            </a:r>
            <a:r>
              <a:rPr lang="en-US" sz="1600" dirty="0">
                <a:solidFill>
                  <a:schemeClr val="bg1"/>
                </a:solidFill>
              </a:rPr>
              <a:t> 24.09.2021].</a:t>
            </a:r>
          </a:p>
          <a:p>
            <a:pPr marL="342900" lvl="0" indent="-342900">
              <a:buFont typeface="+mj-lt"/>
              <a:buAutoNum type="arabicPeriod"/>
            </a:pPr>
            <a:r>
              <a:rPr lang="en-US" sz="1600" dirty="0" err="1">
                <a:solidFill>
                  <a:schemeClr val="bg1"/>
                </a:solidFill>
              </a:rPr>
              <a:t>Albu</a:t>
            </a:r>
            <a:r>
              <a:rPr lang="en-US" sz="1600" dirty="0">
                <a:solidFill>
                  <a:schemeClr val="bg1"/>
                </a:solidFill>
              </a:rPr>
              <a:t> N. </a:t>
            </a:r>
            <a:r>
              <a:rPr lang="en-US" sz="1600" dirty="0" err="1">
                <a:solidFill>
                  <a:schemeClr val="bg1"/>
                </a:solidFill>
              </a:rPr>
              <a:t>Influenţa</a:t>
            </a:r>
            <a:r>
              <a:rPr lang="en-US" sz="1600" dirty="0">
                <a:solidFill>
                  <a:schemeClr val="bg1"/>
                </a:solidFill>
              </a:rPr>
              <a:t> </a:t>
            </a:r>
            <a:r>
              <a:rPr lang="en-US" sz="1600" dirty="0" err="1">
                <a:solidFill>
                  <a:schemeClr val="bg1"/>
                </a:solidFill>
              </a:rPr>
              <a:t>procesului</a:t>
            </a:r>
            <a:r>
              <a:rPr lang="en-US" sz="1600" dirty="0">
                <a:solidFill>
                  <a:schemeClr val="bg1"/>
                </a:solidFill>
              </a:rPr>
              <a:t> de </a:t>
            </a:r>
            <a:r>
              <a:rPr lang="en-US" sz="1600" dirty="0" err="1">
                <a:solidFill>
                  <a:schemeClr val="bg1"/>
                </a:solidFill>
              </a:rPr>
              <a:t>globalizare</a:t>
            </a:r>
            <a:r>
              <a:rPr lang="en-US" sz="1600" dirty="0">
                <a:solidFill>
                  <a:schemeClr val="bg1"/>
                </a:solidFill>
              </a:rPr>
              <a:t> </a:t>
            </a:r>
            <a:r>
              <a:rPr lang="en-US" sz="1600" dirty="0" err="1">
                <a:solidFill>
                  <a:schemeClr val="bg1"/>
                </a:solidFill>
              </a:rPr>
              <a:t>asupra</a:t>
            </a:r>
            <a:r>
              <a:rPr lang="en-US" sz="1600" dirty="0">
                <a:solidFill>
                  <a:schemeClr val="bg1"/>
                </a:solidFill>
              </a:rPr>
              <a:t> securităţii </a:t>
            </a:r>
            <a:r>
              <a:rPr lang="en-US" sz="1600" dirty="0" err="1">
                <a:solidFill>
                  <a:schemeClr val="bg1"/>
                </a:solidFill>
              </a:rPr>
              <a:t>naţionale</a:t>
            </a:r>
            <a:r>
              <a:rPr lang="en-US" sz="1600" dirty="0">
                <a:solidFill>
                  <a:schemeClr val="bg1"/>
                </a:solidFill>
              </a:rPr>
              <a:t> a Republicii Moldova. </a:t>
            </a:r>
            <a:r>
              <a:rPr lang="ru-RU" sz="1600" dirty="0">
                <a:solidFill>
                  <a:schemeClr val="bg1"/>
                </a:solidFill>
              </a:rPr>
              <a:t>Chişinău, 2007, p. 37-38.</a:t>
            </a:r>
            <a:endParaRPr lang="en-US" sz="1600" dirty="0">
              <a:solidFill>
                <a:schemeClr val="bg1"/>
              </a:solidFill>
            </a:endParaRPr>
          </a:p>
          <a:p>
            <a:pPr marL="342900" lvl="0" indent="-342900">
              <a:buFont typeface="+mj-lt"/>
              <a:buAutoNum type="arabicPeriod"/>
            </a:pPr>
            <a:r>
              <a:rPr lang="en-US" sz="1600" dirty="0" err="1">
                <a:solidFill>
                  <a:schemeClr val="bg1"/>
                </a:solidFill>
              </a:rPr>
              <a:t>Bădălan</a:t>
            </a:r>
            <a:r>
              <a:rPr lang="en-US" sz="1600" dirty="0">
                <a:solidFill>
                  <a:schemeClr val="bg1"/>
                </a:solidFill>
              </a:rPr>
              <a:t> E., </a:t>
            </a:r>
            <a:r>
              <a:rPr lang="en-US" sz="1600" dirty="0" err="1">
                <a:solidFill>
                  <a:schemeClr val="bg1"/>
                </a:solidFill>
              </a:rPr>
              <a:t>Siteanu</a:t>
            </a:r>
            <a:r>
              <a:rPr lang="en-US" sz="1600" dirty="0">
                <a:solidFill>
                  <a:schemeClr val="bg1"/>
                </a:solidFill>
              </a:rPr>
              <a:t> E. </a:t>
            </a:r>
            <a:r>
              <a:rPr lang="en-US" sz="1600" dirty="0" err="1">
                <a:solidFill>
                  <a:schemeClr val="bg1"/>
                </a:solidFill>
              </a:rPr>
              <a:t>Impactul</a:t>
            </a:r>
            <a:r>
              <a:rPr lang="en-US" sz="1600" dirty="0">
                <a:solidFill>
                  <a:schemeClr val="bg1"/>
                </a:solidFill>
              </a:rPr>
              <a:t> </a:t>
            </a:r>
            <a:r>
              <a:rPr lang="en-US" sz="1600" dirty="0" err="1">
                <a:solidFill>
                  <a:schemeClr val="bg1"/>
                </a:solidFill>
              </a:rPr>
              <a:t>globalizării</a:t>
            </a:r>
            <a:r>
              <a:rPr lang="en-US" sz="1600" dirty="0">
                <a:solidFill>
                  <a:schemeClr val="bg1"/>
                </a:solidFill>
              </a:rPr>
              <a:t> </a:t>
            </a:r>
            <a:r>
              <a:rPr lang="en-US" sz="1600" dirty="0" err="1">
                <a:solidFill>
                  <a:schemeClr val="bg1"/>
                </a:solidFill>
              </a:rPr>
              <a:t>asupra</a:t>
            </a:r>
            <a:r>
              <a:rPr lang="en-US" sz="1600" dirty="0">
                <a:solidFill>
                  <a:schemeClr val="bg1"/>
                </a:solidFill>
              </a:rPr>
              <a:t> </a:t>
            </a:r>
            <a:r>
              <a:rPr lang="en-US" sz="1600" dirty="0" err="1">
                <a:solidFill>
                  <a:schemeClr val="bg1"/>
                </a:solidFill>
              </a:rPr>
              <a:t>securităłii</a:t>
            </a:r>
            <a:r>
              <a:rPr lang="en-US" sz="1600" dirty="0">
                <a:solidFill>
                  <a:schemeClr val="bg1"/>
                </a:solidFill>
              </a:rPr>
              <a:t> </a:t>
            </a:r>
            <a:r>
              <a:rPr lang="en-US" sz="1600" dirty="0" err="1">
                <a:solidFill>
                  <a:schemeClr val="bg1"/>
                </a:solidFill>
              </a:rPr>
              <a:t>statelor</a:t>
            </a:r>
            <a:r>
              <a:rPr lang="en-US" sz="1600" dirty="0">
                <a:solidFill>
                  <a:schemeClr val="bg1"/>
                </a:solidFill>
              </a:rPr>
              <a:t> </a:t>
            </a:r>
            <a:r>
              <a:rPr lang="en-US" sz="1600" dirty="0" err="1">
                <a:solidFill>
                  <a:schemeClr val="bg1"/>
                </a:solidFill>
              </a:rPr>
              <a:t>nałionale</a:t>
            </a:r>
            <a:r>
              <a:rPr lang="en-US" sz="1600" dirty="0">
                <a:solidFill>
                  <a:schemeClr val="bg1"/>
                </a:solidFill>
              </a:rPr>
              <a:t>, p. 10-11. </a:t>
            </a:r>
            <a:r>
              <a:rPr lang="en-US" sz="1600" dirty="0" err="1">
                <a:solidFill>
                  <a:schemeClr val="bg1"/>
                </a:solidFill>
              </a:rPr>
              <a:t>Accesibil</a:t>
            </a:r>
            <a:r>
              <a:rPr lang="en-US" sz="1600" dirty="0">
                <a:solidFill>
                  <a:schemeClr val="bg1"/>
                </a:solidFill>
              </a:rPr>
              <a:t> la:</a:t>
            </a:r>
          </a:p>
          <a:p>
            <a:pPr marL="342900" indent="-342900">
              <a:buFont typeface="+mj-lt"/>
              <a:buAutoNum type="arabicPeriod"/>
            </a:pPr>
            <a:r>
              <a:rPr lang="en-US" sz="1600" dirty="0">
                <a:solidFill>
                  <a:schemeClr val="bg1"/>
                </a:solidFill>
              </a:rPr>
              <a:t> </a:t>
            </a:r>
            <a:r>
              <a:rPr lang="en-US" sz="1600" dirty="0">
                <a:solidFill>
                  <a:schemeClr val="bg1"/>
                </a:solidFill>
                <a:hlinkClick r:id="rId3"/>
              </a:rPr>
              <a:t>http://www.aos.ro/w</a:t>
            </a:r>
            <a:r>
              <a:rPr lang="en-US" sz="1600" dirty="0">
                <a:solidFill>
                  <a:schemeClr val="accent1">
                    <a:lumMod val="75000"/>
                  </a:schemeClr>
                </a:solidFill>
                <a:hlinkClick r:id="rId3"/>
              </a:rPr>
              <a:t>p-content/anale/R</a:t>
            </a:r>
            <a:r>
              <a:rPr lang="en-US" sz="1600" dirty="0">
                <a:solidFill>
                  <a:schemeClr val="bg1"/>
                </a:solidFill>
                <a:hlinkClick r:id="rId3"/>
              </a:rPr>
              <a:t>SMVol11Nr2(23)Art.1.pdf</a:t>
            </a:r>
            <a:r>
              <a:rPr lang="en-US" sz="1600" dirty="0">
                <a:solidFill>
                  <a:schemeClr val="bg1"/>
                </a:solidFill>
              </a:rPr>
              <a:t>  [</a:t>
            </a:r>
            <a:r>
              <a:rPr lang="en-US" sz="1600" dirty="0" err="1">
                <a:solidFill>
                  <a:schemeClr val="bg1"/>
                </a:solidFill>
              </a:rPr>
              <a:t>Accesat</a:t>
            </a:r>
            <a:r>
              <a:rPr lang="en-US" sz="1600" dirty="0">
                <a:solidFill>
                  <a:schemeClr val="bg1"/>
                </a:solidFill>
              </a:rPr>
              <a:t> 24.09.2021]. </a:t>
            </a:r>
          </a:p>
          <a:p>
            <a:pPr marL="342900" lvl="0" indent="-342900">
              <a:buFont typeface="+mj-lt"/>
              <a:buAutoNum type="arabicPeriod"/>
            </a:pPr>
            <a:r>
              <a:rPr lang="en-US" sz="1600" dirty="0">
                <a:solidFill>
                  <a:schemeClr val="bg1"/>
                </a:solidFill>
              </a:rPr>
              <a:t>Carta Naţiunilor Unite, </a:t>
            </a:r>
            <a:r>
              <a:rPr lang="en-US" sz="1600" dirty="0" err="1">
                <a:solidFill>
                  <a:schemeClr val="bg1"/>
                </a:solidFill>
              </a:rPr>
              <a:t>Organizaţia</a:t>
            </a:r>
            <a:r>
              <a:rPr lang="en-US" sz="1600" dirty="0">
                <a:solidFill>
                  <a:schemeClr val="bg1"/>
                </a:solidFill>
              </a:rPr>
              <a:t> Naţiunilor Unite, 26 </a:t>
            </a:r>
            <a:r>
              <a:rPr lang="en-US" sz="1600" dirty="0" err="1">
                <a:solidFill>
                  <a:schemeClr val="bg1"/>
                </a:solidFill>
              </a:rPr>
              <a:t>iunie</a:t>
            </a:r>
            <a:r>
              <a:rPr lang="en-US" sz="1600" dirty="0">
                <a:solidFill>
                  <a:schemeClr val="bg1"/>
                </a:solidFill>
              </a:rPr>
              <a:t> 1945, </a:t>
            </a:r>
            <a:r>
              <a:rPr lang="en-US" sz="1600" dirty="0" err="1">
                <a:solidFill>
                  <a:schemeClr val="bg1"/>
                </a:solidFill>
              </a:rPr>
              <a:t>publicat</a:t>
            </a:r>
            <a:r>
              <a:rPr lang="en-US" sz="1600" dirty="0">
                <a:solidFill>
                  <a:schemeClr val="bg1"/>
                </a:solidFill>
              </a:rPr>
              <a:t> în Monitorul Oficial din 26 </a:t>
            </a:r>
            <a:r>
              <a:rPr lang="en-US" sz="1600" dirty="0" err="1">
                <a:solidFill>
                  <a:schemeClr val="bg1"/>
                </a:solidFill>
              </a:rPr>
              <a:t>iunie</a:t>
            </a:r>
            <a:r>
              <a:rPr lang="en-US" sz="1600" dirty="0">
                <a:solidFill>
                  <a:schemeClr val="bg1"/>
                </a:solidFill>
              </a:rPr>
              <a:t> 1945. </a:t>
            </a:r>
            <a:r>
              <a:rPr lang="en-US" sz="1600" dirty="0" err="1">
                <a:solidFill>
                  <a:schemeClr val="bg1"/>
                </a:solidFill>
              </a:rPr>
              <a:t>Accesibil</a:t>
            </a:r>
            <a:r>
              <a:rPr lang="en-US" sz="1600" dirty="0">
                <a:solidFill>
                  <a:schemeClr val="bg1"/>
                </a:solidFill>
              </a:rPr>
              <a:t> la: </a:t>
            </a:r>
            <a:r>
              <a:rPr lang="en-US" sz="1600" dirty="0">
                <a:solidFill>
                  <a:schemeClr val="bg1"/>
                </a:solidFill>
                <a:hlinkClick r:id="rId4"/>
              </a:rPr>
              <a:t>www.anr.gov.ro/docs/legislatie/internationale/Carta_Organizatiei_Natiunilor_Unite_ONU_.pdf</a:t>
            </a:r>
            <a:r>
              <a:rPr lang="en-US" sz="1600" dirty="0">
                <a:solidFill>
                  <a:schemeClr val="bg1"/>
                </a:solidFill>
              </a:rPr>
              <a:t> [</a:t>
            </a:r>
            <a:r>
              <a:rPr lang="en-US" sz="1600" dirty="0" err="1">
                <a:solidFill>
                  <a:schemeClr val="bg1"/>
                </a:solidFill>
              </a:rPr>
              <a:t>Accesat</a:t>
            </a:r>
            <a:r>
              <a:rPr lang="en-US" sz="1600" dirty="0">
                <a:solidFill>
                  <a:schemeClr val="bg1"/>
                </a:solidFill>
              </a:rPr>
              <a:t> 24.09.2021].</a:t>
            </a:r>
          </a:p>
          <a:p>
            <a:pPr marL="342900" lvl="0" indent="-342900">
              <a:buFont typeface="+mj-lt"/>
              <a:buAutoNum type="arabicPeriod"/>
            </a:pPr>
            <a:r>
              <a:rPr lang="en-US" sz="1600" dirty="0" err="1">
                <a:solidFill>
                  <a:schemeClr val="bg1"/>
                </a:solidFill>
              </a:rPr>
              <a:t>Cauia</a:t>
            </a:r>
            <a:r>
              <a:rPr lang="en-US" sz="1600" dirty="0">
                <a:solidFill>
                  <a:schemeClr val="bg1"/>
                </a:solidFill>
              </a:rPr>
              <a:t> A. </a:t>
            </a:r>
            <a:r>
              <a:rPr lang="en-US" sz="1600" dirty="0" err="1">
                <a:solidFill>
                  <a:schemeClr val="bg1"/>
                </a:solidFill>
              </a:rPr>
              <a:t>Necesitatea</a:t>
            </a:r>
            <a:r>
              <a:rPr lang="en-US" sz="1600" dirty="0">
                <a:solidFill>
                  <a:schemeClr val="bg1"/>
                </a:solidFill>
              </a:rPr>
              <a:t> </a:t>
            </a:r>
            <a:r>
              <a:rPr lang="en-US" sz="1600" dirty="0" err="1">
                <a:solidFill>
                  <a:schemeClr val="bg1"/>
                </a:solidFill>
              </a:rPr>
              <a:t>pregătirii</a:t>
            </a:r>
            <a:r>
              <a:rPr lang="en-US" sz="1600" dirty="0">
                <a:solidFill>
                  <a:schemeClr val="bg1"/>
                </a:solidFill>
              </a:rPr>
              <a:t> şi </a:t>
            </a:r>
            <a:r>
              <a:rPr lang="en-US" sz="1600" dirty="0" err="1">
                <a:solidFill>
                  <a:schemeClr val="bg1"/>
                </a:solidFill>
              </a:rPr>
              <a:t>instruirii</a:t>
            </a:r>
            <a:r>
              <a:rPr lang="en-US" sz="1600" dirty="0">
                <a:solidFill>
                  <a:schemeClr val="bg1"/>
                </a:solidFill>
              </a:rPr>
              <a:t> </a:t>
            </a:r>
            <a:r>
              <a:rPr lang="en-US" sz="1600" dirty="0" err="1">
                <a:solidFill>
                  <a:schemeClr val="bg1"/>
                </a:solidFill>
              </a:rPr>
              <a:t>specialiştilor</a:t>
            </a:r>
            <a:r>
              <a:rPr lang="en-US" sz="1600" dirty="0">
                <a:solidFill>
                  <a:schemeClr val="bg1"/>
                </a:solidFill>
              </a:rPr>
              <a:t> de </a:t>
            </a:r>
            <a:r>
              <a:rPr lang="en-US" sz="1600" dirty="0" err="1">
                <a:solidFill>
                  <a:schemeClr val="bg1"/>
                </a:solidFill>
              </a:rPr>
              <a:t>înaltă</a:t>
            </a:r>
            <a:r>
              <a:rPr lang="en-US" sz="1600" dirty="0">
                <a:solidFill>
                  <a:schemeClr val="bg1"/>
                </a:solidFill>
              </a:rPr>
              <a:t> </a:t>
            </a:r>
            <a:r>
              <a:rPr lang="en-US" sz="1600" dirty="0" err="1">
                <a:solidFill>
                  <a:schemeClr val="bg1"/>
                </a:solidFill>
              </a:rPr>
              <a:t>calitate</a:t>
            </a:r>
            <a:r>
              <a:rPr lang="en-US" sz="1600" dirty="0">
                <a:solidFill>
                  <a:schemeClr val="bg1"/>
                </a:solidFill>
              </a:rPr>
              <a:t> </a:t>
            </a:r>
            <a:r>
              <a:rPr lang="en-US" sz="1600" dirty="0" err="1">
                <a:solidFill>
                  <a:schemeClr val="bg1"/>
                </a:solidFill>
              </a:rPr>
              <a:t>pentru</a:t>
            </a:r>
            <a:r>
              <a:rPr lang="en-US" sz="1600" dirty="0">
                <a:solidFill>
                  <a:schemeClr val="bg1"/>
                </a:solidFill>
              </a:rPr>
              <a:t> </a:t>
            </a:r>
            <a:r>
              <a:rPr lang="en-US" sz="1600" dirty="0" err="1">
                <a:solidFill>
                  <a:schemeClr val="bg1"/>
                </a:solidFill>
              </a:rPr>
              <a:t>domeniul</a:t>
            </a:r>
            <a:r>
              <a:rPr lang="en-US" sz="1600" dirty="0">
                <a:solidFill>
                  <a:schemeClr val="bg1"/>
                </a:solidFill>
              </a:rPr>
              <a:t> de </a:t>
            </a:r>
            <a:r>
              <a:rPr lang="en-US" sz="1600" dirty="0" err="1">
                <a:solidFill>
                  <a:schemeClr val="bg1"/>
                </a:solidFill>
              </a:rPr>
              <a:t>asigurare</a:t>
            </a:r>
            <a:r>
              <a:rPr lang="en-US" sz="1600" dirty="0">
                <a:solidFill>
                  <a:schemeClr val="bg1"/>
                </a:solidFill>
              </a:rPr>
              <a:t> a securităţii </a:t>
            </a:r>
            <a:r>
              <a:rPr lang="en-US" sz="1600" dirty="0" err="1">
                <a:solidFill>
                  <a:schemeClr val="bg1"/>
                </a:solidFill>
              </a:rPr>
              <a:t>naţionale</a:t>
            </a:r>
            <a:r>
              <a:rPr lang="en-US" sz="1600" dirty="0">
                <a:solidFill>
                  <a:schemeClr val="bg1"/>
                </a:solidFill>
              </a:rPr>
              <a:t> a Republicii Moldova, p. 23. </a:t>
            </a:r>
            <a:r>
              <a:rPr lang="en-US" sz="1600" dirty="0" err="1">
                <a:solidFill>
                  <a:schemeClr val="bg1"/>
                </a:solidFill>
              </a:rPr>
              <a:t>Accesibil</a:t>
            </a:r>
            <a:r>
              <a:rPr lang="en-US" sz="1600" dirty="0">
                <a:solidFill>
                  <a:schemeClr val="bg1"/>
                </a:solidFill>
              </a:rPr>
              <a:t> la: </a:t>
            </a:r>
            <a:r>
              <a:rPr lang="en-US" sz="1600" dirty="0">
                <a:solidFill>
                  <a:schemeClr val="bg1"/>
                </a:solidFill>
                <a:hlinkClick r:id="rId5"/>
              </a:rPr>
              <a:t>https://ulim.md/sju/wp-content/uploads/revista-SJU-3-4-2016-Alexandru-CAUIA.-Necesitatea-pregatirii-si-instruirii-specialistilor-de-inalta-calitate-pentru-domeniul-de-asigurare-a-securitatii-na%C5%A3ionale-a-Republicii-Moldova.pdf</a:t>
            </a:r>
            <a:r>
              <a:rPr lang="en-US" sz="1600" dirty="0">
                <a:solidFill>
                  <a:schemeClr val="bg1"/>
                </a:solidFill>
              </a:rPr>
              <a:t> [</a:t>
            </a:r>
            <a:r>
              <a:rPr lang="en-US" sz="1600" dirty="0" err="1">
                <a:solidFill>
                  <a:schemeClr val="bg1"/>
                </a:solidFill>
              </a:rPr>
              <a:t>Accesat</a:t>
            </a:r>
            <a:r>
              <a:rPr lang="en-US" sz="1600" dirty="0">
                <a:solidFill>
                  <a:schemeClr val="bg1"/>
                </a:solidFill>
              </a:rPr>
              <a:t> 24.09.2021] </a:t>
            </a:r>
          </a:p>
        </p:txBody>
      </p:sp>
      <p:sp>
        <p:nvSpPr>
          <p:cNvPr id="3" name="Title 2"/>
          <p:cNvSpPr>
            <a:spLocks noGrp="1"/>
          </p:cNvSpPr>
          <p:nvPr>
            <p:ph type="title"/>
          </p:nvPr>
        </p:nvSpPr>
        <p:spPr>
          <a:xfrm>
            <a:off x="457200" y="152400"/>
            <a:ext cx="8229600" cy="1143000"/>
          </a:xfrm>
        </p:spPr>
        <p:txBody>
          <a:bodyPr>
            <a:normAutofit/>
          </a:bodyPr>
          <a:lstStyle/>
          <a:p>
            <a:pPr algn="ctr"/>
            <a:r>
              <a:rPr lang="ro-RO" sz="2400" b="1" spc="100" dirty="0" smtClean="0">
                <a:solidFill>
                  <a:schemeClr val="tx2">
                    <a:lumMod val="10000"/>
                  </a:schemeClr>
                </a:solidFill>
                <a:latin typeface="+mn-lt"/>
                <a:ea typeface="+mn-ea"/>
                <a:cs typeface="+mn-cs"/>
              </a:rPr>
              <a:t>Bibliografie selectivă:</a:t>
            </a:r>
            <a:r>
              <a:rPr lang="en-US" sz="2400" b="1" spc="100" dirty="0">
                <a:solidFill>
                  <a:schemeClr val="tx2">
                    <a:lumMod val="10000"/>
                  </a:schemeClr>
                </a:solidFill>
                <a:latin typeface="+mn-lt"/>
                <a:ea typeface="+mn-ea"/>
                <a:cs typeface="+mn-cs"/>
              </a:rPr>
              <a:t/>
            </a:r>
            <a:br>
              <a:rPr lang="en-US" sz="2400" b="1" spc="100" dirty="0">
                <a:solidFill>
                  <a:schemeClr val="tx2">
                    <a:lumMod val="10000"/>
                  </a:schemeClr>
                </a:solidFill>
                <a:latin typeface="+mn-lt"/>
                <a:ea typeface="+mn-ea"/>
                <a:cs typeface="+mn-cs"/>
              </a:rPr>
            </a:br>
            <a:endParaRPr lang="en-US" sz="2400" b="1" spc="100" dirty="0">
              <a:solidFill>
                <a:schemeClr val="tx2">
                  <a:lumMod val="10000"/>
                </a:schemeClr>
              </a:solidFill>
              <a:latin typeface="+mn-lt"/>
              <a:ea typeface="+mn-ea"/>
              <a:cs typeface="+mn-cs"/>
            </a:endParaRPr>
          </a:p>
        </p:txBody>
      </p:sp>
    </p:spTree>
    <p:extLst>
      <p:ext uri="{BB962C8B-B14F-4D97-AF65-F5344CB8AC3E}">
        <p14:creationId xmlns:p14="http://schemas.microsoft.com/office/powerpoint/2010/main" val="3138112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229600" cy="5257800"/>
          </a:xfrm>
        </p:spPr>
        <p:txBody>
          <a:bodyPr>
            <a:noAutofit/>
          </a:bodyPr>
          <a:lstStyle/>
          <a:p>
            <a:pPr marL="0" lvl="0" indent="0">
              <a:buNone/>
            </a:pPr>
            <a:r>
              <a:rPr lang="ro-RO" sz="1800" dirty="0" smtClean="0">
                <a:solidFill>
                  <a:schemeClr val="bg1"/>
                </a:solidFill>
              </a:rPr>
              <a:t>7. </a:t>
            </a:r>
            <a:r>
              <a:rPr lang="en-US" sz="1800" dirty="0" err="1" smtClean="0">
                <a:solidFill>
                  <a:schemeClr val="bg1"/>
                </a:solidFill>
              </a:rPr>
              <a:t>Herz</a:t>
            </a:r>
            <a:r>
              <a:rPr lang="en-US" sz="1800" dirty="0" smtClean="0">
                <a:solidFill>
                  <a:schemeClr val="bg1"/>
                </a:solidFill>
              </a:rPr>
              <a:t> </a:t>
            </a:r>
            <a:r>
              <a:rPr lang="en-US" sz="1800" dirty="0">
                <a:solidFill>
                  <a:schemeClr val="bg1"/>
                </a:solidFill>
              </a:rPr>
              <a:t>John H. </a:t>
            </a:r>
            <a:r>
              <a:rPr lang="en-US" sz="1800" dirty="0">
                <a:solidFill>
                  <a:schemeClr val="bg1"/>
                </a:solidFill>
              </a:rPr>
              <a:t>Idealist Internationalism and the Security Dilemma. </a:t>
            </a:r>
            <a:r>
              <a:rPr lang="en-US" sz="1800" dirty="0" err="1">
                <a:solidFill>
                  <a:schemeClr val="bg1"/>
                </a:solidFill>
              </a:rPr>
              <a:t>Accesibil</a:t>
            </a:r>
            <a:r>
              <a:rPr lang="en-US" sz="1800" dirty="0">
                <a:solidFill>
                  <a:schemeClr val="bg1"/>
                </a:solidFill>
              </a:rPr>
              <a:t> la: https://pdfcoffee.com/herz-idealist-internationalism-and-the-security-dilemma-pdf-free.html [</a:t>
            </a:r>
            <a:r>
              <a:rPr lang="en-US" sz="1800" dirty="0" err="1">
                <a:solidFill>
                  <a:schemeClr val="bg1"/>
                </a:solidFill>
              </a:rPr>
              <a:t>Accesat</a:t>
            </a:r>
            <a:r>
              <a:rPr lang="en-US" sz="1800" dirty="0">
                <a:solidFill>
                  <a:schemeClr val="bg1"/>
                </a:solidFill>
              </a:rPr>
              <a:t> 24.10.2021</a:t>
            </a:r>
            <a:r>
              <a:rPr lang="en-US" sz="1800" dirty="0" smtClean="0">
                <a:solidFill>
                  <a:schemeClr val="bg1"/>
                </a:solidFill>
              </a:rPr>
              <a:t>].</a:t>
            </a:r>
            <a:endParaRPr lang="ro-RO" sz="1800" dirty="0" smtClean="0">
              <a:solidFill>
                <a:schemeClr val="bg1"/>
              </a:solidFill>
            </a:endParaRPr>
          </a:p>
          <a:p>
            <a:pPr marL="0" lvl="0" indent="0">
              <a:buNone/>
            </a:pPr>
            <a:r>
              <a:rPr lang="ro-RO" sz="1800" dirty="0" smtClean="0">
                <a:solidFill>
                  <a:schemeClr val="bg1"/>
                </a:solidFill>
              </a:rPr>
              <a:t>8. </a:t>
            </a:r>
            <a:r>
              <a:rPr lang="en-US" sz="1800" dirty="0" smtClean="0">
                <a:solidFill>
                  <a:schemeClr val="bg1"/>
                </a:solidFill>
              </a:rPr>
              <a:t>Maslow </a:t>
            </a:r>
            <a:r>
              <a:rPr lang="en-US" sz="1800" dirty="0">
                <a:solidFill>
                  <a:schemeClr val="bg1"/>
                </a:solidFill>
              </a:rPr>
              <a:t>A. A Theory of Human Motivation. Psychological Review </a:t>
            </a:r>
            <a:r>
              <a:rPr lang="en-US" sz="1800" dirty="0" err="1">
                <a:solidFill>
                  <a:schemeClr val="bg1"/>
                </a:solidFill>
              </a:rPr>
              <a:t>Nr</a:t>
            </a:r>
            <a:r>
              <a:rPr lang="en-US" sz="1800" dirty="0">
                <a:solidFill>
                  <a:schemeClr val="bg1"/>
                </a:solidFill>
              </a:rPr>
              <a:t>. 50, p.</a:t>
            </a:r>
            <a:endParaRPr lang="en-US" sz="1800" dirty="0">
              <a:solidFill>
                <a:schemeClr val="bg1"/>
              </a:solidFill>
            </a:endParaRPr>
          </a:p>
          <a:p>
            <a:pPr marL="0" lvl="0" indent="0">
              <a:buNone/>
            </a:pPr>
            <a:r>
              <a:rPr lang="ro-RO" sz="1800" dirty="0" smtClean="0">
                <a:solidFill>
                  <a:schemeClr val="bg1"/>
                </a:solidFill>
              </a:rPr>
              <a:t>9. </a:t>
            </a:r>
            <a:r>
              <a:rPr lang="en-US" sz="1800" dirty="0" err="1" smtClean="0">
                <a:solidFill>
                  <a:schemeClr val="bg1"/>
                </a:solidFill>
              </a:rPr>
              <a:t>Mihnea</a:t>
            </a:r>
            <a:r>
              <a:rPr lang="en-US" sz="1800" dirty="0" smtClean="0">
                <a:solidFill>
                  <a:schemeClr val="bg1"/>
                </a:solidFill>
              </a:rPr>
              <a:t> </a:t>
            </a:r>
            <a:r>
              <a:rPr lang="en-US" sz="1800" dirty="0" err="1">
                <a:solidFill>
                  <a:schemeClr val="bg1"/>
                </a:solidFill>
              </a:rPr>
              <a:t>Moise</a:t>
            </a:r>
            <a:r>
              <a:rPr lang="en-US" sz="1800" dirty="0">
                <a:solidFill>
                  <a:schemeClr val="bg1"/>
                </a:solidFill>
              </a:rPr>
              <a:t>. </a:t>
            </a:r>
            <a:r>
              <a:rPr lang="en-US" sz="1800" dirty="0" err="1">
                <a:solidFill>
                  <a:schemeClr val="bg1"/>
                </a:solidFill>
              </a:rPr>
              <a:t>Evoluția</a:t>
            </a:r>
            <a:r>
              <a:rPr lang="en-US" sz="1800" dirty="0">
                <a:solidFill>
                  <a:schemeClr val="bg1"/>
                </a:solidFill>
              </a:rPr>
              <a:t> </a:t>
            </a:r>
            <a:r>
              <a:rPr lang="en-US" sz="1800" dirty="0" err="1">
                <a:solidFill>
                  <a:schemeClr val="bg1"/>
                </a:solidFill>
              </a:rPr>
              <a:t>conceptelor</a:t>
            </a:r>
            <a:r>
              <a:rPr lang="en-US" sz="1800" dirty="0">
                <a:solidFill>
                  <a:schemeClr val="bg1"/>
                </a:solidFill>
              </a:rPr>
              <a:t> de </a:t>
            </a:r>
            <a:r>
              <a:rPr lang="en-US" sz="1800" dirty="0" err="1">
                <a:solidFill>
                  <a:schemeClr val="bg1"/>
                </a:solidFill>
              </a:rPr>
              <a:t>securitate</a:t>
            </a:r>
            <a:r>
              <a:rPr lang="en-US" sz="1800" dirty="0">
                <a:solidFill>
                  <a:schemeClr val="bg1"/>
                </a:solidFill>
              </a:rPr>
              <a:t>. </a:t>
            </a:r>
            <a:r>
              <a:rPr lang="en-US" sz="1800" dirty="0" err="1">
                <a:solidFill>
                  <a:schemeClr val="bg1"/>
                </a:solidFill>
              </a:rPr>
              <a:t>Accesibil</a:t>
            </a:r>
            <a:r>
              <a:rPr lang="en-US" sz="1800" dirty="0">
                <a:solidFill>
                  <a:schemeClr val="bg1"/>
                </a:solidFill>
              </a:rPr>
              <a:t> la: </a:t>
            </a:r>
            <a:r>
              <a:rPr lang="en-US" sz="1800" dirty="0">
                <a:solidFill>
                  <a:schemeClr val="bg1"/>
                </a:solidFill>
                <a:hlinkClick r:id="rId2"/>
              </a:rPr>
              <a:t>https://www.academia.edu/4511256/Evolutia_conceptelor_de_securitate</a:t>
            </a:r>
            <a:r>
              <a:rPr lang="en-US" sz="1800" dirty="0">
                <a:solidFill>
                  <a:schemeClr val="bg1"/>
                </a:solidFill>
              </a:rPr>
              <a:t> [</a:t>
            </a:r>
            <a:r>
              <a:rPr lang="en-US" sz="1800" dirty="0" err="1">
                <a:solidFill>
                  <a:schemeClr val="bg1"/>
                </a:solidFill>
              </a:rPr>
              <a:t>Accesat</a:t>
            </a:r>
            <a:r>
              <a:rPr lang="en-US" sz="1800" dirty="0">
                <a:solidFill>
                  <a:schemeClr val="bg1"/>
                </a:solidFill>
              </a:rPr>
              <a:t> 24.09.2021]</a:t>
            </a:r>
          </a:p>
          <a:p>
            <a:pPr marL="0" lvl="0" indent="0">
              <a:buNone/>
            </a:pPr>
            <a:r>
              <a:rPr lang="ro-RO" sz="1800" dirty="0" smtClean="0">
                <a:solidFill>
                  <a:schemeClr val="bg1"/>
                </a:solidFill>
              </a:rPr>
              <a:t>10. </a:t>
            </a:r>
            <a:r>
              <a:rPr lang="en-US" sz="1800" dirty="0" err="1" smtClean="0">
                <a:solidFill>
                  <a:schemeClr val="bg1"/>
                </a:solidFill>
              </a:rPr>
              <a:t>Revista</a:t>
            </a:r>
            <a:r>
              <a:rPr lang="en-US" sz="1800" dirty="0" smtClean="0">
                <a:solidFill>
                  <a:schemeClr val="bg1"/>
                </a:solidFill>
              </a:rPr>
              <a:t> </a:t>
            </a:r>
            <a:r>
              <a:rPr lang="en-US" sz="1800" dirty="0" err="1">
                <a:solidFill>
                  <a:schemeClr val="bg1"/>
                </a:solidFill>
              </a:rPr>
              <a:t>militară</a:t>
            </a:r>
            <a:r>
              <a:rPr lang="en-US" sz="1800" dirty="0">
                <a:solidFill>
                  <a:schemeClr val="bg1"/>
                </a:solidFill>
              </a:rPr>
              <a:t>. </a:t>
            </a:r>
            <a:r>
              <a:rPr lang="en-US" sz="1800" dirty="0" err="1">
                <a:solidFill>
                  <a:schemeClr val="bg1"/>
                </a:solidFill>
              </a:rPr>
              <a:t>Studii</a:t>
            </a:r>
            <a:r>
              <a:rPr lang="en-US" sz="1800" dirty="0">
                <a:solidFill>
                  <a:schemeClr val="bg1"/>
                </a:solidFill>
              </a:rPr>
              <a:t> de </a:t>
            </a:r>
            <a:r>
              <a:rPr lang="en-US" sz="1800" dirty="0" err="1">
                <a:solidFill>
                  <a:schemeClr val="bg1"/>
                </a:solidFill>
              </a:rPr>
              <a:t>securitate</a:t>
            </a:r>
            <a:r>
              <a:rPr lang="en-US" sz="1800" dirty="0">
                <a:solidFill>
                  <a:schemeClr val="bg1"/>
                </a:solidFill>
              </a:rPr>
              <a:t> </a:t>
            </a:r>
            <a:r>
              <a:rPr lang="en-US" sz="1800" dirty="0" err="1">
                <a:solidFill>
                  <a:schemeClr val="bg1"/>
                </a:solidFill>
              </a:rPr>
              <a:t>și</a:t>
            </a:r>
            <a:r>
              <a:rPr lang="en-US" sz="1800" dirty="0">
                <a:solidFill>
                  <a:schemeClr val="bg1"/>
                </a:solidFill>
              </a:rPr>
              <a:t> </a:t>
            </a:r>
            <a:r>
              <a:rPr lang="en-US" sz="1800" dirty="0" err="1">
                <a:solidFill>
                  <a:schemeClr val="bg1"/>
                </a:solidFill>
              </a:rPr>
              <a:t>apărare</a:t>
            </a:r>
            <a:r>
              <a:rPr lang="en-US" sz="1800" dirty="0">
                <a:solidFill>
                  <a:schemeClr val="bg1"/>
                </a:solidFill>
              </a:rPr>
              <a:t> </a:t>
            </a:r>
            <a:r>
              <a:rPr lang="en-US" sz="1800" dirty="0" err="1">
                <a:solidFill>
                  <a:schemeClr val="bg1"/>
                </a:solidFill>
              </a:rPr>
              <a:t>Nr</a:t>
            </a:r>
            <a:r>
              <a:rPr lang="en-US" sz="1800" dirty="0">
                <a:solidFill>
                  <a:schemeClr val="bg1"/>
                </a:solidFill>
              </a:rPr>
              <a:t>. 1(5)/2011. </a:t>
            </a:r>
            <a:r>
              <a:rPr lang="en-US" sz="1800" dirty="0" err="1">
                <a:solidFill>
                  <a:schemeClr val="bg1"/>
                </a:solidFill>
              </a:rPr>
              <a:t>Accesibil</a:t>
            </a:r>
            <a:r>
              <a:rPr lang="en-US" sz="1800" dirty="0">
                <a:solidFill>
                  <a:schemeClr val="bg1"/>
                </a:solidFill>
              </a:rPr>
              <a:t> la: </a:t>
            </a:r>
            <a:r>
              <a:rPr lang="en-US" sz="1800" dirty="0">
                <a:solidFill>
                  <a:schemeClr val="bg1"/>
                </a:solidFill>
                <a:hlinkClick r:id="rId3"/>
              </a:rPr>
              <a:t>http://www.army.md/img/userfiles/publicatii/revmil/archive/rm1_2011.pdf</a:t>
            </a:r>
            <a:r>
              <a:rPr lang="en-US" sz="1800" dirty="0">
                <a:solidFill>
                  <a:schemeClr val="bg1"/>
                </a:solidFill>
              </a:rPr>
              <a:t> [</a:t>
            </a:r>
            <a:r>
              <a:rPr lang="en-US" sz="1800" dirty="0" err="1">
                <a:solidFill>
                  <a:schemeClr val="bg1"/>
                </a:solidFill>
              </a:rPr>
              <a:t>Accesat</a:t>
            </a:r>
            <a:r>
              <a:rPr lang="en-US" sz="1800" dirty="0">
                <a:solidFill>
                  <a:schemeClr val="bg1"/>
                </a:solidFill>
              </a:rPr>
              <a:t> la 24.09.2021]</a:t>
            </a:r>
          </a:p>
          <a:p>
            <a:pPr marL="0" lvl="0" indent="0">
              <a:buNone/>
            </a:pPr>
            <a:r>
              <a:rPr lang="ro-RO" sz="1800" dirty="0" smtClean="0">
                <a:solidFill>
                  <a:schemeClr val="bg1"/>
                </a:solidFill>
              </a:rPr>
              <a:t>11. </a:t>
            </a:r>
            <a:r>
              <a:rPr lang="en-US" sz="1800" dirty="0" smtClean="0">
                <a:solidFill>
                  <a:schemeClr val="bg1"/>
                </a:solidFill>
              </a:rPr>
              <a:t>Smith </a:t>
            </a:r>
            <a:r>
              <a:rPr lang="en-US" sz="1800" dirty="0">
                <a:solidFill>
                  <a:schemeClr val="bg1"/>
                </a:solidFill>
              </a:rPr>
              <a:t>St.  </a:t>
            </a:r>
            <a:r>
              <a:rPr lang="en-US" sz="1800" dirty="0">
                <a:solidFill>
                  <a:schemeClr val="bg1"/>
                </a:solidFill>
              </a:rPr>
              <a:t>A Conceptual Overview of Security in a Globalizing World. In: The annual meeting of the International Studies Association, Hilton Hawaiian Village, Honolulu, 2005, p. 4.</a:t>
            </a:r>
          </a:p>
          <a:p>
            <a:pPr marL="0" lvl="0" indent="0">
              <a:buNone/>
            </a:pPr>
            <a:r>
              <a:rPr lang="ro-RO" sz="1800" dirty="0" smtClean="0">
                <a:solidFill>
                  <a:schemeClr val="bg1"/>
                </a:solidFill>
              </a:rPr>
              <a:t>12. </a:t>
            </a:r>
            <a:r>
              <a:rPr lang="en-US" sz="1800" dirty="0" smtClean="0">
                <a:solidFill>
                  <a:schemeClr val="bg1"/>
                </a:solidFill>
              </a:rPr>
              <a:t>Stan </a:t>
            </a:r>
            <a:r>
              <a:rPr lang="en-US" sz="1800" dirty="0">
                <a:solidFill>
                  <a:schemeClr val="bg1"/>
                </a:solidFill>
              </a:rPr>
              <a:t>F.E. </a:t>
            </a:r>
            <a:r>
              <a:rPr lang="en-US" sz="1800" dirty="0" err="1">
                <a:solidFill>
                  <a:schemeClr val="bg1"/>
                </a:solidFill>
              </a:rPr>
              <a:t>Securitatea</a:t>
            </a:r>
            <a:r>
              <a:rPr lang="en-US" sz="1800" dirty="0">
                <a:solidFill>
                  <a:schemeClr val="bg1"/>
                </a:solidFill>
              </a:rPr>
              <a:t> </a:t>
            </a:r>
            <a:r>
              <a:rPr lang="en-US" sz="1800" dirty="0" err="1">
                <a:solidFill>
                  <a:schemeClr val="bg1"/>
                </a:solidFill>
              </a:rPr>
              <a:t>internațională</a:t>
            </a:r>
            <a:r>
              <a:rPr lang="en-US" sz="1800" dirty="0">
                <a:solidFill>
                  <a:schemeClr val="bg1"/>
                </a:solidFill>
              </a:rPr>
              <a:t>: </a:t>
            </a:r>
            <a:r>
              <a:rPr lang="en-US" sz="1800" dirty="0" err="1">
                <a:solidFill>
                  <a:schemeClr val="bg1"/>
                </a:solidFill>
              </a:rPr>
              <a:t>aspecte</a:t>
            </a:r>
            <a:r>
              <a:rPr lang="en-US" sz="1800" dirty="0">
                <a:solidFill>
                  <a:schemeClr val="bg1"/>
                </a:solidFill>
              </a:rPr>
              <a:t> </a:t>
            </a:r>
            <a:r>
              <a:rPr lang="en-US" sz="1800" dirty="0" err="1">
                <a:solidFill>
                  <a:schemeClr val="bg1"/>
                </a:solidFill>
              </a:rPr>
              <a:t>globale</a:t>
            </a:r>
            <a:r>
              <a:rPr lang="en-US" sz="1800" dirty="0">
                <a:solidFill>
                  <a:schemeClr val="bg1"/>
                </a:solidFill>
              </a:rPr>
              <a:t> </a:t>
            </a:r>
            <a:r>
              <a:rPr lang="en-US" sz="1800" dirty="0" err="1">
                <a:solidFill>
                  <a:schemeClr val="bg1"/>
                </a:solidFill>
              </a:rPr>
              <a:t>și</a:t>
            </a:r>
            <a:r>
              <a:rPr lang="en-US" sz="1800" dirty="0">
                <a:solidFill>
                  <a:schemeClr val="bg1"/>
                </a:solidFill>
              </a:rPr>
              <a:t> </a:t>
            </a:r>
            <a:r>
              <a:rPr lang="en-US" sz="1800" dirty="0" err="1">
                <a:solidFill>
                  <a:schemeClr val="bg1"/>
                </a:solidFill>
              </a:rPr>
              <a:t>regionale</a:t>
            </a:r>
            <a:r>
              <a:rPr lang="en-US" sz="1800" dirty="0">
                <a:solidFill>
                  <a:schemeClr val="bg1"/>
                </a:solidFill>
              </a:rPr>
              <a:t>. </a:t>
            </a:r>
            <a:r>
              <a:rPr lang="ru-RU" sz="1800" dirty="0">
                <a:solidFill>
                  <a:schemeClr val="bg1"/>
                </a:solidFill>
              </a:rPr>
              <a:t>Buletinul Universității Naționale de apărare ”Carol I”. Martie, 2015, p. 241-246.</a:t>
            </a:r>
            <a:endParaRPr lang="en-US" sz="1800" dirty="0">
              <a:solidFill>
                <a:schemeClr val="bg1"/>
              </a:solidFill>
            </a:endParaRPr>
          </a:p>
          <a:p>
            <a:pPr marL="0" lvl="0" indent="0">
              <a:buNone/>
            </a:pPr>
            <a:r>
              <a:rPr lang="ro-RO" sz="1800" dirty="0" smtClean="0">
                <a:solidFill>
                  <a:schemeClr val="bg1"/>
                </a:solidFill>
              </a:rPr>
              <a:t>13. </a:t>
            </a:r>
            <a:r>
              <a:rPr lang="en-US" sz="1800" dirty="0" err="1" smtClean="0">
                <a:solidFill>
                  <a:schemeClr val="bg1"/>
                </a:solidFill>
              </a:rPr>
              <a:t>Troncă</a:t>
            </a:r>
            <a:r>
              <a:rPr lang="en-US" sz="1800" dirty="0" smtClean="0">
                <a:solidFill>
                  <a:schemeClr val="bg1"/>
                </a:solidFill>
              </a:rPr>
              <a:t> </a:t>
            </a:r>
            <a:r>
              <a:rPr lang="en-US" sz="1800" dirty="0">
                <a:solidFill>
                  <a:schemeClr val="bg1"/>
                </a:solidFill>
              </a:rPr>
              <a:t>C. </a:t>
            </a:r>
            <a:r>
              <a:rPr lang="en-US" sz="1800" dirty="0" err="1">
                <a:solidFill>
                  <a:schemeClr val="bg1"/>
                </a:solidFill>
              </a:rPr>
              <a:t>Studii</a:t>
            </a:r>
            <a:r>
              <a:rPr lang="en-US" sz="1800" dirty="0">
                <a:solidFill>
                  <a:schemeClr val="bg1"/>
                </a:solidFill>
              </a:rPr>
              <a:t> de Securitate. </a:t>
            </a:r>
            <a:r>
              <a:rPr lang="ru-RU" sz="1800" dirty="0">
                <a:solidFill>
                  <a:schemeClr val="bg1"/>
                </a:solidFill>
              </a:rPr>
              <a:t>Sibiu, 2008, pag. 9</a:t>
            </a:r>
            <a:r>
              <a:rPr lang="ro-RO" sz="1800" dirty="0">
                <a:solidFill>
                  <a:schemeClr val="bg1"/>
                </a:solidFill>
              </a:rPr>
              <a:t>. </a:t>
            </a:r>
            <a:endParaRPr lang="en-US" sz="1800" dirty="0">
              <a:solidFill>
                <a:schemeClr val="bg1"/>
              </a:solidFill>
            </a:endParaRPr>
          </a:p>
          <a:p>
            <a:pPr marL="0" indent="0">
              <a:buNone/>
            </a:pPr>
            <a:endParaRPr lang="en-US" sz="1800" dirty="0">
              <a:solidFill>
                <a:schemeClr val="bg1"/>
              </a:solidFill>
            </a:endParaRPr>
          </a:p>
          <a:p>
            <a:endParaRPr lang="en-US" sz="1800" dirty="0">
              <a:solidFill>
                <a:schemeClr val="bg1"/>
              </a:solidFill>
            </a:endParaRPr>
          </a:p>
          <a:p>
            <a:endParaRPr lang="en-US" sz="1800" dirty="0">
              <a:solidFill>
                <a:schemeClr val="bg1"/>
              </a:solidFill>
            </a:endParaRPr>
          </a:p>
        </p:txBody>
      </p:sp>
      <p:sp>
        <p:nvSpPr>
          <p:cNvPr id="3" name="Title 2"/>
          <p:cNvSpPr>
            <a:spLocks noGrp="1"/>
          </p:cNvSpPr>
          <p:nvPr>
            <p:ph type="title"/>
          </p:nvPr>
        </p:nvSpPr>
        <p:spPr>
          <a:xfrm>
            <a:off x="457200" y="152400"/>
            <a:ext cx="8229600" cy="990600"/>
          </a:xfrm>
        </p:spPr>
        <p:txBody>
          <a:bodyPr>
            <a:normAutofit/>
          </a:bodyPr>
          <a:lstStyle/>
          <a:p>
            <a:pPr algn="ctr"/>
            <a:r>
              <a:rPr lang="ro-RO" sz="2400" b="1" spc="100" dirty="0" smtClean="0">
                <a:solidFill>
                  <a:schemeClr val="tx2">
                    <a:lumMod val="10000"/>
                  </a:schemeClr>
                </a:solidFill>
                <a:latin typeface="+mn-lt"/>
                <a:ea typeface="+mn-ea"/>
                <a:cs typeface="+mn-cs"/>
              </a:rPr>
              <a:t>Bibliografie selectivă:</a:t>
            </a:r>
            <a:r>
              <a:rPr lang="en-US" sz="2400" b="1" spc="100" dirty="0" smtClean="0">
                <a:solidFill>
                  <a:schemeClr val="tx2">
                    <a:lumMod val="10000"/>
                  </a:schemeClr>
                </a:solidFill>
                <a:latin typeface="+mn-lt"/>
                <a:ea typeface="+mn-ea"/>
                <a:cs typeface="+mn-cs"/>
              </a:rPr>
              <a:t/>
            </a:r>
            <a:br>
              <a:rPr lang="en-US" sz="2400" b="1" spc="100" dirty="0" smtClean="0">
                <a:solidFill>
                  <a:schemeClr val="tx2">
                    <a:lumMod val="10000"/>
                  </a:schemeClr>
                </a:solidFill>
                <a:latin typeface="+mn-lt"/>
                <a:ea typeface="+mn-ea"/>
                <a:cs typeface="+mn-cs"/>
              </a:rPr>
            </a:br>
            <a:endParaRPr lang="en-US" sz="1800" dirty="0">
              <a:solidFill>
                <a:schemeClr val="bg1"/>
              </a:solidFill>
              <a:latin typeface="+mn-lt"/>
              <a:ea typeface="+mn-ea"/>
              <a:cs typeface="+mn-cs"/>
            </a:endParaRPr>
          </a:p>
        </p:txBody>
      </p:sp>
    </p:spTree>
    <p:extLst>
      <p:ext uri="{BB962C8B-B14F-4D97-AF65-F5344CB8AC3E}">
        <p14:creationId xmlns:p14="http://schemas.microsoft.com/office/powerpoint/2010/main" val="3293701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400" dirty="0" smtClean="0">
                <a:solidFill>
                  <a:schemeClr val="accent1">
                    <a:lumMod val="50000"/>
                  </a:schemeClr>
                </a:solidFill>
                <a:cs typeface="Times New Roman" pitchFamily="18" charset="0"/>
              </a:rPr>
              <a:t>	</a:t>
            </a:r>
          </a:p>
          <a:p>
            <a:pPr algn="l">
              <a:spcBef>
                <a:spcPts val="0"/>
              </a:spcBef>
            </a:pPr>
            <a:r>
              <a:rPr lang="ro-RO" sz="2400" dirty="0" smtClean="0">
                <a:solidFill>
                  <a:schemeClr val="accent1">
                    <a:lumMod val="50000"/>
                  </a:schemeClr>
                </a:solidFill>
              </a:rPr>
              <a:t> 	Nevoia </a:t>
            </a:r>
            <a:r>
              <a:rPr lang="ro-RO" sz="2400" dirty="0">
                <a:solidFill>
                  <a:schemeClr val="accent1">
                    <a:lumMod val="50000"/>
                  </a:schemeClr>
                </a:solidFill>
              </a:rPr>
              <a:t>de securitate sau dreptul </a:t>
            </a:r>
            <a:r>
              <a:rPr lang="ro-RO" sz="2400" dirty="0" smtClean="0">
                <a:solidFill>
                  <a:schemeClr val="accent1">
                    <a:lumMod val="50000"/>
                  </a:schemeClr>
                </a:solidFill>
              </a:rPr>
              <a:t>imprescriptibil </a:t>
            </a:r>
            <a:r>
              <a:rPr lang="ro-RO" sz="2400" dirty="0">
                <a:solidFill>
                  <a:schemeClr val="accent1">
                    <a:lumMod val="50000"/>
                  </a:schemeClr>
                </a:solidFill>
              </a:rPr>
              <a:t>al omului la linişte şi bunăstare, fără asigurarea căruia, tot ceea ce se construieşte ca sistem juridic şi institiţional capătă un caracter relativ, uşor schimbător în funcţe de presiunile (riscurile) politice, economice, militare, ecologice sau de orice altă natură.</a:t>
            </a:r>
            <a:br>
              <a:rPr lang="ro-RO" sz="2400" dirty="0">
                <a:solidFill>
                  <a:schemeClr val="accent1">
                    <a:lumMod val="50000"/>
                  </a:schemeClr>
                </a:solidFill>
              </a:rPr>
            </a:br>
            <a:r>
              <a:rPr lang="ro-RO" sz="2400" dirty="0">
                <a:solidFill>
                  <a:schemeClr val="accent1">
                    <a:lumMod val="50000"/>
                  </a:schemeClr>
                </a:solidFill>
              </a:rPr>
              <a:t>              </a:t>
            </a:r>
            <a:endParaRPr lang="ro-RO" sz="2400" dirty="0" smtClean="0">
              <a:solidFill>
                <a:schemeClr val="accent1">
                  <a:lumMod val="50000"/>
                </a:schemeClr>
              </a:solidFill>
            </a:endParaRPr>
          </a:p>
          <a:p>
            <a:pPr algn="l">
              <a:spcBef>
                <a:spcPts val="0"/>
              </a:spcBef>
            </a:pPr>
            <a:r>
              <a:rPr lang="ro-RO" sz="2400" dirty="0" smtClean="0">
                <a:solidFill>
                  <a:schemeClr val="accent1">
                    <a:lumMod val="50000"/>
                  </a:schemeClr>
                </a:solidFill>
              </a:rPr>
              <a:t>	Într-adevăr</a:t>
            </a:r>
            <a:r>
              <a:rPr lang="ro-RO" sz="2400" dirty="0">
                <a:solidFill>
                  <a:schemeClr val="accent1">
                    <a:lumMod val="50000"/>
                  </a:schemeClr>
                </a:solidFill>
              </a:rPr>
              <a:t>, de-a lungul întregii sale istorii, omul a simţit permanent nevoia de stabilitate şi s-a preocupat să-şi asigure agoniseala, proprietatea, hrana şi propria viaţă. „Nu se poate trăi fără a avea sentimentul siguranţei acţiunii şi al stabilităţii”, se afirmă, parcă la unison, din mediul sociologic.</a:t>
            </a:r>
            <a:endParaRPr lang="en-US" sz="2400" dirty="0" smtClean="0">
              <a:solidFill>
                <a:schemeClr val="accent1">
                  <a:lumMod val="50000"/>
                </a:schemeClr>
              </a:solidFill>
              <a:cs typeface="Times New Roman" pitchFamily="18" charset="0"/>
            </a:endParaRPr>
          </a:p>
          <a:p>
            <a:pPr algn="l">
              <a:spcBef>
                <a:spcPts val="0"/>
              </a:spcBef>
            </a:pPr>
            <a:endParaRPr lang="en-US" sz="2400" dirty="0" smtClean="0">
              <a:solidFill>
                <a:schemeClr val="accent1">
                  <a:lumMod val="50000"/>
                </a:schemeClr>
              </a:solidFill>
              <a:cs typeface="Times New Roman" pitchFamily="18" charset="0"/>
            </a:endParaRPr>
          </a:p>
          <a:p>
            <a:pPr algn="l">
              <a:spcBef>
                <a:spcPts val="0"/>
              </a:spcBef>
            </a:pPr>
            <a:endParaRPr lang="en-US" sz="2400"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220072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8610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400" dirty="0" smtClean="0">
                <a:solidFill>
                  <a:schemeClr val="accent1">
                    <a:lumMod val="50000"/>
                  </a:schemeClr>
                </a:solidFill>
                <a:cs typeface="Times New Roman" pitchFamily="18" charset="0"/>
              </a:rPr>
              <a:t>	</a:t>
            </a:r>
            <a:r>
              <a:rPr lang="ro-RO" sz="2400" dirty="0">
                <a:solidFill>
                  <a:schemeClr val="accent1">
                    <a:lumMod val="50000"/>
                  </a:schemeClr>
                </a:solidFill>
              </a:rPr>
              <a:t> </a:t>
            </a:r>
            <a:r>
              <a:rPr lang="ro-RO" sz="2400" dirty="0" smtClean="0">
                <a:solidFill>
                  <a:schemeClr val="accent1">
                    <a:lumMod val="50000"/>
                  </a:schemeClr>
                </a:solidFill>
              </a:rPr>
              <a:t>Singurul </a:t>
            </a:r>
            <a:r>
              <a:rPr lang="ro-RO" sz="2400" dirty="0">
                <a:solidFill>
                  <a:schemeClr val="accent1">
                    <a:lumMod val="50000"/>
                  </a:schemeClr>
                </a:solidFill>
              </a:rPr>
              <a:t>concept care poate răspunde acestor deziderate (siguranţă şi stabilitate) este conceptul de securitate. Cum se realizează, însă, securitatea, reprezintă o chestiune ce ţine de strategie, respectiv: fixarea priorităţilor faţă de un context geopolitic, de resurse, de alianţe, dar şi de loialitatea faţă de aliaţi, de planificare, şi, nu în ultimul rând, de management (experienţa conducerii).</a:t>
            </a:r>
            <a:endParaRPr lang="ru-RU" sz="2400" dirty="0">
              <a:solidFill>
                <a:schemeClr val="accent1">
                  <a:lumMod val="50000"/>
                </a:schemeClr>
              </a:solidFill>
            </a:endParaRPr>
          </a:p>
          <a:p>
            <a:pPr algn="l"/>
            <a:r>
              <a:rPr lang="ro-RO" sz="2400" dirty="0">
                <a:solidFill>
                  <a:schemeClr val="accent1">
                    <a:lumMod val="50000"/>
                  </a:schemeClr>
                </a:solidFill>
              </a:rPr>
              <a:t>           Pentru realizarea strategiei de securitate fiecare guvern îşi asumă politica de </a:t>
            </a:r>
            <a:r>
              <a:rPr lang="ro-RO" sz="2400" dirty="0" smtClean="0">
                <a:solidFill>
                  <a:schemeClr val="accent1">
                    <a:lumMod val="50000"/>
                  </a:schemeClr>
                </a:solidFill>
              </a:rPr>
              <a:t>Securitate:</a:t>
            </a:r>
            <a:endParaRPr lang="ru-RU" sz="2400" dirty="0">
              <a:solidFill>
                <a:schemeClr val="accent1">
                  <a:lumMod val="50000"/>
                </a:schemeClr>
              </a:solidFill>
            </a:endParaRPr>
          </a:p>
          <a:p>
            <a:pPr marL="342900" indent="-342900" algn="l">
              <a:spcBef>
                <a:spcPts val="0"/>
              </a:spcBef>
              <a:buFont typeface="Wingdings" panose="05000000000000000000" pitchFamily="2" charset="2"/>
              <a:buChar char="ü"/>
            </a:pPr>
            <a:r>
              <a:rPr lang="ro-RO" sz="2400" dirty="0" smtClean="0">
                <a:solidFill>
                  <a:schemeClr val="accent1">
                    <a:lumMod val="50000"/>
                  </a:schemeClr>
                </a:solidFill>
              </a:rPr>
              <a:t>sistem legislativ;</a:t>
            </a:r>
          </a:p>
          <a:p>
            <a:pPr marL="342900" indent="-342900" algn="l">
              <a:spcBef>
                <a:spcPts val="0"/>
              </a:spcBef>
              <a:buFont typeface="Wingdings" panose="05000000000000000000" pitchFamily="2" charset="2"/>
              <a:buChar char="ü"/>
            </a:pPr>
            <a:r>
              <a:rPr lang="ro-RO" sz="2400" dirty="0" err="1">
                <a:solidFill>
                  <a:schemeClr val="accent1">
                    <a:lumMod val="50000"/>
                  </a:schemeClr>
                </a:solidFill>
              </a:rPr>
              <a:t>i</a:t>
            </a:r>
            <a:r>
              <a:rPr lang="ro-RO" sz="2400" dirty="0" err="1" smtClean="0">
                <a:solidFill>
                  <a:schemeClr val="accent1">
                    <a:lumMod val="50000"/>
                  </a:schemeClr>
                </a:solidFill>
              </a:rPr>
              <a:t>nstituţional</a:t>
            </a:r>
            <a:r>
              <a:rPr lang="ro-RO" sz="2400" dirty="0">
                <a:solidFill>
                  <a:schemeClr val="accent1">
                    <a:lumMod val="50000"/>
                  </a:schemeClr>
                </a:solidFill>
              </a:rPr>
              <a:t>;</a:t>
            </a:r>
            <a:endParaRPr lang="ro-RO" sz="2400" dirty="0" smtClean="0">
              <a:solidFill>
                <a:schemeClr val="accent1">
                  <a:lumMod val="50000"/>
                </a:schemeClr>
              </a:solidFill>
            </a:endParaRPr>
          </a:p>
          <a:p>
            <a:pPr marL="342900" indent="-342900" algn="l">
              <a:spcBef>
                <a:spcPts val="0"/>
              </a:spcBef>
              <a:buFont typeface="Wingdings" panose="05000000000000000000" pitchFamily="2" charset="2"/>
              <a:buChar char="ü"/>
            </a:pPr>
            <a:r>
              <a:rPr lang="ro-RO" sz="2400" dirty="0" smtClean="0">
                <a:solidFill>
                  <a:schemeClr val="accent1">
                    <a:lumMod val="50000"/>
                  </a:schemeClr>
                </a:solidFill>
              </a:rPr>
              <a:t>resurse </a:t>
            </a:r>
            <a:r>
              <a:rPr lang="ro-RO" sz="2400" dirty="0">
                <a:solidFill>
                  <a:schemeClr val="accent1">
                    <a:lumMod val="50000"/>
                  </a:schemeClr>
                </a:solidFill>
              </a:rPr>
              <a:t>materiale şi umane etc</a:t>
            </a:r>
            <a:r>
              <a:rPr lang="ro-RO" sz="2400" dirty="0" smtClean="0">
                <a:solidFill>
                  <a:schemeClr val="accent1">
                    <a:lumMod val="50000"/>
                  </a:schemeClr>
                </a:solidFill>
              </a:rPr>
              <a:t>.</a:t>
            </a:r>
          </a:p>
          <a:p>
            <a:pPr algn="l"/>
            <a:r>
              <a:rPr lang="ro-RO" sz="2400" dirty="0" smtClean="0">
                <a:solidFill>
                  <a:schemeClr val="accent1">
                    <a:lumMod val="50000"/>
                  </a:schemeClr>
                </a:solidFill>
              </a:rPr>
              <a:t>capabilă </a:t>
            </a:r>
            <a:r>
              <a:rPr lang="ro-RO" sz="2400" dirty="0">
                <a:solidFill>
                  <a:schemeClr val="accent1">
                    <a:lumMod val="50000"/>
                  </a:schemeClr>
                </a:solidFill>
              </a:rPr>
              <a:t>să satisfacă întreaga gamă de probleme din domeniul securităţii naţionale.</a:t>
            </a:r>
            <a:endParaRPr lang="ru-RU" sz="2400" dirty="0">
              <a:solidFill>
                <a:schemeClr val="accent1">
                  <a:lumMod val="50000"/>
                </a:schemeClr>
              </a:solidFill>
            </a:endParaRPr>
          </a:p>
          <a:p>
            <a:pPr algn="l">
              <a:spcBef>
                <a:spcPts val="0"/>
              </a:spcBef>
            </a:pPr>
            <a:endParaRPr lang="en-US" sz="2400" dirty="0" smtClean="0">
              <a:solidFill>
                <a:schemeClr val="accent1">
                  <a:lumMod val="50000"/>
                </a:schemeClr>
              </a:solidFill>
              <a:cs typeface="Times New Roman" pitchFamily="18" charset="0"/>
            </a:endParaRPr>
          </a:p>
          <a:p>
            <a:pPr algn="l">
              <a:spcBef>
                <a:spcPts val="0"/>
              </a:spcBef>
            </a:pPr>
            <a:endParaRPr lang="en-US" sz="2400"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1887063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0" y="152400"/>
            <a:ext cx="7543800" cy="5334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a:solidFill>
                  <a:schemeClr val="accent1">
                    <a:lumMod val="50000"/>
                  </a:schemeClr>
                </a:solidFill>
              </a:rPr>
              <a:t>Abordări tradiţionale ale conceptului de securitate</a:t>
            </a:r>
            <a:endParaRPr lang="ru-RU" sz="2400" dirty="0">
              <a:solidFill>
                <a:schemeClr val="accent1">
                  <a:lumMod val="50000"/>
                </a:schemeClr>
              </a:solidFill>
            </a:endParaRPr>
          </a:p>
        </p:txBody>
      </p:sp>
      <p:graphicFrame>
        <p:nvGraphicFramePr>
          <p:cNvPr id="17" name="Diagram 16"/>
          <p:cNvGraphicFramePr/>
          <p:nvPr>
            <p:extLst>
              <p:ext uri="{D42A27DB-BD31-4B8C-83A1-F6EECF244321}">
                <p14:modId xmlns:p14="http://schemas.microsoft.com/office/powerpoint/2010/main" val="3596989806"/>
              </p:ext>
            </p:extLst>
          </p:nvPr>
        </p:nvGraphicFramePr>
        <p:xfrm>
          <a:off x="152400" y="990600"/>
          <a:ext cx="4800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Diagram 17"/>
          <p:cNvGraphicFramePr/>
          <p:nvPr>
            <p:extLst>
              <p:ext uri="{D42A27DB-BD31-4B8C-83A1-F6EECF244321}">
                <p14:modId xmlns:p14="http://schemas.microsoft.com/office/powerpoint/2010/main" val="3139697103"/>
              </p:ext>
            </p:extLst>
          </p:nvPr>
        </p:nvGraphicFramePr>
        <p:xfrm>
          <a:off x="4267200" y="1066800"/>
          <a:ext cx="4800600" cy="5791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1619361317"/>
              </p:ext>
            </p:extLst>
          </p:nvPr>
        </p:nvGraphicFramePr>
        <p:xfrm>
          <a:off x="152400" y="533400"/>
          <a:ext cx="8534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685800" y="228600"/>
            <a:ext cx="78486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836484633"/>
              </p:ext>
            </p:extLst>
          </p:nvPr>
        </p:nvGraphicFramePr>
        <p:xfrm>
          <a:off x="914400" y="304800"/>
          <a:ext cx="7391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76200"/>
            <a:ext cx="87630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400" dirty="0" smtClean="0">
                <a:solidFill>
                  <a:schemeClr val="tx2">
                    <a:lumMod val="10000"/>
                  </a:schemeClr>
                </a:solidFill>
              </a:rPr>
              <a:t>	Deşi </a:t>
            </a:r>
            <a:r>
              <a:rPr lang="ro-RO" sz="2400" dirty="0">
                <a:solidFill>
                  <a:schemeClr val="tx2">
                    <a:lumMod val="10000"/>
                  </a:schemeClr>
                </a:solidFill>
              </a:rPr>
              <a:t>utilizat frecvent în domeniul relaţiilor internaţionale, conceptul de securitate nu are o definiţie unanim acceptată, evidenţiindu-se o ambiguitate rezultată din caracterul complex al domeniului, </a:t>
            </a:r>
            <a:r>
              <a:rPr lang="ro-RO" sz="2400" dirty="0" smtClean="0">
                <a:solidFill>
                  <a:schemeClr val="tx2">
                    <a:lumMod val="10000"/>
                  </a:schemeClr>
                </a:solidFill>
              </a:rPr>
              <a:t>accentuată </a:t>
            </a:r>
            <a:r>
              <a:rPr lang="ro-RO" sz="2400" dirty="0">
                <a:solidFill>
                  <a:schemeClr val="tx2">
                    <a:lumMod val="10000"/>
                  </a:schemeClr>
                </a:solidFill>
              </a:rPr>
              <a:t>de faptul că în viaţa politică internă a statelor sub acoperirea securităţii naţionale sunt invocate – în funcţie de împrejurări – o serie largă de acţiuni şi activităţi publice.</a:t>
            </a:r>
            <a:br>
              <a:rPr lang="ro-RO" sz="2400" dirty="0">
                <a:solidFill>
                  <a:schemeClr val="tx2">
                    <a:lumMod val="10000"/>
                  </a:schemeClr>
                </a:solidFill>
              </a:rPr>
            </a:br>
            <a:r>
              <a:rPr lang="ro-RO" sz="2400" dirty="0">
                <a:solidFill>
                  <a:schemeClr val="tx2">
                    <a:lumMod val="10000"/>
                  </a:schemeClr>
                </a:solidFill>
              </a:rPr>
              <a:t>            Conceptele de securitate au fost, în mod tradiţional, asociate cu apărarea, organismul militar, armamentele, raportul de forţe, strategiile şi tacticile. Având în vedere o serie de definiţii clasice, termenul de securitate poate indica situaţia unei ţări protejate împotriva distrugerilor sau agresiunilor existente. Într-o astfel de viziune, se poate înţelege că apărarea militară este doar o parte a ceea ce se poate numi securitate. </a:t>
            </a:r>
            <a:endParaRPr lang="ru-RU" sz="2400" dirty="0">
              <a:solidFill>
                <a:schemeClr val="tx2">
                  <a:lumMod val="10000"/>
                </a:schemeClr>
              </a:solidFill>
            </a:endParaRPr>
          </a:p>
          <a:p>
            <a:pPr algn="l"/>
            <a:r>
              <a:rPr lang="ro-RO" sz="2400" dirty="0" smtClean="0">
                <a:solidFill>
                  <a:schemeClr val="tx2">
                    <a:lumMod val="10000"/>
                  </a:schemeClr>
                </a:solidFill>
              </a:rPr>
              <a:t>	Termenul </a:t>
            </a:r>
            <a:r>
              <a:rPr lang="ro-RO" sz="2400" dirty="0">
                <a:solidFill>
                  <a:schemeClr val="tx2">
                    <a:lumMod val="10000"/>
                  </a:schemeClr>
                </a:solidFill>
              </a:rPr>
              <a:t>de securitate se extinde mult dincolo de afacerile militare şi poate include aşa-numitele aspecte ne-militare. </a:t>
            </a:r>
            <a:endParaRPr lang="ru-RU" sz="2400" dirty="0">
              <a:solidFill>
                <a:schemeClr val="tx2">
                  <a:lumMod val="10000"/>
                </a:schemeClr>
              </a:solidFill>
            </a:endParaRPr>
          </a:p>
          <a:p>
            <a:pPr algn="l"/>
            <a:endParaRPr lang="en-US" sz="2400" dirty="0">
              <a:solidFill>
                <a:schemeClr val="tx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541490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1705</TotalTime>
  <Words>1919</Words>
  <Application>Microsoft Office PowerPoint</Application>
  <PresentationFormat>On-screen Show (4:3)</PresentationFormat>
  <Paragraphs>229</Paragraphs>
  <Slides>34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Calibri</vt:lpstr>
      <vt:lpstr>Constantia</vt:lpstr>
      <vt:lpstr>Symbol</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Sarcini de autoevaluare: </vt:lpstr>
      <vt:lpstr>Teme pentru lucrul individual: </vt:lpstr>
      <vt:lpstr>Bibliografie selectivă: </vt:lpstr>
      <vt:lpstr>Bibliografie selectivă: </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224</cp:revision>
  <cp:lastPrinted>2019-10-09T17:20:23Z</cp:lastPrinted>
  <dcterms:created xsi:type="dcterms:W3CDTF">2016-10-10T06:51:47Z</dcterms:created>
  <dcterms:modified xsi:type="dcterms:W3CDTF">2021-12-09T14:13:30Z</dcterms:modified>
</cp:coreProperties>
</file>