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6" y="-27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AE04FF-A4A7-4B12-A127-4A2711A32FE8}" type="doc">
      <dgm:prSet loTypeId="urn:microsoft.com/office/officeart/2005/8/layout/hierarchy6" loCatId="hierarchy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o-RO"/>
        </a:p>
      </dgm:t>
    </dgm:pt>
    <dgm:pt modelId="{AE378E6C-F73D-4348-8754-DF278572D942}">
      <dgm:prSet phldrT="[Text]" custT="1"/>
      <dgm:spPr/>
      <dgm:t>
        <a:bodyPr/>
        <a:lstStyle/>
        <a:p>
          <a:r>
            <a:rPr lang="ro-RO" sz="800" b="1" dirty="0">
              <a:latin typeface="Times New Roman" panose="02020603050405020304" pitchFamily="18" charset="0"/>
              <a:cs typeface="Times New Roman" panose="02020603050405020304" pitchFamily="18" charset="0"/>
            </a:rPr>
            <a:t>OG- instrumente de învățare valoroase, care asistă studenții în organizarea </a:t>
          </a:r>
          <a:r>
            <a:rPr lang="ro-RO" sz="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startegică</a:t>
          </a:r>
          <a:r>
            <a:rPr lang="ro-RO" sz="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a informației spre învățare sau a traseului cunoașterii actuale sau viitoare.</a:t>
          </a:r>
        </a:p>
      </dgm:t>
    </dgm:pt>
    <dgm:pt modelId="{EBD51684-619D-48E1-9241-9C6EC6621D4D}" type="parTrans" cxnId="{F7080D9F-E707-4512-9DEC-51B9957F36F6}">
      <dgm:prSet/>
      <dgm:spPr/>
      <dgm:t>
        <a:bodyPr/>
        <a:lstStyle/>
        <a:p>
          <a:endParaRPr lang="ro-RO"/>
        </a:p>
      </dgm:t>
    </dgm:pt>
    <dgm:pt modelId="{4AD5C00F-E7F3-4210-8C4F-AE57B00E0967}" type="sibTrans" cxnId="{F7080D9F-E707-4512-9DEC-51B9957F36F6}">
      <dgm:prSet/>
      <dgm:spPr/>
      <dgm:t>
        <a:bodyPr/>
        <a:lstStyle/>
        <a:p>
          <a:endParaRPr lang="ro-RO"/>
        </a:p>
      </dgm:t>
    </dgm:pt>
    <dgm:pt modelId="{787F5026-B1FA-400A-BCCD-CF7520AC4525}">
      <dgm:prSet phldrT="[Text]" custT="1"/>
      <dgm:spPr/>
      <dgm:t>
        <a:bodyPr/>
        <a:lstStyle/>
        <a:p>
          <a:r>
            <a:rPr lang="ro-RO" sz="600">
              <a:latin typeface="Times New Roman" panose="02020603050405020304" pitchFamily="18" charset="0"/>
              <a:cs typeface="Times New Roman" panose="02020603050405020304" pitchFamily="18" charset="0"/>
            </a:rPr>
            <a:t>Reprezentările grafice </a:t>
          </a:r>
          <a:endParaRPr lang="ro-RO" sz="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863568-D405-45DA-986A-592F4EFCE388}" type="parTrans" cxnId="{3D667E7A-7B8B-4A17-A650-F1E0E137E84F}">
      <dgm:prSet/>
      <dgm:spPr/>
      <dgm:t>
        <a:bodyPr/>
        <a:lstStyle/>
        <a:p>
          <a:endParaRPr lang="ro-RO"/>
        </a:p>
      </dgm:t>
    </dgm:pt>
    <dgm:pt modelId="{81BE7118-36DE-42EE-BADD-6E51D3CA71FA}" type="sibTrans" cxnId="{3D667E7A-7B8B-4A17-A650-F1E0E137E84F}">
      <dgm:prSet/>
      <dgm:spPr/>
      <dgm:t>
        <a:bodyPr/>
        <a:lstStyle/>
        <a:p>
          <a:endParaRPr lang="ro-RO"/>
        </a:p>
      </dgm:t>
    </dgm:pt>
    <dgm:pt modelId="{384041BC-96AA-497B-B6E4-B52C622E50D7}">
      <dgm:prSet phldrT="[Text]" custT="1"/>
      <dgm:spPr/>
      <dgm:t>
        <a:bodyPr/>
        <a:lstStyle/>
        <a:p>
          <a:r>
            <a:rPr lang="ro-RO" sz="600">
              <a:latin typeface="Times New Roman" panose="02020603050405020304" pitchFamily="18" charset="0"/>
              <a:cs typeface="Times New Roman" panose="02020603050405020304" pitchFamily="18" charset="0"/>
            </a:rPr>
            <a:t>Forme </a:t>
          </a:r>
          <a:endParaRPr lang="ro-RO" sz="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4E2DB7-85BE-4337-AAEA-BF163ECD536D}" type="parTrans" cxnId="{02AE6D8B-43E1-48B5-BA3C-C21E26FB1803}">
      <dgm:prSet/>
      <dgm:spPr/>
      <dgm:t>
        <a:bodyPr/>
        <a:lstStyle/>
        <a:p>
          <a:endParaRPr lang="ro-RO"/>
        </a:p>
      </dgm:t>
    </dgm:pt>
    <dgm:pt modelId="{44AB067A-5B3A-484E-8C0D-0B94A3079C63}" type="sibTrans" cxnId="{02AE6D8B-43E1-48B5-BA3C-C21E26FB1803}">
      <dgm:prSet/>
      <dgm:spPr/>
      <dgm:t>
        <a:bodyPr/>
        <a:lstStyle/>
        <a:p>
          <a:endParaRPr lang="ro-RO"/>
        </a:p>
      </dgm:t>
    </dgm:pt>
    <dgm:pt modelId="{F532DE84-C14A-4696-8C9A-C08A4F167230}">
      <dgm:prSet phldrT="[Text]" custT="1"/>
      <dgm:spPr/>
      <dgm:t>
        <a:bodyPr/>
        <a:lstStyle/>
        <a:p>
          <a:r>
            <a:rPr lang="ro-RO" sz="600">
              <a:latin typeface="Times New Roman" panose="02020603050405020304" pitchFamily="18" charset="0"/>
              <a:cs typeface="Times New Roman" panose="02020603050405020304" pitchFamily="18" charset="0"/>
            </a:rPr>
            <a:t>Chenare</a:t>
          </a:r>
          <a:endParaRPr lang="ro-RO" sz="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1CC798-CD6E-4E07-A261-F7F5D10D536D}" type="parTrans" cxnId="{C2E0A835-BF15-4BA9-BF0A-3F0B72E54204}">
      <dgm:prSet/>
      <dgm:spPr/>
      <dgm:t>
        <a:bodyPr/>
        <a:lstStyle/>
        <a:p>
          <a:endParaRPr lang="ro-RO"/>
        </a:p>
      </dgm:t>
    </dgm:pt>
    <dgm:pt modelId="{39829D8E-D073-4BE1-A367-98D6781582BB}" type="sibTrans" cxnId="{C2E0A835-BF15-4BA9-BF0A-3F0B72E54204}">
      <dgm:prSet/>
      <dgm:spPr/>
      <dgm:t>
        <a:bodyPr/>
        <a:lstStyle/>
        <a:p>
          <a:endParaRPr lang="ro-RO"/>
        </a:p>
      </dgm:t>
    </dgm:pt>
    <dgm:pt modelId="{DB3316D6-1146-4866-B80A-462F3C2C67C5}">
      <dgm:prSet phldrT="[Text]" custT="1"/>
      <dgm:spPr/>
      <dgm:t>
        <a:bodyPr/>
        <a:lstStyle/>
        <a:p>
          <a:r>
            <a:rPr lang="ro-RO" sz="600" dirty="0">
              <a:latin typeface="Times New Roman" panose="02020603050405020304" pitchFamily="18" charset="0"/>
              <a:cs typeface="Times New Roman" panose="02020603050405020304" pitchFamily="18" charset="0"/>
            </a:rPr>
            <a:t>Harta descriptivă/tematică</a:t>
          </a:r>
        </a:p>
      </dgm:t>
    </dgm:pt>
    <dgm:pt modelId="{64A80A9D-0115-440E-B464-1A5F876A6A7F}" type="parTrans" cxnId="{E53A605B-ED55-48AD-8158-E8F690A73849}">
      <dgm:prSet/>
      <dgm:spPr/>
      <dgm:t>
        <a:bodyPr/>
        <a:lstStyle/>
        <a:p>
          <a:endParaRPr lang="ro-RO"/>
        </a:p>
      </dgm:t>
    </dgm:pt>
    <dgm:pt modelId="{22544A02-7B0B-4AA5-8CCD-E5D2E0B93384}" type="sibTrans" cxnId="{E53A605B-ED55-48AD-8158-E8F690A73849}">
      <dgm:prSet/>
      <dgm:spPr/>
      <dgm:t>
        <a:bodyPr/>
        <a:lstStyle/>
        <a:p>
          <a:endParaRPr lang="ro-RO"/>
        </a:p>
      </dgm:t>
    </dgm:pt>
    <dgm:pt modelId="{705E225D-1D60-4972-8B2D-B7FDEB08C9F3}">
      <dgm:prSet phldrT="[Text]" custT="1"/>
      <dgm:spPr/>
      <dgm:t>
        <a:bodyPr/>
        <a:lstStyle/>
        <a:p>
          <a:r>
            <a:rPr lang="ro-RO" sz="600">
              <a:latin typeface="Times New Roman" panose="02020603050405020304" pitchFamily="18" charset="0"/>
              <a:cs typeface="Times New Roman" panose="02020603050405020304" pitchFamily="18" charset="0"/>
            </a:rPr>
            <a:t>Imagini </a:t>
          </a:r>
          <a:endParaRPr lang="ro-RO" sz="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1FDFA1-05CC-49B0-80EE-7770410CE290}" type="parTrans" cxnId="{8DC86E51-3AE2-4FE1-9728-934ED538F4F0}">
      <dgm:prSet/>
      <dgm:spPr/>
      <dgm:t>
        <a:bodyPr/>
        <a:lstStyle/>
        <a:p>
          <a:endParaRPr lang="ro-RO"/>
        </a:p>
      </dgm:t>
    </dgm:pt>
    <dgm:pt modelId="{C8394E3B-7EB4-4279-9738-F09F9404A606}" type="sibTrans" cxnId="{8DC86E51-3AE2-4FE1-9728-934ED538F4F0}">
      <dgm:prSet/>
      <dgm:spPr/>
      <dgm:t>
        <a:bodyPr/>
        <a:lstStyle/>
        <a:p>
          <a:endParaRPr lang="ro-RO"/>
        </a:p>
      </dgm:t>
    </dgm:pt>
    <dgm:pt modelId="{A17ED7C4-C61F-432C-BE9E-3DBDDD096385}">
      <dgm:prSet phldrT="[Text]" custT="1"/>
      <dgm:spPr/>
      <dgm:t>
        <a:bodyPr/>
        <a:lstStyle/>
        <a:p>
          <a:r>
            <a:rPr lang="ro-RO" sz="600">
              <a:latin typeface="Times New Roman" panose="02020603050405020304" pitchFamily="18" charset="0"/>
              <a:cs typeface="Times New Roman" panose="02020603050405020304" pitchFamily="18" charset="0"/>
            </a:rPr>
            <a:t>Desene </a:t>
          </a:r>
          <a:endParaRPr lang="ro-RO" sz="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0A323D-5AFF-4F3B-A471-AE93F480CFB2}" type="parTrans" cxnId="{0321AAE2-4836-4D9D-93FA-42B27B4C5146}">
      <dgm:prSet/>
      <dgm:spPr/>
      <dgm:t>
        <a:bodyPr/>
        <a:lstStyle/>
        <a:p>
          <a:endParaRPr lang="ro-RO"/>
        </a:p>
      </dgm:t>
    </dgm:pt>
    <dgm:pt modelId="{A91EE5DF-7CFC-4292-B85A-20FD5AE6E118}" type="sibTrans" cxnId="{0321AAE2-4836-4D9D-93FA-42B27B4C5146}">
      <dgm:prSet/>
      <dgm:spPr/>
      <dgm:t>
        <a:bodyPr/>
        <a:lstStyle/>
        <a:p>
          <a:endParaRPr lang="ro-RO"/>
        </a:p>
      </dgm:t>
    </dgm:pt>
    <dgm:pt modelId="{46076DC8-486A-495F-AF3C-C6311C772A84}">
      <dgm:prSet phldrT="[Text]" custT="1"/>
      <dgm:spPr/>
      <dgm:t>
        <a:bodyPr/>
        <a:lstStyle/>
        <a:p>
          <a:r>
            <a:rPr lang="ro-RO" sz="600">
              <a:latin typeface="Times New Roman" panose="02020603050405020304" pitchFamily="18" charset="0"/>
              <a:cs typeface="Times New Roman" panose="02020603050405020304" pitchFamily="18" charset="0"/>
            </a:rPr>
            <a:t>Linii</a:t>
          </a:r>
          <a:endParaRPr lang="ro-RO" sz="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977DEF-240E-4D3C-ACBA-F0B67237F05B}" type="parTrans" cxnId="{03AB20A6-CDC1-4494-A8D2-3463C89B6520}">
      <dgm:prSet/>
      <dgm:spPr/>
      <dgm:t>
        <a:bodyPr/>
        <a:lstStyle/>
        <a:p>
          <a:endParaRPr lang="ro-RO"/>
        </a:p>
      </dgm:t>
    </dgm:pt>
    <dgm:pt modelId="{FE46CF26-02AC-4E4E-A3F2-877FDF0AA20F}" type="sibTrans" cxnId="{03AB20A6-CDC1-4494-A8D2-3463C89B6520}">
      <dgm:prSet/>
      <dgm:spPr/>
      <dgm:t>
        <a:bodyPr/>
        <a:lstStyle/>
        <a:p>
          <a:endParaRPr lang="ro-RO"/>
        </a:p>
      </dgm:t>
    </dgm:pt>
    <dgm:pt modelId="{584DE609-EAA6-4D96-B599-5818CC4E5B72}">
      <dgm:prSet phldrT="[Text]" custT="1"/>
      <dgm:spPr/>
      <dgm:t>
        <a:bodyPr/>
        <a:lstStyle/>
        <a:p>
          <a:r>
            <a:rPr lang="ro-RO" sz="600">
              <a:latin typeface="Times New Roman" panose="02020603050405020304" pitchFamily="18" charset="0"/>
              <a:cs typeface="Times New Roman" panose="02020603050405020304" pitchFamily="18" charset="0"/>
            </a:rPr>
            <a:t>Săgeți</a:t>
          </a:r>
          <a:endParaRPr lang="ro-RO" sz="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683057-2017-4F23-9840-189AE1CC1AD8}" type="parTrans" cxnId="{EDBDF307-1EA3-4F6B-8CC9-CDEF9A51A2A5}">
      <dgm:prSet/>
      <dgm:spPr/>
      <dgm:t>
        <a:bodyPr/>
        <a:lstStyle/>
        <a:p>
          <a:endParaRPr lang="ro-RO"/>
        </a:p>
      </dgm:t>
    </dgm:pt>
    <dgm:pt modelId="{B8B93768-8021-4F35-8DB4-7EA5E4579E17}" type="sibTrans" cxnId="{EDBDF307-1EA3-4F6B-8CC9-CDEF9A51A2A5}">
      <dgm:prSet/>
      <dgm:spPr/>
      <dgm:t>
        <a:bodyPr/>
        <a:lstStyle/>
        <a:p>
          <a:endParaRPr lang="ro-RO"/>
        </a:p>
      </dgm:t>
    </dgm:pt>
    <dgm:pt modelId="{AE06A885-8BF0-4368-BA88-AF183DD27AFD}">
      <dgm:prSet phldrT="[Text]" custT="1"/>
      <dgm:spPr/>
      <dgm:t>
        <a:bodyPr/>
        <a:lstStyle/>
        <a:p>
          <a:r>
            <a:rPr lang="ro-RO" sz="600">
              <a:latin typeface="Times New Roman" panose="02020603050405020304" pitchFamily="18" charset="0"/>
              <a:cs typeface="Times New Roman" panose="02020603050405020304" pitchFamily="18" charset="0"/>
            </a:rPr>
            <a:t>Culori </a:t>
          </a:r>
          <a:endParaRPr lang="ro-RO" sz="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C57B53-1D6D-4F44-AF9F-749D79A39064}" type="parTrans" cxnId="{8CD37674-3367-4C7E-A52E-2E029EF1365A}">
      <dgm:prSet/>
      <dgm:spPr/>
      <dgm:t>
        <a:bodyPr/>
        <a:lstStyle/>
        <a:p>
          <a:endParaRPr lang="ro-RO"/>
        </a:p>
      </dgm:t>
    </dgm:pt>
    <dgm:pt modelId="{9B1D2A87-6ED9-4FCB-813A-C36F98E3A6B6}" type="sibTrans" cxnId="{8CD37674-3367-4C7E-A52E-2E029EF1365A}">
      <dgm:prSet/>
      <dgm:spPr/>
      <dgm:t>
        <a:bodyPr/>
        <a:lstStyle/>
        <a:p>
          <a:endParaRPr lang="ro-RO"/>
        </a:p>
      </dgm:t>
    </dgm:pt>
    <dgm:pt modelId="{233C28AD-1DEC-42D8-A155-B73F0D03F6D9}" type="pres">
      <dgm:prSet presAssocID="{99AE04FF-A4A7-4B12-A127-4A2711A32FE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2C81DF-DF39-4C5C-962D-B58B83BBCA18}" type="pres">
      <dgm:prSet presAssocID="{99AE04FF-A4A7-4B12-A127-4A2711A32FE8}" presName="hierFlow" presStyleCnt="0"/>
      <dgm:spPr/>
    </dgm:pt>
    <dgm:pt modelId="{A77CF737-C1A4-4CF8-B1B7-615D2BE57160}" type="pres">
      <dgm:prSet presAssocID="{99AE04FF-A4A7-4B12-A127-4A2711A32FE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A38EBA5-1FB3-4D22-AC50-0A027E4A65C2}" type="pres">
      <dgm:prSet presAssocID="{AE378E6C-F73D-4348-8754-DF278572D942}" presName="Name14" presStyleCnt="0"/>
      <dgm:spPr/>
    </dgm:pt>
    <dgm:pt modelId="{3620840C-E696-40D3-9721-71CB9FE1C1B6}" type="pres">
      <dgm:prSet presAssocID="{AE378E6C-F73D-4348-8754-DF278572D942}" presName="level1Shape" presStyleLbl="node0" presStyleIdx="0" presStyleCnt="1" custScaleX="5904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2C51A8-873D-4C57-8CCF-6C976604662A}" type="pres">
      <dgm:prSet presAssocID="{AE378E6C-F73D-4348-8754-DF278572D942}" presName="hierChild2" presStyleCnt="0"/>
      <dgm:spPr/>
    </dgm:pt>
    <dgm:pt modelId="{9415A4A1-B20A-4330-91EB-CEEE86213C0C}" type="pres">
      <dgm:prSet presAssocID="{81863568-D405-45DA-986A-592F4EFCE388}" presName="Name19" presStyleLbl="parChTrans1D2" presStyleIdx="0" presStyleCnt="2"/>
      <dgm:spPr/>
      <dgm:t>
        <a:bodyPr/>
        <a:lstStyle/>
        <a:p>
          <a:endParaRPr lang="en-US"/>
        </a:p>
      </dgm:t>
    </dgm:pt>
    <dgm:pt modelId="{631BFD7C-0E29-464E-A6EC-CB957E753F4D}" type="pres">
      <dgm:prSet presAssocID="{787F5026-B1FA-400A-BCCD-CF7520AC4525}" presName="Name21" presStyleCnt="0"/>
      <dgm:spPr/>
    </dgm:pt>
    <dgm:pt modelId="{FCEFEBF1-A0D7-4E77-BD9D-D20ED7387200}" type="pres">
      <dgm:prSet presAssocID="{787F5026-B1FA-400A-BCCD-CF7520AC4525}" presName="level2Shape" presStyleLbl="node2" presStyleIdx="0" presStyleCnt="2"/>
      <dgm:spPr/>
      <dgm:t>
        <a:bodyPr/>
        <a:lstStyle/>
        <a:p>
          <a:endParaRPr lang="en-US"/>
        </a:p>
      </dgm:t>
    </dgm:pt>
    <dgm:pt modelId="{6D735399-D242-41C5-A500-E8F611716686}" type="pres">
      <dgm:prSet presAssocID="{787F5026-B1FA-400A-BCCD-CF7520AC4525}" presName="hierChild3" presStyleCnt="0"/>
      <dgm:spPr/>
    </dgm:pt>
    <dgm:pt modelId="{05A1945F-4DC8-4455-A958-60198D892B71}" type="pres">
      <dgm:prSet presAssocID="{3D4E2DB7-85BE-4337-AAEA-BF163ECD536D}" presName="Name19" presStyleLbl="parChTrans1D3" presStyleIdx="0" presStyleCnt="7"/>
      <dgm:spPr/>
      <dgm:t>
        <a:bodyPr/>
        <a:lstStyle/>
        <a:p>
          <a:endParaRPr lang="en-US"/>
        </a:p>
      </dgm:t>
    </dgm:pt>
    <dgm:pt modelId="{ED48CA76-E693-4280-8BFF-ED54B7C2E7DC}" type="pres">
      <dgm:prSet presAssocID="{384041BC-96AA-497B-B6E4-B52C622E50D7}" presName="Name21" presStyleCnt="0"/>
      <dgm:spPr/>
    </dgm:pt>
    <dgm:pt modelId="{0249572C-F8CB-472A-A8E7-D376DD665649}" type="pres">
      <dgm:prSet presAssocID="{384041BC-96AA-497B-B6E4-B52C622E50D7}" presName="level2Shape" presStyleLbl="node3" presStyleIdx="0" presStyleCnt="7"/>
      <dgm:spPr/>
      <dgm:t>
        <a:bodyPr/>
        <a:lstStyle/>
        <a:p>
          <a:endParaRPr lang="en-US"/>
        </a:p>
      </dgm:t>
    </dgm:pt>
    <dgm:pt modelId="{E4BCD956-A219-4230-9BF4-9BA42F6A4CC7}" type="pres">
      <dgm:prSet presAssocID="{384041BC-96AA-497B-B6E4-B52C622E50D7}" presName="hierChild3" presStyleCnt="0"/>
      <dgm:spPr/>
    </dgm:pt>
    <dgm:pt modelId="{DFA00882-7328-4278-BE86-95AA9BC831F9}" type="pres">
      <dgm:prSet presAssocID="{C71CC798-CD6E-4E07-A261-F7F5D10D536D}" presName="Name19" presStyleLbl="parChTrans1D3" presStyleIdx="1" presStyleCnt="7"/>
      <dgm:spPr/>
      <dgm:t>
        <a:bodyPr/>
        <a:lstStyle/>
        <a:p>
          <a:endParaRPr lang="en-US"/>
        </a:p>
      </dgm:t>
    </dgm:pt>
    <dgm:pt modelId="{72FD552E-E48F-479A-856C-E1CEEE2FF341}" type="pres">
      <dgm:prSet presAssocID="{F532DE84-C14A-4696-8C9A-C08A4F167230}" presName="Name21" presStyleCnt="0"/>
      <dgm:spPr/>
    </dgm:pt>
    <dgm:pt modelId="{F1383E01-5510-48B9-A915-443BCAEC33E0}" type="pres">
      <dgm:prSet presAssocID="{F532DE84-C14A-4696-8C9A-C08A4F167230}" presName="level2Shape" presStyleLbl="node3" presStyleIdx="1" presStyleCnt="7"/>
      <dgm:spPr/>
      <dgm:t>
        <a:bodyPr/>
        <a:lstStyle/>
        <a:p>
          <a:endParaRPr lang="en-US"/>
        </a:p>
      </dgm:t>
    </dgm:pt>
    <dgm:pt modelId="{81C4E1A2-37B6-4B66-A7EB-E171016612EE}" type="pres">
      <dgm:prSet presAssocID="{F532DE84-C14A-4696-8C9A-C08A4F167230}" presName="hierChild3" presStyleCnt="0"/>
      <dgm:spPr/>
    </dgm:pt>
    <dgm:pt modelId="{543731DC-6E27-4EC3-9640-7DBCD9F233B8}" type="pres">
      <dgm:prSet presAssocID="{851FDFA1-05CC-49B0-80EE-7770410CE290}" presName="Name19" presStyleLbl="parChTrans1D3" presStyleIdx="2" presStyleCnt="7"/>
      <dgm:spPr/>
      <dgm:t>
        <a:bodyPr/>
        <a:lstStyle/>
        <a:p>
          <a:endParaRPr lang="en-US"/>
        </a:p>
      </dgm:t>
    </dgm:pt>
    <dgm:pt modelId="{8EF348E3-6F43-4D52-AE9C-24B2FF091B15}" type="pres">
      <dgm:prSet presAssocID="{705E225D-1D60-4972-8B2D-B7FDEB08C9F3}" presName="Name21" presStyleCnt="0"/>
      <dgm:spPr/>
    </dgm:pt>
    <dgm:pt modelId="{1AD2B031-131D-4F6D-ABB3-7EBAC1384C65}" type="pres">
      <dgm:prSet presAssocID="{705E225D-1D60-4972-8B2D-B7FDEB08C9F3}" presName="level2Shape" presStyleLbl="node3" presStyleIdx="2" presStyleCnt="7"/>
      <dgm:spPr/>
      <dgm:t>
        <a:bodyPr/>
        <a:lstStyle/>
        <a:p>
          <a:endParaRPr lang="en-US"/>
        </a:p>
      </dgm:t>
    </dgm:pt>
    <dgm:pt modelId="{CC05A95A-20C5-40D1-9DB3-0FBE1A456702}" type="pres">
      <dgm:prSet presAssocID="{705E225D-1D60-4972-8B2D-B7FDEB08C9F3}" presName="hierChild3" presStyleCnt="0"/>
      <dgm:spPr/>
    </dgm:pt>
    <dgm:pt modelId="{5D9D434E-909A-4672-90B1-9288D57C8C1F}" type="pres">
      <dgm:prSet presAssocID="{8F0A323D-5AFF-4F3B-A471-AE93F480CFB2}" presName="Name19" presStyleLbl="parChTrans1D3" presStyleIdx="3" presStyleCnt="7"/>
      <dgm:spPr/>
      <dgm:t>
        <a:bodyPr/>
        <a:lstStyle/>
        <a:p>
          <a:endParaRPr lang="en-US"/>
        </a:p>
      </dgm:t>
    </dgm:pt>
    <dgm:pt modelId="{23C5A894-E44D-4882-AA6D-666BC8AD895A}" type="pres">
      <dgm:prSet presAssocID="{A17ED7C4-C61F-432C-BE9E-3DBDDD096385}" presName="Name21" presStyleCnt="0"/>
      <dgm:spPr/>
    </dgm:pt>
    <dgm:pt modelId="{C918FEB4-DF1D-4131-AB37-012AFD777BBA}" type="pres">
      <dgm:prSet presAssocID="{A17ED7C4-C61F-432C-BE9E-3DBDDD096385}" presName="level2Shape" presStyleLbl="node3" presStyleIdx="3" presStyleCnt="7"/>
      <dgm:spPr/>
      <dgm:t>
        <a:bodyPr/>
        <a:lstStyle/>
        <a:p>
          <a:endParaRPr lang="en-US"/>
        </a:p>
      </dgm:t>
    </dgm:pt>
    <dgm:pt modelId="{ADE676EE-BCC6-49D8-AC0C-640654213707}" type="pres">
      <dgm:prSet presAssocID="{A17ED7C4-C61F-432C-BE9E-3DBDDD096385}" presName="hierChild3" presStyleCnt="0"/>
      <dgm:spPr/>
    </dgm:pt>
    <dgm:pt modelId="{253B83A5-B9B3-4A15-861D-AAF8845AD973}" type="pres">
      <dgm:prSet presAssocID="{66977DEF-240E-4D3C-ACBA-F0B67237F05B}" presName="Name19" presStyleLbl="parChTrans1D3" presStyleIdx="4" presStyleCnt="7"/>
      <dgm:spPr/>
      <dgm:t>
        <a:bodyPr/>
        <a:lstStyle/>
        <a:p>
          <a:endParaRPr lang="en-US"/>
        </a:p>
      </dgm:t>
    </dgm:pt>
    <dgm:pt modelId="{DA6E9382-8EF2-4D4B-B73A-1C04DA61D2D9}" type="pres">
      <dgm:prSet presAssocID="{46076DC8-486A-495F-AF3C-C6311C772A84}" presName="Name21" presStyleCnt="0"/>
      <dgm:spPr/>
    </dgm:pt>
    <dgm:pt modelId="{0F7C3471-71C2-47A9-99D9-C7B7B012F00C}" type="pres">
      <dgm:prSet presAssocID="{46076DC8-486A-495F-AF3C-C6311C772A84}" presName="level2Shape" presStyleLbl="node3" presStyleIdx="4" presStyleCnt="7"/>
      <dgm:spPr/>
      <dgm:t>
        <a:bodyPr/>
        <a:lstStyle/>
        <a:p>
          <a:endParaRPr lang="en-US"/>
        </a:p>
      </dgm:t>
    </dgm:pt>
    <dgm:pt modelId="{8BA1C06D-7891-4311-8441-47C9328271F2}" type="pres">
      <dgm:prSet presAssocID="{46076DC8-486A-495F-AF3C-C6311C772A84}" presName="hierChild3" presStyleCnt="0"/>
      <dgm:spPr/>
    </dgm:pt>
    <dgm:pt modelId="{6372DC00-4AFC-4536-8A53-379627B1D296}" type="pres">
      <dgm:prSet presAssocID="{22683057-2017-4F23-9840-189AE1CC1AD8}" presName="Name19" presStyleLbl="parChTrans1D3" presStyleIdx="5" presStyleCnt="7"/>
      <dgm:spPr/>
      <dgm:t>
        <a:bodyPr/>
        <a:lstStyle/>
        <a:p>
          <a:endParaRPr lang="en-US"/>
        </a:p>
      </dgm:t>
    </dgm:pt>
    <dgm:pt modelId="{51747E64-A6B3-4C8A-A73E-5660E42BC9F5}" type="pres">
      <dgm:prSet presAssocID="{584DE609-EAA6-4D96-B599-5818CC4E5B72}" presName="Name21" presStyleCnt="0"/>
      <dgm:spPr/>
    </dgm:pt>
    <dgm:pt modelId="{A0830B32-0073-47C1-B5A4-F2968A71F420}" type="pres">
      <dgm:prSet presAssocID="{584DE609-EAA6-4D96-B599-5818CC4E5B72}" presName="level2Shape" presStyleLbl="node3" presStyleIdx="5" presStyleCnt="7"/>
      <dgm:spPr/>
      <dgm:t>
        <a:bodyPr/>
        <a:lstStyle/>
        <a:p>
          <a:endParaRPr lang="en-US"/>
        </a:p>
      </dgm:t>
    </dgm:pt>
    <dgm:pt modelId="{69E58C32-9F6C-43D9-9E5A-55D7CD5595DB}" type="pres">
      <dgm:prSet presAssocID="{584DE609-EAA6-4D96-B599-5818CC4E5B72}" presName="hierChild3" presStyleCnt="0"/>
      <dgm:spPr/>
    </dgm:pt>
    <dgm:pt modelId="{F1D977DE-1C2C-4E2E-B6DA-8107426962CD}" type="pres">
      <dgm:prSet presAssocID="{E1C57B53-1D6D-4F44-AF9F-749D79A39064}" presName="Name19" presStyleLbl="parChTrans1D3" presStyleIdx="6" presStyleCnt="7"/>
      <dgm:spPr/>
      <dgm:t>
        <a:bodyPr/>
        <a:lstStyle/>
        <a:p>
          <a:endParaRPr lang="en-US"/>
        </a:p>
      </dgm:t>
    </dgm:pt>
    <dgm:pt modelId="{A0FD386E-F169-4391-9833-AFE05897EEA4}" type="pres">
      <dgm:prSet presAssocID="{AE06A885-8BF0-4368-BA88-AF183DD27AFD}" presName="Name21" presStyleCnt="0"/>
      <dgm:spPr/>
    </dgm:pt>
    <dgm:pt modelId="{47E5466D-EA08-4C00-83A2-2BDDDC623AC7}" type="pres">
      <dgm:prSet presAssocID="{AE06A885-8BF0-4368-BA88-AF183DD27AFD}" presName="level2Shape" presStyleLbl="node3" presStyleIdx="6" presStyleCnt="7"/>
      <dgm:spPr/>
      <dgm:t>
        <a:bodyPr/>
        <a:lstStyle/>
        <a:p>
          <a:endParaRPr lang="en-US"/>
        </a:p>
      </dgm:t>
    </dgm:pt>
    <dgm:pt modelId="{31E3CBB6-4F0D-417D-A900-9A902A54B210}" type="pres">
      <dgm:prSet presAssocID="{AE06A885-8BF0-4368-BA88-AF183DD27AFD}" presName="hierChild3" presStyleCnt="0"/>
      <dgm:spPr/>
    </dgm:pt>
    <dgm:pt modelId="{69B0C20C-C9B1-45FC-BA2B-BF33F438ED2B}" type="pres">
      <dgm:prSet presAssocID="{64A80A9D-0115-440E-B464-1A5F876A6A7F}" presName="Name19" presStyleLbl="parChTrans1D2" presStyleIdx="1" presStyleCnt="2"/>
      <dgm:spPr/>
      <dgm:t>
        <a:bodyPr/>
        <a:lstStyle/>
        <a:p>
          <a:endParaRPr lang="en-US"/>
        </a:p>
      </dgm:t>
    </dgm:pt>
    <dgm:pt modelId="{E9D6EECE-A79E-441E-9CC1-CD2DA2C1ADB8}" type="pres">
      <dgm:prSet presAssocID="{DB3316D6-1146-4866-B80A-462F3C2C67C5}" presName="Name21" presStyleCnt="0"/>
      <dgm:spPr/>
    </dgm:pt>
    <dgm:pt modelId="{DD9357BE-6D0C-4136-B557-A32DDB434B36}" type="pres">
      <dgm:prSet presAssocID="{DB3316D6-1146-4866-B80A-462F3C2C67C5}" presName="level2Shape" presStyleLbl="node2" presStyleIdx="1" presStyleCnt="2" custScaleX="151558"/>
      <dgm:spPr/>
      <dgm:t>
        <a:bodyPr/>
        <a:lstStyle/>
        <a:p>
          <a:endParaRPr lang="en-US"/>
        </a:p>
      </dgm:t>
    </dgm:pt>
    <dgm:pt modelId="{664924AA-A80A-4B1A-BDEC-2AA16A259943}" type="pres">
      <dgm:prSet presAssocID="{DB3316D6-1146-4866-B80A-462F3C2C67C5}" presName="hierChild3" presStyleCnt="0"/>
      <dgm:spPr/>
    </dgm:pt>
    <dgm:pt modelId="{3583BBD4-F78E-44A5-84D6-35551BD59003}" type="pres">
      <dgm:prSet presAssocID="{99AE04FF-A4A7-4B12-A127-4A2711A32FE8}" presName="bgShapesFlow" presStyleCnt="0"/>
      <dgm:spPr/>
    </dgm:pt>
  </dgm:ptLst>
  <dgm:cxnLst>
    <dgm:cxn modelId="{409157E0-AE27-4EAF-BAE1-DEC100A52737}" type="presOf" srcId="{705E225D-1D60-4972-8B2D-B7FDEB08C9F3}" destId="{1AD2B031-131D-4F6D-ABB3-7EBAC1384C65}" srcOrd="0" destOrd="0" presId="urn:microsoft.com/office/officeart/2005/8/layout/hierarchy6"/>
    <dgm:cxn modelId="{F7080D9F-E707-4512-9DEC-51B9957F36F6}" srcId="{99AE04FF-A4A7-4B12-A127-4A2711A32FE8}" destId="{AE378E6C-F73D-4348-8754-DF278572D942}" srcOrd="0" destOrd="0" parTransId="{EBD51684-619D-48E1-9241-9C6EC6621D4D}" sibTransId="{4AD5C00F-E7F3-4210-8C4F-AE57B00E0967}"/>
    <dgm:cxn modelId="{39838C6A-3BCF-43A6-8D65-7FBE00DCC558}" type="presOf" srcId="{AE06A885-8BF0-4368-BA88-AF183DD27AFD}" destId="{47E5466D-EA08-4C00-83A2-2BDDDC623AC7}" srcOrd="0" destOrd="0" presId="urn:microsoft.com/office/officeart/2005/8/layout/hierarchy6"/>
    <dgm:cxn modelId="{C2E0A835-BF15-4BA9-BF0A-3F0B72E54204}" srcId="{787F5026-B1FA-400A-BCCD-CF7520AC4525}" destId="{F532DE84-C14A-4696-8C9A-C08A4F167230}" srcOrd="1" destOrd="0" parTransId="{C71CC798-CD6E-4E07-A261-F7F5D10D536D}" sibTransId="{39829D8E-D073-4BE1-A367-98D6781582BB}"/>
    <dgm:cxn modelId="{88D659F0-40F7-4B4C-95ED-6FC33EBD0D28}" type="presOf" srcId="{C71CC798-CD6E-4E07-A261-F7F5D10D536D}" destId="{DFA00882-7328-4278-BE86-95AA9BC831F9}" srcOrd="0" destOrd="0" presId="urn:microsoft.com/office/officeart/2005/8/layout/hierarchy6"/>
    <dgm:cxn modelId="{8DC86E51-3AE2-4FE1-9728-934ED538F4F0}" srcId="{787F5026-B1FA-400A-BCCD-CF7520AC4525}" destId="{705E225D-1D60-4972-8B2D-B7FDEB08C9F3}" srcOrd="2" destOrd="0" parTransId="{851FDFA1-05CC-49B0-80EE-7770410CE290}" sibTransId="{C8394E3B-7EB4-4279-9738-F09F9404A606}"/>
    <dgm:cxn modelId="{0321AAE2-4836-4D9D-93FA-42B27B4C5146}" srcId="{787F5026-B1FA-400A-BCCD-CF7520AC4525}" destId="{A17ED7C4-C61F-432C-BE9E-3DBDDD096385}" srcOrd="3" destOrd="0" parTransId="{8F0A323D-5AFF-4F3B-A471-AE93F480CFB2}" sibTransId="{A91EE5DF-7CFC-4292-B85A-20FD5AE6E118}"/>
    <dgm:cxn modelId="{93C2BE5A-2EA2-4DBE-8EE5-B3CC2AB898C3}" type="presOf" srcId="{DB3316D6-1146-4866-B80A-462F3C2C67C5}" destId="{DD9357BE-6D0C-4136-B557-A32DDB434B36}" srcOrd="0" destOrd="0" presId="urn:microsoft.com/office/officeart/2005/8/layout/hierarchy6"/>
    <dgm:cxn modelId="{A785C96A-9CDB-4EA9-9DE3-E531C97025F4}" type="presOf" srcId="{66977DEF-240E-4D3C-ACBA-F0B67237F05B}" destId="{253B83A5-B9B3-4A15-861D-AAF8845AD973}" srcOrd="0" destOrd="0" presId="urn:microsoft.com/office/officeart/2005/8/layout/hierarchy6"/>
    <dgm:cxn modelId="{3E6CF35B-ACD0-4273-AA12-F813347531DA}" type="presOf" srcId="{3D4E2DB7-85BE-4337-AAEA-BF163ECD536D}" destId="{05A1945F-4DC8-4455-A958-60198D892B71}" srcOrd="0" destOrd="0" presId="urn:microsoft.com/office/officeart/2005/8/layout/hierarchy6"/>
    <dgm:cxn modelId="{3D667E7A-7B8B-4A17-A650-F1E0E137E84F}" srcId="{AE378E6C-F73D-4348-8754-DF278572D942}" destId="{787F5026-B1FA-400A-BCCD-CF7520AC4525}" srcOrd="0" destOrd="0" parTransId="{81863568-D405-45DA-986A-592F4EFCE388}" sibTransId="{81BE7118-36DE-42EE-BADD-6E51D3CA71FA}"/>
    <dgm:cxn modelId="{9290F06F-EDF0-4E1E-8B39-A53B6E2C163D}" type="presOf" srcId="{46076DC8-486A-495F-AF3C-C6311C772A84}" destId="{0F7C3471-71C2-47A9-99D9-C7B7B012F00C}" srcOrd="0" destOrd="0" presId="urn:microsoft.com/office/officeart/2005/8/layout/hierarchy6"/>
    <dgm:cxn modelId="{6B58F08A-B11B-42EE-8DCE-00BA99E4285A}" type="presOf" srcId="{584DE609-EAA6-4D96-B599-5818CC4E5B72}" destId="{A0830B32-0073-47C1-B5A4-F2968A71F420}" srcOrd="0" destOrd="0" presId="urn:microsoft.com/office/officeart/2005/8/layout/hierarchy6"/>
    <dgm:cxn modelId="{26C916F8-D18E-4D11-A0DE-F524106C26A7}" type="presOf" srcId="{787F5026-B1FA-400A-BCCD-CF7520AC4525}" destId="{FCEFEBF1-A0D7-4E77-BD9D-D20ED7387200}" srcOrd="0" destOrd="0" presId="urn:microsoft.com/office/officeart/2005/8/layout/hierarchy6"/>
    <dgm:cxn modelId="{D37A0E56-0539-4280-AE0C-2ED4D9FACF0F}" type="presOf" srcId="{99AE04FF-A4A7-4B12-A127-4A2711A32FE8}" destId="{233C28AD-1DEC-42D8-A155-B73F0D03F6D9}" srcOrd="0" destOrd="0" presId="urn:microsoft.com/office/officeart/2005/8/layout/hierarchy6"/>
    <dgm:cxn modelId="{A0EDE6E2-200F-49CA-92B5-AA99AE778F29}" type="presOf" srcId="{E1C57B53-1D6D-4F44-AF9F-749D79A39064}" destId="{F1D977DE-1C2C-4E2E-B6DA-8107426962CD}" srcOrd="0" destOrd="0" presId="urn:microsoft.com/office/officeart/2005/8/layout/hierarchy6"/>
    <dgm:cxn modelId="{6D411691-50D4-4628-A9F6-5A65DD1DE622}" type="presOf" srcId="{64A80A9D-0115-440E-B464-1A5F876A6A7F}" destId="{69B0C20C-C9B1-45FC-BA2B-BF33F438ED2B}" srcOrd="0" destOrd="0" presId="urn:microsoft.com/office/officeart/2005/8/layout/hierarchy6"/>
    <dgm:cxn modelId="{03AB20A6-CDC1-4494-A8D2-3463C89B6520}" srcId="{787F5026-B1FA-400A-BCCD-CF7520AC4525}" destId="{46076DC8-486A-495F-AF3C-C6311C772A84}" srcOrd="4" destOrd="0" parTransId="{66977DEF-240E-4D3C-ACBA-F0B67237F05B}" sibTransId="{FE46CF26-02AC-4E4E-A3F2-877FDF0AA20F}"/>
    <dgm:cxn modelId="{02AE6D8B-43E1-48B5-BA3C-C21E26FB1803}" srcId="{787F5026-B1FA-400A-BCCD-CF7520AC4525}" destId="{384041BC-96AA-497B-B6E4-B52C622E50D7}" srcOrd="0" destOrd="0" parTransId="{3D4E2DB7-85BE-4337-AAEA-BF163ECD536D}" sibTransId="{44AB067A-5B3A-484E-8C0D-0B94A3079C63}"/>
    <dgm:cxn modelId="{F6187C6C-2887-4BD9-A4A3-30677066EE04}" type="presOf" srcId="{384041BC-96AA-497B-B6E4-B52C622E50D7}" destId="{0249572C-F8CB-472A-A8E7-D376DD665649}" srcOrd="0" destOrd="0" presId="urn:microsoft.com/office/officeart/2005/8/layout/hierarchy6"/>
    <dgm:cxn modelId="{8CD37674-3367-4C7E-A52E-2E029EF1365A}" srcId="{787F5026-B1FA-400A-BCCD-CF7520AC4525}" destId="{AE06A885-8BF0-4368-BA88-AF183DD27AFD}" srcOrd="6" destOrd="0" parTransId="{E1C57B53-1D6D-4F44-AF9F-749D79A39064}" sibTransId="{9B1D2A87-6ED9-4FCB-813A-C36F98E3A6B6}"/>
    <dgm:cxn modelId="{D3944B37-6007-42EA-8F8E-1BE6507CF2A2}" type="presOf" srcId="{F532DE84-C14A-4696-8C9A-C08A4F167230}" destId="{F1383E01-5510-48B9-A915-443BCAEC33E0}" srcOrd="0" destOrd="0" presId="urn:microsoft.com/office/officeart/2005/8/layout/hierarchy6"/>
    <dgm:cxn modelId="{B389DB41-66AC-4010-BAA4-D145B7E7A108}" type="presOf" srcId="{AE378E6C-F73D-4348-8754-DF278572D942}" destId="{3620840C-E696-40D3-9721-71CB9FE1C1B6}" srcOrd="0" destOrd="0" presId="urn:microsoft.com/office/officeart/2005/8/layout/hierarchy6"/>
    <dgm:cxn modelId="{EDBDF307-1EA3-4F6B-8CC9-CDEF9A51A2A5}" srcId="{787F5026-B1FA-400A-BCCD-CF7520AC4525}" destId="{584DE609-EAA6-4D96-B599-5818CC4E5B72}" srcOrd="5" destOrd="0" parTransId="{22683057-2017-4F23-9840-189AE1CC1AD8}" sibTransId="{B8B93768-8021-4F35-8DB4-7EA5E4579E17}"/>
    <dgm:cxn modelId="{0A610D30-7CB3-4665-AFAD-753DD1095C5D}" type="presOf" srcId="{8F0A323D-5AFF-4F3B-A471-AE93F480CFB2}" destId="{5D9D434E-909A-4672-90B1-9288D57C8C1F}" srcOrd="0" destOrd="0" presId="urn:microsoft.com/office/officeart/2005/8/layout/hierarchy6"/>
    <dgm:cxn modelId="{2FEEA5DF-F500-4003-A285-12B90DB79EED}" type="presOf" srcId="{22683057-2017-4F23-9840-189AE1CC1AD8}" destId="{6372DC00-4AFC-4536-8A53-379627B1D296}" srcOrd="0" destOrd="0" presId="urn:microsoft.com/office/officeart/2005/8/layout/hierarchy6"/>
    <dgm:cxn modelId="{C49B23EA-F302-491E-9913-1DE9D58DAA87}" type="presOf" srcId="{851FDFA1-05CC-49B0-80EE-7770410CE290}" destId="{543731DC-6E27-4EC3-9640-7DBCD9F233B8}" srcOrd="0" destOrd="0" presId="urn:microsoft.com/office/officeart/2005/8/layout/hierarchy6"/>
    <dgm:cxn modelId="{E53A605B-ED55-48AD-8158-E8F690A73849}" srcId="{AE378E6C-F73D-4348-8754-DF278572D942}" destId="{DB3316D6-1146-4866-B80A-462F3C2C67C5}" srcOrd="1" destOrd="0" parTransId="{64A80A9D-0115-440E-B464-1A5F876A6A7F}" sibTransId="{22544A02-7B0B-4AA5-8CCD-E5D2E0B93384}"/>
    <dgm:cxn modelId="{9C5A7AE3-EE78-46EC-A4B2-4D4F1870B8C1}" type="presOf" srcId="{81863568-D405-45DA-986A-592F4EFCE388}" destId="{9415A4A1-B20A-4330-91EB-CEEE86213C0C}" srcOrd="0" destOrd="0" presId="urn:microsoft.com/office/officeart/2005/8/layout/hierarchy6"/>
    <dgm:cxn modelId="{F0BD4B6C-3448-43CD-95B4-AEBD6BDAE968}" type="presOf" srcId="{A17ED7C4-C61F-432C-BE9E-3DBDDD096385}" destId="{C918FEB4-DF1D-4131-AB37-012AFD777BBA}" srcOrd="0" destOrd="0" presId="urn:microsoft.com/office/officeart/2005/8/layout/hierarchy6"/>
    <dgm:cxn modelId="{6FDF0033-DECE-4A37-AC6C-C2CCD449DA67}" type="presParOf" srcId="{233C28AD-1DEC-42D8-A155-B73F0D03F6D9}" destId="{E72C81DF-DF39-4C5C-962D-B58B83BBCA18}" srcOrd="0" destOrd="0" presId="urn:microsoft.com/office/officeart/2005/8/layout/hierarchy6"/>
    <dgm:cxn modelId="{11336D70-CBA4-469A-94F4-504059394F34}" type="presParOf" srcId="{E72C81DF-DF39-4C5C-962D-B58B83BBCA18}" destId="{A77CF737-C1A4-4CF8-B1B7-615D2BE57160}" srcOrd="0" destOrd="0" presId="urn:microsoft.com/office/officeart/2005/8/layout/hierarchy6"/>
    <dgm:cxn modelId="{B6F122C0-9513-4E65-B5F9-FC9E2698AB9A}" type="presParOf" srcId="{A77CF737-C1A4-4CF8-B1B7-615D2BE57160}" destId="{7A38EBA5-1FB3-4D22-AC50-0A027E4A65C2}" srcOrd="0" destOrd="0" presId="urn:microsoft.com/office/officeart/2005/8/layout/hierarchy6"/>
    <dgm:cxn modelId="{FC0C919D-B1BD-436B-B96A-AE5D2405532F}" type="presParOf" srcId="{7A38EBA5-1FB3-4D22-AC50-0A027E4A65C2}" destId="{3620840C-E696-40D3-9721-71CB9FE1C1B6}" srcOrd="0" destOrd="0" presId="urn:microsoft.com/office/officeart/2005/8/layout/hierarchy6"/>
    <dgm:cxn modelId="{C856A1D6-6599-41F4-BD3F-01B2D3FB64A0}" type="presParOf" srcId="{7A38EBA5-1FB3-4D22-AC50-0A027E4A65C2}" destId="{2F2C51A8-873D-4C57-8CCF-6C976604662A}" srcOrd="1" destOrd="0" presId="urn:microsoft.com/office/officeart/2005/8/layout/hierarchy6"/>
    <dgm:cxn modelId="{5D90DCEB-7A91-4885-8E1F-BC6CA0F36086}" type="presParOf" srcId="{2F2C51A8-873D-4C57-8CCF-6C976604662A}" destId="{9415A4A1-B20A-4330-91EB-CEEE86213C0C}" srcOrd="0" destOrd="0" presId="urn:microsoft.com/office/officeart/2005/8/layout/hierarchy6"/>
    <dgm:cxn modelId="{F55F259D-C37C-495A-B303-E9D3BF458212}" type="presParOf" srcId="{2F2C51A8-873D-4C57-8CCF-6C976604662A}" destId="{631BFD7C-0E29-464E-A6EC-CB957E753F4D}" srcOrd="1" destOrd="0" presId="urn:microsoft.com/office/officeart/2005/8/layout/hierarchy6"/>
    <dgm:cxn modelId="{7528B32A-40BC-4C3B-9CC6-1890656DD6C5}" type="presParOf" srcId="{631BFD7C-0E29-464E-A6EC-CB957E753F4D}" destId="{FCEFEBF1-A0D7-4E77-BD9D-D20ED7387200}" srcOrd="0" destOrd="0" presId="urn:microsoft.com/office/officeart/2005/8/layout/hierarchy6"/>
    <dgm:cxn modelId="{A0180272-BC6F-48E0-B705-A78E7DE16AFF}" type="presParOf" srcId="{631BFD7C-0E29-464E-A6EC-CB957E753F4D}" destId="{6D735399-D242-41C5-A500-E8F611716686}" srcOrd="1" destOrd="0" presId="urn:microsoft.com/office/officeart/2005/8/layout/hierarchy6"/>
    <dgm:cxn modelId="{E60B87B0-16E9-4DCB-BF8E-48D5C44F7868}" type="presParOf" srcId="{6D735399-D242-41C5-A500-E8F611716686}" destId="{05A1945F-4DC8-4455-A958-60198D892B71}" srcOrd="0" destOrd="0" presId="urn:microsoft.com/office/officeart/2005/8/layout/hierarchy6"/>
    <dgm:cxn modelId="{A0AB7F37-5AAC-48AC-ADF5-3CB7DC2585C2}" type="presParOf" srcId="{6D735399-D242-41C5-A500-E8F611716686}" destId="{ED48CA76-E693-4280-8BFF-ED54B7C2E7DC}" srcOrd="1" destOrd="0" presId="urn:microsoft.com/office/officeart/2005/8/layout/hierarchy6"/>
    <dgm:cxn modelId="{05E5C168-BD97-4F88-888D-DACE6EB98367}" type="presParOf" srcId="{ED48CA76-E693-4280-8BFF-ED54B7C2E7DC}" destId="{0249572C-F8CB-472A-A8E7-D376DD665649}" srcOrd="0" destOrd="0" presId="urn:microsoft.com/office/officeart/2005/8/layout/hierarchy6"/>
    <dgm:cxn modelId="{B56BBA1D-09D1-48C6-B1AC-46A61C496F3B}" type="presParOf" srcId="{ED48CA76-E693-4280-8BFF-ED54B7C2E7DC}" destId="{E4BCD956-A219-4230-9BF4-9BA42F6A4CC7}" srcOrd="1" destOrd="0" presId="urn:microsoft.com/office/officeart/2005/8/layout/hierarchy6"/>
    <dgm:cxn modelId="{646A65EA-28FD-4FFA-BEBE-E7B78928C32C}" type="presParOf" srcId="{6D735399-D242-41C5-A500-E8F611716686}" destId="{DFA00882-7328-4278-BE86-95AA9BC831F9}" srcOrd="2" destOrd="0" presId="urn:microsoft.com/office/officeart/2005/8/layout/hierarchy6"/>
    <dgm:cxn modelId="{79466849-BC4B-463B-B6F6-5325370B104A}" type="presParOf" srcId="{6D735399-D242-41C5-A500-E8F611716686}" destId="{72FD552E-E48F-479A-856C-E1CEEE2FF341}" srcOrd="3" destOrd="0" presId="urn:microsoft.com/office/officeart/2005/8/layout/hierarchy6"/>
    <dgm:cxn modelId="{9D4DDDAB-AB9F-4CEA-A6B3-95C21A0A09AA}" type="presParOf" srcId="{72FD552E-E48F-479A-856C-E1CEEE2FF341}" destId="{F1383E01-5510-48B9-A915-443BCAEC33E0}" srcOrd="0" destOrd="0" presId="urn:microsoft.com/office/officeart/2005/8/layout/hierarchy6"/>
    <dgm:cxn modelId="{5BB7D42C-9AE0-4224-B2BE-30C7B7BF5865}" type="presParOf" srcId="{72FD552E-E48F-479A-856C-E1CEEE2FF341}" destId="{81C4E1A2-37B6-4B66-A7EB-E171016612EE}" srcOrd="1" destOrd="0" presId="urn:microsoft.com/office/officeart/2005/8/layout/hierarchy6"/>
    <dgm:cxn modelId="{4D06357B-70BB-4D89-83DD-119812E2B759}" type="presParOf" srcId="{6D735399-D242-41C5-A500-E8F611716686}" destId="{543731DC-6E27-4EC3-9640-7DBCD9F233B8}" srcOrd="4" destOrd="0" presId="urn:microsoft.com/office/officeart/2005/8/layout/hierarchy6"/>
    <dgm:cxn modelId="{793A3328-BE8A-4299-B8B4-0AC517D285F0}" type="presParOf" srcId="{6D735399-D242-41C5-A500-E8F611716686}" destId="{8EF348E3-6F43-4D52-AE9C-24B2FF091B15}" srcOrd="5" destOrd="0" presId="urn:microsoft.com/office/officeart/2005/8/layout/hierarchy6"/>
    <dgm:cxn modelId="{D20BB704-8F7E-4438-A792-4ACF637D357C}" type="presParOf" srcId="{8EF348E3-6F43-4D52-AE9C-24B2FF091B15}" destId="{1AD2B031-131D-4F6D-ABB3-7EBAC1384C65}" srcOrd="0" destOrd="0" presId="urn:microsoft.com/office/officeart/2005/8/layout/hierarchy6"/>
    <dgm:cxn modelId="{237C3E03-12FF-4B1C-9B23-EF30D0FA9390}" type="presParOf" srcId="{8EF348E3-6F43-4D52-AE9C-24B2FF091B15}" destId="{CC05A95A-20C5-40D1-9DB3-0FBE1A456702}" srcOrd="1" destOrd="0" presId="urn:microsoft.com/office/officeart/2005/8/layout/hierarchy6"/>
    <dgm:cxn modelId="{43C95E85-D33C-406C-ADB1-43C345859B5E}" type="presParOf" srcId="{6D735399-D242-41C5-A500-E8F611716686}" destId="{5D9D434E-909A-4672-90B1-9288D57C8C1F}" srcOrd="6" destOrd="0" presId="urn:microsoft.com/office/officeart/2005/8/layout/hierarchy6"/>
    <dgm:cxn modelId="{6ED78098-C877-45C9-B67D-64D183ADF330}" type="presParOf" srcId="{6D735399-D242-41C5-A500-E8F611716686}" destId="{23C5A894-E44D-4882-AA6D-666BC8AD895A}" srcOrd="7" destOrd="0" presId="urn:microsoft.com/office/officeart/2005/8/layout/hierarchy6"/>
    <dgm:cxn modelId="{26D33002-8E04-4F0B-94F2-8B7219DED296}" type="presParOf" srcId="{23C5A894-E44D-4882-AA6D-666BC8AD895A}" destId="{C918FEB4-DF1D-4131-AB37-012AFD777BBA}" srcOrd="0" destOrd="0" presId="urn:microsoft.com/office/officeart/2005/8/layout/hierarchy6"/>
    <dgm:cxn modelId="{E0A6B126-30BC-48A4-AFDE-38725232BFEF}" type="presParOf" srcId="{23C5A894-E44D-4882-AA6D-666BC8AD895A}" destId="{ADE676EE-BCC6-49D8-AC0C-640654213707}" srcOrd="1" destOrd="0" presId="urn:microsoft.com/office/officeart/2005/8/layout/hierarchy6"/>
    <dgm:cxn modelId="{3EA78AE5-F9EB-4B9A-BDA4-8E3F7B76D321}" type="presParOf" srcId="{6D735399-D242-41C5-A500-E8F611716686}" destId="{253B83A5-B9B3-4A15-861D-AAF8845AD973}" srcOrd="8" destOrd="0" presId="urn:microsoft.com/office/officeart/2005/8/layout/hierarchy6"/>
    <dgm:cxn modelId="{F7081329-8DCA-4C65-A6CA-775AA0F9E29A}" type="presParOf" srcId="{6D735399-D242-41C5-A500-E8F611716686}" destId="{DA6E9382-8EF2-4D4B-B73A-1C04DA61D2D9}" srcOrd="9" destOrd="0" presId="urn:microsoft.com/office/officeart/2005/8/layout/hierarchy6"/>
    <dgm:cxn modelId="{EB1DF429-4DB0-42DF-875E-2D6FB58A7CCD}" type="presParOf" srcId="{DA6E9382-8EF2-4D4B-B73A-1C04DA61D2D9}" destId="{0F7C3471-71C2-47A9-99D9-C7B7B012F00C}" srcOrd="0" destOrd="0" presId="urn:microsoft.com/office/officeart/2005/8/layout/hierarchy6"/>
    <dgm:cxn modelId="{D6A020D1-EBE3-4F80-88AE-4AAFF4676A74}" type="presParOf" srcId="{DA6E9382-8EF2-4D4B-B73A-1C04DA61D2D9}" destId="{8BA1C06D-7891-4311-8441-47C9328271F2}" srcOrd="1" destOrd="0" presId="urn:microsoft.com/office/officeart/2005/8/layout/hierarchy6"/>
    <dgm:cxn modelId="{A604EEBB-4042-4575-A4A0-1865675E6272}" type="presParOf" srcId="{6D735399-D242-41C5-A500-E8F611716686}" destId="{6372DC00-4AFC-4536-8A53-379627B1D296}" srcOrd="10" destOrd="0" presId="urn:microsoft.com/office/officeart/2005/8/layout/hierarchy6"/>
    <dgm:cxn modelId="{3F1BC852-78CC-488B-93FD-9B073727F55C}" type="presParOf" srcId="{6D735399-D242-41C5-A500-E8F611716686}" destId="{51747E64-A6B3-4C8A-A73E-5660E42BC9F5}" srcOrd="11" destOrd="0" presId="urn:microsoft.com/office/officeart/2005/8/layout/hierarchy6"/>
    <dgm:cxn modelId="{C5F4464A-26DB-47EF-8B5F-ABB1145649C4}" type="presParOf" srcId="{51747E64-A6B3-4C8A-A73E-5660E42BC9F5}" destId="{A0830B32-0073-47C1-B5A4-F2968A71F420}" srcOrd="0" destOrd="0" presId="urn:microsoft.com/office/officeart/2005/8/layout/hierarchy6"/>
    <dgm:cxn modelId="{ED626D9C-8B7C-4BC2-9D73-10D707FCE6C1}" type="presParOf" srcId="{51747E64-A6B3-4C8A-A73E-5660E42BC9F5}" destId="{69E58C32-9F6C-43D9-9E5A-55D7CD5595DB}" srcOrd="1" destOrd="0" presId="urn:microsoft.com/office/officeart/2005/8/layout/hierarchy6"/>
    <dgm:cxn modelId="{54C73CFC-33AA-4099-9EAD-5B76A4483053}" type="presParOf" srcId="{6D735399-D242-41C5-A500-E8F611716686}" destId="{F1D977DE-1C2C-4E2E-B6DA-8107426962CD}" srcOrd="12" destOrd="0" presId="urn:microsoft.com/office/officeart/2005/8/layout/hierarchy6"/>
    <dgm:cxn modelId="{B73A1DCE-A9B3-4665-805D-5D3B9301C8A6}" type="presParOf" srcId="{6D735399-D242-41C5-A500-E8F611716686}" destId="{A0FD386E-F169-4391-9833-AFE05897EEA4}" srcOrd="13" destOrd="0" presId="urn:microsoft.com/office/officeart/2005/8/layout/hierarchy6"/>
    <dgm:cxn modelId="{716B5672-2F84-4C82-A7BA-0E076E27BA4D}" type="presParOf" srcId="{A0FD386E-F169-4391-9833-AFE05897EEA4}" destId="{47E5466D-EA08-4C00-83A2-2BDDDC623AC7}" srcOrd="0" destOrd="0" presId="urn:microsoft.com/office/officeart/2005/8/layout/hierarchy6"/>
    <dgm:cxn modelId="{C6F3E630-4816-4942-857A-F5EC036CA150}" type="presParOf" srcId="{A0FD386E-F169-4391-9833-AFE05897EEA4}" destId="{31E3CBB6-4F0D-417D-A900-9A902A54B210}" srcOrd="1" destOrd="0" presId="urn:microsoft.com/office/officeart/2005/8/layout/hierarchy6"/>
    <dgm:cxn modelId="{2797CBC7-FB62-4EC7-9161-A54B1F089E44}" type="presParOf" srcId="{2F2C51A8-873D-4C57-8CCF-6C976604662A}" destId="{69B0C20C-C9B1-45FC-BA2B-BF33F438ED2B}" srcOrd="2" destOrd="0" presId="urn:microsoft.com/office/officeart/2005/8/layout/hierarchy6"/>
    <dgm:cxn modelId="{B17F54C4-2CBA-44A9-A21C-91498F951D44}" type="presParOf" srcId="{2F2C51A8-873D-4C57-8CCF-6C976604662A}" destId="{E9D6EECE-A79E-441E-9CC1-CD2DA2C1ADB8}" srcOrd="3" destOrd="0" presId="urn:microsoft.com/office/officeart/2005/8/layout/hierarchy6"/>
    <dgm:cxn modelId="{5449EE32-0514-4933-AA97-F8D022F92C34}" type="presParOf" srcId="{E9D6EECE-A79E-441E-9CC1-CD2DA2C1ADB8}" destId="{DD9357BE-6D0C-4136-B557-A32DDB434B36}" srcOrd="0" destOrd="0" presId="urn:microsoft.com/office/officeart/2005/8/layout/hierarchy6"/>
    <dgm:cxn modelId="{6950DB95-3E93-4A8C-806C-3F03F1E5770C}" type="presParOf" srcId="{E9D6EECE-A79E-441E-9CC1-CD2DA2C1ADB8}" destId="{664924AA-A80A-4B1A-BDEC-2AA16A259943}" srcOrd="1" destOrd="0" presId="urn:microsoft.com/office/officeart/2005/8/layout/hierarchy6"/>
    <dgm:cxn modelId="{E9709A0E-3205-42DA-88B0-467F4CFA3787}" type="presParOf" srcId="{233C28AD-1DEC-42D8-A155-B73F0D03F6D9}" destId="{3583BBD4-F78E-44A5-84D6-35551BD5900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59DC31-213B-4F39-9B7D-82743F120A6B}" type="doc">
      <dgm:prSet loTypeId="urn:microsoft.com/office/officeart/2005/8/layout/orgChart1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o-RO"/>
        </a:p>
      </dgm:t>
    </dgm:pt>
    <dgm:pt modelId="{D4BAAB92-813F-4F7A-9DE8-5FACA6415C38}">
      <dgm:prSet phldrT="[Text]" custT="1"/>
      <dgm:spPr/>
      <dgm:t>
        <a:bodyPr/>
        <a:lstStyle/>
        <a:p>
          <a:r>
            <a:rPr lang="ro-RO" sz="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Tipologii și modele ale OG</a:t>
          </a:r>
        </a:p>
      </dgm:t>
    </dgm:pt>
    <dgm:pt modelId="{E6180190-B0C4-45BB-B33E-22ED14998F07}" type="parTrans" cxnId="{9A47176F-76C0-448A-A104-E446BCE2260A}">
      <dgm:prSet/>
      <dgm:spPr/>
      <dgm:t>
        <a:bodyPr/>
        <a:lstStyle/>
        <a:p>
          <a:endParaRPr lang="ro-RO"/>
        </a:p>
      </dgm:t>
    </dgm:pt>
    <dgm:pt modelId="{771DAC5D-8997-47A7-9C9F-A1F4CDF990AD}" type="sibTrans" cxnId="{9A47176F-76C0-448A-A104-E446BCE2260A}">
      <dgm:prSet/>
      <dgm:spPr/>
      <dgm:t>
        <a:bodyPr/>
        <a:lstStyle/>
        <a:p>
          <a:endParaRPr lang="ro-RO"/>
        </a:p>
      </dgm:t>
    </dgm:pt>
    <dgm:pt modelId="{E0D96E18-F576-4CB2-892C-D3A8A961777E}">
      <dgm:prSet phldrT="[Text]" custT="1"/>
      <dgm:spPr/>
      <dgm:t>
        <a:bodyPr/>
        <a:lstStyle/>
        <a:p>
          <a:r>
            <a:rPr lang="ro-RO" sz="800" i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Diagrame</a:t>
          </a:r>
          <a:r>
            <a:rPr lang="ro-RO" sz="800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D4E2CD72-3747-4756-9CF3-D448E6E83716}" type="parTrans" cxnId="{0499B8DD-235D-420B-960A-2B1B12E5EB1B}">
      <dgm:prSet/>
      <dgm:spPr/>
      <dgm:t>
        <a:bodyPr/>
        <a:lstStyle/>
        <a:p>
          <a:endParaRPr lang="ro-RO"/>
        </a:p>
      </dgm:t>
    </dgm:pt>
    <dgm:pt modelId="{CC2A4DEB-9DA6-4674-A297-B62F1080E1F5}" type="sibTrans" cxnId="{0499B8DD-235D-420B-960A-2B1B12E5EB1B}">
      <dgm:prSet/>
      <dgm:spPr/>
      <dgm:t>
        <a:bodyPr/>
        <a:lstStyle/>
        <a:p>
          <a:endParaRPr lang="ro-RO"/>
        </a:p>
      </dgm:t>
    </dgm:pt>
    <dgm:pt modelId="{405729C5-0167-4E9E-90D7-14A7AAA8202E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Arbore </a:t>
          </a:r>
        </a:p>
      </dgm:t>
    </dgm:pt>
    <dgm:pt modelId="{DF9C640E-5AC1-4F96-B9B1-6F919C76BCF7}" type="parTrans" cxnId="{20073F45-6CDB-447A-AEB2-3BA368F1E1CF}">
      <dgm:prSet/>
      <dgm:spPr/>
      <dgm:t>
        <a:bodyPr/>
        <a:lstStyle/>
        <a:p>
          <a:endParaRPr lang="ro-RO"/>
        </a:p>
      </dgm:t>
    </dgm:pt>
    <dgm:pt modelId="{3082228E-73A7-41E3-946B-B668F60A606A}" type="sibTrans" cxnId="{20073F45-6CDB-447A-AEB2-3BA368F1E1CF}">
      <dgm:prSet/>
      <dgm:spPr/>
      <dgm:t>
        <a:bodyPr/>
        <a:lstStyle/>
        <a:p>
          <a:endParaRPr lang="ro-RO"/>
        </a:p>
      </dgm:t>
    </dgm:pt>
    <dgm:pt modelId="{9A0CDC3C-CAE5-4AE4-818B-9E1DBC648139}">
      <dgm:prSet phldrT="[Text]" custT="1"/>
      <dgm:spPr/>
      <dgm:t>
        <a:bodyPr/>
        <a:lstStyle/>
        <a:p>
          <a:r>
            <a:rPr lang="ro-RO" sz="800" i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Tabele</a:t>
          </a:r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CEB0E199-37B1-4154-B8BF-0F3D3EFAB695}" type="parTrans" cxnId="{3324C5C8-DA20-40BA-B402-70B94043E813}">
      <dgm:prSet/>
      <dgm:spPr/>
      <dgm:t>
        <a:bodyPr/>
        <a:lstStyle/>
        <a:p>
          <a:endParaRPr lang="ro-RO"/>
        </a:p>
      </dgm:t>
    </dgm:pt>
    <dgm:pt modelId="{166B0A9B-F1DE-42E9-95F5-45A2AFE845BB}" type="sibTrans" cxnId="{3324C5C8-DA20-40BA-B402-70B94043E813}">
      <dgm:prSet/>
      <dgm:spPr/>
      <dgm:t>
        <a:bodyPr/>
        <a:lstStyle/>
        <a:p>
          <a:endParaRPr lang="ro-RO"/>
        </a:p>
      </dgm:t>
    </dgm:pt>
    <dgm:pt modelId="{4839AFD7-C0CD-406F-A8FD-5C8E80A4BCCB}">
      <dgm:prSet phldrT="[Text]" custT="1"/>
      <dgm:spPr/>
      <dgm:t>
        <a:bodyPr/>
        <a:lstStyle/>
        <a:p>
          <a:r>
            <a:rPr lang="ro-RO" sz="800" i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Harta</a:t>
          </a:r>
          <a:r>
            <a:rPr lang="ro-RO" sz="800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o-RO" sz="800" i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conceptuală</a:t>
          </a:r>
        </a:p>
      </dgm:t>
    </dgm:pt>
    <dgm:pt modelId="{C35B7552-0D11-40A8-8A17-FC0AE1CF5600}" type="parTrans" cxnId="{496E7C50-7488-4960-80CB-BDC1B5E70F6E}">
      <dgm:prSet/>
      <dgm:spPr/>
      <dgm:t>
        <a:bodyPr/>
        <a:lstStyle/>
        <a:p>
          <a:endParaRPr lang="ro-RO"/>
        </a:p>
      </dgm:t>
    </dgm:pt>
    <dgm:pt modelId="{93852521-04E9-4FE7-A645-5A7804D5078C}" type="sibTrans" cxnId="{496E7C50-7488-4960-80CB-BDC1B5E70F6E}">
      <dgm:prSet/>
      <dgm:spPr/>
      <dgm:t>
        <a:bodyPr/>
        <a:lstStyle/>
        <a:p>
          <a:endParaRPr lang="ro-RO"/>
        </a:p>
      </dgm:t>
    </dgm:pt>
    <dgm:pt modelId="{7F08C23B-B3EC-4DA7-A766-DD7481E078E6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Rețele semantice</a:t>
          </a:r>
        </a:p>
      </dgm:t>
    </dgm:pt>
    <dgm:pt modelId="{E164299A-615D-43B8-84F9-C4CA2713E1E9}" type="parTrans" cxnId="{EC024CD4-9734-4DE4-BD4A-D5DE41856BD0}">
      <dgm:prSet/>
      <dgm:spPr/>
      <dgm:t>
        <a:bodyPr/>
        <a:lstStyle/>
        <a:p>
          <a:endParaRPr lang="ro-RO"/>
        </a:p>
      </dgm:t>
    </dgm:pt>
    <dgm:pt modelId="{E148842D-39BB-49FD-96D6-042B3B93AABF}" type="sibTrans" cxnId="{EC024CD4-9734-4DE4-BD4A-D5DE41856BD0}">
      <dgm:prSet/>
      <dgm:spPr/>
      <dgm:t>
        <a:bodyPr/>
        <a:lstStyle/>
        <a:p>
          <a:endParaRPr lang="ro-RO"/>
        </a:p>
      </dgm:t>
    </dgm:pt>
    <dgm:pt modelId="{4D93CF1C-5D94-4B21-A565-A732C3D61715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Liniare</a:t>
          </a:r>
        </a:p>
      </dgm:t>
    </dgm:pt>
    <dgm:pt modelId="{2139F981-9E12-4B24-B4FF-EF8ACB667388}" type="parTrans" cxnId="{E5CE948D-35A4-42C3-85E6-C11DE3B28261}">
      <dgm:prSet/>
      <dgm:spPr/>
      <dgm:t>
        <a:bodyPr/>
        <a:lstStyle/>
        <a:p>
          <a:endParaRPr lang="ro-RO"/>
        </a:p>
      </dgm:t>
    </dgm:pt>
    <dgm:pt modelId="{6C970531-505E-470E-9542-9268A665A18E}" type="sibTrans" cxnId="{E5CE948D-35A4-42C3-85E6-C11DE3B28261}">
      <dgm:prSet/>
      <dgm:spPr/>
      <dgm:t>
        <a:bodyPr/>
        <a:lstStyle/>
        <a:p>
          <a:endParaRPr lang="ro-RO"/>
        </a:p>
      </dgm:t>
    </dgm:pt>
    <dgm:pt modelId="{BEDC7139-F1F6-4545-A812-6CFFDBF7DBB0}">
      <dgm:prSet phldrT="[Text]" custT="1"/>
      <dgm:spPr/>
      <dgm:t>
        <a:bodyPr/>
        <a:lstStyle/>
        <a:p>
          <a:r>
            <a:rPr lang="ro-RO" sz="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Venn</a:t>
          </a:r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C75F115C-6A3D-4BEB-ACF8-15D710D97896}" type="parTrans" cxnId="{03E79B2B-D8A7-4A4E-88C0-F40F6A48F88F}">
      <dgm:prSet/>
      <dgm:spPr/>
      <dgm:t>
        <a:bodyPr/>
        <a:lstStyle/>
        <a:p>
          <a:endParaRPr lang="ro-RO"/>
        </a:p>
      </dgm:t>
    </dgm:pt>
    <dgm:pt modelId="{55878974-3AA4-4470-9FC5-840D6AE2A49A}" type="sibTrans" cxnId="{03E79B2B-D8A7-4A4E-88C0-F40F6A48F88F}">
      <dgm:prSet/>
      <dgm:spPr/>
      <dgm:t>
        <a:bodyPr/>
        <a:lstStyle/>
        <a:p>
          <a:endParaRPr lang="ro-RO"/>
        </a:p>
      </dgm:t>
    </dgm:pt>
    <dgm:pt modelId="{DF47CBA8-9650-4862-87BE-BD0649D04519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Secvențială</a:t>
          </a:r>
        </a:p>
      </dgm:t>
    </dgm:pt>
    <dgm:pt modelId="{88EB89E7-52DF-41F8-A3CE-B2FDCF805BDA}" type="parTrans" cxnId="{697C70FF-FBF3-448C-9DAA-0D79A2122B9B}">
      <dgm:prSet/>
      <dgm:spPr/>
      <dgm:t>
        <a:bodyPr/>
        <a:lstStyle/>
        <a:p>
          <a:endParaRPr lang="ro-RO"/>
        </a:p>
      </dgm:t>
    </dgm:pt>
    <dgm:pt modelId="{E7EDC6FD-E589-4824-B0D7-E178F5A23DE4}" type="sibTrans" cxnId="{697C70FF-FBF3-448C-9DAA-0D79A2122B9B}">
      <dgm:prSet/>
      <dgm:spPr/>
      <dgm:t>
        <a:bodyPr/>
        <a:lstStyle/>
        <a:p>
          <a:endParaRPr lang="ro-RO"/>
        </a:p>
      </dgm:t>
    </dgm:pt>
    <dgm:pt modelId="{DEBF9DA2-4FDB-4E89-B9F9-054CFD83BE59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Ciclică </a:t>
          </a:r>
        </a:p>
      </dgm:t>
    </dgm:pt>
    <dgm:pt modelId="{8AE76919-D19E-42FA-9305-67A07A8D93D4}" type="parTrans" cxnId="{A6CC7D3C-55C9-491B-A40D-C433EA6674C4}">
      <dgm:prSet/>
      <dgm:spPr/>
      <dgm:t>
        <a:bodyPr/>
        <a:lstStyle/>
        <a:p>
          <a:endParaRPr lang="ro-RO"/>
        </a:p>
      </dgm:t>
    </dgm:pt>
    <dgm:pt modelId="{239182CA-9801-48ED-94E9-EEC3945C0380}" type="sibTrans" cxnId="{A6CC7D3C-55C9-491B-A40D-C433EA6674C4}">
      <dgm:prSet/>
      <dgm:spPr/>
      <dgm:t>
        <a:bodyPr/>
        <a:lstStyle/>
        <a:p>
          <a:endParaRPr lang="ro-RO"/>
        </a:p>
      </dgm:t>
    </dgm:pt>
    <dgm:pt modelId="{6BACD2A6-B35F-4248-95C5-7BCF629D9836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Sinoptice</a:t>
          </a:r>
        </a:p>
      </dgm:t>
    </dgm:pt>
    <dgm:pt modelId="{94FD535D-621C-4649-9DAE-2635A8E84ECF}" type="parTrans" cxnId="{C1692999-4688-45C1-810F-6893B701194A}">
      <dgm:prSet/>
      <dgm:spPr/>
      <dgm:t>
        <a:bodyPr/>
        <a:lstStyle/>
        <a:p>
          <a:endParaRPr lang="ro-RO"/>
        </a:p>
      </dgm:t>
    </dgm:pt>
    <dgm:pt modelId="{C09D296F-0419-4188-8282-37182D1F9CCD}" type="sibTrans" cxnId="{C1692999-4688-45C1-810F-6893B701194A}">
      <dgm:prSet/>
      <dgm:spPr/>
      <dgm:t>
        <a:bodyPr/>
        <a:lstStyle/>
        <a:p>
          <a:endParaRPr lang="ro-RO"/>
        </a:p>
      </dgm:t>
    </dgm:pt>
    <dgm:pt modelId="{E972C9E2-BA95-44F6-AA06-6643C6755AF2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Tabelul T</a:t>
          </a:r>
        </a:p>
      </dgm:t>
    </dgm:pt>
    <dgm:pt modelId="{1CB863C5-AA52-4DDB-B332-7C2719232AFB}" type="parTrans" cxnId="{5CADF61A-0CAE-480F-90DD-E55654521616}">
      <dgm:prSet/>
      <dgm:spPr/>
      <dgm:t>
        <a:bodyPr/>
        <a:lstStyle/>
        <a:p>
          <a:endParaRPr lang="ro-RO"/>
        </a:p>
      </dgm:t>
    </dgm:pt>
    <dgm:pt modelId="{AE1ED771-0C43-47EB-88EE-6F6FBE392743}" type="sibTrans" cxnId="{5CADF61A-0CAE-480F-90DD-E55654521616}">
      <dgm:prSet/>
      <dgm:spPr/>
      <dgm:t>
        <a:bodyPr/>
        <a:lstStyle/>
        <a:p>
          <a:endParaRPr lang="ro-RO"/>
        </a:p>
      </dgm:t>
    </dgm:pt>
    <dgm:pt modelId="{B9AB4929-B32F-4528-AEB0-751CFE558C13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Înlănțuire de idei</a:t>
          </a:r>
        </a:p>
      </dgm:t>
    </dgm:pt>
    <dgm:pt modelId="{A5B4C854-AC22-4BFF-85C2-E641B2E111EA}" type="parTrans" cxnId="{B7EE2CAB-A7A5-4AEC-BF54-02AF68C59E72}">
      <dgm:prSet/>
      <dgm:spPr/>
      <dgm:t>
        <a:bodyPr/>
        <a:lstStyle/>
        <a:p>
          <a:endParaRPr lang="ro-RO"/>
        </a:p>
      </dgm:t>
    </dgm:pt>
    <dgm:pt modelId="{B3476902-1E06-44C8-9D06-83985C466F36}" type="sibTrans" cxnId="{B7EE2CAB-A7A5-4AEC-BF54-02AF68C59E72}">
      <dgm:prSet/>
      <dgm:spPr/>
      <dgm:t>
        <a:bodyPr/>
        <a:lstStyle/>
        <a:p>
          <a:endParaRPr lang="ro-RO"/>
        </a:p>
      </dgm:t>
    </dgm:pt>
    <dgm:pt modelId="{A663F550-9A54-4AC3-BFAF-4F5E88C44685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Construcții ierarhice </a:t>
          </a:r>
        </a:p>
      </dgm:t>
    </dgm:pt>
    <dgm:pt modelId="{2023BD78-2DFE-40CF-B982-C6F43BBF6626}" type="parTrans" cxnId="{002EFF86-393B-4B89-9C72-F55BB840D60E}">
      <dgm:prSet/>
      <dgm:spPr/>
      <dgm:t>
        <a:bodyPr/>
        <a:lstStyle/>
        <a:p>
          <a:endParaRPr lang="ro-RO"/>
        </a:p>
      </dgm:t>
    </dgm:pt>
    <dgm:pt modelId="{E2DE3CB5-2C81-4940-8C9E-6B1EE3E9F96A}" type="sibTrans" cxnId="{002EFF86-393B-4B89-9C72-F55BB840D60E}">
      <dgm:prSet/>
      <dgm:spPr/>
      <dgm:t>
        <a:bodyPr/>
        <a:lstStyle/>
        <a:p>
          <a:endParaRPr lang="ro-RO"/>
        </a:p>
      </dgm:t>
    </dgm:pt>
    <dgm:pt modelId="{5A653A3E-644C-4D17-B918-238E34899237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Pânză de </a:t>
          </a:r>
          <a:r>
            <a:rPr lang="ro-RO" sz="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păiangen</a:t>
          </a:r>
          <a:endParaRPr lang="ro-RO" sz="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96A79C-B834-4D88-A9D4-269919F1ED25}" type="parTrans" cxnId="{BEBD0DBF-1220-4261-99AB-55088D507B61}">
      <dgm:prSet/>
      <dgm:spPr/>
      <dgm:t>
        <a:bodyPr/>
        <a:lstStyle/>
        <a:p>
          <a:endParaRPr lang="ro-RO"/>
        </a:p>
      </dgm:t>
    </dgm:pt>
    <dgm:pt modelId="{D25FDB83-CB49-4453-AB36-37D10B462655}" type="sibTrans" cxnId="{BEBD0DBF-1220-4261-99AB-55088D507B61}">
      <dgm:prSet/>
      <dgm:spPr/>
      <dgm:t>
        <a:bodyPr/>
        <a:lstStyle/>
        <a:p>
          <a:endParaRPr lang="ro-RO"/>
        </a:p>
      </dgm:t>
    </dgm:pt>
    <dgm:pt modelId="{5E106299-F70A-4902-AECB-93FF03CF53E7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Sortarea și clasificarea conținutului informației</a:t>
          </a:r>
        </a:p>
      </dgm:t>
    </dgm:pt>
    <dgm:pt modelId="{C949FD4F-E7E4-4800-B113-2FDD3C7EC092}" type="parTrans" cxnId="{C736A0B8-11DC-4F16-9139-B823B6B5740A}">
      <dgm:prSet/>
      <dgm:spPr/>
      <dgm:t>
        <a:bodyPr/>
        <a:lstStyle/>
        <a:p>
          <a:endParaRPr lang="ro-RO"/>
        </a:p>
      </dgm:t>
    </dgm:pt>
    <dgm:pt modelId="{511FE63E-C23E-4C3D-A3FC-EC3E143AED29}" type="sibTrans" cxnId="{C736A0B8-11DC-4F16-9139-B823B6B5740A}">
      <dgm:prSet/>
      <dgm:spPr/>
      <dgm:t>
        <a:bodyPr/>
        <a:lstStyle/>
        <a:p>
          <a:endParaRPr lang="ro-RO"/>
        </a:p>
      </dgm:t>
    </dgm:pt>
    <dgm:pt modelId="{66E25B09-B824-48D3-AE70-F619F22AB6F2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Relație de subordonare</a:t>
          </a:r>
        </a:p>
      </dgm:t>
    </dgm:pt>
    <dgm:pt modelId="{4D26FDE4-2B35-438D-B29B-3E2A77591B86}" type="parTrans" cxnId="{0E36B8A9-D8D0-401A-9C35-259ECFCA41C5}">
      <dgm:prSet/>
      <dgm:spPr/>
      <dgm:t>
        <a:bodyPr/>
        <a:lstStyle/>
        <a:p>
          <a:endParaRPr lang="ro-RO"/>
        </a:p>
      </dgm:t>
    </dgm:pt>
    <dgm:pt modelId="{7AA207E4-AFDA-47D9-B610-8F99278BCDD8}" type="sibTrans" cxnId="{0E36B8A9-D8D0-401A-9C35-259ECFCA41C5}">
      <dgm:prSet/>
      <dgm:spPr/>
      <dgm:t>
        <a:bodyPr/>
        <a:lstStyle/>
        <a:p>
          <a:endParaRPr lang="ro-RO"/>
        </a:p>
      </dgm:t>
    </dgm:pt>
    <dgm:pt modelId="{04977DC2-D4C1-4957-BEA0-8B24145AC3EA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Reprezentarea ierarhiei</a:t>
          </a:r>
        </a:p>
      </dgm:t>
    </dgm:pt>
    <dgm:pt modelId="{A44D47BF-1D6F-4A80-BD53-293CD64E0F18}" type="parTrans" cxnId="{F21AE4B0-EA5E-429C-96AD-C89CDC1ABE07}">
      <dgm:prSet/>
      <dgm:spPr/>
      <dgm:t>
        <a:bodyPr/>
        <a:lstStyle/>
        <a:p>
          <a:endParaRPr lang="ro-RO"/>
        </a:p>
      </dgm:t>
    </dgm:pt>
    <dgm:pt modelId="{CC110273-91CC-4227-B092-C4E2E6D9A6C5}" type="sibTrans" cxnId="{F21AE4B0-EA5E-429C-96AD-C89CDC1ABE07}">
      <dgm:prSet/>
      <dgm:spPr/>
      <dgm:t>
        <a:bodyPr/>
        <a:lstStyle/>
        <a:p>
          <a:endParaRPr lang="ro-RO"/>
        </a:p>
      </dgm:t>
    </dgm:pt>
    <dgm:pt modelId="{3BFA6688-5201-459E-B38A-CF77C33160D2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Relația dintre 2 sau mai multe elemente </a:t>
          </a:r>
        </a:p>
      </dgm:t>
    </dgm:pt>
    <dgm:pt modelId="{8FBB59D5-1958-4051-9456-EE6F7B5069D6}" type="parTrans" cxnId="{5199D509-4118-4E62-9B1A-B3F40361E44D}">
      <dgm:prSet/>
      <dgm:spPr/>
      <dgm:t>
        <a:bodyPr/>
        <a:lstStyle/>
        <a:p>
          <a:endParaRPr lang="ro-RO"/>
        </a:p>
      </dgm:t>
    </dgm:pt>
    <dgm:pt modelId="{D0C1BD51-FC69-4579-9852-966864E8D23D}" type="sibTrans" cxnId="{5199D509-4118-4E62-9B1A-B3F40361E44D}">
      <dgm:prSet/>
      <dgm:spPr/>
      <dgm:t>
        <a:bodyPr/>
        <a:lstStyle/>
        <a:p>
          <a:endParaRPr lang="ro-RO"/>
        </a:p>
      </dgm:t>
    </dgm:pt>
    <dgm:pt modelId="{6E8E904F-7E36-4F0D-8805-3D6E1A27B870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Listarea itemilor în ordine numerică, cronologică, evolutivă</a:t>
          </a:r>
        </a:p>
      </dgm:t>
    </dgm:pt>
    <dgm:pt modelId="{D51B8E5A-29A0-4F8B-9659-41761D2BDD52}" type="parTrans" cxnId="{D107049C-964B-4F49-8A66-DDEAA4665CEB}">
      <dgm:prSet/>
      <dgm:spPr/>
      <dgm:t>
        <a:bodyPr/>
        <a:lstStyle/>
        <a:p>
          <a:endParaRPr lang="ro-RO"/>
        </a:p>
      </dgm:t>
    </dgm:pt>
    <dgm:pt modelId="{A9F45DC6-E399-41B8-8FCB-736A67ECC779}" type="sibTrans" cxnId="{D107049C-964B-4F49-8A66-DDEAA4665CEB}">
      <dgm:prSet/>
      <dgm:spPr/>
      <dgm:t>
        <a:bodyPr/>
        <a:lstStyle/>
        <a:p>
          <a:endParaRPr lang="ro-RO"/>
        </a:p>
      </dgm:t>
    </dgm:pt>
    <dgm:pt modelId="{4231E310-D005-44E2-88C9-34B17FBB7E6F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Derularea secvențelor reprezentative și definitorii ale unui conținut</a:t>
          </a:r>
        </a:p>
      </dgm:t>
    </dgm:pt>
    <dgm:pt modelId="{A1648202-2B3F-4C05-A608-D5F04F77B5A0}" type="parTrans" cxnId="{4C5E4D3B-BAAC-4A68-8EE0-F1ACFDFF302F}">
      <dgm:prSet/>
      <dgm:spPr/>
      <dgm:t>
        <a:bodyPr/>
        <a:lstStyle/>
        <a:p>
          <a:endParaRPr lang="ro-RO"/>
        </a:p>
      </dgm:t>
    </dgm:pt>
    <dgm:pt modelId="{6C0FFF9B-4B1D-44F6-8769-3DF427DD596D}" type="sibTrans" cxnId="{4C5E4D3B-BAAC-4A68-8EE0-F1ACFDFF302F}">
      <dgm:prSet/>
      <dgm:spPr/>
      <dgm:t>
        <a:bodyPr/>
        <a:lstStyle/>
        <a:p>
          <a:endParaRPr lang="ro-RO"/>
        </a:p>
      </dgm:t>
    </dgm:pt>
    <dgm:pt modelId="{96F06FD1-077F-441C-A8A1-18FD6FC15A56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Ciclurile evenimentelor </a:t>
          </a:r>
        </a:p>
      </dgm:t>
    </dgm:pt>
    <dgm:pt modelId="{E351DAFF-6414-4D81-B9A8-861217DB87FB}" type="parTrans" cxnId="{5D903BB7-400D-41F9-844B-F07F09662EFC}">
      <dgm:prSet/>
      <dgm:spPr/>
      <dgm:t>
        <a:bodyPr/>
        <a:lstStyle/>
        <a:p>
          <a:endParaRPr lang="ro-RO"/>
        </a:p>
      </dgm:t>
    </dgm:pt>
    <dgm:pt modelId="{C9556756-96E6-44FD-9917-F0715F5BD94C}" type="sibTrans" cxnId="{5D903BB7-400D-41F9-844B-F07F09662EFC}">
      <dgm:prSet/>
      <dgm:spPr/>
      <dgm:t>
        <a:bodyPr/>
        <a:lstStyle/>
        <a:p>
          <a:endParaRPr lang="ro-RO"/>
        </a:p>
      </dgm:t>
    </dgm:pt>
    <dgm:pt modelId="{00A8DC35-474E-43F5-9589-B16E0B8F2452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Informația după un nr. redus de criterii</a:t>
          </a:r>
        </a:p>
      </dgm:t>
    </dgm:pt>
    <dgm:pt modelId="{61A62401-A017-44D7-B0A6-0B8BFBA6D292}" type="parTrans" cxnId="{1AA3E4BB-308E-4FA3-8E18-2AF0A9423044}">
      <dgm:prSet/>
      <dgm:spPr/>
      <dgm:t>
        <a:bodyPr/>
        <a:lstStyle/>
        <a:p>
          <a:endParaRPr lang="ro-RO"/>
        </a:p>
      </dgm:t>
    </dgm:pt>
    <dgm:pt modelId="{2A428C4B-174F-4E8C-A863-2839C730F988}" type="sibTrans" cxnId="{1AA3E4BB-308E-4FA3-8E18-2AF0A9423044}">
      <dgm:prSet/>
      <dgm:spPr/>
      <dgm:t>
        <a:bodyPr/>
        <a:lstStyle/>
        <a:p>
          <a:endParaRPr lang="ro-RO"/>
        </a:p>
      </dgm:t>
    </dgm:pt>
    <dgm:pt modelId="{6179B4BB-6B77-4E8B-97B5-5974D75D5785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Informația după un nr. ridicat de criterii</a:t>
          </a:r>
        </a:p>
      </dgm:t>
    </dgm:pt>
    <dgm:pt modelId="{CF9CBDE7-66F8-4224-A596-8CED27FA8D45}" type="parTrans" cxnId="{DD523D04-B66D-4293-8454-CDA7FA360E82}">
      <dgm:prSet/>
      <dgm:spPr/>
      <dgm:t>
        <a:bodyPr/>
        <a:lstStyle/>
        <a:p>
          <a:endParaRPr lang="ro-RO"/>
        </a:p>
      </dgm:t>
    </dgm:pt>
    <dgm:pt modelId="{DA733A5B-66C4-4252-B41C-D64D9F725081}" type="sibTrans" cxnId="{DD523D04-B66D-4293-8454-CDA7FA360E82}">
      <dgm:prSet/>
      <dgm:spPr/>
      <dgm:t>
        <a:bodyPr/>
        <a:lstStyle/>
        <a:p>
          <a:endParaRPr lang="ro-RO"/>
        </a:p>
      </dgm:t>
    </dgm:pt>
    <dgm:pt modelId="{8CBCA4A4-A347-4BB6-8A1E-8566CA12A9F9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Listarea argumentelor pro și contra în cazul unei întrebări</a:t>
          </a:r>
        </a:p>
      </dgm:t>
    </dgm:pt>
    <dgm:pt modelId="{E72C3680-BE5A-4F6B-9E39-EA538A74BACA}" type="parTrans" cxnId="{934BBC0F-584C-41A5-AC04-FA3325C165E4}">
      <dgm:prSet/>
      <dgm:spPr/>
      <dgm:t>
        <a:bodyPr/>
        <a:lstStyle/>
        <a:p>
          <a:endParaRPr lang="ro-RO"/>
        </a:p>
      </dgm:t>
    </dgm:pt>
    <dgm:pt modelId="{60549071-5D3F-4814-9D34-23B265C3369E}" type="sibTrans" cxnId="{934BBC0F-584C-41A5-AC04-FA3325C165E4}">
      <dgm:prSet/>
      <dgm:spPr/>
      <dgm:t>
        <a:bodyPr/>
        <a:lstStyle/>
        <a:p>
          <a:endParaRPr lang="ro-RO"/>
        </a:p>
      </dgm:t>
    </dgm:pt>
    <dgm:pt modelId="{1A4B7AAB-B8A7-45EC-A6FE-596B7A8657F6}">
      <dgm:prSet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Compararea elementelor</a:t>
          </a:r>
        </a:p>
      </dgm:t>
    </dgm:pt>
    <dgm:pt modelId="{0F29CF79-8106-41C4-B4BD-AFCC8F31ED84}" type="parTrans" cxnId="{C24E4337-1D8F-4883-88D2-5578188227ED}">
      <dgm:prSet/>
      <dgm:spPr/>
      <dgm:t>
        <a:bodyPr/>
        <a:lstStyle/>
        <a:p>
          <a:endParaRPr lang="ro-RO"/>
        </a:p>
      </dgm:t>
    </dgm:pt>
    <dgm:pt modelId="{88B31534-CA72-424F-ACA9-8093BF01BB19}" type="sibTrans" cxnId="{C24E4337-1D8F-4883-88D2-5578188227ED}">
      <dgm:prSet/>
      <dgm:spPr/>
      <dgm:t>
        <a:bodyPr/>
        <a:lstStyle/>
        <a:p>
          <a:endParaRPr lang="ro-RO"/>
        </a:p>
      </dgm:t>
    </dgm:pt>
    <dgm:pt modelId="{02BA1E2A-72FA-417F-81BE-2E16CB65D76A}" type="pres">
      <dgm:prSet presAssocID="{DA59DC31-213B-4F39-9B7D-82743F120A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D786753-F310-4771-B8E8-0F72BE8763FC}" type="pres">
      <dgm:prSet presAssocID="{D4BAAB92-813F-4F7A-9DE8-5FACA6415C38}" presName="hierRoot1" presStyleCnt="0">
        <dgm:presLayoutVars>
          <dgm:hierBranch val="init"/>
        </dgm:presLayoutVars>
      </dgm:prSet>
      <dgm:spPr/>
    </dgm:pt>
    <dgm:pt modelId="{36918863-5FD1-4102-9E30-C1C591D9C6FA}" type="pres">
      <dgm:prSet presAssocID="{D4BAAB92-813F-4F7A-9DE8-5FACA6415C38}" presName="rootComposite1" presStyleCnt="0"/>
      <dgm:spPr/>
    </dgm:pt>
    <dgm:pt modelId="{3CA361EB-AF3B-404F-8109-F5ACE44546CA}" type="pres">
      <dgm:prSet presAssocID="{D4BAAB92-813F-4F7A-9DE8-5FACA6415C3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2252FE-04B6-41B5-AF0E-CD6483BBC7C0}" type="pres">
      <dgm:prSet presAssocID="{D4BAAB92-813F-4F7A-9DE8-5FACA6415C3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9B29E20-4DD4-4490-8EA6-75868A64DC79}" type="pres">
      <dgm:prSet presAssocID="{D4BAAB92-813F-4F7A-9DE8-5FACA6415C38}" presName="hierChild2" presStyleCnt="0"/>
      <dgm:spPr/>
    </dgm:pt>
    <dgm:pt modelId="{FBD19E1C-FF76-4D15-BE7E-609C1146F10B}" type="pres">
      <dgm:prSet presAssocID="{D4E2CD72-3747-4756-9CF3-D448E6E83716}" presName="Name37" presStyleLbl="parChTrans1D2" presStyleIdx="0" presStyleCnt="3"/>
      <dgm:spPr/>
      <dgm:t>
        <a:bodyPr/>
        <a:lstStyle/>
        <a:p>
          <a:endParaRPr lang="en-US"/>
        </a:p>
      </dgm:t>
    </dgm:pt>
    <dgm:pt modelId="{9E3E7B11-23FE-4446-867E-2FE82073993F}" type="pres">
      <dgm:prSet presAssocID="{E0D96E18-F576-4CB2-892C-D3A8A961777E}" presName="hierRoot2" presStyleCnt="0">
        <dgm:presLayoutVars>
          <dgm:hierBranch val="init"/>
        </dgm:presLayoutVars>
      </dgm:prSet>
      <dgm:spPr/>
    </dgm:pt>
    <dgm:pt modelId="{7BA70CA8-3347-45F0-83DC-2FEBA499D019}" type="pres">
      <dgm:prSet presAssocID="{E0D96E18-F576-4CB2-892C-D3A8A961777E}" presName="rootComposite" presStyleCnt="0"/>
      <dgm:spPr/>
    </dgm:pt>
    <dgm:pt modelId="{2691611E-E71A-4092-B043-72CCEEC7E874}" type="pres">
      <dgm:prSet presAssocID="{E0D96E18-F576-4CB2-892C-D3A8A961777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9B5723-0F3D-44F5-B079-12AA04752819}" type="pres">
      <dgm:prSet presAssocID="{E0D96E18-F576-4CB2-892C-D3A8A961777E}" presName="rootConnector" presStyleLbl="node2" presStyleIdx="0" presStyleCnt="3"/>
      <dgm:spPr/>
      <dgm:t>
        <a:bodyPr/>
        <a:lstStyle/>
        <a:p>
          <a:endParaRPr lang="en-US"/>
        </a:p>
      </dgm:t>
    </dgm:pt>
    <dgm:pt modelId="{FB951A54-341B-4A29-B3A3-6968E0418618}" type="pres">
      <dgm:prSet presAssocID="{E0D96E18-F576-4CB2-892C-D3A8A961777E}" presName="hierChild4" presStyleCnt="0"/>
      <dgm:spPr/>
    </dgm:pt>
    <dgm:pt modelId="{5F14963A-6BAB-43DE-A506-A856ABAFE8D9}" type="pres">
      <dgm:prSet presAssocID="{DF9C640E-5AC1-4F96-B9B1-6F919C76BCF7}" presName="Name37" presStyleLbl="parChTrans1D3" presStyleIdx="0" presStyleCnt="11"/>
      <dgm:spPr/>
      <dgm:t>
        <a:bodyPr/>
        <a:lstStyle/>
        <a:p>
          <a:endParaRPr lang="en-US"/>
        </a:p>
      </dgm:t>
    </dgm:pt>
    <dgm:pt modelId="{0CE0195F-5A40-4BA6-845D-0A2D64C6E8AA}" type="pres">
      <dgm:prSet presAssocID="{405729C5-0167-4E9E-90D7-14A7AAA8202E}" presName="hierRoot2" presStyleCnt="0">
        <dgm:presLayoutVars>
          <dgm:hierBranch val="init"/>
        </dgm:presLayoutVars>
      </dgm:prSet>
      <dgm:spPr/>
    </dgm:pt>
    <dgm:pt modelId="{B8FBFA2D-4357-4C5A-89CD-94B1A01D0872}" type="pres">
      <dgm:prSet presAssocID="{405729C5-0167-4E9E-90D7-14A7AAA8202E}" presName="rootComposite" presStyleCnt="0"/>
      <dgm:spPr/>
    </dgm:pt>
    <dgm:pt modelId="{867B0732-B890-46C0-B57C-3CF010C7F9F2}" type="pres">
      <dgm:prSet presAssocID="{405729C5-0167-4E9E-90D7-14A7AAA8202E}" presName="rootText" presStyleLbl="node3" presStyleIdx="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CD3A8D-1E20-48CB-B3F4-548F6934429B}" type="pres">
      <dgm:prSet presAssocID="{405729C5-0167-4E9E-90D7-14A7AAA8202E}" presName="rootConnector" presStyleLbl="node3" presStyleIdx="0" presStyleCnt="11"/>
      <dgm:spPr/>
      <dgm:t>
        <a:bodyPr/>
        <a:lstStyle/>
        <a:p>
          <a:endParaRPr lang="en-US"/>
        </a:p>
      </dgm:t>
    </dgm:pt>
    <dgm:pt modelId="{21F0B963-2643-472E-A539-9A633C037349}" type="pres">
      <dgm:prSet presAssocID="{405729C5-0167-4E9E-90D7-14A7AAA8202E}" presName="hierChild4" presStyleCnt="0"/>
      <dgm:spPr/>
    </dgm:pt>
    <dgm:pt modelId="{48124C63-0AFA-4691-B1D8-D56206262136}" type="pres">
      <dgm:prSet presAssocID="{C949FD4F-E7E4-4800-B113-2FDD3C7EC092}" presName="Name37" presStyleLbl="parChTrans1D4" presStyleIdx="0" presStyleCnt="11"/>
      <dgm:spPr/>
      <dgm:t>
        <a:bodyPr/>
        <a:lstStyle/>
        <a:p>
          <a:endParaRPr lang="en-US"/>
        </a:p>
      </dgm:t>
    </dgm:pt>
    <dgm:pt modelId="{A2AF120B-64F2-4256-B939-5584CD02E3C0}" type="pres">
      <dgm:prSet presAssocID="{5E106299-F70A-4902-AECB-93FF03CF53E7}" presName="hierRoot2" presStyleCnt="0">
        <dgm:presLayoutVars>
          <dgm:hierBranch val="init"/>
        </dgm:presLayoutVars>
      </dgm:prSet>
      <dgm:spPr/>
    </dgm:pt>
    <dgm:pt modelId="{B7CF7897-B069-4825-8F64-AE2506883F9B}" type="pres">
      <dgm:prSet presAssocID="{5E106299-F70A-4902-AECB-93FF03CF53E7}" presName="rootComposite" presStyleCnt="0"/>
      <dgm:spPr/>
    </dgm:pt>
    <dgm:pt modelId="{47A5A6FF-9302-4E8D-9507-7B633FCD6679}" type="pres">
      <dgm:prSet presAssocID="{5E106299-F70A-4902-AECB-93FF03CF53E7}" presName="rootText" presStyleLbl="node4" presStyleIdx="0" presStyleCnt="11" custScaleX="101799" custScaleY="1346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34CB75-095B-40C9-B542-19F20C0F4AD2}" type="pres">
      <dgm:prSet presAssocID="{5E106299-F70A-4902-AECB-93FF03CF53E7}" presName="rootConnector" presStyleLbl="node4" presStyleIdx="0" presStyleCnt="11"/>
      <dgm:spPr/>
      <dgm:t>
        <a:bodyPr/>
        <a:lstStyle/>
        <a:p>
          <a:endParaRPr lang="en-US"/>
        </a:p>
      </dgm:t>
    </dgm:pt>
    <dgm:pt modelId="{3124A70E-2B0B-432E-B163-C714748F7E6F}" type="pres">
      <dgm:prSet presAssocID="{5E106299-F70A-4902-AECB-93FF03CF53E7}" presName="hierChild4" presStyleCnt="0"/>
      <dgm:spPr/>
    </dgm:pt>
    <dgm:pt modelId="{FA39C9BB-3F4B-4E09-8047-5C221F20DDB1}" type="pres">
      <dgm:prSet presAssocID="{5E106299-F70A-4902-AECB-93FF03CF53E7}" presName="hierChild5" presStyleCnt="0"/>
      <dgm:spPr/>
    </dgm:pt>
    <dgm:pt modelId="{93FE1D69-4CD0-4528-BEF0-E141DC69AFA4}" type="pres">
      <dgm:prSet presAssocID="{4D26FDE4-2B35-438D-B29B-3E2A77591B86}" presName="Name37" presStyleLbl="parChTrans1D4" presStyleIdx="1" presStyleCnt="11"/>
      <dgm:spPr/>
      <dgm:t>
        <a:bodyPr/>
        <a:lstStyle/>
        <a:p>
          <a:endParaRPr lang="en-US"/>
        </a:p>
      </dgm:t>
    </dgm:pt>
    <dgm:pt modelId="{5418752B-F140-4BCA-A927-F83801306398}" type="pres">
      <dgm:prSet presAssocID="{66E25B09-B824-48D3-AE70-F619F22AB6F2}" presName="hierRoot2" presStyleCnt="0">
        <dgm:presLayoutVars>
          <dgm:hierBranch val="init"/>
        </dgm:presLayoutVars>
      </dgm:prSet>
      <dgm:spPr/>
    </dgm:pt>
    <dgm:pt modelId="{2F24770E-B2EC-4EDD-8DAC-F384696D8F6C}" type="pres">
      <dgm:prSet presAssocID="{66E25B09-B824-48D3-AE70-F619F22AB6F2}" presName="rootComposite" presStyleCnt="0"/>
      <dgm:spPr/>
    </dgm:pt>
    <dgm:pt modelId="{11307A72-B799-4F3D-9DCB-C99C18DF9508}" type="pres">
      <dgm:prSet presAssocID="{66E25B09-B824-48D3-AE70-F619F22AB6F2}" presName="rootText" presStyleLbl="node4" presStyleIdx="1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234A3E-441A-43B0-8877-600D95A51FF3}" type="pres">
      <dgm:prSet presAssocID="{66E25B09-B824-48D3-AE70-F619F22AB6F2}" presName="rootConnector" presStyleLbl="node4" presStyleIdx="1" presStyleCnt="11"/>
      <dgm:spPr/>
      <dgm:t>
        <a:bodyPr/>
        <a:lstStyle/>
        <a:p>
          <a:endParaRPr lang="en-US"/>
        </a:p>
      </dgm:t>
    </dgm:pt>
    <dgm:pt modelId="{F42A30E0-F507-4880-94C1-E9D4249E2157}" type="pres">
      <dgm:prSet presAssocID="{66E25B09-B824-48D3-AE70-F619F22AB6F2}" presName="hierChild4" presStyleCnt="0"/>
      <dgm:spPr/>
    </dgm:pt>
    <dgm:pt modelId="{D253E6B9-8CAC-4610-A2A7-5938B4158FBB}" type="pres">
      <dgm:prSet presAssocID="{66E25B09-B824-48D3-AE70-F619F22AB6F2}" presName="hierChild5" presStyleCnt="0"/>
      <dgm:spPr/>
    </dgm:pt>
    <dgm:pt modelId="{020CD100-918C-4523-983B-19F230E64C56}" type="pres">
      <dgm:prSet presAssocID="{A44D47BF-1D6F-4A80-BD53-293CD64E0F18}" presName="Name37" presStyleLbl="parChTrans1D4" presStyleIdx="2" presStyleCnt="11"/>
      <dgm:spPr/>
      <dgm:t>
        <a:bodyPr/>
        <a:lstStyle/>
        <a:p>
          <a:endParaRPr lang="en-US"/>
        </a:p>
      </dgm:t>
    </dgm:pt>
    <dgm:pt modelId="{36007FE8-C4E3-4059-9C27-1B633C6E88D8}" type="pres">
      <dgm:prSet presAssocID="{04977DC2-D4C1-4957-BEA0-8B24145AC3EA}" presName="hierRoot2" presStyleCnt="0">
        <dgm:presLayoutVars>
          <dgm:hierBranch val="init"/>
        </dgm:presLayoutVars>
      </dgm:prSet>
      <dgm:spPr/>
    </dgm:pt>
    <dgm:pt modelId="{69963C7F-2216-4B8F-AA3F-68A3C725A997}" type="pres">
      <dgm:prSet presAssocID="{04977DC2-D4C1-4957-BEA0-8B24145AC3EA}" presName="rootComposite" presStyleCnt="0"/>
      <dgm:spPr/>
    </dgm:pt>
    <dgm:pt modelId="{AE10A375-48B1-40D3-B764-54FAAE942AE6}" type="pres">
      <dgm:prSet presAssocID="{04977DC2-D4C1-4957-BEA0-8B24145AC3EA}" presName="rootText" presStyleLbl="node4" presStyleIdx="2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1A9A04-BF16-45C0-945D-454835E572FE}" type="pres">
      <dgm:prSet presAssocID="{04977DC2-D4C1-4957-BEA0-8B24145AC3EA}" presName="rootConnector" presStyleLbl="node4" presStyleIdx="2" presStyleCnt="11"/>
      <dgm:spPr/>
      <dgm:t>
        <a:bodyPr/>
        <a:lstStyle/>
        <a:p>
          <a:endParaRPr lang="en-US"/>
        </a:p>
      </dgm:t>
    </dgm:pt>
    <dgm:pt modelId="{F2572C83-8184-4FDE-A461-861158892FBC}" type="pres">
      <dgm:prSet presAssocID="{04977DC2-D4C1-4957-BEA0-8B24145AC3EA}" presName="hierChild4" presStyleCnt="0"/>
      <dgm:spPr/>
    </dgm:pt>
    <dgm:pt modelId="{5A85097E-20AE-4123-BD6E-CC13D9822F85}" type="pres">
      <dgm:prSet presAssocID="{04977DC2-D4C1-4957-BEA0-8B24145AC3EA}" presName="hierChild5" presStyleCnt="0"/>
      <dgm:spPr/>
    </dgm:pt>
    <dgm:pt modelId="{1A2E3705-D2E9-4441-8802-C5EEC91DF9F9}" type="pres">
      <dgm:prSet presAssocID="{405729C5-0167-4E9E-90D7-14A7AAA8202E}" presName="hierChild5" presStyleCnt="0"/>
      <dgm:spPr/>
    </dgm:pt>
    <dgm:pt modelId="{37C6519B-2A56-4FC2-87F1-A00D51830C29}" type="pres">
      <dgm:prSet presAssocID="{C75F115C-6A3D-4BEB-ACF8-15D710D97896}" presName="Name37" presStyleLbl="parChTrans1D3" presStyleIdx="1" presStyleCnt="11"/>
      <dgm:spPr/>
      <dgm:t>
        <a:bodyPr/>
        <a:lstStyle/>
        <a:p>
          <a:endParaRPr lang="en-US"/>
        </a:p>
      </dgm:t>
    </dgm:pt>
    <dgm:pt modelId="{6F255F16-6CD2-40D0-8D82-9F9D365608C9}" type="pres">
      <dgm:prSet presAssocID="{BEDC7139-F1F6-4545-A812-6CFFDBF7DBB0}" presName="hierRoot2" presStyleCnt="0">
        <dgm:presLayoutVars>
          <dgm:hierBranch val="init"/>
        </dgm:presLayoutVars>
      </dgm:prSet>
      <dgm:spPr/>
    </dgm:pt>
    <dgm:pt modelId="{C0FE557D-1084-44D5-9CE9-DDA02770930D}" type="pres">
      <dgm:prSet presAssocID="{BEDC7139-F1F6-4545-A812-6CFFDBF7DBB0}" presName="rootComposite" presStyleCnt="0"/>
      <dgm:spPr/>
    </dgm:pt>
    <dgm:pt modelId="{E501EAF0-5AC0-4F85-8ED1-868C66BF9641}" type="pres">
      <dgm:prSet presAssocID="{BEDC7139-F1F6-4545-A812-6CFFDBF7DBB0}" presName="rootText" presStyleLbl="node3" presStyleIdx="1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5E025E-0A29-4FA7-B6F7-C332B422A42E}" type="pres">
      <dgm:prSet presAssocID="{BEDC7139-F1F6-4545-A812-6CFFDBF7DBB0}" presName="rootConnector" presStyleLbl="node3" presStyleIdx="1" presStyleCnt="11"/>
      <dgm:spPr/>
      <dgm:t>
        <a:bodyPr/>
        <a:lstStyle/>
        <a:p>
          <a:endParaRPr lang="en-US"/>
        </a:p>
      </dgm:t>
    </dgm:pt>
    <dgm:pt modelId="{47E4D387-C415-48B0-AAD2-AFA0FCFC9095}" type="pres">
      <dgm:prSet presAssocID="{BEDC7139-F1F6-4545-A812-6CFFDBF7DBB0}" presName="hierChild4" presStyleCnt="0"/>
      <dgm:spPr/>
    </dgm:pt>
    <dgm:pt modelId="{5C238DDA-8C62-49CF-9449-346C5DAC1164}" type="pres">
      <dgm:prSet presAssocID="{8FBB59D5-1958-4051-9456-EE6F7B5069D6}" presName="Name37" presStyleLbl="parChTrans1D4" presStyleIdx="3" presStyleCnt="11"/>
      <dgm:spPr/>
      <dgm:t>
        <a:bodyPr/>
        <a:lstStyle/>
        <a:p>
          <a:endParaRPr lang="en-US"/>
        </a:p>
      </dgm:t>
    </dgm:pt>
    <dgm:pt modelId="{A1AF6840-6E74-4A47-9911-4AD022D2355F}" type="pres">
      <dgm:prSet presAssocID="{3BFA6688-5201-459E-B38A-CF77C33160D2}" presName="hierRoot2" presStyleCnt="0">
        <dgm:presLayoutVars>
          <dgm:hierBranch val="init"/>
        </dgm:presLayoutVars>
      </dgm:prSet>
      <dgm:spPr/>
    </dgm:pt>
    <dgm:pt modelId="{BB73ECD3-1E61-4863-84F6-2517B5B019BD}" type="pres">
      <dgm:prSet presAssocID="{3BFA6688-5201-459E-B38A-CF77C33160D2}" presName="rootComposite" presStyleCnt="0"/>
      <dgm:spPr/>
    </dgm:pt>
    <dgm:pt modelId="{BD063355-1DDF-46D3-BD18-16E0E0BFD595}" type="pres">
      <dgm:prSet presAssocID="{3BFA6688-5201-459E-B38A-CF77C33160D2}" presName="rootText" presStyleLbl="node4" presStyleIdx="3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CBA33D-B1AB-4378-A93B-C42E7BF31EA2}" type="pres">
      <dgm:prSet presAssocID="{3BFA6688-5201-459E-B38A-CF77C33160D2}" presName="rootConnector" presStyleLbl="node4" presStyleIdx="3" presStyleCnt="11"/>
      <dgm:spPr/>
      <dgm:t>
        <a:bodyPr/>
        <a:lstStyle/>
        <a:p>
          <a:endParaRPr lang="en-US"/>
        </a:p>
      </dgm:t>
    </dgm:pt>
    <dgm:pt modelId="{0FC6D2B4-E464-4DAC-B25B-E19123CD0F93}" type="pres">
      <dgm:prSet presAssocID="{3BFA6688-5201-459E-B38A-CF77C33160D2}" presName="hierChild4" presStyleCnt="0"/>
      <dgm:spPr/>
    </dgm:pt>
    <dgm:pt modelId="{27E02BF8-60AD-4F59-8CB9-3A27AA8AAC94}" type="pres">
      <dgm:prSet presAssocID="{3BFA6688-5201-459E-B38A-CF77C33160D2}" presName="hierChild5" presStyleCnt="0"/>
      <dgm:spPr/>
    </dgm:pt>
    <dgm:pt modelId="{33DC08A6-731D-4246-B398-EADFBDED801C}" type="pres">
      <dgm:prSet presAssocID="{0F29CF79-8106-41C4-B4BD-AFCC8F31ED84}" presName="Name37" presStyleLbl="parChTrans1D4" presStyleIdx="4" presStyleCnt="11"/>
      <dgm:spPr/>
      <dgm:t>
        <a:bodyPr/>
        <a:lstStyle/>
        <a:p>
          <a:endParaRPr lang="en-US"/>
        </a:p>
      </dgm:t>
    </dgm:pt>
    <dgm:pt modelId="{577E6BA3-D0DF-4639-AAE2-3BF0E0707D5C}" type="pres">
      <dgm:prSet presAssocID="{1A4B7AAB-B8A7-45EC-A6FE-596B7A8657F6}" presName="hierRoot2" presStyleCnt="0">
        <dgm:presLayoutVars>
          <dgm:hierBranch val="init"/>
        </dgm:presLayoutVars>
      </dgm:prSet>
      <dgm:spPr/>
    </dgm:pt>
    <dgm:pt modelId="{0621D4C7-101A-43F4-A3C1-7538AB33A9D8}" type="pres">
      <dgm:prSet presAssocID="{1A4B7AAB-B8A7-45EC-A6FE-596B7A8657F6}" presName="rootComposite" presStyleCnt="0"/>
      <dgm:spPr/>
    </dgm:pt>
    <dgm:pt modelId="{3A4B7B66-D259-4270-9AD8-78A06EE1B6D6}" type="pres">
      <dgm:prSet presAssocID="{1A4B7AAB-B8A7-45EC-A6FE-596B7A8657F6}" presName="rootText" presStyleLbl="node4" presStyleIdx="4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DEA59F-AC74-42D8-AA02-E79BB04A9277}" type="pres">
      <dgm:prSet presAssocID="{1A4B7AAB-B8A7-45EC-A6FE-596B7A8657F6}" presName="rootConnector" presStyleLbl="node4" presStyleIdx="4" presStyleCnt="11"/>
      <dgm:spPr/>
      <dgm:t>
        <a:bodyPr/>
        <a:lstStyle/>
        <a:p>
          <a:endParaRPr lang="en-US"/>
        </a:p>
      </dgm:t>
    </dgm:pt>
    <dgm:pt modelId="{A86410A7-94E8-494F-AA8C-E3C1EB77EB23}" type="pres">
      <dgm:prSet presAssocID="{1A4B7AAB-B8A7-45EC-A6FE-596B7A8657F6}" presName="hierChild4" presStyleCnt="0"/>
      <dgm:spPr/>
    </dgm:pt>
    <dgm:pt modelId="{1E77BC75-731B-4FC1-81B7-B4E3693D6560}" type="pres">
      <dgm:prSet presAssocID="{1A4B7AAB-B8A7-45EC-A6FE-596B7A8657F6}" presName="hierChild5" presStyleCnt="0"/>
      <dgm:spPr/>
    </dgm:pt>
    <dgm:pt modelId="{CFD6D975-00BC-440E-975C-BB2D6E3BA767}" type="pres">
      <dgm:prSet presAssocID="{BEDC7139-F1F6-4545-A812-6CFFDBF7DBB0}" presName="hierChild5" presStyleCnt="0"/>
      <dgm:spPr/>
    </dgm:pt>
    <dgm:pt modelId="{50450B6C-DC61-49F6-961A-9195FD36ECF1}" type="pres">
      <dgm:prSet presAssocID="{88EB89E7-52DF-41F8-A3CE-B2FDCF805BDA}" presName="Name37" presStyleLbl="parChTrans1D3" presStyleIdx="2" presStyleCnt="11"/>
      <dgm:spPr/>
      <dgm:t>
        <a:bodyPr/>
        <a:lstStyle/>
        <a:p>
          <a:endParaRPr lang="en-US"/>
        </a:p>
      </dgm:t>
    </dgm:pt>
    <dgm:pt modelId="{A3B47E23-84BF-441D-AADC-C7C8CEBA15DF}" type="pres">
      <dgm:prSet presAssocID="{DF47CBA8-9650-4862-87BE-BD0649D04519}" presName="hierRoot2" presStyleCnt="0">
        <dgm:presLayoutVars>
          <dgm:hierBranch val="init"/>
        </dgm:presLayoutVars>
      </dgm:prSet>
      <dgm:spPr/>
    </dgm:pt>
    <dgm:pt modelId="{EFF78946-1108-4F8B-8588-14AF4EB6422A}" type="pres">
      <dgm:prSet presAssocID="{DF47CBA8-9650-4862-87BE-BD0649D04519}" presName="rootComposite" presStyleCnt="0"/>
      <dgm:spPr/>
    </dgm:pt>
    <dgm:pt modelId="{4EFF51B5-E27E-4C80-820E-9412FF593825}" type="pres">
      <dgm:prSet presAssocID="{DF47CBA8-9650-4862-87BE-BD0649D04519}" presName="rootText" presStyleLbl="node3" presStyleIdx="2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5085D3-C2BA-4188-A5F6-8AD4C96D8C71}" type="pres">
      <dgm:prSet presAssocID="{DF47CBA8-9650-4862-87BE-BD0649D04519}" presName="rootConnector" presStyleLbl="node3" presStyleIdx="2" presStyleCnt="11"/>
      <dgm:spPr/>
      <dgm:t>
        <a:bodyPr/>
        <a:lstStyle/>
        <a:p>
          <a:endParaRPr lang="en-US"/>
        </a:p>
      </dgm:t>
    </dgm:pt>
    <dgm:pt modelId="{9673397C-0616-4E70-9904-44EA8F85C575}" type="pres">
      <dgm:prSet presAssocID="{DF47CBA8-9650-4862-87BE-BD0649D04519}" presName="hierChild4" presStyleCnt="0"/>
      <dgm:spPr/>
    </dgm:pt>
    <dgm:pt modelId="{DD0E2229-08C1-4628-99A9-0F3A28EF3A64}" type="pres">
      <dgm:prSet presAssocID="{D51B8E5A-29A0-4F8B-9659-41761D2BDD52}" presName="Name37" presStyleLbl="parChTrans1D4" presStyleIdx="5" presStyleCnt="11"/>
      <dgm:spPr/>
      <dgm:t>
        <a:bodyPr/>
        <a:lstStyle/>
        <a:p>
          <a:endParaRPr lang="en-US"/>
        </a:p>
      </dgm:t>
    </dgm:pt>
    <dgm:pt modelId="{3D1138BD-1FF7-48F1-B9EC-2F46B3FEC2C9}" type="pres">
      <dgm:prSet presAssocID="{6E8E904F-7E36-4F0D-8805-3D6E1A27B870}" presName="hierRoot2" presStyleCnt="0">
        <dgm:presLayoutVars>
          <dgm:hierBranch val="init"/>
        </dgm:presLayoutVars>
      </dgm:prSet>
      <dgm:spPr/>
    </dgm:pt>
    <dgm:pt modelId="{01A039D5-3AB3-41BB-86E5-533791ED58AF}" type="pres">
      <dgm:prSet presAssocID="{6E8E904F-7E36-4F0D-8805-3D6E1A27B870}" presName="rootComposite" presStyleCnt="0"/>
      <dgm:spPr/>
    </dgm:pt>
    <dgm:pt modelId="{5CB4411E-1338-49A5-8821-925B7762160D}" type="pres">
      <dgm:prSet presAssocID="{6E8E904F-7E36-4F0D-8805-3D6E1A27B870}" presName="rootText" presStyleLbl="node4" presStyleIdx="5" presStyleCnt="11" custScaleX="121136" custScaleY="1217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C77FE7-CBF6-4354-A781-2B949259151C}" type="pres">
      <dgm:prSet presAssocID="{6E8E904F-7E36-4F0D-8805-3D6E1A27B870}" presName="rootConnector" presStyleLbl="node4" presStyleIdx="5" presStyleCnt="11"/>
      <dgm:spPr/>
      <dgm:t>
        <a:bodyPr/>
        <a:lstStyle/>
        <a:p>
          <a:endParaRPr lang="en-US"/>
        </a:p>
      </dgm:t>
    </dgm:pt>
    <dgm:pt modelId="{23E5EBC0-CF7F-4CCB-9D8D-B4A252D0C8B1}" type="pres">
      <dgm:prSet presAssocID="{6E8E904F-7E36-4F0D-8805-3D6E1A27B870}" presName="hierChild4" presStyleCnt="0"/>
      <dgm:spPr/>
    </dgm:pt>
    <dgm:pt modelId="{9A1FCB55-1AF0-46E7-B673-AABFBB7B3F36}" type="pres">
      <dgm:prSet presAssocID="{6E8E904F-7E36-4F0D-8805-3D6E1A27B870}" presName="hierChild5" presStyleCnt="0"/>
      <dgm:spPr/>
    </dgm:pt>
    <dgm:pt modelId="{695B5D58-8544-4601-8E1B-EBD30C73DA13}" type="pres">
      <dgm:prSet presAssocID="{A1648202-2B3F-4C05-A608-D5F04F77B5A0}" presName="Name37" presStyleLbl="parChTrans1D4" presStyleIdx="6" presStyleCnt="11"/>
      <dgm:spPr/>
      <dgm:t>
        <a:bodyPr/>
        <a:lstStyle/>
        <a:p>
          <a:endParaRPr lang="en-US"/>
        </a:p>
      </dgm:t>
    </dgm:pt>
    <dgm:pt modelId="{4D8C84EB-5FC2-4DEE-92EC-D342CC622B5B}" type="pres">
      <dgm:prSet presAssocID="{4231E310-D005-44E2-88C9-34B17FBB7E6F}" presName="hierRoot2" presStyleCnt="0">
        <dgm:presLayoutVars>
          <dgm:hierBranch val="init"/>
        </dgm:presLayoutVars>
      </dgm:prSet>
      <dgm:spPr/>
    </dgm:pt>
    <dgm:pt modelId="{18B24906-2C95-4222-8183-9280B3B724F3}" type="pres">
      <dgm:prSet presAssocID="{4231E310-D005-44E2-88C9-34B17FBB7E6F}" presName="rootComposite" presStyleCnt="0"/>
      <dgm:spPr/>
    </dgm:pt>
    <dgm:pt modelId="{ADAB1A28-3AD8-4665-BC7E-D776CD575400}" type="pres">
      <dgm:prSet presAssocID="{4231E310-D005-44E2-88C9-34B17FBB7E6F}" presName="rootText" presStyleLbl="node4" presStyleIdx="6" presStyleCnt="11" custScaleX="117341" custScaleY="1565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CEC829-5CC0-49B1-9D56-BDA84433659A}" type="pres">
      <dgm:prSet presAssocID="{4231E310-D005-44E2-88C9-34B17FBB7E6F}" presName="rootConnector" presStyleLbl="node4" presStyleIdx="6" presStyleCnt="11"/>
      <dgm:spPr/>
      <dgm:t>
        <a:bodyPr/>
        <a:lstStyle/>
        <a:p>
          <a:endParaRPr lang="en-US"/>
        </a:p>
      </dgm:t>
    </dgm:pt>
    <dgm:pt modelId="{5EBFDBD9-5C15-41C6-9FD0-B0BAF7A27BCA}" type="pres">
      <dgm:prSet presAssocID="{4231E310-D005-44E2-88C9-34B17FBB7E6F}" presName="hierChild4" presStyleCnt="0"/>
      <dgm:spPr/>
    </dgm:pt>
    <dgm:pt modelId="{B7A21163-8CEE-4901-8775-458321427AF3}" type="pres">
      <dgm:prSet presAssocID="{4231E310-D005-44E2-88C9-34B17FBB7E6F}" presName="hierChild5" presStyleCnt="0"/>
      <dgm:spPr/>
    </dgm:pt>
    <dgm:pt modelId="{01005A97-D572-4FEA-B92C-4C0CFDAE4F33}" type="pres">
      <dgm:prSet presAssocID="{DF47CBA8-9650-4862-87BE-BD0649D04519}" presName="hierChild5" presStyleCnt="0"/>
      <dgm:spPr/>
    </dgm:pt>
    <dgm:pt modelId="{9296A638-D4D8-4ED0-8808-0489366338E3}" type="pres">
      <dgm:prSet presAssocID="{8AE76919-D19E-42FA-9305-67A07A8D93D4}" presName="Name37" presStyleLbl="parChTrans1D3" presStyleIdx="3" presStyleCnt="11"/>
      <dgm:spPr/>
      <dgm:t>
        <a:bodyPr/>
        <a:lstStyle/>
        <a:p>
          <a:endParaRPr lang="en-US"/>
        </a:p>
      </dgm:t>
    </dgm:pt>
    <dgm:pt modelId="{B284BAF6-4052-486C-AA92-C81E3046B290}" type="pres">
      <dgm:prSet presAssocID="{DEBF9DA2-4FDB-4E89-B9F9-054CFD83BE59}" presName="hierRoot2" presStyleCnt="0">
        <dgm:presLayoutVars>
          <dgm:hierBranch val="init"/>
        </dgm:presLayoutVars>
      </dgm:prSet>
      <dgm:spPr/>
    </dgm:pt>
    <dgm:pt modelId="{CB05EEF1-27BF-482B-8851-EC7FF4DC4BE3}" type="pres">
      <dgm:prSet presAssocID="{DEBF9DA2-4FDB-4E89-B9F9-054CFD83BE59}" presName="rootComposite" presStyleCnt="0"/>
      <dgm:spPr/>
    </dgm:pt>
    <dgm:pt modelId="{37E29D4B-8BB4-4A81-9282-82CE5CD6C691}" type="pres">
      <dgm:prSet presAssocID="{DEBF9DA2-4FDB-4E89-B9F9-054CFD83BE59}" presName="rootText" presStyleLbl="node3" presStyleIdx="3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F044D3-CC7C-4E12-8A34-D26F925A708E}" type="pres">
      <dgm:prSet presAssocID="{DEBF9DA2-4FDB-4E89-B9F9-054CFD83BE59}" presName="rootConnector" presStyleLbl="node3" presStyleIdx="3" presStyleCnt="11"/>
      <dgm:spPr/>
      <dgm:t>
        <a:bodyPr/>
        <a:lstStyle/>
        <a:p>
          <a:endParaRPr lang="en-US"/>
        </a:p>
      </dgm:t>
    </dgm:pt>
    <dgm:pt modelId="{E22D89A9-D583-46E6-94EE-AB592DA84E0A}" type="pres">
      <dgm:prSet presAssocID="{DEBF9DA2-4FDB-4E89-B9F9-054CFD83BE59}" presName="hierChild4" presStyleCnt="0"/>
      <dgm:spPr/>
    </dgm:pt>
    <dgm:pt modelId="{5510F640-7370-4125-8EE6-5258C56CA672}" type="pres">
      <dgm:prSet presAssocID="{E351DAFF-6414-4D81-B9A8-861217DB87FB}" presName="Name37" presStyleLbl="parChTrans1D4" presStyleIdx="7" presStyleCnt="11"/>
      <dgm:spPr/>
      <dgm:t>
        <a:bodyPr/>
        <a:lstStyle/>
        <a:p>
          <a:endParaRPr lang="en-US"/>
        </a:p>
      </dgm:t>
    </dgm:pt>
    <dgm:pt modelId="{3D5FFAD6-4059-4630-9349-6E5BF4ACB1FA}" type="pres">
      <dgm:prSet presAssocID="{96F06FD1-077F-441C-A8A1-18FD6FC15A56}" presName="hierRoot2" presStyleCnt="0">
        <dgm:presLayoutVars>
          <dgm:hierBranch val="init"/>
        </dgm:presLayoutVars>
      </dgm:prSet>
      <dgm:spPr/>
    </dgm:pt>
    <dgm:pt modelId="{75ADA621-45E2-455B-B532-68508F2FB683}" type="pres">
      <dgm:prSet presAssocID="{96F06FD1-077F-441C-A8A1-18FD6FC15A56}" presName="rootComposite" presStyleCnt="0"/>
      <dgm:spPr/>
    </dgm:pt>
    <dgm:pt modelId="{875AD3AD-C5C3-4967-AF23-12FBD358129E}" type="pres">
      <dgm:prSet presAssocID="{96F06FD1-077F-441C-A8A1-18FD6FC15A56}" presName="rootText" presStyleLbl="node4" presStyleIdx="7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68B14A-FFFD-4B2F-A557-54EA8864817B}" type="pres">
      <dgm:prSet presAssocID="{96F06FD1-077F-441C-A8A1-18FD6FC15A56}" presName="rootConnector" presStyleLbl="node4" presStyleIdx="7" presStyleCnt="11"/>
      <dgm:spPr/>
      <dgm:t>
        <a:bodyPr/>
        <a:lstStyle/>
        <a:p>
          <a:endParaRPr lang="en-US"/>
        </a:p>
      </dgm:t>
    </dgm:pt>
    <dgm:pt modelId="{EBF76056-27C5-43F7-9198-9D135CC877D7}" type="pres">
      <dgm:prSet presAssocID="{96F06FD1-077F-441C-A8A1-18FD6FC15A56}" presName="hierChild4" presStyleCnt="0"/>
      <dgm:spPr/>
    </dgm:pt>
    <dgm:pt modelId="{F1129CF2-BB27-47CB-9C9F-16F09F106CBB}" type="pres">
      <dgm:prSet presAssocID="{96F06FD1-077F-441C-A8A1-18FD6FC15A56}" presName="hierChild5" presStyleCnt="0"/>
      <dgm:spPr/>
    </dgm:pt>
    <dgm:pt modelId="{38CD62A3-ADE1-49EB-8BC6-23E77F3138AD}" type="pres">
      <dgm:prSet presAssocID="{DEBF9DA2-4FDB-4E89-B9F9-054CFD83BE59}" presName="hierChild5" presStyleCnt="0"/>
      <dgm:spPr/>
    </dgm:pt>
    <dgm:pt modelId="{1490839F-9A76-4847-82B4-40E0375B5643}" type="pres">
      <dgm:prSet presAssocID="{E0D96E18-F576-4CB2-892C-D3A8A961777E}" presName="hierChild5" presStyleCnt="0"/>
      <dgm:spPr/>
    </dgm:pt>
    <dgm:pt modelId="{39D3278E-F19B-45AD-B14F-DCF33A8712A3}" type="pres">
      <dgm:prSet presAssocID="{CEB0E199-37B1-4154-B8BF-0F3D3EFAB695}" presName="Name37" presStyleLbl="parChTrans1D2" presStyleIdx="1" presStyleCnt="3"/>
      <dgm:spPr/>
      <dgm:t>
        <a:bodyPr/>
        <a:lstStyle/>
        <a:p>
          <a:endParaRPr lang="en-US"/>
        </a:p>
      </dgm:t>
    </dgm:pt>
    <dgm:pt modelId="{515D872B-6532-411E-980F-841BE5B724BB}" type="pres">
      <dgm:prSet presAssocID="{9A0CDC3C-CAE5-4AE4-818B-9E1DBC648139}" presName="hierRoot2" presStyleCnt="0">
        <dgm:presLayoutVars>
          <dgm:hierBranch val="init"/>
        </dgm:presLayoutVars>
      </dgm:prSet>
      <dgm:spPr/>
    </dgm:pt>
    <dgm:pt modelId="{D484FDFD-662C-4758-A99A-099E410D671C}" type="pres">
      <dgm:prSet presAssocID="{9A0CDC3C-CAE5-4AE4-818B-9E1DBC648139}" presName="rootComposite" presStyleCnt="0"/>
      <dgm:spPr/>
    </dgm:pt>
    <dgm:pt modelId="{5189109F-4E57-4545-BE13-F07694EF5A31}" type="pres">
      <dgm:prSet presAssocID="{9A0CDC3C-CAE5-4AE4-818B-9E1DBC64813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974207-7276-4742-B780-6A714E71A190}" type="pres">
      <dgm:prSet presAssocID="{9A0CDC3C-CAE5-4AE4-818B-9E1DBC648139}" presName="rootConnector" presStyleLbl="node2" presStyleIdx="1" presStyleCnt="3"/>
      <dgm:spPr/>
      <dgm:t>
        <a:bodyPr/>
        <a:lstStyle/>
        <a:p>
          <a:endParaRPr lang="en-US"/>
        </a:p>
      </dgm:t>
    </dgm:pt>
    <dgm:pt modelId="{B65EE3FA-2EC6-4633-AB3F-B3E77D373684}" type="pres">
      <dgm:prSet presAssocID="{9A0CDC3C-CAE5-4AE4-818B-9E1DBC648139}" presName="hierChild4" presStyleCnt="0"/>
      <dgm:spPr/>
    </dgm:pt>
    <dgm:pt modelId="{6809D263-A611-4CFE-873B-8F36649690F9}" type="pres">
      <dgm:prSet presAssocID="{2139F981-9E12-4B24-B4FF-EF8ACB667388}" presName="Name37" presStyleLbl="parChTrans1D3" presStyleIdx="4" presStyleCnt="11"/>
      <dgm:spPr/>
      <dgm:t>
        <a:bodyPr/>
        <a:lstStyle/>
        <a:p>
          <a:endParaRPr lang="en-US"/>
        </a:p>
      </dgm:t>
    </dgm:pt>
    <dgm:pt modelId="{7B483386-003D-4A10-B007-79576C1D11EA}" type="pres">
      <dgm:prSet presAssocID="{4D93CF1C-5D94-4B21-A565-A732C3D61715}" presName="hierRoot2" presStyleCnt="0">
        <dgm:presLayoutVars>
          <dgm:hierBranch val="init"/>
        </dgm:presLayoutVars>
      </dgm:prSet>
      <dgm:spPr/>
    </dgm:pt>
    <dgm:pt modelId="{8ED27614-CBBE-4CF0-8D74-DA651297CFDD}" type="pres">
      <dgm:prSet presAssocID="{4D93CF1C-5D94-4B21-A565-A732C3D61715}" presName="rootComposite" presStyleCnt="0"/>
      <dgm:spPr/>
    </dgm:pt>
    <dgm:pt modelId="{E3922C22-DD01-46B4-B87D-EFA8C89DCA5D}" type="pres">
      <dgm:prSet presAssocID="{4D93CF1C-5D94-4B21-A565-A732C3D61715}" presName="rootText" presStyleLbl="node3" presStyleIdx="4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8A38AF-BB2F-4411-A1DA-772A959C7EAC}" type="pres">
      <dgm:prSet presAssocID="{4D93CF1C-5D94-4B21-A565-A732C3D61715}" presName="rootConnector" presStyleLbl="node3" presStyleIdx="4" presStyleCnt="11"/>
      <dgm:spPr/>
      <dgm:t>
        <a:bodyPr/>
        <a:lstStyle/>
        <a:p>
          <a:endParaRPr lang="en-US"/>
        </a:p>
      </dgm:t>
    </dgm:pt>
    <dgm:pt modelId="{4EBC7BF0-1868-45F4-9E00-9D9F551CA8E5}" type="pres">
      <dgm:prSet presAssocID="{4D93CF1C-5D94-4B21-A565-A732C3D61715}" presName="hierChild4" presStyleCnt="0"/>
      <dgm:spPr/>
    </dgm:pt>
    <dgm:pt modelId="{78D2368C-C935-4655-B7CC-EA2FB634D115}" type="pres">
      <dgm:prSet presAssocID="{61A62401-A017-44D7-B0A6-0B8BFBA6D292}" presName="Name37" presStyleLbl="parChTrans1D4" presStyleIdx="8" presStyleCnt="11"/>
      <dgm:spPr/>
      <dgm:t>
        <a:bodyPr/>
        <a:lstStyle/>
        <a:p>
          <a:endParaRPr lang="en-US"/>
        </a:p>
      </dgm:t>
    </dgm:pt>
    <dgm:pt modelId="{52AF616E-EA44-43B7-A844-D58F3322A5FF}" type="pres">
      <dgm:prSet presAssocID="{00A8DC35-474E-43F5-9589-B16E0B8F2452}" presName="hierRoot2" presStyleCnt="0">
        <dgm:presLayoutVars>
          <dgm:hierBranch val="init"/>
        </dgm:presLayoutVars>
      </dgm:prSet>
      <dgm:spPr/>
    </dgm:pt>
    <dgm:pt modelId="{7ABA68A2-F421-40F3-A793-AAAB4E3DD85F}" type="pres">
      <dgm:prSet presAssocID="{00A8DC35-474E-43F5-9589-B16E0B8F2452}" presName="rootComposite" presStyleCnt="0"/>
      <dgm:spPr/>
    </dgm:pt>
    <dgm:pt modelId="{B8AF9511-823C-497C-8603-D10CD5116E02}" type="pres">
      <dgm:prSet presAssocID="{00A8DC35-474E-43F5-9589-B16E0B8F2452}" presName="rootText" presStyleLbl="node4" presStyleIdx="8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2EE3E9-D807-40F8-BF81-C5C896FB7230}" type="pres">
      <dgm:prSet presAssocID="{00A8DC35-474E-43F5-9589-B16E0B8F2452}" presName="rootConnector" presStyleLbl="node4" presStyleIdx="8" presStyleCnt="11"/>
      <dgm:spPr/>
      <dgm:t>
        <a:bodyPr/>
        <a:lstStyle/>
        <a:p>
          <a:endParaRPr lang="en-US"/>
        </a:p>
      </dgm:t>
    </dgm:pt>
    <dgm:pt modelId="{D2713128-EA04-4099-A417-ECD1034FC941}" type="pres">
      <dgm:prSet presAssocID="{00A8DC35-474E-43F5-9589-B16E0B8F2452}" presName="hierChild4" presStyleCnt="0"/>
      <dgm:spPr/>
    </dgm:pt>
    <dgm:pt modelId="{2E8A4481-3981-41C1-9288-CC40A52B4D7F}" type="pres">
      <dgm:prSet presAssocID="{00A8DC35-474E-43F5-9589-B16E0B8F2452}" presName="hierChild5" presStyleCnt="0"/>
      <dgm:spPr/>
    </dgm:pt>
    <dgm:pt modelId="{22123B2F-7803-4612-8D4A-03C2FD9E614C}" type="pres">
      <dgm:prSet presAssocID="{4D93CF1C-5D94-4B21-A565-A732C3D61715}" presName="hierChild5" presStyleCnt="0"/>
      <dgm:spPr/>
    </dgm:pt>
    <dgm:pt modelId="{6DAD2F1A-F43A-4E03-A53B-A287AC4D3583}" type="pres">
      <dgm:prSet presAssocID="{94FD535D-621C-4649-9DAE-2635A8E84ECF}" presName="Name37" presStyleLbl="parChTrans1D3" presStyleIdx="5" presStyleCnt="11"/>
      <dgm:spPr/>
      <dgm:t>
        <a:bodyPr/>
        <a:lstStyle/>
        <a:p>
          <a:endParaRPr lang="en-US"/>
        </a:p>
      </dgm:t>
    </dgm:pt>
    <dgm:pt modelId="{F7A18BD2-28AC-467F-9FA3-C0884B2FDDD2}" type="pres">
      <dgm:prSet presAssocID="{6BACD2A6-B35F-4248-95C5-7BCF629D9836}" presName="hierRoot2" presStyleCnt="0">
        <dgm:presLayoutVars>
          <dgm:hierBranch val="init"/>
        </dgm:presLayoutVars>
      </dgm:prSet>
      <dgm:spPr/>
    </dgm:pt>
    <dgm:pt modelId="{AA6AD1D8-4299-4FC0-86C6-FEAE2206F3F3}" type="pres">
      <dgm:prSet presAssocID="{6BACD2A6-B35F-4248-95C5-7BCF629D9836}" presName="rootComposite" presStyleCnt="0"/>
      <dgm:spPr/>
    </dgm:pt>
    <dgm:pt modelId="{93F18616-342B-4B5C-9CC0-C541BC673641}" type="pres">
      <dgm:prSet presAssocID="{6BACD2A6-B35F-4248-95C5-7BCF629D9836}" presName="rootText" presStyleLbl="node3" presStyleIdx="5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53E6C6-206B-4FD7-B5B7-107A0342E7C9}" type="pres">
      <dgm:prSet presAssocID="{6BACD2A6-B35F-4248-95C5-7BCF629D9836}" presName="rootConnector" presStyleLbl="node3" presStyleIdx="5" presStyleCnt="11"/>
      <dgm:spPr/>
      <dgm:t>
        <a:bodyPr/>
        <a:lstStyle/>
        <a:p>
          <a:endParaRPr lang="en-US"/>
        </a:p>
      </dgm:t>
    </dgm:pt>
    <dgm:pt modelId="{D7A29AF5-C011-4E87-B9C3-D070FC7B4FE4}" type="pres">
      <dgm:prSet presAssocID="{6BACD2A6-B35F-4248-95C5-7BCF629D9836}" presName="hierChild4" presStyleCnt="0"/>
      <dgm:spPr/>
    </dgm:pt>
    <dgm:pt modelId="{4AD38F56-704B-47B1-AACF-DAD0288D06BD}" type="pres">
      <dgm:prSet presAssocID="{CF9CBDE7-66F8-4224-A596-8CED27FA8D45}" presName="Name37" presStyleLbl="parChTrans1D4" presStyleIdx="9" presStyleCnt="11"/>
      <dgm:spPr/>
      <dgm:t>
        <a:bodyPr/>
        <a:lstStyle/>
        <a:p>
          <a:endParaRPr lang="en-US"/>
        </a:p>
      </dgm:t>
    </dgm:pt>
    <dgm:pt modelId="{9270B5E0-20D7-4BE7-B7A3-78FA80393B1D}" type="pres">
      <dgm:prSet presAssocID="{6179B4BB-6B77-4E8B-97B5-5974D75D5785}" presName="hierRoot2" presStyleCnt="0">
        <dgm:presLayoutVars>
          <dgm:hierBranch val="init"/>
        </dgm:presLayoutVars>
      </dgm:prSet>
      <dgm:spPr/>
    </dgm:pt>
    <dgm:pt modelId="{A641D1DC-0607-43A8-82FB-EC156D81CD2E}" type="pres">
      <dgm:prSet presAssocID="{6179B4BB-6B77-4E8B-97B5-5974D75D5785}" presName="rootComposite" presStyleCnt="0"/>
      <dgm:spPr/>
    </dgm:pt>
    <dgm:pt modelId="{1BCFEE4C-ED5D-457F-AB10-6B7FD012DB96}" type="pres">
      <dgm:prSet presAssocID="{6179B4BB-6B77-4E8B-97B5-5974D75D5785}" presName="rootText" presStyleLbl="node4" presStyleIdx="9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0E30CB-9755-4E3B-B6C6-B1DEB526B88B}" type="pres">
      <dgm:prSet presAssocID="{6179B4BB-6B77-4E8B-97B5-5974D75D5785}" presName="rootConnector" presStyleLbl="node4" presStyleIdx="9" presStyleCnt="11"/>
      <dgm:spPr/>
      <dgm:t>
        <a:bodyPr/>
        <a:lstStyle/>
        <a:p>
          <a:endParaRPr lang="en-US"/>
        </a:p>
      </dgm:t>
    </dgm:pt>
    <dgm:pt modelId="{45FC14CD-5396-4B0E-A86C-6C33F307B89E}" type="pres">
      <dgm:prSet presAssocID="{6179B4BB-6B77-4E8B-97B5-5974D75D5785}" presName="hierChild4" presStyleCnt="0"/>
      <dgm:spPr/>
    </dgm:pt>
    <dgm:pt modelId="{013AF006-CA5E-430A-BE70-FC1B8F04BB0F}" type="pres">
      <dgm:prSet presAssocID="{6179B4BB-6B77-4E8B-97B5-5974D75D5785}" presName="hierChild5" presStyleCnt="0"/>
      <dgm:spPr/>
    </dgm:pt>
    <dgm:pt modelId="{C6EF0E69-2794-47AB-8083-C6E609E1A7E9}" type="pres">
      <dgm:prSet presAssocID="{6BACD2A6-B35F-4248-95C5-7BCF629D9836}" presName="hierChild5" presStyleCnt="0"/>
      <dgm:spPr/>
    </dgm:pt>
    <dgm:pt modelId="{206B6697-75D2-4437-A190-5240EF54D979}" type="pres">
      <dgm:prSet presAssocID="{1CB863C5-AA52-4DDB-B332-7C2719232AFB}" presName="Name37" presStyleLbl="parChTrans1D3" presStyleIdx="6" presStyleCnt="11"/>
      <dgm:spPr/>
      <dgm:t>
        <a:bodyPr/>
        <a:lstStyle/>
        <a:p>
          <a:endParaRPr lang="en-US"/>
        </a:p>
      </dgm:t>
    </dgm:pt>
    <dgm:pt modelId="{CFAB3482-43E7-40C4-B0FC-A972E1522496}" type="pres">
      <dgm:prSet presAssocID="{E972C9E2-BA95-44F6-AA06-6643C6755AF2}" presName="hierRoot2" presStyleCnt="0">
        <dgm:presLayoutVars>
          <dgm:hierBranch val="init"/>
        </dgm:presLayoutVars>
      </dgm:prSet>
      <dgm:spPr/>
    </dgm:pt>
    <dgm:pt modelId="{6C3CB345-62A5-44D7-8E47-9884504C9FFD}" type="pres">
      <dgm:prSet presAssocID="{E972C9E2-BA95-44F6-AA06-6643C6755AF2}" presName="rootComposite" presStyleCnt="0"/>
      <dgm:spPr/>
    </dgm:pt>
    <dgm:pt modelId="{9295F745-DE40-4420-A4D1-7B8450B1B924}" type="pres">
      <dgm:prSet presAssocID="{E972C9E2-BA95-44F6-AA06-6643C6755AF2}" presName="rootText" presStyleLbl="node3" presStyleIdx="6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1EB51B-6033-403F-BA2B-C1F302C2F93C}" type="pres">
      <dgm:prSet presAssocID="{E972C9E2-BA95-44F6-AA06-6643C6755AF2}" presName="rootConnector" presStyleLbl="node3" presStyleIdx="6" presStyleCnt="11"/>
      <dgm:spPr/>
      <dgm:t>
        <a:bodyPr/>
        <a:lstStyle/>
        <a:p>
          <a:endParaRPr lang="en-US"/>
        </a:p>
      </dgm:t>
    </dgm:pt>
    <dgm:pt modelId="{DB92573A-60D5-492A-8A2C-01BD49609119}" type="pres">
      <dgm:prSet presAssocID="{E972C9E2-BA95-44F6-AA06-6643C6755AF2}" presName="hierChild4" presStyleCnt="0"/>
      <dgm:spPr/>
    </dgm:pt>
    <dgm:pt modelId="{139D0C38-D44E-48CB-864D-A5B458809838}" type="pres">
      <dgm:prSet presAssocID="{E72C3680-BE5A-4F6B-9E39-EA538A74BACA}" presName="Name37" presStyleLbl="parChTrans1D4" presStyleIdx="10" presStyleCnt="11"/>
      <dgm:spPr/>
      <dgm:t>
        <a:bodyPr/>
        <a:lstStyle/>
        <a:p>
          <a:endParaRPr lang="en-US"/>
        </a:p>
      </dgm:t>
    </dgm:pt>
    <dgm:pt modelId="{7884ACE4-9493-44D7-8CAB-B9191993C8F1}" type="pres">
      <dgm:prSet presAssocID="{8CBCA4A4-A347-4BB6-8A1E-8566CA12A9F9}" presName="hierRoot2" presStyleCnt="0">
        <dgm:presLayoutVars>
          <dgm:hierBranch val="init"/>
        </dgm:presLayoutVars>
      </dgm:prSet>
      <dgm:spPr/>
    </dgm:pt>
    <dgm:pt modelId="{407EC808-8703-45CC-AE2A-60B5F723F999}" type="pres">
      <dgm:prSet presAssocID="{8CBCA4A4-A347-4BB6-8A1E-8566CA12A9F9}" presName="rootComposite" presStyleCnt="0"/>
      <dgm:spPr/>
    </dgm:pt>
    <dgm:pt modelId="{3C8E9E1C-2899-4212-B9AA-5537CCBCECA7}" type="pres">
      <dgm:prSet presAssocID="{8CBCA4A4-A347-4BB6-8A1E-8566CA12A9F9}" presName="rootText" presStyleLbl="node4" presStyleIdx="10" presStyleCnt="11" custScaleX="108816" custScaleY="1325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D6F091-AD14-426E-802B-6F962C5938A6}" type="pres">
      <dgm:prSet presAssocID="{8CBCA4A4-A347-4BB6-8A1E-8566CA12A9F9}" presName="rootConnector" presStyleLbl="node4" presStyleIdx="10" presStyleCnt="11"/>
      <dgm:spPr/>
      <dgm:t>
        <a:bodyPr/>
        <a:lstStyle/>
        <a:p>
          <a:endParaRPr lang="en-US"/>
        </a:p>
      </dgm:t>
    </dgm:pt>
    <dgm:pt modelId="{9D6D4001-884F-4ECB-927D-838296C54862}" type="pres">
      <dgm:prSet presAssocID="{8CBCA4A4-A347-4BB6-8A1E-8566CA12A9F9}" presName="hierChild4" presStyleCnt="0"/>
      <dgm:spPr/>
    </dgm:pt>
    <dgm:pt modelId="{E8577E75-1DE8-4728-93BC-B13E60B5609C}" type="pres">
      <dgm:prSet presAssocID="{8CBCA4A4-A347-4BB6-8A1E-8566CA12A9F9}" presName="hierChild5" presStyleCnt="0"/>
      <dgm:spPr/>
    </dgm:pt>
    <dgm:pt modelId="{F230224C-9996-4F8C-A6CE-DA869A5FD55D}" type="pres">
      <dgm:prSet presAssocID="{E972C9E2-BA95-44F6-AA06-6643C6755AF2}" presName="hierChild5" presStyleCnt="0"/>
      <dgm:spPr/>
    </dgm:pt>
    <dgm:pt modelId="{EB8CA9DA-B6D3-4E0D-9CFF-39000E6716A3}" type="pres">
      <dgm:prSet presAssocID="{9A0CDC3C-CAE5-4AE4-818B-9E1DBC648139}" presName="hierChild5" presStyleCnt="0"/>
      <dgm:spPr/>
    </dgm:pt>
    <dgm:pt modelId="{CCB2414D-BB08-4A20-A702-0EF8669C1F4D}" type="pres">
      <dgm:prSet presAssocID="{C35B7552-0D11-40A8-8A17-FC0AE1CF5600}" presName="Name37" presStyleLbl="parChTrans1D2" presStyleIdx="2" presStyleCnt="3"/>
      <dgm:spPr/>
      <dgm:t>
        <a:bodyPr/>
        <a:lstStyle/>
        <a:p>
          <a:endParaRPr lang="en-US"/>
        </a:p>
      </dgm:t>
    </dgm:pt>
    <dgm:pt modelId="{E64E0DC9-C043-4A5D-BA00-2EB3FAC6016D}" type="pres">
      <dgm:prSet presAssocID="{4839AFD7-C0CD-406F-A8FD-5C8E80A4BCCB}" presName="hierRoot2" presStyleCnt="0">
        <dgm:presLayoutVars>
          <dgm:hierBranch val="init"/>
        </dgm:presLayoutVars>
      </dgm:prSet>
      <dgm:spPr/>
    </dgm:pt>
    <dgm:pt modelId="{1EB99EEA-1ACD-4F3B-BBF8-AFC8B07FC344}" type="pres">
      <dgm:prSet presAssocID="{4839AFD7-C0CD-406F-A8FD-5C8E80A4BCCB}" presName="rootComposite" presStyleCnt="0"/>
      <dgm:spPr/>
    </dgm:pt>
    <dgm:pt modelId="{9242AD23-2836-4688-B149-44ACC70F498C}" type="pres">
      <dgm:prSet presAssocID="{4839AFD7-C0CD-406F-A8FD-5C8E80A4BCC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20A775-CF0F-4B8E-9E1F-234D100F8DB1}" type="pres">
      <dgm:prSet presAssocID="{4839AFD7-C0CD-406F-A8FD-5C8E80A4BCCB}" presName="rootConnector" presStyleLbl="node2" presStyleIdx="2" presStyleCnt="3"/>
      <dgm:spPr/>
      <dgm:t>
        <a:bodyPr/>
        <a:lstStyle/>
        <a:p>
          <a:endParaRPr lang="en-US"/>
        </a:p>
      </dgm:t>
    </dgm:pt>
    <dgm:pt modelId="{CCC41BF2-966B-421D-8513-DCA125FE31A1}" type="pres">
      <dgm:prSet presAssocID="{4839AFD7-C0CD-406F-A8FD-5C8E80A4BCCB}" presName="hierChild4" presStyleCnt="0"/>
      <dgm:spPr/>
    </dgm:pt>
    <dgm:pt modelId="{DE8E3D7C-3D19-4AE7-9723-8BF77060B308}" type="pres">
      <dgm:prSet presAssocID="{E164299A-615D-43B8-84F9-C4CA2713E1E9}" presName="Name37" presStyleLbl="parChTrans1D3" presStyleIdx="7" presStyleCnt="11"/>
      <dgm:spPr/>
      <dgm:t>
        <a:bodyPr/>
        <a:lstStyle/>
        <a:p>
          <a:endParaRPr lang="en-US"/>
        </a:p>
      </dgm:t>
    </dgm:pt>
    <dgm:pt modelId="{3474E9BA-C203-49FD-AA74-C7CDD051B22B}" type="pres">
      <dgm:prSet presAssocID="{7F08C23B-B3EC-4DA7-A766-DD7481E078E6}" presName="hierRoot2" presStyleCnt="0">
        <dgm:presLayoutVars>
          <dgm:hierBranch val="init"/>
        </dgm:presLayoutVars>
      </dgm:prSet>
      <dgm:spPr/>
    </dgm:pt>
    <dgm:pt modelId="{5FAE2DA2-38C7-4F66-8870-4CEC1839E5AC}" type="pres">
      <dgm:prSet presAssocID="{7F08C23B-B3EC-4DA7-A766-DD7481E078E6}" presName="rootComposite" presStyleCnt="0"/>
      <dgm:spPr/>
    </dgm:pt>
    <dgm:pt modelId="{8FA07B9E-9605-4412-851E-F9D197FDE4D0}" type="pres">
      <dgm:prSet presAssocID="{7F08C23B-B3EC-4DA7-A766-DD7481E078E6}" presName="rootText" presStyleLbl="node3" presStyleIdx="7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BD71DF-D33B-40F4-83F8-0DAF18D51E8B}" type="pres">
      <dgm:prSet presAssocID="{7F08C23B-B3EC-4DA7-A766-DD7481E078E6}" presName="rootConnector" presStyleLbl="node3" presStyleIdx="7" presStyleCnt="11"/>
      <dgm:spPr/>
      <dgm:t>
        <a:bodyPr/>
        <a:lstStyle/>
        <a:p>
          <a:endParaRPr lang="en-US"/>
        </a:p>
      </dgm:t>
    </dgm:pt>
    <dgm:pt modelId="{8BBDBBB1-DD7F-4E5A-A3EF-2001AC3A8E35}" type="pres">
      <dgm:prSet presAssocID="{7F08C23B-B3EC-4DA7-A766-DD7481E078E6}" presName="hierChild4" presStyleCnt="0"/>
      <dgm:spPr/>
    </dgm:pt>
    <dgm:pt modelId="{9F70A0DE-A5AF-4BB7-80C0-DAE23CD06575}" type="pres">
      <dgm:prSet presAssocID="{7F08C23B-B3EC-4DA7-A766-DD7481E078E6}" presName="hierChild5" presStyleCnt="0"/>
      <dgm:spPr/>
    </dgm:pt>
    <dgm:pt modelId="{46AF51F5-48DC-4CB7-9DBE-158DF512BA79}" type="pres">
      <dgm:prSet presAssocID="{A5B4C854-AC22-4BFF-85C2-E641B2E111EA}" presName="Name37" presStyleLbl="parChTrans1D3" presStyleIdx="8" presStyleCnt="11"/>
      <dgm:spPr/>
      <dgm:t>
        <a:bodyPr/>
        <a:lstStyle/>
        <a:p>
          <a:endParaRPr lang="en-US"/>
        </a:p>
      </dgm:t>
    </dgm:pt>
    <dgm:pt modelId="{93202302-0B56-45E6-B51E-8F1B056F7B45}" type="pres">
      <dgm:prSet presAssocID="{B9AB4929-B32F-4528-AEB0-751CFE558C13}" presName="hierRoot2" presStyleCnt="0">
        <dgm:presLayoutVars>
          <dgm:hierBranch val="init"/>
        </dgm:presLayoutVars>
      </dgm:prSet>
      <dgm:spPr/>
    </dgm:pt>
    <dgm:pt modelId="{03236674-3B14-4C99-860A-029065326D98}" type="pres">
      <dgm:prSet presAssocID="{B9AB4929-B32F-4528-AEB0-751CFE558C13}" presName="rootComposite" presStyleCnt="0"/>
      <dgm:spPr/>
    </dgm:pt>
    <dgm:pt modelId="{6FF470FC-4EA6-4760-AF44-6C0C935CFDF4}" type="pres">
      <dgm:prSet presAssocID="{B9AB4929-B32F-4528-AEB0-751CFE558C13}" presName="rootText" presStyleLbl="node3" presStyleIdx="8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16E2A2-19DF-4E26-B32E-314D46B89039}" type="pres">
      <dgm:prSet presAssocID="{B9AB4929-B32F-4528-AEB0-751CFE558C13}" presName="rootConnector" presStyleLbl="node3" presStyleIdx="8" presStyleCnt="11"/>
      <dgm:spPr/>
      <dgm:t>
        <a:bodyPr/>
        <a:lstStyle/>
        <a:p>
          <a:endParaRPr lang="en-US"/>
        </a:p>
      </dgm:t>
    </dgm:pt>
    <dgm:pt modelId="{162A856D-B6FC-4D58-9649-22880422D4C4}" type="pres">
      <dgm:prSet presAssocID="{B9AB4929-B32F-4528-AEB0-751CFE558C13}" presName="hierChild4" presStyleCnt="0"/>
      <dgm:spPr/>
    </dgm:pt>
    <dgm:pt modelId="{C435BE5C-FFD0-422F-A88B-D150C4336213}" type="pres">
      <dgm:prSet presAssocID="{B9AB4929-B32F-4528-AEB0-751CFE558C13}" presName="hierChild5" presStyleCnt="0"/>
      <dgm:spPr/>
    </dgm:pt>
    <dgm:pt modelId="{462E75CC-956A-4C3A-98CD-136BE1A419A3}" type="pres">
      <dgm:prSet presAssocID="{2023BD78-2DFE-40CF-B982-C6F43BBF6626}" presName="Name37" presStyleLbl="parChTrans1D3" presStyleIdx="9" presStyleCnt="11"/>
      <dgm:spPr/>
      <dgm:t>
        <a:bodyPr/>
        <a:lstStyle/>
        <a:p>
          <a:endParaRPr lang="en-US"/>
        </a:p>
      </dgm:t>
    </dgm:pt>
    <dgm:pt modelId="{CEFF21C3-6B4E-4923-80EC-4FAFCA357E39}" type="pres">
      <dgm:prSet presAssocID="{A663F550-9A54-4AC3-BFAF-4F5E88C44685}" presName="hierRoot2" presStyleCnt="0">
        <dgm:presLayoutVars>
          <dgm:hierBranch val="init"/>
        </dgm:presLayoutVars>
      </dgm:prSet>
      <dgm:spPr/>
    </dgm:pt>
    <dgm:pt modelId="{E129916B-5DBB-403A-9BF4-9E475CE9D52B}" type="pres">
      <dgm:prSet presAssocID="{A663F550-9A54-4AC3-BFAF-4F5E88C44685}" presName="rootComposite" presStyleCnt="0"/>
      <dgm:spPr/>
    </dgm:pt>
    <dgm:pt modelId="{EC8E0AAE-0779-4874-BCAB-70C94B49431C}" type="pres">
      <dgm:prSet presAssocID="{A663F550-9A54-4AC3-BFAF-4F5E88C44685}" presName="rootText" presStyleLbl="node3" presStyleIdx="9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EC6767-93F4-48E3-889A-975C287C7A31}" type="pres">
      <dgm:prSet presAssocID="{A663F550-9A54-4AC3-BFAF-4F5E88C44685}" presName="rootConnector" presStyleLbl="node3" presStyleIdx="9" presStyleCnt="11"/>
      <dgm:spPr/>
      <dgm:t>
        <a:bodyPr/>
        <a:lstStyle/>
        <a:p>
          <a:endParaRPr lang="en-US"/>
        </a:p>
      </dgm:t>
    </dgm:pt>
    <dgm:pt modelId="{9801DC0F-68CE-40E1-B897-C80D60F7BF04}" type="pres">
      <dgm:prSet presAssocID="{A663F550-9A54-4AC3-BFAF-4F5E88C44685}" presName="hierChild4" presStyleCnt="0"/>
      <dgm:spPr/>
    </dgm:pt>
    <dgm:pt modelId="{DB7F8F95-C76E-4FA5-91BB-59D12FDA8355}" type="pres">
      <dgm:prSet presAssocID="{A663F550-9A54-4AC3-BFAF-4F5E88C44685}" presName="hierChild5" presStyleCnt="0"/>
      <dgm:spPr/>
    </dgm:pt>
    <dgm:pt modelId="{3A5B3408-AB98-4156-89E0-30E3630A8CE4}" type="pres">
      <dgm:prSet presAssocID="{1396A79C-B834-4D88-A9D4-269919F1ED25}" presName="Name37" presStyleLbl="parChTrans1D3" presStyleIdx="10" presStyleCnt="11"/>
      <dgm:spPr/>
      <dgm:t>
        <a:bodyPr/>
        <a:lstStyle/>
        <a:p>
          <a:endParaRPr lang="en-US"/>
        </a:p>
      </dgm:t>
    </dgm:pt>
    <dgm:pt modelId="{0E403086-543D-4313-96DB-D25E60F7F217}" type="pres">
      <dgm:prSet presAssocID="{5A653A3E-644C-4D17-B918-238E34899237}" presName="hierRoot2" presStyleCnt="0">
        <dgm:presLayoutVars>
          <dgm:hierBranch val="init"/>
        </dgm:presLayoutVars>
      </dgm:prSet>
      <dgm:spPr/>
    </dgm:pt>
    <dgm:pt modelId="{ABA84BF9-890F-417B-8D9B-590824D432A9}" type="pres">
      <dgm:prSet presAssocID="{5A653A3E-644C-4D17-B918-238E34899237}" presName="rootComposite" presStyleCnt="0"/>
      <dgm:spPr/>
    </dgm:pt>
    <dgm:pt modelId="{98C75208-0789-4D0F-B2BE-C23F65DF64D2}" type="pres">
      <dgm:prSet presAssocID="{5A653A3E-644C-4D17-B918-238E34899237}" presName="rootText" presStyleLbl="node3" presStyleIdx="1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A9558E-8600-4900-9048-4521C16BFE6D}" type="pres">
      <dgm:prSet presAssocID="{5A653A3E-644C-4D17-B918-238E34899237}" presName="rootConnector" presStyleLbl="node3" presStyleIdx="10" presStyleCnt="11"/>
      <dgm:spPr/>
      <dgm:t>
        <a:bodyPr/>
        <a:lstStyle/>
        <a:p>
          <a:endParaRPr lang="en-US"/>
        </a:p>
      </dgm:t>
    </dgm:pt>
    <dgm:pt modelId="{8705CAD2-D086-4206-929E-5EA8B6E4AE67}" type="pres">
      <dgm:prSet presAssocID="{5A653A3E-644C-4D17-B918-238E34899237}" presName="hierChild4" presStyleCnt="0"/>
      <dgm:spPr/>
    </dgm:pt>
    <dgm:pt modelId="{63A300E8-85CD-43EE-AAC7-C54C78D2C4E4}" type="pres">
      <dgm:prSet presAssocID="{5A653A3E-644C-4D17-B918-238E34899237}" presName="hierChild5" presStyleCnt="0"/>
      <dgm:spPr/>
    </dgm:pt>
    <dgm:pt modelId="{1EA0DF84-3444-49DF-B74D-DAC7E9F01BCC}" type="pres">
      <dgm:prSet presAssocID="{4839AFD7-C0CD-406F-A8FD-5C8E80A4BCCB}" presName="hierChild5" presStyleCnt="0"/>
      <dgm:spPr/>
    </dgm:pt>
    <dgm:pt modelId="{6C4C67DB-EC17-4D60-B964-EE5EB193F39E}" type="pres">
      <dgm:prSet presAssocID="{D4BAAB92-813F-4F7A-9DE8-5FACA6415C38}" presName="hierChild3" presStyleCnt="0"/>
      <dgm:spPr/>
    </dgm:pt>
  </dgm:ptLst>
  <dgm:cxnLst>
    <dgm:cxn modelId="{1BDB138F-7995-4D32-828B-3DA4576DC8C1}" type="presOf" srcId="{00A8DC35-474E-43F5-9589-B16E0B8F2452}" destId="{B8AF9511-823C-497C-8603-D10CD5116E02}" srcOrd="0" destOrd="0" presId="urn:microsoft.com/office/officeart/2005/8/layout/orgChart1"/>
    <dgm:cxn modelId="{89663B2B-63FB-437A-92CD-27582DA33C2C}" type="presOf" srcId="{CEB0E199-37B1-4154-B8BF-0F3D3EFAB695}" destId="{39D3278E-F19B-45AD-B14F-DCF33A8712A3}" srcOrd="0" destOrd="0" presId="urn:microsoft.com/office/officeart/2005/8/layout/orgChart1"/>
    <dgm:cxn modelId="{A925BBB3-6002-4BE2-85C9-B9AE60DDB9B7}" type="presOf" srcId="{00A8DC35-474E-43F5-9589-B16E0B8F2452}" destId="{B92EE3E9-D807-40F8-BF81-C5C896FB7230}" srcOrd="1" destOrd="0" presId="urn:microsoft.com/office/officeart/2005/8/layout/orgChart1"/>
    <dgm:cxn modelId="{496E7C50-7488-4960-80CB-BDC1B5E70F6E}" srcId="{D4BAAB92-813F-4F7A-9DE8-5FACA6415C38}" destId="{4839AFD7-C0CD-406F-A8FD-5C8E80A4BCCB}" srcOrd="2" destOrd="0" parTransId="{C35B7552-0D11-40A8-8A17-FC0AE1CF5600}" sibTransId="{93852521-04E9-4FE7-A645-5A7804D5078C}"/>
    <dgm:cxn modelId="{FFFAAFA1-C9B9-4906-B52C-D5FDFDDDBDED}" type="presOf" srcId="{6BACD2A6-B35F-4248-95C5-7BCF629D9836}" destId="{CF53E6C6-206B-4FD7-B5B7-107A0342E7C9}" srcOrd="1" destOrd="0" presId="urn:microsoft.com/office/officeart/2005/8/layout/orgChart1"/>
    <dgm:cxn modelId="{19528594-C58D-45DD-9DD8-4A5E3C5EC1D3}" type="presOf" srcId="{BEDC7139-F1F6-4545-A812-6CFFDBF7DBB0}" destId="{0E5E025E-0A29-4FA7-B6F7-C332B422A42E}" srcOrd="1" destOrd="0" presId="urn:microsoft.com/office/officeart/2005/8/layout/orgChart1"/>
    <dgm:cxn modelId="{20073F45-6CDB-447A-AEB2-3BA368F1E1CF}" srcId="{E0D96E18-F576-4CB2-892C-D3A8A961777E}" destId="{405729C5-0167-4E9E-90D7-14A7AAA8202E}" srcOrd="0" destOrd="0" parTransId="{DF9C640E-5AC1-4F96-B9B1-6F919C76BCF7}" sibTransId="{3082228E-73A7-41E3-946B-B668F60A606A}"/>
    <dgm:cxn modelId="{697C70FF-FBF3-448C-9DAA-0D79A2122B9B}" srcId="{E0D96E18-F576-4CB2-892C-D3A8A961777E}" destId="{DF47CBA8-9650-4862-87BE-BD0649D04519}" srcOrd="2" destOrd="0" parTransId="{88EB89E7-52DF-41F8-A3CE-B2FDCF805BDA}" sibTransId="{E7EDC6FD-E589-4824-B0D7-E178F5A23DE4}"/>
    <dgm:cxn modelId="{A5D74675-BC81-4307-AEA3-BD6982AFAC75}" type="presOf" srcId="{04977DC2-D4C1-4957-BEA0-8B24145AC3EA}" destId="{AE10A375-48B1-40D3-B764-54FAAE942AE6}" srcOrd="0" destOrd="0" presId="urn:microsoft.com/office/officeart/2005/8/layout/orgChart1"/>
    <dgm:cxn modelId="{4C5E4D3B-BAAC-4A68-8EE0-F1ACFDFF302F}" srcId="{DF47CBA8-9650-4862-87BE-BD0649D04519}" destId="{4231E310-D005-44E2-88C9-34B17FBB7E6F}" srcOrd="1" destOrd="0" parTransId="{A1648202-2B3F-4C05-A608-D5F04F77B5A0}" sibTransId="{6C0FFF9B-4B1D-44F6-8769-3DF427DD596D}"/>
    <dgm:cxn modelId="{290AD7E9-85AA-49DC-97E6-5252C69FFE51}" type="presOf" srcId="{E164299A-615D-43B8-84F9-C4CA2713E1E9}" destId="{DE8E3D7C-3D19-4AE7-9723-8BF77060B308}" srcOrd="0" destOrd="0" presId="urn:microsoft.com/office/officeart/2005/8/layout/orgChart1"/>
    <dgm:cxn modelId="{E29C85A0-91C2-40A4-889E-E8AF2B212BCD}" type="presOf" srcId="{66E25B09-B824-48D3-AE70-F619F22AB6F2}" destId="{AE234A3E-441A-43B0-8877-600D95A51FF3}" srcOrd="1" destOrd="0" presId="urn:microsoft.com/office/officeart/2005/8/layout/orgChart1"/>
    <dgm:cxn modelId="{642CAC94-61F5-4E4F-9EC3-831535F099CC}" type="presOf" srcId="{94FD535D-621C-4649-9DAE-2635A8E84ECF}" destId="{6DAD2F1A-F43A-4E03-A53B-A287AC4D3583}" srcOrd="0" destOrd="0" presId="urn:microsoft.com/office/officeart/2005/8/layout/orgChart1"/>
    <dgm:cxn modelId="{B3385EAA-FF08-474A-AF02-AC4D719E120D}" type="presOf" srcId="{3BFA6688-5201-459E-B38A-CF77C33160D2}" destId="{BD063355-1DDF-46D3-BD18-16E0E0BFD595}" srcOrd="0" destOrd="0" presId="urn:microsoft.com/office/officeart/2005/8/layout/orgChart1"/>
    <dgm:cxn modelId="{D470C9A8-F117-4A9E-8078-85494EE7885A}" type="presOf" srcId="{6179B4BB-6B77-4E8B-97B5-5974D75D5785}" destId="{1BCFEE4C-ED5D-457F-AB10-6B7FD012DB96}" srcOrd="0" destOrd="0" presId="urn:microsoft.com/office/officeart/2005/8/layout/orgChart1"/>
    <dgm:cxn modelId="{D5025C9A-0CC2-4609-AD88-B41D6E284356}" type="presOf" srcId="{6E8E904F-7E36-4F0D-8805-3D6E1A27B870}" destId="{5CB4411E-1338-49A5-8821-925B7762160D}" srcOrd="0" destOrd="0" presId="urn:microsoft.com/office/officeart/2005/8/layout/orgChart1"/>
    <dgm:cxn modelId="{DFBD7B55-57AE-4591-8997-CF31C2F0B7B1}" type="presOf" srcId="{1CB863C5-AA52-4DDB-B332-7C2719232AFB}" destId="{206B6697-75D2-4437-A190-5240EF54D979}" srcOrd="0" destOrd="0" presId="urn:microsoft.com/office/officeart/2005/8/layout/orgChart1"/>
    <dgm:cxn modelId="{666D2C23-0F92-4AB0-8E3D-D24C6049B1D6}" type="presOf" srcId="{2023BD78-2DFE-40CF-B982-C6F43BBF6626}" destId="{462E75CC-956A-4C3A-98CD-136BE1A419A3}" srcOrd="0" destOrd="0" presId="urn:microsoft.com/office/officeart/2005/8/layout/orgChart1"/>
    <dgm:cxn modelId="{8E554AB1-21DA-41A6-9217-676F9E327738}" type="presOf" srcId="{E0D96E18-F576-4CB2-892C-D3A8A961777E}" destId="{2691611E-E71A-4092-B043-72CCEEC7E874}" srcOrd="0" destOrd="0" presId="urn:microsoft.com/office/officeart/2005/8/layout/orgChart1"/>
    <dgm:cxn modelId="{BE335718-810C-457D-A940-EC93B057D29D}" type="presOf" srcId="{E972C9E2-BA95-44F6-AA06-6643C6755AF2}" destId="{E61EB51B-6033-403F-BA2B-C1F302C2F93C}" srcOrd="1" destOrd="0" presId="urn:microsoft.com/office/officeart/2005/8/layout/orgChart1"/>
    <dgm:cxn modelId="{0469A1B3-3FA5-44FB-A1AE-D82D045F362B}" type="presOf" srcId="{1A4B7AAB-B8A7-45EC-A6FE-596B7A8657F6}" destId="{17DEA59F-AC74-42D8-AA02-E79BB04A9277}" srcOrd="1" destOrd="0" presId="urn:microsoft.com/office/officeart/2005/8/layout/orgChart1"/>
    <dgm:cxn modelId="{3C963448-7228-4993-8667-6BF093C1F5CC}" type="presOf" srcId="{A44D47BF-1D6F-4A80-BD53-293CD64E0F18}" destId="{020CD100-918C-4523-983B-19F230E64C56}" srcOrd="0" destOrd="0" presId="urn:microsoft.com/office/officeart/2005/8/layout/orgChart1"/>
    <dgm:cxn modelId="{711D357E-272D-4556-950C-E58986EF63E3}" type="presOf" srcId="{A663F550-9A54-4AC3-BFAF-4F5E88C44685}" destId="{49EC6767-93F4-48E3-889A-975C287C7A31}" srcOrd="1" destOrd="0" presId="urn:microsoft.com/office/officeart/2005/8/layout/orgChart1"/>
    <dgm:cxn modelId="{BDF44208-6FD0-464D-892F-71B177A4C677}" type="presOf" srcId="{66E25B09-B824-48D3-AE70-F619F22AB6F2}" destId="{11307A72-B799-4F3D-9DCB-C99C18DF9508}" srcOrd="0" destOrd="0" presId="urn:microsoft.com/office/officeart/2005/8/layout/orgChart1"/>
    <dgm:cxn modelId="{934BBC0F-584C-41A5-AC04-FA3325C165E4}" srcId="{E972C9E2-BA95-44F6-AA06-6643C6755AF2}" destId="{8CBCA4A4-A347-4BB6-8A1E-8566CA12A9F9}" srcOrd="0" destOrd="0" parTransId="{E72C3680-BE5A-4F6B-9E39-EA538A74BACA}" sibTransId="{60549071-5D3F-4814-9D34-23B265C3369E}"/>
    <dgm:cxn modelId="{68317A64-1205-4070-8753-B96C0F71E30C}" type="presOf" srcId="{9A0CDC3C-CAE5-4AE4-818B-9E1DBC648139}" destId="{DA974207-7276-4742-B780-6A714E71A190}" srcOrd="1" destOrd="0" presId="urn:microsoft.com/office/officeart/2005/8/layout/orgChart1"/>
    <dgm:cxn modelId="{43C9A80E-AD20-40D2-B376-7239BD5B1F4C}" type="presOf" srcId="{405729C5-0167-4E9E-90D7-14A7AAA8202E}" destId="{BECD3A8D-1E20-48CB-B3F4-548F6934429B}" srcOrd="1" destOrd="0" presId="urn:microsoft.com/office/officeart/2005/8/layout/orgChart1"/>
    <dgm:cxn modelId="{6F10E415-2238-4786-913C-D7C6EF0F5CE9}" type="presOf" srcId="{B9AB4929-B32F-4528-AEB0-751CFE558C13}" destId="{E016E2A2-19DF-4E26-B32E-314D46B89039}" srcOrd="1" destOrd="0" presId="urn:microsoft.com/office/officeart/2005/8/layout/orgChart1"/>
    <dgm:cxn modelId="{BF5E8217-32DD-4022-B4B7-2C04B4CB2F2F}" type="presOf" srcId="{DEBF9DA2-4FDB-4E89-B9F9-054CFD83BE59}" destId="{82F044D3-CC7C-4E12-8A34-D26F925A708E}" srcOrd="1" destOrd="0" presId="urn:microsoft.com/office/officeart/2005/8/layout/orgChart1"/>
    <dgm:cxn modelId="{EC024CD4-9734-4DE4-BD4A-D5DE41856BD0}" srcId="{4839AFD7-C0CD-406F-A8FD-5C8E80A4BCCB}" destId="{7F08C23B-B3EC-4DA7-A766-DD7481E078E6}" srcOrd="0" destOrd="0" parTransId="{E164299A-615D-43B8-84F9-C4CA2713E1E9}" sibTransId="{E148842D-39BB-49FD-96D6-042B3B93AABF}"/>
    <dgm:cxn modelId="{39D8BA4F-E3F2-4B3F-B00F-C6A20A5F48DF}" type="presOf" srcId="{5A653A3E-644C-4D17-B918-238E34899237}" destId="{B4A9558E-8600-4900-9048-4521C16BFE6D}" srcOrd="1" destOrd="0" presId="urn:microsoft.com/office/officeart/2005/8/layout/orgChart1"/>
    <dgm:cxn modelId="{8F4BDCBE-D4F0-435B-A55E-A5A9EB876625}" type="presOf" srcId="{DF9C640E-5AC1-4F96-B9B1-6F919C76BCF7}" destId="{5F14963A-6BAB-43DE-A506-A856ABAFE8D9}" srcOrd="0" destOrd="0" presId="urn:microsoft.com/office/officeart/2005/8/layout/orgChart1"/>
    <dgm:cxn modelId="{5D903BB7-400D-41F9-844B-F07F09662EFC}" srcId="{DEBF9DA2-4FDB-4E89-B9F9-054CFD83BE59}" destId="{96F06FD1-077F-441C-A8A1-18FD6FC15A56}" srcOrd="0" destOrd="0" parTransId="{E351DAFF-6414-4D81-B9A8-861217DB87FB}" sibTransId="{C9556756-96E6-44FD-9917-F0715F5BD94C}"/>
    <dgm:cxn modelId="{722EFA1C-7F0E-4B16-AB36-FB99F759F17B}" type="presOf" srcId="{4D93CF1C-5D94-4B21-A565-A732C3D61715}" destId="{E3922C22-DD01-46B4-B87D-EFA8C89DCA5D}" srcOrd="0" destOrd="0" presId="urn:microsoft.com/office/officeart/2005/8/layout/orgChart1"/>
    <dgm:cxn modelId="{5199D509-4118-4E62-9B1A-B3F40361E44D}" srcId="{BEDC7139-F1F6-4545-A812-6CFFDBF7DBB0}" destId="{3BFA6688-5201-459E-B38A-CF77C33160D2}" srcOrd="0" destOrd="0" parTransId="{8FBB59D5-1958-4051-9456-EE6F7B5069D6}" sibTransId="{D0C1BD51-FC69-4579-9852-966864E8D23D}"/>
    <dgm:cxn modelId="{0F6A11DF-3E39-4EBA-A181-804FFF2F8F7F}" type="presOf" srcId="{C949FD4F-E7E4-4800-B113-2FDD3C7EC092}" destId="{48124C63-0AFA-4691-B1D8-D56206262136}" srcOrd="0" destOrd="0" presId="urn:microsoft.com/office/officeart/2005/8/layout/orgChart1"/>
    <dgm:cxn modelId="{EC9E18D3-5019-4654-9914-4BAC133E7953}" type="presOf" srcId="{6BACD2A6-B35F-4248-95C5-7BCF629D9836}" destId="{93F18616-342B-4B5C-9CC0-C541BC673641}" srcOrd="0" destOrd="0" presId="urn:microsoft.com/office/officeart/2005/8/layout/orgChart1"/>
    <dgm:cxn modelId="{7C935974-7BF4-4495-84BC-56C596CBC6D2}" type="presOf" srcId="{CF9CBDE7-66F8-4224-A596-8CED27FA8D45}" destId="{4AD38F56-704B-47B1-AACF-DAD0288D06BD}" srcOrd="0" destOrd="0" presId="urn:microsoft.com/office/officeart/2005/8/layout/orgChart1"/>
    <dgm:cxn modelId="{BC4749CE-600B-4699-9DD7-A60116F86B59}" type="presOf" srcId="{88EB89E7-52DF-41F8-A3CE-B2FDCF805BDA}" destId="{50450B6C-DC61-49F6-961A-9195FD36ECF1}" srcOrd="0" destOrd="0" presId="urn:microsoft.com/office/officeart/2005/8/layout/orgChart1"/>
    <dgm:cxn modelId="{8A47AD85-C99B-45AA-9D1A-FC9316AA60F8}" type="presOf" srcId="{8CBCA4A4-A347-4BB6-8A1E-8566CA12A9F9}" destId="{6DD6F091-AD14-426E-802B-6F962C5938A6}" srcOrd="1" destOrd="0" presId="urn:microsoft.com/office/officeart/2005/8/layout/orgChart1"/>
    <dgm:cxn modelId="{6F251CBD-9028-4A8E-9E12-B666A6610B23}" type="presOf" srcId="{3BFA6688-5201-459E-B38A-CF77C33160D2}" destId="{30CBA33D-B1AB-4378-A93B-C42E7BF31EA2}" srcOrd="1" destOrd="0" presId="urn:microsoft.com/office/officeart/2005/8/layout/orgChart1"/>
    <dgm:cxn modelId="{01B6B8C2-6CA7-4093-A9E5-60FBCB130CAF}" type="presOf" srcId="{7F08C23B-B3EC-4DA7-A766-DD7481E078E6}" destId="{6ABD71DF-D33B-40F4-83F8-0DAF18D51E8B}" srcOrd="1" destOrd="0" presId="urn:microsoft.com/office/officeart/2005/8/layout/orgChart1"/>
    <dgm:cxn modelId="{C24E4337-1D8F-4883-88D2-5578188227ED}" srcId="{BEDC7139-F1F6-4545-A812-6CFFDBF7DBB0}" destId="{1A4B7AAB-B8A7-45EC-A6FE-596B7A8657F6}" srcOrd="1" destOrd="0" parTransId="{0F29CF79-8106-41C4-B4BD-AFCC8F31ED84}" sibTransId="{88B31534-CA72-424F-ACA9-8093BF01BB19}"/>
    <dgm:cxn modelId="{D5CDFA2F-FEDC-420B-9F73-4C28AB8BA32C}" type="presOf" srcId="{D4E2CD72-3747-4756-9CF3-D448E6E83716}" destId="{FBD19E1C-FF76-4D15-BE7E-609C1146F10B}" srcOrd="0" destOrd="0" presId="urn:microsoft.com/office/officeart/2005/8/layout/orgChart1"/>
    <dgm:cxn modelId="{B0AE6CE0-AB02-415B-A7C3-AA3247D6335C}" type="presOf" srcId="{D4BAAB92-813F-4F7A-9DE8-5FACA6415C38}" destId="{722252FE-04B6-41B5-AF0E-CD6483BBC7C0}" srcOrd="1" destOrd="0" presId="urn:microsoft.com/office/officeart/2005/8/layout/orgChart1"/>
    <dgm:cxn modelId="{CFE02F6D-E7B3-404A-A633-ABFFB464152D}" type="presOf" srcId="{5E106299-F70A-4902-AECB-93FF03CF53E7}" destId="{47A5A6FF-9302-4E8D-9507-7B633FCD6679}" srcOrd="0" destOrd="0" presId="urn:microsoft.com/office/officeart/2005/8/layout/orgChart1"/>
    <dgm:cxn modelId="{36067B89-800C-41CE-9407-1A32598AA2B6}" type="presOf" srcId="{4D93CF1C-5D94-4B21-A565-A732C3D61715}" destId="{B48A38AF-BB2F-4411-A1DA-772A959C7EAC}" srcOrd="1" destOrd="0" presId="urn:microsoft.com/office/officeart/2005/8/layout/orgChart1"/>
    <dgm:cxn modelId="{058EF0CA-F3B4-4A5D-9875-04015DA14A52}" type="presOf" srcId="{6E8E904F-7E36-4F0D-8805-3D6E1A27B870}" destId="{E6C77FE7-CBF6-4354-A781-2B949259151C}" srcOrd="1" destOrd="0" presId="urn:microsoft.com/office/officeart/2005/8/layout/orgChart1"/>
    <dgm:cxn modelId="{E5CE948D-35A4-42C3-85E6-C11DE3B28261}" srcId="{9A0CDC3C-CAE5-4AE4-818B-9E1DBC648139}" destId="{4D93CF1C-5D94-4B21-A565-A732C3D61715}" srcOrd="0" destOrd="0" parTransId="{2139F981-9E12-4B24-B4FF-EF8ACB667388}" sibTransId="{6C970531-505E-470E-9542-9268A665A18E}"/>
    <dgm:cxn modelId="{0E36B8A9-D8D0-401A-9C35-259ECFCA41C5}" srcId="{405729C5-0167-4E9E-90D7-14A7AAA8202E}" destId="{66E25B09-B824-48D3-AE70-F619F22AB6F2}" srcOrd="1" destOrd="0" parTransId="{4D26FDE4-2B35-438D-B29B-3E2A77591B86}" sibTransId="{7AA207E4-AFDA-47D9-B610-8F99278BCDD8}"/>
    <dgm:cxn modelId="{3FCEDBD3-E554-447B-9F3A-4A84E40CF604}" type="presOf" srcId="{4839AFD7-C0CD-406F-A8FD-5C8E80A4BCCB}" destId="{2920A775-CF0F-4B8E-9E1F-234D100F8DB1}" srcOrd="1" destOrd="0" presId="urn:microsoft.com/office/officeart/2005/8/layout/orgChart1"/>
    <dgm:cxn modelId="{1B62BFE7-D5E5-4B0C-ADC8-4B20079D1A13}" type="presOf" srcId="{E351DAFF-6414-4D81-B9A8-861217DB87FB}" destId="{5510F640-7370-4125-8EE6-5258C56CA672}" srcOrd="0" destOrd="0" presId="urn:microsoft.com/office/officeart/2005/8/layout/orgChart1"/>
    <dgm:cxn modelId="{5ECA0C7C-3190-47ED-AA01-451A5BE2C545}" type="presOf" srcId="{A1648202-2B3F-4C05-A608-D5F04F77B5A0}" destId="{695B5D58-8544-4601-8E1B-EBD30C73DA13}" srcOrd="0" destOrd="0" presId="urn:microsoft.com/office/officeart/2005/8/layout/orgChart1"/>
    <dgm:cxn modelId="{80A578AC-927C-45F5-91A1-616504BBEF30}" type="presOf" srcId="{4D26FDE4-2B35-438D-B29B-3E2A77591B86}" destId="{93FE1D69-4CD0-4528-BEF0-E141DC69AFA4}" srcOrd="0" destOrd="0" presId="urn:microsoft.com/office/officeart/2005/8/layout/orgChart1"/>
    <dgm:cxn modelId="{F21AE4B0-EA5E-429C-96AD-C89CDC1ABE07}" srcId="{405729C5-0167-4E9E-90D7-14A7AAA8202E}" destId="{04977DC2-D4C1-4957-BEA0-8B24145AC3EA}" srcOrd="2" destOrd="0" parTransId="{A44D47BF-1D6F-4A80-BD53-293CD64E0F18}" sibTransId="{CC110273-91CC-4227-B092-C4E2E6D9A6C5}"/>
    <dgm:cxn modelId="{03E79B2B-D8A7-4A4E-88C0-F40F6A48F88F}" srcId="{E0D96E18-F576-4CB2-892C-D3A8A961777E}" destId="{BEDC7139-F1F6-4545-A812-6CFFDBF7DBB0}" srcOrd="1" destOrd="0" parTransId="{C75F115C-6A3D-4BEB-ACF8-15D710D97896}" sibTransId="{55878974-3AA4-4470-9FC5-840D6AE2A49A}"/>
    <dgm:cxn modelId="{8C95A6B3-DD19-4E4A-ACF1-C1F31CD97502}" type="presOf" srcId="{8AE76919-D19E-42FA-9305-67A07A8D93D4}" destId="{9296A638-D4D8-4ED0-8808-0489366338E3}" srcOrd="0" destOrd="0" presId="urn:microsoft.com/office/officeart/2005/8/layout/orgChart1"/>
    <dgm:cxn modelId="{DFF2A9B3-2E23-45E0-B872-C01076EA6642}" type="presOf" srcId="{A663F550-9A54-4AC3-BFAF-4F5E88C44685}" destId="{EC8E0AAE-0779-4874-BCAB-70C94B49431C}" srcOrd="0" destOrd="0" presId="urn:microsoft.com/office/officeart/2005/8/layout/orgChart1"/>
    <dgm:cxn modelId="{8549CA99-0561-46EF-97A0-A2B4346B2356}" type="presOf" srcId="{D51B8E5A-29A0-4F8B-9659-41761D2BDD52}" destId="{DD0E2229-08C1-4628-99A9-0F3A28EF3A64}" srcOrd="0" destOrd="0" presId="urn:microsoft.com/office/officeart/2005/8/layout/orgChart1"/>
    <dgm:cxn modelId="{EB3FE7F3-100D-4B02-A799-C517A1434126}" type="presOf" srcId="{0F29CF79-8106-41C4-B4BD-AFCC8F31ED84}" destId="{33DC08A6-731D-4246-B398-EADFBDED801C}" srcOrd="0" destOrd="0" presId="urn:microsoft.com/office/officeart/2005/8/layout/orgChart1"/>
    <dgm:cxn modelId="{C1692999-4688-45C1-810F-6893B701194A}" srcId="{9A0CDC3C-CAE5-4AE4-818B-9E1DBC648139}" destId="{6BACD2A6-B35F-4248-95C5-7BCF629D9836}" srcOrd="1" destOrd="0" parTransId="{94FD535D-621C-4649-9DAE-2635A8E84ECF}" sibTransId="{C09D296F-0419-4188-8282-37182D1F9CCD}"/>
    <dgm:cxn modelId="{C1989634-87F2-42B3-9FD8-E6DF925F0F92}" type="presOf" srcId="{C35B7552-0D11-40A8-8A17-FC0AE1CF5600}" destId="{CCB2414D-BB08-4A20-A702-0EF8669C1F4D}" srcOrd="0" destOrd="0" presId="urn:microsoft.com/office/officeart/2005/8/layout/orgChart1"/>
    <dgm:cxn modelId="{6F0FA52F-B36A-4CCD-B64B-297D5974EC18}" type="presOf" srcId="{E72C3680-BE5A-4F6B-9E39-EA538A74BACA}" destId="{139D0C38-D44E-48CB-864D-A5B458809838}" srcOrd="0" destOrd="0" presId="urn:microsoft.com/office/officeart/2005/8/layout/orgChart1"/>
    <dgm:cxn modelId="{BEBD0DBF-1220-4261-99AB-55088D507B61}" srcId="{4839AFD7-C0CD-406F-A8FD-5C8E80A4BCCB}" destId="{5A653A3E-644C-4D17-B918-238E34899237}" srcOrd="3" destOrd="0" parTransId="{1396A79C-B834-4D88-A9D4-269919F1ED25}" sibTransId="{D25FDB83-CB49-4453-AB36-37D10B462655}"/>
    <dgm:cxn modelId="{532648A3-302E-46C6-822B-1D68E9665BB1}" type="presOf" srcId="{4231E310-D005-44E2-88C9-34B17FBB7E6F}" destId="{92CEC829-5CC0-49B1-9D56-BDA84433659A}" srcOrd="1" destOrd="0" presId="urn:microsoft.com/office/officeart/2005/8/layout/orgChart1"/>
    <dgm:cxn modelId="{78CD2CC5-06BA-4C39-A1BF-2A9F45012572}" type="presOf" srcId="{BEDC7139-F1F6-4545-A812-6CFFDBF7DBB0}" destId="{E501EAF0-5AC0-4F85-8ED1-868C66BF9641}" srcOrd="0" destOrd="0" presId="urn:microsoft.com/office/officeart/2005/8/layout/orgChart1"/>
    <dgm:cxn modelId="{42349A7A-ED77-40E2-AE74-2790D3A00FD5}" type="presOf" srcId="{405729C5-0167-4E9E-90D7-14A7AAA8202E}" destId="{867B0732-B890-46C0-B57C-3CF010C7F9F2}" srcOrd="0" destOrd="0" presId="urn:microsoft.com/office/officeart/2005/8/layout/orgChart1"/>
    <dgm:cxn modelId="{1AA3E4BB-308E-4FA3-8E18-2AF0A9423044}" srcId="{4D93CF1C-5D94-4B21-A565-A732C3D61715}" destId="{00A8DC35-474E-43F5-9589-B16E0B8F2452}" srcOrd="0" destOrd="0" parTransId="{61A62401-A017-44D7-B0A6-0B8BFBA6D292}" sibTransId="{2A428C4B-174F-4E8C-A863-2839C730F988}"/>
    <dgm:cxn modelId="{452DC641-5572-4AF3-82CB-A3B1770A73AC}" type="presOf" srcId="{4839AFD7-C0CD-406F-A8FD-5C8E80A4BCCB}" destId="{9242AD23-2836-4688-B149-44ACC70F498C}" srcOrd="0" destOrd="0" presId="urn:microsoft.com/office/officeart/2005/8/layout/orgChart1"/>
    <dgm:cxn modelId="{3324C5C8-DA20-40BA-B402-70B94043E813}" srcId="{D4BAAB92-813F-4F7A-9DE8-5FACA6415C38}" destId="{9A0CDC3C-CAE5-4AE4-818B-9E1DBC648139}" srcOrd="1" destOrd="0" parTransId="{CEB0E199-37B1-4154-B8BF-0F3D3EFAB695}" sibTransId="{166B0A9B-F1DE-42E9-95F5-45A2AFE845BB}"/>
    <dgm:cxn modelId="{002EFF86-393B-4B89-9C72-F55BB840D60E}" srcId="{4839AFD7-C0CD-406F-A8FD-5C8E80A4BCCB}" destId="{A663F550-9A54-4AC3-BFAF-4F5E88C44685}" srcOrd="2" destOrd="0" parTransId="{2023BD78-2DFE-40CF-B982-C6F43BBF6626}" sibTransId="{E2DE3CB5-2C81-4940-8C9E-6B1EE3E9F96A}"/>
    <dgm:cxn modelId="{5CADF61A-0CAE-480F-90DD-E55654521616}" srcId="{9A0CDC3C-CAE5-4AE4-818B-9E1DBC648139}" destId="{E972C9E2-BA95-44F6-AA06-6643C6755AF2}" srcOrd="2" destOrd="0" parTransId="{1CB863C5-AA52-4DDB-B332-7C2719232AFB}" sibTransId="{AE1ED771-0C43-47EB-88EE-6F6FBE392743}"/>
    <dgm:cxn modelId="{D77221A7-F0E5-4D07-9B31-DFD56BEABD62}" type="presOf" srcId="{E972C9E2-BA95-44F6-AA06-6643C6755AF2}" destId="{9295F745-DE40-4420-A4D1-7B8450B1B924}" srcOrd="0" destOrd="0" presId="urn:microsoft.com/office/officeart/2005/8/layout/orgChart1"/>
    <dgm:cxn modelId="{B7D8C604-A31F-42E1-BD01-BBA630AE2D25}" type="presOf" srcId="{C75F115C-6A3D-4BEB-ACF8-15D710D97896}" destId="{37C6519B-2A56-4FC2-87F1-A00D51830C29}" srcOrd="0" destOrd="0" presId="urn:microsoft.com/office/officeart/2005/8/layout/orgChart1"/>
    <dgm:cxn modelId="{1439B8B7-55D7-4101-82DD-403A0D2CF0D4}" type="presOf" srcId="{96F06FD1-077F-441C-A8A1-18FD6FC15A56}" destId="{2C68B14A-FFFD-4B2F-A557-54EA8864817B}" srcOrd="1" destOrd="0" presId="urn:microsoft.com/office/officeart/2005/8/layout/orgChart1"/>
    <dgm:cxn modelId="{C2A708C6-6118-47B8-A621-7CF0F20BA346}" type="presOf" srcId="{A5B4C854-AC22-4BFF-85C2-E641B2E111EA}" destId="{46AF51F5-48DC-4CB7-9DBE-158DF512BA79}" srcOrd="0" destOrd="0" presId="urn:microsoft.com/office/officeart/2005/8/layout/orgChart1"/>
    <dgm:cxn modelId="{99E0A421-8AFC-4420-92B1-1A5ACF987BCC}" type="presOf" srcId="{96F06FD1-077F-441C-A8A1-18FD6FC15A56}" destId="{875AD3AD-C5C3-4967-AF23-12FBD358129E}" srcOrd="0" destOrd="0" presId="urn:microsoft.com/office/officeart/2005/8/layout/orgChart1"/>
    <dgm:cxn modelId="{0BF395D3-6CFF-4BE2-8DA9-6433DE8B2000}" type="presOf" srcId="{6179B4BB-6B77-4E8B-97B5-5974D75D5785}" destId="{2E0E30CB-9755-4E3B-B6C6-B1DEB526B88B}" srcOrd="1" destOrd="0" presId="urn:microsoft.com/office/officeart/2005/8/layout/orgChart1"/>
    <dgm:cxn modelId="{3939521A-4002-4B1A-B790-96A904418DE4}" type="presOf" srcId="{61A62401-A017-44D7-B0A6-0B8BFBA6D292}" destId="{78D2368C-C935-4655-B7CC-EA2FB634D115}" srcOrd="0" destOrd="0" presId="urn:microsoft.com/office/officeart/2005/8/layout/orgChart1"/>
    <dgm:cxn modelId="{C736A0B8-11DC-4F16-9139-B823B6B5740A}" srcId="{405729C5-0167-4E9E-90D7-14A7AAA8202E}" destId="{5E106299-F70A-4902-AECB-93FF03CF53E7}" srcOrd="0" destOrd="0" parTransId="{C949FD4F-E7E4-4800-B113-2FDD3C7EC092}" sibTransId="{511FE63E-C23E-4C3D-A3FC-EC3E143AED29}"/>
    <dgm:cxn modelId="{7B848E2B-B4FA-480F-840A-2CDCC36A7ED4}" type="presOf" srcId="{8FBB59D5-1958-4051-9456-EE6F7B5069D6}" destId="{5C238DDA-8C62-49CF-9449-346C5DAC1164}" srcOrd="0" destOrd="0" presId="urn:microsoft.com/office/officeart/2005/8/layout/orgChart1"/>
    <dgm:cxn modelId="{0B1801E9-64DD-4E1A-9472-E55DB2E18ACE}" type="presOf" srcId="{D4BAAB92-813F-4F7A-9DE8-5FACA6415C38}" destId="{3CA361EB-AF3B-404F-8109-F5ACE44546CA}" srcOrd="0" destOrd="0" presId="urn:microsoft.com/office/officeart/2005/8/layout/orgChart1"/>
    <dgm:cxn modelId="{0303845E-2BF6-4F54-B5E0-03F9BD4DF02D}" type="presOf" srcId="{5E106299-F70A-4902-AECB-93FF03CF53E7}" destId="{A434CB75-095B-40C9-B542-19F20C0F4AD2}" srcOrd="1" destOrd="0" presId="urn:microsoft.com/office/officeart/2005/8/layout/orgChart1"/>
    <dgm:cxn modelId="{61095E8A-9802-4898-9625-C50A2150C958}" type="presOf" srcId="{9A0CDC3C-CAE5-4AE4-818B-9E1DBC648139}" destId="{5189109F-4E57-4545-BE13-F07694EF5A31}" srcOrd="0" destOrd="0" presId="urn:microsoft.com/office/officeart/2005/8/layout/orgChart1"/>
    <dgm:cxn modelId="{A84FB886-28AF-418F-B4CC-817ED2C5D186}" type="presOf" srcId="{DF47CBA8-9650-4862-87BE-BD0649D04519}" destId="{4EFF51B5-E27E-4C80-820E-9412FF593825}" srcOrd="0" destOrd="0" presId="urn:microsoft.com/office/officeart/2005/8/layout/orgChart1"/>
    <dgm:cxn modelId="{A2945604-DB18-4F52-B588-3E1B448E96B8}" type="presOf" srcId="{5A653A3E-644C-4D17-B918-238E34899237}" destId="{98C75208-0789-4D0F-B2BE-C23F65DF64D2}" srcOrd="0" destOrd="0" presId="urn:microsoft.com/office/officeart/2005/8/layout/orgChart1"/>
    <dgm:cxn modelId="{7FCF001E-E61D-4C4C-92B1-562FB026385A}" type="presOf" srcId="{B9AB4929-B32F-4528-AEB0-751CFE558C13}" destId="{6FF470FC-4EA6-4760-AF44-6C0C935CFDF4}" srcOrd="0" destOrd="0" presId="urn:microsoft.com/office/officeart/2005/8/layout/orgChart1"/>
    <dgm:cxn modelId="{B0A4C122-7CC2-40FB-B01D-1310AFF1CDE5}" type="presOf" srcId="{04977DC2-D4C1-4957-BEA0-8B24145AC3EA}" destId="{6C1A9A04-BF16-45C0-945D-454835E572FE}" srcOrd="1" destOrd="0" presId="urn:microsoft.com/office/officeart/2005/8/layout/orgChart1"/>
    <dgm:cxn modelId="{51A5916B-DAC7-442E-A7BB-AD362CF9CD11}" type="presOf" srcId="{7F08C23B-B3EC-4DA7-A766-DD7481E078E6}" destId="{8FA07B9E-9605-4412-851E-F9D197FDE4D0}" srcOrd="0" destOrd="0" presId="urn:microsoft.com/office/officeart/2005/8/layout/orgChart1"/>
    <dgm:cxn modelId="{0C36966A-538B-483D-863B-6D25EC21E294}" type="presOf" srcId="{8CBCA4A4-A347-4BB6-8A1E-8566CA12A9F9}" destId="{3C8E9E1C-2899-4212-B9AA-5537CCBCECA7}" srcOrd="0" destOrd="0" presId="urn:microsoft.com/office/officeart/2005/8/layout/orgChart1"/>
    <dgm:cxn modelId="{A6CC7D3C-55C9-491B-A40D-C433EA6674C4}" srcId="{E0D96E18-F576-4CB2-892C-D3A8A961777E}" destId="{DEBF9DA2-4FDB-4E89-B9F9-054CFD83BE59}" srcOrd="3" destOrd="0" parTransId="{8AE76919-D19E-42FA-9305-67A07A8D93D4}" sibTransId="{239182CA-9801-48ED-94E9-EEC3945C0380}"/>
    <dgm:cxn modelId="{9A47176F-76C0-448A-A104-E446BCE2260A}" srcId="{DA59DC31-213B-4F39-9B7D-82743F120A6B}" destId="{D4BAAB92-813F-4F7A-9DE8-5FACA6415C38}" srcOrd="0" destOrd="0" parTransId="{E6180190-B0C4-45BB-B33E-22ED14998F07}" sibTransId="{771DAC5D-8997-47A7-9C9F-A1F4CDF990AD}"/>
    <dgm:cxn modelId="{DD523D04-B66D-4293-8454-CDA7FA360E82}" srcId="{6BACD2A6-B35F-4248-95C5-7BCF629D9836}" destId="{6179B4BB-6B77-4E8B-97B5-5974D75D5785}" srcOrd="0" destOrd="0" parTransId="{CF9CBDE7-66F8-4224-A596-8CED27FA8D45}" sibTransId="{DA733A5B-66C4-4252-B41C-D64D9F725081}"/>
    <dgm:cxn modelId="{E11FBC3A-2761-4CEF-875B-122DCC870431}" type="presOf" srcId="{DA59DC31-213B-4F39-9B7D-82743F120A6B}" destId="{02BA1E2A-72FA-417F-81BE-2E16CB65D76A}" srcOrd="0" destOrd="0" presId="urn:microsoft.com/office/officeart/2005/8/layout/orgChart1"/>
    <dgm:cxn modelId="{FB2B1925-C186-4DFF-9069-ED68CC5FCD90}" type="presOf" srcId="{1396A79C-B834-4D88-A9D4-269919F1ED25}" destId="{3A5B3408-AB98-4156-89E0-30E3630A8CE4}" srcOrd="0" destOrd="0" presId="urn:microsoft.com/office/officeart/2005/8/layout/orgChart1"/>
    <dgm:cxn modelId="{D107049C-964B-4F49-8A66-DDEAA4665CEB}" srcId="{DF47CBA8-9650-4862-87BE-BD0649D04519}" destId="{6E8E904F-7E36-4F0D-8805-3D6E1A27B870}" srcOrd="0" destOrd="0" parTransId="{D51B8E5A-29A0-4F8B-9659-41761D2BDD52}" sibTransId="{A9F45DC6-E399-41B8-8FCB-736A67ECC779}"/>
    <dgm:cxn modelId="{B7EE2CAB-A7A5-4AEC-BF54-02AF68C59E72}" srcId="{4839AFD7-C0CD-406F-A8FD-5C8E80A4BCCB}" destId="{B9AB4929-B32F-4528-AEB0-751CFE558C13}" srcOrd="1" destOrd="0" parTransId="{A5B4C854-AC22-4BFF-85C2-E641B2E111EA}" sibTransId="{B3476902-1E06-44C8-9D06-83985C466F36}"/>
    <dgm:cxn modelId="{C3F438B6-35B7-4D46-91A1-AA26BE5BE24F}" type="presOf" srcId="{E0D96E18-F576-4CB2-892C-D3A8A961777E}" destId="{329B5723-0F3D-44F5-B079-12AA04752819}" srcOrd="1" destOrd="0" presId="urn:microsoft.com/office/officeart/2005/8/layout/orgChart1"/>
    <dgm:cxn modelId="{DB255972-4B90-46FF-9A08-3F56C5D46C02}" type="presOf" srcId="{DEBF9DA2-4FDB-4E89-B9F9-054CFD83BE59}" destId="{37E29D4B-8BB4-4A81-9282-82CE5CD6C691}" srcOrd="0" destOrd="0" presId="urn:microsoft.com/office/officeart/2005/8/layout/orgChart1"/>
    <dgm:cxn modelId="{0AB58F24-C028-4292-88B7-B81DEC7A5018}" type="presOf" srcId="{1A4B7AAB-B8A7-45EC-A6FE-596B7A8657F6}" destId="{3A4B7B66-D259-4270-9AD8-78A06EE1B6D6}" srcOrd="0" destOrd="0" presId="urn:microsoft.com/office/officeart/2005/8/layout/orgChart1"/>
    <dgm:cxn modelId="{0499B8DD-235D-420B-960A-2B1B12E5EB1B}" srcId="{D4BAAB92-813F-4F7A-9DE8-5FACA6415C38}" destId="{E0D96E18-F576-4CB2-892C-D3A8A961777E}" srcOrd="0" destOrd="0" parTransId="{D4E2CD72-3747-4756-9CF3-D448E6E83716}" sibTransId="{CC2A4DEB-9DA6-4674-A297-B62F1080E1F5}"/>
    <dgm:cxn modelId="{6468B75D-2763-49C3-A0F0-034096A35ACA}" type="presOf" srcId="{2139F981-9E12-4B24-B4FF-EF8ACB667388}" destId="{6809D263-A611-4CFE-873B-8F36649690F9}" srcOrd="0" destOrd="0" presId="urn:microsoft.com/office/officeart/2005/8/layout/orgChart1"/>
    <dgm:cxn modelId="{DCC93A3A-0AFD-4893-8227-B23E8C8AA84A}" type="presOf" srcId="{DF47CBA8-9650-4862-87BE-BD0649D04519}" destId="{065085D3-C2BA-4188-A5F6-8AD4C96D8C71}" srcOrd="1" destOrd="0" presId="urn:microsoft.com/office/officeart/2005/8/layout/orgChart1"/>
    <dgm:cxn modelId="{90F2DBB6-2239-44D9-9B4D-4B580DEC9D16}" type="presOf" srcId="{4231E310-D005-44E2-88C9-34B17FBB7E6F}" destId="{ADAB1A28-3AD8-4665-BC7E-D776CD575400}" srcOrd="0" destOrd="0" presId="urn:microsoft.com/office/officeart/2005/8/layout/orgChart1"/>
    <dgm:cxn modelId="{2C23DEFF-A955-4B08-ADC3-3FC359156EF3}" type="presParOf" srcId="{02BA1E2A-72FA-417F-81BE-2E16CB65D76A}" destId="{7D786753-F310-4771-B8E8-0F72BE8763FC}" srcOrd="0" destOrd="0" presId="urn:microsoft.com/office/officeart/2005/8/layout/orgChart1"/>
    <dgm:cxn modelId="{6DEEA088-117A-40EA-9C19-781165D833B8}" type="presParOf" srcId="{7D786753-F310-4771-B8E8-0F72BE8763FC}" destId="{36918863-5FD1-4102-9E30-C1C591D9C6FA}" srcOrd="0" destOrd="0" presId="urn:microsoft.com/office/officeart/2005/8/layout/orgChart1"/>
    <dgm:cxn modelId="{FB87F401-CD65-43EF-B8E3-E3D9742A85A2}" type="presParOf" srcId="{36918863-5FD1-4102-9E30-C1C591D9C6FA}" destId="{3CA361EB-AF3B-404F-8109-F5ACE44546CA}" srcOrd="0" destOrd="0" presId="urn:microsoft.com/office/officeart/2005/8/layout/orgChart1"/>
    <dgm:cxn modelId="{9FCEF834-3692-42BA-A114-72DE0AFDF532}" type="presParOf" srcId="{36918863-5FD1-4102-9E30-C1C591D9C6FA}" destId="{722252FE-04B6-41B5-AF0E-CD6483BBC7C0}" srcOrd="1" destOrd="0" presId="urn:microsoft.com/office/officeart/2005/8/layout/orgChart1"/>
    <dgm:cxn modelId="{7C18CF99-4F6B-4133-80D0-9B10ED8F2F4E}" type="presParOf" srcId="{7D786753-F310-4771-B8E8-0F72BE8763FC}" destId="{F9B29E20-4DD4-4490-8EA6-75868A64DC79}" srcOrd="1" destOrd="0" presId="urn:microsoft.com/office/officeart/2005/8/layout/orgChart1"/>
    <dgm:cxn modelId="{7EA724BC-D428-494D-AB4C-E315DC66ED84}" type="presParOf" srcId="{F9B29E20-4DD4-4490-8EA6-75868A64DC79}" destId="{FBD19E1C-FF76-4D15-BE7E-609C1146F10B}" srcOrd="0" destOrd="0" presId="urn:microsoft.com/office/officeart/2005/8/layout/orgChart1"/>
    <dgm:cxn modelId="{8C17BE2C-3242-4DD5-9828-D38AAE022599}" type="presParOf" srcId="{F9B29E20-4DD4-4490-8EA6-75868A64DC79}" destId="{9E3E7B11-23FE-4446-867E-2FE82073993F}" srcOrd="1" destOrd="0" presId="urn:microsoft.com/office/officeart/2005/8/layout/orgChart1"/>
    <dgm:cxn modelId="{AAC87585-C3EA-48ED-B953-428E5D35DCD9}" type="presParOf" srcId="{9E3E7B11-23FE-4446-867E-2FE82073993F}" destId="{7BA70CA8-3347-45F0-83DC-2FEBA499D019}" srcOrd="0" destOrd="0" presId="urn:microsoft.com/office/officeart/2005/8/layout/orgChart1"/>
    <dgm:cxn modelId="{C13C69E6-472B-4B75-A4D2-F8CE52E6978C}" type="presParOf" srcId="{7BA70CA8-3347-45F0-83DC-2FEBA499D019}" destId="{2691611E-E71A-4092-B043-72CCEEC7E874}" srcOrd="0" destOrd="0" presId="urn:microsoft.com/office/officeart/2005/8/layout/orgChart1"/>
    <dgm:cxn modelId="{A458CF2A-A7D9-45F8-9E2A-601CAFEF3E67}" type="presParOf" srcId="{7BA70CA8-3347-45F0-83DC-2FEBA499D019}" destId="{329B5723-0F3D-44F5-B079-12AA04752819}" srcOrd="1" destOrd="0" presId="urn:microsoft.com/office/officeart/2005/8/layout/orgChart1"/>
    <dgm:cxn modelId="{0ABFB192-485F-4AF5-859E-932F28E2DCF6}" type="presParOf" srcId="{9E3E7B11-23FE-4446-867E-2FE82073993F}" destId="{FB951A54-341B-4A29-B3A3-6968E0418618}" srcOrd="1" destOrd="0" presId="urn:microsoft.com/office/officeart/2005/8/layout/orgChart1"/>
    <dgm:cxn modelId="{63F2EA0E-CF70-41FE-88B0-065C3E343B55}" type="presParOf" srcId="{FB951A54-341B-4A29-B3A3-6968E0418618}" destId="{5F14963A-6BAB-43DE-A506-A856ABAFE8D9}" srcOrd="0" destOrd="0" presId="urn:microsoft.com/office/officeart/2005/8/layout/orgChart1"/>
    <dgm:cxn modelId="{AFE9921A-F45A-4457-B485-629BAC199635}" type="presParOf" srcId="{FB951A54-341B-4A29-B3A3-6968E0418618}" destId="{0CE0195F-5A40-4BA6-845D-0A2D64C6E8AA}" srcOrd="1" destOrd="0" presId="urn:microsoft.com/office/officeart/2005/8/layout/orgChart1"/>
    <dgm:cxn modelId="{7CEB9246-10A2-434D-80E9-97E3AA45B4B9}" type="presParOf" srcId="{0CE0195F-5A40-4BA6-845D-0A2D64C6E8AA}" destId="{B8FBFA2D-4357-4C5A-89CD-94B1A01D0872}" srcOrd="0" destOrd="0" presId="urn:microsoft.com/office/officeart/2005/8/layout/orgChart1"/>
    <dgm:cxn modelId="{535145CB-0111-4FD0-8A04-C6534C35C203}" type="presParOf" srcId="{B8FBFA2D-4357-4C5A-89CD-94B1A01D0872}" destId="{867B0732-B890-46C0-B57C-3CF010C7F9F2}" srcOrd="0" destOrd="0" presId="urn:microsoft.com/office/officeart/2005/8/layout/orgChart1"/>
    <dgm:cxn modelId="{DC63D6E7-ABB9-4444-AA5E-150861C0BBFD}" type="presParOf" srcId="{B8FBFA2D-4357-4C5A-89CD-94B1A01D0872}" destId="{BECD3A8D-1E20-48CB-B3F4-548F6934429B}" srcOrd="1" destOrd="0" presId="urn:microsoft.com/office/officeart/2005/8/layout/orgChart1"/>
    <dgm:cxn modelId="{578B40DF-5E1B-40E9-A03D-D05634377986}" type="presParOf" srcId="{0CE0195F-5A40-4BA6-845D-0A2D64C6E8AA}" destId="{21F0B963-2643-472E-A539-9A633C037349}" srcOrd="1" destOrd="0" presId="urn:microsoft.com/office/officeart/2005/8/layout/orgChart1"/>
    <dgm:cxn modelId="{658E2E56-7B80-4A08-89EE-DFBCE0765738}" type="presParOf" srcId="{21F0B963-2643-472E-A539-9A633C037349}" destId="{48124C63-0AFA-4691-B1D8-D56206262136}" srcOrd="0" destOrd="0" presId="urn:microsoft.com/office/officeart/2005/8/layout/orgChart1"/>
    <dgm:cxn modelId="{BEC74489-0D00-48CB-8CAB-84F7DCB393B1}" type="presParOf" srcId="{21F0B963-2643-472E-A539-9A633C037349}" destId="{A2AF120B-64F2-4256-B939-5584CD02E3C0}" srcOrd="1" destOrd="0" presId="urn:microsoft.com/office/officeart/2005/8/layout/orgChart1"/>
    <dgm:cxn modelId="{D9E6BFA8-1424-4804-B557-E14D35054EF4}" type="presParOf" srcId="{A2AF120B-64F2-4256-B939-5584CD02E3C0}" destId="{B7CF7897-B069-4825-8F64-AE2506883F9B}" srcOrd="0" destOrd="0" presId="urn:microsoft.com/office/officeart/2005/8/layout/orgChart1"/>
    <dgm:cxn modelId="{021D10B4-B4FC-4866-B7FB-1C29F7FA607F}" type="presParOf" srcId="{B7CF7897-B069-4825-8F64-AE2506883F9B}" destId="{47A5A6FF-9302-4E8D-9507-7B633FCD6679}" srcOrd="0" destOrd="0" presId="urn:microsoft.com/office/officeart/2005/8/layout/orgChart1"/>
    <dgm:cxn modelId="{79303C1D-C910-4772-BCF3-B86E384926A9}" type="presParOf" srcId="{B7CF7897-B069-4825-8F64-AE2506883F9B}" destId="{A434CB75-095B-40C9-B542-19F20C0F4AD2}" srcOrd="1" destOrd="0" presId="urn:microsoft.com/office/officeart/2005/8/layout/orgChart1"/>
    <dgm:cxn modelId="{035CDF5A-80BF-449F-8B54-CD4477FFF76D}" type="presParOf" srcId="{A2AF120B-64F2-4256-B939-5584CD02E3C0}" destId="{3124A70E-2B0B-432E-B163-C714748F7E6F}" srcOrd="1" destOrd="0" presId="urn:microsoft.com/office/officeart/2005/8/layout/orgChart1"/>
    <dgm:cxn modelId="{21E63514-CD59-4A87-968B-93EF6857819F}" type="presParOf" srcId="{A2AF120B-64F2-4256-B939-5584CD02E3C0}" destId="{FA39C9BB-3F4B-4E09-8047-5C221F20DDB1}" srcOrd="2" destOrd="0" presId="urn:microsoft.com/office/officeart/2005/8/layout/orgChart1"/>
    <dgm:cxn modelId="{7FD4B6C0-D277-4942-BBF9-4D40397B837C}" type="presParOf" srcId="{21F0B963-2643-472E-A539-9A633C037349}" destId="{93FE1D69-4CD0-4528-BEF0-E141DC69AFA4}" srcOrd="2" destOrd="0" presId="urn:microsoft.com/office/officeart/2005/8/layout/orgChart1"/>
    <dgm:cxn modelId="{31FE5DAA-870A-47C8-9545-FAE40F1C5862}" type="presParOf" srcId="{21F0B963-2643-472E-A539-9A633C037349}" destId="{5418752B-F140-4BCA-A927-F83801306398}" srcOrd="3" destOrd="0" presId="urn:microsoft.com/office/officeart/2005/8/layout/orgChart1"/>
    <dgm:cxn modelId="{75A52BE4-B29B-420D-B77D-7DFD6D0323E2}" type="presParOf" srcId="{5418752B-F140-4BCA-A927-F83801306398}" destId="{2F24770E-B2EC-4EDD-8DAC-F384696D8F6C}" srcOrd="0" destOrd="0" presId="urn:microsoft.com/office/officeart/2005/8/layout/orgChart1"/>
    <dgm:cxn modelId="{45AC3482-096C-429A-B812-CB40A25BF9DF}" type="presParOf" srcId="{2F24770E-B2EC-4EDD-8DAC-F384696D8F6C}" destId="{11307A72-B799-4F3D-9DCB-C99C18DF9508}" srcOrd="0" destOrd="0" presId="urn:microsoft.com/office/officeart/2005/8/layout/orgChart1"/>
    <dgm:cxn modelId="{1C3D985F-6D90-4075-8453-03D16DE5B0C5}" type="presParOf" srcId="{2F24770E-B2EC-4EDD-8DAC-F384696D8F6C}" destId="{AE234A3E-441A-43B0-8877-600D95A51FF3}" srcOrd="1" destOrd="0" presId="urn:microsoft.com/office/officeart/2005/8/layout/orgChart1"/>
    <dgm:cxn modelId="{0743BE54-4609-49CC-8E33-93DA1F98CDF8}" type="presParOf" srcId="{5418752B-F140-4BCA-A927-F83801306398}" destId="{F42A30E0-F507-4880-94C1-E9D4249E2157}" srcOrd="1" destOrd="0" presId="urn:microsoft.com/office/officeart/2005/8/layout/orgChart1"/>
    <dgm:cxn modelId="{691EBCB8-4455-4F96-AA2B-B059FCEE8A8B}" type="presParOf" srcId="{5418752B-F140-4BCA-A927-F83801306398}" destId="{D253E6B9-8CAC-4610-A2A7-5938B4158FBB}" srcOrd="2" destOrd="0" presId="urn:microsoft.com/office/officeart/2005/8/layout/orgChart1"/>
    <dgm:cxn modelId="{90A7FEDF-514C-40FB-88B9-08ABEA88A695}" type="presParOf" srcId="{21F0B963-2643-472E-A539-9A633C037349}" destId="{020CD100-918C-4523-983B-19F230E64C56}" srcOrd="4" destOrd="0" presId="urn:microsoft.com/office/officeart/2005/8/layout/orgChart1"/>
    <dgm:cxn modelId="{8253C95E-80CB-4B7C-8A7A-2852906FD773}" type="presParOf" srcId="{21F0B963-2643-472E-A539-9A633C037349}" destId="{36007FE8-C4E3-4059-9C27-1B633C6E88D8}" srcOrd="5" destOrd="0" presId="urn:microsoft.com/office/officeart/2005/8/layout/orgChart1"/>
    <dgm:cxn modelId="{52FD2CA2-E07A-45D2-A999-6CB33496A059}" type="presParOf" srcId="{36007FE8-C4E3-4059-9C27-1B633C6E88D8}" destId="{69963C7F-2216-4B8F-AA3F-68A3C725A997}" srcOrd="0" destOrd="0" presId="urn:microsoft.com/office/officeart/2005/8/layout/orgChart1"/>
    <dgm:cxn modelId="{2A839DD7-4F94-4203-AAC8-A238655FFCE8}" type="presParOf" srcId="{69963C7F-2216-4B8F-AA3F-68A3C725A997}" destId="{AE10A375-48B1-40D3-B764-54FAAE942AE6}" srcOrd="0" destOrd="0" presId="urn:microsoft.com/office/officeart/2005/8/layout/orgChart1"/>
    <dgm:cxn modelId="{C2095EF9-2896-41C4-9B6C-18345A2449B5}" type="presParOf" srcId="{69963C7F-2216-4B8F-AA3F-68A3C725A997}" destId="{6C1A9A04-BF16-45C0-945D-454835E572FE}" srcOrd="1" destOrd="0" presId="urn:microsoft.com/office/officeart/2005/8/layout/orgChart1"/>
    <dgm:cxn modelId="{1E6F5F3E-926B-4A19-8B18-23176489FAC6}" type="presParOf" srcId="{36007FE8-C4E3-4059-9C27-1B633C6E88D8}" destId="{F2572C83-8184-4FDE-A461-861158892FBC}" srcOrd="1" destOrd="0" presId="urn:microsoft.com/office/officeart/2005/8/layout/orgChart1"/>
    <dgm:cxn modelId="{A413310C-E0B3-4A94-A891-F30C47B093F6}" type="presParOf" srcId="{36007FE8-C4E3-4059-9C27-1B633C6E88D8}" destId="{5A85097E-20AE-4123-BD6E-CC13D9822F85}" srcOrd="2" destOrd="0" presId="urn:microsoft.com/office/officeart/2005/8/layout/orgChart1"/>
    <dgm:cxn modelId="{44815DB0-3558-4B97-B52E-DE094D5DA4B5}" type="presParOf" srcId="{0CE0195F-5A40-4BA6-845D-0A2D64C6E8AA}" destId="{1A2E3705-D2E9-4441-8802-C5EEC91DF9F9}" srcOrd="2" destOrd="0" presId="urn:microsoft.com/office/officeart/2005/8/layout/orgChart1"/>
    <dgm:cxn modelId="{67713D8A-198A-4200-9B8D-2DBBC214AB50}" type="presParOf" srcId="{FB951A54-341B-4A29-B3A3-6968E0418618}" destId="{37C6519B-2A56-4FC2-87F1-A00D51830C29}" srcOrd="2" destOrd="0" presId="urn:microsoft.com/office/officeart/2005/8/layout/orgChart1"/>
    <dgm:cxn modelId="{D2071E71-F861-4311-B345-A82D769A843C}" type="presParOf" srcId="{FB951A54-341B-4A29-B3A3-6968E0418618}" destId="{6F255F16-6CD2-40D0-8D82-9F9D365608C9}" srcOrd="3" destOrd="0" presId="urn:microsoft.com/office/officeart/2005/8/layout/orgChart1"/>
    <dgm:cxn modelId="{408CCD82-00C6-4116-9D75-085572CCEBF2}" type="presParOf" srcId="{6F255F16-6CD2-40D0-8D82-9F9D365608C9}" destId="{C0FE557D-1084-44D5-9CE9-DDA02770930D}" srcOrd="0" destOrd="0" presId="urn:microsoft.com/office/officeart/2005/8/layout/orgChart1"/>
    <dgm:cxn modelId="{42A079A8-F3C5-427B-9578-18AF74D280C8}" type="presParOf" srcId="{C0FE557D-1084-44D5-9CE9-DDA02770930D}" destId="{E501EAF0-5AC0-4F85-8ED1-868C66BF9641}" srcOrd="0" destOrd="0" presId="urn:microsoft.com/office/officeart/2005/8/layout/orgChart1"/>
    <dgm:cxn modelId="{767C6AD0-2523-4535-8F03-060300BE9F6E}" type="presParOf" srcId="{C0FE557D-1084-44D5-9CE9-DDA02770930D}" destId="{0E5E025E-0A29-4FA7-B6F7-C332B422A42E}" srcOrd="1" destOrd="0" presId="urn:microsoft.com/office/officeart/2005/8/layout/orgChart1"/>
    <dgm:cxn modelId="{1659585A-FABF-4C96-8E20-DE6A8E85B351}" type="presParOf" srcId="{6F255F16-6CD2-40D0-8D82-9F9D365608C9}" destId="{47E4D387-C415-48B0-AAD2-AFA0FCFC9095}" srcOrd="1" destOrd="0" presId="urn:microsoft.com/office/officeart/2005/8/layout/orgChart1"/>
    <dgm:cxn modelId="{B94EA828-35D6-4F7D-9E5E-647D42553310}" type="presParOf" srcId="{47E4D387-C415-48B0-AAD2-AFA0FCFC9095}" destId="{5C238DDA-8C62-49CF-9449-346C5DAC1164}" srcOrd="0" destOrd="0" presId="urn:microsoft.com/office/officeart/2005/8/layout/orgChart1"/>
    <dgm:cxn modelId="{64A0A69A-F724-4E6E-BFBC-78374C0A452D}" type="presParOf" srcId="{47E4D387-C415-48B0-AAD2-AFA0FCFC9095}" destId="{A1AF6840-6E74-4A47-9911-4AD022D2355F}" srcOrd="1" destOrd="0" presId="urn:microsoft.com/office/officeart/2005/8/layout/orgChart1"/>
    <dgm:cxn modelId="{E2EF079D-EFF0-46DF-A083-7232C7B71700}" type="presParOf" srcId="{A1AF6840-6E74-4A47-9911-4AD022D2355F}" destId="{BB73ECD3-1E61-4863-84F6-2517B5B019BD}" srcOrd="0" destOrd="0" presId="urn:microsoft.com/office/officeart/2005/8/layout/orgChart1"/>
    <dgm:cxn modelId="{114373F9-CBF6-416F-8173-7468365F68B6}" type="presParOf" srcId="{BB73ECD3-1E61-4863-84F6-2517B5B019BD}" destId="{BD063355-1DDF-46D3-BD18-16E0E0BFD595}" srcOrd="0" destOrd="0" presId="urn:microsoft.com/office/officeart/2005/8/layout/orgChart1"/>
    <dgm:cxn modelId="{52742FC6-52A8-442A-A564-A2910CE761F4}" type="presParOf" srcId="{BB73ECD3-1E61-4863-84F6-2517B5B019BD}" destId="{30CBA33D-B1AB-4378-A93B-C42E7BF31EA2}" srcOrd="1" destOrd="0" presId="urn:microsoft.com/office/officeart/2005/8/layout/orgChart1"/>
    <dgm:cxn modelId="{EFC38A6E-0E95-4F30-9B0F-147D96204E15}" type="presParOf" srcId="{A1AF6840-6E74-4A47-9911-4AD022D2355F}" destId="{0FC6D2B4-E464-4DAC-B25B-E19123CD0F93}" srcOrd="1" destOrd="0" presId="urn:microsoft.com/office/officeart/2005/8/layout/orgChart1"/>
    <dgm:cxn modelId="{D6648E90-82C8-47D6-80A1-C63D5F9EE30C}" type="presParOf" srcId="{A1AF6840-6E74-4A47-9911-4AD022D2355F}" destId="{27E02BF8-60AD-4F59-8CB9-3A27AA8AAC94}" srcOrd="2" destOrd="0" presId="urn:microsoft.com/office/officeart/2005/8/layout/orgChart1"/>
    <dgm:cxn modelId="{EA3DE9B8-32CF-410A-8A1A-F56E8F776256}" type="presParOf" srcId="{47E4D387-C415-48B0-AAD2-AFA0FCFC9095}" destId="{33DC08A6-731D-4246-B398-EADFBDED801C}" srcOrd="2" destOrd="0" presId="urn:microsoft.com/office/officeart/2005/8/layout/orgChart1"/>
    <dgm:cxn modelId="{F19C37FB-0A27-4F55-A93D-EE13B0223B68}" type="presParOf" srcId="{47E4D387-C415-48B0-AAD2-AFA0FCFC9095}" destId="{577E6BA3-D0DF-4639-AAE2-3BF0E0707D5C}" srcOrd="3" destOrd="0" presId="urn:microsoft.com/office/officeart/2005/8/layout/orgChart1"/>
    <dgm:cxn modelId="{CEBA1285-54A6-4B12-BBB1-81728223D8DD}" type="presParOf" srcId="{577E6BA3-D0DF-4639-AAE2-3BF0E0707D5C}" destId="{0621D4C7-101A-43F4-A3C1-7538AB33A9D8}" srcOrd="0" destOrd="0" presId="urn:microsoft.com/office/officeart/2005/8/layout/orgChart1"/>
    <dgm:cxn modelId="{9A0E8916-626D-4B59-8640-2FF223AF8296}" type="presParOf" srcId="{0621D4C7-101A-43F4-A3C1-7538AB33A9D8}" destId="{3A4B7B66-D259-4270-9AD8-78A06EE1B6D6}" srcOrd="0" destOrd="0" presId="urn:microsoft.com/office/officeart/2005/8/layout/orgChart1"/>
    <dgm:cxn modelId="{769D2B4A-46C8-4A25-A791-A5D4A3278C95}" type="presParOf" srcId="{0621D4C7-101A-43F4-A3C1-7538AB33A9D8}" destId="{17DEA59F-AC74-42D8-AA02-E79BB04A9277}" srcOrd="1" destOrd="0" presId="urn:microsoft.com/office/officeart/2005/8/layout/orgChart1"/>
    <dgm:cxn modelId="{E526AE49-1474-4AF4-B73F-B213B5655B41}" type="presParOf" srcId="{577E6BA3-D0DF-4639-AAE2-3BF0E0707D5C}" destId="{A86410A7-94E8-494F-AA8C-E3C1EB77EB23}" srcOrd="1" destOrd="0" presId="urn:microsoft.com/office/officeart/2005/8/layout/orgChart1"/>
    <dgm:cxn modelId="{F15FFBFD-3A95-4C71-B1AD-4AC999F1BD68}" type="presParOf" srcId="{577E6BA3-D0DF-4639-AAE2-3BF0E0707D5C}" destId="{1E77BC75-731B-4FC1-81B7-B4E3693D6560}" srcOrd="2" destOrd="0" presId="urn:microsoft.com/office/officeart/2005/8/layout/orgChart1"/>
    <dgm:cxn modelId="{90E452D2-1609-40E4-9DA3-6C85622F5A6B}" type="presParOf" srcId="{6F255F16-6CD2-40D0-8D82-9F9D365608C9}" destId="{CFD6D975-00BC-440E-975C-BB2D6E3BA767}" srcOrd="2" destOrd="0" presId="urn:microsoft.com/office/officeart/2005/8/layout/orgChart1"/>
    <dgm:cxn modelId="{A723EAC3-18B8-4DF6-BBEB-9E840F75501D}" type="presParOf" srcId="{FB951A54-341B-4A29-B3A3-6968E0418618}" destId="{50450B6C-DC61-49F6-961A-9195FD36ECF1}" srcOrd="4" destOrd="0" presId="urn:microsoft.com/office/officeart/2005/8/layout/orgChart1"/>
    <dgm:cxn modelId="{8953962E-31C6-45EB-B9BF-44E6227DB6CE}" type="presParOf" srcId="{FB951A54-341B-4A29-B3A3-6968E0418618}" destId="{A3B47E23-84BF-441D-AADC-C7C8CEBA15DF}" srcOrd="5" destOrd="0" presId="urn:microsoft.com/office/officeart/2005/8/layout/orgChart1"/>
    <dgm:cxn modelId="{EB375F93-15DA-4F47-9361-873EC7D08953}" type="presParOf" srcId="{A3B47E23-84BF-441D-AADC-C7C8CEBA15DF}" destId="{EFF78946-1108-4F8B-8588-14AF4EB6422A}" srcOrd="0" destOrd="0" presId="urn:microsoft.com/office/officeart/2005/8/layout/orgChart1"/>
    <dgm:cxn modelId="{34DC3E0D-BF18-4280-9526-9C3AD95981E7}" type="presParOf" srcId="{EFF78946-1108-4F8B-8588-14AF4EB6422A}" destId="{4EFF51B5-E27E-4C80-820E-9412FF593825}" srcOrd="0" destOrd="0" presId="urn:microsoft.com/office/officeart/2005/8/layout/orgChart1"/>
    <dgm:cxn modelId="{4938B98E-AED8-480E-9B09-69D691E0375D}" type="presParOf" srcId="{EFF78946-1108-4F8B-8588-14AF4EB6422A}" destId="{065085D3-C2BA-4188-A5F6-8AD4C96D8C71}" srcOrd="1" destOrd="0" presId="urn:microsoft.com/office/officeart/2005/8/layout/orgChart1"/>
    <dgm:cxn modelId="{A25F3648-354A-47EA-84DE-62C2CBEDF5D8}" type="presParOf" srcId="{A3B47E23-84BF-441D-AADC-C7C8CEBA15DF}" destId="{9673397C-0616-4E70-9904-44EA8F85C575}" srcOrd="1" destOrd="0" presId="urn:microsoft.com/office/officeart/2005/8/layout/orgChart1"/>
    <dgm:cxn modelId="{EC31C9E7-20C9-4DD8-8435-98CE8560DCE1}" type="presParOf" srcId="{9673397C-0616-4E70-9904-44EA8F85C575}" destId="{DD0E2229-08C1-4628-99A9-0F3A28EF3A64}" srcOrd="0" destOrd="0" presId="urn:microsoft.com/office/officeart/2005/8/layout/orgChart1"/>
    <dgm:cxn modelId="{2A7A98AB-6658-4573-B82E-71FB9F32C135}" type="presParOf" srcId="{9673397C-0616-4E70-9904-44EA8F85C575}" destId="{3D1138BD-1FF7-48F1-B9EC-2F46B3FEC2C9}" srcOrd="1" destOrd="0" presId="urn:microsoft.com/office/officeart/2005/8/layout/orgChart1"/>
    <dgm:cxn modelId="{60840E47-392A-4548-B48E-65AFAA965CFF}" type="presParOf" srcId="{3D1138BD-1FF7-48F1-B9EC-2F46B3FEC2C9}" destId="{01A039D5-3AB3-41BB-86E5-533791ED58AF}" srcOrd="0" destOrd="0" presId="urn:microsoft.com/office/officeart/2005/8/layout/orgChart1"/>
    <dgm:cxn modelId="{8BD05179-CCDB-4981-BEB9-6E7AE6A57AB3}" type="presParOf" srcId="{01A039D5-3AB3-41BB-86E5-533791ED58AF}" destId="{5CB4411E-1338-49A5-8821-925B7762160D}" srcOrd="0" destOrd="0" presId="urn:microsoft.com/office/officeart/2005/8/layout/orgChart1"/>
    <dgm:cxn modelId="{147B4EF3-73D8-4E41-A1A5-7657883B7CAB}" type="presParOf" srcId="{01A039D5-3AB3-41BB-86E5-533791ED58AF}" destId="{E6C77FE7-CBF6-4354-A781-2B949259151C}" srcOrd="1" destOrd="0" presId="urn:microsoft.com/office/officeart/2005/8/layout/orgChart1"/>
    <dgm:cxn modelId="{BB9AD228-D164-4553-88C6-8E6F3A61EAC3}" type="presParOf" srcId="{3D1138BD-1FF7-48F1-B9EC-2F46B3FEC2C9}" destId="{23E5EBC0-CF7F-4CCB-9D8D-B4A252D0C8B1}" srcOrd="1" destOrd="0" presId="urn:microsoft.com/office/officeart/2005/8/layout/orgChart1"/>
    <dgm:cxn modelId="{E9D42244-4BC8-466D-9AA6-5323FAE090FD}" type="presParOf" srcId="{3D1138BD-1FF7-48F1-B9EC-2F46B3FEC2C9}" destId="{9A1FCB55-1AF0-46E7-B673-AABFBB7B3F36}" srcOrd="2" destOrd="0" presId="urn:microsoft.com/office/officeart/2005/8/layout/orgChart1"/>
    <dgm:cxn modelId="{1B91EDEC-3F85-47C4-91D9-C6B593ABC23F}" type="presParOf" srcId="{9673397C-0616-4E70-9904-44EA8F85C575}" destId="{695B5D58-8544-4601-8E1B-EBD30C73DA13}" srcOrd="2" destOrd="0" presId="urn:microsoft.com/office/officeart/2005/8/layout/orgChart1"/>
    <dgm:cxn modelId="{0EA9F7A1-2CC7-4BBF-AC8E-BAC76A358F42}" type="presParOf" srcId="{9673397C-0616-4E70-9904-44EA8F85C575}" destId="{4D8C84EB-5FC2-4DEE-92EC-D342CC622B5B}" srcOrd="3" destOrd="0" presId="urn:microsoft.com/office/officeart/2005/8/layout/orgChart1"/>
    <dgm:cxn modelId="{D1AF7FCF-3673-4D96-8A8A-A743C26ED5EE}" type="presParOf" srcId="{4D8C84EB-5FC2-4DEE-92EC-D342CC622B5B}" destId="{18B24906-2C95-4222-8183-9280B3B724F3}" srcOrd="0" destOrd="0" presId="urn:microsoft.com/office/officeart/2005/8/layout/orgChart1"/>
    <dgm:cxn modelId="{06AE3757-AA66-4984-A2BA-B2E1CA945DCB}" type="presParOf" srcId="{18B24906-2C95-4222-8183-9280B3B724F3}" destId="{ADAB1A28-3AD8-4665-BC7E-D776CD575400}" srcOrd="0" destOrd="0" presId="urn:microsoft.com/office/officeart/2005/8/layout/orgChart1"/>
    <dgm:cxn modelId="{4D0D9EA5-B232-43A7-9291-175873B66E3B}" type="presParOf" srcId="{18B24906-2C95-4222-8183-9280B3B724F3}" destId="{92CEC829-5CC0-49B1-9D56-BDA84433659A}" srcOrd="1" destOrd="0" presId="urn:microsoft.com/office/officeart/2005/8/layout/orgChart1"/>
    <dgm:cxn modelId="{DFB583CE-5320-4ADE-B0CD-FE945BAB3FB8}" type="presParOf" srcId="{4D8C84EB-5FC2-4DEE-92EC-D342CC622B5B}" destId="{5EBFDBD9-5C15-41C6-9FD0-B0BAF7A27BCA}" srcOrd="1" destOrd="0" presId="urn:microsoft.com/office/officeart/2005/8/layout/orgChart1"/>
    <dgm:cxn modelId="{249A2B23-FFF1-4546-8D6E-B631CBC00614}" type="presParOf" srcId="{4D8C84EB-5FC2-4DEE-92EC-D342CC622B5B}" destId="{B7A21163-8CEE-4901-8775-458321427AF3}" srcOrd="2" destOrd="0" presId="urn:microsoft.com/office/officeart/2005/8/layout/orgChart1"/>
    <dgm:cxn modelId="{47B625DE-1D95-4BFF-B4AD-13910252FCE3}" type="presParOf" srcId="{A3B47E23-84BF-441D-AADC-C7C8CEBA15DF}" destId="{01005A97-D572-4FEA-B92C-4C0CFDAE4F33}" srcOrd="2" destOrd="0" presId="urn:microsoft.com/office/officeart/2005/8/layout/orgChart1"/>
    <dgm:cxn modelId="{44878A56-B257-4007-BE20-BC33D2AFCA3F}" type="presParOf" srcId="{FB951A54-341B-4A29-B3A3-6968E0418618}" destId="{9296A638-D4D8-4ED0-8808-0489366338E3}" srcOrd="6" destOrd="0" presId="urn:microsoft.com/office/officeart/2005/8/layout/orgChart1"/>
    <dgm:cxn modelId="{7109B51A-4700-4A24-A937-4C57BDFDD782}" type="presParOf" srcId="{FB951A54-341B-4A29-B3A3-6968E0418618}" destId="{B284BAF6-4052-486C-AA92-C81E3046B290}" srcOrd="7" destOrd="0" presId="urn:microsoft.com/office/officeart/2005/8/layout/orgChart1"/>
    <dgm:cxn modelId="{EA389418-A61B-4074-94E3-0ED01227F2AF}" type="presParOf" srcId="{B284BAF6-4052-486C-AA92-C81E3046B290}" destId="{CB05EEF1-27BF-482B-8851-EC7FF4DC4BE3}" srcOrd="0" destOrd="0" presId="urn:microsoft.com/office/officeart/2005/8/layout/orgChart1"/>
    <dgm:cxn modelId="{DFBD44F7-66D6-4FA3-8059-D12B998F7240}" type="presParOf" srcId="{CB05EEF1-27BF-482B-8851-EC7FF4DC4BE3}" destId="{37E29D4B-8BB4-4A81-9282-82CE5CD6C691}" srcOrd="0" destOrd="0" presId="urn:microsoft.com/office/officeart/2005/8/layout/orgChart1"/>
    <dgm:cxn modelId="{415E5F20-B2E6-4F52-901B-F185E81557C3}" type="presParOf" srcId="{CB05EEF1-27BF-482B-8851-EC7FF4DC4BE3}" destId="{82F044D3-CC7C-4E12-8A34-D26F925A708E}" srcOrd="1" destOrd="0" presId="urn:microsoft.com/office/officeart/2005/8/layout/orgChart1"/>
    <dgm:cxn modelId="{6508ACCF-A37B-4CD2-8D6A-B89FDBA99E74}" type="presParOf" srcId="{B284BAF6-4052-486C-AA92-C81E3046B290}" destId="{E22D89A9-D583-46E6-94EE-AB592DA84E0A}" srcOrd="1" destOrd="0" presId="urn:microsoft.com/office/officeart/2005/8/layout/orgChart1"/>
    <dgm:cxn modelId="{90259C62-95A5-4AB2-A69F-AFD0E7141CC0}" type="presParOf" srcId="{E22D89A9-D583-46E6-94EE-AB592DA84E0A}" destId="{5510F640-7370-4125-8EE6-5258C56CA672}" srcOrd="0" destOrd="0" presId="urn:microsoft.com/office/officeart/2005/8/layout/orgChart1"/>
    <dgm:cxn modelId="{96F8F81C-10D6-4258-BAFB-428D29C34CBA}" type="presParOf" srcId="{E22D89A9-D583-46E6-94EE-AB592DA84E0A}" destId="{3D5FFAD6-4059-4630-9349-6E5BF4ACB1FA}" srcOrd="1" destOrd="0" presId="urn:microsoft.com/office/officeart/2005/8/layout/orgChart1"/>
    <dgm:cxn modelId="{1520265A-E769-42E5-8FC5-ED99169B3443}" type="presParOf" srcId="{3D5FFAD6-4059-4630-9349-6E5BF4ACB1FA}" destId="{75ADA621-45E2-455B-B532-68508F2FB683}" srcOrd="0" destOrd="0" presId="urn:microsoft.com/office/officeart/2005/8/layout/orgChart1"/>
    <dgm:cxn modelId="{719F956D-809D-4DED-A5FC-D0B45E0099FB}" type="presParOf" srcId="{75ADA621-45E2-455B-B532-68508F2FB683}" destId="{875AD3AD-C5C3-4967-AF23-12FBD358129E}" srcOrd="0" destOrd="0" presId="urn:microsoft.com/office/officeart/2005/8/layout/orgChart1"/>
    <dgm:cxn modelId="{3A4044D8-9B9B-4179-BA03-BED61A3FB5ED}" type="presParOf" srcId="{75ADA621-45E2-455B-B532-68508F2FB683}" destId="{2C68B14A-FFFD-4B2F-A557-54EA8864817B}" srcOrd="1" destOrd="0" presId="urn:microsoft.com/office/officeart/2005/8/layout/orgChart1"/>
    <dgm:cxn modelId="{AEC884D6-13EC-4FAF-BA8D-E67EEC7BE22B}" type="presParOf" srcId="{3D5FFAD6-4059-4630-9349-6E5BF4ACB1FA}" destId="{EBF76056-27C5-43F7-9198-9D135CC877D7}" srcOrd="1" destOrd="0" presId="urn:microsoft.com/office/officeart/2005/8/layout/orgChart1"/>
    <dgm:cxn modelId="{27B32A4B-48C2-4D99-83C5-5D38F75C5711}" type="presParOf" srcId="{3D5FFAD6-4059-4630-9349-6E5BF4ACB1FA}" destId="{F1129CF2-BB27-47CB-9C9F-16F09F106CBB}" srcOrd="2" destOrd="0" presId="urn:microsoft.com/office/officeart/2005/8/layout/orgChart1"/>
    <dgm:cxn modelId="{2967D0C9-4049-450B-863E-F83B4F3F5E96}" type="presParOf" srcId="{B284BAF6-4052-486C-AA92-C81E3046B290}" destId="{38CD62A3-ADE1-49EB-8BC6-23E77F3138AD}" srcOrd="2" destOrd="0" presId="urn:microsoft.com/office/officeart/2005/8/layout/orgChart1"/>
    <dgm:cxn modelId="{3B4A8527-8AA2-4959-B7F6-05E78DE3F189}" type="presParOf" srcId="{9E3E7B11-23FE-4446-867E-2FE82073993F}" destId="{1490839F-9A76-4847-82B4-40E0375B5643}" srcOrd="2" destOrd="0" presId="urn:microsoft.com/office/officeart/2005/8/layout/orgChart1"/>
    <dgm:cxn modelId="{8BCF6B3F-6750-4725-B680-03DC4FC6690E}" type="presParOf" srcId="{F9B29E20-4DD4-4490-8EA6-75868A64DC79}" destId="{39D3278E-F19B-45AD-B14F-DCF33A8712A3}" srcOrd="2" destOrd="0" presId="urn:microsoft.com/office/officeart/2005/8/layout/orgChart1"/>
    <dgm:cxn modelId="{9E186C61-5197-4060-AA80-F2B547B4D54A}" type="presParOf" srcId="{F9B29E20-4DD4-4490-8EA6-75868A64DC79}" destId="{515D872B-6532-411E-980F-841BE5B724BB}" srcOrd="3" destOrd="0" presId="urn:microsoft.com/office/officeart/2005/8/layout/orgChart1"/>
    <dgm:cxn modelId="{BFD703E4-6BC6-49BA-BE37-728D3E0A9C3A}" type="presParOf" srcId="{515D872B-6532-411E-980F-841BE5B724BB}" destId="{D484FDFD-662C-4758-A99A-099E410D671C}" srcOrd="0" destOrd="0" presId="urn:microsoft.com/office/officeart/2005/8/layout/orgChart1"/>
    <dgm:cxn modelId="{B7692A0F-B124-479F-8C06-47E90E09066D}" type="presParOf" srcId="{D484FDFD-662C-4758-A99A-099E410D671C}" destId="{5189109F-4E57-4545-BE13-F07694EF5A31}" srcOrd="0" destOrd="0" presId="urn:microsoft.com/office/officeart/2005/8/layout/orgChart1"/>
    <dgm:cxn modelId="{2E46A009-BB99-4037-A299-7EB4CB20E957}" type="presParOf" srcId="{D484FDFD-662C-4758-A99A-099E410D671C}" destId="{DA974207-7276-4742-B780-6A714E71A190}" srcOrd="1" destOrd="0" presId="urn:microsoft.com/office/officeart/2005/8/layout/orgChart1"/>
    <dgm:cxn modelId="{16077AC5-DACD-4BCF-8E16-3463164B019D}" type="presParOf" srcId="{515D872B-6532-411E-980F-841BE5B724BB}" destId="{B65EE3FA-2EC6-4633-AB3F-B3E77D373684}" srcOrd="1" destOrd="0" presId="urn:microsoft.com/office/officeart/2005/8/layout/orgChart1"/>
    <dgm:cxn modelId="{402EBC78-C9E2-459C-8100-E15EB5C3ED8C}" type="presParOf" srcId="{B65EE3FA-2EC6-4633-AB3F-B3E77D373684}" destId="{6809D263-A611-4CFE-873B-8F36649690F9}" srcOrd="0" destOrd="0" presId="urn:microsoft.com/office/officeart/2005/8/layout/orgChart1"/>
    <dgm:cxn modelId="{848A84F4-719F-49AB-88AD-B302D2333AE7}" type="presParOf" srcId="{B65EE3FA-2EC6-4633-AB3F-B3E77D373684}" destId="{7B483386-003D-4A10-B007-79576C1D11EA}" srcOrd="1" destOrd="0" presId="urn:microsoft.com/office/officeart/2005/8/layout/orgChart1"/>
    <dgm:cxn modelId="{1E7E79E6-0902-469B-9E25-2D3D15AB727E}" type="presParOf" srcId="{7B483386-003D-4A10-B007-79576C1D11EA}" destId="{8ED27614-CBBE-4CF0-8D74-DA651297CFDD}" srcOrd="0" destOrd="0" presId="urn:microsoft.com/office/officeart/2005/8/layout/orgChart1"/>
    <dgm:cxn modelId="{4BE71F22-DA71-4D23-B36F-77FD39675074}" type="presParOf" srcId="{8ED27614-CBBE-4CF0-8D74-DA651297CFDD}" destId="{E3922C22-DD01-46B4-B87D-EFA8C89DCA5D}" srcOrd="0" destOrd="0" presId="urn:microsoft.com/office/officeart/2005/8/layout/orgChart1"/>
    <dgm:cxn modelId="{E181EDF5-F0A1-4602-AA31-FA5E8B712DA4}" type="presParOf" srcId="{8ED27614-CBBE-4CF0-8D74-DA651297CFDD}" destId="{B48A38AF-BB2F-4411-A1DA-772A959C7EAC}" srcOrd="1" destOrd="0" presId="urn:microsoft.com/office/officeart/2005/8/layout/orgChart1"/>
    <dgm:cxn modelId="{039B7C85-53ED-4CBC-AD80-69255B3305E6}" type="presParOf" srcId="{7B483386-003D-4A10-B007-79576C1D11EA}" destId="{4EBC7BF0-1868-45F4-9E00-9D9F551CA8E5}" srcOrd="1" destOrd="0" presId="urn:microsoft.com/office/officeart/2005/8/layout/orgChart1"/>
    <dgm:cxn modelId="{1E9DB6C2-109F-418F-88C9-B522689D4045}" type="presParOf" srcId="{4EBC7BF0-1868-45F4-9E00-9D9F551CA8E5}" destId="{78D2368C-C935-4655-B7CC-EA2FB634D115}" srcOrd="0" destOrd="0" presId="urn:microsoft.com/office/officeart/2005/8/layout/orgChart1"/>
    <dgm:cxn modelId="{2EB5E471-CF72-469E-9926-D281138C561A}" type="presParOf" srcId="{4EBC7BF0-1868-45F4-9E00-9D9F551CA8E5}" destId="{52AF616E-EA44-43B7-A844-D58F3322A5FF}" srcOrd="1" destOrd="0" presId="urn:microsoft.com/office/officeart/2005/8/layout/orgChart1"/>
    <dgm:cxn modelId="{8681A509-4AD8-4F5F-B4DD-DE150E7F25C8}" type="presParOf" srcId="{52AF616E-EA44-43B7-A844-D58F3322A5FF}" destId="{7ABA68A2-F421-40F3-A793-AAAB4E3DD85F}" srcOrd="0" destOrd="0" presId="urn:microsoft.com/office/officeart/2005/8/layout/orgChart1"/>
    <dgm:cxn modelId="{5A8C275B-11CD-4953-B49F-784F8B3F42E6}" type="presParOf" srcId="{7ABA68A2-F421-40F3-A793-AAAB4E3DD85F}" destId="{B8AF9511-823C-497C-8603-D10CD5116E02}" srcOrd="0" destOrd="0" presId="urn:microsoft.com/office/officeart/2005/8/layout/orgChart1"/>
    <dgm:cxn modelId="{21255DD8-09C5-47AC-B043-D1BF52900673}" type="presParOf" srcId="{7ABA68A2-F421-40F3-A793-AAAB4E3DD85F}" destId="{B92EE3E9-D807-40F8-BF81-C5C896FB7230}" srcOrd="1" destOrd="0" presId="urn:microsoft.com/office/officeart/2005/8/layout/orgChart1"/>
    <dgm:cxn modelId="{14B3DD4C-E596-4FC3-82FA-2346BA70FE59}" type="presParOf" srcId="{52AF616E-EA44-43B7-A844-D58F3322A5FF}" destId="{D2713128-EA04-4099-A417-ECD1034FC941}" srcOrd="1" destOrd="0" presId="urn:microsoft.com/office/officeart/2005/8/layout/orgChart1"/>
    <dgm:cxn modelId="{3EFBF10F-7442-46E3-8895-1DF5B1466B18}" type="presParOf" srcId="{52AF616E-EA44-43B7-A844-D58F3322A5FF}" destId="{2E8A4481-3981-41C1-9288-CC40A52B4D7F}" srcOrd="2" destOrd="0" presId="urn:microsoft.com/office/officeart/2005/8/layout/orgChart1"/>
    <dgm:cxn modelId="{02EBCC77-EF71-47E5-8ACA-EF1C280654F2}" type="presParOf" srcId="{7B483386-003D-4A10-B007-79576C1D11EA}" destId="{22123B2F-7803-4612-8D4A-03C2FD9E614C}" srcOrd="2" destOrd="0" presId="urn:microsoft.com/office/officeart/2005/8/layout/orgChart1"/>
    <dgm:cxn modelId="{9B8BF25A-6B06-45D7-A440-176ACEA31B4A}" type="presParOf" srcId="{B65EE3FA-2EC6-4633-AB3F-B3E77D373684}" destId="{6DAD2F1A-F43A-4E03-A53B-A287AC4D3583}" srcOrd="2" destOrd="0" presId="urn:microsoft.com/office/officeart/2005/8/layout/orgChart1"/>
    <dgm:cxn modelId="{3032DB96-9A00-47EE-9876-F0C8EBF45190}" type="presParOf" srcId="{B65EE3FA-2EC6-4633-AB3F-B3E77D373684}" destId="{F7A18BD2-28AC-467F-9FA3-C0884B2FDDD2}" srcOrd="3" destOrd="0" presId="urn:microsoft.com/office/officeart/2005/8/layout/orgChart1"/>
    <dgm:cxn modelId="{02EDD119-60B8-4EEE-AF68-56D7AC7F6DCD}" type="presParOf" srcId="{F7A18BD2-28AC-467F-9FA3-C0884B2FDDD2}" destId="{AA6AD1D8-4299-4FC0-86C6-FEAE2206F3F3}" srcOrd="0" destOrd="0" presId="urn:microsoft.com/office/officeart/2005/8/layout/orgChart1"/>
    <dgm:cxn modelId="{93824BF5-62ED-4C03-A50F-1439FF837D78}" type="presParOf" srcId="{AA6AD1D8-4299-4FC0-86C6-FEAE2206F3F3}" destId="{93F18616-342B-4B5C-9CC0-C541BC673641}" srcOrd="0" destOrd="0" presId="urn:microsoft.com/office/officeart/2005/8/layout/orgChart1"/>
    <dgm:cxn modelId="{FED7DAD8-1762-4C2A-8289-5F9C15AC1635}" type="presParOf" srcId="{AA6AD1D8-4299-4FC0-86C6-FEAE2206F3F3}" destId="{CF53E6C6-206B-4FD7-B5B7-107A0342E7C9}" srcOrd="1" destOrd="0" presId="urn:microsoft.com/office/officeart/2005/8/layout/orgChart1"/>
    <dgm:cxn modelId="{7CEDB9CB-FBB4-4CFA-A542-C6738E2C3052}" type="presParOf" srcId="{F7A18BD2-28AC-467F-9FA3-C0884B2FDDD2}" destId="{D7A29AF5-C011-4E87-B9C3-D070FC7B4FE4}" srcOrd="1" destOrd="0" presId="urn:microsoft.com/office/officeart/2005/8/layout/orgChart1"/>
    <dgm:cxn modelId="{3CD2CAEA-0C0E-4F9C-8018-1A02CCC6BBA2}" type="presParOf" srcId="{D7A29AF5-C011-4E87-B9C3-D070FC7B4FE4}" destId="{4AD38F56-704B-47B1-AACF-DAD0288D06BD}" srcOrd="0" destOrd="0" presId="urn:microsoft.com/office/officeart/2005/8/layout/orgChart1"/>
    <dgm:cxn modelId="{6ACE2ACE-739D-4E1E-84FB-966F8006EBAC}" type="presParOf" srcId="{D7A29AF5-C011-4E87-B9C3-D070FC7B4FE4}" destId="{9270B5E0-20D7-4BE7-B7A3-78FA80393B1D}" srcOrd="1" destOrd="0" presId="urn:microsoft.com/office/officeart/2005/8/layout/orgChart1"/>
    <dgm:cxn modelId="{917B9B9A-5797-4422-A752-927FCDA47600}" type="presParOf" srcId="{9270B5E0-20D7-4BE7-B7A3-78FA80393B1D}" destId="{A641D1DC-0607-43A8-82FB-EC156D81CD2E}" srcOrd="0" destOrd="0" presId="urn:microsoft.com/office/officeart/2005/8/layout/orgChart1"/>
    <dgm:cxn modelId="{422082DA-3939-4CED-A9D3-8ECABB26AA06}" type="presParOf" srcId="{A641D1DC-0607-43A8-82FB-EC156D81CD2E}" destId="{1BCFEE4C-ED5D-457F-AB10-6B7FD012DB96}" srcOrd="0" destOrd="0" presId="urn:microsoft.com/office/officeart/2005/8/layout/orgChart1"/>
    <dgm:cxn modelId="{F85AA3F6-6A87-458F-BF52-821D57B4E564}" type="presParOf" srcId="{A641D1DC-0607-43A8-82FB-EC156D81CD2E}" destId="{2E0E30CB-9755-4E3B-B6C6-B1DEB526B88B}" srcOrd="1" destOrd="0" presId="urn:microsoft.com/office/officeart/2005/8/layout/orgChart1"/>
    <dgm:cxn modelId="{69D25F5C-94EC-49C8-A99E-A0DDD70BB572}" type="presParOf" srcId="{9270B5E0-20D7-4BE7-B7A3-78FA80393B1D}" destId="{45FC14CD-5396-4B0E-A86C-6C33F307B89E}" srcOrd="1" destOrd="0" presId="urn:microsoft.com/office/officeart/2005/8/layout/orgChart1"/>
    <dgm:cxn modelId="{6B49000E-2504-433B-95FA-67F4FE692BB1}" type="presParOf" srcId="{9270B5E0-20D7-4BE7-B7A3-78FA80393B1D}" destId="{013AF006-CA5E-430A-BE70-FC1B8F04BB0F}" srcOrd="2" destOrd="0" presId="urn:microsoft.com/office/officeart/2005/8/layout/orgChart1"/>
    <dgm:cxn modelId="{EF1A9950-6676-4B25-A83C-316A2C6647C5}" type="presParOf" srcId="{F7A18BD2-28AC-467F-9FA3-C0884B2FDDD2}" destId="{C6EF0E69-2794-47AB-8083-C6E609E1A7E9}" srcOrd="2" destOrd="0" presId="urn:microsoft.com/office/officeart/2005/8/layout/orgChart1"/>
    <dgm:cxn modelId="{DC9B9784-E6C3-4E28-BE86-A5077E6F06DE}" type="presParOf" srcId="{B65EE3FA-2EC6-4633-AB3F-B3E77D373684}" destId="{206B6697-75D2-4437-A190-5240EF54D979}" srcOrd="4" destOrd="0" presId="urn:microsoft.com/office/officeart/2005/8/layout/orgChart1"/>
    <dgm:cxn modelId="{FF0C909B-B40B-48E4-BC95-70979D0DA0C8}" type="presParOf" srcId="{B65EE3FA-2EC6-4633-AB3F-B3E77D373684}" destId="{CFAB3482-43E7-40C4-B0FC-A972E1522496}" srcOrd="5" destOrd="0" presId="urn:microsoft.com/office/officeart/2005/8/layout/orgChart1"/>
    <dgm:cxn modelId="{C4BAF421-DBE1-48AB-84FD-E8BA4A92DD17}" type="presParOf" srcId="{CFAB3482-43E7-40C4-B0FC-A972E1522496}" destId="{6C3CB345-62A5-44D7-8E47-9884504C9FFD}" srcOrd="0" destOrd="0" presId="urn:microsoft.com/office/officeart/2005/8/layout/orgChart1"/>
    <dgm:cxn modelId="{F3A65273-D4E8-4582-BB40-4F2298E1B726}" type="presParOf" srcId="{6C3CB345-62A5-44D7-8E47-9884504C9FFD}" destId="{9295F745-DE40-4420-A4D1-7B8450B1B924}" srcOrd="0" destOrd="0" presId="urn:microsoft.com/office/officeart/2005/8/layout/orgChart1"/>
    <dgm:cxn modelId="{AA750F03-3DDD-4A96-AF9A-31FCFEACB5C6}" type="presParOf" srcId="{6C3CB345-62A5-44D7-8E47-9884504C9FFD}" destId="{E61EB51B-6033-403F-BA2B-C1F302C2F93C}" srcOrd="1" destOrd="0" presId="urn:microsoft.com/office/officeart/2005/8/layout/orgChart1"/>
    <dgm:cxn modelId="{0530A692-1243-4C50-A1B9-4C830B01C22F}" type="presParOf" srcId="{CFAB3482-43E7-40C4-B0FC-A972E1522496}" destId="{DB92573A-60D5-492A-8A2C-01BD49609119}" srcOrd="1" destOrd="0" presId="urn:microsoft.com/office/officeart/2005/8/layout/orgChart1"/>
    <dgm:cxn modelId="{D3D6C9F4-DCEC-417A-B8E9-6BE1CAA38BDB}" type="presParOf" srcId="{DB92573A-60D5-492A-8A2C-01BD49609119}" destId="{139D0C38-D44E-48CB-864D-A5B458809838}" srcOrd="0" destOrd="0" presId="urn:microsoft.com/office/officeart/2005/8/layout/orgChart1"/>
    <dgm:cxn modelId="{1B05FBC7-A5B4-4680-BA66-36C5F0BB666E}" type="presParOf" srcId="{DB92573A-60D5-492A-8A2C-01BD49609119}" destId="{7884ACE4-9493-44D7-8CAB-B9191993C8F1}" srcOrd="1" destOrd="0" presId="urn:microsoft.com/office/officeart/2005/8/layout/orgChart1"/>
    <dgm:cxn modelId="{F00E2CE0-8AA8-4FAF-B694-D7EDA0E44849}" type="presParOf" srcId="{7884ACE4-9493-44D7-8CAB-B9191993C8F1}" destId="{407EC808-8703-45CC-AE2A-60B5F723F999}" srcOrd="0" destOrd="0" presId="urn:microsoft.com/office/officeart/2005/8/layout/orgChart1"/>
    <dgm:cxn modelId="{95FB2508-C595-48D9-A44D-3776A8760327}" type="presParOf" srcId="{407EC808-8703-45CC-AE2A-60B5F723F999}" destId="{3C8E9E1C-2899-4212-B9AA-5537CCBCECA7}" srcOrd="0" destOrd="0" presId="urn:microsoft.com/office/officeart/2005/8/layout/orgChart1"/>
    <dgm:cxn modelId="{ECD3FFB8-E99A-4A49-A2DB-85D7AE83D35D}" type="presParOf" srcId="{407EC808-8703-45CC-AE2A-60B5F723F999}" destId="{6DD6F091-AD14-426E-802B-6F962C5938A6}" srcOrd="1" destOrd="0" presId="urn:microsoft.com/office/officeart/2005/8/layout/orgChart1"/>
    <dgm:cxn modelId="{98166BBD-1D3A-41E6-B168-4365EF4FE573}" type="presParOf" srcId="{7884ACE4-9493-44D7-8CAB-B9191993C8F1}" destId="{9D6D4001-884F-4ECB-927D-838296C54862}" srcOrd="1" destOrd="0" presId="urn:microsoft.com/office/officeart/2005/8/layout/orgChart1"/>
    <dgm:cxn modelId="{C3B3B87E-5D81-4024-90C0-DA7697BC3D7D}" type="presParOf" srcId="{7884ACE4-9493-44D7-8CAB-B9191993C8F1}" destId="{E8577E75-1DE8-4728-93BC-B13E60B5609C}" srcOrd="2" destOrd="0" presId="urn:microsoft.com/office/officeart/2005/8/layout/orgChart1"/>
    <dgm:cxn modelId="{9EBD9394-84B6-41B0-BA40-EC381248BBB8}" type="presParOf" srcId="{CFAB3482-43E7-40C4-B0FC-A972E1522496}" destId="{F230224C-9996-4F8C-A6CE-DA869A5FD55D}" srcOrd="2" destOrd="0" presId="urn:microsoft.com/office/officeart/2005/8/layout/orgChart1"/>
    <dgm:cxn modelId="{40C9F9E1-DBB5-4BD8-B78E-3076F13663B2}" type="presParOf" srcId="{515D872B-6532-411E-980F-841BE5B724BB}" destId="{EB8CA9DA-B6D3-4E0D-9CFF-39000E6716A3}" srcOrd="2" destOrd="0" presId="urn:microsoft.com/office/officeart/2005/8/layout/orgChart1"/>
    <dgm:cxn modelId="{D9CA06F9-F3DD-4C74-A9EE-D56B69A4BD6B}" type="presParOf" srcId="{F9B29E20-4DD4-4490-8EA6-75868A64DC79}" destId="{CCB2414D-BB08-4A20-A702-0EF8669C1F4D}" srcOrd="4" destOrd="0" presId="urn:microsoft.com/office/officeart/2005/8/layout/orgChart1"/>
    <dgm:cxn modelId="{B6F82252-83F4-473C-ADDA-44675A998D6D}" type="presParOf" srcId="{F9B29E20-4DD4-4490-8EA6-75868A64DC79}" destId="{E64E0DC9-C043-4A5D-BA00-2EB3FAC6016D}" srcOrd="5" destOrd="0" presId="urn:microsoft.com/office/officeart/2005/8/layout/orgChart1"/>
    <dgm:cxn modelId="{93CBF1C4-61D8-48FF-B55A-ACD99A480DE6}" type="presParOf" srcId="{E64E0DC9-C043-4A5D-BA00-2EB3FAC6016D}" destId="{1EB99EEA-1ACD-4F3B-BBF8-AFC8B07FC344}" srcOrd="0" destOrd="0" presId="urn:microsoft.com/office/officeart/2005/8/layout/orgChart1"/>
    <dgm:cxn modelId="{C16E6255-4F01-48C8-9463-42D37C1B4B01}" type="presParOf" srcId="{1EB99EEA-1ACD-4F3B-BBF8-AFC8B07FC344}" destId="{9242AD23-2836-4688-B149-44ACC70F498C}" srcOrd="0" destOrd="0" presId="urn:microsoft.com/office/officeart/2005/8/layout/orgChart1"/>
    <dgm:cxn modelId="{9D07BC9C-576B-4374-BB74-7DE4ACF9A912}" type="presParOf" srcId="{1EB99EEA-1ACD-4F3B-BBF8-AFC8B07FC344}" destId="{2920A775-CF0F-4B8E-9E1F-234D100F8DB1}" srcOrd="1" destOrd="0" presId="urn:microsoft.com/office/officeart/2005/8/layout/orgChart1"/>
    <dgm:cxn modelId="{C43CFABA-F3B8-417D-A46E-110B09656131}" type="presParOf" srcId="{E64E0DC9-C043-4A5D-BA00-2EB3FAC6016D}" destId="{CCC41BF2-966B-421D-8513-DCA125FE31A1}" srcOrd="1" destOrd="0" presId="urn:microsoft.com/office/officeart/2005/8/layout/orgChart1"/>
    <dgm:cxn modelId="{58BDF7D2-6E0E-4380-BDFB-4C44D20A3D13}" type="presParOf" srcId="{CCC41BF2-966B-421D-8513-DCA125FE31A1}" destId="{DE8E3D7C-3D19-4AE7-9723-8BF77060B308}" srcOrd="0" destOrd="0" presId="urn:microsoft.com/office/officeart/2005/8/layout/orgChart1"/>
    <dgm:cxn modelId="{C0D08F14-A108-456D-9E9A-82BA4151C34F}" type="presParOf" srcId="{CCC41BF2-966B-421D-8513-DCA125FE31A1}" destId="{3474E9BA-C203-49FD-AA74-C7CDD051B22B}" srcOrd="1" destOrd="0" presId="urn:microsoft.com/office/officeart/2005/8/layout/orgChart1"/>
    <dgm:cxn modelId="{98FC74B2-F47B-4153-A074-7620E1B2ACC9}" type="presParOf" srcId="{3474E9BA-C203-49FD-AA74-C7CDD051B22B}" destId="{5FAE2DA2-38C7-4F66-8870-4CEC1839E5AC}" srcOrd="0" destOrd="0" presId="urn:microsoft.com/office/officeart/2005/8/layout/orgChart1"/>
    <dgm:cxn modelId="{DD689947-BF09-44C0-9B89-6715FAC57145}" type="presParOf" srcId="{5FAE2DA2-38C7-4F66-8870-4CEC1839E5AC}" destId="{8FA07B9E-9605-4412-851E-F9D197FDE4D0}" srcOrd="0" destOrd="0" presId="urn:microsoft.com/office/officeart/2005/8/layout/orgChart1"/>
    <dgm:cxn modelId="{9884012A-3AEE-42FF-A835-61D1980C836C}" type="presParOf" srcId="{5FAE2DA2-38C7-4F66-8870-4CEC1839E5AC}" destId="{6ABD71DF-D33B-40F4-83F8-0DAF18D51E8B}" srcOrd="1" destOrd="0" presId="urn:microsoft.com/office/officeart/2005/8/layout/orgChart1"/>
    <dgm:cxn modelId="{1EC82F8C-D713-4635-80D0-D1568166FF78}" type="presParOf" srcId="{3474E9BA-C203-49FD-AA74-C7CDD051B22B}" destId="{8BBDBBB1-DD7F-4E5A-A3EF-2001AC3A8E35}" srcOrd="1" destOrd="0" presId="urn:microsoft.com/office/officeart/2005/8/layout/orgChart1"/>
    <dgm:cxn modelId="{7DD687D5-017E-4027-B8FF-72A5B4A6743C}" type="presParOf" srcId="{3474E9BA-C203-49FD-AA74-C7CDD051B22B}" destId="{9F70A0DE-A5AF-4BB7-80C0-DAE23CD06575}" srcOrd="2" destOrd="0" presId="urn:microsoft.com/office/officeart/2005/8/layout/orgChart1"/>
    <dgm:cxn modelId="{285845FF-977B-434E-AA60-5878C5F488AB}" type="presParOf" srcId="{CCC41BF2-966B-421D-8513-DCA125FE31A1}" destId="{46AF51F5-48DC-4CB7-9DBE-158DF512BA79}" srcOrd="2" destOrd="0" presId="urn:microsoft.com/office/officeart/2005/8/layout/orgChart1"/>
    <dgm:cxn modelId="{C88D4355-82B7-4759-83B6-3A5A3E5B2294}" type="presParOf" srcId="{CCC41BF2-966B-421D-8513-DCA125FE31A1}" destId="{93202302-0B56-45E6-B51E-8F1B056F7B45}" srcOrd="3" destOrd="0" presId="urn:microsoft.com/office/officeart/2005/8/layout/orgChart1"/>
    <dgm:cxn modelId="{E8F7A08F-7E01-44CF-829B-38989F894330}" type="presParOf" srcId="{93202302-0B56-45E6-B51E-8F1B056F7B45}" destId="{03236674-3B14-4C99-860A-029065326D98}" srcOrd="0" destOrd="0" presId="urn:microsoft.com/office/officeart/2005/8/layout/orgChart1"/>
    <dgm:cxn modelId="{982CC815-0157-45E2-BA98-C3670EFF6AAD}" type="presParOf" srcId="{03236674-3B14-4C99-860A-029065326D98}" destId="{6FF470FC-4EA6-4760-AF44-6C0C935CFDF4}" srcOrd="0" destOrd="0" presId="urn:microsoft.com/office/officeart/2005/8/layout/orgChart1"/>
    <dgm:cxn modelId="{63C6B26C-2305-477D-A8BA-33DD8EF7BD6A}" type="presParOf" srcId="{03236674-3B14-4C99-860A-029065326D98}" destId="{E016E2A2-19DF-4E26-B32E-314D46B89039}" srcOrd="1" destOrd="0" presId="urn:microsoft.com/office/officeart/2005/8/layout/orgChart1"/>
    <dgm:cxn modelId="{69F6A6BF-F3FD-44D5-89FB-783CF2488B27}" type="presParOf" srcId="{93202302-0B56-45E6-B51E-8F1B056F7B45}" destId="{162A856D-B6FC-4D58-9649-22880422D4C4}" srcOrd="1" destOrd="0" presId="urn:microsoft.com/office/officeart/2005/8/layout/orgChart1"/>
    <dgm:cxn modelId="{62916E3A-BECC-46BF-86C8-DD3663FD49EA}" type="presParOf" srcId="{93202302-0B56-45E6-B51E-8F1B056F7B45}" destId="{C435BE5C-FFD0-422F-A88B-D150C4336213}" srcOrd="2" destOrd="0" presId="urn:microsoft.com/office/officeart/2005/8/layout/orgChart1"/>
    <dgm:cxn modelId="{2BDCA7BD-FD5C-4D09-8A0E-34EBA1AA8EB0}" type="presParOf" srcId="{CCC41BF2-966B-421D-8513-DCA125FE31A1}" destId="{462E75CC-956A-4C3A-98CD-136BE1A419A3}" srcOrd="4" destOrd="0" presId="urn:microsoft.com/office/officeart/2005/8/layout/orgChart1"/>
    <dgm:cxn modelId="{F391FEBE-764A-4139-AA6B-363AACDB31AB}" type="presParOf" srcId="{CCC41BF2-966B-421D-8513-DCA125FE31A1}" destId="{CEFF21C3-6B4E-4923-80EC-4FAFCA357E39}" srcOrd="5" destOrd="0" presId="urn:microsoft.com/office/officeart/2005/8/layout/orgChart1"/>
    <dgm:cxn modelId="{E7259120-9F67-4048-B3C7-3CCF9ECF60A5}" type="presParOf" srcId="{CEFF21C3-6B4E-4923-80EC-4FAFCA357E39}" destId="{E129916B-5DBB-403A-9BF4-9E475CE9D52B}" srcOrd="0" destOrd="0" presId="urn:microsoft.com/office/officeart/2005/8/layout/orgChart1"/>
    <dgm:cxn modelId="{1E0E4E68-41E5-47EC-A2AE-E391F7297222}" type="presParOf" srcId="{E129916B-5DBB-403A-9BF4-9E475CE9D52B}" destId="{EC8E0AAE-0779-4874-BCAB-70C94B49431C}" srcOrd="0" destOrd="0" presId="urn:microsoft.com/office/officeart/2005/8/layout/orgChart1"/>
    <dgm:cxn modelId="{64F96E2C-C074-4017-8C43-46DD0E133B4C}" type="presParOf" srcId="{E129916B-5DBB-403A-9BF4-9E475CE9D52B}" destId="{49EC6767-93F4-48E3-889A-975C287C7A31}" srcOrd="1" destOrd="0" presId="urn:microsoft.com/office/officeart/2005/8/layout/orgChart1"/>
    <dgm:cxn modelId="{E3F61474-B807-4CEA-81D3-C69D133F2523}" type="presParOf" srcId="{CEFF21C3-6B4E-4923-80EC-4FAFCA357E39}" destId="{9801DC0F-68CE-40E1-B897-C80D60F7BF04}" srcOrd="1" destOrd="0" presId="urn:microsoft.com/office/officeart/2005/8/layout/orgChart1"/>
    <dgm:cxn modelId="{B876A0BC-3813-44AF-9664-2CB93C7D7649}" type="presParOf" srcId="{CEFF21C3-6B4E-4923-80EC-4FAFCA357E39}" destId="{DB7F8F95-C76E-4FA5-91BB-59D12FDA8355}" srcOrd="2" destOrd="0" presId="urn:microsoft.com/office/officeart/2005/8/layout/orgChart1"/>
    <dgm:cxn modelId="{B9AC5E52-16F1-4092-9761-5F66D7EEAD63}" type="presParOf" srcId="{CCC41BF2-966B-421D-8513-DCA125FE31A1}" destId="{3A5B3408-AB98-4156-89E0-30E3630A8CE4}" srcOrd="6" destOrd="0" presId="urn:microsoft.com/office/officeart/2005/8/layout/orgChart1"/>
    <dgm:cxn modelId="{686BC97E-E8AA-44CC-802A-C07303759BA1}" type="presParOf" srcId="{CCC41BF2-966B-421D-8513-DCA125FE31A1}" destId="{0E403086-543D-4313-96DB-D25E60F7F217}" srcOrd="7" destOrd="0" presId="urn:microsoft.com/office/officeart/2005/8/layout/orgChart1"/>
    <dgm:cxn modelId="{DA19967F-22E8-4EC1-9946-6FC98696D088}" type="presParOf" srcId="{0E403086-543D-4313-96DB-D25E60F7F217}" destId="{ABA84BF9-890F-417B-8D9B-590824D432A9}" srcOrd="0" destOrd="0" presId="urn:microsoft.com/office/officeart/2005/8/layout/orgChart1"/>
    <dgm:cxn modelId="{9B1DB810-5E3E-43C7-A2A2-148A86AF0563}" type="presParOf" srcId="{ABA84BF9-890F-417B-8D9B-590824D432A9}" destId="{98C75208-0789-4D0F-B2BE-C23F65DF64D2}" srcOrd="0" destOrd="0" presId="urn:microsoft.com/office/officeart/2005/8/layout/orgChart1"/>
    <dgm:cxn modelId="{50FC4E22-5A20-4EDC-9C5B-F7383792C9E3}" type="presParOf" srcId="{ABA84BF9-890F-417B-8D9B-590824D432A9}" destId="{B4A9558E-8600-4900-9048-4521C16BFE6D}" srcOrd="1" destOrd="0" presId="urn:microsoft.com/office/officeart/2005/8/layout/orgChart1"/>
    <dgm:cxn modelId="{DA357C87-DEDB-4466-818B-15C14EA2DCC6}" type="presParOf" srcId="{0E403086-543D-4313-96DB-D25E60F7F217}" destId="{8705CAD2-D086-4206-929E-5EA8B6E4AE67}" srcOrd="1" destOrd="0" presId="urn:microsoft.com/office/officeart/2005/8/layout/orgChart1"/>
    <dgm:cxn modelId="{ED784AEF-E965-4DD1-AF09-9674DAC2C18F}" type="presParOf" srcId="{0E403086-543D-4313-96DB-D25E60F7F217}" destId="{63A300E8-85CD-43EE-AAC7-C54C78D2C4E4}" srcOrd="2" destOrd="0" presId="urn:microsoft.com/office/officeart/2005/8/layout/orgChart1"/>
    <dgm:cxn modelId="{C020C977-06D4-44EC-9F12-7501F307F5FB}" type="presParOf" srcId="{E64E0DC9-C043-4A5D-BA00-2EB3FAC6016D}" destId="{1EA0DF84-3444-49DF-B74D-DAC7E9F01BCC}" srcOrd="2" destOrd="0" presId="urn:microsoft.com/office/officeart/2005/8/layout/orgChart1"/>
    <dgm:cxn modelId="{F7A7F6D2-2671-46A4-86D6-86A8FCB41213}" type="presParOf" srcId="{7D786753-F310-4771-B8E8-0F72BE8763FC}" destId="{6C4C67DB-EC17-4D60-B964-EE5EB193F3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B19104-EC93-4523-A160-BB5FFC3AC7CD}" type="doc">
      <dgm:prSet loTypeId="urn:microsoft.com/office/officeart/2005/8/layout/radial5" loCatId="cycle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o-RO"/>
        </a:p>
      </dgm:t>
    </dgm:pt>
    <dgm:pt modelId="{80F68100-2DC6-465B-ABFB-B204821D9036}">
      <dgm:prSet phldrT="[Text]" custT="1"/>
      <dgm:spPr/>
      <dgm:t>
        <a:bodyPr/>
        <a:lstStyle/>
        <a:p>
          <a:r>
            <a:rPr lang="ro-RO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Elaborarea OG</a:t>
          </a:r>
        </a:p>
      </dgm:t>
    </dgm:pt>
    <dgm:pt modelId="{674CE74F-0715-4798-BFA6-0EA266B677F1}" type="parTrans" cxnId="{34D41ABF-0424-4278-98A1-AB511C4B25BB}">
      <dgm:prSet/>
      <dgm:spPr/>
      <dgm:t>
        <a:bodyPr/>
        <a:lstStyle/>
        <a:p>
          <a:endParaRPr lang="ro-RO"/>
        </a:p>
      </dgm:t>
    </dgm:pt>
    <dgm:pt modelId="{40E8FA08-00EA-49E9-AC69-54365DD8D37B}" type="sibTrans" cxnId="{34D41ABF-0424-4278-98A1-AB511C4B25BB}">
      <dgm:prSet/>
      <dgm:spPr/>
      <dgm:t>
        <a:bodyPr/>
        <a:lstStyle/>
        <a:p>
          <a:endParaRPr lang="ro-RO"/>
        </a:p>
      </dgm:t>
    </dgm:pt>
    <dgm:pt modelId="{2C5EBD24-0C43-44A6-9ED7-DB4E75476755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Stabilirea informației ce urmează a fi procesată</a:t>
          </a:r>
        </a:p>
      </dgm:t>
    </dgm:pt>
    <dgm:pt modelId="{8F2CD283-8FD4-4789-968C-F01D2208A32D}" type="parTrans" cxnId="{9817520E-4155-4818-85B4-8B7C690FB181}">
      <dgm:prSet/>
      <dgm:spPr/>
      <dgm:t>
        <a:bodyPr/>
        <a:lstStyle/>
        <a:p>
          <a:endParaRPr lang="ro-RO"/>
        </a:p>
      </dgm:t>
    </dgm:pt>
    <dgm:pt modelId="{56969206-D472-467D-A34F-F5F8535C2853}" type="sibTrans" cxnId="{9817520E-4155-4818-85B4-8B7C690FB181}">
      <dgm:prSet/>
      <dgm:spPr/>
      <dgm:t>
        <a:bodyPr/>
        <a:lstStyle/>
        <a:p>
          <a:endParaRPr lang="ro-RO"/>
        </a:p>
      </dgm:t>
    </dgm:pt>
    <dgm:pt modelId="{574D6DDF-551A-4BA4-A1A6-65107642D091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Selectarea tipului de OG</a:t>
          </a:r>
        </a:p>
      </dgm:t>
    </dgm:pt>
    <dgm:pt modelId="{0AB7CE38-DE28-4B7F-9EA3-059410118A8A}" type="parTrans" cxnId="{0A8682BC-6E39-4057-8FDF-A9678F3AB82B}">
      <dgm:prSet/>
      <dgm:spPr/>
      <dgm:t>
        <a:bodyPr/>
        <a:lstStyle/>
        <a:p>
          <a:endParaRPr lang="ro-RO"/>
        </a:p>
      </dgm:t>
    </dgm:pt>
    <dgm:pt modelId="{6879CF16-C3E9-46C4-B4BB-B7C117F10718}" type="sibTrans" cxnId="{0A8682BC-6E39-4057-8FDF-A9678F3AB82B}">
      <dgm:prSet/>
      <dgm:spPr/>
      <dgm:t>
        <a:bodyPr/>
        <a:lstStyle/>
        <a:p>
          <a:endParaRPr lang="ro-RO"/>
        </a:p>
      </dgm:t>
    </dgm:pt>
    <dgm:pt modelId="{31243636-40B9-4231-A165-30468CCADFF4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Ierarhizarea și atribuirea de priorități informației</a:t>
          </a:r>
        </a:p>
      </dgm:t>
    </dgm:pt>
    <dgm:pt modelId="{621F0E9C-4D2A-42B0-80BD-837EA7EB9912}" type="parTrans" cxnId="{F733E3F8-2A76-4E4F-8C8F-CE48CA1FAADB}">
      <dgm:prSet/>
      <dgm:spPr/>
      <dgm:t>
        <a:bodyPr/>
        <a:lstStyle/>
        <a:p>
          <a:endParaRPr lang="ro-RO"/>
        </a:p>
      </dgm:t>
    </dgm:pt>
    <dgm:pt modelId="{13E74F73-A3DC-4381-9E4C-5CB62585A4FC}" type="sibTrans" cxnId="{F733E3F8-2A76-4E4F-8C8F-CE48CA1FAADB}">
      <dgm:prSet/>
      <dgm:spPr/>
      <dgm:t>
        <a:bodyPr/>
        <a:lstStyle/>
        <a:p>
          <a:endParaRPr lang="ro-RO"/>
        </a:p>
      </dgm:t>
    </dgm:pt>
    <dgm:pt modelId="{9001E779-52C9-445A-98C0-779058FF41E6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Implică gândirea critică și creativă</a:t>
          </a:r>
        </a:p>
      </dgm:t>
    </dgm:pt>
    <dgm:pt modelId="{ACE1A1D6-E597-4FD8-8C01-8C4A227EBCC1}" type="parTrans" cxnId="{1CB39D5F-663D-4517-B9E6-482115434277}">
      <dgm:prSet/>
      <dgm:spPr/>
      <dgm:t>
        <a:bodyPr/>
        <a:lstStyle/>
        <a:p>
          <a:endParaRPr lang="ro-RO"/>
        </a:p>
      </dgm:t>
    </dgm:pt>
    <dgm:pt modelId="{EEA8E401-BBD3-4A5C-A8F7-9CC2557D4E43}" type="sibTrans" cxnId="{1CB39D5F-663D-4517-B9E6-482115434277}">
      <dgm:prSet/>
      <dgm:spPr/>
      <dgm:t>
        <a:bodyPr/>
        <a:lstStyle/>
        <a:p>
          <a:endParaRPr lang="ro-RO"/>
        </a:p>
      </dgm:t>
    </dgm:pt>
    <dgm:pt modelId="{ABA6E9C8-5F80-4FC9-83FA-A947A9B7190B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Revizuirea materialului prin întrebări deschise</a:t>
          </a:r>
        </a:p>
      </dgm:t>
    </dgm:pt>
    <dgm:pt modelId="{AAA23A9B-EC06-4C70-8DFF-9C6423FDC6D0}" type="parTrans" cxnId="{84011CA7-CA85-450B-9A67-3276A6DAA85B}">
      <dgm:prSet/>
      <dgm:spPr/>
      <dgm:t>
        <a:bodyPr/>
        <a:lstStyle/>
        <a:p>
          <a:endParaRPr lang="ro-RO"/>
        </a:p>
      </dgm:t>
    </dgm:pt>
    <dgm:pt modelId="{50296155-4EBA-4CC7-8EFF-90DE63C5FBBE}" type="sibTrans" cxnId="{84011CA7-CA85-450B-9A67-3276A6DAA85B}">
      <dgm:prSet/>
      <dgm:spPr/>
      <dgm:t>
        <a:bodyPr/>
        <a:lstStyle/>
        <a:p>
          <a:endParaRPr lang="ro-RO"/>
        </a:p>
      </dgm:t>
    </dgm:pt>
    <dgm:pt modelId="{7E9FE4C9-8039-450A-8D13-5D69180A09D5}" type="pres">
      <dgm:prSet presAssocID="{08B19104-EC93-4523-A160-BB5FFC3AC7C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C40755-58B7-4E89-8702-658B0321B6B0}" type="pres">
      <dgm:prSet presAssocID="{80F68100-2DC6-465B-ABFB-B204821D9036}" presName="centerShape" presStyleLbl="node0" presStyleIdx="0" presStyleCnt="1" custScaleX="164141" custScaleY="93824"/>
      <dgm:spPr/>
      <dgm:t>
        <a:bodyPr/>
        <a:lstStyle/>
        <a:p>
          <a:endParaRPr lang="en-US"/>
        </a:p>
      </dgm:t>
    </dgm:pt>
    <dgm:pt modelId="{071B29FB-8921-4244-B987-A81E5E351112}" type="pres">
      <dgm:prSet presAssocID="{8F2CD283-8FD4-4789-968C-F01D2208A32D}" presName="parTrans" presStyleLbl="sibTrans2D1" presStyleIdx="0" presStyleCnt="5"/>
      <dgm:spPr/>
      <dgm:t>
        <a:bodyPr/>
        <a:lstStyle/>
        <a:p>
          <a:endParaRPr lang="en-US"/>
        </a:p>
      </dgm:t>
    </dgm:pt>
    <dgm:pt modelId="{738D42F7-65B9-443E-A749-5C2C6F713DD6}" type="pres">
      <dgm:prSet presAssocID="{8F2CD283-8FD4-4789-968C-F01D2208A32D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F8DFF66-FB4D-4239-81C8-DAB1EFEB2778}" type="pres">
      <dgm:prSet presAssocID="{2C5EBD24-0C43-44A6-9ED7-DB4E75476755}" presName="node" presStyleLbl="node1" presStyleIdx="0" presStyleCnt="5" custScaleX="145117" custScaleY="1103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6093DD-FA5F-4EB8-9F88-D6FD9800ECD7}" type="pres">
      <dgm:prSet presAssocID="{0AB7CE38-DE28-4B7F-9EA3-059410118A8A}" presName="parTrans" presStyleLbl="sibTrans2D1" presStyleIdx="1" presStyleCnt="5"/>
      <dgm:spPr/>
      <dgm:t>
        <a:bodyPr/>
        <a:lstStyle/>
        <a:p>
          <a:endParaRPr lang="en-US"/>
        </a:p>
      </dgm:t>
    </dgm:pt>
    <dgm:pt modelId="{A91D4132-D7C9-4DF2-8929-F70A1ECFF191}" type="pres">
      <dgm:prSet presAssocID="{0AB7CE38-DE28-4B7F-9EA3-059410118A8A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022D0F04-AB77-4A77-9EE8-0E70379FC270}" type="pres">
      <dgm:prSet presAssocID="{574D6DDF-551A-4BA4-A1A6-65107642D091}" presName="node" presStyleLbl="node1" presStyleIdx="1" presStyleCnt="5" custScaleX="125756" custScaleY="111033" custRadScaleRad="128640" custRadScaleInc="207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86CC8-097A-4C2E-8FE4-EA70FEAE33B4}" type="pres">
      <dgm:prSet presAssocID="{621F0E9C-4D2A-42B0-80BD-837EA7EB9912}" presName="parTrans" presStyleLbl="sibTrans2D1" presStyleIdx="2" presStyleCnt="5"/>
      <dgm:spPr/>
      <dgm:t>
        <a:bodyPr/>
        <a:lstStyle/>
        <a:p>
          <a:endParaRPr lang="en-US"/>
        </a:p>
      </dgm:t>
    </dgm:pt>
    <dgm:pt modelId="{99A1CC27-C52A-437F-8ACB-25FC84328FD3}" type="pres">
      <dgm:prSet presAssocID="{621F0E9C-4D2A-42B0-80BD-837EA7EB991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76B4C2F9-65B1-47DC-AABF-ADC3C12BD13C}" type="pres">
      <dgm:prSet presAssocID="{31243636-40B9-4231-A165-30468CCADFF4}" presName="node" presStyleLbl="node1" presStyleIdx="2" presStyleCnt="5" custScaleX="167075" custScaleY="104951" custRadScaleRad="104588" custRadScaleInc="-9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CA01E3-04EE-4930-85C3-057CBE3DA196}" type="pres">
      <dgm:prSet presAssocID="{ACE1A1D6-E597-4FD8-8C01-8C4A227EBCC1}" presName="parTrans" presStyleLbl="sibTrans2D1" presStyleIdx="3" presStyleCnt="5"/>
      <dgm:spPr/>
      <dgm:t>
        <a:bodyPr/>
        <a:lstStyle/>
        <a:p>
          <a:endParaRPr lang="en-US"/>
        </a:p>
      </dgm:t>
    </dgm:pt>
    <dgm:pt modelId="{BE4CBF93-5A9E-494D-B27E-D126AEC48508}" type="pres">
      <dgm:prSet presAssocID="{ACE1A1D6-E597-4FD8-8C01-8C4A227EBCC1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8EF41FDD-DB74-4648-8AC8-91AB44E2179A}" type="pres">
      <dgm:prSet presAssocID="{9001E779-52C9-445A-98C0-779058FF41E6}" presName="node" presStyleLbl="node1" presStyleIdx="3" presStyleCnt="5" custScaleX="134460" custScaleY="109903" custRadScaleRad="115813" custRadScaleInc="20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4E8120-F469-4AEE-9563-CE5E6C015E32}" type="pres">
      <dgm:prSet presAssocID="{AAA23A9B-EC06-4C70-8DFF-9C6423FDC6D0}" presName="parTrans" presStyleLbl="sibTrans2D1" presStyleIdx="4" presStyleCnt="5"/>
      <dgm:spPr/>
      <dgm:t>
        <a:bodyPr/>
        <a:lstStyle/>
        <a:p>
          <a:endParaRPr lang="en-US"/>
        </a:p>
      </dgm:t>
    </dgm:pt>
    <dgm:pt modelId="{F972BFD6-AEB7-40E4-A801-098F824E3AD4}" type="pres">
      <dgm:prSet presAssocID="{AAA23A9B-EC06-4C70-8DFF-9C6423FDC6D0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35C83D35-E3D6-438C-904C-EB6FE5286AA8}" type="pres">
      <dgm:prSet presAssocID="{ABA6E9C8-5F80-4FC9-83FA-A947A9B7190B}" presName="node" presStyleLbl="node1" presStyleIdx="4" presStyleCnt="5" custScaleX="160270" custScaleY="129634" custRadScaleRad="131428" custRadScaleInc="-51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33E3F8-2A76-4E4F-8C8F-CE48CA1FAADB}" srcId="{80F68100-2DC6-465B-ABFB-B204821D9036}" destId="{31243636-40B9-4231-A165-30468CCADFF4}" srcOrd="2" destOrd="0" parTransId="{621F0E9C-4D2A-42B0-80BD-837EA7EB9912}" sibTransId="{13E74F73-A3DC-4381-9E4C-5CB62585A4FC}"/>
    <dgm:cxn modelId="{A4BA1CF0-58C2-4535-B7D8-D231DC6C13B8}" type="presOf" srcId="{2C5EBD24-0C43-44A6-9ED7-DB4E75476755}" destId="{6F8DFF66-FB4D-4239-81C8-DAB1EFEB2778}" srcOrd="0" destOrd="0" presId="urn:microsoft.com/office/officeart/2005/8/layout/radial5"/>
    <dgm:cxn modelId="{2B2D2215-5079-44E6-80D3-308185EC03B9}" type="presOf" srcId="{ACE1A1D6-E597-4FD8-8C01-8C4A227EBCC1}" destId="{17CA01E3-04EE-4930-85C3-057CBE3DA196}" srcOrd="0" destOrd="0" presId="urn:microsoft.com/office/officeart/2005/8/layout/radial5"/>
    <dgm:cxn modelId="{E7BC8679-05EF-40F9-B026-628B08981FA1}" type="presOf" srcId="{621F0E9C-4D2A-42B0-80BD-837EA7EB9912}" destId="{71186CC8-097A-4C2E-8FE4-EA70FEAE33B4}" srcOrd="0" destOrd="0" presId="urn:microsoft.com/office/officeart/2005/8/layout/radial5"/>
    <dgm:cxn modelId="{4AD87102-B11F-46F5-932C-B94753677803}" type="presOf" srcId="{31243636-40B9-4231-A165-30468CCADFF4}" destId="{76B4C2F9-65B1-47DC-AABF-ADC3C12BD13C}" srcOrd="0" destOrd="0" presId="urn:microsoft.com/office/officeart/2005/8/layout/radial5"/>
    <dgm:cxn modelId="{84011CA7-CA85-450B-9A67-3276A6DAA85B}" srcId="{80F68100-2DC6-465B-ABFB-B204821D9036}" destId="{ABA6E9C8-5F80-4FC9-83FA-A947A9B7190B}" srcOrd="4" destOrd="0" parTransId="{AAA23A9B-EC06-4C70-8DFF-9C6423FDC6D0}" sibTransId="{50296155-4EBA-4CC7-8EFF-90DE63C5FBBE}"/>
    <dgm:cxn modelId="{B6CE5377-717A-4B64-8451-6A9474C2F28A}" type="presOf" srcId="{574D6DDF-551A-4BA4-A1A6-65107642D091}" destId="{022D0F04-AB77-4A77-9EE8-0E70379FC270}" srcOrd="0" destOrd="0" presId="urn:microsoft.com/office/officeart/2005/8/layout/radial5"/>
    <dgm:cxn modelId="{2BC1CCCE-2134-47C9-8A03-1952762F70A9}" type="presOf" srcId="{AAA23A9B-EC06-4C70-8DFF-9C6423FDC6D0}" destId="{F972BFD6-AEB7-40E4-A801-098F824E3AD4}" srcOrd="1" destOrd="0" presId="urn:microsoft.com/office/officeart/2005/8/layout/radial5"/>
    <dgm:cxn modelId="{34D41ABF-0424-4278-98A1-AB511C4B25BB}" srcId="{08B19104-EC93-4523-A160-BB5FFC3AC7CD}" destId="{80F68100-2DC6-465B-ABFB-B204821D9036}" srcOrd="0" destOrd="0" parTransId="{674CE74F-0715-4798-BFA6-0EA266B677F1}" sibTransId="{40E8FA08-00EA-49E9-AC69-54365DD8D37B}"/>
    <dgm:cxn modelId="{EC55F447-80E5-48A1-8E8E-EB616654C6F9}" type="presOf" srcId="{0AB7CE38-DE28-4B7F-9EA3-059410118A8A}" destId="{A91D4132-D7C9-4DF2-8929-F70A1ECFF191}" srcOrd="1" destOrd="0" presId="urn:microsoft.com/office/officeart/2005/8/layout/radial5"/>
    <dgm:cxn modelId="{1CB39D5F-663D-4517-B9E6-482115434277}" srcId="{80F68100-2DC6-465B-ABFB-B204821D9036}" destId="{9001E779-52C9-445A-98C0-779058FF41E6}" srcOrd="3" destOrd="0" parTransId="{ACE1A1D6-E597-4FD8-8C01-8C4A227EBCC1}" sibTransId="{EEA8E401-BBD3-4A5C-A8F7-9CC2557D4E43}"/>
    <dgm:cxn modelId="{E829CDE1-6838-4424-9E93-5BC2AF1E633C}" type="presOf" srcId="{8F2CD283-8FD4-4789-968C-F01D2208A32D}" destId="{071B29FB-8921-4244-B987-A81E5E351112}" srcOrd="0" destOrd="0" presId="urn:microsoft.com/office/officeart/2005/8/layout/radial5"/>
    <dgm:cxn modelId="{9817520E-4155-4818-85B4-8B7C690FB181}" srcId="{80F68100-2DC6-465B-ABFB-B204821D9036}" destId="{2C5EBD24-0C43-44A6-9ED7-DB4E75476755}" srcOrd="0" destOrd="0" parTransId="{8F2CD283-8FD4-4789-968C-F01D2208A32D}" sibTransId="{56969206-D472-467D-A34F-F5F8535C2853}"/>
    <dgm:cxn modelId="{732C4F93-C243-41E3-8451-BB0BBE7FCF75}" type="presOf" srcId="{08B19104-EC93-4523-A160-BB5FFC3AC7CD}" destId="{7E9FE4C9-8039-450A-8D13-5D69180A09D5}" srcOrd="0" destOrd="0" presId="urn:microsoft.com/office/officeart/2005/8/layout/radial5"/>
    <dgm:cxn modelId="{3F48FD35-75B3-46D8-8A61-B85F86BAD545}" type="presOf" srcId="{8F2CD283-8FD4-4789-968C-F01D2208A32D}" destId="{738D42F7-65B9-443E-A749-5C2C6F713DD6}" srcOrd="1" destOrd="0" presId="urn:microsoft.com/office/officeart/2005/8/layout/radial5"/>
    <dgm:cxn modelId="{9146E0BB-7A97-4FDD-B12A-0315201AF77E}" type="presOf" srcId="{80F68100-2DC6-465B-ABFB-B204821D9036}" destId="{8DC40755-58B7-4E89-8702-658B0321B6B0}" srcOrd="0" destOrd="0" presId="urn:microsoft.com/office/officeart/2005/8/layout/radial5"/>
    <dgm:cxn modelId="{F501C058-D10D-4947-8287-C3DBEB39A36F}" type="presOf" srcId="{ACE1A1D6-E597-4FD8-8C01-8C4A227EBCC1}" destId="{BE4CBF93-5A9E-494D-B27E-D126AEC48508}" srcOrd="1" destOrd="0" presId="urn:microsoft.com/office/officeart/2005/8/layout/radial5"/>
    <dgm:cxn modelId="{75BE5BD8-83B5-4FC9-AAE1-D674E5A218D5}" type="presOf" srcId="{9001E779-52C9-445A-98C0-779058FF41E6}" destId="{8EF41FDD-DB74-4648-8AC8-91AB44E2179A}" srcOrd="0" destOrd="0" presId="urn:microsoft.com/office/officeart/2005/8/layout/radial5"/>
    <dgm:cxn modelId="{9BEDA232-561C-414A-ADC8-1169FACC6C96}" type="presOf" srcId="{ABA6E9C8-5F80-4FC9-83FA-A947A9B7190B}" destId="{35C83D35-E3D6-438C-904C-EB6FE5286AA8}" srcOrd="0" destOrd="0" presId="urn:microsoft.com/office/officeart/2005/8/layout/radial5"/>
    <dgm:cxn modelId="{3E169460-D009-4FB6-A19C-0BC94CF6238D}" type="presOf" srcId="{621F0E9C-4D2A-42B0-80BD-837EA7EB9912}" destId="{99A1CC27-C52A-437F-8ACB-25FC84328FD3}" srcOrd="1" destOrd="0" presId="urn:microsoft.com/office/officeart/2005/8/layout/radial5"/>
    <dgm:cxn modelId="{9AB45A2C-64F0-4741-9328-4CEC3461184A}" type="presOf" srcId="{AAA23A9B-EC06-4C70-8DFF-9C6423FDC6D0}" destId="{084E8120-F469-4AEE-9563-CE5E6C015E32}" srcOrd="0" destOrd="0" presId="urn:microsoft.com/office/officeart/2005/8/layout/radial5"/>
    <dgm:cxn modelId="{0A8682BC-6E39-4057-8FDF-A9678F3AB82B}" srcId="{80F68100-2DC6-465B-ABFB-B204821D9036}" destId="{574D6DDF-551A-4BA4-A1A6-65107642D091}" srcOrd="1" destOrd="0" parTransId="{0AB7CE38-DE28-4B7F-9EA3-059410118A8A}" sibTransId="{6879CF16-C3E9-46C4-B4BB-B7C117F10718}"/>
    <dgm:cxn modelId="{8F96B6AF-FB13-458E-B113-8F845A07DABB}" type="presOf" srcId="{0AB7CE38-DE28-4B7F-9EA3-059410118A8A}" destId="{E26093DD-FA5F-4EB8-9F88-D6FD9800ECD7}" srcOrd="0" destOrd="0" presId="urn:microsoft.com/office/officeart/2005/8/layout/radial5"/>
    <dgm:cxn modelId="{9E7A0A37-0713-46B1-ADCE-A61DAF47E081}" type="presParOf" srcId="{7E9FE4C9-8039-450A-8D13-5D69180A09D5}" destId="{8DC40755-58B7-4E89-8702-658B0321B6B0}" srcOrd="0" destOrd="0" presId="urn:microsoft.com/office/officeart/2005/8/layout/radial5"/>
    <dgm:cxn modelId="{1EFEA952-5E60-4BA5-A81A-F9F9D0057544}" type="presParOf" srcId="{7E9FE4C9-8039-450A-8D13-5D69180A09D5}" destId="{071B29FB-8921-4244-B987-A81E5E351112}" srcOrd="1" destOrd="0" presId="urn:microsoft.com/office/officeart/2005/8/layout/radial5"/>
    <dgm:cxn modelId="{00168B7B-2150-48E4-B7E2-19C142734251}" type="presParOf" srcId="{071B29FB-8921-4244-B987-A81E5E351112}" destId="{738D42F7-65B9-443E-A749-5C2C6F713DD6}" srcOrd="0" destOrd="0" presId="urn:microsoft.com/office/officeart/2005/8/layout/radial5"/>
    <dgm:cxn modelId="{6235CBCD-3204-479C-9B8B-BC6E9C943F6F}" type="presParOf" srcId="{7E9FE4C9-8039-450A-8D13-5D69180A09D5}" destId="{6F8DFF66-FB4D-4239-81C8-DAB1EFEB2778}" srcOrd="2" destOrd="0" presId="urn:microsoft.com/office/officeart/2005/8/layout/radial5"/>
    <dgm:cxn modelId="{78B17749-A534-4443-8AB0-A8B46D6EBEFE}" type="presParOf" srcId="{7E9FE4C9-8039-450A-8D13-5D69180A09D5}" destId="{E26093DD-FA5F-4EB8-9F88-D6FD9800ECD7}" srcOrd="3" destOrd="0" presId="urn:microsoft.com/office/officeart/2005/8/layout/radial5"/>
    <dgm:cxn modelId="{BCB979F3-BA25-44FA-852B-953757BCD1C7}" type="presParOf" srcId="{E26093DD-FA5F-4EB8-9F88-D6FD9800ECD7}" destId="{A91D4132-D7C9-4DF2-8929-F70A1ECFF191}" srcOrd="0" destOrd="0" presId="urn:microsoft.com/office/officeart/2005/8/layout/radial5"/>
    <dgm:cxn modelId="{E7CEAD48-B526-4A89-8DA4-B22157B28A86}" type="presParOf" srcId="{7E9FE4C9-8039-450A-8D13-5D69180A09D5}" destId="{022D0F04-AB77-4A77-9EE8-0E70379FC270}" srcOrd="4" destOrd="0" presId="urn:microsoft.com/office/officeart/2005/8/layout/radial5"/>
    <dgm:cxn modelId="{A1B5BDFF-E40F-43A8-9AFF-516ECC7AB34C}" type="presParOf" srcId="{7E9FE4C9-8039-450A-8D13-5D69180A09D5}" destId="{71186CC8-097A-4C2E-8FE4-EA70FEAE33B4}" srcOrd="5" destOrd="0" presId="urn:microsoft.com/office/officeart/2005/8/layout/radial5"/>
    <dgm:cxn modelId="{1D8D151E-E11B-4939-A8B0-CB767D7E28D9}" type="presParOf" srcId="{71186CC8-097A-4C2E-8FE4-EA70FEAE33B4}" destId="{99A1CC27-C52A-437F-8ACB-25FC84328FD3}" srcOrd="0" destOrd="0" presId="urn:microsoft.com/office/officeart/2005/8/layout/radial5"/>
    <dgm:cxn modelId="{41B665A0-DA26-4F85-B77C-8274E62207C5}" type="presParOf" srcId="{7E9FE4C9-8039-450A-8D13-5D69180A09D5}" destId="{76B4C2F9-65B1-47DC-AABF-ADC3C12BD13C}" srcOrd="6" destOrd="0" presId="urn:microsoft.com/office/officeart/2005/8/layout/radial5"/>
    <dgm:cxn modelId="{4458A524-022E-45CB-A4BA-647EE9DE2F22}" type="presParOf" srcId="{7E9FE4C9-8039-450A-8D13-5D69180A09D5}" destId="{17CA01E3-04EE-4930-85C3-057CBE3DA196}" srcOrd="7" destOrd="0" presId="urn:microsoft.com/office/officeart/2005/8/layout/radial5"/>
    <dgm:cxn modelId="{02E3EDAA-874B-4F8E-BA2A-8D0EDE81B86C}" type="presParOf" srcId="{17CA01E3-04EE-4930-85C3-057CBE3DA196}" destId="{BE4CBF93-5A9E-494D-B27E-D126AEC48508}" srcOrd="0" destOrd="0" presId="urn:microsoft.com/office/officeart/2005/8/layout/radial5"/>
    <dgm:cxn modelId="{97E11D40-5022-4BEA-AE1F-C5C893522A22}" type="presParOf" srcId="{7E9FE4C9-8039-450A-8D13-5D69180A09D5}" destId="{8EF41FDD-DB74-4648-8AC8-91AB44E2179A}" srcOrd="8" destOrd="0" presId="urn:microsoft.com/office/officeart/2005/8/layout/radial5"/>
    <dgm:cxn modelId="{0815A509-39D0-46FF-A0F0-EBF0C3426563}" type="presParOf" srcId="{7E9FE4C9-8039-450A-8D13-5D69180A09D5}" destId="{084E8120-F469-4AEE-9563-CE5E6C015E32}" srcOrd="9" destOrd="0" presId="urn:microsoft.com/office/officeart/2005/8/layout/radial5"/>
    <dgm:cxn modelId="{539C7856-31D4-4A78-B13B-FE6FB0554D8B}" type="presParOf" srcId="{084E8120-F469-4AEE-9563-CE5E6C015E32}" destId="{F972BFD6-AEB7-40E4-A801-098F824E3AD4}" srcOrd="0" destOrd="0" presId="urn:microsoft.com/office/officeart/2005/8/layout/radial5"/>
    <dgm:cxn modelId="{3CE395A0-0355-4E2A-A17F-19E4BB2D9A33}" type="presParOf" srcId="{7E9FE4C9-8039-450A-8D13-5D69180A09D5}" destId="{35C83D35-E3D6-438C-904C-EB6FE5286AA8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A7AC66-03C1-4F75-8757-5811DDA1ACF0}" type="doc">
      <dgm:prSet loTypeId="urn:microsoft.com/office/officeart/2005/8/layout/radial4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o-RO"/>
        </a:p>
      </dgm:t>
    </dgm:pt>
    <dgm:pt modelId="{F879BC28-C7AC-4587-8716-76E5963587F9}">
      <dgm:prSet phldrT="[Text]" custT="1"/>
      <dgm:spPr/>
      <dgm:t>
        <a:bodyPr/>
        <a:lstStyle/>
        <a:p>
          <a:r>
            <a:rPr lang="ro-RO" sz="1000" b="1" dirty="0">
              <a:latin typeface="Times New Roman" panose="02020603050405020304" pitchFamily="18" charset="0"/>
              <a:cs typeface="Times New Roman" panose="02020603050405020304" pitchFamily="18" charset="0"/>
            </a:rPr>
            <a:t>Utilitatea OG</a:t>
          </a:r>
        </a:p>
      </dgm:t>
    </dgm:pt>
    <dgm:pt modelId="{032A32AB-A1CD-4529-A680-67951229610C}" type="parTrans" cxnId="{8A150E52-80EB-4AF6-BA1D-B00906240ECA}">
      <dgm:prSet/>
      <dgm:spPr/>
      <dgm:t>
        <a:bodyPr/>
        <a:lstStyle/>
        <a:p>
          <a:endParaRPr lang="ro-RO"/>
        </a:p>
      </dgm:t>
    </dgm:pt>
    <dgm:pt modelId="{23969E22-A084-4AE3-8274-46490B31D8CD}" type="sibTrans" cxnId="{8A150E52-80EB-4AF6-BA1D-B00906240ECA}">
      <dgm:prSet/>
      <dgm:spPr/>
      <dgm:t>
        <a:bodyPr/>
        <a:lstStyle/>
        <a:p>
          <a:endParaRPr lang="ro-RO"/>
        </a:p>
      </dgm:t>
    </dgm:pt>
    <dgm:pt modelId="{B014C476-8B47-4ABE-BC90-5C38DF25C244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Facilitează analiza structurii de bază a textului</a:t>
          </a:r>
        </a:p>
      </dgm:t>
    </dgm:pt>
    <dgm:pt modelId="{13D705AD-6AFF-493B-B9CC-DAFF5461F9FF}" type="parTrans" cxnId="{BCEAB0B4-D9F9-4329-AA16-FED454AE136E}">
      <dgm:prSet/>
      <dgm:spPr/>
      <dgm:t>
        <a:bodyPr/>
        <a:lstStyle/>
        <a:p>
          <a:endParaRPr lang="ro-RO"/>
        </a:p>
      </dgm:t>
    </dgm:pt>
    <dgm:pt modelId="{E27AC01C-E857-45CD-9513-55FFA1971BD3}" type="sibTrans" cxnId="{BCEAB0B4-D9F9-4329-AA16-FED454AE136E}">
      <dgm:prSet/>
      <dgm:spPr/>
      <dgm:t>
        <a:bodyPr/>
        <a:lstStyle/>
        <a:p>
          <a:endParaRPr lang="ro-RO"/>
        </a:p>
      </dgm:t>
    </dgm:pt>
    <dgm:pt modelId="{4A35D2D1-A6D2-4107-802A-678BFA830A2C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Fortifică metacogniția</a:t>
          </a:r>
        </a:p>
      </dgm:t>
    </dgm:pt>
    <dgm:pt modelId="{8239191E-DD88-41D1-8C21-CD430BCB00C2}" type="parTrans" cxnId="{7B76318B-715C-47A7-89AD-B168F0639808}">
      <dgm:prSet/>
      <dgm:spPr/>
      <dgm:t>
        <a:bodyPr/>
        <a:lstStyle/>
        <a:p>
          <a:endParaRPr lang="ro-RO"/>
        </a:p>
      </dgm:t>
    </dgm:pt>
    <dgm:pt modelId="{0E11B3ED-F4E4-4804-A0D5-88AC0B14713A}" type="sibTrans" cxnId="{7B76318B-715C-47A7-89AD-B168F0639808}">
      <dgm:prSet/>
      <dgm:spPr/>
      <dgm:t>
        <a:bodyPr/>
        <a:lstStyle/>
        <a:p>
          <a:endParaRPr lang="ro-RO"/>
        </a:p>
      </dgm:t>
    </dgm:pt>
    <dgm:pt modelId="{70E6E171-BD30-44EC-940A-4DAB3EB86DA7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Sporește considerabil motivația pentru înțelegerea și memorarea conținutului de învățare</a:t>
          </a:r>
        </a:p>
      </dgm:t>
    </dgm:pt>
    <dgm:pt modelId="{3A75C160-75A2-4D9F-8EA3-7C94BC8DB521}" type="parTrans" cxnId="{8E0B0DDF-A22F-499E-85F7-F0B5F2AE565A}">
      <dgm:prSet/>
      <dgm:spPr/>
      <dgm:t>
        <a:bodyPr/>
        <a:lstStyle/>
        <a:p>
          <a:endParaRPr lang="ro-RO"/>
        </a:p>
      </dgm:t>
    </dgm:pt>
    <dgm:pt modelId="{E2A21C9F-6F9E-481D-938B-1BF172CE5A32}" type="sibTrans" cxnId="{8E0B0DDF-A22F-499E-85F7-F0B5F2AE565A}">
      <dgm:prSet/>
      <dgm:spPr/>
      <dgm:t>
        <a:bodyPr/>
        <a:lstStyle/>
        <a:p>
          <a:endParaRPr lang="ro-RO"/>
        </a:p>
      </dgm:t>
    </dgm:pt>
    <dgm:pt modelId="{8D303EF2-068C-43E0-8437-B9A1498F9467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Îmbunătățește abilitățile lingvistice</a:t>
          </a:r>
        </a:p>
      </dgm:t>
    </dgm:pt>
    <dgm:pt modelId="{C23189BB-F341-4AFF-BB56-4CBB806E9DBF}" type="parTrans" cxnId="{AA49A2FB-ACDA-4156-B1DC-7B1A4AE7A4A0}">
      <dgm:prSet/>
      <dgm:spPr/>
      <dgm:t>
        <a:bodyPr/>
        <a:lstStyle/>
        <a:p>
          <a:endParaRPr lang="ro-RO"/>
        </a:p>
      </dgm:t>
    </dgm:pt>
    <dgm:pt modelId="{3CA9280C-D8DE-4CAD-9D65-AF5807FF3D16}" type="sibTrans" cxnId="{AA49A2FB-ACDA-4156-B1DC-7B1A4AE7A4A0}">
      <dgm:prSet/>
      <dgm:spPr/>
      <dgm:t>
        <a:bodyPr/>
        <a:lstStyle/>
        <a:p>
          <a:endParaRPr lang="ro-RO"/>
        </a:p>
      </dgm:t>
    </dgm:pt>
    <dgm:pt modelId="{9791F715-1B1E-41BC-805B-CE8792DA8FD2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Ghidează pe cititor să elaboreze concluzii, să facă predicții, să soluționeze probleme în baza experiențelor personale de viață</a:t>
          </a:r>
        </a:p>
      </dgm:t>
    </dgm:pt>
    <dgm:pt modelId="{8D463EA2-62A0-477E-A0A2-85FA947AEC06}" type="parTrans" cxnId="{D5B24624-0B3E-4586-97EC-63A353C9C873}">
      <dgm:prSet/>
      <dgm:spPr/>
      <dgm:t>
        <a:bodyPr/>
        <a:lstStyle/>
        <a:p>
          <a:endParaRPr lang="ro-RO"/>
        </a:p>
      </dgm:t>
    </dgm:pt>
    <dgm:pt modelId="{87B31B62-629C-41CA-B9DF-03CCF2C147AC}" type="sibTrans" cxnId="{D5B24624-0B3E-4586-97EC-63A353C9C873}">
      <dgm:prSet/>
      <dgm:spPr/>
      <dgm:t>
        <a:bodyPr/>
        <a:lstStyle/>
        <a:p>
          <a:endParaRPr lang="ro-RO"/>
        </a:p>
      </dgm:t>
    </dgm:pt>
    <dgm:pt modelId="{5D57DAF1-35BD-47DC-815F-FEA33231C9CF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Proiectarea de </a:t>
          </a:r>
          <a:r>
            <a:rPr lang="ro-RO" sz="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traininguri</a:t>
          </a:r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 educaționale/ profesionale</a:t>
          </a:r>
        </a:p>
      </dgm:t>
    </dgm:pt>
    <dgm:pt modelId="{05CA43C2-7751-4192-AC39-489BCFE25CFC}" type="parTrans" cxnId="{3ABFC7A9-A3A8-4B88-A4AD-190CADCF2639}">
      <dgm:prSet/>
      <dgm:spPr/>
      <dgm:t>
        <a:bodyPr/>
        <a:lstStyle/>
        <a:p>
          <a:endParaRPr lang="ro-RO"/>
        </a:p>
      </dgm:t>
    </dgm:pt>
    <dgm:pt modelId="{E34C7076-85F0-4DE1-B10D-B6D751B217CB}" type="sibTrans" cxnId="{3ABFC7A9-A3A8-4B88-A4AD-190CADCF2639}">
      <dgm:prSet/>
      <dgm:spPr/>
      <dgm:t>
        <a:bodyPr/>
        <a:lstStyle/>
        <a:p>
          <a:endParaRPr lang="ro-RO"/>
        </a:p>
      </dgm:t>
    </dgm:pt>
    <dgm:pt modelId="{96A89AB9-DC7B-442D-A1E0-708A431AB2A3}">
      <dgm:prSet phldrT="[Text]" custT="1"/>
      <dgm:spPr/>
      <dgm:t>
        <a:bodyPr/>
        <a:lstStyle/>
        <a:p>
          <a:r>
            <a:rPr lang="ro-RO" sz="800" dirty="0">
              <a:latin typeface="Times New Roman" panose="02020603050405020304" pitchFamily="18" charset="0"/>
              <a:cs typeface="Times New Roman" panose="02020603050405020304" pitchFamily="18" charset="0"/>
            </a:rPr>
            <a:t>Facilitează formarea abilităților de învățare strategică</a:t>
          </a:r>
        </a:p>
      </dgm:t>
    </dgm:pt>
    <dgm:pt modelId="{36AE6636-7C35-400D-AF49-5F25D8C976A9}" type="parTrans" cxnId="{26B19B27-F095-4391-93C5-CF06C2D40582}">
      <dgm:prSet/>
      <dgm:spPr/>
      <dgm:t>
        <a:bodyPr/>
        <a:lstStyle/>
        <a:p>
          <a:endParaRPr lang="ro-RO"/>
        </a:p>
      </dgm:t>
    </dgm:pt>
    <dgm:pt modelId="{2F5F821D-6000-4063-96E1-1ADD0382AB5F}" type="sibTrans" cxnId="{26B19B27-F095-4391-93C5-CF06C2D40582}">
      <dgm:prSet/>
      <dgm:spPr/>
      <dgm:t>
        <a:bodyPr/>
        <a:lstStyle/>
        <a:p>
          <a:endParaRPr lang="ro-RO"/>
        </a:p>
      </dgm:t>
    </dgm:pt>
    <dgm:pt modelId="{7F81D139-717B-46CF-8796-7C3DB4585629}" type="pres">
      <dgm:prSet presAssocID="{22A7AC66-03C1-4F75-8757-5811DDA1ACF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F3A290-E2C6-4683-B2CA-53EC658C0815}" type="pres">
      <dgm:prSet presAssocID="{F879BC28-C7AC-4587-8716-76E5963587F9}" presName="centerShape" presStyleLbl="node0" presStyleIdx="0" presStyleCnt="1"/>
      <dgm:spPr/>
      <dgm:t>
        <a:bodyPr/>
        <a:lstStyle/>
        <a:p>
          <a:endParaRPr lang="en-US"/>
        </a:p>
      </dgm:t>
    </dgm:pt>
    <dgm:pt modelId="{44F13943-F14A-4264-A82A-69C4F1D02FAA}" type="pres">
      <dgm:prSet presAssocID="{13D705AD-6AFF-493B-B9CC-DAFF5461F9FF}" presName="parTrans" presStyleLbl="bgSibTrans2D1" presStyleIdx="0" presStyleCnt="7"/>
      <dgm:spPr/>
      <dgm:t>
        <a:bodyPr/>
        <a:lstStyle/>
        <a:p>
          <a:endParaRPr lang="en-US"/>
        </a:p>
      </dgm:t>
    </dgm:pt>
    <dgm:pt modelId="{DD389492-7E86-421C-BB64-873D2FB820C1}" type="pres">
      <dgm:prSet presAssocID="{B014C476-8B47-4ABE-BC90-5C38DF25C244}" presName="node" presStyleLbl="node1" presStyleIdx="0" presStyleCnt="7" custRadScaleRad="98015" custRadScaleInc="-37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02087-1473-4C78-B40B-322B24257E8A}" type="pres">
      <dgm:prSet presAssocID="{8239191E-DD88-41D1-8C21-CD430BCB00C2}" presName="parTrans" presStyleLbl="bgSibTrans2D1" presStyleIdx="1" presStyleCnt="7"/>
      <dgm:spPr/>
      <dgm:t>
        <a:bodyPr/>
        <a:lstStyle/>
        <a:p>
          <a:endParaRPr lang="en-US"/>
        </a:p>
      </dgm:t>
    </dgm:pt>
    <dgm:pt modelId="{746940CB-19F0-4B53-9250-F1812FC8010B}" type="pres">
      <dgm:prSet presAssocID="{4A35D2D1-A6D2-4107-802A-678BFA830A2C}" presName="node" presStyleLbl="node1" presStyleIdx="1" presStyleCnt="7" custRadScaleRad="98903" custRadScaleInc="-20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6E8CA3-0471-486A-9537-25ED829964D9}" type="pres">
      <dgm:prSet presAssocID="{3A75C160-75A2-4D9F-8EA3-7C94BC8DB521}" presName="parTrans" presStyleLbl="bgSibTrans2D1" presStyleIdx="2" presStyleCnt="7"/>
      <dgm:spPr/>
      <dgm:t>
        <a:bodyPr/>
        <a:lstStyle/>
        <a:p>
          <a:endParaRPr lang="en-US"/>
        </a:p>
      </dgm:t>
    </dgm:pt>
    <dgm:pt modelId="{5F7DB409-E651-42D3-B233-D89EB6A9062A}" type="pres">
      <dgm:prSet presAssocID="{70E6E171-BD30-44EC-940A-4DAB3EB86DA7}" presName="node" presStyleLbl="node1" presStyleIdx="2" presStyleCnt="7" custScaleX="135593" custScaleY="143020" custRadScaleRad="104490" custRadScaleInc="-120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705F54-38D3-4A0D-9123-2823062CCBF6}" type="pres">
      <dgm:prSet presAssocID="{C23189BB-F341-4AFF-BB56-4CBB806E9DBF}" presName="parTrans" presStyleLbl="bgSibTrans2D1" presStyleIdx="3" presStyleCnt="7"/>
      <dgm:spPr/>
      <dgm:t>
        <a:bodyPr/>
        <a:lstStyle/>
        <a:p>
          <a:endParaRPr lang="en-US"/>
        </a:p>
      </dgm:t>
    </dgm:pt>
    <dgm:pt modelId="{B8046A86-4E90-42E0-BE6E-2272B31A9E82}" type="pres">
      <dgm:prSet presAssocID="{8D303EF2-068C-43E0-8437-B9A1498F946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3538B1-5846-48C0-9439-50F290595C97}" type="pres">
      <dgm:prSet presAssocID="{8D463EA2-62A0-477E-A0A2-85FA947AEC06}" presName="parTrans" presStyleLbl="bgSibTrans2D1" presStyleIdx="4" presStyleCnt="7"/>
      <dgm:spPr/>
      <dgm:t>
        <a:bodyPr/>
        <a:lstStyle/>
        <a:p>
          <a:endParaRPr lang="en-US"/>
        </a:p>
      </dgm:t>
    </dgm:pt>
    <dgm:pt modelId="{CE5D3AE7-C73C-4EF2-B683-CCDE3A22FE99}" type="pres">
      <dgm:prSet presAssocID="{9791F715-1B1E-41BC-805B-CE8792DA8FD2}" presName="node" presStyleLbl="node1" presStyleIdx="4" presStyleCnt="7" custScaleX="149377" custScaleY="175666" custRadScaleRad="102755" custRadScaleInc="225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89231-B556-4496-AB0B-BFA94FA13E35}" type="pres">
      <dgm:prSet presAssocID="{05CA43C2-7751-4192-AC39-489BCFE25CFC}" presName="parTrans" presStyleLbl="bgSibTrans2D1" presStyleIdx="5" presStyleCnt="7"/>
      <dgm:spPr/>
      <dgm:t>
        <a:bodyPr/>
        <a:lstStyle/>
        <a:p>
          <a:endParaRPr lang="en-US"/>
        </a:p>
      </dgm:t>
    </dgm:pt>
    <dgm:pt modelId="{35D74C38-5541-4FE4-B355-089B3F2C3207}" type="pres">
      <dgm:prSet presAssocID="{5D57DAF1-35BD-47DC-815F-FEA33231C9CF}" presName="node" presStyleLbl="node1" presStyleIdx="5" presStyleCnt="7" custRadScaleRad="104004" custRadScaleInc="440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4DB902-7A41-4993-99C3-445593FA9FA2}" type="pres">
      <dgm:prSet presAssocID="{36AE6636-7C35-400D-AF49-5F25D8C976A9}" presName="parTrans" presStyleLbl="bgSibTrans2D1" presStyleIdx="6" presStyleCnt="7"/>
      <dgm:spPr/>
      <dgm:t>
        <a:bodyPr/>
        <a:lstStyle/>
        <a:p>
          <a:endParaRPr lang="en-US"/>
        </a:p>
      </dgm:t>
    </dgm:pt>
    <dgm:pt modelId="{D9EE41CE-0842-498B-994A-48EC6327C408}" type="pres">
      <dgm:prSet presAssocID="{96A89AB9-DC7B-442D-A1E0-708A431AB2A3}" presName="node" presStyleLbl="node1" presStyleIdx="6" presStyleCnt="7" custRadScaleRad="105653" custRadScaleInc="14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272829-456F-4E4C-8B14-345F464942DC}" type="presOf" srcId="{8239191E-DD88-41D1-8C21-CD430BCB00C2}" destId="{D3A02087-1473-4C78-B40B-322B24257E8A}" srcOrd="0" destOrd="0" presId="urn:microsoft.com/office/officeart/2005/8/layout/radial4"/>
    <dgm:cxn modelId="{8E0B0DDF-A22F-499E-85F7-F0B5F2AE565A}" srcId="{F879BC28-C7AC-4587-8716-76E5963587F9}" destId="{70E6E171-BD30-44EC-940A-4DAB3EB86DA7}" srcOrd="2" destOrd="0" parTransId="{3A75C160-75A2-4D9F-8EA3-7C94BC8DB521}" sibTransId="{E2A21C9F-6F9E-481D-938B-1BF172CE5A32}"/>
    <dgm:cxn modelId="{A150910F-43B0-4048-AA72-181E9888EED8}" type="presOf" srcId="{05CA43C2-7751-4192-AC39-489BCFE25CFC}" destId="{0EF89231-B556-4496-AB0B-BFA94FA13E35}" srcOrd="0" destOrd="0" presId="urn:microsoft.com/office/officeart/2005/8/layout/radial4"/>
    <dgm:cxn modelId="{B979C13A-939E-43FB-B6F1-D023B5CAC601}" type="presOf" srcId="{8D303EF2-068C-43E0-8437-B9A1498F9467}" destId="{B8046A86-4E90-42E0-BE6E-2272B31A9E82}" srcOrd="0" destOrd="0" presId="urn:microsoft.com/office/officeart/2005/8/layout/radial4"/>
    <dgm:cxn modelId="{26FDBE12-E9FC-4855-A155-206FC6580DEC}" type="presOf" srcId="{5D57DAF1-35BD-47DC-815F-FEA33231C9CF}" destId="{35D74C38-5541-4FE4-B355-089B3F2C3207}" srcOrd="0" destOrd="0" presId="urn:microsoft.com/office/officeart/2005/8/layout/radial4"/>
    <dgm:cxn modelId="{581AAEB9-B26E-44A3-9E48-62286686DB09}" type="presOf" srcId="{8D463EA2-62A0-477E-A0A2-85FA947AEC06}" destId="{CC3538B1-5846-48C0-9439-50F290595C97}" srcOrd="0" destOrd="0" presId="urn:microsoft.com/office/officeart/2005/8/layout/radial4"/>
    <dgm:cxn modelId="{2DF1C2C4-CC72-4CA6-98C3-F134DEB908E8}" type="presOf" srcId="{3A75C160-75A2-4D9F-8EA3-7C94BC8DB521}" destId="{376E8CA3-0471-486A-9537-25ED829964D9}" srcOrd="0" destOrd="0" presId="urn:microsoft.com/office/officeart/2005/8/layout/radial4"/>
    <dgm:cxn modelId="{3ABFC7A9-A3A8-4B88-A4AD-190CADCF2639}" srcId="{F879BC28-C7AC-4587-8716-76E5963587F9}" destId="{5D57DAF1-35BD-47DC-815F-FEA33231C9CF}" srcOrd="5" destOrd="0" parTransId="{05CA43C2-7751-4192-AC39-489BCFE25CFC}" sibTransId="{E34C7076-85F0-4DE1-B10D-B6D751B217CB}"/>
    <dgm:cxn modelId="{9FE74C44-935E-4671-A5C7-EA38B5F18300}" type="presOf" srcId="{4A35D2D1-A6D2-4107-802A-678BFA830A2C}" destId="{746940CB-19F0-4B53-9250-F1812FC8010B}" srcOrd="0" destOrd="0" presId="urn:microsoft.com/office/officeart/2005/8/layout/radial4"/>
    <dgm:cxn modelId="{BCEAB0B4-D9F9-4329-AA16-FED454AE136E}" srcId="{F879BC28-C7AC-4587-8716-76E5963587F9}" destId="{B014C476-8B47-4ABE-BC90-5C38DF25C244}" srcOrd="0" destOrd="0" parTransId="{13D705AD-6AFF-493B-B9CC-DAFF5461F9FF}" sibTransId="{E27AC01C-E857-45CD-9513-55FFA1971BD3}"/>
    <dgm:cxn modelId="{AA49A2FB-ACDA-4156-B1DC-7B1A4AE7A4A0}" srcId="{F879BC28-C7AC-4587-8716-76E5963587F9}" destId="{8D303EF2-068C-43E0-8437-B9A1498F9467}" srcOrd="3" destOrd="0" parTransId="{C23189BB-F341-4AFF-BB56-4CBB806E9DBF}" sibTransId="{3CA9280C-D8DE-4CAD-9D65-AF5807FF3D16}"/>
    <dgm:cxn modelId="{391A7227-2BEF-4AA6-AD8A-B260336B5A87}" type="presOf" srcId="{22A7AC66-03C1-4F75-8757-5811DDA1ACF0}" destId="{7F81D139-717B-46CF-8796-7C3DB4585629}" srcOrd="0" destOrd="0" presId="urn:microsoft.com/office/officeart/2005/8/layout/radial4"/>
    <dgm:cxn modelId="{07214840-8F1D-4FFE-AAD0-4E6DF66BDE99}" type="presOf" srcId="{C23189BB-F341-4AFF-BB56-4CBB806E9DBF}" destId="{AD705F54-38D3-4A0D-9123-2823062CCBF6}" srcOrd="0" destOrd="0" presId="urn:microsoft.com/office/officeart/2005/8/layout/radial4"/>
    <dgm:cxn modelId="{0A1DA113-B853-4C91-A5CA-08C4FECFBB9B}" type="presOf" srcId="{36AE6636-7C35-400D-AF49-5F25D8C976A9}" destId="{084DB902-7A41-4993-99C3-445593FA9FA2}" srcOrd="0" destOrd="0" presId="urn:microsoft.com/office/officeart/2005/8/layout/radial4"/>
    <dgm:cxn modelId="{45724487-F475-47B5-AF2B-4983F8568855}" type="presOf" srcId="{13D705AD-6AFF-493B-B9CC-DAFF5461F9FF}" destId="{44F13943-F14A-4264-A82A-69C4F1D02FAA}" srcOrd="0" destOrd="0" presId="urn:microsoft.com/office/officeart/2005/8/layout/radial4"/>
    <dgm:cxn modelId="{26B19B27-F095-4391-93C5-CF06C2D40582}" srcId="{F879BC28-C7AC-4587-8716-76E5963587F9}" destId="{96A89AB9-DC7B-442D-A1E0-708A431AB2A3}" srcOrd="6" destOrd="0" parTransId="{36AE6636-7C35-400D-AF49-5F25D8C976A9}" sibTransId="{2F5F821D-6000-4063-96E1-1ADD0382AB5F}"/>
    <dgm:cxn modelId="{C41B12E5-C100-4FE7-B892-BF9DD0D72F7C}" type="presOf" srcId="{F879BC28-C7AC-4587-8716-76E5963587F9}" destId="{DFF3A290-E2C6-4683-B2CA-53EC658C0815}" srcOrd="0" destOrd="0" presId="urn:microsoft.com/office/officeart/2005/8/layout/radial4"/>
    <dgm:cxn modelId="{67173BE0-C355-4366-BDF6-3B411A516DA8}" type="presOf" srcId="{96A89AB9-DC7B-442D-A1E0-708A431AB2A3}" destId="{D9EE41CE-0842-498B-994A-48EC6327C408}" srcOrd="0" destOrd="0" presId="urn:microsoft.com/office/officeart/2005/8/layout/radial4"/>
    <dgm:cxn modelId="{8A150E52-80EB-4AF6-BA1D-B00906240ECA}" srcId="{22A7AC66-03C1-4F75-8757-5811DDA1ACF0}" destId="{F879BC28-C7AC-4587-8716-76E5963587F9}" srcOrd="0" destOrd="0" parTransId="{032A32AB-A1CD-4529-A680-67951229610C}" sibTransId="{23969E22-A084-4AE3-8274-46490B31D8CD}"/>
    <dgm:cxn modelId="{D5B24624-0B3E-4586-97EC-63A353C9C873}" srcId="{F879BC28-C7AC-4587-8716-76E5963587F9}" destId="{9791F715-1B1E-41BC-805B-CE8792DA8FD2}" srcOrd="4" destOrd="0" parTransId="{8D463EA2-62A0-477E-A0A2-85FA947AEC06}" sibTransId="{87B31B62-629C-41CA-B9DF-03CCF2C147AC}"/>
    <dgm:cxn modelId="{22A38D11-0983-4964-911D-B0F3A82B3406}" type="presOf" srcId="{70E6E171-BD30-44EC-940A-4DAB3EB86DA7}" destId="{5F7DB409-E651-42D3-B233-D89EB6A9062A}" srcOrd="0" destOrd="0" presId="urn:microsoft.com/office/officeart/2005/8/layout/radial4"/>
    <dgm:cxn modelId="{1C598F91-E934-4320-9587-C4EF23E94479}" type="presOf" srcId="{B014C476-8B47-4ABE-BC90-5C38DF25C244}" destId="{DD389492-7E86-421C-BB64-873D2FB820C1}" srcOrd="0" destOrd="0" presId="urn:microsoft.com/office/officeart/2005/8/layout/radial4"/>
    <dgm:cxn modelId="{7B76318B-715C-47A7-89AD-B168F0639808}" srcId="{F879BC28-C7AC-4587-8716-76E5963587F9}" destId="{4A35D2D1-A6D2-4107-802A-678BFA830A2C}" srcOrd="1" destOrd="0" parTransId="{8239191E-DD88-41D1-8C21-CD430BCB00C2}" sibTransId="{0E11B3ED-F4E4-4804-A0D5-88AC0B14713A}"/>
    <dgm:cxn modelId="{228CA129-44C7-43C7-9182-49040FF141EE}" type="presOf" srcId="{9791F715-1B1E-41BC-805B-CE8792DA8FD2}" destId="{CE5D3AE7-C73C-4EF2-B683-CCDE3A22FE99}" srcOrd="0" destOrd="0" presId="urn:microsoft.com/office/officeart/2005/8/layout/radial4"/>
    <dgm:cxn modelId="{AF67B3CF-58E4-4CE1-A1A3-77E0B3DE2E74}" type="presParOf" srcId="{7F81D139-717B-46CF-8796-7C3DB4585629}" destId="{DFF3A290-E2C6-4683-B2CA-53EC658C0815}" srcOrd="0" destOrd="0" presId="urn:microsoft.com/office/officeart/2005/8/layout/radial4"/>
    <dgm:cxn modelId="{BC8D538A-57B8-4419-96B1-22B93824E27A}" type="presParOf" srcId="{7F81D139-717B-46CF-8796-7C3DB4585629}" destId="{44F13943-F14A-4264-A82A-69C4F1D02FAA}" srcOrd="1" destOrd="0" presId="urn:microsoft.com/office/officeart/2005/8/layout/radial4"/>
    <dgm:cxn modelId="{85A8EF9D-D7F2-46B1-B782-64FBFE57EAEB}" type="presParOf" srcId="{7F81D139-717B-46CF-8796-7C3DB4585629}" destId="{DD389492-7E86-421C-BB64-873D2FB820C1}" srcOrd="2" destOrd="0" presId="urn:microsoft.com/office/officeart/2005/8/layout/radial4"/>
    <dgm:cxn modelId="{F7215809-8ADF-48B6-8780-15DCB9D3B848}" type="presParOf" srcId="{7F81D139-717B-46CF-8796-7C3DB4585629}" destId="{D3A02087-1473-4C78-B40B-322B24257E8A}" srcOrd="3" destOrd="0" presId="urn:microsoft.com/office/officeart/2005/8/layout/radial4"/>
    <dgm:cxn modelId="{F3B1FBC0-0A3C-48C3-9C97-925733D60720}" type="presParOf" srcId="{7F81D139-717B-46CF-8796-7C3DB4585629}" destId="{746940CB-19F0-4B53-9250-F1812FC8010B}" srcOrd="4" destOrd="0" presId="urn:microsoft.com/office/officeart/2005/8/layout/radial4"/>
    <dgm:cxn modelId="{67AECE6E-62F7-4649-9C72-1475CCA49B19}" type="presParOf" srcId="{7F81D139-717B-46CF-8796-7C3DB4585629}" destId="{376E8CA3-0471-486A-9537-25ED829964D9}" srcOrd="5" destOrd="0" presId="urn:microsoft.com/office/officeart/2005/8/layout/radial4"/>
    <dgm:cxn modelId="{5805AC00-C252-4BB1-95C2-34BCFC096CA1}" type="presParOf" srcId="{7F81D139-717B-46CF-8796-7C3DB4585629}" destId="{5F7DB409-E651-42D3-B233-D89EB6A9062A}" srcOrd="6" destOrd="0" presId="urn:microsoft.com/office/officeart/2005/8/layout/radial4"/>
    <dgm:cxn modelId="{01A56EB4-9488-41FE-B5A7-CE50ACF3DF6D}" type="presParOf" srcId="{7F81D139-717B-46CF-8796-7C3DB4585629}" destId="{AD705F54-38D3-4A0D-9123-2823062CCBF6}" srcOrd="7" destOrd="0" presId="urn:microsoft.com/office/officeart/2005/8/layout/radial4"/>
    <dgm:cxn modelId="{B9DAE05D-8B4A-453C-9F9B-59A75A559284}" type="presParOf" srcId="{7F81D139-717B-46CF-8796-7C3DB4585629}" destId="{B8046A86-4E90-42E0-BE6E-2272B31A9E82}" srcOrd="8" destOrd="0" presId="urn:microsoft.com/office/officeart/2005/8/layout/radial4"/>
    <dgm:cxn modelId="{A9AF2A9E-15BC-43E4-93C0-586B0AEBE5C1}" type="presParOf" srcId="{7F81D139-717B-46CF-8796-7C3DB4585629}" destId="{CC3538B1-5846-48C0-9439-50F290595C97}" srcOrd="9" destOrd="0" presId="urn:microsoft.com/office/officeart/2005/8/layout/radial4"/>
    <dgm:cxn modelId="{2240D351-B7E8-4181-872B-F8E1579C6ACF}" type="presParOf" srcId="{7F81D139-717B-46CF-8796-7C3DB4585629}" destId="{CE5D3AE7-C73C-4EF2-B683-CCDE3A22FE99}" srcOrd="10" destOrd="0" presId="urn:microsoft.com/office/officeart/2005/8/layout/radial4"/>
    <dgm:cxn modelId="{E2C84459-3305-4BAF-8577-708A44858C52}" type="presParOf" srcId="{7F81D139-717B-46CF-8796-7C3DB4585629}" destId="{0EF89231-B556-4496-AB0B-BFA94FA13E35}" srcOrd="11" destOrd="0" presId="urn:microsoft.com/office/officeart/2005/8/layout/radial4"/>
    <dgm:cxn modelId="{01FB70BB-ECDD-410E-9B9E-706FF2515060}" type="presParOf" srcId="{7F81D139-717B-46CF-8796-7C3DB4585629}" destId="{35D74C38-5541-4FE4-B355-089B3F2C3207}" srcOrd="12" destOrd="0" presId="urn:microsoft.com/office/officeart/2005/8/layout/radial4"/>
    <dgm:cxn modelId="{7898E4C6-D2AF-4925-A04E-6C1FCB537306}" type="presParOf" srcId="{7F81D139-717B-46CF-8796-7C3DB4585629}" destId="{084DB902-7A41-4993-99C3-445593FA9FA2}" srcOrd="13" destOrd="0" presId="urn:microsoft.com/office/officeart/2005/8/layout/radial4"/>
    <dgm:cxn modelId="{798A6F1B-5E6F-444F-A03C-7D14143C5145}" type="presParOf" srcId="{7F81D139-717B-46CF-8796-7C3DB4585629}" destId="{D9EE41CE-0842-498B-994A-48EC6327C408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0840C-E696-40D3-9721-71CB9FE1C1B6}">
      <dsp:nvSpPr>
        <dsp:cNvPr id="0" name=""/>
        <dsp:cNvSpPr/>
      </dsp:nvSpPr>
      <dsp:spPr>
        <a:xfrm>
          <a:off x="1717009" y="754"/>
          <a:ext cx="3241663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OG- instrumente de învățare valoroase, care asistă studenții în organizarea </a:t>
          </a:r>
          <a:r>
            <a:rPr lang="ro-RO" sz="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startegică</a:t>
          </a:r>
          <a:r>
            <a:rPr lang="ro-RO" sz="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 informației spre învățare sau a traseului cunoașterii actuale sau viitoare.</a:t>
          </a:r>
        </a:p>
      </dsp:txBody>
      <dsp:txXfrm>
        <a:off x="1727729" y="11474"/>
        <a:ext cx="3220223" cy="344581"/>
      </dsp:txXfrm>
    </dsp:sp>
    <dsp:sp modelId="{9415A4A1-B20A-4330-91EB-CEEE86213C0C}">
      <dsp:nvSpPr>
        <dsp:cNvPr id="0" name=""/>
        <dsp:cNvSpPr/>
      </dsp:nvSpPr>
      <dsp:spPr>
        <a:xfrm>
          <a:off x="2839436" y="366775"/>
          <a:ext cx="498405" cy="146408"/>
        </a:xfrm>
        <a:custGeom>
          <a:avLst/>
          <a:gdLst/>
          <a:ahLst/>
          <a:cxnLst/>
          <a:rect l="0" t="0" r="0" b="0"/>
          <a:pathLst>
            <a:path>
              <a:moveTo>
                <a:pt x="498405" y="0"/>
              </a:moveTo>
              <a:lnTo>
                <a:pt x="498405" y="73204"/>
              </a:lnTo>
              <a:lnTo>
                <a:pt x="0" y="73204"/>
              </a:lnTo>
              <a:lnTo>
                <a:pt x="0" y="14640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FEBF1-A0D7-4E77-BD9D-D20ED7387200}">
      <dsp:nvSpPr>
        <dsp:cNvPr id="0" name=""/>
        <dsp:cNvSpPr/>
      </dsp:nvSpPr>
      <dsp:spPr>
        <a:xfrm>
          <a:off x="2564920" y="513183"/>
          <a:ext cx="549031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600" kern="1200">
              <a:latin typeface="Times New Roman" panose="02020603050405020304" pitchFamily="18" charset="0"/>
              <a:cs typeface="Times New Roman" panose="02020603050405020304" pitchFamily="18" charset="0"/>
            </a:rPr>
            <a:t>Reprezentările grafice </a:t>
          </a:r>
          <a:endParaRPr lang="ro-RO" sz="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75640" y="523903"/>
        <a:ext cx="527591" cy="344581"/>
      </dsp:txXfrm>
    </dsp:sp>
    <dsp:sp modelId="{05A1945F-4DC8-4455-A958-60198D892B71}">
      <dsp:nvSpPr>
        <dsp:cNvPr id="0" name=""/>
        <dsp:cNvSpPr/>
      </dsp:nvSpPr>
      <dsp:spPr>
        <a:xfrm>
          <a:off x="698212" y="879205"/>
          <a:ext cx="2141223" cy="146408"/>
        </a:xfrm>
        <a:custGeom>
          <a:avLst/>
          <a:gdLst/>
          <a:ahLst/>
          <a:cxnLst/>
          <a:rect l="0" t="0" r="0" b="0"/>
          <a:pathLst>
            <a:path>
              <a:moveTo>
                <a:pt x="2141223" y="0"/>
              </a:moveTo>
              <a:lnTo>
                <a:pt x="2141223" y="73204"/>
              </a:lnTo>
              <a:lnTo>
                <a:pt x="0" y="73204"/>
              </a:lnTo>
              <a:lnTo>
                <a:pt x="0" y="1464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9572C-F8CB-472A-A8E7-D376DD665649}">
      <dsp:nvSpPr>
        <dsp:cNvPr id="0" name=""/>
        <dsp:cNvSpPr/>
      </dsp:nvSpPr>
      <dsp:spPr>
        <a:xfrm>
          <a:off x="423697" y="1025613"/>
          <a:ext cx="549031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600" kern="1200">
              <a:latin typeface="Times New Roman" panose="02020603050405020304" pitchFamily="18" charset="0"/>
              <a:cs typeface="Times New Roman" panose="02020603050405020304" pitchFamily="18" charset="0"/>
            </a:rPr>
            <a:t>Forme </a:t>
          </a:r>
          <a:endParaRPr lang="ro-RO" sz="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4417" y="1036333"/>
        <a:ext cx="527591" cy="344581"/>
      </dsp:txXfrm>
    </dsp:sp>
    <dsp:sp modelId="{DFA00882-7328-4278-BE86-95AA9BC831F9}">
      <dsp:nvSpPr>
        <dsp:cNvPr id="0" name=""/>
        <dsp:cNvSpPr/>
      </dsp:nvSpPr>
      <dsp:spPr>
        <a:xfrm>
          <a:off x="1411953" y="879205"/>
          <a:ext cx="1427482" cy="146408"/>
        </a:xfrm>
        <a:custGeom>
          <a:avLst/>
          <a:gdLst/>
          <a:ahLst/>
          <a:cxnLst/>
          <a:rect l="0" t="0" r="0" b="0"/>
          <a:pathLst>
            <a:path>
              <a:moveTo>
                <a:pt x="1427482" y="0"/>
              </a:moveTo>
              <a:lnTo>
                <a:pt x="1427482" y="73204"/>
              </a:lnTo>
              <a:lnTo>
                <a:pt x="0" y="73204"/>
              </a:lnTo>
              <a:lnTo>
                <a:pt x="0" y="1464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83E01-5510-48B9-A915-443BCAEC33E0}">
      <dsp:nvSpPr>
        <dsp:cNvPr id="0" name=""/>
        <dsp:cNvSpPr/>
      </dsp:nvSpPr>
      <dsp:spPr>
        <a:xfrm>
          <a:off x="1137438" y="1025613"/>
          <a:ext cx="549031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600" kern="1200">
              <a:latin typeface="Times New Roman" panose="02020603050405020304" pitchFamily="18" charset="0"/>
              <a:cs typeface="Times New Roman" panose="02020603050405020304" pitchFamily="18" charset="0"/>
            </a:rPr>
            <a:t>Chenare</a:t>
          </a:r>
          <a:endParaRPr lang="ro-RO" sz="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8158" y="1036333"/>
        <a:ext cx="527591" cy="344581"/>
      </dsp:txXfrm>
    </dsp:sp>
    <dsp:sp modelId="{543731DC-6E27-4EC3-9640-7DBCD9F233B8}">
      <dsp:nvSpPr>
        <dsp:cNvPr id="0" name=""/>
        <dsp:cNvSpPr/>
      </dsp:nvSpPr>
      <dsp:spPr>
        <a:xfrm>
          <a:off x="2125694" y="879205"/>
          <a:ext cx="713741" cy="146408"/>
        </a:xfrm>
        <a:custGeom>
          <a:avLst/>
          <a:gdLst/>
          <a:ahLst/>
          <a:cxnLst/>
          <a:rect l="0" t="0" r="0" b="0"/>
          <a:pathLst>
            <a:path>
              <a:moveTo>
                <a:pt x="713741" y="0"/>
              </a:moveTo>
              <a:lnTo>
                <a:pt x="713741" y="73204"/>
              </a:lnTo>
              <a:lnTo>
                <a:pt x="0" y="73204"/>
              </a:lnTo>
              <a:lnTo>
                <a:pt x="0" y="1464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2B031-131D-4F6D-ABB3-7EBAC1384C65}">
      <dsp:nvSpPr>
        <dsp:cNvPr id="0" name=""/>
        <dsp:cNvSpPr/>
      </dsp:nvSpPr>
      <dsp:spPr>
        <a:xfrm>
          <a:off x="1851179" y="1025613"/>
          <a:ext cx="549031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600" kern="1200">
              <a:latin typeface="Times New Roman" panose="02020603050405020304" pitchFamily="18" charset="0"/>
              <a:cs typeface="Times New Roman" panose="02020603050405020304" pitchFamily="18" charset="0"/>
            </a:rPr>
            <a:t>Imagini </a:t>
          </a:r>
          <a:endParaRPr lang="ro-RO" sz="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61899" y="1036333"/>
        <a:ext cx="527591" cy="344581"/>
      </dsp:txXfrm>
    </dsp:sp>
    <dsp:sp modelId="{5D9D434E-909A-4672-90B1-9288D57C8C1F}">
      <dsp:nvSpPr>
        <dsp:cNvPr id="0" name=""/>
        <dsp:cNvSpPr/>
      </dsp:nvSpPr>
      <dsp:spPr>
        <a:xfrm>
          <a:off x="2793715" y="879205"/>
          <a:ext cx="91440" cy="1464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64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8FEB4-DF1D-4131-AB37-012AFD777BBA}">
      <dsp:nvSpPr>
        <dsp:cNvPr id="0" name=""/>
        <dsp:cNvSpPr/>
      </dsp:nvSpPr>
      <dsp:spPr>
        <a:xfrm>
          <a:off x="2564920" y="1025613"/>
          <a:ext cx="549031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600" kern="1200">
              <a:latin typeface="Times New Roman" panose="02020603050405020304" pitchFamily="18" charset="0"/>
              <a:cs typeface="Times New Roman" panose="02020603050405020304" pitchFamily="18" charset="0"/>
            </a:rPr>
            <a:t>Desene </a:t>
          </a:r>
          <a:endParaRPr lang="ro-RO" sz="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75640" y="1036333"/>
        <a:ext cx="527591" cy="344581"/>
      </dsp:txXfrm>
    </dsp:sp>
    <dsp:sp modelId="{253B83A5-B9B3-4A15-861D-AAF8845AD973}">
      <dsp:nvSpPr>
        <dsp:cNvPr id="0" name=""/>
        <dsp:cNvSpPr/>
      </dsp:nvSpPr>
      <dsp:spPr>
        <a:xfrm>
          <a:off x="2839436" y="879205"/>
          <a:ext cx="713741" cy="146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204"/>
              </a:lnTo>
              <a:lnTo>
                <a:pt x="713741" y="73204"/>
              </a:lnTo>
              <a:lnTo>
                <a:pt x="713741" y="1464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C3471-71C2-47A9-99D9-C7B7B012F00C}">
      <dsp:nvSpPr>
        <dsp:cNvPr id="0" name=""/>
        <dsp:cNvSpPr/>
      </dsp:nvSpPr>
      <dsp:spPr>
        <a:xfrm>
          <a:off x="3278661" y="1025613"/>
          <a:ext cx="549031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600" kern="1200">
              <a:latin typeface="Times New Roman" panose="02020603050405020304" pitchFamily="18" charset="0"/>
              <a:cs typeface="Times New Roman" panose="02020603050405020304" pitchFamily="18" charset="0"/>
            </a:rPr>
            <a:t>Linii</a:t>
          </a:r>
          <a:endParaRPr lang="ro-RO" sz="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9381" y="1036333"/>
        <a:ext cx="527591" cy="344581"/>
      </dsp:txXfrm>
    </dsp:sp>
    <dsp:sp modelId="{6372DC00-4AFC-4536-8A53-379627B1D296}">
      <dsp:nvSpPr>
        <dsp:cNvPr id="0" name=""/>
        <dsp:cNvSpPr/>
      </dsp:nvSpPr>
      <dsp:spPr>
        <a:xfrm>
          <a:off x="2839436" y="879205"/>
          <a:ext cx="1427482" cy="146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204"/>
              </a:lnTo>
              <a:lnTo>
                <a:pt x="1427482" y="73204"/>
              </a:lnTo>
              <a:lnTo>
                <a:pt x="1427482" y="1464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30B32-0073-47C1-B5A4-F2968A71F420}">
      <dsp:nvSpPr>
        <dsp:cNvPr id="0" name=""/>
        <dsp:cNvSpPr/>
      </dsp:nvSpPr>
      <dsp:spPr>
        <a:xfrm>
          <a:off x="3992402" y="1025613"/>
          <a:ext cx="549031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600" kern="1200">
              <a:latin typeface="Times New Roman" panose="02020603050405020304" pitchFamily="18" charset="0"/>
              <a:cs typeface="Times New Roman" panose="02020603050405020304" pitchFamily="18" charset="0"/>
            </a:rPr>
            <a:t>Săgeți</a:t>
          </a:r>
          <a:endParaRPr lang="ro-RO" sz="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03122" y="1036333"/>
        <a:ext cx="527591" cy="344581"/>
      </dsp:txXfrm>
    </dsp:sp>
    <dsp:sp modelId="{F1D977DE-1C2C-4E2E-B6DA-8107426962CD}">
      <dsp:nvSpPr>
        <dsp:cNvPr id="0" name=""/>
        <dsp:cNvSpPr/>
      </dsp:nvSpPr>
      <dsp:spPr>
        <a:xfrm>
          <a:off x="2839436" y="879205"/>
          <a:ext cx="2141223" cy="146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204"/>
              </a:lnTo>
              <a:lnTo>
                <a:pt x="2141223" y="73204"/>
              </a:lnTo>
              <a:lnTo>
                <a:pt x="2141223" y="1464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5466D-EA08-4C00-83A2-2BDDDC623AC7}">
      <dsp:nvSpPr>
        <dsp:cNvPr id="0" name=""/>
        <dsp:cNvSpPr/>
      </dsp:nvSpPr>
      <dsp:spPr>
        <a:xfrm>
          <a:off x="4706143" y="1025613"/>
          <a:ext cx="549031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600" kern="1200">
              <a:latin typeface="Times New Roman" panose="02020603050405020304" pitchFamily="18" charset="0"/>
              <a:cs typeface="Times New Roman" panose="02020603050405020304" pitchFamily="18" charset="0"/>
            </a:rPr>
            <a:t>Culori </a:t>
          </a:r>
          <a:endParaRPr lang="ro-RO" sz="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16863" y="1036333"/>
        <a:ext cx="527591" cy="344581"/>
      </dsp:txXfrm>
    </dsp:sp>
    <dsp:sp modelId="{69B0C20C-C9B1-45FC-BA2B-BF33F438ED2B}">
      <dsp:nvSpPr>
        <dsp:cNvPr id="0" name=""/>
        <dsp:cNvSpPr/>
      </dsp:nvSpPr>
      <dsp:spPr>
        <a:xfrm>
          <a:off x="3337841" y="366775"/>
          <a:ext cx="356870" cy="146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204"/>
              </a:lnTo>
              <a:lnTo>
                <a:pt x="356870" y="73204"/>
              </a:lnTo>
              <a:lnTo>
                <a:pt x="356870" y="14640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357BE-6D0C-4136-B557-A32DDB434B36}">
      <dsp:nvSpPr>
        <dsp:cNvPr id="0" name=""/>
        <dsp:cNvSpPr/>
      </dsp:nvSpPr>
      <dsp:spPr>
        <a:xfrm>
          <a:off x="3278661" y="513183"/>
          <a:ext cx="832101" cy="366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Harta descriptivă/tematică</a:t>
          </a:r>
        </a:p>
      </dsp:txBody>
      <dsp:txXfrm>
        <a:off x="3289381" y="523903"/>
        <a:ext cx="810661" cy="3445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B3408-AB98-4156-89E0-30E3630A8CE4}">
      <dsp:nvSpPr>
        <dsp:cNvPr id="0" name=""/>
        <dsp:cNvSpPr/>
      </dsp:nvSpPr>
      <dsp:spPr>
        <a:xfrm>
          <a:off x="6745026" y="915702"/>
          <a:ext cx="113255" cy="19555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548"/>
              </a:lnTo>
              <a:lnTo>
                <a:pt x="113255" y="195554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E75CC-956A-4C3A-98CD-136BE1A419A3}">
      <dsp:nvSpPr>
        <dsp:cNvPr id="0" name=""/>
        <dsp:cNvSpPr/>
      </dsp:nvSpPr>
      <dsp:spPr>
        <a:xfrm>
          <a:off x="6745026" y="915702"/>
          <a:ext cx="113255" cy="1419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9471"/>
              </a:lnTo>
              <a:lnTo>
                <a:pt x="113255" y="14194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F51F5-48DC-4CB7-9DBE-158DF512BA79}">
      <dsp:nvSpPr>
        <dsp:cNvPr id="0" name=""/>
        <dsp:cNvSpPr/>
      </dsp:nvSpPr>
      <dsp:spPr>
        <a:xfrm>
          <a:off x="6745026" y="915702"/>
          <a:ext cx="113255" cy="883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3394"/>
              </a:lnTo>
              <a:lnTo>
                <a:pt x="113255" y="8833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E3D7C-3D19-4AE7-9723-8BF77060B308}">
      <dsp:nvSpPr>
        <dsp:cNvPr id="0" name=""/>
        <dsp:cNvSpPr/>
      </dsp:nvSpPr>
      <dsp:spPr>
        <a:xfrm>
          <a:off x="6745026" y="915702"/>
          <a:ext cx="113255" cy="347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317"/>
              </a:lnTo>
              <a:lnTo>
                <a:pt x="113255" y="34731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2414D-BB08-4A20-A702-0EF8669C1F4D}">
      <dsp:nvSpPr>
        <dsp:cNvPr id="0" name=""/>
        <dsp:cNvSpPr/>
      </dsp:nvSpPr>
      <dsp:spPr>
        <a:xfrm>
          <a:off x="4458078" y="379625"/>
          <a:ext cx="2588962" cy="158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278"/>
              </a:lnTo>
              <a:lnTo>
                <a:pt x="2588962" y="79278"/>
              </a:lnTo>
              <a:lnTo>
                <a:pt x="2588962" y="15855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D0C38-D44E-48CB-864D-A5B458809838}">
      <dsp:nvSpPr>
        <dsp:cNvPr id="0" name=""/>
        <dsp:cNvSpPr/>
      </dsp:nvSpPr>
      <dsp:spPr>
        <a:xfrm>
          <a:off x="5764866" y="1451779"/>
          <a:ext cx="113255" cy="408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686"/>
              </a:lnTo>
              <a:lnTo>
                <a:pt x="113255" y="40868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B6697-75D2-4437-A190-5240EF54D979}">
      <dsp:nvSpPr>
        <dsp:cNvPr id="0" name=""/>
        <dsp:cNvSpPr/>
      </dsp:nvSpPr>
      <dsp:spPr>
        <a:xfrm>
          <a:off x="5153285" y="915702"/>
          <a:ext cx="913595" cy="158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278"/>
              </a:lnTo>
              <a:lnTo>
                <a:pt x="913595" y="79278"/>
              </a:lnTo>
              <a:lnTo>
                <a:pt x="913595" y="1585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38F56-704B-47B1-AACF-DAD0288D06BD}">
      <dsp:nvSpPr>
        <dsp:cNvPr id="0" name=""/>
        <dsp:cNvSpPr/>
      </dsp:nvSpPr>
      <dsp:spPr>
        <a:xfrm>
          <a:off x="4851270" y="1451779"/>
          <a:ext cx="113255" cy="347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317"/>
              </a:lnTo>
              <a:lnTo>
                <a:pt x="113255" y="34731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D2F1A-F43A-4E03-A53B-A287AC4D3583}">
      <dsp:nvSpPr>
        <dsp:cNvPr id="0" name=""/>
        <dsp:cNvSpPr/>
      </dsp:nvSpPr>
      <dsp:spPr>
        <a:xfrm>
          <a:off x="5107565" y="915702"/>
          <a:ext cx="91440" cy="1585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5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2368C-C935-4655-B7CC-EA2FB634D115}">
      <dsp:nvSpPr>
        <dsp:cNvPr id="0" name=""/>
        <dsp:cNvSpPr/>
      </dsp:nvSpPr>
      <dsp:spPr>
        <a:xfrm>
          <a:off x="3937674" y="1451779"/>
          <a:ext cx="113255" cy="347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317"/>
              </a:lnTo>
              <a:lnTo>
                <a:pt x="113255" y="34731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9D263-A611-4CFE-873B-8F36649690F9}">
      <dsp:nvSpPr>
        <dsp:cNvPr id="0" name=""/>
        <dsp:cNvSpPr/>
      </dsp:nvSpPr>
      <dsp:spPr>
        <a:xfrm>
          <a:off x="4239689" y="915702"/>
          <a:ext cx="913595" cy="158557"/>
        </a:xfrm>
        <a:custGeom>
          <a:avLst/>
          <a:gdLst/>
          <a:ahLst/>
          <a:cxnLst/>
          <a:rect l="0" t="0" r="0" b="0"/>
          <a:pathLst>
            <a:path>
              <a:moveTo>
                <a:pt x="913595" y="0"/>
              </a:moveTo>
              <a:lnTo>
                <a:pt x="913595" y="79278"/>
              </a:lnTo>
              <a:lnTo>
                <a:pt x="0" y="79278"/>
              </a:lnTo>
              <a:lnTo>
                <a:pt x="0" y="1585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3278E-F19B-45AD-B14F-DCF33A8712A3}">
      <dsp:nvSpPr>
        <dsp:cNvPr id="0" name=""/>
        <dsp:cNvSpPr/>
      </dsp:nvSpPr>
      <dsp:spPr>
        <a:xfrm>
          <a:off x="4458078" y="379625"/>
          <a:ext cx="695206" cy="158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278"/>
              </a:lnTo>
              <a:lnTo>
                <a:pt x="695206" y="79278"/>
              </a:lnTo>
              <a:lnTo>
                <a:pt x="695206" y="15855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0F640-7370-4125-8EE6-5258C56CA672}">
      <dsp:nvSpPr>
        <dsp:cNvPr id="0" name=""/>
        <dsp:cNvSpPr/>
      </dsp:nvSpPr>
      <dsp:spPr>
        <a:xfrm>
          <a:off x="3024078" y="1451779"/>
          <a:ext cx="113255" cy="347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317"/>
              </a:lnTo>
              <a:lnTo>
                <a:pt x="113255" y="34731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6A638-D4D8-4ED0-8808-0489366338E3}">
      <dsp:nvSpPr>
        <dsp:cNvPr id="0" name=""/>
        <dsp:cNvSpPr/>
      </dsp:nvSpPr>
      <dsp:spPr>
        <a:xfrm>
          <a:off x="1869115" y="915702"/>
          <a:ext cx="1456977" cy="158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278"/>
              </a:lnTo>
              <a:lnTo>
                <a:pt x="1456977" y="79278"/>
              </a:lnTo>
              <a:lnTo>
                <a:pt x="1456977" y="1585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B5D58-8544-4601-8E1B-EBD30C73DA13}">
      <dsp:nvSpPr>
        <dsp:cNvPr id="0" name=""/>
        <dsp:cNvSpPr/>
      </dsp:nvSpPr>
      <dsp:spPr>
        <a:xfrm>
          <a:off x="1950897" y="1451779"/>
          <a:ext cx="113255" cy="1072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2195"/>
              </a:lnTo>
              <a:lnTo>
                <a:pt x="113255" y="107219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E2229-08C1-4628-99A9-0F3A28EF3A64}">
      <dsp:nvSpPr>
        <dsp:cNvPr id="0" name=""/>
        <dsp:cNvSpPr/>
      </dsp:nvSpPr>
      <dsp:spPr>
        <a:xfrm>
          <a:off x="1950897" y="1451779"/>
          <a:ext cx="113255" cy="388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370"/>
              </a:lnTo>
              <a:lnTo>
                <a:pt x="113255" y="38837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450B6C-DC61-49F6-961A-9195FD36ECF1}">
      <dsp:nvSpPr>
        <dsp:cNvPr id="0" name=""/>
        <dsp:cNvSpPr/>
      </dsp:nvSpPr>
      <dsp:spPr>
        <a:xfrm>
          <a:off x="1869115" y="915702"/>
          <a:ext cx="383797" cy="158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278"/>
              </a:lnTo>
              <a:lnTo>
                <a:pt x="383797" y="79278"/>
              </a:lnTo>
              <a:lnTo>
                <a:pt x="383797" y="1585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C08A6-731D-4246-B398-EADFBDED801C}">
      <dsp:nvSpPr>
        <dsp:cNvPr id="0" name=""/>
        <dsp:cNvSpPr/>
      </dsp:nvSpPr>
      <dsp:spPr>
        <a:xfrm>
          <a:off x="1037301" y="1451779"/>
          <a:ext cx="113255" cy="883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3394"/>
              </a:lnTo>
              <a:lnTo>
                <a:pt x="113255" y="88339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238DDA-8C62-49CF-9449-346C5DAC1164}">
      <dsp:nvSpPr>
        <dsp:cNvPr id="0" name=""/>
        <dsp:cNvSpPr/>
      </dsp:nvSpPr>
      <dsp:spPr>
        <a:xfrm>
          <a:off x="1037301" y="1451779"/>
          <a:ext cx="113255" cy="347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317"/>
              </a:lnTo>
              <a:lnTo>
                <a:pt x="113255" y="34731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6519B-2A56-4FC2-87F1-A00D51830C29}">
      <dsp:nvSpPr>
        <dsp:cNvPr id="0" name=""/>
        <dsp:cNvSpPr/>
      </dsp:nvSpPr>
      <dsp:spPr>
        <a:xfrm>
          <a:off x="1339317" y="915702"/>
          <a:ext cx="529798" cy="158557"/>
        </a:xfrm>
        <a:custGeom>
          <a:avLst/>
          <a:gdLst/>
          <a:ahLst/>
          <a:cxnLst/>
          <a:rect l="0" t="0" r="0" b="0"/>
          <a:pathLst>
            <a:path>
              <a:moveTo>
                <a:pt x="529798" y="0"/>
              </a:moveTo>
              <a:lnTo>
                <a:pt x="529798" y="79278"/>
              </a:lnTo>
              <a:lnTo>
                <a:pt x="0" y="79278"/>
              </a:lnTo>
              <a:lnTo>
                <a:pt x="0" y="1585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0CD100-918C-4523-983B-19F230E64C56}">
      <dsp:nvSpPr>
        <dsp:cNvPr id="0" name=""/>
        <dsp:cNvSpPr/>
      </dsp:nvSpPr>
      <dsp:spPr>
        <a:xfrm>
          <a:off x="110122" y="1451779"/>
          <a:ext cx="113255" cy="1550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0134"/>
              </a:lnTo>
              <a:lnTo>
                <a:pt x="113255" y="155013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E1D69-4CD0-4528-BEF0-E141DC69AFA4}">
      <dsp:nvSpPr>
        <dsp:cNvPr id="0" name=""/>
        <dsp:cNvSpPr/>
      </dsp:nvSpPr>
      <dsp:spPr>
        <a:xfrm>
          <a:off x="110122" y="1451779"/>
          <a:ext cx="113255" cy="1014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057"/>
              </a:lnTo>
              <a:lnTo>
                <a:pt x="113255" y="101405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124C63-0AFA-4691-B1D8-D56206262136}">
      <dsp:nvSpPr>
        <dsp:cNvPr id="0" name=""/>
        <dsp:cNvSpPr/>
      </dsp:nvSpPr>
      <dsp:spPr>
        <a:xfrm>
          <a:off x="110122" y="1451779"/>
          <a:ext cx="113255" cy="412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2648"/>
              </a:lnTo>
              <a:lnTo>
                <a:pt x="113255" y="4126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4963A-6BAB-43DE-A506-A856ABAFE8D9}">
      <dsp:nvSpPr>
        <dsp:cNvPr id="0" name=""/>
        <dsp:cNvSpPr/>
      </dsp:nvSpPr>
      <dsp:spPr>
        <a:xfrm>
          <a:off x="412138" y="915702"/>
          <a:ext cx="1456977" cy="158557"/>
        </a:xfrm>
        <a:custGeom>
          <a:avLst/>
          <a:gdLst/>
          <a:ahLst/>
          <a:cxnLst/>
          <a:rect l="0" t="0" r="0" b="0"/>
          <a:pathLst>
            <a:path>
              <a:moveTo>
                <a:pt x="1456977" y="0"/>
              </a:moveTo>
              <a:lnTo>
                <a:pt x="1456977" y="79278"/>
              </a:lnTo>
              <a:lnTo>
                <a:pt x="0" y="79278"/>
              </a:lnTo>
              <a:lnTo>
                <a:pt x="0" y="1585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19E1C-FF76-4D15-BE7E-609C1146F10B}">
      <dsp:nvSpPr>
        <dsp:cNvPr id="0" name=""/>
        <dsp:cNvSpPr/>
      </dsp:nvSpPr>
      <dsp:spPr>
        <a:xfrm>
          <a:off x="1869115" y="379625"/>
          <a:ext cx="2588962" cy="158557"/>
        </a:xfrm>
        <a:custGeom>
          <a:avLst/>
          <a:gdLst/>
          <a:ahLst/>
          <a:cxnLst/>
          <a:rect l="0" t="0" r="0" b="0"/>
          <a:pathLst>
            <a:path>
              <a:moveTo>
                <a:pt x="2588962" y="0"/>
              </a:moveTo>
              <a:lnTo>
                <a:pt x="2588962" y="79278"/>
              </a:lnTo>
              <a:lnTo>
                <a:pt x="0" y="79278"/>
              </a:lnTo>
              <a:lnTo>
                <a:pt x="0" y="15855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A361EB-AF3B-404F-8109-F5ACE44546CA}">
      <dsp:nvSpPr>
        <dsp:cNvPr id="0" name=""/>
        <dsp:cNvSpPr/>
      </dsp:nvSpPr>
      <dsp:spPr>
        <a:xfrm>
          <a:off x="4080559" y="2106"/>
          <a:ext cx="755037" cy="37751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b="1" kern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Tipologii și modele ale OG</a:t>
          </a:r>
        </a:p>
      </dsp:txBody>
      <dsp:txXfrm>
        <a:off x="4080559" y="2106"/>
        <a:ext cx="755037" cy="377518"/>
      </dsp:txXfrm>
    </dsp:sp>
    <dsp:sp modelId="{2691611E-E71A-4092-B043-72CCEEC7E874}">
      <dsp:nvSpPr>
        <dsp:cNvPr id="0" name=""/>
        <dsp:cNvSpPr/>
      </dsp:nvSpPr>
      <dsp:spPr>
        <a:xfrm>
          <a:off x="1491596" y="538183"/>
          <a:ext cx="755037" cy="3775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i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Diagrame</a:t>
          </a:r>
          <a:r>
            <a:rPr lang="ro-RO" sz="8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1491596" y="538183"/>
        <a:ext cx="755037" cy="377518"/>
      </dsp:txXfrm>
    </dsp:sp>
    <dsp:sp modelId="{867B0732-B890-46C0-B57C-3CF010C7F9F2}">
      <dsp:nvSpPr>
        <dsp:cNvPr id="0" name=""/>
        <dsp:cNvSpPr/>
      </dsp:nvSpPr>
      <dsp:spPr>
        <a:xfrm>
          <a:off x="34619" y="1074260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Arbore </a:t>
          </a:r>
        </a:p>
      </dsp:txBody>
      <dsp:txXfrm>
        <a:off x="34619" y="1074260"/>
        <a:ext cx="755037" cy="377518"/>
      </dsp:txXfrm>
    </dsp:sp>
    <dsp:sp modelId="{47A5A6FF-9302-4E8D-9507-7B633FCD6679}">
      <dsp:nvSpPr>
        <dsp:cNvPr id="0" name=""/>
        <dsp:cNvSpPr/>
      </dsp:nvSpPr>
      <dsp:spPr>
        <a:xfrm>
          <a:off x="223378" y="1610337"/>
          <a:ext cx="768621" cy="50818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Sortarea și clasificarea conținutului informației</a:t>
          </a:r>
        </a:p>
      </dsp:txBody>
      <dsp:txXfrm>
        <a:off x="223378" y="1610337"/>
        <a:ext cx="768621" cy="508182"/>
      </dsp:txXfrm>
    </dsp:sp>
    <dsp:sp modelId="{11307A72-B799-4F3D-9DCB-C99C18DF9508}">
      <dsp:nvSpPr>
        <dsp:cNvPr id="0" name=""/>
        <dsp:cNvSpPr/>
      </dsp:nvSpPr>
      <dsp:spPr>
        <a:xfrm>
          <a:off x="223378" y="2277077"/>
          <a:ext cx="755037" cy="3775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Relație de subordonare</a:t>
          </a:r>
        </a:p>
      </dsp:txBody>
      <dsp:txXfrm>
        <a:off x="223378" y="2277077"/>
        <a:ext cx="755037" cy="377518"/>
      </dsp:txXfrm>
    </dsp:sp>
    <dsp:sp modelId="{AE10A375-48B1-40D3-B764-54FAAE942AE6}">
      <dsp:nvSpPr>
        <dsp:cNvPr id="0" name=""/>
        <dsp:cNvSpPr/>
      </dsp:nvSpPr>
      <dsp:spPr>
        <a:xfrm>
          <a:off x="223378" y="2813154"/>
          <a:ext cx="755037" cy="3775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Reprezentarea ierarhiei</a:t>
          </a:r>
        </a:p>
      </dsp:txBody>
      <dsp:txXfrm>
        <a:off x="223378" y="2813154"/>
        <a:ext cx="755037" cy="377518"/>
      </dsp:txXfrm>
    </dsp:sp>
    <dsp:sp modelId="{E501EAF0-5AC0-4F85-8ED1-868C66BF9641}">
      <dsp:nvSpPr>
        <dsp:cNvPr id="0" name=""/>
        <dsp:cNvSpPr/>
      </dsp:nvSpPr>
      <dsp:spPr>
        <a:xfrm>
          <a:off x="961798" y="1074260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Venn</a:t>
          </a: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961798" y="1074260"/>
        <a:ext cx="755037" cy="377518"/>
      </dsp:txXfrm>
    </dsp:sp>
    <dsp:sp modelId="{BD063355-1DDF-46D3-BD18-16E0E0BFD595}">
      <dsp:nvSpPr>
        <dsp:cNvPr id="0" name=""/>
        <dsp:cNvSpPr/>
      </dsp:nvSpPr>
      <dsp:spPr>
        <a:xfrm>
          <a:off x="1150557" y="1610337"/>
          <a:ext cx="755037" cy="3775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Relația dintre 2 sau mai multe elemente </a:t>
          </a:r>
        </a:p>
      </dsp:txBody>
      <dsp:txXfrm>
        <a:off x="1150557" y="1610337"/>
        <a:ext cx="755037" cy="377518"/>
      </dsp:txXfrm>
    </dsp:sp>
    <dsp:sp modelId="{3A4B7B66-D259-4270-9AD8-78A06EE1B6D6}">
      <dsp:nvSpPr>
        <dsp:cNvPr id="0" name=""/>
        <dsp:cNvSpPr/>
      </dsp:nvSpPr>
      <dsp:spPr>
        <a:xfrm>
          <a:off x="1150557" y="2146414"/>
          <a:ext cx="755037" cy="3775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Compararea elementelor</a:t>
          </a:r>
        </a:p>
      </dsp:txBody>
      <dsp:txXfrm>
        <a:off x="1150557" y="2146414"/>
        <a:ext cx="755037" cy="377518"/>
      </dsp:txXfrm>
    </dsp:sp>
    <dsp:sp modelId="{4EFF51B5-E27E-4C80-820E-9412FF593825}">
      <dsp:nvSpPr>
        <dsp:cNvPr id="0" name=""/>
        <dsp:cNvSpPr/>
      </dsp:nvSpPr>
      <dsp:spPr>
        <a:xfrm>
          <a:off x="1875394" y="1074260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Secvențială</a:t>
          </a:r>
        </a:p>
      </dsp:txBody>
      <dsp:txXfrm>
        <a:off x="1875394" y="1074260"/>
        <a:ext cx="755037" cy="377518"/>
      </dsp:txXfrm>
    </dsp:sp>
    <dsp:sp modelId="{5CB4411E-1338-49A5-8821-925B7762160D}">
      <dsp:nvSpPr>
        <dsp:cNvPr id="0" name=""/>
        <dsp:cNvSpPr/>
      </dsp:nvSpPr>
      <dsp:spPr>
        <a:xfrm>
          <a:off x="2064153" y="1610337"/>
          <a:ext cx="914622" cy="45962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Listarea itemilor în ordine numerică, cronologică, evolutivă</a:t>
          </a:r>
        </a:p>
      </dsp:txBody>
      <dsp:txXfrm>
        <a:off x="2064153" y="1610337"/>
        <a:ext cx="914622" cy="459625"/>
      </dsp:txXfrm>
    </dsp:sp>
    <dsp:sp modelId="{ADAB1A28-3AD8-4665-BC7E-D776CD575400}">
      <dsp:nvSpPr>
        <dsp:cNvPr id="0" name=""/>
        <dsp:cNvSpPr/>
      </dsp:nvSpPr>
      <dsp:spPr>
        <a:xfrm>
          <a:off x="2064153" y="2228520"/>
          <a:ext cx="885969" cy="59090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Derularea secvențelor reprezentative și definitorii ale unui conținut</a:t>
          </a:r>
        </a:p>
      </dsp:txBody>
      <dsp:txXfrm>
        <a:off x="2064153" y="2228520"/>
        <a:ext cx="885969" cy="590907"/>
      </dsp:txXfrm>
    </dsp:sp>
    <dsp:sp modelId="{37E29D4B-8BB4-4A81-9282-82CE5CD6C691}">
      <dsp:nvSpPr>
        <dsp:cNvPr id="0" name=""/>
        <dsp:cNvSpPr/>
      </dsp:nvSpPr>
      <dsp:spPr>
        <a:xfrm>
          <a:off x="2948574" y="1074260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Ciclică </a:t>
          </a:r>
        </a:p>
      </dsp:txBody>
      <dsp:txXfrm>
        <a:off x="2948574" y="1074260"/>
        <a:ext cx="755037" cy="377518"/>
      </dsp:txXfrm>
    </dsp:sp>
    <dsp:sp modelId="{875AD3AD-C5C3-4967-AF23-12FBD358129E}">
      <dsp:nvSpPr>
        <dsp:cNvPr id="0" name=""/>
        <dsp:cNvSpPr/>
      </dsp:nvSpPr>
      <dsp:spPr>
        <a:xfrm>
          <a:off x="3137334" y="1610337"/>
          <a:ext cx="755037" cy="3775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Ciclurile evenimentelor </a:t>
          </a:r>
        </a:p>
      </dsp:txBody>
      <dsp:txXfrm>
        <a:off x="3137334" y="1610337"/>
        <a:ext cx="755037" cy="377518"/>
      </dsp:txXfrm>
    </dsp:sp>
    <dsp:sp modelId="{5189109F-4E57-4545-BE13-F07694EF5A31}">
      <dsp:nvSpPr>
        <dsp:cNvPr id="0" name=""/>
        <dsp:cNvSpPr/>
      </dsp:nvSpPr>
      <dsp:spPr>
        <a:xfrm>
          <a:off x="4775766" y="538183"/>
          <a:ext cx="755037" cy="3775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i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Tabele</a:t>
          </a: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4775766" y="538183"/>
        <a:ext cx="755037" cy="377518"/>
      </dsp:txXfrm>
    </dsp:sp>
    <dsp:sp modelId="{E3922C22-DD01-46B4-B87D-EFA8C89DCA5D}">
      <dsp:nvSpPr>
        <dsp:cNvPr id="0" name=""/>
        <dsp:cNvSpPr/>
      </dsp:nvSpPr>
      <dsp:spPr>
        <a:xfrm>
          <a:off x="3862170" y="1074260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Liniare</a:t>
          </a:r>
        </a:p>
      </dsp:txBody>
      <dsp:txXfrm>
        <a:off x="3862170" y="1074260"/>
        <a:ext cx="755037" cy="377518"/>
      </dsp:txXfrm>
    </dsp:sp>
    <dsp:sp modelId="{B8AF9511-823C-497C-8603-D10CD5116E02}">
      <dsp:nvSpPr>
        <dsp:cNvPr id="0" name=""/>
        <dsp:cNvSpPr/>
      </dsp:nvSpPr>
      <dsp:spPr>
        <a:xfrm>
          <a:off x="4050930" y="1610337"/>
          <a:ext cx="755037" cy="3775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Informația după un nr. redus de criterii</a:t>
          </a:r>
        </a:p>
      </dsp:txBody>
      <dsp:txXfrm>
        <a:off x="4050930" y="1610337"/>
        <a:ext cx="755037" cy="377518"/>
      </dsp:txXfrm>
    </dsp:sp>
    <dsp:sp modelId="{93F18616-342B-4B5C-9CC0-C541BC673641}">
      <dsp:nvSpPr>
        <dsp:cNvPr id="0" name=""/>
        <dsp:cNvSpPr/>
      </dsp:nvSpPr>
      <dsp:spPr>
        <a:xfrm>
          <a:off x="4775766" y="1074260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Sinoptice</a:t>
          </a:r>
        </a:p>
      </dsp:txBody>
      <dsp:txXfrm>
        <a:off x="4775766" y="1074260"/>
        <a:ext cx="755037" cy="377518"/>
      </dsp:txXfrm>
    </dsp:sp>
    <dsp:sp modelId="{1BCFEE4C-ED5D-457F-AB10-6B7FD012DB96}">
      <dsp:nvSpPr>
        <dsp:cNvPr id="0" name=""/>
        <dsp:cNvSpPr/>
      </dsp:nvSpPr>
      <dsp:spPr>
        <a:xfrm>
          <a:off x="4964526" y="1610337"/>
          <a:ext cx="755037" cy="3775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Informația după un nr. ridicat de criterii</a:t>
          </a:r>
        </a:p>
      </dsp:txBody>
      <dsp:txXfrm>
        <a:off x="4964526" y="1610337"/>
        <a:ext cx="755037" cy="377518"/>
      </dsp:txXfrm>
    </dsp:sp>
    <dsp:sp modelId="{9295F745-DE40-4420-A4D1-7B8450B1B924}">
      <dsp:nvSpPr>
        <dsp:cNvPr id="0" name=""/>
        <dsp:cNvSpPr/>
      </dsp:nvSpPr>
      <dsp:spPr>
        <a:xfrm>
          <a:off x="5689362" y="1074260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Tabelul T</a:t>
          </a:r>
        </a:p>
      </dsp:txBody>
      <dsp:txXfrm>
        <a:off x="5689362" y="1074260"/>
        <a:ext cx="755037" cy="377518"/>
      </dsp:txXfrm>
    </dsp:sp>
    <dsp:sp modelId="{3C8E9E1C-2899-4212-B9AA-5537CCBCECA7}">
      <dsp:nvSpPr>
        <dsp:cNvPr id="0" name=""/>
        <dsp:cNvSpPr/>
      </dsp:nvSpPr>
      <dsp:spPr>
        <a:xfrm>
          <a:off x="5878121" y="1610337"/>
          <a:ext cx="821602" cy="50025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Listarea argumentelor pro și contra în cazul unei întrebări</a:t>
          </a:r>
        </a:p>
      </dsp:txBody>
      <dsp:txXfrm>
        <a:off x="5878121" y="1610337"/>
        <a:ext cx="821602" cy="500257"/>
      </dsp:txXfrm>
    </dsp:sp>
    <dsp:sp modelId="{9242AD23-2836-4688-B149-44ACC70F498C}">
      <dsp:nvSpPr>
        <dsp:cNvPr id="0" name=""/>
        <dsp:cNvSpPr/>
      </dsp:nvSpPr>
      <dsp:spPr>
        <a:xfrm>
          <a:off x="6669522" y="538183"/>
          <a:ext cx="755037" cy="3775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i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Harta</a:t>
          </a:r>
          <a:r>
            <a:rPr lang="ro-RO" sz="8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o-RO" sz="800" i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conceptuală</a:t>
          </a:r>
        </a:p>
      </dsp:txBody>
      <dsp:txXfrm>
        <a:off x="6669522" y="538183"/>
        <a:ext cx="755037" cy="377518"/>
      </dsp:txXfrm>
    </dsp:sp>
    <dsp:sp modelId="{8FA07B9E-9605-4412-851E-F9D197FDE4D0}">
      <dsp:nvSpPr>
        <dsp:cNvPr id="0" name=""/>
        <dsp:cNvSpPr/>
      </dsp:nvSpPr>
      <dsp:spPr>
        <a:xfrm>
          <a:off x="6858281" y="1074260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Rețele semantice</a:t>
          </a:r>
        </a:p>
      </dsp:txBody>
      <dsp:txXfrm>
        <a:off x="6858281" y="1074260"/>
        <a:ext cx="755037" cy="377518"/>
      </dsp:txXfrm>
    </dsp:sp>
    <dsp:sp modelId="{6FF470FC-4EA6-4760-AF44-6C0C935CFDF4}">
      <dsp:nvSpPr>
        <dsp:cNvPr id="0" name=""/>
        <dsp:cNvSpPr/>
      </dsp:nvSpPr>
      <dsp:spPr>
        <a:xfrm>
          <a:off x="6858281" y="1610337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Înlănțuire de idei</a:t>
          </a:r>
        </a:p>
      </dsp:txBody>
      <dsp:txXfrm>
        <a:off x="6858281" y="1610337"/>
        <a:ext cx="755037" cy="377518"/>
      </dsp:txXfrm>
    </dsp:sp>
    <dsp:sp modelId="{EC8E0AAE-0779-4874-BCAB-70C94B49431C}">
      <dsp:nvSpPr>
        <dsp:cNvPr id="0" name=""/>
        <dsp:cNvSpPr/>
      </dsp:nvSpPr>
      <dsp:spPr>
        <a:xfrm>
          <a:off x="6858281" y="2146414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Construcții ierarhice </a:t>
          </a:r>
        </a:p>
      </dsp:txBody>
      <dsp:txXfrm>
        <a:off x="6858281" y="2146414"/>
        <a:ext cx="755037" cy="377518"/>
      </dsp:txXfrm>
    </dsp:sp>
    <dsp:sp modelId="{98C75208-0789-4D0F-B2BE-C23F65DF64D2}">
      <dsp:nvSpPr>
        <dsp:cNvPr id="0" name=""/>
        <dsp:cNvSpPr/>
      </dsp:nvSpPr>
      <dsp:spPr>
        <a:xfrm>
          <a:off x="6858281" y="2682491"/>
          <a:ext cx="755037" cy="3775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Pânză de </a:t>
          </a:r>
          <a:r>
            <a:rPr lang="ro-RO" sz="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păiangen</a:t>
          </a:r>
          <a:endParaRPr lang="ro-RO" sz="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58281" y="2682491"/>
        <a:ext cx="755037" cy="3775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40755-58B7-4E89-8702-658B0321B6B0}">
      <dsp:nvSpPr>
        <dsp:cNvPr id="0" name=""/>
        <dsp:cNvSpPr/>
      </dsp:nvSpPr>
      <dsp:spPr>
        <a:xfrm>
          <a:off x="1665282" y="816199"/>
          <a:ext cx="933138" cy="53338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Elaborarea OG</a:t>
          </a:r>
        </a:p>
      </dsp:txBody>
      <dsp:txXfrm>
        <a:off x="1801937" y="894312"/>
        <a:ext cx="659828" cy="377161"/>
      </dsp:txXfrm>
    </dsp:sp>
    <dsp:sp modelId="{071B29FB-8921-4244-B987-A81E5E351112}">
      <dsp:nvSpPr>
        <dsp:cNvPr id="0" name=""/>
        <dsp:cNvSpPr/>
      </dsp:nvSpPr>
      <dsp:spPr>
        <a:xfrm rot="16200000">
          <a:off x="2074527" y="614640"/>
          <a:ext cx="114648" cy="1932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800" kern="1200"/>
        </a:p>
      </dsp:txBody>
      <dsp:txXfrm>
        <a:off x="2091724" y="670495"/>
        <a:ext cx="80254" cy="115973"/>
      </dsp:txXfrm>
    </dsp:sp>
    <dsp:sp modelId="{6F8DFF66-FB4D-4239-81C8-DAB1EFEB2778}">
      <dsp:nvSpPr>
        <dsp:cNvPr id="0" name=""/>
        <dsp:cNvSpPr/>
      </dsp:nvSpPr>
      <dsp:spPr>
        <a:xfrm>
          <a:off x="1719357" y="-27183"/>
          <a:ext cx="824987" cy="62706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Stabilirea informației ce urmează a fi procesată</a:t>
          </a:r>
        </a:p>
      </dsp:txBody>
      <dsp:txXfrm>
        <a:off x="1840174" y="64649"/>
        <a:ext cx="583353" cy="443401"/>
      </dsp:txXfrm>
    </dsp:sp>
    <dsp:sp modelId="{E26093DD-FA5F-4EB8-9F88-D6FD9800ECD7}">
      <dsp:nvSpPr>
        <dsp:cNvPr id="0" name=""/>
        <dsp:cNvSpPr/>
      </dsp:nvSpPr>
      <dsp:spPr>
        <a:xfrm rot="20968006">
          <a:off x="2621631" y="884457"/>
          <a:ext cx="115328" cy="1932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2450223"/>
                <a:satOff val="-10194"/>
                <a:lumOff val="24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800" kern="1200"/>
        </a:p>
      </dsp:txBody>
      <dsp:txXfrm>
        <a:off x="2621923" y="926277"/>
        <a:ext cx="80730" cy="115973"/>
      </dsp:txXfrm>
    </dsp:sp>
    <dsp:sp modelId="{022D0F04-AB77-4A77-9EE8-0E70379FC270}">
      <dsp:nvSpPr>
        <dsp:cNvPr id="0" name=""/>
        <dsp:cNvSpPr/>
      </dsp:nvSpPr>
      <dsp:spPr>
        <a:xfrm>
          <a:off x="2781799" y="579966"/>
          <a:ext cx="714920" cy="631220"/>
        </a:xfrm>
        <a:prstGeom prst="ellipse">
          <a:avLst/>
        </a:prstGeom>
        <a:gradFill rotWithShape="0">
          <a:gsLst>
            <a:gs pos="0">
              <a:schemeClr val="accent4">
                <a:hueOff val="2450223"/>
                <a:satOff val="-10194"/>
                <a:lumOff val="24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Selectarea tipului de OG</a:t>
          </a:r>
        </a:p>
      </dsp:txBody>
      <dsp:txXfrm>
        <a:off x="2886497" y="672406"/>
        <a:ext cx="505524" cy="446340"/>
      </dsp:txXfrm>
    </dsp:sp>
    <dsp:sp modelId="{71186CC8-097A-4C2E-8FE4-EA70FEAE33B4}">
      <dsp:nvSpPr>
        <dsp:cNvPr id="0" name=""/>
        <dsp:cNvSpPr/>
      </dsp:nvSpPr>
      <dsp:spPr>
        <a:xfrm rot="3040286">
          <a:off x="2337274" y="1294525"/>
          <a:ext cx="94309" cy="1932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800" kern="1200"/>
        </a:p>
      </dsp:txBody>
      <dsp:txXfrm>
        <a:off x="2342455" y="1322240"/>
        <a:ext cx="66016" cy="115973"/>
      </dsp:txXfrm>
    </dsp:sp>
    <dsp:sp modelId="{76B4C2F9-65B1-47DC-AABF-ADC3C12BD13C}">
      <dsp:nvSpPr>
        <dsp:cNvPr id="0" name=""/>
        <dsp:cNvSpPr/>
      </dsp:nvSpPr>
      <dsp:spPr>
        <a:xfrm>
          <a:off x="2184927" y="1428987"/>
          <a:ext cx="949818" cy="596644"/>
        </a:xfrm>
        <a:prstGeom prst="ellipse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Ierarhizarea și atribuirea de priorități informației</a:t>
          </a:r>
        </a:p>
      </dsp:txBody>
      <dsp:txXfrm>
        <a:off x="2324025" y="1516363"/>
        <a:ext cx="671622" cy="421892"/>
      </dsp:txXfrm>
    </dsp:sp>
    <dsp:sp modelId="{17CA01E3-04EE-4930-85C3-057CBE3DA196}">
      <dsp:nvSpPr>
        <dsp:cNvPr id="0" name=""/>
        <dsp:cNvSpPr/>
      </dsp:nvSpPr>
      <dsp:spPr>
        <a:xfrm rot="7835020">
          <a:off x="1812789" y="1298030"/>
          <a:ext cx="103974" cy="1932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7350668"/>
                <a:satOff val="-30583"/>
                <a:lumOff val="72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800" kern="1200"/>
        </a:p>
      </dsp:txBody>
      <dsp:txXfrm rot="10800000">
        <a:off x="1838531" y="1324844"/>
        <a:ext cx="72782" cy="115973"/>
      </dsp:txXfrm>
    </dsp:sp>
    <dsp:sp modelId="{8EF41FDD-DB74-4648-8AC8-91AB44E2179A}">
      <dsp:nvSpPr>
        <dsp:cNvPr id="0" name=""/>
        <dsp:cNvSpPr/>
      </dsp:nvSpPr>
      <dsp:spPr>
        <a:xfrm>
          <a:off x="1197635" y="1414913"/>
          <a:ext cx="764402" cy="624796"/>
        </a:xfrm>
        <a:prstGeom prst="ellipse">
          <a:avLst/>
        </a:prstGeom>
        <a:gradFill rotWithShape="0">
          <a:gsLst>
            <a:gs pos="0">
              <a:schemeClr val="accent4">
                <a:hueOff val="7350668"/>
                <a:satOff val="-30583"/>
                <a:lumOff val="72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Implică gândirea critică și creativă</a:t>
          </a:r>
        </a:p>
      </dsp:txBody>
      <dsp:txXfrm>
        <a:off x="1309579" y="1506412"/>
        <a:ext cx="540514" cy="441798"/>
      </dsp:txXfrm>
    </dsp:sp>
    <dsp:sp modelId="{084E8120-F469-4AEE-9563-CE5E6C015E32}">
      <dsp:nvSpPr>
        <dsp:cNvPr id="0" name=""/>
        <dsp:cNvSpPr/>
      </dsp:nvSpPr>
      <dsp:spPr>
        <a:xfrm rot="11768306">
          <a:off x="1593527" y="843283"/>
          <a:ext cx="88507" cy="1932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800" kern="1200"/>
        </a:p>
      </dsp:txBody>
      <dsp:txXfrm rot="10800000">
        <a:off x="1619556" y="885631"/>
        <a:ext cx="61955" cy="115973"/>
      </dsp:txXfrm>
    </dsp:sp>
    <dsp:sp modelId="{35C83D35-E3D6-438C-904C-EB6FE5286AA8}">
      <dsp:nvSpPr>
        <dsp:cNvPr id="0" name=""/>
        <dsp:cNvSpPr/>
      </dsp:nvSpPr>
      <dsp:spPr>
        <a:xfrm>
          <a:off x="670657" y="423419"/>
          <a:ext cx="911132" cy="736967"/>
        </a:xfrm>
        <a:prstGeom prst="ellipse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Revizuirea materialului prin întrebări deschise</a:t>
          </a:r>
        </a:p>
      </dsp:txBody>
      <dsp:txXfrm>
        <a:off x="804089" y="531345"/>
        <a:ext cx="644268" cy="5211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3A290-E2C6-4683-B2CA-53EC658C0815}">
      <dsp:nvSpPr>
        <dsp:cNvPr id="0" name=""/>
        <dsp:cNvSpPr/>
      </dsp:nvSpPr>
      <dsp:spPr>
        <a:xfrm>
          <a:off x="2371748" y="1357145"/>
          <a:ext cx="935942" cy="9359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Utilitatea OG</a:t>
          </a:r>
        </a:p>
      </dsp:txBody>
      <dsp:txXfrm>
        <a:off x="2508814" y="1494211"/>
        <a:ext cx="661810" cy="661810"/>
      </dsp:txXfrm>
    </dsp:sp>
    <dsp:sp modelId="{44F13943-F14A-4264-A82A-69C4F1D02FAA}">
      <dsp:nvSpPr>
        <dsp:cNvPr id="0" name=""/>
        <dsp:cNvSpPr/>
      </dsp:nvSpPr>
      <dsp:spPr>
        <a:xfrm rot="10741402">
          <a:off x="1308365" y="1709283"/>
          <a:ext cx="1005038" cy="26674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D389492-7E86-421C-BB64-873D2FB820C1}">
      <dsp:nvSpPr>
        <dsp:cNvPr id="0" name=""/>
        <dsp:cNvSpPr/>
      </dsp:nvSpPr>
      <dsp:spPr>
        <a:xfrm>
          <a:off x="980858" y="1589156"/>
          <a:ext cx="655160" cy="524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Facilitează analiza structurii de bază a textului</a:t>
          </a:r>
        </a:p>
      </dsp:txBody>
      <dsp:txXfrm>
        <a:off x="996209" y="1604507"/>
        <a:ext cx="624458" cy="493426"/>
      </dsp:txXfrm>
    </dsp:sp>
    <dsp:sp modelId="{D3A02087-1473-4C78-B40B-322B24257E8A}">
      <dsp:nvSpPr>
        <dsp:cNvPr id="0" name=""/>
        <dsp:cNvSpPr/>
      </dsp:nvSpPr>
      <dsp:spPr>
        <a:xfrm rot="12282063">
          <a:off x="1389161" y="1258689"/>
          <a:ext cx="1018150" cy="26674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242561"/>
                <a:satOff val="-13988"/>
                <a:lumOff val="14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42561"/>
                <a:satOff val="-13988"/>
                <a:lumOff val="14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42561"/>
                <a:satOff val="-13988"/>
                <a:lumOff val="14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6940CB-19F0-4B53-9250-F1812FC8010B}">
      <dsp:nvSpPr>
        <dsp:cNvPr id="0" name=""/>
        <dsp:cNvSpPr/>
      </dsp:nvSpPr>
      <dsp:spPr>
        <a:xfrm>
          <a:off x="1108161" y="917263"/>
          <a:ext cx="655160" cy="524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42561"/>
                <a:satOff val="-13988"/>
                <a:lumOff val="14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42561"/>
                <a:satOff val="-13988"/>
                <a:lumOff val="14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42561"/>
                <a:satOff val="-13988"/>
                <a:lumOff val="14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Fortifică metacogniția</a:t>
          </a:r>
        </a:p>
      </dsp:txBody>
      <dsp:txXfrm>
        <a:off x="1123512" y="932614"/>
        <a:ext cx="624458" cy="493426"/>
      </dsp:txXfrm>
    </dsp:sp>
    <dsp:sp modelId="{376E8CA3-0471-486A-9537-25ED829964D9}">
      <dsp:nvSpPr>
        <dsp:cNvPr id="0" name=""/>
        <dsp:cNvSpPr/>
      </dsp:nvSpPr>
      <dsp:spPr>
        <a:xfrm rot="14214718">
          <a:off x="1698510" y="784913"/>
          <a:ext cx="1100647" cy="26674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F7DB409-E651-42D3-B233-D89EB6A9062A}">
      <dsp:nvSpPr>
        <dsp:cNvPr id="0" name=""/>
        <dsp:cNvSpPr/>
      </dsp:nvSpPr>
      <dsp:spPr>
        <a:xfrm>
          <a:off x="1504221" y="82401"/>
          <a:ext cx="888351" cy="749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Sporește considerabil motivația pentru înțelegerea și memorarea conținutului de învățare</a:t>
          </a:r>
        </a:p>
      </dsp:txBody>
      <dsp:txXfrm>
        <a:off x="1526176" y="104356"/>
        <a:ext cx="844441" cy="705697"/>
      </dsp:txXfrm>
    </dsp:sp>
    <dsp:sp modelId="{AD705F54-38D3-4A0D-9123-2823062CCBF6}">
      <dsp:nvSpPr>
        <dsp:cNvPr id="0" name=""/>
        <dsp:cNvSpPr/>
      </dsp:nvSpPr>
      <dsp:spPr>
        <a:xfrm rot="16200000">
          <a:off x="2322545" y="646398"/>
          <a:ext cx="1034348" cy="26674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046A86-4E90-42E0-BE6E-2272B31A9E82}">
      <dsp:nvSpPr>
        <dsp:cNvPr id="0" name=""/>
        <dsp:cNvSpPr/>
      </dsp:nvSpPr>
      <dsp:spPr>
        <a:xfrm>
          <a:off x="2512139" y="532"/>
          <a:ext cx="655160" cy="524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Îmbunătățește abilitățile lingvistice</a:t>
          </a:r>
        </a:p>
      </dsp:txBody>
      <dsp:txXfrm>
        <a:off x="2527490" y="15883"/>
        <a:ext cx="624458" cy="493426"/>
      </dsp:txXfrm>
    </dsp:sp>
    <dsp:sp modelId="{CC3538B1-5846-48C0-9439-50F290595C97}">
      <dsp:nvSpPr>
        <dsp:cNvPr id="0" name=""/>
        <dsp:cNvSpPr/>
      </dsp:nvSpPr>
      <dsp:spPr>
        <a:xfrm rot="18347390">
          <a:off x="2926818" y="825374"/>
          <a:ext cx="1075028" cy="26674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E5D3AE7-C73C-4EF2-B683-CCDE3A22FE99}">
      <dsp:nvSpPr>
        <dsp:cNvPr id="0" name=""/>
        <dsp:cNvSpPr/>
      </dsp:nvSpPr>
      <dsp:spPr>
        <a:xfrm>
          <a:off x="3289348" y="62374"/>
          <a:ext cx="978658" cy="9207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Ghidează pe cititor să elaboreze concluzii, să facă predicții, să soluționeze probleme în baza experiențelor personale de viață</a:t>
          </a:r>
        </a:p>
      </dsp:txBody>
      <dsp:txXfrm>
        <a:off x="3316315" y="89341"/>
        <a:ext cx="924724" cy="866780"/>
      </dsp:txXfrm>
    </dsp:sp>
    <dsp:sp modelId="{0EF89231-B556-4496-AB0B-BFA94FA13E35}">
      <dsp:nvSpPr>
        <dsp:cNvPr id="0" name=""/>
        <dsp:cNvSpPr/>
      </dsp:nvSpPr>
      <dsp:spPr>
        <a:xfrm rot="20479073">
          <a:off x="3314514" y="1346331"/>
          <a:ext cx="1093471" cy="26674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212803"/>
                <a:satOff val="-69940"/>
                <a:lumOff val="71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212803"/>
                <a:satOff val="-69940"/>
                <a:lumOff val="71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212803"/>
                <a:satOff val="-69940"/>
                <a:lumOff val="71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5D74C38-5541-4FE4-B355-089B3F2C3207}">
      <dsp:nvSpPr>
        <dsp:cNvPr id="0" name=""/>
        <dsp:cNvSpPr/>
      </dsp:nvSpPr>
      <dsp:spPr>
        <a:xfrm>
          <a:off x="4051598" y="1042510"/>
          <a:ext cx="655160" cy="524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212803"/>
                <a:satOff val="-69940"/>
                <a:lumOff val="71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212803"/>
                <a:satOff val="-69940"/>
                <a:lumOff val="71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212803"/>
                <a:satOff val="-69940"/>
                <a:lumOff val="71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Proiectarea de </a:t>
          </a:r>
          <a:r>
            <a:rPr lang="ro-RO" sz="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traininguri</a:t>
          </a: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educaționale/ profesionale</a:t>
          </a:r>
        </a:p>
      </dsp:txBody>
      <dsp:txXfrm>
        <a:off x="4066949" y="1057861"/>
        <a:ext cx="624458" cy="493426"/>
      </dsp:txXfrm>
    </dsp:sp>
    <dsp:sp modelId="{084DB902-7A41-4993-99C3-445593FA9FA2}">
      <dsp:nvSpPr>
        <dsp:cNvPr id="0" name=""/>
        <dsp:cNvSpPr/>
      </dsp:nvSpPr>
      <dsp:spPr>
        <a:xfrm rot="229114">
          <a:off x="3370325" y="1764464"/>
          <a:ext cx="1117819" cy="26674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EE41CE-0842-498B-994A-48EC6327C408}">
      <dsp:nvSpPr>
        <dsp:cNvPr id="0" name=""/>
        <dsp:cNvSpPr/>
      </dsp:nvSpPr>
      <dsp:spPr>
        <a:xfrm>
          <a:off x="4159324" y="1672994"/>
          <a:ext cx="655160" cy="524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Facilitează formarea abilităților de învățare strategică</a:t>
          </a:r>
        </a:p>
      </dsp:txBody>
      <dsp:txXfrm>
        <a:off x="4174675" y="1688345"/>
        <a:ext cx="624458" cy="493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5422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4761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647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8396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8210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0558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2366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9610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07951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6925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373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E0206-D139-4B21-B576-F02FADD21CA1}" type="datetimeFigureOut">
              <a:rPr lang="ro-RO" smtClean="0"/>
              <a:t>14.09.2022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1ECE9-E56F-4AF7-A089-8E31458D666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913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Nomogramă 3">
            <a:extLst>
              <a:ext uri="{FF2B5EF4-FFF2-40B4-BE49-F238E27FC236}">
                <a16:creationId xmlns:a16="http://schemas.microsoft.com/office/drawing/2014/main" xmlns="" id="{3F148C3A-4836-43C3-A760-6979967E72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568163"/>
              </p:ext>
            </p:extLst>
          </p:nvPr>
        </p:nvGraphicFramePr>
        <p:xfrm>
          <a:off x="215901" y="99060"/>
          <a:ext cx="5678872" cy="139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Nomogramă 6">
            <a:extLst>
              <a:ext uri="{FF2B5EF4-FFF2-40B4-BE49-F238E27FC236}">
                <a16:creationId xmlns:a16="http://schemas.microsoft.com/office/drawing/2014/main" xmlns="" id="{E7C00511-3AB9-4966-86FA-3C50101732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1130544"/>
              </p:ext>
            </p:extLst>
          </p:nvPr>
        </p:nvGraphicFramePr>
        <p:xfrm>
          <a:off x="296335" y="1854354"/>
          <a:ext cx="7647939" cy="3192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5" name="Nomogramă 54">
            <a:extLst>
              <a:ext uri="{FF2B5EF4-FFF2-40B4-BE49-F238E27FC236}">
                <a16:creationId xmlns:a16="http://schemas.microsoft.com/office/drawing/2014/main" xmlns="" id="{33439945-FB45-4E93-A596-ED80C09A92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7937366"/>
              </p:ext>
            </p:extLst>
          </p:nvPr>
        </p:nvGraphicFramePr>
        <p:xfrm>
          <a:off x="5740402" y="99060"/>
          <a:ext cx="4165598" cy="2012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56" name="Nomogramă 55">
            <a:extLst>
              <a:ext uri="{FF2B5EF4-FFF2-40B4-BE49-F238E27FC236}">
                <a16:creationId xmlns:a16="http://schemas.microsoft.com/office/drawing/2014/main" xmlns="" id="{2BB21457-8260-4009-9667-B53A6DB285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1230343"/>
              </p:ext>
            </p:extLst>
          </p:nvPr>
        </p:nvGraphicFramePr>
        <p:xfrm>
          <a:off x="2113280" y="4465320"/>
          <a:ext cx="5679440" cy="2293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" name="CasetăText 1">
            <a:extLst>
              <a:ext uri="{FF2B5EF4-FFF2-40B4-BE49-F238E27FC236}">
                <a16:creationId xmlns:a16="http://schemas.microsoft.com/office/drawing/2014/main" xmlns="" id="{235C24C3-0A7F-4243-A367-6111FB4D0D21}"/>
              </a:ext>
            </a:extLst>
          </p:cNvPr>
          <p:cNvSpPr txBox="1"/>
          <p:nvPr/>
        </p:nvSpPr>
        <p:spPr>
          <a:xfrm>
            <a:off x="215902" y="5512444"/>
            <a:ext cx="2527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Concluzii:</a:t>
            </a:r>
          </a:p>
          <a:p>
            <a:r>
              <a:rPr lang="ro-RO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 sunt scheme care facilitează procesul de învățare și de înțelegere a informației disponibile. Fiecare tip de reprezentare a OG redă ideea principală, după care detaliile, uneori însoțite și de exemple.</a:t>
            </a:r>
          </a:p>
        </p:txBody>
      </p:sp>
      <p:sp>
        <p:nvSpPr>
          <p:cNvPr id="3" name="CasetăText 2">
            <a:extLst>
              <a:ext uri="{FF2B5EF4-FFF2-40B4-BE49-F238E27FC236}">
                <a16:creationId xmlns:a16="http://schemas.microsoft.com/office/drawing/2014/main" xmlns="" id="{C72CF506-8F01-4563-8581-0EBD4C381BED}"/>
              </a:ext>
            </a:extLst>
          </p:cNvPr>
          <p:cNvSpPr txBox="1"/>
          <p:nvPr/>
        </p:nvSpPr>
        <p:spPr>
          <a:xfrm>
            <a:off x="7988031" y="3568823"/>
            <a:ext cx="1830672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Sugestii și recomandări</a:t>
            </a:r>
            <a:r>
              <a:rPr lang="ro-RO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ro-RO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elaborarea OG, trebuie să se folosească tipul necesar de schemă</a:t>
            </a:r>
          </a:p>
          <a:p>
            <a:pPr marL="342900" indent="-342900">
              <a:buAutoNum type="arabicPeriod"/>
            </a:pPr>
            <a:r>
              <a:rPr lang="ro-RO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cadrul unui OG trebuie să fie inclusă toată informația importantă</a:t>
            </a:r>
          </a:p>
          <a:p>
            <a:pPr marL="342900" indent="-342900">
              <a:buAutoNum type="arabicPeriod"/>
            </a:pPr>
            <a:r>
              <a:rPr lang="ro-RO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Informația inclusă în OG trebuie să fie schițată, pentru a fi mai ușor înțeleasă și de către alți utilizatori.</a:t>
            </a:r>
          </a:p>
        </p:txBody>
      </p:sp>
    </p:spTree>
    <p:extLst>
      <p:ext uri="{BB962C8B-B14F-4D97-AF65-F5344CB8AC3E}">
        <p14:creationId xmlns:p14="http://schemas.microsoft.com/office/powerpoint/2010/main" val="1264341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Temă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ă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ă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295</Words>
  <Application>Microsoft Office PowerPoint</Application>
  <PresentationFormat>Лист A4 (210x297 мм)</PresentationFormat>
  <Paragraphs>56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Temă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Nicoleta M</dc:creator>
  <cp:lastModifiedBy>cgcrpm</cp:lastModifiedBy>
  <cp:revision>14</cp:revision>
  <cp:lastPrinted>2020-10-30T17:47:12Z</cp:lastPrinted>
  <dcterms:created xsi:type="dcterms:W3CDTF">2020-10-30T16:03:43Z</dcterms:created>
  <dcterms:modified xsi:type="dcterms:W3CDTF">2022-09-14T08:13:52Z</dcterms:modified>
</cp:coreProperties>
</file>