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8" r:id="rId2"/>
    <p:sldId id="276" r:id="rId3"/>
    <p:sldId id="279" r:id="rId4"/>
    <p:sldId id="280" r:id="rId5"/>
    <p:sldId id="262" r:id="rId6"/>
    <p:sldId id="263" r:id="rId7"/>
    <p:sldId id="281" r:id="rId8"/>
    <p:sldId id="28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83" r:id="rId18"/>
    <p:sldId id="284" r:id="rId19"/>
    <p:sldId id="285" r:id="rId20"/>
    <p:sldId id="288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6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1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1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3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4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7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0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021" y="1117600"/>
            <a:ext cx="5807201" cy="5669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2727" y="247134"/>
            <a:ext cx="3594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142" y="1329908"/>
            <a:ext cx="6096000" cy="2193549"/>
          </a:xfrm>
          <a:prstGeom prst="rect">
            <a:avLst/>
          </a:prstGeom>
        </p:spPr>
        <p:txBody>
          <a:bodyPr>
            <a:spAutoFit/>
          </a:bodyPr>
          <a:lstStyle/>
          <a:p>
            <a:pPr marR="21082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Понятие. 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082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профессиограмме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082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профессиограмм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082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Трудограмма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психограмма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082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ПВК.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082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профессиограммы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06" y="0"/>
            <a:ext cx="8347166" cy="65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Психограмма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психограмме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относятся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важные качества. ПВК - это те качества, которые важны для успешного выполнения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 задач в данном виде труда.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психограммы</a:t>
            </a: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 для подбора психодиагностических методик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прогнозирования с их помощью успешности в будущей профессиональной деятельности, претендентов на конкретную вакансию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исследовании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работоспособности и утомления,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целях диагностики степени снижения психических функций под влиянием проделанной работы.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 и тренировки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таких профессионально важных качеств, которые обеспечивают успешную работу и могут быть предметом развития и упражнения (например коммуникативные способности).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Я люблю свою работу страсть к работе или позитивное отношение к успеху в  карьере профессиональная благодарность или концепция вдохновения счастливый  бизнесмен прыгает, идя в офис с фразой я люблю свою работу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72" y="2001520"/>
            <a:ext cx="4133472" cy="34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16" y="177995"/>
            <a:ext cx="11466983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Психограмма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должна отражать: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мышление, в том числе и творческое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противопоказания,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качества отсутствие которых может быть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компенсировано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Линии распада профессиональной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личности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выгорание, потеря интереса,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сложные случаи)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пути их реабилитации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рофессиограмма деятельности сотрудников органов внутренних дел в рисунках,  Паспорт специальности (2009) - Психология труда сотрудников органов  внутренних д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08" y="1999153"/>
            <a:ext cx="6506306" cy="47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326" y="382488"/>
            <a:ext cx="10611394" cy="642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основных профессионально важных качеств, используемых при составлении аналитической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профессиограммы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интеллект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словесно-логическое (вербальное и невербальное);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эрудиция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(конкретные) знания и мыслительные умения.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пороги чувствительности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цветоразличение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татья «Что такое мышление, типы мышления и что мешает стать лидером?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3860" r="25354"/>
          <a:stretch/>
        </p:blipFill>
        <p:spPr bwMode="auto">
          <a:xfrm>
            <a:off x="7479322" y="2597261"/>
            <a:ext cx="4712678" cy="42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8" y="121623"/>
            <a:ext cx="8660674" cy="653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Память, объем памяти, скорость запоминания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непроизвольная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долговременная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кратковременная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сенсорная: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иконическая (зрительная)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эхотическая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(слух);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сенсомоторная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Внимание, переключаемость, объем внимания: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произвольное (концентрация внимания) и непроизвольное;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неустойчивое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нервной системы: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уравновешенность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лабильность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динамичность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17 интересных фактов о нервной системе человека — СТО ФА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41" y="3738847"/>
            <a:ext cx="4856322" cy="29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649" y="450245"/>
            <a:ext cx="7968343" cy="564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Двигательные характеристики: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 движений (по конкретным двигательным органам);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тремор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 характеристики: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экстравертированность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интровертированность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(связано со свойствами НС);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организаторские способности, готовность к лидерству;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обаяние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речь: внешняя - внутренняя, вербальная - невербальная,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письменная; высота, сила, тембр голоса;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юмора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остроумие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Почему коммуникация на рабочем месте имеет значение - Baker Ti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38" y="3272299"/>
            <a:ext cx="5501062" cy="34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345" y="192073"/>
            <a:ext cx="8569234" cy="666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мотивов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непротиворечивость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мотивов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Ценностно-нравственные характеристики: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соотношение профессиональных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внепрофессиональных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ценностей;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иерархия ценностей (общая и профессиональная);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смыслы профессиональной деятельности и их соответствие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жизненным смыслам;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смыслов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бескорыстие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порядочность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обязательность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исполнительность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самокритичность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Ценности компании должны отражать ценности ваших cотрудников - Baker Ti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3123" y="3090634"/>
            <a:ext cx="4686299" cy="365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" y="553133"/>
            <a:ext cx="12171680" cy="538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Волевые характеристики: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решительность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риску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чувство, художественный вкус: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эстетические способности (музыкальные, художественные, моторные и др.);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и репродуктивная художественная ориентация.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и жизненный опыт: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разумно осмысливать трудные жизненные и профессиональные ситуации;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разумно действовать в трудных ситуациях.</a:t>
            </a: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человека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371600" algn="l"/>
              </a:tabLs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Что такое воля и зачем она нужна? | Психология | ШколаЖизн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09" y="359702"/>
            <a:ext cx="3330398" cy="24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383" y="441828"/>
            <a:ext cx="1137138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психограммы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 тщательного изучения профессии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разных сторон. Этот процесс называется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профессиографированием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составления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психограммы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перечня обязательных задач, выполняемых профессионалом. 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Реконструкция действий, необходимых для достижения заданных целей (действий внешних и выполняемых во внутреннем плане). 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Соотнесение важных часто встречающихся, ведущих профессиональных действий и психических функций, процессов, способностей, умений, обеспечивающих их выполнение.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Основные этапы внутренней оптимизации сайта – компании Elbuz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05" y="3365705"/>
            <a:ext cx="5715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028" y="510856"/>
            <a:ext cx="1110097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 важные качества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(ПВК) – относительно устойчивые, мало подверженные развитию и тренировке индивидуально-личностные свойства, которые существенно сказываются на успешной профессиональной деятельности, а также влияют на освоение профессиональных знаний, умений и навыков.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лючевые навыки и деловые качества менеджера. Правильное резю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2" y="2514601"/>
            <a:ext cx="8286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12" t="20769" r="52337" b="38235"/>
          <a:stretch/>
        </p:blipFill>
        <p:spPr>
          <a:xfrm>
            <a:off x="193296" y="254643"/>
            <a:ext cx="11581659" cy="5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486181"/>
            <a:ext cx="111926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научно обоснованные нормы и требования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профессии, к видам профессиональной деятельности и качествам личности специалиста.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это обобщенная эталонная модель специалиста в данной области. 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описание структуры и особенностей любой профессиональной деятельности, а также социально-экономических, производственно-технических и психофизиологических условий и требований, предъявляемых самой профессией к человеку.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позволяет наиболее эффективно выполнять профессиональные требования, создавать условия для развития личности сотрудника и получать продукт, необходимый для общества.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же указывает наиболее возможные пути приобретения психологических качеств, профессионального обучения и переобучения, повышения квалификации и переквалификации, а также переориентации, если потребуется для данной профессии.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следует, что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обязана отражать перечень качеств человека, необходимых для выполнения профессиональной деятельности и стоящих на пути к успешному осуществлению деятельности, определяя индивидуальность специалиста.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28" t="55961" r="52820" b="8576"/>
          <a:stretch/>
        </p:blipFill>
        <p:spPr>
          <a:xfrm>
            <a:off x="0" y="960700"/>
            <a:ext cx="11823394" cy="50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ine 3" descr="Пример заполнения табл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95779"/>
            <a:ext cx="7853679" cy="623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ine 4" descr="Психограмма профессионально важных способн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640507"/>
            <a:ext cx="7403783" cy="588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40" y="309106"/>
            <a:ext cx="11348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предназначена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профконсультационной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предполагает описание необходимых характеристик, присущих для профессионалов в более кратком и обобщенном виде. </a:t>
            </a: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производится в случае выяснения причин, низкой производительности труда, неудовлетворительного качества продукции, аварийности, травматизма, текучести кадров. Она обеспечивает организацию профессиональной психодиагностики, ориентирована на изучение технических правовых, психологических, гигиенических и социальных характеристик труда важных для конечного результата работы.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Прогностическая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применяется в целях выдачи обоснованных рекомендаций по совершенствованию профессиональной деятельности, либо проектирования профессионального роста и карьеры работников.</a:t>
            </a: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 информационной и диагностической, она очень подробная и в себя включает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психограмму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трудограмму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в результате показывают идеальный портрет успешного специалиста.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707" y="4279929"/>
            <a:ext cx="5289293" cy="2501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920" y="271195"/>
            <a:ext cx="11369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профессиограммы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(целевые)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разрабатываются для использования в различных целях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920" y="1205865"/>
            <a:ext cx="11572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профконсультации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предназначение, социальную значимость, роль и место профессии в обществе, содержит описание всех основных ее аспектов, способы ее освоения, перспективы развития и т.д.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такой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в том, что она: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содержать знания о значимости и месте профессии;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специальности, привлекательное и доступное для прочтения и понимания широким кругом населения, прежде всего молодежи;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социальной значимости профессии, демонстрацию наиболее удачных примеров овладения ею;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знаниями и психологическими качествами должен обладать кандидат на обучение профессии;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перечисляются данные об условиях труда и о трудовых действиях;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говорится о том, где и какими способами осуществляется подготовка специалиста по данной специальности.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" y="211180"/>
            <a:ext cx="8321040" cy="6646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профессионального психологического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отбора.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ориентирует на выявление преимущественно стабильных, устойчивых профессионально важных качеств, дифференцирующих людей по эффективности деятельности;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максимально возможный свод требований к необходимым и некомпенсируемым свойствам личности специалиста и противопоказаний;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структуру качеств, обеспечивающих достижение высокого уровня воинского мастерства.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профессиональной подготовки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психологических норм и требований к деятельности и личности специалиста.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обучения специалиста очень близка по своему содержанию к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профессиограмме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профессионального отбора.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и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профессионально-должностные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(ПДТ), которые должны быть сформированы в ходе обучения специалиста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 знаний, умений и навыков для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необходимого уровня эффективности профессиональной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926" t="541" r="10423"/>
          <a:stretch/>
        </p:blipFill>
        <p:spPr>
          <a:xfrm>
            <a:off x="8619358" y="1036320"/>
            <a:ext cx="3572642" cy="55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081" y="328023"/>
            <a:ext cx="11501120" cy="593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оптимизации условий и режима деятельности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всесторонний учет временных параметров и утомительности отдельных действий и операций,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регистрацию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микропауз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работоспособности в течение рабочего дня, во время дежурства,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психологической изменчивости психических функций под воздействием утомления и т.п.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проектирования и рационализации рабочего места 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анализа физических и социальных компонентов профессиональной среды: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микроклимата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психических нагрузок и т.д.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быть основанием для совершенствования конструкции рабочей зоны и рабочего места специалиста, профессиональной среды в целом.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" y="541774"/>
            <a:ext cx="6858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отражать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психофизиологические и личностные особенности, препятствующие осуществлению профессиональной деятельности;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вредности — конфликты с сотрудниками, постоянное напряжение, однообразие деятельности и все то, что может стать причиной профессиональной деформации сотрудника;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повышения квалификации или переквалификации, если этого требует профессиональная деятельность;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моральные стимулы труда, оказывающие мотивирующее воздействие на специалиста;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профессиональные заведения, осуществляющие подготовку конкретной специальности</a:t>
            </a:r>
          </a:p>
          <a:p>
            <a:r>
              <a:rPr lang="ru-RU" sz="2000" dirty="0" smtClean="0"/>
              <a:t> 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910" y="1016000"/>
            <a:ext cx="4746089" cy="57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43532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описание труда в профессии</a:t>
            </a:r>
          </a:p>
          <a:p>
            <a:pPr lvl="0" algn="just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описание профессионально-важных личностных качеств </a:t>
            </a:r>
          </a:p>
          <a:p>
            <a:pPr algn="just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Трудограмма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следующие компоненты: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 предназначение профессии ее роль в обществе</a:t>
            </a:r>
          </a:p>
          <a:p>
            <a:pPr lvl="0" algn="just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действия, приемы, умения, способы работы применяемые в данной профессии для достижения результата</a:t>
            </a:r>
          </a:p>
          <a:p>
            <a:pPr lvl="0" algn="just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905" y="2987040"/>
            <a:ext cx="5693094" cy="37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474" y="322981"/>
            <a:ext cx="6274526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Условия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труда, т.е. режим труда и отдыха, характеристика социального окружения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иерархия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профессионализма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карьерный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Позитивное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данной профессии на человека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Негативные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Пути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приобретения профессии (университет, курсы и т.д.)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Родственные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Начальный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образования и стаж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ро работу с приколами | Развлекуха.ру | Юмор о работе, Смешно,  Лучшие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203257"/>
            <a:ext cx="5238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1450</Words>
  <Application>Microsoft Office PowerPoint</Application>
  <PresentationFormat>Широкоэкранный</PresentationFormat>
  <Paragraphs>179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Профессиограмма</dc:title>
  <dc:creator>Eduard Stempovschi</dc:creator>
  <cp:lastModifiedBy>Olga</cp:lastModifiedBy>
  <cp:revision>21</cp:revision>
  <dcterms:created xsi:type="dcterms:W3CDTF">2021-09-26T15:21:26Z</dcterms:created>
  <dcterms:modified xsi:type="dcterms:W3CDTF">2022-10-18T08:37:48Z</dcterms:modified>
</cp:coreProperties>
</file>