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26" r:id="rId2"/>
    <p:sldId id="327" r:id="rId3"/>
    <p:sldId id="340" r:id="rId4"/>
    <p:sldId id="309" r:id="rId5"/>
    <p:sldId id="330" r:id="rId6"/>
    <p:sldId id="331" r:id="rId7"/>
    <p:sldId id="308" r:id="rId8"/>
    <p:sldId id="310" r:id="rId9"/>
    <p:sldId id="341" r:id="rId10"/>
    <p:sldId id="342" r:id="rId11"/>
    <p:sldId id="268" r:id="rId12"/>
    <p:sldId id="343" r:id="rId13"/>
    <p:sldId id="344" r:id="rId14"/>
    <p:sldId id="345" r:id="rId15"/>
    <p:sldId id="346" r:id="rId16"/>
    <p:sldId id="347" r:id="rId17"/>
    <p:sldId id="35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971938-DB29-481C-8902-635B96F5E23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0F3166-74EF-453D-A463-F170E056BC1D}">
      <dgm:prSet phldrT="[Текст]" custT="1"/>
      <dgm:spPr/>
      <dgm:t>
        <a:bodyPr/>
        <a:lstStyle/>
        <a:p>
          <a:r>
            <a:rPr lang="ro-RO" sz="2800" dirty="0" smtClean="0"/>
            <a:t>Instrumente de autoevaluare</a:t>
          </a:r>
          <a:endParaRPr lang="ru-RU" sz="2800" dirty="0"/>
        </a:p>
      </dgm:t>
    </dgm:pt>
    <dgm:pt modelId="{35FB909C-4E3B-4E1C-BA1D-8D9781FD50CF}" type="parTrans" cxnId="{B87F97C4-E693-46C0-A80C-5B5EFA9E532D}">
      <dgm:prSet/>
      <dgm:spPr/>
      <dgm:t>
        <a:bodyPr/>
        <a:lstStyle/>
        <a:p>
          <a:endParaRPr lang="ru-RU"/>
        </a:p>
      </dgm:t>
    </dgm:pt>
    <dgm:pt modelId="{9AB64E19-030E-4053-B26A-FA803C4DC852}" type="sibTrans" cxnId="{B87F97C4-E693-46C0-A80C-5B5EFA9E532D}">
      <dgm:prSet/>
      <dgm:spPr/>
      <dgm:t>
        <a:bodyPr/>
        <a:lstStyle/>
        <a:p>
          <a:endParaRPr lang="ru-RU"/>
        </a:p>
      </dgm:t>
    </dgm:pt>
    <dgm:pt modelId="{FCB2DA2F-915F-4A15-AE79-6139D0599033}">
      <dgm:prSet phldrT="[Текст]"/>
      <dgm:spPr/>
      <dgm:t>
        <a:bodyPr/>
        <a:lstStyle/>
        <a:p>
          <a:r>
            <a:rPr lang="ro-RO" dirty="0" smtClean="0"/>
            <a:t>chestionar</a:t>
          </a:r>
          <a:endParaRPr lang="ru-RU" dirty="0"/>
        </a:p>
      </dgm:t>
    </dgm:pt>
    <dgm:pt modelId="{AA9A91E6-4FAA-42DC-888B-764E063F6C69}" type="parTrans" cxnId="{2606118A-03F5-4874-B3F0-06BF573C6098}">
      <dgm:prSet/>
      <dgm:spPr/>
      <dgm:t>
        <a:bodyPr/>
        <a:lstStyle/>
        <a:p>
          <a:endParaRPr lang="ru-RU"/>
        </a:p>
      </dgm:t>
    </dgm:pt>
    <dgm:pt modelId="{925C6A25-A108-4154-84BE-393D368325B1}" type="sibTrans" cxnId="{2606118A-03F5-4874-B3F0-06BF573C6098}">
      <dgm:prSet/>
      <dgm:spPr/>
      <dgm:t>
        <a:bodyPr/>
        <a:lstStyle/>
        <a:p>
          <a:endParaRPr lang="ru-RU"/>
        </a:p>
      </dgm:t>
    </dgm:pt>
    <dgm:pt modelId="{8536CBE3-D8FD-4DA1-A05D-17785BF9641E}">
      <dgm:prSet phldrT="[Текст]"/>
      <dgm:spPr/>
      <dgm:t>
        <a:bodyPr/>
        <a:lstStyle/>
        <a:p>
          <a:r>
            <a:rPr lang="ro-RO" dirty="0" smtClean="0"/>
            <a:t>jurnal</a:t>
          </a:r>
          <a:endParaRPr lang="ru-RU" dirty="0"/>
        </a:p>
      </dgm:t>
    </dgm:pt>
    <dgm:pt modelId="{01B22892-49B6-493D-806C-1948F9057BCC}" type="parTrans" cxnId="{B7D0B4D9-0CF3-4CB1-B58E-7F8DE20E5065}">
      <dgm:prSet/>
      <dgm:spPr/>
      <dgm:t>
        <a:bodyPr/>
        <a:lstStyle/>
        <a:p>
          <a:endParaRPr lang="ru-RU"/>
        </a:p>
      </dgm:t>
    </dgm:pt>
    <dgm:pt modelId="{C2FEA44A-F9DC-40FF-99E3-A9C4A77AE290}" type="sibTrans" cxnId="{B7D0B4D9-0CF3-4CB1-B58E-7F8DE20E5065}">
      <dgm:prSet/>
      <dgm:spPr/>
      <dgm:t>
        <a:bodyPr/>
        <a:lstStyle/>
        <a:p>
          <a:endParaRPr lang="ru-RU"/>
        </a:p>
      </dgm:t>
    </dgm:pt>
    <dgm:pt modelId="{3AF13238-8B53-4499-98C8-2FF467EB4562}">
      <dgm:prSet phldrT="[Текст]"/>
      <dgm:spPr/>
      <dgm:t>
        <a:bodyPr/>
        <a:lstStyle/>
        <a:p>
          <a:r>
            <a:rPr lang="ro-RO" dirty="0" smtClean="0"/>
            <a:t>raport</a:t>
          </a:r>
          <a:endParaRPr lang="ru-RU" dirty="0"/>
        </a:p>
      </dgm:t>
    </dgm:pt>
    <dgm:pt modelId="{BA349868-14D9-4DC6-96AF-8F4DB1209290}" type="parTrans" cxnId="{367293BD-09C3-40C0-8B9B-7275CAAEF69D}">
      <dgm:prSet/>
      <dgm:spPr/>
      <dgm:t>
        <a:bodyPr/>
        <a:lstStyle/>
        <a:p>
          <a:endParaRPr lang="ru-RU"/>
        </a:p>
      </dgm:t>
    </dgm:pt>
    <dgm:pt modelId="{7AAEF494-EC89-46AE-AD47-8D1985A112A6}" type="sibTrans" cxnId="{367293BD-09C3-40C0-8B9B-7275CAAEF69D}">
      <dgm:prSet/>
      <dgm:spPr/>
      <dgm:t>
        <a:bodyPr/>
        <a:lstStyle/>
        <a:p>
          <a:endParaRPr lang="ru-RU"/>
        </a:p>
      </dgm:t>
    </dgm:pt>
    <dgm:pt modelId="{ADAF52E9-3DA6-447E-A5F6-48479047B1EE}">
      <dgm:prSet phldrT="[Текст]"/>
      <dgm:spPr/>
      <dgm:t>
        <a:bodyPr/>
        <a:lstStyle/>
        <a:p>
          <a:r>
            <a:rPr lang="ro-RO" dirty="0" smtClean="0"/>
            <a:t>grilă</a:t>
          </a:r>
          <a:endParaRPr lang="ru-RU" dirty="0"/>
        </a:p>
      </dgm:t>
    </dgm:pt>
    <dgm:pt modelId="{D74047D4-C0CD-4000-B9E7-E0DBD3F219E2}" type="parTrans" cxnId="{766D8655-B185-4FD1-B9D1-3A33999439F5}">
      <dgm:prSet/>
      <dgm:spPr/>
      <dgm:t>
        <a:bodyPr/>
        <a:lstStyle/>
        <a:p>
          <a:endParaRPr lang="ru-RU"/>
        </a:p>
      </dgm:t>
    </dgm:pt>
    <dgm:pt modelId="{6E17E2EA-F3FD-4677-8E46-7385ACF23EF0}" type="sibTrans" cxnId="{766D8655-B185-4FD1-B9D1-3A33999439F5}">
      <dgm:prSet/>
      <dgm:spPr/>
      <dgm:t>
        <a:bodyPr/>
        <a:lstStyle/>
        <a:p>
          <a:endParaRPr lang="ru-RU"/>
        </a:p>
      </dgm:t>
    </dgm:pt>
    <dgm:pt modelId="{3AF20CAB-70E8-4051-8226-5D4DF1FD332A}">
      <dgm:prSet phldrT="[Текст]"/>
      <dgm:spPr/>
      <dgm:t>
        <a:bodyPr/>
        <a:lstStyle/>
        <a:p>
          <a:r>
            <a:rPr lang="ro-RO" dirty="0" smtClean="0"/>
            <a:t>listă de control</a:t>
          </a:r>
          <a:endParaRPr lang="ru-RU" dirty="0"/>
        </a:p>
      </dgm:t>
    </dgm:pt>
    <dgm:pt modelId="{F411811F-C384-4B27-B0C7-439AF231F2D8}" type="parTrans" cxnId="{E186E64A-1041-47B5-9908-5867AC841157}">
      <dgm:prSet/>
      <dgm:spPr/>
      <dgm:t>
        <a:bodyPr/>
        <a:lstStyle/>
        <a:p>
          <a:endParaRPr lang="ru-RU"/>
        </a:p>
      </dgm:t>
    </dgm:pt>
    <dgm:pt modelId="{C2C7CB91-EE94-43C9-893F-CDD953099E80}" type="sibTrans" cxnId="{E186E64A-1041-47B5-9908-5867AC841157}">
      <dgm:prSet/>
      <dgm:spPr/>
      <dgm:t>
        <a:bodyPr/>
        <a:lstStyle/>
        <a:p>
          <a:endParaRPr lang="ru-RU"/>
        </a:p>
      </dgm:t>
    </dgm:pt>
    <dgm:pt modelId="{50FA8D00-01BB-4F2C-AF69-194359A6173A}">
      <dgm:prSet phldrT="[Текст]"/>
      <dgm:spPr/>
      <dgm:t>
        <a:bodyPr/>
        <a:lstStyle/>
        <a:p>
          <a:r>
            <a:rPr lang="ro-RO" dirty="0" smtClean="0"/>
            <a:t>portofoliu </a:t>
          </a:r>
          <a:endParaRPr lang="ru-RU" dirty="0"/>
        </a:p>
      </dgm:t>
    </dgm:pt>
    <dgm:pt modelId="{24FE4DA1-11D1-4A3B-B6AA-537AB1AF1C0A}" type="parTrans" cxnId="{CD375682-64C1-44AF-9591-CBC2A006D658}">
      <dgm:prSet/>
      <dgm:spPr/>
      <dgm:t>
        <a:bodyPr/>
        <a:lstStyle/>
        <a:p>
          <a:endParaRPr lang="ru-RU"/>
        </a:p>
      </dgm:t>
    </dgm:pt>
    <dgm:pt modelId="{5C87945F-6EC1-443A-B302-8AF8A063CA41}" type="sibTrans" cxnId="{CD375682-64C1-44AF-9591-CBC2A006D658}">
      <dgm:prSet/>
      <dgm:spPr/>
      <dgm:t>
        <a:bodyPr/>
        <a:lstStyle/>
        <a:p>
          <a:endParaRPr lang="ru-RU"/>
        </a:p>
      </dgm:t>
    </dgm:pt>
    <dgm:pt modelId="{29FE04E5-E5FD-4FEC-8DE9-55CDF47C6192}">
      <dgm:prSet phldrT="[Текст]"/>
      <dgm:spPr/>
      <dgm:t>
        <a:bodyPr/>
        <a:lstStyle/>
        <a:p>
          <a:r>
            <a:rPr lang="ro-RO" dirty="0" smtClean="0"/>
            <a:t>scară</a:t>
          </a:r>
          <a:endParaRPr lang="ru-RU" dirty="0"/>
        </a:p>
      </dgm:t>
    </dgm:pt>
    <dgm:pt modelId="{98422EE7-F93E-43F8-ACA3-4181B4327C5C}" type="parTrans" cxnId="{711B29B6-4C64-41F0-8250-B80ED2DD084A}">
      <dgm:prSet/>
      <dgm:spPr/>
      <dgm:t>
        <a:bodyPr/>
        <a:lstStyle/>
        <a:p>
          <a:endParaRPr lang="ru-RU"/>
        </a:p>
      </dgm:t>
    </dgm:pt>
    <dgm:pt modelId="{4FC2FD88-F3C0-42A7-B0A1-718557DA4209}" type="sibTrans" cxnId="{711B29B6-4C64-41F0-8250-B80ED2DD084A}">
      <dgm:prSet/>
      <dgm:spPr/>
      <dgm:t>
        <a:bodyPr/>
        <a:lstStyle/>
        <a:p>
          <a:endParaRPr lang="ru-RU"/>
        </a:p>
      </dgm:t>
    </dgm:pt>
    <dgm:pt modelId="{1F045AC7-E9C9-4484-A12C-CA4127F1F9BC}" type="pres">
      <dgm:prSet presAssocID="{83971938-DB29-481C-8902-635B96F5E23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3B0EA5-3D3D-44F1-B799-0A0BB3934A89}" type="pres">
      <dgm:prSet presAssocID="{290F3166-74EF-453D-A463-F170E056BC1D}" presName="root1" presStyleCnt="0"/>
      <dgm:spPr/>
    </dgm:pt>
    <dgm:pt modelId="{A3D43059-E8A3-4319-9909-65B98789D4D7}" type="pres">
      <dgm:prSet presAssocID="{290F3166-74EF-453D-A463-F170E056BC1D}" presName="LevelOneTextNode" presStyleLbl="node0" presStyleIdx="0" presStyleCnt="1" custScaleX="245708" custScaleY="287008" custLinFactX="-131887" custLinFactNeighborX="-200000" custLinFactNeighborY="-58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23EF11-85CC-4ECE-BB62-B9D2BB7FEF24}" type="pres">
      <dgm:prSet presAssocID="{290F3166-74EF-453D-A463-F170E056BC1D}" presName="level2hierChild" presStyleCnt="0"/>
      <dgm:spPr/>
    </dgm:pt>
    <dgm:pt modelId="{5F6FE6A6-F911-4945-BDE3-EBF85E02E27D}" type="pres">
      <dgm:prSet presAssocID="{AA9A91E6-4FAA-42DC-888B-764E063F6C69}" presName="conn2-1" presStyleLbl="parChTrans1D2" presStyleIdx="0" presStyleCnt="7"/>
      <dgm:spPr/>
      <dgm:t>
        <a:bodyPr/>
        <a:lstStyle/>
        <a:p>
          <a:endParaRPr lang="ru-RU"/>
        </a:p>
      </dgm:t>
    </dgm:pt>
    <dgm:pt modelId="{5AFAA429-2EB8-42BF-86B5-8C2D3AF4B42F}" type="pres">
      <dgm:prSet presAssocID="{AA9A91E6-4FAA-42DC-888B-764E063F6C69}" presName="connTx" presStyleLbl="parChTrans1D2" presStyleIdx="0" presStyleCnt="7"/>
      <dgm:spPr/>
      <dgm:t>
        <a:bodyPr/>
        <a:lstStyle/>
        <a:p>
          <a:endParaRPr lang="ru-RU"/>
        </a:p>
      </dgm:t>
    </dgm:pt>
    <dgm:pt modelId="{88DE759A-7DD0-4B53-862A-BBB132627617}" type="pres">
      <dgm:prSet presAssocID="{FCB2DA2F-915F-4A15-AE79-6139D0599033}" presName="root2" presStyleCnt="0"/>
      <dgm:spPr/>
    </dgm:pt>
    <dgm:pt modelId="{22565AE7-3CC8-4219-B74B-DB7F38F6E71E}" type="pres">
      <dgm:prSet presAssocID="{FCB2DA2F-915F-4A15-AE79-6139D0599033}" presName="LevelTwoTextNode" presStyleLbl="node2" presStyleIdx="0" presStyleCnt="7" custScaleX="125100" custLinFactX="-100000" custLinFactNeighborX="-131290" custLinFactNeighborY="-338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4CED49-34EA-4FD6-9548-AFF5FED5EF07}" type="pres">
      <dgm:prSet presAssocID="{FCB2DA2F-915F-4A15-AE79-6139D0599033}" presName="level3hierChild" presStyleCnt="0"/>
      <dgm:spPr/>
    </dgm:pt>
    <dgm:pt modelId="{D9969AAC-1751-417D-9B7F-D7CFC99E8AA6}" type="pres">
      <dgm:prSet presAssocID="{01B22892-49B6-493D-806C-1948F9057BCC}" presName="conn2-1" presStyleLbl="parChTrans1D2" presStyleIdx="1" presStyleCnt="7"/>
      <dgm:spPr/>
      <dgm:t>
        <a:bodyPr/>
        <a:lstStyle/>
        <a:p>
          <a:endParaRPr lang="ru-RU"/>
        </a:p>
      </dgm:t>
    </dgm:pt>
    <dgm:pt modelId="{F45FDEDA-D06A-4FBF-8E10-5F25E382AD9B}" type="pres">
      <dgm:prSet presAssocID="{01B22892-49B6-493D-806C-1948F9057BCC}" presName="connTx" presStyleLbl="parChTrans1D2" presStyleIdx="1" presStyleCnt="7"/>
      <dgm:spPr/>
      <dgm:t>
        <a:bodyPr/>
        <a:lstStyle/>
        <a:p>
          <a:endParaRPr lang="ru-RU"/>
        </a:p>
      </dgm:t>
    </dgm:pt>
    <dgm:pt modelId="{7D7F5699-E3D1-41DC-97F0-C61F39ACE382}" type="pres">
      <dgm:prSet presAssocID="{8536CBE3-D8FD-4DA1-A05D-17785BF9641E}" presName="root2" presStyleCnt="0"/>
      <dgm:spPr/>
    </dgm:pt>
    <dgm:pt modelId="{05098E67-9DA5-49FF-801F-79FE2053A91F}" type="pres">
      <dgm:prSet presAssocID="{8536CBE3-D8FD-4DA1-A05D-17785BF9641E}" presName="LevelTwoTextNode" presStyleLbl="node2" presStyleIdx="1" presStyleCnt="7" custLinFactY="-16389" custLinFactNeighborX="-36243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8736D1-0586-420E-8AB8-855CD46BA944}" type="pres">
      <dgm:prSet presAssocID="{8536CBE3-D8FD-4DA1-A05D-17785BF9641E}" presName="level3hierChild" presStyleCnt="0"/>
      <dgm:spPr/>
    </dgm:pt>
    <dgm:pt modelId="{2D012E5D-0134-45EC-8D96-71744EBFBA2B}" type="pres">
      <dgm:prSet presAssocID="{BA349868-14D9-4DC6-96AF-8F4DB1209290}" presName="conn2-1" presStyleLbl="parChTrans1D2" presStyleIdx="2" presStyleCnt="7"/>
      <dgm:spPr/>
      <dgm:t>
        <a:bodyPr/>
        <a:lstStyle/>
        <a:p>
          <a:endParaRPr lang="ru-RU"/>
        </a:p>
      </dgm:t>
    </dgm:pt>
    <dgm:pt modelId="{032CA76F-A35B-4ED7-862B-4032CC1D5931}" type="pres">
      <dgm:prSet presAssocID="{BA349868-14D9-4DC6-96AF-8F4DB1209290}" presName="connTx" presStyleLbl="parChTrans1D2" presStyleIdx="2" presStyleCnt="7"/>
      <dgm:spPr/>
      <dgm:t>
        <a:bodyPr/>
        <a:lstStyle/>
        <a:p>
          <a:endParaRPr lang="ru-RU"/>
        </a:p>
      </dgm:t>
    </dgm:pt>
    <dgm:pt modelId="{5DDDAFDE-7422-4EB5-8967-38A2BE54C9DD}" type="pres">
      <dgm:prSet presAssocID="{3AF13238-8B53-4499-98C8-2FF467EB4562}" presName="root2" presStyleCnt="0"/>
      <dgm:spPr/>
    </dgm:pt>
    <dgm:pt modelId="{17EECFDF-57FB-4A3A-80CD-37997447E639}" type="pres">
      <dgm:prSet presAssocID="{3AF13238-8B53-4499-98C8-2FF467EB4562}" presName="LevelTwoTextNode" presStyleLbl="node2" presStyleIdx="2" presStyleCnt="7" custLinFactX="58805" custLinFactY="-17611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6FEE55-F435-44E9-984A-0ACE44862A8D}" type="pres">
      <dgm:prSet presAssocID="{3AF13238-8B53-4499-98C8-2FF467EB4562}" presName="level3hierChild" presStyleCnt="0"/>
      <dgm:spPr/>
    </dgm:pt>
    <dgm:pt modelId="{809DB2D6-CE8C-4076-AC09-533737ADC0F4}" type="pres">
      <dgm:prSet presAssocID="{D74047D4-C0CD-4000-B9E7-E0DBD3F219E2}" presName="conn2-1" presStyleLbl="parChTrans1D2" presStyleIdx="3" presStyleCnt="7"/>
      <dgm:spPr/>
      <dgm:t>
        <a:bodyPr/>
        <a:lstStyle/>
        <a:p>
          <a:endParaRPr lang="ru-RU"/>
        </a:p>
      </dgm:t>
    </dgm:pt>
    <dgm:pt modelId="{D1FF5DAB-C259-4C01-BF30-377E900AA16B}" type="pres">
      <dgm:prSet presAssocID="{D74047D4-C0CD-4000-B9E7-E0DBD3F219E2}" presName="connTx" presStyleLbl="parChTrans1D2" presStyleIdx="3" presStyleCnt="7"/>
      <dgm:spPr/>
      <dgm:t>
        <a:bodyPr/>
        <a:lstStyle/>
        <a:p>
          <a:endParaRPr lang="ru-RU"/>
        </a:p>
      </dgm:t>
    </dgm:pt>
    <dgm:pt modelId="{53FA24A8-A161-4D80-BCB8-4CDFF03CFAF7}" type="pres">
      <dgm:prSet presAssocID="{ADAF52E9-3DA6-447E-A5F6-48479047B1EE}" presName="root2" presStyleCnt="0"/>
      <dgm:spPr/>
    </dgm:pt>
    <dgm:pt modelId="{867A94A4-F7E3-4AE2-AE24-9783F11DE073}" type="pres">
      <dgm:prSet presAssocID="{ADAF52E9-3DA6-447E-A5F6-48479047B1EE}" presName="LevelTwoTextNode" presStyleLbl="node2" presStyleIdx="3" presStyleCnt="7" custLinFactX="161979" custLinFactY="6278" custLinFactNeighborX="2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5FE2FA-641A-4F17-9F6A-C35EB4045866}" type="pres">
      <dgm:prSet presAssocID="{ADAF52E9-3DA6-447E-A5F6-48479047B1EE}" presName="level3hierChild" presStyleCnt="0"/>
      <dgm:spPr/>
    </dgm:pt>
    <dgm:pt modelId="{F6B24E16-12B5-4A36-B509-A0A551E537EA}" type="pres">
      <dgm:prSet presAssocID="{F411811F-C384-4B27-B0C7-439AF231F2D8}" presName="conn2-1" presStyleLbl="parChTrans1D2" presStyleIdx="4" presStyleCnt="7"/>
      <dgm:spPr/>
      <dgm:t>
        <a:bodyPr/>
        <a:lstStyle/>
        <a:p>
          <a:endParaRPr lang="ru-RU"/>
        </a:p>
      </dgm:t>
    </dgm:pt>
    <dgm:pt modelId="{69C51737-753F-4D51-9D59-5D237D62D89A}" type="pres">
      <dgm:prSet presAssocID="{F411811F-C384-4B27-B0C7-439AF231F2D8}" presName="connTx" presStyleLbl="parChTrans1D2" presStyleIdx="4" presStyleCnt="7"/>
      <dgm:spPr/>
      <dgm:t>
        <a:bodyPr/>
        <a:lstStyle/>
        <a:p>
          <a:endParaRPr lang="ru-RU"/>
        </a:p>
      </dgm:t>
    </dgm:pt>
    <dgm:pt modelId="{0DF25FDD-88DD-4CB1-81AA-371A54BB97C1}" type="pres">
      <dgm:prSet presAssocID="{3AF20CAB-70E8-4051-8226-5D4DF1FD332A}" presName="root2" presStyleCnt="0"/>
      <dgm:spPr/>
    </dgm:pt>
    <dgm:pt modelId="{E94A6AB3-A62F-47FC-A415-99E65ADA4E7F}" type="pres">
      <dgm:prSet presAssocID="{3AF20CAB-70E8-4051-8226-5D4DF1FD332A}" presName="LevelTwoTextNode" presStyleLbl="node2" presStyleIdx="4" presStyleCnt="7" custLinFactX="23905" custLinFactY="100000" custLinFactNeighborX="100000" custLinFactNeighborY="1071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55776B-6893-4D57-863E-26EEDF1FD6AE}" type="pres">
      <dgm:prSet presAssocID="{3AF20CAB-70E8-4051-8226-5D4DF1FD332A}" presName="level3hierChild" presStyleCnt="0"/>
      <dgm:spPr/>
    </dgm:pt>
    <dgm:pt modelId="{DEDC4FCE-B890-4B35-9F25-21E41D6116A1}" type="pres">
      <dgm:prSet presAssocID="{24FE4DA1-11D1-4A3B-B6AA-537AB1AF1C0A}" presName="conn2-1" presStyleLbl="parChTrans1D2" presStyleIdx="5" presStyleCnt="7"/>
      <dgm:spPr/>
      <dgm:t>
        <a:bodyPr/>
        <a:lstStyle/>
        <a:p>
          <a:endParaRPr lang="ru-RU"/>
        </a:p>
      </dgm:t>
    </dgm:pt>
    <dgm:pt modelId="{C16F2B84-72A3-431B-A1B4-192E2171AF33}" type="pres">
      <dgm:prSet presAssocID="{24FE4DA1-11D1-4A3B-B6AA-537AB1AF1C0A}" presName="connTx" presStyleLbl="parChTrans1D2" presStyleIdx="5" presStyleCnt="7"/>
      <dgm:spPr/>
      <dgm:t>
        <a:bodyPr/>
        <a:lstStyle/>
        <a:p>
          <a:endParaRPr lang="ru-RU"/>
        </a:p>
      </dgm:t>
    </dgm:pt>
    <dgm:pt modelId="{985BC9B7-01AC-4A06-BE0A-BD8D235B99AC}" type="pres">
      <dgm:prSet presAssocID="{50FA8D00-01BB-4F2C-AF69-194359A6173A}" presName="root2" presStyleCnt="0"/>
      <dgm:spPr/>
    </dgm:pt>
    <dgm:pt modelId="{FE2043A0-64C5-4AD8-A72D-59DD1B2C8075}" type="pres">
      <dgm:prSet presAssocID="{50FA8D00-01BB-4F2C-AF69-194359A6173A}" presName="LevelTwoTextNode" presStyleLbl="node2" presStyleIdx="5" presStyleCnt="7" custLinFactY="51373" custLinFactNeighborX="-28116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E3E0DD-B29D-4AB3-A3AD-0A34F5709DC3}" type="pres">
      <dgm:prSet presAssocID="{50FA8D00-01BB-4F2C-AF69-194359A6173A}" presName="level3hierChild" presStyleCnt="0"/>
      <dgm:spPr/>
    </dgm:pt>
    <dgm:pt modelId="{B989DF6F-6D26-4043-BF9D-53B2B31B4770}" type="pres">
      <dgm:prSet presAssocID="{98422EE7-F93E-43F8-ACA3-4181B4327C5C}" presName="conn2-1" presStyleLbl="parChTrans1D2" presStyleIdx="6" presStyleCnt="7"/>
      <dgm:spPr/>
      <dgm:t>
        <a:bodyPr/>
        <a:lstStyle/>
        <a:p>
          <a:endParaRPr lang="ru-RU"/>
        </a:p>
      </dgm:t>
    </dgm:pt>
    <dgm:pt modelId="{6CCA032C-7EBB-41E5-8992-B315FE33D6CD}" type="pres">
      <dgm:prSet presAssocID="{98422EE7-F93E-43F8-ACA3-4181B4327C5C}" presName="connTx" presStyleLbl="parChTrans1D2" presStyleIdx="6" presStyleCnt="7"/>
      <dgm:spPr/>
      <dgm:t>
        <a:bodyPr/>
        <a:lstStyle/>
        <a:p>
          <a:endParaRPr lang="ru-RU"/>
        </a:p>
      </dgm:t>
    </dgm:pt>
    <dgm:pt modelId="{735B03F1-492C-4AD0-979B-545B15D6A282}" type="pres">
      <dgm:prSet presAssocID="{29FE04E5-E5FD-4FEC-8DE9-55CDF47C6192}" presName="root2" presStyleCnt="0"/>
      <dgm:spPr/>
    </dgm:pt>
    <dgm:pt modelId="{529B17EE-7F67-4DE9-9FD0-B746C6CB78A2}" type="pres">
      <dgm:prSet presAssocID="{29FE04E5-E5FD-4FEC-8DE9-55CDF47C6192}" presName="LevelTwoTextNode" presStyleLbl="node2" presStyleIdx="6" presStyleCnt="7" custLinFactX="-100000" custLinFactNeighborX="-115036" custLinFactNeighborY="526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49AD52-3A07-419B-A367-B45197FE63BB}" type="pres">
      <dgm:prSet presAssocID="{29FE04E5-E5FD-4FEC-8DE9-55CDF47C6192}" presName="level3hierChild" presStyleCnt="0"/>
      <dgm:spPr/>
    </dgm:pt>
  </dgm:ptLst>
  <dgm:cxnLst>
    <dgm:cxn modelId="{EC20A862-33CF-4AEB-BB42-AD028CCEE623}" type="presOf" srcId="{FCB2DA2F-915F-4A15-AE79-6139D0599033}" destId="{22565AE7-3CC8-4219-B74B-DB7F38F6E71E}" srcOrd="0" destOrd="0" presId="urn:microsoft.com/office/officeart/2005/8/layout/hierarchy2"/>
    <dgm:cxn modelId="{174DEB8A-CAF9-4C06-8D3D-3736AD5464F7}" type="presOf" srcId="{AA9A91E6-4FAA-42DC-888B-764E063F6C69}" destId="{5F6FE6A6-F911-4945-BDE3-EBF85E02E27D}" srcOrd="0" destOrd="0" presId="urn:microsoft.com/office/officeart/2005/8/layout/hierarchy2"/>
    <dgm:cxn modelId="{B7D0B4D9-0CF3-4CB1-B58E-7F8DE20E5065}" srcId="{290F3166-74EF-453D-A463-F170E056BC1D}" destId="{8536CBE3-D8FD-4DA1-A05D-17785BF9641E}" srcOrd="1" destOrd="0" parTransId="{01B22892-49B6-493D-806C-1948F9057BCC}" sibTransId="{C2FEA44A-F9DC-40FF-99E3-A9C4A77AE290}"/>
    <dgm:cxn modelId="{DE0E5551-B713-40A0-93EF-20B18E2931B6}" type="presOf" srcId="{3AF13238-8B53-4499-98C8-2FF467EB4562}" destId="{17EECFDF-57FB-4A3A-80CD-37997447E639}" srcOrd="0" destOrd="0" presId="urn:microsoft.com/office/officeart/2005/8/layout/hierarchy2"/>
    <dgm:cxn modelId="{696CA262-925B-445C-949D-3050E996680C}" type="presOf" srcId="{29FE04E5-E5FD-4FEC-8DE9-55CDF47C6192}" destId="{529B17EE-7F67-4DE9-9FD0-B746C6CB78A2}" srcOrd="0" destOrd="0" presId="urn:microsoft.com/office/officeart/2005/8/layout/hierarchy2"/>
    <dgm:cxn modelId="{367293BD-09C3-40C0-8B9B-7275CAAEF69D}" srcId="{290F3166-74EF-453D-A463-F170E056BC1D}" destId="{3AF13238-8B53-4499-98C8-2FF467EB4562}" srcOrd="2" destOrd="0" parTransId="{BA349868-14D9-4DC6-96AF-8F4DB1209290}" sibTransId="{7AAEF494-EC89-46AE-AD47-8D1985A112A6}"/>
    <dgm:cxn modelId="{52E52028-1FBB-415B-8CEF-85581F625A1A}" type="presOf" srcId="{D74047D4-C0CD-4000-B9E7-E0DBD3F219E2}" destId="{D1FF5DAB-C259-4C01-BF30-377E900AA16B}" srcOrd="1" destOrd="0" presId="urn:microsoft.com/office/officeart/2005/8/layout/hierarchy2"/>
    <dgm:cxn modelId="{2178696D-A0C2-4C29-8D33-633E70E0D959}" type="presOf" srcId="{ADAF52E9-3DA6-447E-A5F6-48479047B1EE}" destId="{867A94A4-F7E3-4AE2-AE24-9783F11DE073}" srcOrd="0" destOrd="0" presId="urn:microsoft.com/office/officeart/2005/8/layout/hierarchy2"/>
    <dgm:cxn modelId="{A415B30F-2BCB-45CE-B85D-F31C7F41A14D}" type="presOf" srcId="{3AF20CAB-70E8-4051-8226-5D4DF1FD332A}" destId="{E94A6AB3-A62F-47FC-A415-99E65ADA4E7F}" srcOrd="0" destOrd="0" presId="urn:microsoft.com/office/officeart/2005/8/layout/hierarchy2"/>
    <dgm:cxn modelId="{65AF12A3-0CC4-4DA9-84DE-7120F21A449F}" type="presOf" srcId="{98422EE7-F93E-43F8-ACA3-4181B4327C5C}" destId="{6CCA032C-7EBB-41E5-8992-B315FE33D6CD}" srcOrd="1" destOrd="0" presId="urn:microsoft.com/office/officeart/2005/8/layout/hierarchy2"/>
    <dgm:cxn modelId="{D22A2708-AAD2-4EE2-BDCD-D564BC73D9F9}" type="presOf" srcId="{8536CBE3-D8FD-4DA1-A05D-17785BF9641E}" destId="{05098E67-9DA5-49FF-801F-79FE2053A91F}" srcOrd="0" destOrd="0" presId="urn:microsoft.com/office/officeart/2005/8/layout/hierarchy2"/>
    <dgm:cxn modelId="{5C6BFE79-6184-4D11-BE56-B9F97F49791E}" type="presOf" srcId="{01B22892-49B6-493D-806C-1948F9057BCC}" destId="{F45FDEDA-D06A-4FBF-8E10-5F25E382AD9B}" srcOrd="1" destOrd="0" presId="urn:microsoft.com/office/officeart/2005/8/layout/hierarchy2"/>
    <dgm:cxn modelId="{CD375682-64C1-44AF-9591-CBC2A006D658}" srcId="{290F3166-74EF-453D-A463-F170E056BC1D}" destId="{50FA8D00-01BB-4F2C-AF69-194359A6173A}" srcOrd="5" destOrd="0" parTransId="{24FE4DA1-11D1-4A3B-B6AA-537AB1AF1C0A}" sibTransId="{5C87945F-6EC1-443A-B302-8AF8A063CA41}"/>
    <dgm:cxn modelId="{8C3BC82A-8CFA-4CA5-85E8-CC9E66667C93}" type="presOf" srcId="{AA9A91E6-4FAA-42DC-888B-764E063F6C69}" destId="{5AFAA429-2EB8-42BF-86B5-8C2D3AF4B42F}" srcOrd="1" destOrd="0" presId="urn:microsoft.com/office/officeart/2005/8/layout/hierarchy2"/>
    <dgm:cxn modelId="{D500CC59-C8D1-47E0-9C24-E3613FCF5441}" type="presOf" srcId="{F411811F-C384-4B27-B0C7-439AF231F2D8}" destId="{F6B24E16-12B5-4A36-B509-A0A551E537EA}" srcOrd="0" destOrd="0" presId="urn:microsoft.com/office/officeart/2005/8/layout/hierarchy2"/>
    <dgm:cxn modelId="{766D8655-B185-4FD1-B9D1-3A33999439F5}" srcId="{290F3166-74EF-453D-A463-F170E056BC1D}" destId="{ADAF52E9-3DA6-447E-A5F6-48479047B1EE}" srcOrd="3" destOrd="0" parTransId="{D74047D4-C0CD-4000-B9E7-E0DBD3F219E2}" sibTransId="{6E17E2EA-F3FD-4677-8E46-7385ACF23EF0}"/>
    <dgm:cxn modelId="{CD54552A-0AFE-4A3E-9DD3-69C3886198B5}" type="presOf" srcId="{BA349868-14D9-4DC6-96AF-8F4DB1209290}" destId="{032CA76F-A35B-4ED7-862B-4032CC1D5931}" srcOrd="1" destOrd="0" presId="urn:microsoft.com/office/officeart/2005/8/layout/hierarchy2"/>
    <dgm:cxn modelId="{F7E09E36-87B6-462C-B14C-9CBE6EBA7259}" type="presOf" srcId="{01B22892-49B6-493D-806C-1948F9057BCC}" destId="{D9969AAC-1751-417D-9B7F-D7CFC99E8AA6}" srcOrd="0" destOrd="0" presId="urn:microsoft.com/office/officeart/2005/8/layout/hierarchy2"/>
    <dgm:cxn modelId="{711B29B6-4C64-41F0-8250-B80ED2DD084A}" srcId="{290F3166-74EF-453D-A463-F170E056BC1D}" destId="{29FE04E5-E5FD-4FEC-8DE9-55CDF47C6192}" srcOrd="6" destOrd="0" parTransId="{98422EE7-F93E-43F8-ACA3-4181B4327C5C}" sibTransId="{4FC2FD88-F3C0-42A7-B0A1-718557DA4209}"/>
    <dgm:cxn modelId="{2606118A-03F5-4874-B3F0-06BF573C6098}" srcId="{290F3166-74EF-453D-A463-F170E056BC1D}" destId="{FCB2DA2F-915F-4A15-AE79-6139D0599033}" srcOrd="0" destOrd="0" parTransId="{AA9A91E6-4FAA-42DC-888B-764E063F6C69}" sibTransId="{925C6A25-A108-4154-84BE-393D368325B1}"/>
    <dgm:cxn modelId="{66B1406E-7677-4256-BF29-99ECBC5AECAF}" type="presOf" srcId="{50FA8D00-01BB-4F2C-AF69-194359A6173A}" destId="{FE2043A0-64C5-4AD8-A72D-59DD1B2C8075}" srcOrd="0" destOrd="0" presId="urn:microsoft.com/office/officeart/2005/8/layout/hierarchy2"/>
    <dgm:cxn modelId="{B87F97C4-E693-46C0-A80C-5B5EFA9E532D}" srcId="{83971938-DB29-481C-8902-635B96F5E23B}" destId="{290F3166-74EF-453D-A463-F170E056BC1D}" srcOrd="0" destOrd="0" parTransId="{35FB909C-4E3B-4E1C-BA1D-8D9781FD50CF}" sibTransId="{9AB64E19-030E-4053-B26A-FA803C4DC852}"/>
    <dgm:cxn modelId="{E186E64A-1041-47B5-9908-5867AC841157}" srcId="{290F3166-74EF-453D-A463-F170E056BC1D}" destId="{3AF20CAB-70E8-4051-8226-5D4DF1FD332A}" srcOrd="4" destOrd="0" parTransId="{F411811F-C384-4B27-B0C7-439AF231F2D8}" sibTransId="{C2C7CB91-EE94-43C9-893F-CDD953099E80}"/>
    <dgm:cxn modelId="{06166FCC-D2C8-4E64-807A-01D8027951D5}" type="presOf" srcId="{24FE4DA1-11D1-4A3B-B6AA-537AB1AF1C0A}" destId="{DEDC4FCE-B890-4B35-9F25-21E41D6116A1}" srcOrd="0" destOrd="0" presId="urn:microsoft.com/office/officeart/2005/8/layout/hierarchy2"/>
    <dgm:cxn modelId="{8AEF978A-996B-4E2A-A2CB-5011A24DF586}" type="presOf" srcId="{BA349868-14D9-4DC6-96AF-8F4DB1209290}" destId="{2D012E5D-0134-45EC-8D96-71744EBFBA2B}" srcOrd="0" destOrd="0" presId="urn:microsoft.com/office/officeart/2005/8/layout/hierarchy2"/>
    <dgm:cxn modelId="{29E5720C-C728-40F5-ADD4-DF00069B8F2C}" type="presOf" srcId="{F411811F-C384-4B27-B0C7-439AF231F2D8}" destId="{69C51737-753F-4D51-9D59-5D237D62D89A}" srcOrd="1" destOrd="0" presId="urn:microsoft.com/office/officeart/2005/8/layout/hierarchy2"/>
    <dgm:cxn modelId="{4C3C8CBE-8151-4667-90FE-86F9A33CBC8C}" type="presOf" srcId="{290F3166-74EF-453D-A463-F170E056BC1D}" destId="{A3D43059-E8A3-4319-9909-65B98789D4D7}" srcOrd="0" destOrd="0" presId="urn:microsoft.com/office/officeart/2005/8/layout/hierarchy2"/>
    <dgm:cxn modelId="{EB5E2FCD-7B77-4AFA-86C0-379D470463AF}" type="presOf" srcId="{D74047D4-C0CD-4000-B9E7-E0DBD3F219E2}" destId="{809DB2D6-CE8C-4076-AC09-533737ADC0F4}" srcOrd="0" destOrd="0" presId="urn:microsoft.com/office/officeart/2005/8/layout/hierarchy2"/>
    <dgm:cxn modelId="{B6A8EF94-7934-4E1A-9008-01A4F7647214}" type="presOf" srcId="{24FE4DA1-11D1-4A3B-B6AA-537AB1AF1C0A}" destId="{C16F2B84-72A3-431B-A1B4-192E2171AF33}" srcOrd="1" destOrd="0" presId="urn:microsoft.com/office/officeart/2005/8/layout/hierarchy2"/>
    <dgm:cxn modelId="{1AE6330B-E8E4-4C8A-88FD-16E226205F7C}" type="presOf" srcId="{83971938-DB29-481C-8902-635B96F5E23B}" destId="{1F045AC7-E9C9-4484-A12C-CA4127F1F9BC}" srcOrd="0" destOrd="0" presId="urn:microsoft.com/office/officeart/2005/8/layout/hierarchy2"/>
    <dgm:cxn modelId="{E8EED1A6-A6DC-44FB-B5F5-3E7452378B95}" type="presOf" srcId="{98422EE7-F93E-43F8-ACA3-4181B4327C5C}" destId="{B989DF6F-6D26-4043-BF9D-53B2B31B4770}" srcOrd="0" destOrd="0" presId="urn:microsoft.com/office/officeart/2005/8/layout/hierarchy2"/>
    <dgm:cxn modelId="{5A088BB9-CFD6-4DC3-A2A9-AD94A8AF8BBF}" type="presParOf" srcId="{1F045AC7-E9C9-4484-A12C-CA4127F1F9BC}" destId="{E43B0EA5-3D3D-44F1-B799-0A0BB3934A89}" srcOrd="0" destOrd="0" presId="urn:microsoft.com/office/officeart/2005/8/layout/hierarchy2"/>
    <dgm:cxn modelId="{C51DC27E-ED16-48DE-8F55-AB4206AEF056}" type="presParOf" srcId="{E43B0EA5-3D3D-44F1-B799-0A0BB3934A89}" destId="{A3D43059-E8A3-4319-9909-65B98789D4D7}" srcOrd="0" destOrd="0" presId="urn:microsoft.com/office/officeart/2005/8/layout/hierarchy2"/>
    <dgm:cxn modelId="{6E795476-05B6-46ED-BFE6-127470A65F68}" type="presParOf" srcId="{E43B0EA5-3D3D-44F1-B799-0A0BB3934A89}" destId="{A023EF11-85CC-4ECE-BB62-B9D2BB7FEF24}" srcOrd="1" destOrd="0" presId="urn:microsoft.com/office/officeart/2005/8/layout/hierarchy2"/>
    <dgm:cxn modelId="{69DC1E43-1ED9-4E2E-B78C-56DE9E55079D}" type="presParOf" srcId="{A023EF11-85CC-4ECE-BB62-B9D2BB7FEF24}" destId="{5F6FE6A6-F911-4945-BDE3-EBF85E02E27D}" srcOrd="0" destOrd="0" presId="urn:microsoft.com/office/officeart/2005/8/layout/hierarchy2"/>
    <dgm:cxn modelId="{4C86782B-EFDD-419C-B31B-AD2562673D34}" type="presParOf" srcId="{5F6FE6A6-F911-4945-BDE3-EBF85E02E27D}" destId="{5AFAA429-2EB8-42BF-86B5-8C2D3AF4B42F}" srcOrd="0" destOrd="0" presId="urn:microsoft.com/office/officeart/2005/8/layout/hierarchy2"/>
    <dgm:cxn modelId="{29B03240-1C4F-491B-9759-0F29F12FB502}" type="presParOf" srcId="{A023EF11-85CC-4ECE-BB62-B9D2BB7FEF24}" destId="{88DE759A-7DD0-4B53-862A-BBB132627617}" srcOrd="1" destOrd="0" presId="urn:microsoft.com/office/officeart/2005/8/layout/hierarchy2"/>
    <dgm:cxn modelId="{9548F542-8300-45FC-8D25-32728419ACF7}" type="presParOf" srcId="{88DE759A-7DD0-4B53-862A-BBB132627617}" destId="{22565AE7-3CC8-4219-B74B-DB7F38F6E71E}" srcOrd="0" destOrd="0" presId="urn:microsoft.com/office/officeart/2005/8/layout/hierarchy2"/>
    <dgm:cxn modelId="{2B312BFF-37C4-4478-BE05-90A46DBFE25A}" type="presParOf" srcId="{88DE759A-7DD0-4B53-862A-BBB132627617}" destId="{3B4CED49-34EA-4FD6-9548-AFF5FED5EF07}" srcOrd="1" destOrd="0" presId="urn:microsoft.com/office/officeart/2005/8/layout/hierarchy2"/>
    <dgm:cxn modelId="{11382439-5E1F-4312-B0C8-1E38650C1707}" type="presParOf" srcId="{A023EF11-85CC-4ECE-BB62-B9D2BB7FEF24}" destId="{D9969AAC-1751-417D-9B7F-D7CFC99E8AA6}" srcOrd="2" destOrd="0" presId="urn:microsoft.com/office/officeart/2005/8/layout/hierarchy2"/>
    <dgm:cxn modelId="{7B0D1544-4EEF-43C8-A960-7A653A884AD3}" type="presParOf" srcId="{D9969AAC-1751-417D-9B7F-D7CFC99E8AA6}" destId="{F45FDEDA-D06A-4FBF-8E10-5F25E382AD9B}" srcOrd="0" destOrd="0" presId="urn:microsoft.com/office/officeart/2005/8/layout/hierarchy2"/>
    <dgm:cxn modelId="{1FD55D71-BC7D-4708-9FCD-CE772D64480F}" type="presParOf" srcId="{A023EF11-85CC-4ECE-BB62-B9D2BB7FEF24}" destId="{7D7F5699-E3D1-41DC-97F0-C61F39ACE382}" srcOrd="3" destOrd="0" presId="urn:microsoft.com/office/officeart/2005/8/layout/hierarchy2"/>
    <dgm:cxn modelId="{DDC77624-0840-45A1-B493-6687B382A0BE}" type="presParOf" srcId="{7D7F5699-E3D1-41DC-97F0-C61F39ACE382}" destId="{05098E67-9DA5-49FF-801F-79FE2053A91F}" srcOrd="0" destOrd="0" presId="urn:microsoft.com/office/officeart/2005/8/layout/hierarchy2"/>
    <dgm:cxn modelId="{9AA1ABE6-D18F-4E45-B3E0-7C361E19D24B}" type="presParOf" srcId="{7D7F5699-E3D1-41DC-97F0-C61F39ACE382}" destId="{3A8736D1-0586-420E-8AB8-855CD46BA944}" srcOrd="1" destOrd="0" presId="urn:microsoft.com/office/officeart/2005/8/layout/hierarchy2"/>
    <dgm:cxn modelId="{28B35C40-7A91-4E0C-A2F9-C7C994A6408B}" type="presParOf" srcId="{A023EF11-85CC-4ECE-BB62-B9D2BB7FEF24}" destId="{2D012E5D-0134-45EC-8D96-71744EBFBA2B}" srcOrd="4" destOrd="0" presId="urn:microsoft.com/office/officeart/2005/8/layout/hierarchy2"/>
    <dgm:cxn modelId="{00D03EEA-F1AF-4117-A355-1345A80D722A}" type="presParOf" srcId="{2D012E5D-0134-45EC-8D96-71744EBFBA2B}" destId="{032CA76F-A35B-4ED7-862B-4032CC1D5931}" srcOrd="0" destOrd="0" presId="urn:microsoft.com/office/officeart/2005/8/layout/hierarchy2"/>
    <dgm:cxn modelId="{18F11AAE-69EA-4DE5-A35B-BB1FB96B5635}" type="presParOf" srcId="{A023EF11-85CC-4ECE-BB62-B9D2BB7FEF24}" destId="{5DDDAFDE-7422-4EB5-8967-38A2BE54C9DD}" srcOrd="5" destOrd="0" presId="urn:microsoft.com/office/officeart/2005/8/layout/hierarchy2"/>
    <dgm:cxn modelId="{7164005E-4F7C-480C-9A4B-1C13FE5BB88C}" type="presParOf" srcId="{5DDDAFDE-7422-4EB5-8967-38A2BE54C9DD}" destId="{17EECFDF-57FB-4A3A-80CD-37997447E639}" srcOrd="0" destOrd="0" presId="urn:microsoft.com/office/officeart/2005/8/layout/hierarchy2"/>
    <dgm:cxn modelId="{4428FC9B-63D9-4A52-8F0D-6B964C091F24}" type="presParOf" srcId="{5DDDAFDE-7422-4EB5-8967-38A2BE54C9DD}" destId="{C36FEE55-F435-44E9-984A-0ACE44862A8D}" srcOrd="1" destOrd="0" presId="urn:microsoft.com/office/officeart/2005/8/layout/hierarchy2"/>
    <dgm:cxn modelId="{0B08C691-9B1A-40FD-B430-F7DB17A2C194}" type="presParOf" srcId="{A023EF11-85CC-4ECE-BB62-B9D2BB7FEF24}" destId="{809DB2D6-CE8C-4076-AC09-533737ADC0F4}" srcOrd="6" destOrd="0" presId="urn:microsoft.com/office/officeart/2005/8/layout/hierarchy2"/>
    <dgm:cxn modelId="{807B12D2-C2AD-4BF1-B8B4-A7818BFD0DC5}" type="presParOf" srcId="{809DB2D6-CE8C-4076-AC09-533737ADC0F4}" destId="{D1FF5DAB-C259-4C01-BF30-377E900AA16B}" srcOrd="0" destOrd="0" presId="urn:microsoft.com/office/officeart/2005/8/layout/hierarchy2"/>
    <dgm:cxn modelId="{A6237967-F0BC-4BB8-8B5A-3548836E7214}" type="presParOf" srcId="{A023EF11-85CC-4ECE-BB62-B9D2BB7FEF24}" destId="{53FA24A8-A161-4D80-BCB8-4CDFF03CFAF7}" srcOrd="7" destOrd="0" presId="urn:microsoft.com/office/officeart/2005/8/layout/hierarchy2"/>
    <dgm:cxn modelId="{DD399004-F4B8-46A5-AE72-D29055E8F95A}" type="presParOf" srcId="{53FA24A8-A161-4D80-BCB8-4CDFF03CFAF7}" destId="{867A94A4-F7E3-4AE2-AE24-9783F11DE073}" srcOrd="0" destOrd="0" presId="urn:microsoft.com/office/officeart/2005/8/layout/hierarchy2"/>
    <dgm:cxn modelId="{6FF843A8-0086-4884-B00F-EAB3D7076CE6}" type="presParOf" srcId="{53FA24A8-A161-4D80-BCB8-4CDFF03CFAF7}" destId="{2D5FE2FA-641A-4F17-9F6A-C35EB4045866}" srcOrd="1" destOrd="0" presId="urn:microsoft.com/office/officeart/2005/8/layout/hierarchy2"/>
    <dgm:cxn modelId="{DF0AC394-F674-4B93-B41D-FF4739EB37AC}" type="presParOf" srcId="{A023EF11-85CC-4ECE-BB62-B9D2BB7FEF24}" destId="{F6B24E16-12B5-4A36-B509-A0A551E537EA}" srcOrd="8" destOrd="0" presId="urn:microsoft.com/office/officeart/2005/8/layout/hierarchy2"/>
    <dgm:cxn modelId="{96A0933E-9BFD-4A1B-BE0E-054A53167EC3}" type="presParOf" srcId="{F6B24E16-12B5-4A36-B509-A0A551E537EA}" destId="{69C51737-753F-4D51-9D59-5D237D62D89A}" srcOrd="0" destOrd="0" presId="urn:microsoft.com/office/officeart/2005/8/layout/hierarchy2"/>
    <dgm:cxn modelId="{AA96158B-9E8B-48DB-9BB0-27BBB4963129}" type="presParOf" srcId="{A023EF11-85CC-4ECE-BB62-B9D2BB7FEF24}" destId="{0DF25FDD-88DD-4CB1-81AA-371A54BB97C1}" srcOrd="9" destOrd="0" presId="urn:microsoft.com/office/officeart/2005/8/layout/hierarchy2"/>
    <dgm:cxn modelId="{BBDC3B6D-CA83-4F85-8F40-D3B26DD7F9F1}" type="presParOf" srcId="{0DF25FDD-88DD-4CB1-81AA-371A54BB97C1}" destId="{E94A6AB3-A62F-47FC-A415-99E65ADA4E7F}" srcOrd="0" destOrd="0" presId="urn:microsoft.com/office/officeart/2005/8/layout/hierarchy2"/>
    <dgm:cxn modelId="{2A6817B5-A909-4919-8EB1-C4E79C2C784A}" type="presParOf" srcId="{0DF25FDD-88DD-4CB1-81AA-371A54BB97C1}" destId="{5855776B-6893-4D57-863E-26EEDF1FD6AE}" srcOrd="1" destOrd="0" presId="urn:microsoft.com/office/officeart/2005/8/layout/hierarchy2"/>
    <dgm:cxn modelId="{4EA22C4A-6406-44F2-AF69-CDDFD8AF8895}" type="presParOf" srcId="{A023EF11-85CC-4ECE-BB62-B9D2BB7FEF24}" destId="{DEDC4FCE-B890-4B35-9F25-21E41D6116A1}" srcOrd="10" destOrd="0" presId="urn:microsoft.com/office/officeart/2005/8/layout/hierarchy2"/>
    <dgm:cxn modelId="{E22BA56C-9BD2-40C4-96E4-C9379A679FB9}" type="presParOf" srcId="{DEDC4FCE-B890-4B35-9F25-21E41D6116A1}" destId="{C16F2B84-72A3-431B-A1B4-192E2171AF33}" srcOrd="0" destOrd="0" presId="urn:microsoft.com/office/officeart/2005/8/layout/hierarchy2"/>
    <dgm:cxn modelId="{7EAB7055-7089-4FCC-924C-FFB33662F000}" type="presParOf" srcId="{A023EF11-85CC-4ECE-BB62-B9D2BB7FEF24}" destId="{985BC9B7-01AC-4A06-BE0A-BD8D235B99AC}" srcOrd="11" destOrd="0" presId="urn:microsoft.com/office/officeart/2005/8/layout/hierarchy2"/>
    <dgm:cxn modelId="{8693E58B-2AE0-49F3-ACD8-D7CB68C918C3}" type="presParOf" srcId="{985BC9B7-01AC-4A06-BE0A-BD8D235B99AC}" destId="{FE2043A0-64C5-4AD8-A72D-59DD1B2C8075}" srcOrd="0" destOrd="0" presId="urn:microsoft.com/office/officeart/2005/8/layout/hierarchy2"/>
    <dgm:cxn modelId="{EDCA21F4-24F8-4DEC-A0DB-CBE1DC462512}" type="presParOf" srcId="{985BC9B7-01AC-4A06-BE0A-BD8D235B99AC}" destId="{0AE3E0DD-B29D-4AB3-A3AD-0A34F5709DC3}" srcOrd="1" destOrd="0" presId="urn:microsoft.com/office/officeart/2005/8/layout/hierarchy2"/>
    <dgm:cxn modelId="{4ADF2FFA-27DC-4D18-8DC4-4B8DBDB9C576}" type="presParOf" srcId="{A023EF11-85CC-4ECE-BB62-B9D2BB7FEF24}" destId="{B989DF6F-6D26-4043-BF9D-53B2B31B4770}" srcOrd="12" destOrd="0" presId="urn:microsoft.com/office/officeart/2005/8/layout/hierarchy2"/>
    <dgm:cxn modelId="{6ECAE895-4A9F-4CEA-8273-0F31D174A543}" type="presParOf" srcId="{B989DF6F-6D26-4043-BF9D-53B2B31B4770}" destId="{6CCA032C-7EBB-41E5-8992-B315FE33D6CD}" srcOrd="0" destOrd="0" presId="urn:microsoft.com/office/officeart/2005/8/layout/hierarchy2"/>
    <dgm:cxn modelId="{B15C8F26-9257-4E72-8021-55353F64DDA5}" type="presParOf" srcId="{A023EF11-85CC-4ECE-BB62-B9D2BB7FEF24}" destId="{735B03F1-492C-4AD0-979B-545B15D6A282}" srcOrd="13" destOrd="0" presId="urn:microsoft.com/office/officeart/2005/8/layout/hierarchy2"/>
    <dgm:cxn modelId="{A029A1DC-200E-47CB-9140-E1D2740A55B0}" type="presParOf" srcId="{735B03F1-492C-4AD0-979B-545B15D6A282}" destId="{529B17EE-7F67-4DE9-9FD0-B746C6CB78A2}" srcOrd="0" destOrd="0" presId="urn:microsoft.com/office/officeart/2005/8/layout/hierarchy2"/>
    <dgm:cxn modelId="{8726D84C-E06A-4A41-8DFB-90429AA2B825}" type="presParOf" srcId="{735B03F1-492C-4AD0-979B-545B15D6A282}" destId="{2A49AD52-3A07-419B-A367-B45197FE63BB}" srcOrd="1" destOrd="0" presId="urn:microsoft.com/office/officeart/2005/8/layout/hierarchy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971938-DB29-481C-8902-635B96F5E23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90F3166-74EF-453D-A463-F170E056BC1D}">
      <dgm:prSet phldrT="[Текст]" custT="1"/>
      <dgm:spPr/>
      <dgm:t>
        <a:bodyPr/>
        <a:lstStyle/>
        <a:p>
          <a:r>
            <a:rPr lang="ro-RO" sz="2800" dirty="0" smtClean="0"/>
            <a:t>Instrumente de interevaluare</a:t>
          </a:r>
          <a:endParaRPr lang="ru-RU" sz="2800" dirty="0"/>
        </a:p>
      </dgm:t>
    </dgm:pt>
    <dgm:pt modelId="{35FB909C-4E3B-4E1C-BA1D-8D9781FD50CF}" type="parTrans" cxnId="{B87F97C4-E693-46C0-A80C-5B5EFA9E532D}">
      <dgm:prSet/>
      <dgm:spPr/>
      <dgm:t>
        <a:bodyPr/>
        <a:lstStyle/>
        <a:p>
          <a:endParaRPr lang="ru-RU"/>
        </a:p>
      </dgm:t>
    </dgm:pt>
    <dgm:pt modelId="{9AB64E19-030E-4053-B26A-FA803C4DC852}" type="sibTrans" cxnId="{B87F97C4-E693-46C0-A80C-5B5EFA9E532D}">
      <dgm:prSet/>
      <dgm:spPr/>
      <dgm:t>
        <a:bodyPr/>
        <a:lstStyle/>
        <a:p>
          <a:endParaRPr lang="ru-RU"/>
        </a:p>
      </dgm:t>
    </dgm:pt>
    <dgm:pt modelId="{FCB2DA2F-915F-4A15-AE79-6139D0599033}">
      <dgm:prSet phldrT="[Текст]"/>
      <dgm:spPr/>
      <dgm:t>
        <a:bodyPr/>
        <a:lstStyle/>
        <a:p>
          <a:r>
            <a:rPr lang="ro-RO" dirty="0" smtClean="0"/>
            <a:t>chestionar</a:t>
          </a:r>
          <a:endParaRPr lang="ru-RU" dirty="0"/>
        </a:p>
      </dgm:t>
    </dgm:pt>
    <dgm:pt modelId="{AA9A91E6-4FAA-42DC-888B-764E063F6C69}" type="parTrans" cxnId="{2606118A-03F5-4874-B3F0-06BF573C6098}">
      <dgm:prSet/>
      <dgm:spPr/>
      <dgm:t>
        <a:bodyPr/>
        <a:lstStyle/>
        <a:p>
          <a:endParaRPr lang="ru-RU"/>
        </a:p>
      </dgm:t>
    </dgm:pt>
    <dgm:pt modelId="{925C6A25-A108-4154-84BE-393D368325B1}" type="sibTrans" cxnId="{2606118A-03F5-4874-B3F0-06BF573C6098}">
      <dgm:prSet/>
      <dgm:spPr/>
      <dgm:t>
        <a:bodyPr/>
        <a:lstStyle/>
        <a:p>
          <a:endParaRPr lang="ru-RU"/>
        </a:p>
      </dgm:t>
    </dgm:pt>
    <dgm:pt modelId="{8536CBE3-D8FD-4DA1-A05D-17785BF9641E}">
      <dgm:prSet phldrT="[Текст]"/>
      <dgm:spPr/>
      <dgm:t>
        <a:bodyPr/>
        <a:lstStyle/>
        <a:p>
          <a:r>
            <a:rPr lang="ro-RO" dirty="0" smtClean="0"/>
            <a:t>jurnal</a:t>
          </a:r>
          <a:endParaRPr lang="ru-RU" dirty="0"/>
        </a:p>
      </dgm:t>
    </dgm:pt>
    <dgm:pt modelId="{01B22892-49B6-493D-806C-1948F9057BCC}" type="parTrans" cxnId="{B7D0B4D9-0CF3-4CB1-B58E-7F8DE20E5065}">
      <dgm:prSet/>
      <dgm:spPr/>
      <dgm:t>
        <a:bodyPr/>
        <a:lstStyle/>
        <a:p>
          <a:endParaRPr lang="ru-RU"/>
        </a:p>
      </dgm:t>
    </dgm:pt>
    <dgm:pt modelId="{C2FEA44A-F9DC-40FF-99E3-A9C4A77AE290}" type="sibTrans" cxnId="{B7D0B4D9-0CF3-4CB1-B58E-7F8DE20E5065}">
      <dgm:prSet/>
      <dgm:spPr/>
      <dgm:t>
        <a:bodyPr/>
        <a:lstStyle/>
        <a:p>
          <a:endParaRPr lang="ru-RU"/>
        </a:p>
      </dgm:t>
    </dgm:pt>
    <dgm:pt modelId="{3AF13238-8B53-4499-98C8-2FF467EB4562}">
      <dgm:prSet phldrT="[Текст]"/>
      <dgm:spPr/>
      <dgm:t>
        <a:bodyPr/>
        <a:lstStyle/>
        <a:p>
          <a:r>
            <a:rPr lang="ro-RO" dirty="0" smtClean="0"/>
            <a:t>raport</a:t>
          </a:r>
          <a:endParaRPr lang="ru-RU" dirty="0"/>
        </a:p>
      </dgm:t>
    </dgm:pt>
    <dgm:pt modelId="{BA349868-14D9-4DC6-96AF-8F4DB1209290}" type="parTrans" cxnId="{367293BD-09C3-40C0-8B9B-7275CAAEF69D}">
      <dgm:prSet/>
      <dgm:spPr/>
      <dgm:t>
        <a:bodyPr/>
        <a:lstStyle/>
        <a:p>
          <a:endParaRPr lang="ru-RU"/>
        </a:p>
      </dgm:t>
    </dgm:pt>
    <dgm:pt modelId="{7AAEF494-EC89-46AE-AD47-8D1985A112A6}" type="sibTrans" cxnId="{367293BD-09C3-40C0-8B9B-7275CAAEF69D}">
      <dgm:prSet/>
      <dgm:spPr/>
      <dgm:t>
        <a:bodyPr/>
        <a:lstStyle/>
        <a:p>
          <a:endParaRPr lang="ru-RU"/>
        </a:p>
      </dgm:t>
    </dgm:pt>
    <dgm:pt modelId="{ADAF52E9-3DA6-447E-A5F6-48479047B1EE}">
      <dgm:prSet phldrT="[Текст]"/>
      <dgm:spPr/>
      <dgm:t>
        <a:bodyPr/>
        <a:lstStyle/>
        <a:p>
          <a:r>
            <a:rPr lang="ro-RO" dirty="0" smtClean="0"/>
            <a:t>grilă</a:t>
          </a:r>
          <a:endParaRPr lang="ru-RU" dirty="0"/>
        </a:p>
      </dgm:t>
    </dgm:pt>
    <dgm:pt modelId="{D74047D4-C0CD-4000-B9E7-E0DBD3F219E2}" type="parTrans" cxnId="{766D8655-B185-4FD1-B9D1-3A33999439F5}">
      <dgm:prSet/>
      <dgm:spPr/>
      <dgm:t>
        <a:bodyPr/>
        <a:lstStyle/>
        <a:p>
          <a:endParaRPr lang="ru-RU"/>
        </a:p>
      </dgm:t>
    </dgm:pt>
    <dgm:pt modelId="{6E17E2EA-F3FD-4677-8E46-7385ACF23EF0}" type="sibTrans" cxnId="{766D8655-B185-4FD1-B9D1-3A33999439F5}">
      <dgm:prSet/>
      <dgm:spPr/>
      <dgm:t>
        <a:bodyPr/>
        <a:lstStyle/>
        <a:p>
          <a:endParaRPr lang="ru-RU"/>
        </a:p>
      </dgm:t>
    </dgm:pt>
    <dgm:pt modelId="{3AF20CAB-70E8-4051-8226-5D4DF1FD332A}">
      <dgm:prSet phldrT="[Текст]"/>
      <dgm:spPr/>
      <dgm:t>
        <a:bodyPr/>
        <a:lstStyle/>
        <a:p>
          <a:r>
            <a:rPr lang="ro-RO" dirty="0" smtClean="0"/>
            <a:t>listă de control</a:t>
          </a:r>
          <a:endParaRPr lang="ru-RU" dirty="0"/>
        </a:p>
      </dgm:t>
    </dgm:pt>
    <dgm:pt modelId="{F411811F-C384-4B27-B0C7-439AF231F2D8}" type="parTrans" cxnId="{E186E64A-1041-47B5-9908-5867AC841157}">
      <dgm:prSet/>
      <dgm:spPr/>
      <dgm:t>
        <a:bodyPr/>
        <a:lstStyle/>
        <a:p>
          <a:endParaRPr lang="ru-RU"/>
        </a:p>
      </dgm:t>
    </dgm:pt>
    <dgm:pt modelId="{C2C7CB91-EE94-43C9-893F-CDD953099E80}" type="sibTrans" cxnId="{E186E64A-1041-47B5-9908-5867AC841157}">
      <dgm:prSet/>
      <dgm:spPr/>
      <dgm:t>
        <a:bodyPr/>
        <a:lstStyle/>
        <a:p>
          <a:endParaRPr lang="ru-RU"/>
        </a:p>
      </dgm:t>
    </dgm:pt>
    <dgm:pt modelId="{50FA8D00-01BB-4F2C-AF69-194359A6173A}">
      <dgm:prSet phldrT="[Текст]"/>
      <dgm:spPr/>
      <dgm:t>
        <a:bodyPr/>
        <a:lstStyle/>
        <a:p>
          <a:r>
            <a:rPr lang="ro-RO" dirty="0" smtClean="0"/>
            <a:t>portofoliu </a:t>
          </a:r>
          <a:endParaRPr lang="ru-RU" dirty="0"/>
        </a:p>
      </dgm:t>
    </dgm:pt>
    <dgm:pt modelId="{24FE4DA1-11D1-4A3B-B6AA-537AB1AF1C0A}" type="parTrans" cxnId="{CD375682-64C1-44AF-9591-CBC2A006D658}">
      <dgm:prSet/>
      <dgm:spPr/>
      <dgm:t>
        <a:bodyPr/>
        <a:lstStyle/>
        <a:p>
          <a:endParaRPr lang="ru-RU"/>
        </a:p>
      </dgm:t>
    </dgm:pt>
    <dgm:pt modelId="{5C87945F-6EC1-443A-B302-8AF8A063CA41}" type="sibTrans" cxnId="{CD375682-64C1-44AF-9591-CBC2A006D658}">
      <dgm:prSet/>
      <dgm:spPr/>
      <dgm:t>
        <a:bodyPr/>
        <a:lstStyle/>
        <a:p>
          <a:endParaRPr lang="ru-RU"/>
        </a:p>
      </dgm:t>
    </dgm:pt>
    <dgm:pt modelId="{29FE04E5-E5FD-4FEC-8DE9-55CDF47C6192}">
      <dgm:prSet phldrT="[Текст]"/>
      <dgm:spPr/>
      <dgm:t>
        <a:bodyPr/>
        <a:lstStyle/>
        <a:p>
          <a:r>
            <a:rPr lang="ro-RO" dirty="0" smtClean="0"/>
            <a:t>scară</a:t>
          </a:r>
          <a:endParaRPr lang="ru-RU" dirty="0"/>
        </a:p>
      </dgm:t>
    </dgm:pt>
    <dgm:pt modelId="{98422EE7-F93E-43F8-ACA3-4181B4327C5C}" type="parTrans" cxnId="{711B29B6-4C64-41F0-8250-B80ED2DD084A}">
      <dgm:prSet/>
      <dgm:spPr/>
      <dgm:t>
        <a:bodyPr/>
        <a:lstStyle/>
        <a:p>
          <a:endParaRPr lang="ru-RU"/>
        </a:p>
      </dgm:t>
    </dgm:pt>
    <dgm:pt modelId="{4FC2FD88-F3C0-42A7-B0A1-718557DA4209}" type="sibTrans" cxnId="{711B29B6-4C64-41F0-8250-B80ED2DD084A}">
      <dgm:prSet/>
      <dgm:spPr/>
      <dgm:t>
        <a:bodyPr/>
        <a:lstStyle/>
        <a:p>
          <a:endParaRPr lang="ru-RU"/>
        </a:p>
      </dgm:t>
    </dgm:pt>
    <dgm:pt modelId="{1F045AC7-E9C9-4484-A12C-CA4127F1F9BC}" type="pres">
      <dgm:prSet presAssocID="{83971938-DB29-481C-8902-635B96F5E23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3B0EA5-3D3D-44F1-B799-0A0BB3934A89}" type="pres">
      <dgm:prSet presAssocID="{290F3166-74EF-453D-A463-F170E056BC1D}" presName="root1" presStyleCnt="0"/>
      <dgm:spPr/>
    </dgm:pt>
    <dgm:pt modelId="{A3D43059-E8A3-4319-9909-65B98789D4D7}" type="pres">
      <dgm:prSet presAssocID="{290F3166-74EF-453D-A463-F170E056BC1D}" presName="LevelOneTextNode" presStyleLbl="node0" presStyleIdx="0" presStyleCnt="1" custScaleX="245708" custScaleY="287008" custLinFactX="-131887" custLinFactNeighborX="-200000" custLinFactNeighborY="-58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23EF11-85CC-4ECE-BB62-B9D2BB7FEF24}" type="pres">
      <dgm:prSet presAssocID="{290F3166-74EF-453D-A463-F170E056BC1D}" presName="level2hierChild" presStyleCnt="0"/>
      <dgm:spPr/>
    </dgm:pt>
    <dgm:pt modelId="{5F6FE6A6-F911-4945-BDE3-EBF85E02E27D}" type="pres">
      <dgm:prSet presAssocID="{AA9A91E6-4FAA-42DC-888B-764E063F6C69}" presName="conn2-1" presStyleLbl="parChTrans1D2" presStyleIdx="0" presStyleCnt="7"/>
      <dgm:spPr/>
      <dgm:t>
        <a:bodyPr/>
        <a:lstStyle/>
        <a:p>
          <a:endParaRPr lang="ru-RU"/>
        </a:p>
      </dgm:t>
    </dgm:pt>
    <dgm:pt modelId="{5AFAA429-2EB8-42BF-86B5-8C2D3AF4B42F}" type="pres">
      <dgm:prSet presAssocID="{AA9A91E6-4FAA-42DC-888B-764E063F6C69}" presName="connTx" presStyleLbl="parChTrans1D2" presStyleIdx="0" presStyleCnt="7"/>
      <dgm:spPr/>
      <dgm:t>
        <a:bodyPr/>
        <a:lstStyle/>
        <a:p>
          <a:endParaRPr lang="ru-RU"/>
        </a:p>
      </dgm:t>
    </dgm:pt>
    <dgm:pt modelId="{88DE759A-7DD0-4B53-862A-BBB132627617}" type="pres">
      <dgm:prSet presAssocID="{FCB2DA2F-915F-4A15-AE79-6139D0599033}" presName="root2" presStyleCnt="0"/>
      <dgm:spPr/>
    </dgm:pt>
    <dgm:pt modelId="{22565AE7-3CC8-4219-B74B-DB7F38F6E71E}" type="pres">
      <dgm:prSet presAssocID="{FCB2DA2F-915F-4A15-AE79-6139D0599033}" presName="LevelTwoTextNode" presStyleLbl="node2" presStyleIdx="0" presStyleCnt="7" custScaleX="125100" custLinFactX="-100000" custLinFactNeighborX="-131290" custLinFactNeighborY="-338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4CED49-34EA-4FD6-9548-AFF5FED5EF07}" type="pres">
      <dgm:prSet presAssocID="{FCB2DA2F-915F-4A15-AE79-6139D0599033}" presName="level3hierChild" presStyleCnt="0"/>
      <dgm:spPr/>
    </dgm:pt>
    <dgm:pt modelId="{D9969AAC-1751-417D-9B7F-D7CFC99E8AA6}" type="pres">
      <dgm:prSet presAssocID="{01B22892-49B6-493D-806C-1948F9057BCC}" presName="conn2-1" presStyleLbl="parChTrans1D2" presStyleIdx="1" presStyleCnt="7"/>
      <dgm:spPr/>
      <dgm:t>
        <a:bodyPr/>
        <a:lstStyle/>
        <a:p>
          <a:endParaRPr lang="ru-RU"/>
        </a:p>
      </dgm:t>
    </dgm:pt>
    <dgm:pt modelId="{F45FDEDA-D06A-4FBF-8E10-5F25E382AD9B}" type="pres">
      <dgm:prSet presAssocID="{01B22892-49B6-493D-806C-1948F9057BCC}" presName="connTx" presStyleLbl="parChTrans1D2" presStyleIdx="1" presStyleCnt="7"/>
      <dgm:spPr/>
      <dgm:t>
        <a:bodyPr/>
        <a:lstStyle/>
        <a:p>
          <a:endParaRPr lang="ru-RU"/>
        </a:p>
      </dgm:t>
    </dgm:pt>
    <dgm:pt modelId="{7D7F5699-E3D1-41DC-97F0-C61F39ACE382}" type="pres">
      <dgm:prSet presAssocID="{8536CBE3-D8FD-4DA1-A05D-17785BF9641E}" presName="root2" presStyleCnt="0"/>
      <dgm:spPr/>
    </dgm:pt>
    <dgm:pt modelId="{05098E67-9DA5-49FF-801F-79FE2053A91F}" type="pres">
      <dgm:prSet presAssocID="{8536CBE3-D8FD-4DA1-A05D-17785BF9641E}" presName="LevelTwoTextNode" presStyleLbl="node2" presStyleIdx="1" presStyleCnt="7" custLinFactY="-16389" custLinFactNeighborX="-36243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8736D1-0586-420E-8AB8-855CD46BA944}" type="pres">
      <dgm:prSet presAssocID="{8536CBE3-D8FD-4DA1-A05D-17785BF9641E}" presName="level3hierChild" presStyleCnt="0"/>
      <dgm:spPr/>
    </dgm:pt>
    <dgm:pt modelId="{2D012E5D-0134-45EC-8D96-71744EBFBA2B}" type="pres">
      <dgm:prSet presAssocID="{BA349868-14D9-4DC6-96AF-8F4DB1209290}" presName="conn2-1" presStyleLbl="parChTrans1D2" presStyleIdx="2" presStyleCnt="7"/>
      <dgm:spPr/>
      <dgm:t>
        <a:bodyPr/>
        <a:lstStyle/>
        <a:p>
          <a:endParaRPr lang="ru-RU"/>
        </a:p>
      </dgm:t>
    </dgm:pt>
    <dgm:pt modelId="{032CA76F-A35B-4ED7-862B-4032CC1D5931}" type="pres">
      <dgm:prSet presAssocID="{BA349868-14D9-4DC6-96AF-8F4DB1209290}" presName="connTx" presStyleLbl="parChTrans1D2" presStyleIdx="2" presStyleCnt="7"/>
      <dgm:spPr/>
      <dgm:t>
        <a:bodyPr/>
        <a:lstStyle/>
        <a:p>
          <a:endParaRPr lang="ru-RU"/>
        </a:p>
      </dgm:t>
    </dgm:pt>
    <dgm:pt modelId="{5DDDAFDE-7422-4EB5-8967-38A2BE54C9DD}" type="pres">
      <dgm:prSet presAssocID="{3AF13238-8B53-4499-98C8-2FF467EB4562}" presName="root2" presStyleCnt="0"/>
      <dgm:spPr/>
    </dgm:pt>
    <dgm:pt modelId="{17EECFDF-57FB-4A3A-80CD-37997447E639}" type="pres">
      <dgm:prSet presAssocID="{3AF13238-8B53-4499-98C8-2FF467EB4562}" presName="LevelTwoTextNode" presStyleLbl="node2" presStyleIdx="2" presStyleCnt="7" custLinFactX="58805" custLinFactY="-17611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36FEE55-F435-44E9-984A-0ACE44862A8D}" type="pres">
      <dgm:prSet presAssocID="{3AF13238-8B53-4499-98C8-2FF467EB4562}" presName="level3hierChild" presStyleCnt="0"/>
      <dgm:spPr/>
    </dgm:pt>
    <dgm:pt modelId="{809DB2D6-CE8C-4076-AC09-533737ADC0F4}" type="pres">
      <dgm:prSet presAssocID="{D74047D4-C0CD-4000-B9E7-E0DBD3F219E2}" presName="conn2-1" presStyleLbl="parChTrans1D2" presStyleIdx="3" presStyleCnt="7"/>
      <dgm:spPr/>
      <dgm:t>
        <a:bodyPr/>
        <a:lstStyle/>
        <a:p>
          <a:endParaRPr lang="ru-RU"/>
        </a:p>
      </dgm:t>
    </dgm:pt>
    <dgm:pt modelId="{D1FF5DAB-C259-4C01-BF30-377E900AA16B}" type="pres">
      <dgm:prSet presAssocID="{D74047D4-C0CD-4000-B9E7-E0DBD3F219E2}" presName="connTx" presStyleLbl="parChTrans1D2" presStyleIdx="3" presStyleCnt="7"/>
      <dgm:spPr/>
      <dgm:t>
        <a:bodyPr/>
        <a:lstStyle/>
        <a:p>
          <a:endParaRPr lang="ru-RU"/>
        </a:p>
      </dgm:t>
    </dgm:pt>
    <dgm:pt modelId="{53FA24A8-A161-4D80-BCB8-4CDFF03CFAF7}" type="pres">
      <dgm:prSet presAssocID="{ADAF52E9-3DA6-447E-A5F6-48479047B1EE}" presName="root2" presStyleCnt="0"/>
      <dgm:spPr/>
    </dgm:pt>
    <dgm:pt modelId="{867A94A4-F7E3-4AE2-AE24-9783F11DE073}" type="pres">
      <dgm:prSet presAssocID="{ADAF52E9-3DA6-447E-A5F6-48479047B1EE}" presName="LevelTwoTextNode" presStyleLbl="node2" presStyleIdx="3" presStyleCnt="7" custLinFactX="161979" custLinFactY="6278" custLinFactNeighborX="20000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5FE2FA-641A-4F17-9F6A-C35EB4045866}" type="pres">
      <dgm:prSet presAssocID="{ADAF52E9-3DA6-447E-A5F6-48479047B1EE}" presName="level3hierChild" presStyleCnt="0"/>
      <dgm:spPr/>
    </dgm:pt>
    <dgm:pt modelId="{F6B24E16-12B5-4A36-B509-A0A551E537EA}" type="pres">
      <dgm:prSet presAssocID="{F411811F-C384-4B27-B0C7-439AF231F2D8}" presName="conn2-1" presStyleLbl="parChTrans1D2" presStyleIdx="4" presStyleCnt="7"/>
      <dgm:spPr/>
      <dgm:t>
        <a:bodyPr/>
        <a:lstStyle/>
        <a:p>
          <a:endParaRPr lang="ru-RU"/>
        </a:p>
      </dgm:t>
    </dgm:pt>
    <dgm:pt modelId="{69C51737-753F-4D51-9D59-5D237D62D89A}" type="pres">
      <dgm:prSet presAssocID="{F411811F-C384-4B27-B0C7-439AF231F2D8}" presName="connTx" presStyleLbl="parChTrans1D2" presStyleIdx="4" presStyleCnt="7"/>
      <dgm:spPr/>
      <dgm:t>
        <a:bodyPr/>
        <a:lstStyle/>
        <a:p>
          <a:endParaRPr lang="ru-RU"/>
        </a:p>
      </dgm:t>
    </dgm:pt>
    <dgm:pt modelId="{0DF25FDD-88DD-4CB1-81AA-371A54BB97C1}" type="pres">
      <dgm:prSet presAssocID="{3AF20CAB-70E8-4051-8226-5D4DF1FD332A}" presName="root2" presStyleCnt="0"/>
      <dgm:spPr/>
    </dgm:pt>
    <dgm:pt modelId="{E94A6AB3-A62F-47FC-A415-99E65ADA4E7F}" type="pres">
      <dgm:prSet presAssocID="{3AF20CAB-70E8-4051-8226-5D4DF1FD332A}" presName="LevelTwoTextNode" presStyleLbl="node2" presStyleIdx="4" presStyleCnt="7" custLinFactX="23905" custLinFactY="100000" custLinFactNeighborX="100000" custLinFactNeighborY="1071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55776B-6893-4D57-863E-26EEDF1FD6AE}" type="pres">
      <dgm:prSet presAssocID="{3AF20CAB-70E8-4051-8226-5D4DF1FD332A}" presName="level3hierChild" presStyleCnt="0"/>
      <dgm:spPr/>
    </dgm:pt>
    <dgm:pt modelId="{DEDC4FCE-B890-4B35-9F25-21E41D6116A1}" type="pres">
      <dgm:prSet presAssocID="{24FE4DA1-11D1-4A3B-B6AA-537AB1AF1C0A}" presName="conn2-1" presStyleLbl="parChTrans1D2" presStyleIdx="5" presStyleCnt="7"/>
      <dgm:spPr/>
      <dgm:t>
        <a:bodyPr/>
        <a:lstStyle/>
        <a:p>
          <a:endParaRPr lang="ru-RU"/>
        </a:p>
      </dgm:t>
    </dgm:pt>
    <dgm:pt modelId="{C16F2B84-72A3-431B-A1B4-192E2171AF33}" type="pres">
      <dgm:prSet presAssocID="{24FE4DA1-11D1-4A3B-B6AA-537AB1AF1C0A}" presName="connTx" presStyleLbl="parChTrans1D2" presStyleIdx="5" presStyleCnt="7"/>
      <dgm:spPr/>
      <dgm:t>
        <a:bodyPr/>
        <a:lstStyle/>
        <a:p>
          <a:endParaRPr lang="ru-RU"/>
        </a:p>
      </dgm:t>
    </dgm:pt>
    <dgm:pt modelId="{985BC9B7-01AC-4A06-BE0A-BD8D235B99AC}" type="pres">
      <dgm:prSet presAssocID="{50FA8D00-01BB-4F2C-AF69-194359A6173A}" presName="root2" presStyleCnt="0"/>
      <dgm:spPr/>
    </dgm:pt>
    <dgm:pt modelId="{FE2043A0-64C5-4AD8-A72D-59DD1B2C8075}" type="pres">
      <dgm:prSet presAssocID="{50FA8D00-01BB-4F2C-AF69-194359A6173A}" presName="LevelTwoTextNode" presStyleLbl="node2" presStyleIdx="5" presStyleCnt="7" custLinFactY="51373" custLinFactNeighborX="-28116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E3E0DD-B29D-4AB3-A3AD-0A34F5709DC3}" type="pres">
      <dgm:prSet presAssocID="{50FA8D00-01BB-4F2C-AF69-194359A6173A}" presName="level3hierChild" presStyleCnt="0"/>
      <dgm:spPr/>
    </dgm:pt>
    <dgm:pt modelId="{B989DF6F-6D26-4043-BF9D-53B2B31B4770}" type="pres">
      <dgm:prSet presAssocID="{98422EE7-F93E-43F8-ACA3-4181B4327C5C}" presName="conn2-1" presStyleLbl="parChTrans1D2" presStyleIdx="6" presStyleCnt="7"/>
      <dgm:spPr/>
      <dgm:t>
        <a:bodyPr/>
        <a:lstStyle/>
        <a:p>
          <a:endParaRPr lang="ru-RU"/>
        </a:p>
      </dgm:t>
    </dgm:pt>
    <dgm:pt modelId="{6CCA032C-7EBB-41E5-8992-B315FE33D6CD}" type="pres">
      <dgm:prSet presAssocID="{98422EE7-F93E-43F8-ACA3-4181B4327C5C}" presName="connTx" presStyleLbl="parChTrans1D2" presStyleIdx="6" presStyleCnt="7"/>
      <dgm:spPr/>
      <dgm:t>
        <a:bodyPr/>
        <a:lstStyle/>
        <a:p>
          <a:endParaRPr lang="ru-RU"/>
        </a:p>
      </dgm:t>
    </dgm:pt>
    <dgm:pt modelId="{735B03F1-492C-4AD0-979B-545B15D6A282}" type="pres">
      <dgm:prSet presAssocID="{29FE04E5-E5FD-4FEC-8DE9-55CDF47C6192}" presName="root2" presStyleCnt="0"/>
      <dgm:spPr/>
    </dgm:pt>
    <dgm:pt modelId="{529B17EE-7F67-4DE9-9FD0-B746C6CB78A2}" type="pres">
      <dgm:prSet presAssocID="{29FE04E5-E5FD-4FEC-8DE9-55CDF47C6192}" presName="LevelTwoTextNode" presStyleLbl="node2" presStyleIdx="6" presStyleCnt="7" custLinFactX="-100000" custLinFactNeighborX="-115036" custLinFactNeighborY="526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49AD52-3A07-419B-A367-B45197FE63BB}" type="pres">
      <dgm:prSet presAssocID="{29FE04E5-E5FD-4FEC-8DE9-55CDF47C6192}" presName="level3hierChild" presStyleCnt="0"/>
      <dgm:spPr/>
    </dgm:pt>
  </dgm:ptLst>
  <dgm:cxnLst>
    <dgm:cxn modelId="{59C0F7A3-8A31-44A3-8A2D-4C5755177621}" type="presOf" srcId="{3AF13238-8B53-4499-98C8-2FF467EB4562}" destId="{17EECFDF-57FB-4A3A-80CD-37997447E639}" srcOrd="0" destOrd="0" presId="urn:microsoft.com/office/officeart/2005/8/layout/hierarchy2"/>
    <dgm:cxn modelId="{64CE32C1-2091-45F8-8516-5AFB82D80C68}" type="presOf" srcId="{01B22892-49B6-493D-806C-1948F9057BCC}" destId="{D9969AAC-1751-417D-9B7F-D7CFC99E8AA6}" srcOrd="0" destOrd="0" presId="urn:microsoft.com/office/officeart/2005/8/layout/hierarchy2"/>
    <dgm:cxn modelId="{B7D0B4D9-0CF3-4CB1-B58E-7F8DE20E5065}" srcId="{290F3166-74EF-453D-A463-F170E056BC1D}" destId="{8536CBE3-D8FD-4DA1-A05D-17785BF9641E}" srcOrd="1" destOrd="0" parTransId="{01B22892-49B6-493D-806C-1948F9057BCC}" sibTransId="{C2FEA44A-F9DC-40FF-99E3-A9C4A77AE290}"/>
    <dgm:cxn modelId="{367293BD-09C3-40C0-8B9B-7275CAAEF69D}" srcId="{290F3166-74EF-453D-A463-F170E056BC1D}" destId="{3AF13238-8B53-4499-98C8-2FF467EB4562}" srcOrd="2" destOrd="0" parTransId="{BA349868-14D9-4DC6-96AF-8F4DB1209290}" sibTransId="{7AAEF494-EC89-46AE-AD47-8D1985A112A6}"/>
    <dgm:cxn modelId="{8D5A26DD-AF74-4EAA-AE63-B8B6E9D680F1}" type="presOf" srcId="{98422EE7-F93E-43F8-ACA3-4181B4327C5C}" destId="{6CCA032C-7EBB-41E5-8992-B315FE33D6CD}" srcOrd="1" destOrd="0" presId="urn:microsoft.com/office/officeart/2005/8/layout/hierarchy2"/>
    <dgm:cxn modelId="{BA095BAE-8DD4-453D-81B9-E7BC17571D2A}" type="presOf" srcId="{8536CBE3-D8FD-4DA1-A05D-17785BF9641E}" destId="{05098E67-9DA5-49FF-801F-79FE2053A91F}" srcOrd="0" destOrd="0" presId="urn:microsoft.com/office/officeart/2005/8/layout/hierarchy2"/>
    <dgm:cxn modelId="{4E7C9BAD-2FA8-4B2F-960E-20316B514709}" type="presOf" srcId="{3AF20CAB-70E8-4051-8226-5D4DF1FD332A}" destId="{E94A6AB3-A62F-47FC-A415-99E65ADA4E7F}" srcOrd="0" destOrd="0" presId="urn:microsoft.com/office/officeart/2005/8/layout/hierarchy2"/>
    <dgm:cxn modelId="{87FDAA11-6254-4AC0-AC30-293B37608A35}" type="presOf" srcId="{FCB2DA2F-915F-4A15-AE79-6139D0599033}" destId="{22565AE7-3CC8-4219-B74B-DB7F38F6E71E}" srcOrd="0" destOrd="0" presId="urn:microsoft.com/office/officeart/2005/8/layout/hierarchy2"/>
    <dgm:cxn modelId="{7EADDED4-A0D4-4882-84DF-68A158492996}" type="presOf" srcId="{D74047D4-C0CD-4000-B9E7-E0DBD3F219E2}" destId="{D1FF5DAB-C259-4C01-BF30-377E900AA16B}" srcOrd="1" destOrd="0" presId="urn:microsoft.com/office/officeart/2005/8/layout/hierarchy2"/>
    <dgm:cxn modelId="{DD33E6F7-0432-4FAC-BC0F-9DF90F482901}" type="presOf" srcId="{D74047D4-C0CD-4000-B9E7-E0DBD3F219E2}" destId="{809DB2D6-CE8C-4076-AC09-533737ADC0F4}" srcOrd="0" destOrd="0" presId="urn:microsoft.com/office/officeart/2005/8/layout/hierarchy2"/>
    <dgm:cxn modelId="{A98833C9-A761-4B5D-9AED-26027AB05AFA}" type="presOf" srcId="{29FE04E5-E5FD-4FEC-8DE9-55CDF47C6192}" destId="{529B17EE-7F67-4DE9-9FD0-B746C6CB78A2}" srcOrd="0" destOrd="0" presId="urn:microsoft.com/office/officeart/2005/8/layout/hierarchy2"/>
    <dgm:cxn modelId="{CD375682-64C1-44AF-9591-CBC2A006D658}" srcId="{290F3166-74EF-453D-A463-F170E056BC1D}" destId="{50FA8D00-01BB-4F2C-AF69-194359A6173A}" srcOrd="5" destOrd="0" parTransId="{24FE4DA1-11D1-4A3B-B6AA-537AB1AF1C0A}" sibTransId="{5C87945F-6EC1-443A-B302-8AF8A063CA41}"/>
    <dgm:cxn modelId="{1763FEE7-8A16-4AD9-9FAE-C7F9F093C6BB}" type="presOf" srcId="{83971938-DB29-481C-8902-635B96F5E23B}" destId="{1F045AC7-E9C9-4484-A12C-CA4127F1F9BC}" srcOrd="0" destOrd="0" presId="urn:microsoft.com/office/officeart/2005/8/layout/hierarchy2"/>
    <dgm:cxn modelId="{F3A36027-6518-41B0-A486-0A05DC5E1B92}" type="presOf" srcId="{50FA8D00-01BB-4F2C-AF69-194359A6173A}" destId="{FE2043A0-64C5-4AD8-A72D-59DD1B2C8075}" srcOrd="0" destOrd="0" presId="urn:microsoft.com/office/officeart/2005/8/layout/hierarchy2"/>
    <dgm:cxn modelId="{CEEA1CE1-D368-4461-835A-8EB563783979}" type="presOf" srcId="{AA9A91E6-4FAA-42DC-888B-764E063F6C69}" destId="{5F6FE6A6-F911-4945-BDE3-EBF85E02E27D}" srcOrd="0" destOrd="0" presId="urn:microsoft.com/office/officeart/2005/8/layout/hierarchy2"/>
    <dgm:cxn modelId="{19B717A5-439F-4A5D-B4A6-C2D899FA61CC}" type="presOf" srcId="{290F3166-74EF-453D-A463-F170E056BC1D}" destId="{A3D43059-E8A3-4319-9909-65B98789D4D7}" srcOrd="0" destOrd="0" presId="urn:microsoft.com/office/officeart/2005/8/layout/hierarchy2"/>
    <dgm:cxn modelId="{766D8655-B185-4FD1-B9D1-3A33999439F5}" srcId="{290F3166-74EF-453D-A463-F170E056BC1D}" destId="{ADAF52E9-3DA6-447E-A5F6-48479047B1EE}" srcOrd="3" destOrd="0" parTransId="{D74047D4-C0CD-4000-B9E7-E0DBD3F219E2}" sibTransId="{6E17E2EA-F3FD-4677-8E46-7385ACF23EF0}"/>
    <dgm:cxn modelId="{711B29B6-4C64-41F0-8250-B80ED2DD084A}" srcId="{290F3166-74EF-453D-A463-F170E056BC1D}" destId="{29FE04E5-E5FD-4FEC-8DE9-55CDF47C6192}" srcOrd="6" destOrd="0" parTransId="{98422EE7-F93E-43F8-ACA3-4181B4327C5C}" sibTransId="{4FC2FD88-F3C0-42A7-B0A1-718557DA4209}"/>
    <dgm:cxn modelId="{2606118A-03F5-4874-B3F0-06BF573C6098}" srcId="{290F3166-74EF-453D-A463-F170E056BC1D}" destId="{FCB2DA2F-915F-4A15-AE79-6139D0599033}" srcOrd="0" destOrd="0" parTransId="{AA9A91E6-4FAA-42DC-888B-764E063F6C69}" sibTransId="{925C6A25-A108-4154-84BE-393D368325B1}"/>
    <dgm:cxn modelId="{B87F97C4-E693-46C0-A80C-5B5EFA9E532D}" srcId="{83971938-DB29-481C-8902-635B96F5E23B}" destId="{290F3166-74EF-453D-A463-F170E056BC1D}" srcOrd="0" destOrd="0" parTransId="{35FB909C-4E3B-4E1C-BA1D-8D9781FD50CF}" sibTransId="{9AB64E19-030E-4053-B26A-FA803C4DC852}"/>
    <dgm:cxn modelId="{538D3F8F-CDB7-4EC0-9BFD-F2C172BF3350}" type="presOf" srcId="{24FE4DA1-11D1-4A3B-B6AA-537AB1AF1C0A}" destId="{DEDC4FCE-B890-4B35-9F25-21E41D6116A1}" srcOrd="0" destOrd="0" presId="urn:microsoft.com/office/officeart/2005/8/layout/hierarchy2"/>
    <dgm:cxn modelId="{261BA164-66F4-4BC9-AC29-697672A7AF07}" type="presOf" srcId="{01B22892-49B6-493D-806C-1948F9057BCC}" destId="{F45FDEDA-D06A-4FBF-8E10-5F25E382AD9B}" srcOrd="1" destOrd="0" presId="urn:microsoft.com/office/officeart/2005/8/layout/hierarchy2"/>
    <dgm:cxn modelId="{21AB680A-95BE-47A1-8A2F-C0C16E4CB00F}" type="presOf" srcId="{AA9A91E6-4FAA-42DC-888B-764E063F6C69}" destId="{5AFAA429-2EB8-42BF-86B5-8C2D3AF4B42F}" srcOrd="1" destOrd="0" presId="urn:microsoft.com/office/officeart/2005/8/layout/hierarchy2"/>
    <dgm:cxn modelId="{E186E64A-1041-47B5-9908-5867AC841157}" srcId="{290F3166-74EF-453D-A463-F170E056BC1D}" destId="{3AF20CAB-70E8-4051-8226-5D4DF1FD332A}" srcOrd="4" destOrd="0" parTransId="{F411811F-C384-4B27-B0C7-439AF231F2D8}" sibTransId="{C2C7CB91-EE94-43C9-893F-CDD953099E80}"/>
    <dgm:cxn modelId="{06995A01-A183-41FF-8C24-40704759DFD9}" type="presOf" srcId="{98422EE7-F93E-43F8-ACA3-4181B4327C5C}" destId="{B989DF6F-6D26-4043-BF9D-53B2B31B4770}" srcOrd="0" destOrd="0" presId="urn:microsoft.com/office/officeart/2005/8/layout/hierarchy2"/>
    <dgm:cxn modelId="{573347A3-C779-4A6F-A14C-FE4484A86FE8}" type="presOf" srcId="{ADAF52E9-3DA6-447E-A5F6-48479047B1EE}" destId="{867A94A4-F7E3-4AE2-AE24-9783F11DE073}" srcOrd="0" destOrd="0" presId="urn:microsoft.com/office/officeart/2005/8/layout/hierarchy2"/>
    <dgm:cxn modelId="{D3071910-BDB9-4689-A674-AD9F698FA11E}" type="presOf" srcId="{BA349868-14D9-4DC6-96AF-8F4DB1209290}" destId="{2D012E5D-0134-45EC-8D96-71744EBFBA2B}" srcOrd="0" destOrd="0" presId="urn:microsoft.com/office/officeart/2005/8/layout/hierarchy2"/>
    <dgm:cxn modelId="{89554A49-FAF7-4B88-AB57-E79475829371}" type="presOf" srcId="{24FE4DA1-11D1-4A3B-B6AA-537AB1AF1C0A}" destId="{C16F2B84-72A3-431B-A1B4-192E2171AF33}" srcOrd="1" destOrd="0" presId="urn:microsoft.com/office/officeart/2005/8/layout/hierarchy2"/>
    <dgm:cxn modelId="{D4134016-C2D7-4576-8E98-4483A4F28CBB}" type="presOf" srcId="{F411811F-C384-4B27-B0C7-439AF231F2D8}" destId="{F6B24E16-12B5-4A36-B509-A0A551E537EA}" srcOrd="0" destOrd="0" presId="urn:microsoft.com/office/officeart/2005/8/layout/hierarchy2"/>
    <dgm:cxn modelId="{095CF1FB-260C-4B72-852C-483AC325B534}" type="presOf" srcId="{BA349868-14D9-4DC6-96AF-8F4DB1209290}" destId="{032CA76F-A35B-4ED7-862B-4032CC1D5931}" srcOrd="1" destOrd="0" presId="urn:microsoft.com/office/officeart/2005/8/layout/hierarchy2"/>
    <dgm:cxn modelId="{E4E3036C-5CE1-46DD-9D9C-9C6F8E2CBD70}" type="presOf" srcId="{F411811F-C384-4B27-B0C7-439AF231F2D8}" destId="{69C51737-753F-4D51-9D59-5D237D62D89A}" srcOrd="1" destOrd="0" presId="urn:microsoft.com/office/officeart/2005/8/layout/hierarchy2"/>
    <dgm:cxn modelId="{8F167C2C-8E49-467C-8B91-B7FAF79F20DA}" type="presParOf" srcId="{1F045AC7-E9C9-4484-A12C-CA4127F1F9BC}" destId="{E43B0EA5-3D3D-44F1-B799-0A0BB3934A89}" srcOrd="0" destOrd="0" presId="urn:microsoft.com/office/officeart/2005/8/layout/hierarchy2"/>
    <dgm:cxn modelId="{D4571F5C-5B3E-4A0E-B69D-94EA7D9F87A0}" type="presParOf" srcId="{E43B0EA5-3D3D-44F1-B799-0A0BB3934A89}" destId="{A3D43059-E8A3-4319-9909-65B98789D4D7}" srcOrd="0" destOrd="0" presId="urn:microsoft.com/office/officeart/2005/8/layout/hierarchy2"/>
    <dgm:cxn modelId="{A7FA4E5D-6EC5-4294-8C0A-5879FA3C0E5F}" type="presParOf" srcId="{E43B0EA5-3D3D-44F1-B799-0A0BB3934A89}" destId="{A023EF11-85CC-4ECE-BB62-B9D2BB7FEF24}" srcOrd="1" destOrd="0" presId="urn:microsoft.com/office/officeart/2005/8/layout/hierarchy2"/>
    <dgm:cxn modelId="{F5715205-1524-43CA-8CCF-FD9DFFB7D8AE}" type="presParOf" srcId="{A023EF11-85CC-4ECE-BB62-B9D2BB7FEF24}" destId="{5F6FE6A6-F911-4945-BDE3-EBF85E02E27D}" srcOrd="0" destOrd="0" presId="urn:microsoft.com/office/officeart/2005/8/layout/hierarchy2"/>
    <dgm:cxn modelId="{69CF6697-BEC8-4038-80C1-0FC3A2CD71D8}" type="presParOf" srcId="{5F6FE6A6-F911-4945-BDE3-EBF85E02E27D}" destId="{5AFAA429-2EB8-42BF-86B5-8C2D3AF4B42F}" srcOrd="0" destOrd="0" presId="urn:microsoft.com/office/officeart/2005/8/layout/hierarchy2"/>
    <dgm:cxn modelId="{B34A6CE3-2FE5-4DF4-AD35-15E01EB4CC1B}" type="presParOf" srcId="{A023EF11-85CC-4ECE-BB62-B9D2BB7FEF24}" destId="{88DE759A-7DD0-4B53-862A-BBB132627617}" srcOrd="1" destOrd="0" presId="urn:microsoft.com/office/officeart/2005/8/layout/hierarchy2"/>
    <dgm:cxn modelId="{FB1A95A6-D5A6-432D-9E45-C868D43D8A55}" type="presParOf" srcId="{88DE759A-7DD0-4B53-862A-BBB132627617}" destId="{22565AE7-3CC8-4219-B74B-DB7F38F6E71E}" srcOrd="0" destOrd="0" presId="urn:microsoft.com/office/officeart/2005/8/layout/hierarchy2"/>
    <dgm:cxn modelId="{B50F3CAA-CC4B-4A85-A357-8A62FB73F63F}" type="presParOf" srcId="{88DE759A-7DD0-4B53-862A-BBB132627617}" destId="{3B4CED49-34EA-4FD6-9548-AFF5FED5EF07}" srcOrd="1" destOrd="0" presId="urn:microsoft.com/office/officeart/2005/8/layout/hierarchy2"/>
    <dgm:cxn modelId="{27AD570B-7CAA-4311-8FC8-945C37CCADC6}" type="presParOf" srcId="{A023EF11-85CC-4ECE-BB62-B9D2BB7FEF24}" destId="{D9969AAC-1751-417D-9B7F-D7CFC99E8AA6}" srcOrd="2" destOrd="0" presId="urn:microsoft.com/office/officeart/2005/8/layout/hierarchy2"/>
    <dgm:cxn modelId="{09731953-70BE-4A71-AF6E-898C4C91C832}" type="presParOf" srcId="{D9969AAC-1751-417D-9B7F-D7CFC99E8AA6}" destId="{F45FDEDA-D06A-4FBF-8E10-5F25E382AD9B}" srcOrd="0" destOrd="0" presId="urn:microsoft.com/office/officeart/2005/8/layout/hierarchy2"/>
    <dgm:cxn modelId="{49563F82-A43A-40C9-9F80-DBD214F22EA6}" type="presParOf" srcId="{A023EF11-85CC-4ECE-BB62-B9D2BB7FEF24}" destId="{7D7F5699-E3D1-41DC-97F0-C61F39ACE382}" srcOrd="3" destOrd="0" presId="urn:microsoft.com/office/officeart/2005/8/layout/hierarchy2"/>
    <dgm:cxn modelId="{B4956A24-68C3-410A-9A85-FA9CDDE765C7}" type="presParOf" srcId="{7D7F5699-E3D1-41DC-97F0-C61F39ACE382}" destId="{05098E67-9DA5-49FF-801F-79FE2053A91F}" srcOrd="0" destOrd="0" presId="urn:microsoft.com/office/officeart/2005/8/layout/hierarchy2"/>
    <dgm:cxn modelId="{751F3677-E199-4C3A-957A-AE497E6F131C}" type="presParOf" srcId="{7D7F5699-E3D1-41DC-97F0-C61F39ACE382}" destId="{3A8736D1-0586-420E-8AB8-855CD46BA944}" srcOrd="1" destOrd="0" presId="urn:microsoft.com/office/officeart/2005/8/layout/hierarchy2"/>
    <dgm:cxn modelId="{433DDC11-457B-4BEE-8CBE-1164F6C652CE}" type="presParOf" srcId="{A023EF11-85CC-4ECE-BB62-B9D2BB7FEF24}" destId="{2D012E5D-0134-45EC-8D96-71744EBFBA2B}" srcOrd="4" destOrd="0" presId="urn:microsoft.com/office/officeart/2005/8/layout/hierarchy2"/>
    <dgm:cxn modelId="{E61653D6-E209-4BFE-B24A-33ECF35859D5}" type="presParOf" srcId="{2D012E5D-0134-45EC-8D96-71744EBFBA2B}" destId="{032CA76F-A35B-4ED7-862B-4032CC1D5931}" srcOrd="0" destOrd="0" presId="urn:microsoft.com/office/officeart/2005/8/layout/hierarchy2"/>
    <dgm:cxn modelId="{92C54D9D-4203-4D41-AF3A-B34D9570DBB5}" type="presParOf" srcId="{A023EF11-85CC-4ECE-BB62-B9D2BB7FEF24}" destId="{5DDDAFDE-7422-4EB5-8967-38A2BE54C9DD}" srcOrd="5" destOrd="0" presId="urn:microsoft.com/office/officeart/2005/8/layout/hierarchy2"/>
    <dgm:cxn modelId="{481312A5-92C4-44F1-9D74-C8C30C4DEF89}" type="presParOf" srcId="{5DDDAFDE-7422-4EB5-8967-38A2BE54C9DD}" destId="{17EECFDF-57FB-4A3A-80CD-37997447E639}" srcOrd="0" destOrd="0" presId="urn:microsoft.com/office/officeart/2005/8/layout/hierarchy2"/>
    <dgm:cxn modelId="{72F22CD6-A74F-43CE-81E0-39563B143248}" type="presParOf" srcId="{5DDDAFDE-7422-4EB5-8967-38A2BE54C9DD}" destId="{C36FEE55-F435-44E9-984A-0ACE44862A8D}" srcOrd="1" destOrd="0" presId="urn:microsoft.com/office/officeart/2005/8/layout/hierarchy2"/>
    <dgm:cxn modelId="{4D9C100C-D512-4A14-8F3A-37F685CDA45A}" type="presParOf" srcId="{A023EF11-85CC-4ECE-BB62-B9D2BB7FEF24}" destId="{809DB2D6-CE8C-4076-AC09-533737ADC0F4}" srcOrd="6" destOrd="0" presId="urn:microsoft.com/office/officeart/2005/8/layout/hierarchy2"/>
    <dgm:cxn modelId="{327C0CCD-E958-448B-8A11-FBB2293759B8}" type="presParOf" srcId="{809DB2D6-CE8C-4076-AC09-533737ADC0F4}" destId="{D1FF5DAB-C259-4C01-BF30-377E900AA16B}" srcOrd="0" destOrd="0" presId="urn:microsoft.com/office/officeart/2005/8/layout/hierarchy2"/>
    <dgm:cxn modelId="{03C3571A-B306-4FA6-B5D1-A29136B7B9FA}" type="presParOf" srcId="{A023EF11-85CC-4ECE-BB62-B9D2BB7FEF24}" destId="{53FA24A8-A161-4D80-BCB8-4CDFF03CFAF7}" srcOrd="7" destOrd="0" presId="urn:microsoft.com/office/officeart/2005/8/layout/hierarchy2"/>
    <dgm:cxn modelId="{77C7C327-1611-4781-B946-437490E75DDF}" type="presParOf" srcId="{53FA24A8-A161-4D80-BCB8-4CDFF03CFAF7}" destId="{867A94A4-F7E3-4AE2-AE24-9783F11DE073}" srcOrd="0" destOrd="0" presId="urn:microsoft.com/office/officeart/2005/8/layout/hierarchy2"/>
    <dgm:cxn modelId="{A38DBC5A-E1E8-4385-B029-98F472E0DE66}" type="presParOf" srcId="{53FA24A8-A161-4D80-BCB8-4CDFF03CFAF7}" destId="{2D5FE2FA-641A-4F17-9F6A-C35EB4045866}" srcOrd="1" destOrd="0" presId="urn:microsoft.com/office/officeart/2005/8/layout/hierarchy2"/>
    <dgm:cxn modelId="{2EC998F4-CD57-4F42-BF76-4FD7CB7ECA73}" type="presParOf" srcId="{A023EF11-85CC-4ECE-BB62-B9D2BB7FEF24}" destId="{F6B24E16-12B5-4A36-B509-A0A551E537EA}" srcOrd="8" destOrd="0" presId="urn:microsoft.com/office/officeart/2005/8/layout/hierarchy2"/>
    <dgm:cxn modelId="{06D047EE-1AC9-4EA5-B0A4-0485CFE1E510}" type="presParOf" srcId="{F6B24E16-12B5-4A36-B509-A0A551E537EA}" destId="{69C51737-753F-4D51-9D59-5D237D62D89A}" srcOrd="0" destOrd="0" presId="urn:microsoft.com/office/officeart/2005/8/layout/hierarchy2"/>
    <dgm:cxn modelId="{7C40A0B0-B8C6-42AA-9F7D-18762B9C4C08}" type="presParOf" srcId="{A023EF11-85CC-4ECE-BB62-B9D2BB7FEF24}" destId="{0DF25FDD-88DD-4CB1-81AA-371A54BB97C1}" srcOrd="9" destOrd="0" presId="urn:microsoft.com/office/officeart/2005/8/layout/hierarchy2"/>
    <dgm:cxn modelId="{87042FF9-3F37-4390-836E-22D236E0DE52}" type="presParOf" srcId="{0DF25FDD-88DD-4CB1-81AA-371A54BB97C1}" destId="{E94A6AB3-A62F-47FC-A415-99E65ADA4E7F}" srcOrd="0" destOrd="0" presId="urn:microsoft.com/office/officeart/2005/8/layout/hierarchy2"/>
    <dgm:cxn modelId="{EB51B522-AF0A-4180-9314-BCF89CBD0B7E}" type="presParOf" srcId="{0DF25FDD-88DD-4CB1-81AA-371A54BB97C1}" destId="{5855776B-6893-4D57-863E-26EEDF1FD6AE}" srcOrd="1" destOrd="0" presId="urn:microsoft.com/office/officeart/2005/8/layout/hierarchy2"/>
    <dgm:cxn modelId="{270CD610-3FE3-4696-997D-8E482CCF5DD3}" type="presParOf" srcId="{A023EF11-85CC-4ECE-BB62-B9D2BB7FEF24}" destId="{DEDC4FCE-B890-4B35-9F25-21E41D6116A1}" srcOrd="10" destOrd="0" presId="urn:microsoft.com/office/officeart/2005/8/layout/hierarchy2"/>
    <dgm:cxn modelId="{51B2822E-754E-4B22-8202-CD0DD6E233F9}" type="presParOf" srcId="{DEDC4FCE-B890-4B35-9F25-21E41D6116A1}" destId="{C16F2B84-72A3-431B-A1B4-192E2171AF33}" srcOrd="0" destOrd="0" presId="urn:microsoft.com/office/officeart/2005/8/layout/hierarchy2"/>
    <dgm:cxn modelId="{06F5015F-0944-488D-9763-E5ACDCA66967}" type="presParOf" srcId="{A023EF11-85CC-4ECE-BB62-B9D2BB7FEF24}" destId="{985BC9B7-01AC-4A06-BE0A-BD8D235B99AC}" srcOrd="11" destOrd="0" presId="urn:microsoft.com/office/officeart/2005/8/layout/hierarchy2"/>
    <dgm:cxn modelId="{516843BC-A924-423D-8065-04CAEF080A51}" type="presParOf" srcId="{985BC9B7-01AC-4A06-BE0A-BD8D235B99AC}" destId="{FE2043A0-64C5-4AD8-A72D-59DD1B2C8075}" srcOrd="0" destOrd="0" presId="urn:microsoft.com/office/officeart/2005/8/layout/hierarchy2"/>
    <dgm:cxn modelId="{A913FCC1-FD2F-4413-A208-AC9B2054A4B6}" type="presParOf" srcId="{985BC9B7-01AC-4A06-BE0A-BD8D235B99AC}" destId="{0AE3E0DD-B29D-4AB3-A3AD-0A34F5709DC3}" srcOrd="1" destOrd="0" presId="urn:microsoft.com/office/officeart/2005/8/layout/hierarchy2"/>
    <dgm:cxn modelId="{751BB796-4263-4D84-AA6F-ECDC39FBE1CF}" type="presParOf" srcId="{A023EF11-85CC-4ECE-BB62-B9D2BB7FEF24}" destId="{B989DF6F-6D26-4043-BF9D-53B2B31B4770}" srcOrd="12" destOrd="0" presId="urn:microsoft.com/office/officeart/2005/8/layout/hierarchy2"/>
    <dgm:cxn modelId="{A9CB680E-D2FD-4A9D-83D1-20F7369D31EB}" type="presParOf" srcId="{B989DF6F-6D26-4043-BF9D-53B2B31B4770}" destId="{6CCA032C-7EBB-41E5-8992-B315FE33D6CD}" srcOrd="0" destOrd="0" presId="urn:microsoft.com/office/officeart/2005/8/layout/hierarchy2"/>
    <dgm:cxn modelId="{0322C9E4-4BDB-458E-8FB5-D08B25DBEF01}" type="presParOf" srcId="{A023EF11-85CC-4ECE-BB62-B9D2BB7FEF24}" destId="{735B03F1-492C-4AD0-979B-545B15D6A282}" srcOrd="13" destOrd="0" presId="urn:microsoft.com/office/officeart/2005/8/layout/hierarchy2"/>
    <dgm:cxn modelId="{2B31A9C0-788F-4E9B-ADFD-5E57F034E1FA}" type="presParOf" srcId="{735B03F1-492C-4AD0-979B-545B15D6A282}" destId="{529B17EE-7F67-4DE9-9FD0-B746C6CB78A2}" srcOrd="0" destOrd="0" presId="urn:microsoft.com/office/officeart/2005/8/layout/hierarchy2"/>
    <dgm:cxn modelId="{23EC54D3-D400-408D-97F7-06C58EF47A46}" type="presParOf" srcId="{735B03F1-492C-4AD0-979B-545B15D6A282}" destId="{2A49AD52-3A07-419B-A367-B45197FE63BB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072066" y="1000108"/>
            <a:ext cx="3786214" cy="171451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800" b="1" i="1" dirty="0" smtClean="0">
                <a:solidFill>
                  <a:schemeClr val="tx1"/>
                </a:solidFill>
              </a:rPr>
              <a:t>Autoevaluare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214414" y="3929066"/>
            <a:ext cx="3571900" cy="200026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b="1" i="1" dirty="0" smtClean="0">
                <a:solidFill>
                  <a:schemeClr val="tx1"/>
                </a:solidFill>
              </a:rPr>
              <a:t>Metaevaluare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143504" y="3643314"/>
            <a:ext cx="3714776" cy="149160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dirty="0" smtClean="0"/>
              <a:t>Interevaluare</a:t>
            </a:r>
            <a:endParaRPr lang="ru-RU" sz="2400" dirty="0"/>
          </a:p>
        </p:txBody>
      </p:sp>
      <p:sp>
        <p:nvSpPr>
          <p:cNvPr id="11" name="Овал 7"/>
          <p:cNvSpPr/>
          <p:nvPr/>
        </p:nvSpPr>
        <p:spPr>
          <a:xfrm>
            <a:off x="857224" y="1285860"/>
            <a:ext cx="3429024" cy="1839943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400" dirty="0" smtClean="0"/>
              <a:t>Evaluare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169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3876245157"/>
              </p:ext>
            </p:extLst>
          </p:nvPr>
        </p:nvGraphicFramePr>
        <p:xfrm>
          <a:off x="323528" y="1071546"/>
          <a:ext cx="8640763" cy="5669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0247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412776"/>
            <a:ext cx="8640960" cy="4713387"/>
          </a:xfrm>
        </p:spPr>
        <p:txBody>
          <a:bodyPr>
            <a:normAutofit/>
          </a:bodyPr>
          <a:lstStyle/>
          <a:p>
            <a:endParaRPr lang="ro-RO" sz="2800" dirty="0" smtClean="0">
              <a:solidFill>
                <a:schemeClr val="tx1"/>
              </a:solidFill>
            </a:endParaRPr>
          </a:p>
          <a:p>
            <a:r>
              <a:rPr lang="fr-FR" sz="2800" dirty="0" err="1" smtClean="0"/>
              <a:t>evaluarea</a:t>
            </a:r>
            <a:r>
              <a:rPr lang="fr-FR" sz="2800" dirty="0" smtClean="0"/>
              <a:t> </a:t>
            </a:r>
            <a:r>
              <a:rPr lang="fr-FR" sz="2800" dirty="0" err="1" smtClean="0"/>
              <a:t>reciprocă</a:t>
            </a:r>
            <a:r>
              <a:rPr lang="fr-FR" sz="2800" dirty="0" smtClean="0"/>
              <a:t> (</a:t>
            </a:r>
            <a:r>
              <a:rPr lang="fr-FR" sz="2800" dirty="0" err="1" smtClean="0"/>
              <a:t>mutuală</a:t>
            </a:r>
            <a:r>
              <a:rPr lang="fr-FR" sz="2800" dirty="0" smtClean="0"/>
              <a:t>);  </a:t>
            </a:r>
            <a:endParaRPr lang="ru-RU" sz="2800" dirty="0" smtClean="0"/>
          </a:p>
          <a:p>
            <a:r>
              <a:rPr lang="fr-FR" sz="2800" dirty="0" err="1" smtClean="0"/>
              <a:t>coevaluarea</a:t>
            </a:r>
            <a:r>
              <a:rPr lang="fr-FR" sz="2800" dirty="0" smtClean="0"/>
              <a:t> (</a:t>
            </a:r>
            <a:r>
              <a:rPr lang="fr-FR" sz="2800" dirty="0" err="1" smtClean="0"/>
              <a:t>controlul</a:t>
            </a:r>
            <a:r>
              <a:rPr lang="fr-FR" sz="2800" dirty="0" smtClean="0"/>
              <a:t>/ </a:t>
            </a:r>
            <a:r>
              <a:rPr lang="fr-FR" sz="2800" dirty="0" err="1" smtClean="0"/>
              <a:t>dirijarea</a:t>
            </a:r>
            <a:r>
              <a:rPr lang="fr-FR" sz="2800" dirty="0" smtClean="0"/>
              <a:t> </a:t>
            </a:r>
            <a:r>
              <a:rPr lang="fr-FR" sz="2800" dirty="0" err="1" smtClean="0"/>
              <a:t>autoevaluării</a:t>
            </a:r>
            <a:r>
              <a:rPr lang="fr-FR" sz="2800" dirty="0" smtClean="0"/>
              <a:t>); </a:t>
            </a:r>
            <a:endParaRPr lang="ru-RU" sz="2800" dirty="0" smtClean="0"/>
          </a:p>
          <a:p>
            <a:r>
              <a:rPr lang="fr-FR" sz="2800" dirty="0" err="1" smtClean="0"/>
              <a:t>interevaluarea</a:t>
            </a:r>
            <a:r>
              <a:rPr lang="fr-FR" sz="2800" dirty="0" smtClean="0"/>
              <a:t> </a:t>
            </a:r>
            <a:r>
              <a:rPr lang="fr-FR" sz="2800" dirty="0" err="1" smtClean="0"/>
              <a:t>autoreferenţială</a:t>
            </a:r>
            <a:r>
              <a:rPr lang="fr-FR" sz="2800" dirty="0" smtClean="0"/>
              <a:t> (</a:t>
            </a:r>
            <a:r>
              <a:rPr lang="fr-FR" sz="2800" dirty="0" err="1" smtClean="0"/>
              <a:t>autocriterială</a:t>
            </a:r>
            <a:r>
              <a:rPr lang="fr-FR" sz="2800" dirty="0" smtClean="0"/>
              <a:t>);  </a:t>
            </a:r>
            <a:endParaRPr lang="ru-RU" sz="2800" dirty="0" smtClean="0"/>
          </a:p>
          <a:p>
            <a:r>
              <a:rPr lang="fr-FR" sz="2800" dirty="0" smtClean="0"/>
              <a:t> </a:t>
            </a:r>
            <a:r>
              <a:rPr lang="en-US" sz="2800" dirty="0" err="1" smtClean="0"/>
              <a:t>interevaluarea</a:t>
            </a:r>
            <a:r>
              <a:rPr lang="en-US" sz="2800" dirty="0" smtClean="0"/>
              <a:t> </a:t>
            </a:r>
            <a:r>
              <a:rPr lang="en-US" sz="2800" dirty="0" err="1" smtClean="0"/>
              <a:t>dublu</a:t>
            </a:r>
            <a:r>
              <a:rPr lang="en-US" sz="2800" dirty="0" smtClean="0"/>
              <a:t> </a:t>
            </a:r>
            <a:r>
              <a:rPr lang="en-US" sz="2800" dirty="0" err="1" smtClean="0"/>
              <a:t>referenţială</a:t>
            </a:r>
            <a:r>
              <a:rPr lang="en-US" sz="2800" dirty="0" smtClean="0"/>
              <a:t> (</a:t>
            </a:r>
            <a:r>
              <a:rPr lang="en-US" sz="2800" dirty="0" err="1" smtClean="0"/>
              <a:t>dublu</a:t>
            </a:r>
            <a:r>
              <a:rPr lang="en-US" sz="2800" dirty="0" smtClean="0"/>
              <a:t> </a:t>
            </a:r>
            <a:r>
              <a:rPr lang="en-US" sz="2800" dirty="0" err="1" smtClean="0"/>
              <a:t>criterială</a:t>
            </a:r>
            <a:r>
              <a:rPr lang="en-US" sz="2800" dirty="0" smtClean="0"/>
              <a:t> </a:t>
            </a:r>
            <a:r>
              <a:rPr lang="en-US" sz="2800" dirty="0" err="1" smtClean="0"/>
              <a:t>sau</a:t>
            </a:r>
            <a:r>
              <a:rPr lang="en-US" sz="2800" dirty="0" smtClean="0"/>
              <a:t> </a:t>
            </a:r>
            <a:r>
              <a:rPr lang="en-US" sz="2800" dirty="0" err="1" smtClean="0"/>
              <a:t>interevaluarea</a:t>
            </a:r>
            <a:r>
              <a:rPr lang="en-US" sz="2800" dirty="0" smtClean="0"/>
              <a:t> </a:t>
            </a:r>
            <a:r>
              <a:rPr lang="en-US" sz="2800" dirty="0" err="1" smtClean="0"/>
              <a:t>coordonată</a:t>
            </a:r>
            <a:r>
              <a:rPr lang="en-US" sz="2800" dirty="0" smtClean="0"/>
              <a:t>). </a:t>
            </a:r>
            <a:endParaRPr lang="ro-RO" sz="2800" dirty="0" smtClean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600" dirty="0" smtClean="0">
                <a:solidFill>
                  <a:schemeClr val="tx1"/>
                </a:solidFill>
              </a:rPr>
              <a:t>Forme de interevaluare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7321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1473" y="2143116"/>
            <a:ext cx="7708928" cy="3983047"/>
          </a:xfrm>
        </p:spPr>
        <p:txBody>
          <a:bodyPr>
            <a:normAutofit/>
          </a:bodyPr>
          <a:lstStyle/>
          <a:p>
            <a:r>
              <a:rPr lang="ro-RO" sz="2800" b="1" dirty="0" err="1" smtClean="0"/>
              <a:t>M</a:t>
            </a:r>
            <a:r>
              <a:rPr lang="en-US" sz="2800" b="1" dirty="0" err="1" smtClean="0"/>
              <a:t>etaevaluarea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este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procesul</a:t>
            </a:r>
            <a:r>
              <a:rPr lang="en-US" sz="2800" b="1" dirty="0" smtClean="0"/>
              <a:t> de </a:t>
            </a:r>
            <a:r>
              <a:rPr lang="en-US" sz="2800" b="1" dirty="0" err="1" smtClean="0"/>
              <a:t>evaluare</a:t>
            </a:r>
            <a:r>
              <a:rPr lang="en-US" sz="2800" b="1" dirty="0" smtClean="0"/>
              <a:t> a </a:t>
            </a:r>
            <a:r>
              <a:rPr lang="en-US" sz="2800" b="1" dirty="0" err="1" smtClean="0"/>
              <a:t>evaluării</a:t>
            </a:r>
            <a:r>
              <a:rPr lang="en-US" sz="2800" b="1" dirty="0" smtClean="0"/>
              <a:t>, de </a:t>
            </a:r>
            <a:r>
              <a:rPr lang="en-US" sz="2800" b="1" dirty="0" err="1" smtClean="0"/>
              <a:t>culegere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şi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gestionare</a:t>
            </a:r>
            <a:r>
              <a:rPr lang="en-US" sz="2800" b="1" dirty="0" smtClean="0"/>
              <a:t> a </a:t>
            </a:r>
            <a:r>
              <a:rPr lang="en-US" sz="2800" b="1" dirty="0" err="1" smtClean="0"/>
              <a:t>informaţiilor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privind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obiectivele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funcţiile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scopul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formele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instrumentele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rezultatele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şi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impactul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sistemic</a:t>
            </a:r>
            <a:r>
              <a:rPr lang="en-US" sz="2800" b="1" dirty="0" smtClean="0"/>
              <a:t> al </a:t>
            </a:r>
            <a:r>
              <a:rPr lang="en-US" sz="2800" b="1" dirty="0" err="1" smtClean="0"/>
              <a:t>acesteia</a:t>
            </a:r>
            <a:r>
              <a:rPr lang="en-US" sz="2800" b="1" dirty="0" smtClean="0"/>
              <a:t>. </a:t>
            </a:r>
            <a:endParaRPr lang="ru-RU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M</a:t>
            </a:r>
            <a:r>
              <a:rPr lang="en-US" dirty="0" err="1" smtClean="0"/>
              <a:t>etaevaluarea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857364"/>
            <a:ext cx="8286807" cy="4268799"/>
          </a:xfrm>
        </p:spPr>
        <p:txBody>
          <a:bodyPr/>
          <a:lstStyle/>
          <a:p>
            <a:r>
              <a:rPr lang="en-US" dirty="0" smtClean="0"/>
              <a:t>-</a:t>
            </a:r>
            <a:r>
              <a:rPr lang="en-US" dirty="0" err="1" smtClean="0"/>
              <a:t>activităţile</a:t>
            </a:r>
            <a:r>
              <a:rPr lang="en-US" dirty="0" smtClean="0"/>
              <a:t>, </a:t>
            </a:r>
            <a:r>
              <a:rPr lang="en-US" dirty="0" err="1" smtClean="0"/>
              <a:t>situaţiile</a:t>
            </a:r>
            <a:r>
              <a:rPr lang="en-US" dirty="0" smtClean="0"/>
              <a:t> de </a:t>
            </a:r>
            <a:r>
              <a:rPr lang="en-US" dirty="0" err="1" smtClean="0"/>
              <a:t>evaluare</a:t>
            </a:r>
            <a:r>
              <a:rPr lang="en-US" dirty="0" smtClean="0"/>
              <a:t>/</a:t>
            </a:r>
            <a:r>
              <a:rPr lang="ro-RO" dirty="0" smtClean="0"/>
              <a:t> </a:t>
            </a:r>
            <a:r>
              <a:rPr lang="en-US" dirty="0" err="1" smtClean="0"/>
              <a:t>interevaluare</a:t>
            </a:r>
            <a:r>
              <a:rPr lang="en-US" dirty="0" smtClean="0"/>
              <a:t>/</a:t>
            </a:r>
            <a:r>
              <a:rPr lang="ro-RO" dirty="0" smtClean="0"/>
              <a:t> </a:t>
            </a:r>
            <a:r>
              <a:rPr lang="en-US" dirty="0" err="1" smtClean="0"/>
              <a:t>autoevaluare</a:t>
            </a:r>
            <a:r>
              <a:rPr lang="en-US" dirty="0" smtClean="0"/>
              <a:t>; </a:t>
            </a:r>
            <a:endParaRPr lang="ro-RO" dirty="0" smtClean="0"/>
          </a:p>
          <a:p>
            <a:r>
              <a:rPr lang="en-US" dirty="0" err="1" smtClean="0"/>
              <a:t>metodele</a:t>
            </a:r>
            <a:r>
              <a:rPr lang="en-US" dirty="0" smtClean="0"/>
              <a:t> de </a:t>
            </a:r>
            <a:r>
              <a:rPr lang="en-US" dirty="0" err="1" smtClean="0"/>
              <a:t>evaluare</a:t>
            </a:r>
            <a:r>
              <a:rPr lang="en-US" dirty="0" smtClean="0"/>
              <a:t>/</a:t>
            </a:r>
            <a:r>
              <a:rPr lang="en-US" dirty="0" err="1" smtClean="0"/>
              <a:t>interevaluare</a:t>
            </a:r>
            <a:r>
              <a:rPr lang="en-US" dirty="0" smtClean="0"/>
              <a:t>/</a:t>
            </a:r>
            <a:r>
              <a:rPr lang="en-US" dirty="0" err="1" smtClean="0"/>
              <a:t>autoevaluare</a:t>
            </a:r>
            <a:r>
              <a:rPr lang="en-US" dirty="0" smtClean="0"/>
              <a:t>;</a:t>
            </a:r>
            <a:endParaRPr lang="ro-RO" dirty="0" smtClean="0"/>
          </a:p>
          <a:p>
            <a:r>
              <a:rPr lang="en-US" dirty="0" err="1" smtClean="0"/>
              <a:t>itemii</a:t>
            </a:r>
            <a:r>
              <a:rPr lang="en-US" dirty="0" smtClean="0"/>
              <a:t> din </a:t>
            </a:r>
            <a:r>
              <a:rPr lang="en-US" dirty="0" err="1" smtClean="0"/>
              <a:t>instrumentele</a:t>
            </a:r>
            <a:r>
              <a:rPr lang="en-US" dirty="0" smtClean="0"/>
              <a:t> de </a:t>
            </a:r>
            <a:r>
              <a:rPr lang="en-US" dirty="0" err="1" smtClean="0"/>
              <a:t>evaluare</a:t>
            </a:r>
            <a:r>
              <a:rPr lang="en-US" dirty="0" smtClean="0"/>
              <a:t> (</a:t>
            </a:r>
            <a:r>
              <a:rPr lang="en-US" dirty="0" err="1" smtClean="0"/>
              <a:t>formulare</a:t>
            </a:r>
            <a:r>
              <a:rPr lang="en-US" dirty="0" smtClean="0"/>
              <a:t>, </a:t>
            </a:r>
            <a:r>
              <a:rPr lang="en-US" dirty="0" err="1" smtClean="0"/>
              <a:t>dificultate</a:t>
            </a:r>
            <a:r>
              <a:rPr lang="en-US" dirty="0" smtClean="0"/>
              <a:t>, </a:t>
            </a:r>
            <a:r>
              <a:rPr lang="en-US" dirty="0" err="1" smtClean="0"/>
              <a:t>notare</a:t>
            </a:r>
            <a:r>
              <a:rPr lang="en-US" dirty="0" smtClean="0"/>
              <a:t>, </a:t>
            </a:r>
            <a:r>
              <a:rPr lang="en-US" dirty="0" err="1" smtClean="0"/>
              <a:t>punctaj</a:t>
            </a:r>
            <a:r>
              <a:rPr lang="en-US" dirty="0" smtClean="0"/>
              <a:t>);</a:t>
            </a:r>
            <a:endParaRPr lang="ro-RO" dirty="0" smtClean="0"/>
          </a:p>
          <a:p>
            <a:r>
              <a:rPr lang="en-US" dirty="0" err="1" smtClean="0"/>
              <a:t>instrumentele</a:t>
            </a:r>
            <a:r>
              <a:rPr lang="en-US" dirty="0" smtClean="0"/>
              <a:t> de </a:t>
            </a:r>
            <a:r>
              <a:rPr lang="en-US" dirty="0" err="1" smtClean="0"/>
              <a:t>evaluare</a:t>
            </a:r>
            <a:r>
              <a:rPr lang="en-US" dirty="0" smtClean="0"/>
              <a:t> a </a:t>
            </a:r>
            <a:r>
              <a:rPr lang="en-US" dirty="0" err="1" smtClean="0"/>
              <a:t>cunoştinţelor</a:t>
            </a:r>
            <a:r>
              <a:rPr lang="en-US" dirty="0" smtClean="0"/>
              <a:t>, </a:t>
            </a:r>
            <a:r>
              <a:rPr lang="en-US" dirty="0" err="1" smtClean="0"/>
              <a:t>capacităţilor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competenţelor</a:t>
            </a:r>
            <a:r>
              <a:rPr lang="en-US" dirty="0" smtClean="0"/>
              <a:t> </a:t>
            </a:r>
            <a:r>
              <a:rPr lang="en-US" dirty="0" err="1" smtClean="0"/>
              <a:t>elevului</a:t>
            </a:r>
            <a:r>
              <a:rPr lang="en-US" dirty="0" smtClean="0"/>
              <a:t>, sub </a:t>
            </a:r>
            <a:r>
              <a:rPr lang="en-US" dirty="0" err="1" smtClean="0"/>
              <a:t>aspectul</a:t>
            </a:r>
            <a:r>
              <a:rPr lang="en-US" dirty="0" smtClean="0"/>
              <a:t> </a:t>
            </a:r>
            <a:r>
              <a:rPr lang="en-US" dirty="0" err="1" smtClean="0"/>
              <a:t>întrunirii</a:t>
            </a:r>
            <a:r>
              <a:rPr lang="en-US" dirty="0" smtClean="0"/>
              <a:t> </a:t>
            </a:r>
            <a:r>
              <a:rPr lang="en-US" dirty="0" err="1" smtClean="0"/>
              <a:t>tuturor</a:t>
            </a:r>
            <a:r>
              <a:rPr lang="en-US" dirty="0" smtClean="0"/>
              <a:t> </a:t>
            </a:r>
            <a:r>
              <a:rPr lang="en-US" dirty="0" err="1" smtClean="0"/>
              <a:t>calităţilor</a:t>
            </a:r>
            <a:r>
              <a:rPr lang="en-US" dirty="0" smtClean="0"/>
              <a:t> (</a:t>
            </a:r>
            <a:r>
              <a:rPr lang="en-US" dirty="0" err="1" smtClean="0"/>
              <a:t>validitate</a:t>
            </a:r>
            <a:r>
              <a:rPr lang="en-US" dirty="0" smtClean="0"/>
              <a:t>, </a:t>
            </a:r>
            <a:r>
              <a:rPr lang="en-US" dirty="0" err="1" smtClean="0"/>
              <a:t>fidelitate</a:t>
            </a:r>
            <a:r>
              <a:rPr lang="en-US" dirty="0" smtClean="0"/>
              <a:t>, </a:t>
            </a:r>
            <a:r>
              <a:rPr lang="en-US" dirty="0" err="1" smtClean="0"/>
              <a:t>eficienţă</a:t>
            </a:r>
            <a:r>
              <a:rPr lang="en-US" dirty="0" smtClean="0"/>
              <a:t> etc);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</a:t>
            </a:r>
            <a:r>
              <a:rPr lang="en-US" dirty="0" smtClean="0"/>
              <a:t> </a:t>
            </a:r>
            <a:r>
              <a:rPr lang="en-US" dirty="0" err="1" smtClean="0"/>
              <a:t>vizează</a:t>
            </a:r>
            <a:r>
              <a:rPr lang="en-US" dirty="0" smtClean="0"/>
              <a:t> </a:t>
            </a:r>
            <a:r>
              <a:rPr lang="en-US" dirty="0" err="1" smtClean="0"/>
              <a:t>metaevaluarea</a:t>
            </a:r>
            <a:r>
              <a:rPr lang="en-US" dirty="0" smtClean="0"/>
              <a:t>?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6" y="1785926"/>
            <a:ext cx="8143931" cy="4340237"/>
          </a:xfrm>
        </p:spPr>
        <p:txBody>
          <a:bodyPr/>
          <a:lstStyle/>
          <a:p>
            <a:r>
              <a:rPr lang="en-US" dirty="0" smtClean="0"/>
              <a:t>-</a:t>
            </a:r>
            <a:r>
              <a:rPr lang="en-US" dirty="0" err="1" smtClean="0"/>
              <a:t>înaintea</a:t>
            </a:r>
            <a:r>
              <a:rPr lang="en-US" dirty="0" smtClean="0"/>
              <a:t>,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timpul</a:t>
            </a:r>
            <a:r>
              <a:rPr lang="en-US" dirty="0" smtClean="0"/>
              <a:t> </a:t>
            </a:r>
            <a:r>
              <a:rPr lang="en-US" dirty="0" err="1" smtClean="0"/>
              <a:t>evaluării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după</a:t>
            </a:r>
            <a:r>
              <a:rPr lang="en-US" dirty="0" smtClean="0"/>
              <a:t> </a:t>
            </a:r>
            <a:r>
              <a:rPr lang="en-US" dirty="0" err="1" smtClean="0"/>
              <a:t>evaluarea</a:t>
            </a:r>
            <a:r>
              <a:rPr lang="en-US" dirty="0" smtClean="0"/>
              <a:t> </a:t>
            </a:r>
            <a:r>
              <a:rPr lang="en-US" dirty="0" err="1" smtClean="0"/>
              <a:t>propriu-zisă</a:t>
            </a:r>
            <a:r>
              <a:rPr lang="en-US" dirty="0" smtClean="0"/>
              <a:t>; </a:t>
            </a:r>
            <a:endParaRPr lang="ru-RU" dirty="0" smtClean="0"/>
          </a:p>
          <a:p>
            <a:r>
              <a:rPr lang="en-US" dirty="0" smtClean="0"/>
              <a:t> -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situaţia</a:t>
            </a:r>
            <a:r>
              <a:rPr lang="en-US" dirty="0" smtClean="0"/>
              <a:t> de </a:t>
            </a:r>
            <a:r>
              <a:rPr lang="en-US" dirty="0" err="1" smtClean="0"/>
              <a:t>autoevaluare</a:t>
            </a:r>
            <a:r>
              <a:rPr lang="en-US" dirty="0" smtClean="0"/>
              <a:t>  </a:t>
            </a:r>
            <a:endParaRPr lang="ru-RU" dirty="0" smtClean="0"/>
          </a:p>
          <a:p>
            <a:r>
              <a:rPr lang="en-US" dirty="0" smtClean="0"/>
              <a:t> </a:t>
            </a:r>
            <a:r>
              <a:rPr lang="ru-RU" dirty="0" smtClean="0"/>
              <a:t>-în situaţiile de interevaluare</a:t>
            </a:r>
            <a:endParaRPr lang="ro-RO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situaţia</a:t>
            </a:r>
            <a:r>
              <a:rPr lang="en-US" dirty="0" smtClean="0"/>
              <a:t> de </a:t>
            </a:r>
            <a:r>
              <a:rPr lang="en-US" dirty="0" err="1" smtClean="0"/>
              <a:t>evaluare</a:t>
            </a:r>
            <a:r>
              <a:rPr lang="en-US" dirty="0" smtClean="0"/>
              <a:t> </a:t>
            </a:r>
            <a:r>
              <a:rPr lang="en-US" dirty="0" err="1" smtClean="0"/>
              <a:t>tradiţională</a:t>
            </a:r>
            <a:r>
              <a:rPr lang="ru-RU" dirty="0" smtClean="0"/>
              <a:t>  </a:t>
            </a:r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Când</a:t>
            </a:r>
            <a:r>
              <a:rPr lang="en-US" dirty="0" smtClean="0"/>
              <a:t> se </a:t>
            </a:r>
            <a:r>
              <a:rPr lang="en-US" dirty="0" err="1" smtClean="0"/>
              <a:t>realizează</a:t>
            </a:r>
            <a:r>
              <a:rPr lang="en-US" dirty="0" smtClean="0"/>
              <a:t> </a:t>
            </a:r>
            <a:r>
              <a:rPr lang="en-US" dirty="0" err="1" smtClean="0"/>
              <a:t>metaevaluarea</a:t>
            </a:r>
            <a:r>
              <a:rPr lang="en-US" dirty="0" smtClean="0"/>
              <a:t>?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5" y="2000240"/>
            <a:ext cx="7780366" cy="4125923"/>
          </a:xfrm>
        </p:spPr>
        <p:txBody>
          <a:bodyPr/>
          <a:lstStyle/>
          <a:p>
            <a:r>
              <a:rPr lang="en-US" dirty="0" smtClean="0"/>
              <a:t>-</a:t>
            </a:r>
            <a:r>
              <a:rPr lang="en-US" dirty="0" err="1" smtClean="0"/>
              <a:t>baremele</a:t>
            </a:r>
            <a:r>
              <a:rPr lang="en-US" dirty="0" smtClean="0"/>
              <a:t>; </a:t>
            </a:r>
            <a:r>
              <a:rPr lang="en-US" dirty="0" err="1" smtClean="0"/>
              <a:t>programele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metodologia</a:t>
            </a:r>
            <a:r>
              <a:rPr lang="en-US" dirty="0" smtClean="0"/>
              <a:t> de </a:t>
            </a:r>
            <a:r>
              <a:rPr lang="en-US" dirty="0" err="1" smtClean="0"/>
              <a:t>examen</a:t>
            </a:r>
            <a:r>
              <a:rPr lang="en-US" dirty="0" smtClean="0"/>
              <a:t>; </a:t>
            </a:r>
            <a:endParaRPr lang="ro-RO" dirty="0" smtClean="0"/>
          </a:p>
          <a:p>
            <a:r>
              <a:rPr lang="en-US" dirty="0" err="1" smtClean="0"/>
              <a:t>aportul</a:t>
            </a:r>
            <a:r>
              <a:rPr lang="en-US" dirty="0" smtClean="0"/>
              <a:t> de </a:t>
            </a:r>
            <a:r>
              <a:rPr lang="en-US" dirty="0" err="1" smtClean="0"/>
              <a:t>analiză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interpretare</a:t>
            </a:r>
            <a:r>
              <a:rPr lang="en-US" dirty="0" smtClean="0"/>
              <a:t> a </a:t>
            </a:r>
            <a:r>
              <a:rPr lang="en-US" dirty="0" err="1" smtClean="0"/>
              <a:t>rezultatelor</a:t>
            </a:r>
            <a:r>
              <a:rPr lang="en-US" dirty="0" smtClean="0"/>
              <a:t>; </a:t>
            </a:r>
            <a:endParaRPr lang="ro-RO" dirty="0" smtClean="0"/>
          </a:p>
          <a:p>
            <a:r>
              <a:rPr lang="en-US" dirty="0" err="1" smtClean="0"/>
              <a:t>borderoul</a:t>
            </a:r>
            <a:r>
              <a:rPr lang="en-US" dirty="0" smtClean="0"/>
              <a:t> de </a:t>
            </a:r>
            <a:r>
              <a:rPr lang="en-US" dirty="0" err="1" smtClean="0"/>
              <a:t>notare</a:t>
            </a:r>
            <a:r>
              <a:rPr lang="en-US" dirty="0" smtClean="0"/>
              <a:t>/ </a:t>
            </a:r>
            <a:r>
              <a:rPr lang="en-US" dirty="0" err="1" smtClean="0"/>
              <a:t>fişa</a:t>
            </a:r>
            <a:r>
              <a:rPr lang="en-US" dirty="0" smtClean="0"/>
              <a:t> de </a:t>
            </a:r>
            <a:r>
              <a:rPr lang="en-US" dirty="0" err="1" smtClean="0"/>
              <a:t>monitorizare</a:t>
            </a:r>
            <a:r>
              <a:rPr lang="en-US" dirty="0" smtClean="0"/>
              <a:t> a </a:t>
            </a:r>
            <a:r>
              <a:rPr lang="en-US" dirty="0" err="1" smtClean="0"/>
              <a:t>progresului</a:t>
            </a:r>
            <a:r>
              <a:rPr lang="en-US" dirty="0" smtClean="0"/>
              <a:t>; </a:t>
            </a:r>
            <a:r>
              <a:rPr lang="en-US" dirty="0" err="1" smtClean="0"/>
              <a:t>matricele</a:t>
            </a:r>
            <a:r>
              <a:rPr lang="en-US" dirty="0" smtClean="0"/>
              <a:t> </a:t>
            </a:r>
            <a:r>
              <a:rPr lang="en-US" dirty="0" err="1" smtClean="0"/>
              <a:t>testelor</a:t>
            </a:r>
            <a:r>
              <a:rPr lang="en-US" dirty="0" smtClean="0"/>
              <a:t>; </a:t>
            </a:r>
            <a:endParaRPr lang="ro-RO" dirty="0" smtClean="0"/>
          </a:p>
          <a:p>
            <a:r>
              <a:rPr lang="en-US" dirty="0" err="1" smtClean="0"/>
              <a:t>chestionarele</a:t>
            </a:r>
            <a:r>
              <a:rPr lang="en-US" dirty="0" smtClean="0"/>
              <a:t>; </a:t>
            </a:r>
            <a:endParaRPr lang="ro-RO" dirty="0" smtClean="0"/>
          </a:p>
          <a:p>
            <a:r>
              <a:rPr lang="en-US" dirty="0" err="1" smtClean="0"/>
              <a:t>informaţiile</a:t>
            </a:r>
            <a:r>
              <a:rPr lang="en-US" dirty="0" smtClean="0"/>
              <a:t> </a:t>
            </a:r>
            <a:r>
              <a:rPr lang="en-US" dirty="0" err="1" smtClean="0"/>
              <a:t>oferite</a:t>
            </a:r>
            <a:r>
              <a:rPr lang="en-US" dirty="0" smtClean="0"/>
              <a:t> de </a:t>
            </a:r>
            <a:r>
              <a:rPr lang="en-US" dirty="0" err="1" smtClean="0"/>
              <a:t>elevi</a:t>
            </a:r>
            <a:r>
              <a:rPr lang="en-US" dirty="0" smtClean="0"/>
              <a:t>, sub </a:t>
            </a:r>
            <a:r>
              <a:rPr lang="en-US" dirty="0" err="1" smtClean="0"/>
              <a:t>orice</a:t>
            </a:r>
            <a:r>
              <a:rPr lang="en-US" dirty="0" smtClean="0"/>
              <a:t> </a:t>
            </a:r>
            <a:r>
              <a:rPr lang="en-US" dirty="0" err="1" smtClean="0"/>
              <a:t>formă</a:t>
            </a:r>
            <a:r>
              <a:rPr lang="en-US" dirty="0" smtClean="0"/>
              <a:t> (</a:t>
            </a:r>
            <a:r>
              <a:rPr lang="en-US" dirty="0" err="1" smtClean="0"/>
              <a:t>discuţii</a:t>
            </a:r>
            <a:r>
              <a:rPr lang="en-US" dirty="0" smtClean="0"/>
              <a:t> orientate de </a:t>
            </a:r>
            <a:r>
              <a:rPr lang="en-US" dirty="0" err="1" smtClean="0"/>
              <a:t>profesor</a:t>
            </a:r>
            <a:r>
              <a:rPr lang="en-US" dirty="0" smtClean="0"/>
              <a:t>, </a:t>
            </a:r>
            <a:r>
              <a:rPr lang="en-US" dirty="0" err="1" smtClean="0"/>
              <a:t>răspunsuri</a:t>
            </a:r>
            <a:r>
              <a:rPr lang="en-US" dirty="0" smtClean="0"/>
              <a:t> </a:t>
            </a:r>
            <a:r>
              <a:rPr lang="en-US" dirty="0" err="1" smtClean="0"/>
              <a:t>libere</a:t>
            </a:r>
            <a:r>
              <a:rPr lang="en-US" dirty="0" smtClean="0"/>
              <a:t>).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Cum se </a:t>
            </a:r>
            <a:r>
              <a:rPr lang="en-US" dirty="0" err="1" smtClean="0"/>
              <a:t>realizează</a:t>
            </a:r>
            <a:r>
              <a:rPr lang="en-US" dirty="0" smtClean="0"/>
              <a:t> </a:t>
            </a:r>
            <a:r>
              <a:rPr lang="en-US" dirty="0" err="1" smtClean="0"/>
              <a:t>metaevaluarea</a:t>
            </a:r>
            <a:r>
              <a:rPr lang="en-US" dirty="0" smtClean="0"/>
              <a:t>? Care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instrumentele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specifice</a:t>
            </a:r>
            <a:r>
              <a:rPr lang="en-US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5" y="1785926"/>
            <a:ext cx="7780366" cy="4340237"/>
          </a:xfrm>
        </p:spPr>
        <p:txBody>
          <a:bodyPr/>
          <a:lstStyle/>
          <a:p>
            <a:r>
              <a:rPr lang="en-US" dirty="0" smtClean="0"/>
              <a:t>-</a:t>
            </a:r>
            <a:r>
              <a:rPr lang="en-US" dirty="0" err="1" smtClean="0"/>
              <a:t>activizarea</a:t>
            </a:r>
            <a:r>
              <a:rPr lang="en-US" dirty="0" smtClean="0"/>
              <a:t> </a:t>
            </a:r>
            <a:r>
              <a:rPr lang="en-US" dirty="0" err="1" smtClean="0"/>
              <a:t>elevului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evaluare</a:t>
            </a:r>
            <a:r>
              <a:rPr lang="en-US" dirty="0" smtClean="0"/>
              <a:t>; </a:t>
            </a:r>
            <a:endParaRPr lang="ro-RO" dirty="0" smtClean="0"/>
          </a:p>
          <a:p>
            <a:r>
              <a:rPr lang="en-US" dirty="0" err="1" smtClean="0"/>
              <a:t>accentuarea</a:t>
            </a:r>
            <a:r>
              <a:rPr lang="en-US" dirty="0" smtClean="0"/>
              <a:t> </a:t>
            </a:r>
            <a:r>
              <a:rPr lang="en-US" dirty="0" err="1" smtClean="0"/>
              <a:t>caracterului</a:t>
            </a:r>
            <a:r>
              <a:rPr lang="en-US" dirty="0" smtClean="0"/>
              <a:t> </a:t>
            </a:r>
            <a:r>
              <a:rPr lang="en-US" dirty="0" err="1" smtClean="0"/>
              <a:t>formativ</a:t>
            </a:r>
            <a:r>
              <a:rPr lang="en-US" dirty="0" smtClean="0"/>
              <a:t> al </a:t>
            </a:r>
            <a:r>
              <a:rPr lang="en-US" dirty="0" err="1" smtClean="0"/>
              <a:t>evaluării</a:t>
            </a:r>
            <a:r>
              <a:rPr lang="en-US" dirty="0" smtClean="0"/>
              <a:t>; </a:t>
            </a:r>
            <a:endParaRPr lang="ro-RO" dirty="0" smtClean="0"/>
          </a:p>
          <a:p>
            <a:r>
              <a:rPr lang="en-US" dirty="0" err="1" smtClean="0"/>
              <a:t>reglarea</a:t>
            </a:r>
            <a:r>
              <a:rPr lang="en-US" dirty="0" smtClean="0"/>
              <a:t> </a:t>
            </a:r>
            <a:r>
              <a:rPr lang="en-US" dirty="0" err="1" smtClean="0"/>
              <a:t>continuă</a:t>
            </a:r>
            <a:r>
              <a:rPr lang="en-US" dirty="0" smtClean="0"/>
              <a:t> a </a:t>
            </a:r>
            <a:r>
              <a:rPr lang="en-US" dirty="0" err="1" smtClean="0"/>
              <a:t>strategiilor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proceselor</a:t>
            </a:r>
            <a:r>
              <a:rPr lang="en-US" dirty="0" smtClean="0"/>
              <a:t> </a:t>
            </a:r>
            <a:r>
              <a:rPr lang="en-US" dirty="0" err="1" smtClean="0"/>
              <a:t>didactice</a:t>
            </a:r>
            <a:r>
              <a:rPr lang="en-US" dirty="0" smtClean="0"/>
              <a:t>; </a:t>
            </a:r>
            <a:endParaRPr lang="ro-RO" dirty="0" smtClean="0"/>
          </a:p>
          <a:p>
            <a:r>
              <a:rPr lang="en-US" dirty="0" err="1" smtClean="0"/>
              <a:t>echilibrarea</a:t>
            </a:r>
            <a:r>
              <a:rPr lang="en-US" dirty="0" smtClean="0"/>
              <a:t> </a:t>
            </a:r>
            <a:r>
              <a:rPr lang="en-US" dirty="0" err="1" smtClean="0"/>
              <a:t>instrumentelor</a:t>
            </a:r>
            <a:r>
              <a:rPr lang="en-US" dirty="0" smtClean="0"/>
              <a:t> de </a:t>
            </a:r>
            <a:r>
              <a:rPr lang="en-US" dirty="0" err="1" smtClean="0"/>
              <a:t>evaluare</a:t>
            </a:r>
            <a:r>
              <a:rPr lang="en-US" dirty="0" smtClean="0"/>
              <a:t> </a:t>
            </a:r>
            <a:r>
              <a:rPr lang="en-US" dirty="0" err="1" smtClean="0"/>
              <a:t>didactică</a:t>
            </a:r>
            <a:r>
              <a:rPr lang="en-US" dirty="0" smtClean="0"/>
              <a:t>; </a:t>
            </a:r>
            <a:endParaRPr lang="ro-RO" dirty="0" smtClean="0"/>
          </a:p>
          <a:p>
            <a:r>
              <a:rPr lang="en-US" dirty="0" err="1" smtClean="0"/>
              <a:t>sporirea</a:t>
            </a:r>
            <a:r>
              <a:rPr lang="en-US" dirty="0" smtClean="0"/>
              <a:t> </a:t>
            </a:r>
            <a:r>
              <a:rPr lang="en-US" dirty="0" err="1" smtClean="0"/>
              <a:t>obiectivităţii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evaluarea</a:t>
            </a:r>
            <a:r>
              <a:rPr lang="en-US" dirty="0" smtClean="0"/>
              <a:t> </a:t>
            </a:r>
            <a:r>
              <a:rPr lang="en-US" dirty="0" err="1" smtClean="0"/>
              <a:t>didactică</a:t>
            </a:r>
            <a:r>
              <a:rPr lang="en-US" dirty="0" smtClean="0"/>
              <a:t>; </a:t>
            </a:r>
            <a:endParaRPr lang="ro-RO" dirty="0" smtClean="0"/>
          </a:p>
          <a:p>
            <a:r>
              <a:rPr lang="en-US" dirty="0" err="1" smtClean="0"/>
              <a:t>conştientizarea</a:t>
            </a:r>
            <a:r>
              <a:rPr lang="en-US" dirty="0" smtClean="0"/>
              <a:t> </a:t>
            </a:r>
            <a:r>
              <a:rPr lang="en-US" dirty="0" err="1" smtClean="0"/>
              <a:t>nivelului</a:t>
            </a:r>
            <a:r>
              <a:rPr lang="en-US" dirty="0" smtClean="0"/>
              <a:t> </a:t>
            </a:r>
            <a:r>
              <a:rPr lang="en-US" dirty="0" err="1" smtClean="0"/>
              <a:t>performanţelor</a:t>
            </a:r>
            <a:r>
              <a:rPr lang="en-US" dirty="0" smtClean="0"/>
              <a:t> </a:t>
            </a:r>
            <a:r>
              <a:rPr lang="en-US" dirty="0" err="1" smtClean="0"/>
              <a:t>individuale</a:t>
            </a:r>
            <a:r>
              <a:rPr lang="en-US" dirty="0" smtClean="0"/>
              <a:t>; </a:t>
            </a:r>
            <a:r>
              <a:rPr lang="en-US" dirty="0" err="1" smtClean="0"/>
              <a:t>formarea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dezvoltarea</a:t>
            </a:r>
            <a:r>
              <a:rPr lang="en-US" dirty="0" smtClean="0"/>
              <a:t> la </a:t>
            </a:r>
            <a:r>
              <a:rPr lang="en-US" dirty="0" err="1" smtClean="0"/>
              <a:t>elevi</a:t>
            </a:r>
            <a:r>
              <a:rPr lang="en-US" dirty="0" smtClean="0"/>
              <a:t> a </a:t>
            </a:r>
            <a:r>
              <a:rPr lang="en-US" dirty="0" err="1" smtClean="0"/>
              <a:t>competenţei</a:t>
            </a:r>
            <a:r>
              <a:rPr lang="en-US" dirty="0" smtClean="0"/>
              <a:t> de (auto)</a:t>
            </a:r>
            <a:r>
              <a:rPr lang="en-US" dirty="0" err="1" smtClean="0"/>
              <a:t>evaluare</a:t>
            </a:r>
            <a:r>
              <a:rPr lang="en-US" dirty="0" smtClean="0"/>
              <a:t>; </a:t>
            </a:r>
            <a:endParaRPr lang="ro-RO" dirty="0" smtClean="0"/>
          </a:p>
          <a:p>
            <a:r>
              <a:rPr lang="en-US" dirty="0" err="1" smtClean="0"/>
              <a:t>asigurarea</a:t>
            </a:r>
            <a:r>
              <a:rPr lang="en-US" dirty="0" smtClean="0"/>
              <a:t> </a:t>
            </a:r>
            <a:r>
              <a:rPr lang="en-US" dirty="0" err="1" smtClean="0"/>
              <a:t>calităţii</a:t>
            </a:r>
            <a:r>
              <a:rPr lang="en-US" dirty="0" smtClean="0"/>
              <a:t> </a:t>
            </a:r>
            <a:r>
              <a:rPr lang="en-US" dirty="0" err="1" smtClean="0"/>
              <a:t>actului</a:t>
            </a:r>
            <a:r>
              <a:rPr lang="en-US" dirty="0" smtClean="0"/>
              <a:t> </a:t>
            </a:r>
            <a:r>
              <a:rPr lang="en-US" dirty="0" err="1" smtClean="0"/>
              <a:t>evaluativ</a:t>
            </a:r>
            <a:r>
              <a:rPr lang="en-US" dirty="0" smtClean="0"/>
              <a:t>; </a:t>
            </a:r>
            <a:endParaRPr lang="ro-RO" dirty="0" smtClean="0"/>
          </a:p>
          <a:p>
            <a:r>
              <a:rPr lang="en-US" dirty="0" err="1" smtClean="0"/>
              <a:t>respectarea</a:t>
            </a:r>
            <a:r>
              <a:rPr lang="en-US" dirty="0" smtClean="0"/>
              <a:t> </a:t>
            </a:r>
            <a:r>
              <a:rPr lang="en-US" dirty="0" err="1" smtClean="0"/>
              <a:t>deontologiei</a:t>
            </a:r>
            <a:r>
              <a:rPr lang="en-US" dirty="0" smtClean="0"/>
              <a:t> </a:t>
            </a:r>
            <a:r>
              <a:rPr lang="en-US" dirty="0" err="1" smtClean="0"/>
              <a:t>evaluării</a:t>
            </a:r>
            <a:r>
              <a:rPr lang="en-US" dirty="0" smtClean="0"/>
              <a:t>;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scopul</a:t>
            </a:r>
            <a:r>
              <a:rPr lang="en-US" dirty="0" smtClean="0"/>
              <a:t> </a:t>
            </a:r>
            <a:r>
              <a:rPr lang="en-US" dirty="0" err="1" smtClean="0"/>
              <a:t>metaevaluării</a:t>
            </a:r>
            <a:r>
              <a:rPr lang="en-US" dirty="0" smtClean="0"/>
              <a:t>?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3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o-RO" smtClean="0"/>
              <a:t>Elevii secolului XXI</a:t>
            </a:r>
          </a:p>
        </p:txBody>
      </p:sp>
      <p:pic>
        <p:nvPicPr>
          <p:cNvPr id="64515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 t="18224" r="32182" b="10873"/>
          <a:stretch>
            <a:fillRect/>
          </a:stretch>
        </p:blipFill>
        <p:spPr>
          <a:xfrm>
            <a:off x="142875" y="785813"/>
            <a:ext cx="8072438" cy="5857875"/>
          </a:xfrm>
        </p:spPr>
      </p:pic>
      <p:sp>
        <p:nvSpPr>
          <p:cNvPr id="645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AE2670-813C-48C1-90B0-8903479DC379}" type="slidenum">
              <a:rPr lang="ro-RO" smtClean="0"/>
              <a:pPr/>
              <a:t>17</a:t>
            </a:fld>
            <a:endParaRPr lang="ro-RO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571612"/>
            <a:ext cx="7408333" cy="4554551"/>
          </a:xfrm>
        </p:spPr>
        <p:txBody>
          <a:bodyPr>
            <a:normAutofit/>
          </a:bodyPr>
          <a:lstStyle/>
          <a:p>
            <a:r>
              <a:rPr lang="ro-RO" sz="3200" b="1" dirty="0" smtClean="0"/>
              <a:t>Atoevaluarea didactică este o formă evaluativă de autoapreciere şi gestionare conştientă, de către elev, a propriilor cunoştinţe, capacităţi şi competenţe, prin activizarea maximă a acestuia şi implicarea minimă a profesorului.</a:t>
            </a:r>
            <a:endParaRPr lang="ru-RU" sz="32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Autoevaluarea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Profesorul               Elevul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76655" y="1928802"/>
            <a:ext cx="3822192" cy="4197678"/>
          </a:xfrm>
        </p:spPr>
        <p:txBody>
          <a:bodyPr>
            <a:normAutofit lnSpcReduction="10000"/>
          </a:bodyPr>
          <a:lstStyle/>
          <a:p>
            <a:r>
              <a:rPr lang="ro-RO" dirty="0" smtClean="0"/>
              <a:t>Profesorul planifică situaţia de autoevaluare (obiective, strategie, resurse, criteriile), </a:t>
            </a:r>
          </a:p>
          <a:p>
            <a:r>
              <a:rPr lang="ro-RO" dirty="0" smtClean="0"/>
              <a:t>alege designul instrumentului de autoevaluare </a:t>
            </a:r>
          </a:p>
          <a:p>
            <a:r>
              <a:rPr lang="ro-RO" dirty="0" smtClean="0"/>
              <a:t>stabileşte modul de valorificare a rezultatelor în activitatea proprie sau a elevului.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1928802"/>
            <a:ext cx="3822192" cy="4197678"/>
          </a:xfrm>
        </p:spPr>
        <p:txBody>
          <a:bodyPr>
            <a:normAutofit fontScale="92500" lnSpcReduction="10000"/>
          </a:bodyPr>
          <a:lstStyle/>
          <a:p>
            <a:r>
              <a:rPr lang="ro-RO" dirty="0" smtClean="0"/>
              <a:t>Îşi autoapreciază cunoştinţele, capacităţile, competenţele </a:t>
            </a:r>
          </a:p>
          <a:p>
            <a:r>
              <a:rPr lang="ro-RO" dirty="0" smtClean="0"/>
              <a:t>îşi formează competenţa de autoevaluare, prin instrumentele specifice sau implicit, continuu, fără a se ghida de instrumente autoevaluative, </a:t>
            </a:r>
          </a:p>
          <a:p>
            <a:r>
              <a:rPr lang="ro-RO" dirty="0" smtClean="0"/>
              <a:t>adoptând ulterior modalităţile de remediere adecvate.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="" xmlns:p14="http://schemas.microsoft.com/office/powerpoint/2010/main" val="3876245157"/>
              </p:ext>
            </p:extLst>
          </p:nvPr>
        </p:nvGraphicFramePr>
        <p:xfrm>
          <a:off x="323528" y="1071546"/>
          <a:ext cx="8640763" cy="5669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60247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14488"/>
            <a:ext cx="8057651" cy="4411675"/>
          </a:xfrm>
        </p:spPr>
        <p:txBody>
          <a:bodyPr>
            <a:normAutofit/>
          </a:bodyPr>
          <a:lstStyle/>
          <a:p>
            <a:r>
              <a:rPr lang="ro-RO" dirty="0" smtClean="0"/>
              <a:t>1. </a:t>
            </a:r>
            <a:r>
              <a:rPr lang="ro-RO" b="1" dirty="0" smtClean="0"/>
              <a:t>Din această lecție, cel mai mult mi-a plăcut: ………................................................ </a:t>
            </a:r>
            <a:endParaRPr lang="ru-RU" b="1" dirty="0" smtClean="0"/>
          </a:p>
          <a:p>
            <a:r>
              <a:rPr lang="ro-RO" b="1" dirty="0" smtClean="0"/>
              <a:t>2. Cel mai bine știu despre …………………………………………………………… </a:t>
            </a:r>
            <a:endParaRPr lang="ru-RU" b="1" dirty="0" smtClean="0"/>
          </a:p>
          <a:p>
            <a:r>
              <a:rPr lang="ro-RO" b="1" dirty="0" smtClean="0"/>
              <a:t>3. Am întâmpinat următoarele dificultăți: …………………………………………… </a:t>
            </a:r>
            <a:endParaRPr lang="ru-RU" b="1" dirty="0" smtClean="0"/>
          </a:p>
          <a:p>
            <a:r>
              <a:rPr lang="ro-RO" b="1" dirty="0" smtClean="0"/>
              <a:t>4. Eu îmi acord nota…și sunt:    a) fericit/mulțumit    b) trist/dezamăgit.  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 smtClean="0"/>
              <a:t>Exemplu: Chestionar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597" y="1714488"/>
            <a:ext cx="8215370" cy="4411675"/>
          </a:xfrm>
        </p:spPr>
        <p:txBody>
          <a:bodyPr>
            <a:normAutofit/>
          </a:bodyPr>
          <a:lstStyle/>
          <a:p>
            <a:r>
              <a:rPr lang="ro-RO" dirty="0" smtClean="0"/>
              <a:t>Acest instrument de evaluare este complex, interdisciplinar, nu poate fi măsurat exact, dar oferă informaţii despre calitatea activităţii.</a:t>
            </a:r>
          </a:p>
          <a:p>
            <a:r>
              <a:rPr lang="ro-RO" dirty="0" smtClean="0"/>
              <a:t>Poate fi citit şi prelucrat numai de către profesor sau se poate realiza turul galeriei, deci elevii citesc toate jurnalele.</a:t>
            </a:r>
          </a:p>
          <a:p>
            <a:r>
              <a:rPr lang="ro-RO" dirty="0" smtClean="0"/>
              <a:t>Se  poate  realiza  prin  cuvinte,  prin  desene.  </a:t>
            </a:r>
            <a:endParaRPr lang="ru-RU" dirty="0" smtClean="0"/>
          </a:p>
          <a:p>
            <a:r>
              <a:rPr lang="ro-RO" dirty="0" smtClean="0"/>
              <a:t>Jurnalul  este  un  instrument  de  evaluare folosit la aplicarea metodelor de învăţare prin cooperare, la conţinuturi unde se pune accent pe competenţe comportamentale, civice.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 smtClean="0"/>
              <a:t>Bune practivi în autoevaluare. Jurnalul reflexiv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9" y="1785926"/>
            <a:ext cx="7923242" cy="4340237"/>
          </a:xfrm>
        </p:spPr>
        <p:txBody>
          <a:bodyPr/>
          <a:lstStyle/>
          <a:p>
            <a:r>
              <a:rPr lang="ro-RO" dirty="0" smtClean="0"/>
              <a:t>cea mai interesantă parte a acestui proiect este.................., </a:t>
            </a:r>
            <a:endParaRPr lang="ru-RU" dirty="0" smtClean="0"/>
          </a:p>
          <a:p>
            <a:r>
              <a:rPr lang="ro-RO" dirty="0" smtClean="0"/>
              <a:t>cel mai greu lucru de făcut este.................., </a:t>
            </a:r>
            <a:endParaRPr lang="ru-RU" dirty="0" smtClean="0"/>
          </a:p>
          <a:p>
            <a:r>
              <a:rPr lang="ro-RO" dirty="0" smtClean="0"/>
              <a:t>am nevoie de ajutor la........................; </a:t>
            </a:r>
            <a:endParaRPr lang="ru-RU" dirty="0" smtClean="0"/>
          </a:p>
          <a:p>
            <a:endParaRPr lang="ro-RO" dirty="0" smtClean="0"/>
          </a:p>
          <a:p>
            <a:r>
              <a:rPr lang="ro-RO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Jurnalul poate fi structurat: </a:t>
            </a: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14349" y="1928802"/>
            <a:ext cx="7566052" cy="4429156"/>
          </a:xfrm>
        </p:spPr>
        <p:txBody>
          <a:bodyPr>
            <a:normAutofit/>
          </a:bodyPr>
          <a:lstStyle/>
          <a:p>
            <a:r>
              <a:rPr lang="ro-RO" sz="2800" b="1" dirty="0" err="1" smtClean="0"/>
              <a:t>I</a:t>
            </a:r>
            <a:r>
              <a:rPr lang="fr-FR" sz="2800" b="1" dirty="0" err="1" smtClean="0"/>
              <a:t>nterevaluarea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didactică</a:t>
            </a:r>
            <a:r>
              <a:rPr lang="fr-FR" sz="2800" b="1" dirty="0" smtClean="0"/>
              <a:t> este o </a:t>
            </a:r>
            <a:r>
              <a:rPr lang="fr-FR" sz="2800" b="1" dirty="0" err="1" smtClean="0"/>
              <a:t>formă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evaluativă</a:t>
            </a:r>
            <a:r>
              <a:rPr lang="fr-FR" sz="2800" b="1" dirty="0" smtClean="0"/>
              <a:t> de </a:t>
            </a:r>
            <a:r>
              <a:rPr lang="fr-FR" sz="2800" b="1" dirty="0" err="1" smtClean="0"/>
              <a:t>apreciere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reciprocă</a:t>
            </a:r>
            <a:r>
              <a:rPr lang="fr-FR" sz="2800" b="1" dirty="0" smtClean="0"/>
              <a:t>/ </a:t>
            </a:r>
            <a:r>
              <a:rPr lang="fr-FR" sz="2800" b="1" dirty="0" err="1" smtClean="0"/>
              <a:t>mutuală</a:t>
            </a:r>
            <a:r>
              <a:rPr lang="fr-FR" sz="2800" b="1" dirty="0" smtClean="0"/>
              <a:t>, </a:t>
            </a:r>
            <a:r>
              <a:rPr lang="fr-FR" sz="2800" b="1" dirty="0" err="1" smtClean="0"/>
              <a:t>în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perechi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sau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în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grupuri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mici</a:t>
            </a:r>
            <a:r>
              <a:rPr lang="fr-FR" sz="2800" b="1" dirty="0" smtClean="0"/>
              <a:t>, a </a:t>
            </a:r>
            <a:r>
              <a:rPr lang="fr-FR" sz="2800" b="1" dirty="0" err="1" smtClean="0"/>
              <a:t>cunoştinţelor</a:t>
            </a:r>
            <a:r>
              <a:rPr lang="fr-FR" sz="2800" b="1" dirty="0" smtClean="0"/>
              <a:t>, </a:t>
            </a:r>
            <a:r>
              <a:rPr lang="fr-FR" sz="2800" b="1" dirty="0" err="1" smtClean="0"/>
              <a:t>capacităţilor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şi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competenţelor</a:t>
            </a:r>
            <a:r>
              <a:rPr lang="fr-FR" sz="2800" b="1" dirty="0" smtClean="0"/>
              <a:t>, </a:t>
            </a:r>
            <a:r>
              <a:rPr lang="fr-FR" sz="2800" b="1" dirty="0" err="1" smtClean="0"/>
              <a:t>prin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antrenarea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maximă</a:t>
            </a:r>
            <a:r>
              <a:rPr lang="fr-FR" sz="2800" b="1" dirty="0" smtClean="0"/>
              <a:t> a </a:t>
            </a:r>
            <a:r>
              <a:rPr lang="fr-FR" sz="2800" b="1" dirty="0" err="1" smtClean="0"/>
              <a:t>elevilor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şi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implicarea</a:t>
            </a:r>
            <a:r>
              <a:rPr lang="fr-FR" sz="2800" b="1" dirty="0" smtClean="0"/>
              <a:t> </a:t>
            </a:r>
            <a:r>
              <a:rPr lang="fr-FR" sz="2800" b="1" dirty="0" err="1" smtClean="0"/>
              <a:t>minimă</a:t>
            </a:r>
            <a:r>
              <a:rPr lang="fr-FR" sz="2800" b="1" dirty="0" smtClean="0"/>
              <a:t> a </a:t>
            </a:r>
            <a:r>
              <a:rPr lang="fr-FR" sz="2800" b="1" dirty="0" err="1" smtClean="0"/>
              <a:t>profesorului</a:t>
            </a:r>
            <a:r>
              <a:rPr lang="fr-FR" sz="2800" b="1" dirty="0" smtClean="0"/>
              <a:t>.</a:t>
            </a:r>
            <a:endParaRPr lang="ru-RU" sz="2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Interevaluarea</a:t>
            </a:r>
            <a:r>
              <a:rPr lang="en-US" b="1" dirty="0" smtClean="0"/>
              <a:t>. </a:t>
            </a:r>
            <a:r>
              <a:rPr lang="ro-RO" b="1" dirty="0" smtClean="0"/>
              <a:t>Evaluarea dialogală, participativă, consensuală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Profesorul               Elevul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76655" y="1928802"/>
            <a:ext cx="3822192" cy="4197678"/>
          </a:xfrm>
        </p:spPr>
        <p:txBody>
          <a:bodyPr>
            <a:normAutofit fontScale="92500"/>
          </a:bodyPr>
          <a:lstStyle/>
          <a:p>
            <a:r>
              <a:rPr lang="ro-RO" dirty="0" smtClean="0"/>
              <a:t>P</a:t>
            </a:r>
            <a:r>
              <a:rPr lang="fr-FR" dirty="0" err="1" smtClean="0"/>
              <a:t>lanifică</a:t>
            </a:r>
            <a:r>
              <a:rPr lang="fr-FR" dirty="0" smtClean="0"/>
              <a:t> </a:t>
            </a:r>
            <a:r>
              <a:rPr lang="fr-FR" dirty="0" err="1" smtClean="0"/>
              <a:t>situaţia</a:t>
            </a:r>
            <a:r>
              <a:rPr lang="fr-FR" dirty="0" smtClean="0"/>
              <a:t> de </a:t>
            </a:r>
            <a:r>
              <a:rPr lang="fr-FR" dirty="0" err="1" smtClean="0"/>
              <a:t>interevaluare</a:t>
            </a:r>
            <a:r>
              <a:rPr lang="fr-FR" dirty="0" smtClean="0"/>
              <a:t> (</a:t>
            </a:r>
            <a:r>
              <a:rPr lang="fr-FR" dirty="0" err="1" smtClean="0"/>
              <a:t>obiective</a:t>
            </a:r>
            <a:r>
              <a:rPr lang="fr-FR" dirty="0" smtClean="0"/>
              <a:t>, </a:t>
            </a:r>
            <a:r>
              <a:rPr lang="fr-FR" dirty="0" err="1" smtClean="0"/>
              <a:t>strategie</a:t>
            </a:r>
            <a:r>
              <a:rPr lang="fr-FR" dirty="0" smtClean="0"/>
              <a:t>, </a:t>
            </a:r>
            <a:r>
              <a:rPr lang="fr-FR" dirty="0" err="1" smtClean="0"/>
              <a:t>resurse</a:t>
            </a:r>
            <a:r>
              <a:rPr lang="ro-RO" dirty="0" smtClean="0"/>
              <a:t>, criterii</a:t>
            </a:r>
            <a:r>
              <a:rPr lang="fr-FR" dirty="0" smtClean="0"/>
              <a:t>), </a:t>
            </a:r>
            <a:r>
              <a:rPr lang="fr-FR" dirty="0" err="1" smtClean="0"/>
              <a:t>alege</a:t>
            </a:r>
            <a:r>
              <a:rPr lang="fr-FR" dirty="0" smtClean="0"/>
              <a:t> </a:t>
            </a:r>
            <a:r>
              <a:rPr lang="fr-FR" dirty="0" err="1" smtClean="0"/>
              <a:t>designul</a:t>
            </a:r>
            <a:r>
              <a:rPr lang="fr-FR" dirty="0" smtClean="0"/>
              <a:t> </a:t>
            </a:r>
            <a:r>
              <a:rPr lang="fr-FR" dirty="0" err="1" smtClean="0"/>
              <a:t>instrumentului</a:t>
            </a:r>
            <a:r>
              <a:rPr lang="fr-FR" dirty="0" smtClean="0"/>
              <a:t> de </a:t>
            </a:r>
            <a:r>
              <a:rPr lang="fr-FR" dirty="0" err="1" smtClean="0"/>
              <a:t>interevaluare</a:t>
            </a:r>
            <a:r>
              <a:rPr lang="fr-FR" dirty="0" smtClean="0"/>
              <a:t> </a:t>
            </a:r>
            <a:r>
              <a:rPr lang="fr-FR" dirty="0" err="1" smtClean="0"/>
              <a:t>şi</a:t>
            </a:r>
            <a:r>
              <a:rPr lang="fr-FR" dirty="0" smtClean="0"/>
              <a:t> </a:t>
            </a:r>
            <a:r>
              <a:rPr lang="fr-FR" dirty="0" err="1" smtClean="0"/>
              <a:t>stabileşte</a:t>
            </a:r>
            <a:r>
              <a:rPr lang="fr-FR" dirty="0" smtClean="0"/>
              <a:t> </a:t>
            </a:r>
            <a:r>
              <a:rPr lang="fr-FR" dirty="0" err="1" smtClean="0"/>
              <a:t>modul</a:t>
            </a:r>
            <a:r>
              <a:rPr lang="fr-FR" dirty="0" smtClean="0"/>
              <a:t> de </a:t>
            </a:r>
            <a:r>
              <a:rPr lang="fr-FR" dirty="0" err="1" smtClean="0"/>
              <a:t>valorificare</a:t>
            </a:r>
            <a:r>
              <a:rPr lang="fr-FR" dirty="0" smtClean="0"/>
              <a:t> a </a:t>
            </a:r>
            <a:r>
              <a:rPr lang="fr-FR" dirty="0" err="1" smtClean="0"/>
              <a:t>rezultatelor</a:t>
            </a:r>
            <a:r>
              <a:rPr lang="fr-FR" dirty="0" smtClean="0"/>
              <a:t> </a:t>
            </a:r>
            <a:r>
              <a:rPr lang="fr-FR" dirty="0" err="1" smtClean="0"/>
              <a:t>în</a:t>
            </a:r>
            <a:r>
              <a:rPr lang="fr-FR" dirty="0" smtClean="0"/>
              <a:t> </a:t>
            </a:r>
            <a:r>
              <a:rPr lang="fr-FR" dirty="0" err="1" smtClean="0"/>
              <a:t>activitatea</a:t>
            </a:r>
            <a:r>
              <a:rPr lang="fr-FR" dirty="0" smtClean="0"/>
              <a:t> </a:t>
            </a:r>
            <a:r>
              <a:rPr lang="fr-FR" dirty="0" err="1" smtClean="0"/>
              <a:t>proprie</a:t>
            </a:r>
            <a:r>
              <a:rPr lang="fr-FR" dirty="0" smtClean="0"/>
              <a:t> </a:t>
            </a:r>
            <a:r>
              <a:rPr lang="fr-FR" dirty="0" err="1" smtClean="0"/>
              <a:t>sau</a:t>
            </a:r>
            <a:r>
              <a:rPr lang="fr-FR" dirty="0" smtClean="0"/>
              <a:t> a </a:t>
            </a:r>
            <a:r>
              <a:rPr lang="fr-FR" dirty="0" err="1" smtClean="0"/>
              <a:t>elevilor</a:t>
            </a:r>
            <a:r>
              <a:rPr lang="fr-FR" dirty="0" smtClean="0"/>
              <a:t>. </a:t>
            </a:r>
            <a:endParaRPr lang="ro-RO" dirty="0" smtClean="0"/>
          </a:p>
          <a:p>
            <a:r>
              <a:rPr lang="fr-FR" dirty="0" smtClean="0"/>
              <a:t>La </a:t>
            </a:r>
            <a:r>
              <a:rPr lang="fr-FR" dirty="0" err="1" smtClean="0"/>
              <a:t>solicitarea</a:t>
            </a:r>
            <a:r>
              <a:rPr lang="fr-FR" dirty="0" smtClean="0"/>
              <a:t> </a:t>
            </a:r>
            <a:r>
              <a:rPr lang="fr-FR" dirty="0" err="1" smtClean="0"/>
              <a:t>elevilor</a:t>
            </a:r>
            <a:r>
              <a:rPr lang="fr-FR" dirty="0" smtClean="0"/>
              <a:t>, </a:t>
            </a:r>
            <a:r>
              <a:rPr lang="fr-FR" dirty="0" err="1" smtClean="0"/>
              <a:t>poate</a:t>
            </a:r>
            <a:r>
              <a:rPr lang="fr-FR" dirty="0" smtClean="0"/>
              <a:t> </a:t>
            </a:r>
            <a:r>
              <a:rPr lang="fr-FR" dirty="0" err="1" smtClean="0"/>
              <a:t>negocia</a:t>
            </a:r>
            <a:r>
              <a:rPr lang="fr-FR" dirty="0" smtClean="0"/>
              <a:t> </a:t>
            </a:r>
            <a:r>
              <a:rPr lang="fr-FR" dirty="0" err="1" smtClean="0"/>
              <a:t>sau</a:t>
            </a:r>
            <a:r>
              <a:rPr lang="fr-FR" dirty="0" smtClean="0"/>
              <a:t> </a:t>
            </a:r>
            <a:r>
              <a:rPr lang="fr-FR" dirty="0" err="1" smtClean="0"/>
              <a:t>certifica</a:t>
            </a:r>
            <a:r>
              <a:rPr lang="fr-FR" dirty="0" smtClean="0"/>
              <a:t> nota, </a:t>
            </a:r>
            <a:r>
              <a:rPr lang="fr-FR" dirty="0" err="1" smtClean="0"/>
              <a:t>prin</a:t>
            </a:r>
            <a:r>
              <a:rPr lang="fr-FR" dirty="0" smtClean="0"/>
              <a:t> </a:t>
            </a:r>
            <a:r>
              <a:rPr lang="fr-FR" dirty="0" err="1" smtClean="0"/>
              <a:t>coevaluare</a:t>
            </a:r>
            <a:r>
              <a:rPr lang="ro-RO" dirty="0" smtClean="0"/>
              <a:t>.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2" y="1928802"/>
            <a:ext cx="3822192" cy="4197678"/>
          </a:xfrm>
        </p:spPr>
        <p:txBody>
          <a:bodyPr>
            <a:normAutofit/>
          </a:bodyPr>
          <a:lstStyle/>
          <a:p>
            <a:r>
              <a:rPr lang="ro-RO" dirty="0" err="1" smtClean="0"/>
              <a:t>Î</a:t>
            </a:r>
            <a:r>
              <a:rPr lang="fr-FR" dirty="0" err="1" smtClean="0"/>
              <a:t>şi</a:t>
            </a:r>
            <a:r>
              <a:rPr lang="fr-FR" dirty="0" smtClean="0"/>
              <a:t> </a:t>
            </a:r>
            <a:r>
              <a:rPr lang="fr-FR" dirty="0" err="1" smtClean="0"/>
              <a:t>apreciază</a:t>
            </a:r>
            <a:r>
              <a:rPr lang="fr-FR" dirty="0" smtClean="0"/>
              <a:t> </a:t>
            </a:r>
            <a:r>
              <a:rPr lang="fr-FR" dirty="0" err="1" smtClean="0"/>
              <a:t>reciproc</a:t>
            </a:r>
            <a:r>
              <a:rPr lang="fr-FR" dirty="0" smtClean="0"/>
              <a:t> </a:t>
            </a:r>
            <a:r>
              <a:rPr lang="fr-FR" dirty="0" err="1" smtClean="0"/>
              <a:t>cunoştinţele</a:t>
            </a:r>
            <a:r>
              <a:rPr lang="fr-FR" dirty="0" smtClean="0"/>
              <a:t>, </a:t>
            </a:r>
            <a:r>
              <a:rPr lang="fr-FR" dirty="0" err="1" smtClean="0"/>
              <a:t>capacităţile</a:t>
            </a:r>
            <a:r>
              <a:rPr lang="fr-FR" dirty="0" smtClean="0"/>
              <a:t>, </a:t>
            </a:r>
            <a:r>
              <a:rPr lang="fr-FR" dirty="0" err="1" smtClean="0"/>
              <a:t>competenţele</a:t>
            </a:r>
            <a:r>
              <a:rPr lang="fr-FR" dirty="0" smtClean="0"/>
              <a:t> </a:t>
            </a:r>
            <a:r>
              <a:rPr lang="fr-FR" dirty="0" err="1" smtClean="0"/>
              <a:t>şi</a:t>
            </a:r>
            <a:r>
              <a:rPr lang="fr-FR" dirty="0" smtClean="0"/>
              <a:t> </a:t>
            </a:r>
            <a:r>
              <a:rPr lang="fr-FR" dirty="0" err="1" smtClean="0"/>
              <a:t>îşi</a:t>
            </a:r>
            <a:r>
              <a:rPr lang="fr-FR" dirty="0" smtClean="0"/>
              <a:t> </a:t>
            </a:r>
            <a:r>
              <a:rPr lang="fr-FR" dirty="0" err="1" smtClean="0"/>
              <a:t>formează</a:t>
            </a:r>
            <a:r>
              <a:rPr lang="fr-FR" dirty="0" smtClean="0"/>
              <a:t> </a:t>
            </a:r>
            <a:r>
              <a:rPr lang="fr-FR" dirty="0" err="1" smtClean="0"/>
              <a:t>competenţa</a:t>
            </a:r>
            <a:r>
              <a:rPr lang="fr-FR" dirty="0" smtClean="0"/>
              <a:t> de </a:t>
            </a:r>
            <a:r>
              <a:rPr lang="fr-FR" dirty="0" err="1" smtClean="0"/>
              <a:t>interevaluare</a:t>
            </a:r>
            <a:r>
              <a:rPr lang="fr-FR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795</TotalTime>
  <Words>690</Words>
  <Application>Microsoft Office PowerPoint</Application>
  <PresentationFormat>On-screen Show (4:3)</PresentationFormat>
  <Paragraphs>86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Волна</vt:lpstr>
      <vt:lpstr>Slide 1</vt:lpstr>
      <vt:lpstr>Autoevaluarea </vt:lpstr>
      <vt:lpstr>Profesorul               Elevul</vt:lpstr>
      <vt:lpstr>Slide 4</vt:lpstr>
      <vt:lpstr>Exemplu: Chestionar   </vt:lpstr>
      <vt:lpstr>Bune practivi în autoevaluare. Jurnalul reflexiv</vt:lpstr>
      <vt:lpstr>Jurnalul poate fi structurat: </vt:lpstr>
      <vt:lpstr>Interevaluarea. Evaluarea dialogală, participativă, consensuală</vt:lpstr>
      <vt:lpstr>Profesorul               Elevul</vt:lpstr>
      <vt:lpstr>Slide 10</vt:lpstr>
      <vt:lpstr>Forme de interevaluare</vt:lpstr>
      <vt:lpstr>Metaevaluarea</vt:lpstr>
      <vt:lpstr>Ce vizează metaevaluarea? </vt:lpstr>
      <vt:lpstr>Când se realizează metaevaluarea? </vt:lpstr>
      <vt:lpstr>Cum se realizează metaevaluarea? Care sunt instrumentele ei specifice?</vt:lpstr>
      <vt:lpstr>Care este scopul metaevaluării? </vt:lpstr>
      <vt:lpstr>Elevii secolului XXI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REPLICILE POETICE ALE LUCEAFĂRULUI EMINESCIAN:</dc:title>
  <dc:creator>Admin</dc:creator>
  <cp:lastModifiedBy>Пользователь Windows</cp:lastModifiedBy>
  <cp:revision>88</cp:revision>
  <dcterms:created xsi:type="dcterms:W3CDTF">2018-06-25T14:13:59Z</dcterms:created>
  <dcterms:modified xsi:type="dcterms:W3CDTF">2022-10-03T11:45:01Z</dcterms:modified>
</cp:coreProperties>
</file>