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02" y="-12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AD300-78CE-4B20-B755-37AC80BABD8E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2484-7E30-4B5C-A383-A8AF2618F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19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AD300-78CE-4B20-B755-37AC80BABD8E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2484-7E30-4B5C-A383-A8AF2618F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891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AD300-78CE-4B20-B755-37AC80BABD8E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2484-7E30-4B5C-A383-A8AF2618F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456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AD300-78CE-4B20-B755-37AC80BABD8E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2484-7E30-4B5C-A383-A8AF2618F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300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AD300-78CE-4B20-B755-37AC80BABD8E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2484-7E30-4B5C-A383-A8AF2618F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57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AD300-78CE-4B20-B755-37AC80BABD8E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2484-7E30-4B5C-A383-A8AF2618F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892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AD300-78CE-4B20-B755-37AC80BABD8E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2484-7E30-4B5C-A383-A8AF2618F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58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AD300-78CE-4B20-B755-37AC80BABD8E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2484-7E30-4B5C-A383-A8AF2618F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602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AD300-78CE-4B20-B755-37AC80BABD8E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2484-7E30-4B5C-A383-A8AF2618F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AD300-78CE-4B20-B755-37AC80BABD8E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2484-7E30-4B5C-A383-A8AF2618F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165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AD300-78CE-4B20-B755-37AC80BABD8E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2484-7E30-4B5C-A383-A8AF2618F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668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AD300-78CE-4B20-B755-37AC80BABD8E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52484-7E30-4B5C-A383-A8AF2618F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75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SARCINI INDIVIDUALE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Disciplina</a:t>
            </a:r>
            <a:endParaRPr lang="ro-RO" dirty="0"/>
          </a:p>
          <a:p>
            <a:r>
              <a:rPr lang="en-US" dirty="0" smtClean="0"/>
              <a:t> </a:t>
            </a:r>
            <a:r>
              <a:rPr lang="en-US" dirty="0" err="1" smtClean="0"/>
              <a:t>Psihopedagogia</a:t>
            </a:r>
            <a:r>
              <a:rPr lang="en-US" dirty="0" smtClean="0"/>
              <a:t> </a:t>
            </a:r>
            <a:r>
              <a:rPr lang="ro-RO" dirty="0" smtClean="0"/>
              <a:t>învățării autoreglate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763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 smtClean="0"/>
              <a:t>Prezentare de carte </a:t>
            </a:r>
            <a:endParaRPr lang="en-US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Respectarea</a:t>
            </a:r>
            <a:r>
              <a:rPr lang="en-US" dirty="0"/>
              <a:t> </a:t>
            </a:r>
            <a:r>
              <a:rPr lang="en-US" dirty="0" err="1"/>
              <a:t>traseului</a:t>
            </a:r>
            <a:r>
              <a:rPr lang="en-US" dirty="0"/>
              <a:t> </a:t>
            </a:r>
            <a:r>
              <a:rPr lang="en-US" dirty="0" err="1"/>
              <a:t>metodologic</a:t>
            </a:r>
            <a:r>
              <a:rPr lang="en-US" dirty="0"/>
              <a:t> al </a:t>
            </a:r>
            <a:r>
              <a:rPr lang="en-US" dirty="0" err="1"/>
              <a:t>axaminării</a:t>
            </a:r>
            <a:r>
              <a:rPr lang="en-US" dirty="0"/>
              <a:t> </a:t>
            </a:r>
            <a:r>
              <a:rPr lang="en-US" dirty="0" err="1"/>
              <a:t>sursei</a:t>
            </a:r>
            <a:r>
              <a:rPr lang="en-US" dirty="0"/>
              <a:t> </a:t>
            </a:r>
            <a:r>
              <a:rPr lang="en-US" dirty="0" err="1" smtClean="0"/>
              <a:t>bibliografic</a:t>
            </a:r>
            <a:r>
              <a:rPr lang="ro-RO" dirty="0" smtClean="0"/>
              <a:t>e</a:t>
            </a:r>
            <a:r>
              <a:rPr lang="en-US" dirty="0" smtClean="0"/>
              <a:t>;</a:t>
            </a:r>
            <a:endParaRPr lang="en-US" dirty="0"/>
          </a:p>
          <a:p>
            <a:r>
              <a:rPr lang="en-US" dirty="0" err="1"/>
              <a:t>Selectare</a:t>
            </a:r>
            <a:r>
              <a:rPr lang="en-US" dirty="0"/>
              <a:t> </a:t>
            </a:r>
            <a:r>
              <a:rPr lang="en-US" dirty="0" err="1"/>
              <a:t>sursei</a:t>
            </a:r>
            <a:r>
              <a:rPr lang="en-US" dirty="0"/>
              <a:t> </a:t>
            </a:r>
            <a:r>
              <a:rPr lang="en-US" dirty="0" err="1"/>
              <a:t>bibliografice</a:t>
            </a:r>
            <a:r>
              <a:rPr lang="en-US" dirty="0"/>
              <a:t> din </a:t>
            </a:r>
            <a:r>
              <a:rPr lang="en-US" dirty="0" err="1"/>
              <a:t>cadrul</a:t>
            </a:r>
            <a:r>
              <a:rPr lang="en-US" dirty="0"/>
              <a:t> </a:t>
            </a:r>
            <a:r>
              <a:rPr lang="en-US" dirty="0" err="1"/>
              <a:t>domeniului</a:t>
            </a:r>
            <a:r>
              <a:rPr lang="en-US" dirty="0"/>
              <a:t> de </a:t>
            </a:r>
            <a:r>
              <a:rPr lang="en-US" dirty="0" err="1"/>
              <a:t>formare</a:t>
            </a:r>
            <a:r>
              <a:rPr lang="en-US" dirty="0"/>
              <a:t> </a:t>
            </a:r>
            <a:r>
              <a:rPr lang="en-US" dirty="0" err="1" smtClean="0"/>
              <a:t>profesională</a:t>
            </a:r>
            <a:r>
              <a:rPr lang="en-US" dirty="0" smtClean="0"/>
              <a:t>;</a:t>
            </a:r>
            <a:endParaRPr lang="en-US" dirty="0"/>
          </a:p>
          <a:p>
            <a:r>
              <a:rPr lang="en-US" dirty="0" err="1"/>
              <a:t>Examinarea</a:t>
            </a:r>
            <a:r>
              <a:rPr lang="en-US" dirty="0"/>
              <a:t> </a:t>
            </a:r>
            <a:r>
              <a:rPr lang="en-US" dirty="0" err="1"/>
              <a:t>paginii</a:t>
            </a:r>
            <a:r>
              <a:rPr lang="en-US" dirty="0"/>
              <a:t> de </a:t>
            </a:r>
            <a:r>
              <a:rPr lang="en-US" dirty="0" err="1"/>
              <a:t>titlu</a:t>
            </a:r>
            <a:r>
              <a:rPr lang="en-US" dirty="0"/>
              <a:t>, </a:t>
            </a:r>
            <a:r>
              <a:rPr lang="en-US" dirty="0" err="1"/>
              <a:t>prefeţei</a:t>
            </a:r>
            <a:r>
              <a:rPr lang="en-US" dirty="0"/>
              <a:t>, </a:t>
            </a:r>
            <a:r>
              <a:rPr lang="en-US" dirty="0" err="1"/>
              <a:t>cuprinsului</a:t>
            </a:r>
            <a:r>
              <a:rPr lang="en-US" dirty="0"/>
              <a:t>, </a:t>
            </a:r>
            <a:r>
              <a:rPr lang="en-US" dirty="0" err="1"/>
              <a:t>glosarului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alte</a:t>
            </a:r>
            <a:r>
              <a:rPr lang="en-US" dirty="0"/>
              <a:t> </a:t>
            </a:r>
            <a:r>
              <a:rPr lang="en-US" dirty="0" err="1"/>
              <a:t>materiale</a:t>
            </a:r>
            <a:r>
              <a:rPr lang="en-US" dirty="0"/>
              <a:t> de la </a:t>
            </a:r>
            <a:r>
              <a:rPr lang="en-US" dirty="0" err="1"/>
              <a:t>sfârşitul</a:t>
            </a:r>
            <a:r>
              <a:rPr lang="en-US" dirty="0"/>
              <a:t> </a:t>
            </a:r>
            <a:r>
              <a:rPr lang="en-US" dirty="0" err="1" smtClean="0"/>
              <a:t>cărţii</a:t>
            </a:r>
            <a:r>
              <a:rPr lang="en-US" dirty="0" smtClean="0"/>
              <a:t>;</a:t>
            </a:r>
            <a:endParaRPr lang="en-US" dirty="0"/>
          </a:p>
          <a:p>
            <a:r>
              <a:rPr lang="en-US" dirty="0" err="1"/>
              <a:t>Determinarea</a:t>
            </a:r>
            <a:r>
              <a:rPr lang="en-US" dirty="0"/>
              <a:t> </a:t>
            </a:r>
            <a:r>
              <a:rPr lang="en-US" dirty="0" err="1"/>
              <a:t>modului</a:t>
            </a:r>
            <a:r>
              <a:rPr lang="en-US" dirty="0"/>
              <a:t> de </a:t>
            </a:r>
            <a:r>
              <a:rPr lang="en-US" dirty="0" err="1"/>
              <a:t>construire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prezentare</a:t>
            </a:r>
            <a:r>
              <a:rPr lang="en-US" dirty="0"/>
              <a:t> a </a:t>
            </a:r>
            <a:r>
              <a:rPr lang="en-US" dirty="0" err="1"/>
              <a:t>capitolelor</a:t>
            </a:r>
            <a:r>
              <a:rPr lang="en-US" dirty="0"/>
              <a:t> </a:t>
            </a:r>
            <a:r>
              <a:rPr lang="en-US" dirty="0" err="1" smtClean="0"/>
              <a:t>cărţii</a:t>
            </a:r>
            <a:r>
              <a:rPr lang="en-US" dirty="0" smtClean="0"/>
              <a:t>;</a:t>
            </a:r>
            <a:endParaRPr lang="en-US" dirty="0"/>
          </a:p>
          <a:p>
            <a:r>
              <a:rPr lang="en-US" dirty="0" err="1"/>
              <a:t>Identificarea</a:t>
            </a:r>
            <a:r>
              <a:rPr lang="en-US" dirty="0"/>
              <a:t> </a:t>
            </a:r>
            <a:r>
              <a:rPr lang="en-US" dirty="0" err="1"/>
              <a:t>indicilor</a:t>
            </a:r>
            <a:r>
              <a:rPr lang="en-US" dirty="0"/>
              <a:t> de </a:t>
            </a:r>
            <a:r>
              <a:rPr lang="en-US" dirty="0" err="1"/>
              <a:t>structurare</a:t>
            </a:r>
            <a:r>
              <a:rPr lang="en-US" dirty="0"/>
              <a:t> a </a:t>
            </a:r>
            <a:r>
              <a:rPr lang="en-US" dirty="0" err="1" smtClean="0"/>
              <a:t>textului</a:t>
            </a:r>
            <a:r>
              <a:rPr lang="en-US" dirty="0" smtClean="0"/>
              <a:t>;</a:t>
            </a:r>
            <a:endParaRPr lang="en-US" dirty="0"/>
          </a:p>
          <a:p>
            <a:r>
              <a:rPr lang="en-US" dirty="0" err="1"/>
              <a:t>Examinarea</a:t>
            </a:r>
            <a:r>
              <a:rPr lang="en-US" dirty="0"/>
              <a:t> </a:t>
            </a:r>
            <a:r>
              <a:rPr lang="en-US" dirty="0" err="1"/>
              <a:t>construirii</a:t>
            </a:r>
            <a:r>
              <a:rPr lang="en-US" dirty="0"/>
              <a:t> </a:t>
            </a:r>
            <a:r>
              <a:rPr lang="en-US" dirty="0" err="1"/>
              <a:t>tabelelor</a:t>
            </a:r>
            <a:r>
              <a:rPr lang="en-US" dirty="0"/>
              <a:t>, </a:t>
            </a:r>
            <a:r>
              <a:rPr lang="en-US" dirty="0" err="1"/>
              <a:t>desenelor</a:t>
            </a:r>
            <a:r>
              <a:rPr lang="en-US" dirty="0"/>
              <a:t>, </a:t>
            </a:r>
            <a:r>
              <a:rPr lang="en-US" dirty="0" err="1"/>
              <a:t>diagramelor</a:t>
            </a:r>
            <a:r>
              <a:rPr lang="en-US" dirty="0"/>
              <a:t>, </a:t>
            </a:r>
            <a:r>
              <a:rPr lang="en-US" dirty="0" err="1"/>
              <a:t>harţilor</a:t>
            </a:r>
            <a:r>
              <a:rPr lang="en-US" dirty="0"/>
              <a:t> </a:t>
            </a:r>
            <a:r>
              <a:rPr lang="en-US" dirty="0" err="1"/>
              <a:t>mentale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însoţesc</a:t>
            </a:r>
            <a:r>
              <a:rPr lang="en-US" dirty="0"/>
              <a:t> </a:t>
            </a:r>
            <a:r>
              <a:rPr lang="en-US" dirty="0" err="1"/>
              <a:t>expunerea</a:t>
            </a:r>
            <a:r>
              <a:rPr lang="en-US" dirty="0"/>
              <a:t> </a:t>
            </a:r>
            <a:r>
              <a:rPr lang="en-US" dirty="0" err="1" smtClean="0"/>
              <a:t>conţinutului</a:t>
            </a:r>
            <a:r>
              <a:rPr lang="en-US" dirty="0" smtClean="0"/>
              <a:t>;</a:t>
            </a:r>
            <a:endParaRPr lang="en-US" dirty="0"/>
          </a:p>
          <a:p>
            <a:r>
              <a:rPr lang="en-US" dirty="0" err="1"/>
              <a:t>Expunerea</a:t>
            </a:r>
            <a:r>
              <a:rPr lang="en-US" dirty="0"/>
              <a:t> </a:t>
            </a:r>
            <a:r>
              <a:rPr lang="en-US" dirty="0" err="1"/>
              <a:t>propriei</a:t>
            </a:r>
            <a:r>
              <a:rPr lang="en-US" dirty="0"/>
              <a:t> </a:t>
            </a:r>
            <a:r>
              <a:rPr lang="en-US" dirty="0" err="1"/>
              <a:t>viziuni</a:t>
            </a:r>
            <a:r>
              <a:rPr lang="en-US" dirty="0"/>
              <a:t> la </a:t>
            </a:r>
            <a:r>
              <a:rPr lang="en-US" dirty="0" err="1"/>
              <a:t>tematica</a:t>
            </a:r>
            <a:r>
              <a:rPr lang="en-US" dirty="0"/>
              <a:t> </a:t>
            </a:r>
            <a:r>
              <a:rPr lang="en-US" dirty="0" err="1"/>
              <a:t>sursei</a:t>
            </a:r>
            <a:r>
              <a:rPr lang="en-US" dirty="0"/>
              <a:t> </a:t>
            </a:r>
            <a:r>
              <a:rPr lang="en-US" dirty="0" err="1" smtClean="0"/>
              <a:t>bibliografice</a:t>
            </a:r>
            <a:r>
              <a:rPr lang="en-US" dirty="0" smtClean="0"/>
              <a:t>;</a:t>
            </a:r>
            <a:endParaRPr lang="en-US" dirty="0"/>
          </a:p>
          <a:p>
            <a:r>
              <a:rPr lang="en-US" dirty="0" err="1"/>
              <a:t>Respectarea</a:t>
            </a:r>
            <a:r>
              <a:rPr lang="en-US" dirty="0"/>
              <a:t> </a:t>
            </a:r>
            <a:r>
              <a:rPr lang="en-US" dirty="0" err="1"/>
              <a:t>timpului</a:t>
            </a:r>
            <a:r>
              <a:rPr lang="en-US" dirty="0"/>
              <a:t> de </a:t>
            </a:r>
            <a:r>
              <a:rPr lang="en-US" dirty="0" err="1"/>
              <a:t>prezentare</a:t>
            </a:r>
            <a:r>
              <a:rPr lang="en-US" dirty="0"/>
              <a:t> </a:t>
            </a:r>
            <a:r>
              <a:rPr lang="en-US" dirty="0" err="1"/>
              <a:t>publică</a:t>
            </a:r>
            <a:r>
              <a:rPr lang="en-US" dirty="0"/>
              <a:t> a </a:t>
            </a:r>
            <a:r>
              <a:rPr lang="en-US" dirty="0" err="1" smtClean="0"/>
              <a:t>cărţii</a:t>
            </a:r>
            <a:r>
              <a:rPr lang="ro-RO" dirty="0" smtClean="0"/>
              <a:t>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4119" y="5517232"/>
            <a:ext cx="1247775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2229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Sistemul</a:t>
            </a:r>
            <a:r>
              <a:rPr lang="en-US" b="1" dirty="0"/>
              <a:t> de </a:t>
            </a:r>
            <a:r>
              <a:rPr lang="en-US" b="1" dirty="0" err="1"/>
              <a:t>luare</a:t>
            </a:r>
            <a:r>
              <a:rPr lang="en-US" b="1" dirty="0"/>
              <a:t> a </a:t>
            </a:r>
            <a:r>
              <a:rPr lang="en-US" b="1" dirty="0" err="1"/>
              <a:t>notiţelor</a:t>
            </a:r>
            <a:r>
              <a:rPr lang="en-US" b="1" dirty="0"/>
              <a:t> Cornell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err="1"/>
              <a:t>Corectitudinea</a:t>
            </a:r>
            <a:r>
              <a:rPr lang="en-US" dirty="0"/>
              <a:t> </a:t>
            </a:r>
            <a:r>
              <a:rPr lang="en-US" dirty="0" err="1"/>
              <a:t>completării</a:t>
            </a:r>
            <a:r>
              <a:rPr lang="en-US" dirty="0"/>
              <a:t> cu </a:t>
            </a:r>
            <a:r>
              <a:rPr lang="en-US" dirty="0" err="1"/>
              <a:t>informaţie</a:t>
            </a:r>
            <a:r>
              <a:rPr lang="en-US" dirty="0"/>
              <a:t> a </a:t>
            </a:r>
            <a:r>
              <a:rPr lang="en-US" dirty="0" err="1"/>
              <a:t>cadranelor</a:t>
            </a:r>
            <a:r>
              <a:rPr lang="en-US" dirty="0"/>
              <a:t>;</a:t>
            </a:r>
          </a:p>
          <a:p>
            <a:pPr lvl="0"/>
            <a:r>
              <a:rPr lang="en-US" dirty="0" err="1"/>
              <a:t>Înregistrarea</a:t>
            </a:r>
            <a:r>
              <a:rPr lang="en-US" dirty="0"/>
              <a:t> </a:t>
            </a:r>
            <a:r>
              <a:rPr lang="en-US" dirty="0" err="1"/>
              <a:t>conţinutului</a:t>
            </a:r>
            <a:r>
              <a:rPr lang="en-US" dirty="0"/>
              <a:t>,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sintagme</a:t>
            </a:r>
            <a:r>
              <a:rPr lang="en-US" dirty="0"/>
              <a:t>, </a:t>
            </a:r>
            <a:r>
              <a:rPr lang="en-US" dirty="0" err="1"/>
              <a:t>cuvinte</a:t>
            </a:r>
            <a:r>
              <a:rPr lang="en-US" dirty="0"/>
              <a:t> de </a:t>
            </a:r>
            <a:r>
              <a:rPr lang="en-US" dirty="0" err="1"/>
              <a:t>reper</a:t>
            </a:r>
            <a:r>
              <a:rPr lang="en-US" dirty="0"/>
              <a:t>;</a:t>
            </a:r>
          </a:p>
          <a:p>
            <a:pPr lvl="0"/>
            <a:r>
              <a:rPr lang="en-US" dirty="0" err="1"/>
              <a:t>Utilizarea</a:t>
            </a:r>
            <a:r>
              <a:rPr lang="en-US" dirty="0"/>
              <a:t> </a:t>
            </a:r>
            <a:r>
              <a:rPr lang="en-US" dirty="0" err="1"/>
              <a:t>figurilor</a:t>
            </a:r>
            <a:r>
              <a:rPr lang="en-US" dirty="0"/>
              <a:t>, </a:t>
            </a:r>
            <a:r>
              <a:rPr lang="en-US" dirty="0" err="1"/>
              <a:t>tabelelor</a:t>
            </a:r>
            <a:r>
              <a:rPr lang="en-US" dirty="0"/>
              <a:t>, </a:t>
            </a:r>
            <a:r>
              <a:rPr lang="en-US" dirty="0" err="1"/>
              <a:t>culorilor</a:t>
            </a:r>
            <a:r>
              <a:rPr lang="en-US" dirty="0"/>
              <a:t>;</a:t>
            </a:r>
          </a:p>
          <a:p>
            <a:pPr lvl="0"/>
            <a:r>
              <a:rPr lang="en-US" dirty="0" err="1"/>
              <a:t>Respectarea</a:t>
            </a:r>
            <a:r>
              <a:rPr lang="en-US" dirty="0"/>
              <a:t> </a:t>
            </a:r>
            <a:r>
              <a:rPr lang="en-US" dirty="0" err="1"/>
              <a:t>formatului</a:t>
            </a:r>
            <a:r>
              <a:rPr lang="en-US" dirty="0"/>
              <a:t> general </a:t>
            </a:r>
            <a:r>
              <a:rPr lang="en-US" dirty="0" err="1"/>
              <a:t>şi</a:t>
            </a:r>
            <a:r>
              <a:rPr lang="en-US" dirty="0"/>
              <a:t> specific al </a:t>
            </a:r>
            <a:r>
              <a:rPr lang="en-US" dirty="0" err="1"/>
              <a:t>notiţelor</a:t>
            </a:r>
            <a:r>
              <a:rPr lang="en-US" dirty="0"/>
              <a:t>;</a:t>
            </a:r>
          </a:p>
          <a:p>
            <a:pPr lvl="0"/>
            <a:r>
              <a:rPr lang="en-US" dirty="0" err="1"/>
              <a:t>Organizarea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corelarea</a:t>
            </a:r>
            <a:r>
              <a:rPr lang="en-US" dirty="0"/>
              <a:t> </a:t>
            </a:r>
            <a:r>
              <a:rPr lang="en-US" dirty="0" err="1"/>
              <a:t>lucrărilor</a:t>
            </a:r>
            <a:r>
              <a:rPr lang="en-US" dirty="0"/>
              <a:t>;</a:t>
            </a:r>
          </a:p>
          <a:p>
            <a:pPr lvl="0"/>
            <a:r>
              <a:rPr lang="en-US" dirty="0" err="1"/>
              <a:t>Ilustrarea</a:t>
            </a:r>
            <a:r>
              <a:rPr lang="en-US" dirty="0"/>
              <a:t> </a:t>
            </a:r>
            <a:r>
              <a:rPr lang="en-US" dirty="0" err="1"/>
              <a:t>clară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concisă</a:t>
            </a:r>
            <a:r>
              <a:rPr lang="en-US" dirty="0"/>
              <a:t> a </a:t>
            </a:r>
            <a:r>
              <a:rPr lang="en-US" dirty="0" err="1"/>
              <a:t>conţinutului</a:t>
            </a:r>
            <a:r>
              <a:rPr lang="en-US" dirty="0"/>
              <a:t>;</a:t>
            </a:r>
          </a:p>
          <a:p>
            <a:r>
              <a:rPr lang="en-US" dirty="0" err="1"/>
              <a:t>Respectarea</a:t>
            </a:r>
            <a:r>
              <a:rPr lang="en-US" dirty="0"/>
              <a:t> </a:t>
            </a:r>
            <a:r>
              <a:rPr lang="en-US" dirty="0" err="1"/>
              <a:t>timpului</a:t>
            </a:r>
            <a:r>
              <a:rPr lang="en-US" dirty="0"/>
              <a:t> de </a:t>
            </a:r>
            <a:r>
              <a:rPr lang="en-US" dirty="0" err="1"/>
              <a:t>prezentare</a:t>
            </a:r>
            <a:r>
              <a:rPr lang="en-US" dirty="0"/>
              <a:t> a </a:t>
            </a:r>
            <a:r>
              <a:rPr lang="en-US" dirty="0" err="1"/>
              <a:t>produsului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73884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Organizator</a:t>
            </a:r>
            <a:r>
              <a:rPr lang="en-US" dirty="0"/>
              <a:t> </a:t>
            </a:r>
            <a:r>
              <a:rPr lang="en-US" dirty="0" err="1" smtClean="0"/>
              <a:t>gra</a:t>
            </a:r>
            <a:r>
              <a:rPr lang="ro-RO" dirty="0"/>
              <a:t>f</a:t>
            </a:r>
            <a:r>
              <a:rPr lang="en-US" dirty="0" err="1" smtClean="0"/>
              <a:t>ic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err="1"/>
              <a:t>Corectitudinea</a:t>
            </a:r>
            <a:r>
              <a:rPr lang="en-US" dirty="0"/>
              <a:t> </a:t>
            </a:r>
            <a:r>
              <a:rPr lang="en-US" dirty="0" err="1"/>
              <a:t>construirii</a:t>
            </a:r>
            <a:r>
              <a:rPr lang="en-US" dirty="0"/>
              <a:t> O.G;</a:t>
            </a:r>
          </a:p>
          <a:p>
            <a:pPr lvl="0"/>
            <a:r>
              <a:rPr lang="en-US" dirty="0" err="1"/>
              <a:t>Respectarea</a:t>
            </a:r>
            <a:r>
              <a:rPr lang="en-US" dirty="0"/>
              <a:t> </a:t>
            </a:r>
            <a:r>
              <a:rPr lang="en-US" dirty="0" err="1"/>
              <a:t>structurii</a:t>
            </a:r>
            <a:r>
              <a:rPr lang="en-US" dirty="0"/>
              <a:t> </a:t>
            </a:r>
            <a:r>
              <a:rPr lang="en-US" dirty="0" err="1"/>
              <a:t>unui</a:t>
            </a:r>
            <a:r>
              <a:rPr lang="en-US" dirty="0"/>
              <a:t> O.G;</a:t>
            </a:r>
          </a:p>
          <a:p>
            <a:pPr lvl="0"/>
            <a:r>
              <a:rPr lang="en-US" dirty="0" err="1"/>
              <a:t>Selectarea</a:t>
            </a:r>
            <a:r>
              <a:rPr lang="en-US" dirty="0"/>
              <a:t> </a:t>
            </a:r>
            <a:r>
              <a:rPr lang="en-US" dirty="0" err="1"/>
              <a:t>conţinutului</a:t>
            </a:r>
            <a:r>
              <a:rPr lang="en-US" dirty="0"/>
              <a:t> </a:t>
            </a:r>
            <a:r>
              <a:rPr lang="en-US" dirty="0" err="1"/>
              <a:t>tematic</a:t>
            </a:r>
            <a:r>
              <a:rPr lang="en-US" dirty="0"/>
              <a:t> </a:t>
            </a:r>
            <a:r>
              <a:rPr lang="ro-RO" dirty="0"/>
              <a:t>clar şi concis;</a:t>
            </a:r>
            <a:endParaRPr lang="en-US" dirty="0"/>
          </a:p>
          <a:p>
            <a:pPr lvl="0"/>
            <a:r>
              <a:rPr lang="en-US" dirty="0" err="1"/>
              <a:t>Ierarhizarea</a:t>
            </a:r>
            <a:r>
              <a:rPr lang="en-US" dirty="0"/>
              <a:t> </a:t>
            </a:r>
            <a:r>
              <a:rPr lang="en-US" dirty="0" err="1"/>
              <a:t>elementelor</a:t>
            </a:r>
            <a:r>
              <a:rPr lang="en-US" dirty="0"/>
              <a:t> de </a:t>
            </a:r>
            <a:r>
              <a:rPr lang="en-US" dirty="0" err="1"/>
              <a:t>bază</a:t>
            </a:r>
            <a:r>
              <a:rPr lang="en-US" dirty="0"/>
              <a:t> a </a:t>
            </a:r>
            <a:r>
              <a:rPr lang="en-US" dirty="0" err="1"/>
              <a:t>conţinutului</a:t>
            </a:r>
            <a:r>
              <a:rPr lang="en-US" dirty="0"/>
              <a:t>;</a:t>
            </a:r>
          </a:p>
          <a:p>
            <a:pPr lvl="0"/>
            <a:r>
              <a:rPr lang="en-US" dirty="0" err="1"/>
              <a:t>Raportarea</a:t>
            </a:r>
            <a:r>
              <a:rPr lang="en-US" dirty="0"/>
              <a:t> O.G </a:t>
            </a:r>
            <a:r>
              <a:rPr lang="en-US" dirty="0" err="1"/>
              <a:t>adecvat</a:t>
            </a:r>
            <a:r>
              <a:rPr lang="en-US" dirty="0"/>
              <a:t> </a:t>
            </a:r>
            <a:r>
              <a:rPr lang="en-US" dirty="0" err="1"/>
              <a:t>scopului</a:t>
            </a:r>
            <a:r>
              <a:rPr lang="en-US" dirty="0"/>
              <a:t> </a:t>
            </a:r>
            <a:r>
              <a:rPr lang="en-US" dirty="0" err="1"/>
              <a:t>urmărit</a:t>
            </a:r>
            <a:r>
              <a:rPr lang="en-US" dirty="0"/>
              <a:t>;</a:t>
            </a:r>
          </a:p>
          <a:p>
            <a:pPr lvl="0"/>
            <a:r>
              <a:rPr lang="en-US" dirty="0" err="1"/>
              <a:t>Prezenţa</a:t>
            </a:r>
            <a:r>
              <a:rPr lang="en-US" dirty="0"/>
              <a:t> </a:t>
            </a:r>
            <a:r>
              <a:rPr lang="en-US" dirty="0" err="1"/>
              <a:t>deducţiei</a:t>
            </a:r>
            <a:r>
              <a:rPr lang="en-US" dirty="0"/>
              <a:t> </a:t>
            </a:r>
            <a:r>
              <a:rPr lang="en-US" dirty="0" err="1"/>
              <a:t>analizei</a:t>
            </a:r>
            <a:r>
              <a:rPr lang="en-US" dirty="0"/>
              <a:t>, </a:t>
            </a:r>
            <a:r>
              <a:rPr lang="en-US" dirty="0" err="1"/>
              <a:t>comparării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concluziilor</a:t>
            </a:r>
            <a:r>
              <a:rPr lang="en-US" dirty="0"/>
              <a:t> </a:t>
            </a:r>
            <a:r>
              <a:rPr lang="en-US" dirty="0" err="1"/>
              <a:t>proprii</a:t>
            </a:r>
            <a:r>
              <a:rPr lang="en-US" dirty="0"/>
              <a:t>;</a:t>
            </a:r>
          </a:p>
          <a:p>
            <a:pPr lvl="0"/>
            <a:r>
              <a:rPr lang="en-US" dirty="0" err="1"/>
              <a:t>Utilizarea</a:t>
            </a:r>
            <a:r>
              <a:rPr lang="en-US" dirty="0"/>
              <a:t> </a:t>
            </a:r>
            <a:r>
              <a:rPr lang="en-US" dirty="0" err="1"/>
              <a:t>figurilor</a:t>
            </a:r>
            <a:r>
              <a:rPr lang="en-US" dirty="0"/>
              <a:t>, </a:t>
            </a:r>
            <a:r>
              <a:rPr lang="en-US" dirty="0" err="1"/>
              <a:t>culorilor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construirea</a:t>
            </a:r>
            <a:r>
              <a:rPr lang="en-US" dirty="0"/>
              <a:t> </a:t>
            </a:r>
            <a:r>
              <a:rPr lang="en-US" dirty="0" err="1"/>
              <a:t>reprezentativă</a:t>
            </a:r>
            <a:r>
              <a:rPr lang="en-US" dirty="0"/>
              <a:t> a </a:t>
            </a:r>
            <a:r>
              <a:rPr lang="en-US" dirty="0" err="1"/>
              <a:t>conţinutului</a:t>
            </a:r>
            <a:r>
              <a:rPr lang="en-US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0579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204</Words>
  <Application>Microsoft Office PowerPoint</Application>
  <PresentationFormat>Экран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SARCINI INDIVIDUALE</vt:lpstr>
      <vt:lpstr>Prezentare de carte </vt:lpstr>
      <vt:lpstr>Sistemul de luare a notiţelor Cornell</vt:lpstr>
      <vt:lpstr>Organizator grafic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SARCINI INDIVIDUALE</dc:title>
  <dc:creator>cgcrpm</dc:creator>
  <cp:lastModifiedBy>cgcrpm</cp:lastModifiedBy>
  <cp:revision>2</cp:revision>
  <dcterms:created xsi:type="dcterms:W3CDTF">2022-09-23T11:18:06Z</dcterms:created>
  <dcterms:modified xsi:type="dcterms:W3CDTF">2022-09-23T11:29:33Z</dcterms:modified>
</cp:coreProperties>
</file>