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9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1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1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1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2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6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B6584-96EA-42B6-9789-41DF0E5131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191BE-F74A-4D08-9F97-03166089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50506"/>
            <a:ext cx="7176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MD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СТАНОВЛЕНИЕ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ПСИХОЛОГИИ ТРУДА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Что такое &quot;Глубокая трансформация&quot;? | tigran-k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1412612"/>
            <a:ext cx="8876458" cy="47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1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461" y="279547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Профессиональная деятельность уже не могла рассматриваться узко — как исключительно производственная активность. Жизнь потребовала пересмотра многих устоявшихся парадигм социальных наук, образования, управления, подготовки персонала, карьеры людей. Воплощением нового подхода к деятельному субъекту труда являются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акмеология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психология профессионализма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другие, еще формирующиеся научные дисциплины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Скачать прикольные и красивые картинки: Прикол про работу и опыт на  fun.tochk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57" y="1380931"/>
            <a:ext cx="4904271" cy="44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9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453" y="416586"/>
            <a:ext cx="11489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развитием производства и общества изменяются и представления предпринимателей и ученых о человеке-деятеле в трудовых процессах, в частности, и социальном управлении активностью человека в целом. Социальные стереотипы менеджмента, характерные для разных стадий развития общества, одним из первых выделил Д. Мак-Грегор (теории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«К») и позже — У.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Оучи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(теория 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»). </a:t>
            </a:r>
            <a:endParaRPr lang="en-US" sz="2400" dirty="0"/>
          </a:p>
        </p:txBody>
      </p:sp>
      <p:pic>
        <p:nvPicPr>
          <p:cNvPr id="7170" name="Picture 2" descr="Скачать прикольные и красивые картинки: Прикольные картинки про работу на  fun.tochk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41" y="2728133"/>
            <a:ext cx="6746097" cy="39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5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232" y="649596"/>
            <a:ext cx="112433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становлении кадрового менеджмента Дж.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Ньюман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Б.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Мейсон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выделяют три исторические модели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Менеджер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персоналу как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попечитель своих работников,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заботящийся о гигиене труда и психологическом климате в коллективе, имеющий подготовку в области промышленной социологии и психологии. Эту модель определяла доктрина человеческих отношений.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Менеджер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персоналу как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спеииалист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трудовым договорам (контрактами),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осуществляющий административный контроль за соблюдением работниками условий договора, регулирующий трудовые отношения в переговорах с профсоюзом, учитывающий служебные перемещения и т. п.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Менеджер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архитектор кадрового потенциала организации,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играющий ведущую роль в разработке и реализации долговременной стратегии корпорации, входящий в состав высшего руководства и обеспечивающий адекватную организационную и профессиональную структуру кадрового потенциала.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0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35" y="454540"/>
            <a:ext cx="1169125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Принципиальные отличия управления человеческими ресурсами от моделей управления персоналом заключаются в следующем:</a:t>
            </a:r>
            <a:endParaRPr lang="en-US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 управление персоналом ориентировано на нужды персонала и существующий кадровый корпус организации; управление человеческими ресурсами, — на потребности самой организации, на анализ имеющихся и проектируемых рабочих мест;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 стратегическое измерение управления ресурсами делает кадровую политику более активной;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 все звенья работы с персоналом (в том числе руководители структурных подразделений) интегрируются в систему кадрового менеджмента;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 происходит большая ориентация на индивидуальную работу с персоналом, с доминирующих коллективных ценностей на индивидуальные;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 традиционная политика экономии на издержках, связанных с воспроизводством рабочей силы, заменяется политикой долговременных инвестиций в человеческий капитал, в обеспечение их инвестиций, в профессиональный рост работников организации и улучшение условий труда;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 управление персоналом сосредоточено на рядовых работниках, управление человеческими ресурсами более ориентировано на управленческий штат (компетентность менеджеров — ключевой компонент кадрового потенциала организации);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  управление человеческими ресурсами предполагает сильную и адаптивную корпоративную культуру, стимулирующую атмосферу взаимной ответственности работника и работодателя, исполнителя и руководителя, поддержке инициативы на всех уровнях организации, открытого обсуждения ее проблем.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4795" y="286529"/>
            <a:ext cx="6214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разделы психологии труда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454" y="1765460"/>
            <a:ext cx="37913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Учитывая историю и традиции классификации, выделим шесть основных «компонентов», шесть «составляющих» психологии труда в ее широком смысле.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  Психология труда (в узком смысле).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  Инженерная психология.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  Эргономика.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  Организационная психология.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  Профессиональная ориентация.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  Профессиональное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48" y="877449"/>
            <a:ext cx="7595118" cy="5654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71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131" y="318901"/>
            <a:ext cx="11330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 труда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 узком значении этого слова) изучает прежде всего закономерности деятельности человека как субъекта, как индивида; закономерности развития и формирования человека как субъекта-труда.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91" y="196692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инженерной психологией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понимают «научную дисциплину, изучающую объективные закономерности процессов информационного взаимодействия человека и техники с целью использования их в практике проектирования, создания и эксплуатации систем "человек-машина". Субъект труда — "оператор" — человек, взаимодействующий со сложной техникой через информационные процессы».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Картинки про работу прикольные с надпися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27" y="1674067"/>
            <a:ext cx="4077478" cy="50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86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808" y="318901"/>
            <a:ext cx="11479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эргономикой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понимается область знания, комплексно изучающая трудовую деятельность человека в системе «человек - техника - среда» (СЧТС) с целью обеспечения ее эффективности, безопасности и комфорта.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0571" y="1671267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Организационная психология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прикладной отраслью психологии, изучающей основные аспекты деятельности и поведения людей в организациях с целью повышения организационной эффективности и создания благоприятных условий для труда, индивидуального развития и психического здоровья членов организации. Предметом исследования организационной психологии являются разнообразные психические феномены и поведение людей в организациях, а также факторы, их детерминирующие. </a:t>
            </a:r>
            <a:endParaRPr lang="en-US" sz="2400" dirty="0"/>
          </a:p>
        </p:txBody>
      </p:sp>
      <p:pic>
        <p:nvPicPr>
          <p:cNvPr id="9218" name="Picture 2" descr="Смешные картинки про работу (69 картинок и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8" y="2073196"/>
            <a:ext cx="5163587" cy="38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3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478" y="150378"/>
            <a:ext cx="6096000" cy="6924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Формально сущность профориентации как раздела науки можно обозначить как дополнение исходной формулы психологии труда как системы «субъект-объект» в более развернутую форму: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субъект - субъект - социальная среда - объект.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понимают «широкий,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выходящий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рамки педагогики и психологии комплекс мер по оказанию помощи в выборе профессии»; под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профконсультацией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«индивидуально ориентированную помощь в профессиональном самоопределении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Ключевой момент профессионального обучения —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посредничество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опытного профессионала в овладении субъектом определенной профессией.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4" descr="Про выбор профессии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20" y="1707502"/>
            <a:ext cx="5318508" cy="39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6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27" y="364981"/>
            <a:ext cx="116259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...Существует много психологии, но не существует единой психологии.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Л. С. Выготский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...Изучая историю, можно сделать только один вывод — тот, что люди, изучая историю, не делают никаких выводов.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Бернард Шоу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психологии труда датируется 1879 г., когда созданная Вильгельмом Вундтом (1832-1920) первая в мире психологическая лаборатория стала Международным центром экспериментальной психологии.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Вильгельм Вундт | PSY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53" y="3505815"/>
            <a:ext cx="2857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1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081" y="476949"/>
            <a:ext cx="111998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Становление психологии труда как самостоятельной научной и прикладной дисциплины во многом было подготовлено рядом законоположений о труде, его безопасности и гигиене, о защите труда детей, о защите трудящихся в случаях увечья, принятых в промышленно развитых странах Европы в конце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XIX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в.: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Швейцарии — в 1877 г., в Англии — в 1878 г., в Австрии — в 1883-1885 гг., в Швеции — в 1885 г., в Италии — в 1888 г., в Бельгии — в 1889 г., в Германии — в 1891 г., в Норвегии — в 1892 г., во Франции — в 1892 г., в России — в 1903 г.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Понятие охрана труда. Охрана труда - это определение должен знать каждый  специалис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20" y="3284084"/>
            <a:ext cx="59150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2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83" y="848142"/>
            <a:ext cx="86308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Классиком научного управления стал американский инженер Фредерик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Уинслоу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Тейлор.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*Тейлор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Фредерик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Уинслоу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(1856-1915) — американский инженер, основоположник «классической школы» управления (научной организации труда) — системы организации труда, основанной на специализации и рационализации трудовых операций, профессиональном отборе, оплате 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результатам, способствующей интенсификации труда, росте эффективности производства, более высоких заработках всех категорий работников.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Фредерик Уинслоу Тейлор – Гуманитарны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03" y="1029998"/>
            <a:ext cx="3050397" cy="463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1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266" y="695932"/>
            <a:ext cx="118405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научного управления по Ф. У. Тейлору таковы: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  Изучение и научно обоснованное нормирование труда должны заменить эмпирическую практику установления норм выработки, опираясь на опыт рабочих.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  Необходим отбор «первоклассных работников» (наиболее подходящих по физическим и личностным данным к требованиям профессии), их инструктаж и подготовка.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 startAt="3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 четкое и ответственное распределение обязанностей между администрацией и рабочими, контроль показателей труда в целях получения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запланированной продукции.</a:t>
            </a:r>
          </a:p>
          <a:p>
            <a:pPr marL="342900" indent="-342900" algn="just">
              <a:spcAft>
                <a:spcPts val="0"/>
              </a:spcAft>
              <a:buAutoNum type="arabicPeriod" startAt="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тесное сотрудничество между администрацией и рабочими. Противостояние и забастовки только ухудшают финансовое положение предприятия и рабочих.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  <a:buAutoNum type="arabicPeriod" startAt="3"/>
            </a:pP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4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33" y="833543"/>
            <a:ext cx="43698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научного управления производством Ф. У. Тейлора послужили мощным импульсом к развитию наук о труде и человеке как субъекте труда: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индустриальной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(промышленной) психотехники, психологии труда, эргономики </a:t>
            </a:r>
            <a:endParaRPr lang="en-US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35" y="195944"/>
            <a:ext cx="7083937" cy="6561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61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11" y="657150"/>
            <a:ext cx="115233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Упрощенное понимание личности и мотивации человека к труду в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классической школе управления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приводит к становлению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школы человеческих отношений.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1927-1933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гг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«Эмпирическая школа».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Ее классики — П.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Дракер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Девис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Э. Дейл — предложили систематизировать опыт лучших управленцев, объединить лучшее из классической теории и «школы человеческих отношений» и на основе этой интеграции обучать менеджеров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1950-1960-е гг. под влиянием идей теории систем и методов структурно-функционального анализа формируется и другое направление —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школа социальных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1960-1970-е гг. оформляется преобладающий в настоящее время «ситуационный подход». Его лидеры —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Моккер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Дж.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Вудсворд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Ломбард и др. — развили идеи ситуационных, вероятностных факторов управления.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3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14" y="343401"/>
            <a:ext cx="11143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 труда — первоначально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индустриальная (промышленная, профессиональная) психология,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психотехника,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продолжает активно развиваться и в плане изучения деятельности непосредственных исполнителей — рабочих. Термин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психотехника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1900 г. предложил Вильям Штерн (1871-1938) для обозначения прикладной психологии,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«берущейся за решение задач общественной жизни, обращенных в будущее». 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4088" y="2987627"/>
            <a:ext cx="113211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1908 г. в Бостоне Ф.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Парсон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открывает первое бюро консультации молодежи по выбору профессии. В 1923 г. в США оформляется Национальная ассоциация профессионального консультирования. Это движение развивается и в других странах. Например, в Германии в начале 1920-х гг. функционировали более 500 бюро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профконсультирования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населения. В начале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XX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 в США и в европейских странах появляются институты индустриальной психологии, научные ассоциации, налаживается выпуск научных журналов, в университетах появляются кафедры психологии и присуждаются звания в области психологии.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4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11" y="497071"/>
            <a:ext cx="117192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начале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XX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 Ф. Тейлор, Г.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Мюнстерберг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Ф.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Парсонс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В. Штерн и другие заложили основы широкого применения экспериментальных методов оценки профессионально важных качеств рабочих —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гестологии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Эти идеи распространились и на начальную школу как первую ступень подготовки кадров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(педология). </a:t>
            </a: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Научное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проблемы устойчивых качеств человека стимулировало развитие таких дисциплин, как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психометрика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психодиагностика, дифференциальная психология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 в дальнейшем —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дифференциальная психофизиология, </a:t>
            </a:r>
            <a:r>
              <a:rPr lang="ru-RU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психогенетика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Психология труда, инженерная психология и эргономика - Пройти онлайн тест |  Online Test 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6" y="3314116"/>
            <a:ext cx="6861499" cy="34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27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1477</Words>
  <Application>Microsoft Office PowerPoint</Application>
  <PresentationFormat>Широкоэкранный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10</cp:revision>
  <dcterms:created xsi:type="dcterms:W3CDTF">2022-09-11T15:31:37Z</dcterms:created>
  <dcterms:modified xsi:type="dcterms:W3CDTF">2022-09-12T19:34:00Z</dcterms:modified>
</cp:coreProperties>
</file>