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1057" r:id="rId5"/>
    <p:sldId id="1050" r:id="rId6"/>
    <p:sldId id="1051" r:id="rId7"/>
    <p:sldId id="265" r:id="rId8"/>
    <p:sldId id="1052" r:id="rId9"/>
    <p:sldId id="260" r:id="rId10"/>
    <p:sldId id="264" r:id="rId11"/>
    <p:sldId id="266" r:id="rId12"/>
    <p:sldId id="262" r:id="rId13"/>
    <p:sldId id="261" r:id="rId14"/>
    <p:sldId id="1054" r:id="rId15"/>
    <p:sldId id="1055" r:id="rId16"/>
    <p:sldId id="1056" r:id="rId17"/>
    <p:sldId id="278" r:id="rId18"/>
    <p:sldId id="1058" r:id="rId19"/>
    <p:sldId id="1059" r:id="rId20"/>
    <p:sldId id="1060" r:id="rId21"/>
    <p:sldId id="1061" r:id="rId22"/>
    <p:sldId id="1062" r:id="rId23"/>
    <p:sldId id="1063" r:id="rId24"/>
    <p:sldId id="1064" r:id="rId25"/>
    <p:sldId id="1065" r:id="rId26"/>
    <p:sldId id="271" r:id="rId27"/>
    <p:sldId id="27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 plesca" userId="d0c94a1902b9a90f" providerId="LiveId" clId="{34EF6EC4-FA00-40C5-AFEE-B47C64A0D5BA}"/>
    <pc:docChg chg="undo custSel addSld delSld modSld sldOrd">
      <pc:chgData name="vlad plesca" userId="d0c94a1902b9a90f" providerId="LiveId" clId="{34EF6EC4-FA00-40C5-AFEE-B47C64A0D5BA}" dt="2024-10-31T02:00:08.283" v="3167" actId="20577"/>
      <pc:docMkLst>
        <pc:docMk/>
      </pc:docMkLst>
      <pc:sldChg chg="del">
        <pc:chgData name="vlad plesca" userId="d0c94a1902b9a90f" providerId="LiveId" clId="{34EF6EC4-FA00-40C5-AFEE-B47C64A0D5BA}" dt="2024-10-23T23:21:41.420" v="1081" actId="2696"/>
        <pc:sldMkLst>
          <pc:docMk/>
          <pc:sldMk cId="664985544" sldId="256"/>
        </pc:sldMkLst>
      </pc:sldChg>
      <pc:sldChg chg="addSp delSp modSp mod">
        <pc:chgData name="vlad plesca" userId="d0c94a1902b9a90f" providerId="LiveId" clId="{34EF6EC4-FA00-40C5-AFEE-B47C64A0D5BA}" dt="2024-10-30T23:31:28.434" v="2097" actId="1076"/>
        <pc:sldMkLst>
          <pc:docMk/>
          <pc:sldMk cId="3728792001" sldId="257"/>
        </pc:sldMkLst>
        <pc:spChg chg="mod">
          <ac:chgData name="vlad plesca" userId="d0c94a1902b9a90f" providerId="LiveId" clId="{34EF6EC4-FA00-40C5-AFEE-B47C64A0D5BA}" dt="2024-10-23T21:30:03.215" v="256" actId="14100"/>
          <ac:spMkLst>
            <pc:docMk/>
            <pc:sldMk cId="3728792001" sldId="257"/>
            <ac:spMk id="4" creationId="{5DA141CF-E670-C74C-3C6E-CA743860C924}"/>
          </ac:spMkLst>
        </pc:spChg>
        <pc:spChg chg="mod">
          <ac:chgData name="vlad plesca" userId="d0c94a1902b9a90f" providerId="LiveId" clId="{34EF6EC4-FA00-40C5-AFEE-B47C64A0D5BA}" dt="2024-10-23T21:24:00.134" v="183" actId="20577"/>
          <ac:spMkLst>
            <pc:docMk/>
            <pc:sldMk cId="3728792001" sldId="257"/>
            <ac:spMk id="5" creationId="{47682B40-28AF-F9FF-0338-581F56B97E69}"/>
          </ac:spMkLst>
        </pc:spChg>
        <pc:spChg chg="mod">
          <ac:chgData name="vlad plesca" userId="d0c94a1902b9a90f" providerId="LiveId" clId="{34EF6EC4-FA00-40C5-AFEE-B47C64A0D5BA}" dt="2024-10-30T23:31:28.434" v="2097" actId="1076"/>
          <ac:spMkLst>
            <pc:docMk/>
            <pc:sldMk cId="3728792001" sldId="257"/>
            <ac:spMk id="7" creationId="{03A8C607-9801-3184-5711-4342AEE20C76}"/>
          </ac:spMkLst>
        </pc:spChg>
        <pc:spChg chg="add del mod">
          <ac:chgData name="vlad plesca" userId="d0c94a1902b9a90f" providerId="LiveId" clId="{34EF6EC4-FA00-40C5-AFEE-B47C64A0D5BA}" dt="2024-10-30T23:31:17.264" v="2095" actId="21"/>
          <ac:spMkLst>
            <pc:docMk/>
            <pc:sldMk cId="3728792001" sldId="257"/>
            <ac:spMk id="9" creationId="{D470F6F8-3F06-4C84-B098-2175A0C1163E}"/>
          </ac:spMkLst>
        </pc:spChg>
        <pc:spChg chg="add mod">
          <ac:chgData name="vlad plesca" userId="d0c94a1902b9a90f" providerId="LiveId" clId="{34EF6EC4-FA00-40C5-AFEE-B47C64A0D5BA}" dt="2024-10-23T22:22:45.630" v="690" actId="20577"/>
          <ac:spMkLst>
            <pc:docMk/>
            <pc:sldMk cId="3728792001" sldId="257"/>
            <ac:spMk id="10" creationId="{58FF0579-9C21-453D-9037-373B92BA40BB}"/>
          </ac:spMkLst>
        </pc:spChg>
        <pc:grpChg chg="mod">
          <ac:chgData name="vlad plesca" userId="d0c94a1902b9a90f" providerId="LiveId" clId="{34EF6EC4-FA00-40C5-AFEE-B47C64A0D5BA}" dt="2024-10-23T21:13:24.889" v="116" actId="14100"/>
          <ac:grpSpMkLst>
            <pc:docMk/>
            <pc:sldMk cId="3728792001" sldId="257"/>
            <ac:grpSpMk id="8" creationId="{AD9AEC4E-2E84-E49C-5F60-0ABEF92CEECB}"/>
          </ac:grpSpMkLst>
        </pc:grpChg>
      </pc:sldChg>
      <pc:sldChg chg="addSp delSp modSp mod">
        <pc:chgData name="vlad plesca" userId="d0c94a1902b9a90f" providerId="LiveId" clId="{34EF6EC4-FA00-40C5-AFEE-B47C64A0D5BA}" dt="2024-10-31T00:57:38.850" v="2673" actId="20577"/>
        <pc:sldMkLst>
          <pc:docMk/>
          <pc:sldMk cId="2511762313" sldId="258"/>
        </pc:sldMkLst>
        <pc:spChg chg="mod topLvl">
          <ac:chgData name="vlad plesca" userId="d0c94a1902b9a90f" providerId="LiveId" clId="{34EF6EC4-FA00-40C5-AFEE-B47C64A0D5BA}" dt="2024-10-31T00:57:38.850" v="2673" actId="20577"/>
          <ac:spMkLst>
            <pc:docMk/>
            <pc:sldMk cId="2511762313" sldId="258"/>
            <ac:spMk id="5" creationId="{33719817-57FC-4EAB-31EA-B6B6F70B08E3}"/>
          </ac:spMkLst>
        </pc:spChg>
        <pc:spChg chg="del mod">
          <ac:chgData name="vlad plesca" userId="d0c94a1902b9a90f" providerId="LiveId" clId="{34EF6EC4-FA00-40C5-AFEE-B47C64A0D5BA}" dt="2024-10-30T23:29:49.548" v="2080" actId="21"/>
          <ac:spMkLst>
            <pc:docMk/>
            <pc:sldMk cId="2511762313" sldId="258"/>
            <ac:spMk id="7" creationId="{121779B4-4A51-8ED2-F523-368D9E831E74}"/>
          </ac:spMkLst>
        </pc:spChg>
        <pc:spChg chg="del mod">
          <ac:chgData name="vlad plesca" userId="d0c94a1902b9a90f" providerId="LiveId" clId="{34EF6EC4-FA00-40C5-AFEE-B47C64A0D5BA}" dt="2024-10-30T23:29:34.230" v="2074" actId="21"/>
          <ac:spMkLst>
            <pc:docMk/>
            <pc:sldMk cId="2511762313" sldId="258"/>
            <ac:spMk id="8" creationId="{EC150058-D2A7-ECE3-2C52-CB352B5461A9}"/>
          </ac:spMkLst>
        </pc:spChg>
        <pc:spChg chg="del mod topLvl">
          <ac:chgData name="vlad plesca" userId="d0c94a1902b9a90f" providerId="LiveId" clId="{34EF6EC4-FA00-40C5-AFEE-B47C64A0D5BA}" dt="2024-10-30T23:29:53.021" v="2081" actId="21"/>
          <ac:spMkLst>
            <pc:docMk/>
            <pc:sldMk cId="2511762313" sldId="258"/>
            <ac:spMk id="9" creationId="{CC66E888-23D0-5C37-ED8D-E7F46F7B723E}"/>
          </ac:spMkLst>
        </pc:spChg>
        <pc:spChg chg="del">
          <ac:chgData name="vlad plesca" userId="d0c94a1902b9a90f" providerId="LiveId" clId="{34EF6EC4-FA00-40C5-AFEE-B47C64A0D5BA}" dt="2024-10-23T21:32:06.595" v="267" actId="21"/>
          <ac:spMkLst>
            <pc:docMk/>
            <pc:sldMk cId="2511762313" sldId="258"/>
            <ac:spMk id="10" creationId="{2B249619-3016-AB9E-AEA6-01AD829E6F85}"/>
          </ac:spMkLst>
        </pc:spChg>
        <pc:spChg chg="add del mod">
          <ac:chgData name="vlad plesca" userId="d0c94a1902b9a90f" providerId="LiveId" clId="{34EF6EC4-FA00-40C5-AFEE-B47C64A0D5BA}" dt="2024-10-30T23:29:34.240" v="2076"/>
          <ac:spMkLst>
            <pc:docMk/>
            <pc:sldMk cId="2511762313" sldId="258"/>
            <ac:spMk id="16" creationId="{03C88D10-A39A-423B-9671-842A55A6536F}"/>
          </ac:spMkLst>
        </pc:spChg>
        <pc:grpChg chg="del mod">
          <ac:chgData name="vlad plesca" userId="d0c94a1902b9a90f" providerId="LiveId" clId="{34EF6EC4-FA00-40C5-AFEE-B47C64A0D5BA}" dt="2024-10-30T23:29:53.021" v="2081" actId="21"/>
          <ac:grpSpMkLst>
            <pc:docMk/>
            <pc:sldMk cId="2511762313" sldId="258"/>
            <ac:grpSpMk id="4" creationId="{6D8EACD8-A5EB-5D05-8B6D-7A658F0EC4BF}"/>
          </ac:grpSpMkLst>
        </pc:grpChg>
        <pc:grpChg chg="del">
          <ac:chgData name="vlad plesca" userId="d0c94a1902b9a90f" providerId="LiveId" clId="{34EF6EC4-FA00-40C5-AFEE-B47C64A0D5BA}" dt="2024-10-30T23:29:49.548" v="2080" actId="21"/>
          <ac:grpSpMkLst>
            <pc:docMk/>
            <pc:sldMk cId="2511762313" sldId="258"/>
            <ac:grpSpMk id="6" creationId="{EEB9870F-7374-7BEC-A72E-C0BAB512AF87}"/>
          </ac:grpSpMkLst>
        </pc:grpChg>
        <pc:picChg chg="mod">
          <ac:chgData name="vlad plesca" userId="d0c94a1902b9a90f" providerId="LiveId" clId="{34EF6EC4-FA00-40C5-AFEE-B47C64A0D5BA}" dt="2024-10-30T23:30:36.652" v="2088" actId="14100"/>
          <ac:picMkLst>
            <pc:docMk/>
            <pc:sldMk cId="2511762313" sldId="258"/>
            <ac:picMk id="2050" creationId="{FD26507E-5620-AF0B-9654-3D4687744C69}"/>
          </ac:picMkLst>
        </pc:picChg>
      </pc:sldChg>
      <pc:sldChg chg="addSp modSp mod">
        <pc:chgData name="vlad plesca" userId="d0c94a1902b9a90f" providerId="LiveId" clId="{34EF6EC4-FA00-40C5-AFEE-B47C64A0D5BA}" dt="2024-10-30T23:31:55.362" v="2102" actId="20577"/>
        <pc:sldMkLst>
          <pc:docMk/>
          <pc:sldMk cId="885572147" sldId="259"/>
        </pc:sldMkLst>
        <pc:spChg chg="mod">
          <ac:chgData name="vlad plesca" userId="d0c94a1902b9a90f" providerId="LiveId" clId="{34EF6EC4-FA00-40C5-AFEE-B47C64A0D5BA}" dt="2024-10-24T13:52:35.615" v="1205" actId="1076"/>
          <ac:spMkLst>
            <pc:docMk/>
            <pc:sldMk cId="885572147" sldId="259"/>
            <ac:spMk id="4" creationId="{0CD3C7AE-7418-966A-B2FE-AA32EFFE3457}"/>
          </ac:spMkLst>
        </pc:spChg>
        <pc:spChg chg="mod">
          <ac:chgData name="vlad plesca" userId="d0c94a1902b9a90f" providerId="LiveId" clId="{34EF6EC4-FA00-40C5-AFEE-B47C64A0D5BA}" dt="2024-10-24T13:52:35.615" v="1205" actId="1076"/>
          <ac:spMkLst>
            <pc:docMk/>
            <pc:sldMk cId="885572147" sldId="259"/>
            <ac:spMk id="5" creationId="{7E82E5E7-B448-4CA8-01CB-273053893F84}"/>
          </ac:spMkLst>
        </pc:spChg>
        <pc:spChg chg="add mod">
          <ac:chgData name="vlad plesca" userId="d0c94a1902b9a90f" providerId="LiveId" clId="{34EF6EC4-FA00-40C5-AFEE-B47C64A0D5BA}" dt="2024-10-30T23:31:55.362" v="2102" actId="20577"/>
          <ac:spMkLst>
            <pc:docMk/>
            <pc:sldMk cId="885572147" sldId="259"/>
            <ac:spMk id="12" creationId="{91F12ADE-BC76-4030-A3A6-501305E2B557}"/>
          </ac:spMkLst>
        </pc:spChg>
        <pc:grpChg chg="mod">
          <ac:chgData name="vlad plesca" userId="d0c94a1902b9a90f" providerId="LiveId" clId="{34EF6EC4-FA00-40C5-AFEE-B47C64A0D5BA}" dt="2024-10-24T13:52:35.615" v="1205" actId="1076"/>
          <ac:grpSpMkLst>
            <pc:docMk/>
            <pc:sldMk cId="885572147" sldId="259"/>
            <ac:grpSpMk id="6" creationId="{4F6D81C0-C6A3-A900-2F0F-E81672979401}"/>
          </ac:grpSpMkLst>
        </pc:grpChg>
        <pc:grpChg chg="mod">
          <ac:chgData name="vlad plesca" userId="d0c94a1902b9a90f" providerId="LiveId" clId="{34EF6EC4-FA00-40C5-AFEE-B47C64A0D5BA}" dt="2024-10-24T13:52:35.615" v="1205" actId="1076"/>
          <ac:grpSpMkLst>
            <pc:docMk/>
            <pc:sldMk cId="885572147" sldId="259"/>
            <ac:grpSpMk id="7" creationId="{B88CAA40-E9DC-2190-8F41-25C2DF223D29}"/>
          </ac:grpSpMkLst>
        </pc:grpChg>
        <pc:picChg chg="mod">
          <ac:chgData name="vlad plesca" userId="d0c94a1902b9a90f" providerId="LiveId" clId="{34EF6EC4-FA00-40C5-AFEE-B47C64A0D5BA}" dt="2024-10-24T13:52:35.615" v="1205" actId="1076"/>
          <ac:picMkLst>
            <pc:docMk/>
            <pc:sldMk cId="885572147" sldId="259"/>
            <ac:picMk id="3076" creationId="{164F6AF3-4BD1-DC85-DFE3-08A720ED5F45}"/>
          </ac:picMkLst>
        </pc:picChg>
      </pc:sldChg>
      <pc:sldChg chg="addSp modSp mod">
        <pc:chgData name="vlad plesca" userId="d0c94a1902b9a90f" providerId="LiveId" clId="{34EF6EC4-FA00-40C5-AFEE-B47C64A0D5BA}" dt="2024-10-23T23:07:20.429" v="932" actId="20577"/>
        <pc:sldMkLst>
          <pc:docMk/>
          <pc:sldMk cId="13834408" sldId="260"/>
        </pc:sldMkLst>
        <pc:spChg chg="mod">
          <ac:chgData name="vlad plesca" userId="d0c94a1902b9a90f" providerId="LiveId" clId="{34EF6EC4-FA00-40C5-AFEE-B47C64A0D5BA}" dt="2024-10-23T21:53:39.691" v="484" actId="20577"/>
          <ac:spMkLst>
            <pc:docMk/>
            <pc:sldMk cId="13834408" sldId="260"/>
            <ac:spMk id="3" creationId="{B7DB1852-2111-B233-E34A-C61CE3F34284}"/>
          </ac:spMkLst>
        </pc:spChg>
        <pc:spChg chg="mod">
          <ac:chgData name="vlad plesca" userId="d0c94a1902b9a90f" providerId="LiveId" clId="{34EF6EC4-FA00-40C5-AFEE-B47C64A0D5BA}" dt="2024-10-23T21:56:37.265" v="494" actId="20577"/>
          <ac:spMkLst>
            <pc:docMk/>
            <pc:sldMk cId="13834408" sldId="260"/>
            <ac:spMk id="4" creationId="{4AB35611-2284-A102-2050-906F1FA86278}"/>
          </ac:spMkLst>
        </pc:spChg>
        <pc:spChg chg="add mod">
          <ac:chgData name="vlad plesca" userId="d0c94a1902b9a90f" providerId="LiveId" clId="{34EF6EC4-FA00-40C5-AFEE-B47C64A0D5BA}" dt="2024-10-23T23:07:20.429" v="932" actId="20577"/>
          <ac:spMkLst>
            <pc:docMk/>
            <pc:sldMk cId="13834408" sldId="260"/>
            <ac:spMk id="10" creationId="{ED78966D-BD13-402B-AFF8-1E58E3B45D29}"/>
          </ac:spMkLst>
        </pc:spChg>
        <pc:spChg chg="add mod">
          <ac:chgData name="vlad plesca" userId="d0c94a1902b9a90f" providerId="LiveId" clId="{34EF6EC4-FA00-40C5-AFEE-B47C64A0D5BA}" dt="2024-10-23T21:59:07.715" v="523" actId="255"/>
          <ac:spMkLst>
            <pc:docMk/>
            <pc:sldMk cId="13834408" sldId="260"/>
            <ac:spMk id="13" creationId="{B64C6B11-6C38-46A1-AB5D-EB237DD91119}"/>
          </ac:spMkLst>
        </pc:spChg>
        <pc:grpChg chg="mod">
          <ac:chgData name="vlad plesca" userId="d0c94a1902b9a90f" providerId="LiveId" clId="{34EF6EC4-FA00-40C5-AFEE-B47C64A0D5BA}" dt="2024-10-23T21:54:48.356" v="493" actId="1076"/>
          <ac:grpSpMkLst>
            <pc:docMk/>
            <pc:sldMk cId="13834408" sldId="260"/>
            <ac:grpSpMk id="5" creationId="{3F01B2F7-D9B5-5692-BFB8-777256B3B1DB}"/>
          </ac:grpSpMkLst>
        </pc:grpChg>
      </pc:sldChg>
      <pc:sldChg chg="addSp delSp modSp mod">
        <pc:chgData name="vlad plesca" userId="d0c94a1902b9a90f" providerId="LiveId" clId="{34EF6EC4-FA00-40C5-AFEE-B47C64A0D5BA}" dt="2024-10-24T14:48:56.975" v="1763" actId="20577"/>
        <pc:sldMkLst>
          <pc:docMk/>
          <pc:sldMk cId="3461392001" sldId="261"/>
        </pc:sldMkLst>
        <pc:spChg chg="add mod">
          <ac:chgData name="vlad plesca" userId="d0c94a1902b9a90f" providerId="LiveId" clId="{34EF6EC4-FA00-40C5-AFEE-B47C64A0D5BA}" dt="2024-10-24T14:48:56.975" v="1763" actId="20577"/>
          <ac:spMkLst>
            <pc:docMk/>
            <pc:sldMk cId="3461392001" sldId="261"/>
            <ac:spMk id="43" creationId="{5F48F298-D68B-49FC-929F-CBE17C56B916}"/>
          </ac:spMkLst>
        </pc:spChg>
        <pc:spChg chg="add mod">
          <ac:chgData name="vlad plesca" userId="d0c94a1902b9a90f" providerId="LiveId" clId="{34EF6EC4-FA00-40C5-AFEE-B47C64A0D5BA}" dt="2024-10-23T22:20:53.334" v="656" actId="1076"/>
          <ac:spMkLst>
            <pc:docMk/>
            <pc:sldMk cId="3461392001" sldId="261"/>
            <ac:spMk id="45" creationId="{4EB5B22A-8524-43F5-8A4C-83023F25CD38}"/>
          </ac:spMkLst>
        </pc:spChg>
        <pc:grpChg chg="del">
          <ac:chgData name="vlad plesca" userId="d0c94a1902b9a90f" providerId="LiveId" clId="{34EF6EC4-FA00-40C5-AFEE-B47C64A0D5BA}" dt="2024-10-23T22:14:30.308" v="625" actId="21"/>
          <ac:grpSpMkLst>
            <pc:docMk/>
            <pc:sldMk cId="3461392001" sldId="261"/>
            <ac:grpSpMk id="42" creationId="{33D8CD2E-84B8-29CA-C003-D249C694ECEF}"/>
          </ac:grpSpMkLst>
        </pc:grpChg>
        <pc:picChg chg="mod">
          <ac:chgData name="vlad plesca" userId="d0c94a1902b9a90f" providerId="LiveId" clId="{34EF6EC4-FA00-40C5-AFEE-B47C64A0D5BA}" dt="2024-10-23T22:21:06.144" v="658" actId="14100"/>
          <ac:picMkLst>
            <pc:docMk/>
            <pc:sldMk cId="3461392001" sldId="261"/>
            <ac:picMk id="3" creationId="{40F22742-D1CD-37C1-759A-32E9DE8988AE}"/>
          </ac:picMkLst>
        </pc:picChg>
      </pc:sldChg>
      <pc:sldChg chg="addSp modSp mod ord">
        <pc:chgData name="vlad plesca" userId="d0c94a1902b9a90f" providerId="LiveId" clId="{34EF6EC4-FA00-40C5-AFEE-B47C64A0D5BA}" dt="2024-10-24T14:44:08.037" v="1754" actId="14100"/>
        <pc:sldMkLst>
          <pc:docMk/>
          <pc:sldMk cId="2240372626" sldId="262"/>
        </pc:sldMkLst>
        <pc:spChg chg="add mod">
          <ac:chgData name="vlad plesca" userId="d0c94a1902b9a90f" providerId="LiveId" clId="{34EF6EC4-FA00-40C5-AFEE-B47C64A0D5BA}" dt="2024-10-24T14:43:54.178" v="1753" actId="20577"/>
          <ac:spMkLst>
            <pc:docMk/>
            <pc:sldMk cId="2240372626" sldId="262"/>
            <ac:spMk id="7" creationId="{06C1452C-DF82-4ADC-BA2B-3684934A48DF}"/>
          </ac:spMkLst>
        </pc:spChg>
        <pc:spChg chg="mod">
          <ac:chgData name="vlad plesca" userId="d0c94a1902b9a90f" providerId="LiveId" clId="{34EF6EC4-FA00-40C5-AFEE-B47C64A0D5BA}" dt="2024-10-24T14:44:08.037" v="1754" actId="14100"/>
          <ac:spMkLst>
            <pc:docMk/>
            <pc:sldMk cId="2240372626" sldId="262"/>
            <ac:spMk id="8" creationId="{E5E738F2-C613-4A2D-7001-AE787923396E}"/>
          </ac:spMkLst>
        </pc:spChg>
        <pc:spChg chg="mod">
          <ac:chgData name="vlad plesca" userId="d0c94a1902b9a90f" providerId="LiveId" clId="{34EF6EC4-FA00-40C5-AFEE-B47C64A0D5BA}" dt="2024-10-24T14:44:08.037" v="1754" actId="14100"/>
          <ac:spMkLst>
            <pc:docMk/>
            <pc:sldMk cId="2240372626" sldId="262"/>
            <ac:spMk id="9" creationId="{F0BBE78E-7D28-0ABB-9EF9-0C71447880C3}"/>
          </ac:spMkLst>
        </pc:spChg>
        <pc:spChg chg="add mod">
          <ac:chgData name="vlad plesca" userId="d0c94a1902b9a90f" providerId="LiveId" clId="{34EF6EC4-FA00-40C5-AFEE-B47C64A0D5BA}" dt="2024-10-23T22:13:29.076" v="620" actId="1076"/>
          <ac:spMkLst>
            <pc:docMk/>
            <pc:sldMk cId="2240372626" sldId="262"/>
            <ac:spMk id="11" creationId="{3E69C16D-3A0D-41CE-87F7-CACDA30F24FB}"/>
          </ac:spMkLst>
        </pc:spChg>
        <pc:grpChg chg="mod">
          <ac:chgData name="vlad plesca" userId="d0c94a1902b9a90f" providerId="LiveId" clId="{34EF6EC4-FA00-40C5-AFEE-B47C64A0D5BA}" dt="2024-10-24T14:44:08.037" v="1754" actId="14100"/>
          <ac:grpSpMkLst>
            <pc:docMk/>
            <pc:sldMk cId="2240372626" sldId="262"/>
            <ac:grpSpMk id="10" creationId="{DBD23FC1-C088-3C70-DBA4-653974FCB521}"/>
          </ac:grpSpMkLst>
        </pc:grpChg>
        <pc:picChg chg="mod">
          <ac:chgData name="vlad plesca" userId="d0c94a1902b9a90f" providerId="LiveId" clId="{34EF6EC4-FA00-40C5-AFEE-B47C64A0D5BA}" dt="2024-10-24T14:44:08.037" v="1754" actId="14100"/>
          <ac:picMkLst>
            <pc:docMk/>
            <pc:sldMk cId="2240372626" sldId="262"/>
            <ac:picMk id="4" creationId="{7EBCC693-94EB-DD5F-7BA6-25D77C3FDFB3}"/>
          </ac:picMkLst>
        </pc:picChg>
      </pc:sldChg>
      <pc:sldChg chg="del">
        <pc:chgData name="vlad plesca" userId="d0c94a1902b9a90f" providerId="LiveId" clId="{34EF6EC4-FA00-40C5-AFEE-B47C64A0D5BA}" dt="2024-10-23T23:21:48.361" v="1085" actId="2696"/>
        <pc:sldMkLst>
          <pc:docMk/>
          <pc:sldMk cId="747720676" sldId="263"/>
        </pc:sldMkLst>
      </pc:sldChg>
      <pc:sldChg chg="addSp delSp modSp mod ord">
        <pc:chgData name="vlad plesca" userId="d0c94a1902b9a90f" providerId="LiveId" clId="{34EF6EC4-FA00-40C5-AFEE-B47C64A0D5BA}" dt="2024-10-24T14:37:46.231" v="1655" actId="20577"/>
        <pc:sldMkLst>
          <pc:docMk/>
          <pc:sldMk cId="1224068185" sldId="264"/>
        </pc:sldMkLst>
        <pc:spChg chg="del mod">
          <ac:chgData name="vlad plesca" userId="d0c94a1902b9a90f" providerId="LiveId" clId="{34EF6EC4-FA00-40C5-AFEE-B47C64A0D5BA}" dt="2024-10-23T22:03:44.578" v="533" actId="21"/>
          <ac:spMkLst>
            <pc:docMk/>
            <pc:sldMk cId="1224068185" sldId="264"/>
            <ac:spMk id="3" creationId="{8317E777-AC02-53C1-DCB1-57AF18EB2D02}"/>
          </ac:spMkLst>
        </pc:spChg>
        <pc:spChg chg="mod">
          <ac:chgData name="vlad plesca" userId="d0c94a1902b9a90f" providerId="LiveId" clId="{34EF6EC4-FA00-40C5-AFEE-B47C64A0D5BA}" dt="2024-10-24T14:37:21.020" v="1636" actId="1076"/>
          <ac:spMkLst>
            <pc:docMk/>
            <pc:sldMk cId="1224068185" sldId="264"/>
            <ac:spMk id="4" creationId="{0A30BB79-9D8C-4880-68AF-35491DA1CDE8}"/>
          </ac:spMkLst>
        </pc:spChg>
        <pc:spChg chg="mod">
          <ac:chgData name="vlad plesca" userId="d0c94a1902b9a90f" providerId="LiveId" clId="{34EF6EC4-FA00-40C5-AFEE-B47C64A0D5BA}" dt="2024-10-24T14:37:21.020" v="1636" actId="1076"/>
          <ac:spMkLst>
            <pc:docMk/>
            <pc:sldMk cId="1224068185" sldId="264"/>
            <ac:spMk id="5" creationId="{25F530E0-CB1E-8747-6CA1-0800BDDA0819}"/>
          </ac:spMkLst>
        </pc:spChg>
        <pc:spChg chg="add mod">
          <ac:chgData name="vlad plesca" userId="d0c94a1902b9a90f" providerId="LiveId" clId="{34EF6EC4-FA00-40C5-AFEE-B47C64A0D5BA}" dt="2024-10-24T14:37:46.231" v="1655" actId="20577"/>
          <ac:spMkLst>
            <pc:docMk/>
            <pc:sldMk cId="1224068185" sldId="264"/>
            <ac:spMk id="9" creationId="{73F62B64-CF77-4C19-904F-B592C7927673}"/>
          </ac:spMkLst>
        </pc:spChg>
        <pc:spChg chg="add mod">
          <ac:chgData name="vlad plesca" userId="d0c94a1902b9a90f" providerId="LiveId" clId="{34EF6EC4-FA00-40C5-AFEE-B47C64A0D5BA}" dt="2024-10-23T22:04:40.412" v="546" actId="1076"/>
          <ac:spMkLst>
            <pc:docMk/>
            <pc:sldMk cId="1224068185" sldId="264"/>
            <ac:spMk id="11" creationId="{3678C40A-2647-4062-BB6F-6E3B5A9C63A4}"/>
          </ac:spMkLst>
        </pc:spChg>
        <pc:grpChg chg="mod">
          <ac:chgData name="vlad plesca" userId="d0c94a1902b9a90f" providerId="LiveId" clId="{34EF6EC4-FA00-40C5-AFEE-B47C64A0D5BA}" dt="2024-10-24T14:37:21.020" v="1636" actId="1076"/>
          <ac:grpSpMkLst>
            <pc:docMk/>
            <pc:sldMk cId="1224068185" sldId="264"/>
            <ac:grpSpMk id="6" creationId="{BE6C030B-A3AC-8CA6-CF10-ED62A0A57A28}"/>
          </ac:grpSpMkLst>
        </pc:grpChg>
        <pc:grpChg chg="mod">
          <ac:chgData name="vlad plesca" userId="d0c94a1902b9a90f" providerId="LiveId" clId="{34EF6EC4-FA00-40C5-AFEE-B47C64A0D5BA}" dt="2024-10-24T14:37:21.020" v="1636" actId="1076"/>
          <ac:grpSpMkLst>
            <pc:docMk/>
            <pc:sldMk cId="1224068185" sldId="264"/>
            <ac:grpSpMk id="7" creationId="{315F1882-0CFB-CA7C-5680-85B2FB0AA596}"/>
          </ac:grpSpMkLst>
        </pc:grpChg>
        <pc:picChg chg="mod">
          <ac:chgData name="vlad plesca" userId="d0c94a1902b9a90f" providerId="LiveId" clId="{34EF6EC4-FA00-40C5-AFEE-B47C64A0D5BA}" dt="2024-10-24T14:37:21.020" v="1636" actId="1076"/>
          <ac:picMkLst>
            <pc:docMk/>
            <pc:sldMk cId="1224068185" sldId="264"/>
            <ac:picMk id="14340" creationId="{3B335FA1-E1CA-CD7A-59CD-0DA9988257D0}"/>
          </ac:picMkLst>
        </pc:picChg>
      </pc:sldChg>
      <pc:sldChg chg="addSp delSp modSp mod ord">
        <pc:chgData name="vlad plesca" userId="d0c94a1902b9a90f" providerId="LiveId" clId="{34EF6EC4-FA00-40C5-AFEE-B47C64A0D5BA}" dt="2024-10-31T01:22:41.139" v="2761" actId="20577"/>
        <pc:sldMkLst>
          <pc:docMk/>
          <pc:sldMk cId="3494763108" sldId="265"/>
        </pc:sldMkLst>
        <pc:spChg chg="del mod">
          <ac:chgData name="vlad plesca" userId="d0c94a1902b9a90f" providerId="LiveId" clId="{34EF6EC4-FA00-40C5-AFEE-B47C64A0D5BA}" dt="2024-10-23T22:07:47.660" v="577" actId="21"/>
          <ac:spMkLst>
            <pc:docMk/>
            <pc:sldMk cId="3494763108" sldId="265"/>
            <ac:spMk id="3" creationId="{BA770F3C-EBE3-6E9B-D8B1-12FBCC776F24}"/>
          </ac:spMkLst>
        </pc:spChg>
        <pc:spChg chg="mod">
          <ac:chgData name="vlad plesca" userId="d0c94a1902b9a90f" providerId="LiveId" clId="{34EF6EC4-FA00-40C5-AFEE-B47C64A0D5BA}" dt="2024-10-23T22:43:47.427" v="812" actId="14100"/>
          <ac:spMkLst>
            <pc:docMk/>
            <pc:sldMk cId="3494763108" sldId="265"/>
            <ac:spMk id="4" creationId="{E02CF229-3F1E-9C25-1CB5-699BABF0B528}"/>
          </ac:spMkLst>
        </pc:spChg>
        <pc:spChg chg="add mod">
          <ac:chgData name="vlad plesca" userId="d0c94a1902b9a90f" providerId="LiveId" clId="{34EF6EC4-FA00-40C5-AFEE-B47C64A0D5BA}" dt="2024-10-31T01:22:41.139" v="2761" actId="20577"/>
          <ac:spMkLst>
            <pc:docMk/>
            <pc:sldMk cId="3494763108" sldId="265"/>
            <ac:spMk id="10" creationId="{C2C2C116-3380-4509-8EAD-39736A323455}"/>
          </ac:spMkLst>
        </pc:spChg>
        <pc:spChg chg="add mod">
          <ac:chgData name="vlad plesca" userId="d0c94a1902b9a90f" providerId="LiveId" clId="{34EF6EC4-FA00-40C5-AFEE-B47C64A0D5BA}" dt="2024-10-23T22:44:12.055" v="825" actId="20577"/>
          <ac:spMkLst>
            <pc:docMk/>
            <pc:sldMk cId="3494763108" sldId="265"/>
            <ac:spMk id="11" creationId="{20DD6D8A-4301-4991-B30A-C20B311F0C6C}"/>
          </ac:spMkLst>
        </pc:spChg>
        <pc:grpChg chg="del">
          <ac:chgData name="vlad plesca" userId="d0c94a1902b9a90f" providerId="LiveId" clId="{34EF6EC4-FA00-40C5-AFEE-B47C64A0D5BA}" dt="2024-10-23T22:07:47.660" v="577" actId="21"/>
          <ac:grpSpMkLst>
            <pc:docMk/>
            <pc:sldMk cId="3494763108" sldId="265"/>
            <ac:grpSpMk id="2" creationId="{02E95A6E-5374-C52B-F6DC-9DFA6EBB5F27}"/>
          </ac:grpSpMkLst>
        </pc:grpChg>
        <pc:grpChg chg="mod">
          <ac:chgData name="vlad plesca" userId="d0c94a1902b9a90f" providerId="LiveId" clId="{34EF6EC4-FA00-40C5-AFEE-B47C64A0D5BA}" dt="2024-10-23T22:43:47.427" v="812" actId="14100"/>
          <ac:grpSpMkLst>
            <pc:docMk/>
            <pc:sldMk cId="3494763108" sldId="265"/>
            <ac:grpSpMk id="5" creationId="{A7618DCA-864D-FD4E-CA69-8CB992007752}"/>
          </ac:grpSpMkLst>
        </pc:grpChg>
        <pc:picChg chg="mod">
          <ac:chgData name="vlad plesca" userId="d0c94a1902b9a90f" providerId="LiveId" clId="{34EF6EC4-FA00-40C5-AFEE-B47C64A0D5BA}" dt="2024-10-23T22:43:47.427" v="812" actId="14100"/>
          <ac:picMkLst>
            <pc:docMk/>
            <pc:sldMk cId="3494763108" sldId="265"/>
            <ac:picMk id="13314" creationId="{0E211BC0-5E2E-253C-46F6-881475879353}"/>
          </ac:picMkLst>
        </pc:picChg>
      </pc:sldChg>
      <pc:sldChg chg="addSp delSp modSp mod ord">
        <pc:chgData name="vlad plesca" userId="d0c94a1902b9a90f" providerId="LiveId" clId="{34EF6EC4-FA00-40C5-AFEE-B47C64A0D5BA}" dt="2024-10-24T14:42:14.131" v="1729" actId="20577"/>
        <pc:sldMkLst>
          <pc:docMk/>
          <pc:sldMk cId="902682932" sldId="266"/>
        </pc:sldMkLst>
        <pc:spChg chg="del mod">
          <ac:chgData name="vlad plesca" userId="d0c94a1902b9a90f" providerId="LiveId" clId="{34EF6EC4-FA00-40C5-AFEE-B47C64A0D5BA}" dt="2024-10-23T23:00:11.293" v="866" actId="21"/>
          <ac:spMkLst>
            <pc:docMk/>
            <pc:sldMk cId="902682932" sldId="266"/>
            <ac:spMk id="3" creationId="{707F744B-732E-3F97-8CF2-920769532E42}"/>
          </ac:spMkLst>
        </pc:spChg>
        <pc:spChg chg="mod">
          <ac:chgData name="vlad plesca" userId="d0c94a1902b9a90f" providerId="LiveId" clId="{34EF6EC4-FA00-40C5-AFEE-B47C64A0D5BA}" dt="2024-10-23T23:02:00.318" v="893" actId="14100"/>
          <ac:spMkLst>
            <pc:docMk/>
            <pc:sldMk cId="902682932" sldId="266"/>
            <ac:spMk id="4" creationId="{2C346DB1-71E8-5B0E-569B-BEDA179AB4D8}"/>
          </ac:spMkLst>
        </pc:spChg>
        <pc:spChg chg="mod">
          <ac:chgData name="vlad plesca" userId="d0c94a1902b9a90f" providerId="LiveId" clId="{34EF6EC4-FA00-40C5-AFEE-B47C64A0D5BA}" dt="2024-10-23T23:02:00.318" v="893" actId="14100"/>
          <ac:spMkLst>
            <pc:docMk/>
            <pc:sldMk cId="902682932" sldId="266"/>
            <ac:spMk id="5" creationId="{A77C9FFA-A034-DD0B-EE72-6F740B1D7790}"/>
          </ac:spMkLst>
        </pc:spChg>
        <pc:spChg chg="add mod">
          <ac:chgData name="vlad plesca" userId="d0c94a1902b9a90f" providerId="LiveId" clId="{34EF6EC4-FA00-40C5-AFEE-B47C64A0D5BA}" dt="2024-10-24T14:42:14.131" v="1729" actId="20577"/>
          <ac:spMkLst>
            <pc:docMk/>
            <pc:sldMk cId="902682932" sldId="266"/>
            <ac:spMk id="11" creationId="{1E32DB3A-9816-4728-8CB1-353D67CDBC21}"/>
          </ac:spMkLst>
        </pc:spChg>
        <pc:spChg chg="add mod">
          <ac:chgData name="vlad plesca" userId="d0c94a1902b9a90f" providerId="LiveId" clId="{34EF6EC4-FA00-40C5-AFEE-B47C64A0D5BA}" dt="2024-10-23T23:01:27.030" v="884" actId="1076"/>
          <ac:spMkLst>
            <pc:docMk/>
            <pc:sldMk cId="902682932" sldId="266"/>
            <ac:spMk id="12" creationId="{210B01EF-AD3A-4CB4-ACC0-703BD5354118}"/>
          </ac:spMkLst>
        </pc:spChg>
        <pc:grpChg chg="del">
          <ac:chgData name="vlad plesca" userId="d0c94a1902b9a90f" providerId="LiveId" clId="{34EF6EC4-FA00-40C5-AFEE-B47C64A0D5BA}" dt="2024-10-23T23:00:11.293" v="866" actId="21"/>
          <ac:grpSpMkLst>
            <pc:docMk/>
            <pc:sldMk cId="902682932" sldId="266"/>
            <ac:grpSpMk id="2" creationId="{17013723-06D2-1B35-3960-B9169AEBFC48}"/>
          </ac:grpSpMkLst>
        </pc:grpChg>
        <pc:grpChg chg="mod">
          <ac:chgData name="vlad plesca" userId="d0c94a1902b9a90f" providerId="LiveId" clId="{34EF6EC4-FA00-40C5-AFEE-B47C64A0D5BA}" dt="2024-10-23T23:02:00.318" v="893" actId="14100"/>
          <ac:grpSpMkLst>
            <pc:docMk/>
            <pc:sldMk cId="902682932" sldId="266"/>
            <ac:grpSpMk id="9" creationId="{5B3400D0-5F6B-8742-F50F-7199DC93DB8E}"/>
          </ac:grpSpMkLst>
        </pc:grpChg>
        <pc:grpChg chg="mod">
          <ac:chgData name="vlad plesca" userId="d0c94a1902b9a90f" providerId="LiveId" clId="{34EF6EC4-FA00-40C5-AFEE-B47C64A0D5BA}" dt="2024-10-23T23:02:00.318" v="893" actId="14100"/>
          <ac:grpSpMkLst>
            <pc:docMk/>
            <pc:sldMk cId="902682932" sldId="266"/>
            <ac:grpSpMk id="10" creationId="{A6761A20-6797-B4F0-6D70-A64A18B996BB}"/>
          </ac:grpSpMkLst>
        </pc:grpChg>
        <pc:picChg chg="mod">
          <ac:chgData name="vlad plesca" userId="d0c94a1902b9a90f" providerId="LiveId" clId="{34EF6EC4-FA00-40C5-AFEE-B47C64A0D5BA}" dt="2024-10-23T23:02:00.318" v="893" actId="14100"/>
          <ac:picMkLst>
            <pc:docMk/>
            <pc:sldMk cId="902682932" sldId="266"/>
            <ac:picMk id="8" creationId="{459E3587-8AFE-A999-48E7-6629DE500076}"/>
          </ac:picMkLst>
        </pc:picChg>
      </pc:sldChg>
      <pc:sldChg chg="del">
        <pc:chgData name="vlad plesca" userId="d0c94a1902b9a90f" providerId="LiveId" clId="{34EF6EC4-FA00-40C5-AFEE-B47C64A0D5BA}" dt="2024-10-23T23:21:46.798" v="1084" actId="2696"/>
        <pc:sldMkLst>
          <pc:docMk/>
          <pc:sldMk cId="2350054171" sldId="267"/>
        </pc:sldMkLst>
      </pc:sldChg>
      <pc:sldChg chg="del ord">
        <pc:chgData name="vlad plesca" userId="d0c94a1902b9a90f" providerId="LiveId" clId="{34EF6EC4-FA00-40C5-AFEE-B47C64A0D5BA}" dt="2024-10-23T23:21:50.234" v="1086" actId="2696"/>
        <pc:sldMkLst>
          <pc:docMk/>
          <pc:sldMk cId="2430893910" sldId="268"/>
        </pc:sldMkLst>
      </pc:sldChg>
      <pc:sldChg chg="del">
        <pc:chgData name="vlad plesca" userId="d0c94a1902b9a90f" providerId="LiveId" clId="{34EF6EC4-FA00-40C5-AFEE-B47C64A0D5BA}" dt="2024-10-23T23:21:44.948" v="1083" actId="2696"/>
        <pc:sldMkLst>
          <pc:docMk/>
          <pc:sldMk cId="146280365" sldId="269"/>
        </pc:sldMkLst>
      </pc:sldChg>
      <pc:sldChg chg="delSp modSp mod ord">
        <pc:chgData name="vlad plesca" userId="d0c94a1902b9a90f" providerId="LiveId" clId="{34EF6EC4-FA00-40C5-AFEE-B47C64A0D5BA}" dt="2024-10-23T23:21:18.691" v="1071" actId="14100"/>
        <pc:sldMkLst>
          <pc:docMk/>
          <pc:sldMk cId="3449766148" sldId="270"/>
        </pc:sldMkLst>
        <pc:spChg chg="del">
          <ac:chgData name="vlad plesca" userId="d0c94a1902b9a90f" providerId="LiveId" clId="{34EF6EC4-FA00-40C5-AFEE-B47C64A0D5BA}" dt="2024-10-23T23:20:06.404" v="1031" actId="21"/>
          <ac:spMkLst>
            <pc:docMk/>
            <pc:sldMk cId="3449766148" sldId="270"/>
            <ac:spMk id="3" creationId="{5B5F1F89-9CD4-0789-712B-436622357721}"/>
          </ac:spMkLst>
        </pc:spChg>
        <pc:spChg chg="mod">
          <ac:chgData name="vlad plesca" userId="d0c94a1902b9a90f" providerId="LiveId" clId="{34EF6EC4-FA00-40C5-AFEE-B47C64A0D5BA}" dt="2024-10-23T23:21:18.691" v="1071" actId="14100"/>
          <ac:spMkLst>
            <pc:docMk/>
            <pc:sldMk cId="3449766148" sldId="270"/>
            <ac:spMk id="4" creationId="{EAEB5E53-1018-6DA6-B814-1B0639FBCB74}"/>
          </ac:spMkLst>
        </pc:spChg>
        <pc:grpChg chg="del">
          <ac:chgData name="vlad plesca" userId="d0c94a1902b9a90f" providerId="LiveId" clId="{34EF6EC4-FA00-40C5-AFEE-B47C64A0D5BA}" dt="2024-10-23T23:20:06.404" v="1031" actId="21"/>
          <ac:grpSpMkLst>
            <pc:docMk/>
            <pc:sldMk cId="3449766148" sldId="270"/>
            <ac:grpSpMk id="2" creationId="{0DD8BF46-93F6-D413-16DD-606E68CC038D}"/>
          </ac:grpSpMkLst>
        </pc:grpChg>
        <pc:grpChg chg="mod">
          <ac:chgData name="vlad plesca" userId="d0c94a1902b9a90f" providerId="LiveId" clId="{34EF6EC4-FA00-40C5-AFEE-B47C64A0D5BA}" dt="2024-10-23T23:21:18.691" v="1071" actId="14100"/>
          <ac:grpSpMkLst>
            <pc:docMk/>
            <pc:sldMk cId="3449766148" sldId="270"/>
            <ac:grpSpMk id="11" creationId="{D1F6BB21-2B8B-0743-A5DA-8208EB1DB11F}"/>
          </ac:grpSpMkLst>
        </pc:grpChg>
        <pc:picChg chg="mod">
          <ac:chgData name="vlad plesca" userId="d0c94a1902b9a90f" providerId="LiveId" clId="{34EF6EC4-FA00-40C5-AFEE-B47C64A0D5BA}" dt="2024-10-23T23:21:18.691" v="1071" actId="14100"/>
          <ac:picMkLst>
            <pc:docMk/>
            <pc:sldMk cId="3449766148" sldId="270"/>
            <ac:picMk id="8198" creationId="{F09F0FBD-87B1-7E4C-B296-FF021275E7EB}"/>
          </ac:picMkLst>
        </pc:picChg>
      </pc:sldChg>
      <pc:sldChg chg="addSp modSp mod">
        <pc:chgData name="vlad plesca" userId="d0c94a1902b9a90f" providerId="LiveId" clId="{34EF6EC4-FA00-40C5-AFEE-B47C64A0D5BA}" dt="2024-10-31T02:00:08.283" v="3167" actId="20577"/>
        <pc:sldMkLst>
          <pc:docMk/>
          <pc:sldMk cId="476953858" sldId="271"/>
        </pc:sldMkLst>
        <pc:spChg chg="add mod">
          <ac:chgData name="vlad plesca" userId="d0c94a1902b9a90f" providerId="LiveId" clId="{34EF6EC4-FA00-40C5-AFEE-B47C64A0D5BA}" dt="2024-10-23T23:17:14.474" v="1029" actId="1076"/>
          <ac:spMkLst>
            <pc:docMk/>
            <pc:sldMk cId="476953858" sldId="271"/>
            <ac:spMk id="2" creationId="{148A6DBC-DCC7-4760-9557-2B68C2F5D2D8}"/>
          </ac:spMkLst>
        </pc:spChg>
        <pc:spChg chg="mod">
          <ac:chgData name="vlad plesca" userId="d0c94a1902b9a90f" providerId="LiveId" clId="{34EF6EC4-FA00-40C5-AFEE-B47C64A0D5BA}" dt="2024-10-31T02:00:08.283" v="3167" actId="20577"/>
          <ac:spMkLst>
            <pc:docMk/>
            <pc:sldMk cId="476953858" sldId="271"/>
            <ac:spMk id="5" creationId="{DC16F3F6-5765-8FEE-8E73-1163D3B4FD15}"/>
          </ac:spMkLst>
        </pc:spChg>
      </pc:sldChg>
      <pc:sldChg chg="del">
        <pc:chgData name="vlad plesca" userId="d0c94a1902b9a90f" providerId="LiveId" clId="{34EF6EC4-FA00-40C5-AFEE-B47C64A0D5BA}" dt="2024-10-23T23:21:35.769" v="1078" actId="2696"/>
        <pc:sldMkLst>
          <pc:docMk/>
          <pc:sldMk cId="2806565294" sldId="272"/>
        </pc:sldMkLst>
      </pc:sldChg>
      <pc:sldChg chg="del">
        <pc:chgData name="vlad plesca" userId="d0c94a1902b9a90f" providerId="LiveId" clId="{34EF6EC4-FA00-40C5-AFEE-B47C64A0D5BA}" dt="2024-10-23T23:21:43.218" v="1082" actId="2696"/>
        <pc:sldMkLst>
          <pc:docMk/>
          <pc:sldMk cId="914198862" sldId="273"/>
        </pc:sldMkLst>
      </pc:sldChg>
      <pc:sldChg chg="del">
        <pc:chgData name="vlad plesca" userId="d0c94a1902b9a90f" providerId="LiveId" clId="{34EF6EC4-FA00-40C5-AFEE-B47C64A0D5BA}" dt="2024-10-23T23:21:33.695" v="1077" actId="2696"/>
        <pc:sldMkLst>
          <pc:docMk/>
          <pc:sldMk cId="2977094326" sldId="274"/>
        </pc:sldMkLst>
      </pc:sldChg>
      <pc:sldChg chg="del">
        <pc:chgData name="vlad plesca" userId="d0c94a1902b9a90f" providerId="LiveId" clId="{34EF6EC4-FA00-40C5-AFEE-B47C64A0D5BA}" dt="2024-10-23T23:21:55.648" v="1088" actId="2696"/>
        <pc:sldMkLst>
          <pc:docMk/>
          <pc:sldMk cId="3553475813" sldId="275"/>
        </pc:sldMkLst>
      </pc:sldChg>
      <pc:sldChg chg="del">
        <pc:chgData name="vlad plesca" userId="d0c94a1902b9a90f" providerId="LiveId" clId="{34EF6EC4-FA00-40C5-AFEE-B47C64A0D5BA}" dt="2024-10-23T23:21:57.875" v="1089" actId="2696"/>
        <pc:sldMkLst>
          <pc:docMk/>
          <pc:sldMk cId="2028207694" sldId="276"/>
        </pc:sldMkLst>
      </pc:sldChg>
      <pc:sldChg chg="del">
        <pc:chgData name="vlad plesca" userId="d0c94a1902b9a90f" providerId="LiveId" clId="{34EF6EC4-FA00-40C5-AFEE-B47C64A0D5BA}" dt="2024-10-23T23:21:32.180" v="1076" actId="2696"/>
        <pc:sldMkLst>
          <pc:docMk/>
          <pc:sldMk cId="1041809794" sldId="277"/>
        </pc:sldMkLst>
      </pc:sldChg>
      <pc:sldChg chg="addSp delSp modSp mod ord">
        <pc:chgData name="vlad plesca" userId="d0c94a1902b9a90f" providerId="LiveId" clId="{34EF6EC4-FA00-40C5-AFEE-B47C64A0D5BA}" dt="2024-10-31T01:37:59.987" v="2848" actId="20577"/>
        <pc:sldMkLst>
          <pc:docMk/>
          <pc:sldMk cId="1377131449" sldId="278"/>
        </pc:sldMkLst>
        <pc:spChg chg="mod">
          <ac:chgData name="vlad plesca" userId="d0c94a1902b9a90f" providerId="LiveId" clId="{34EF6EC4-FA00-40C5-AFEE-B47C64A0D5BA}" dt="2024-10-23T23:12:35.765" v="982" actId="2711"/>
          <ac:spMkLst>
            <pc:docMk/>
            <pc:sldMk cId="1377131449" sldId="278"/>
            <ac:spMk id="3" creationId="{B9862082-C856-F4EE-1741-F933A92BBD6D}"/>
          </ac:spMkLst>
        </pc:spChg>
        <pc:spChg chg="del mod">
          <ac:chgData name="vlad plesca" userId="d0c94a1902b9a90f" providerId="LiveId" clId="{34EF6EC4-FA00-40C5-AFEE-B47C64A0D5BA}" dt="2024-10-23T23:11:42.826" v="962" actId="21"/>
          <ac:spMkLst>
            <pc:docMk/>
            <pc:sldMk cId="1377131449" sldId="278"/>
            <ac:spMk id="5" creationId="{4802D90A-DE17-0405-B471-BF93AEA97043}"/>
          </ac:spMkLst>
        </pc:spChg>
        <pc:spChg chg="mod">
          <ac:chgData name="vlad plesca" userId="d0c94a1902b9a90f" providerId="LiveId" clId="{34EF6EC4-FA00-40C5-AFEE-B47C64A0D5BA}" dt="2024-10-23T23:12:20.144" v="979" actId="1076"/>
          <ac:spMkLst>
            <pc:docMk/>
            <pc:sldMk cId="1377131449" sldId="278"/>
            <ac:spMk id="8" creationId="{BE7FF11E-EB4A-20CC-E208-E425F95D69A2}"/>
          </ac:spMkLst>
        </pc:spChg>
        <pc:spChg chg="mod">
          <ac:chgData name="vlad plesca" userId="d0c94a1902b9a90f" providerId="LiveId" clId="{34EF6EC4-FA00-40C5-AFEE-B47C64A0D5BA}" dt="2024-10-23T23:12:20.144" v="979" actId="1076"/>
          <ac:spMkLst>
            <pc:docMk/>
            <pc:sldMk cId="1377131449" sldId="278"/>
            <ac:spMk id="9" creationId="{11512002-D16F-E72B-0F64-FB0A588EDA40}"/>
          </ac:spMkLst>
        </pc:spChg>
        <pc:spChg chg="add mod">
          <ac:chgData name="vlad plesca" userId="d0c94a1902b9a90f" providerId="LiveId" clId="{34EF6EC4-FA00-40C5-AFEE-B47C64A0D5BA}" dt="2024-10-31T01:37:59.987" v="2848" actId="20577"/>
          <ac:spMkLst>
            <pc:docMk/>
            <pc:sldMk cId="1377131449" sldId="278"/>
            <ac:spMk id="12" creationId="{F55456E2-EFC7-46BE-9838-F933733282FF}"/>
          </ac:spMkLst>
        </pc:spChg>
        <pc:grpChg chg="del mod">
          <ac:chgData name="vlad plesca" userId="d0c94a1902b9a90f" providerId="LiveId" clId="{34EF6EC4-FA00-40C5-AFEE-B47C64A0D5BA}" dt="2024-10-23T23:11:42.826" v="962" actId="21"/>
          <ac:grpSpMkLst>
            <pc:docMk/>
            <pc:sldMk cId="1377131449" sldId="278"/>
            <ac:grpSpMk id="6" creationId="{70CE45A5-2980-9DE0-F42A-F54CD9E25022}"/>
          </ac:grpSpMkLst>
        </pc:grpChg>
        <pc:grpChg chg="mod">
          <ac:chgData name="vlad plesca" userId="d0c94a1902b9a90f" providerId="LiveId" clId="{34EF6EC4-FA00-40C5-AFEE-B47C64A0D5BA}" dt="2024-10-23T23:12:20.144" v="979" actId="1076"/>
          <ac:grpSpMkLst>
            <pc:docMk/>
            <pc:sldMk cId="1377131449" sldId="278"/>
            <ac:grpSpMk id="10" creationId="{588DB2D5-02CA-B228-5719-DD1D369C1183}"/>
          </ac:grpSpMkLst>
        </pc:grpChg>
        <pc:grpChg chg="mod">
          <ac:chgData name="vlad plesca" userId="d0c94a1902b9a90f" providerId="LiveId" clId="{34EF6EC4-FA00-40C5-AFEE-B47C64A0D5BA}" dt="2024-10-23T23:12:20.144" v="979" actId="1076"/>
          <ac:grpSpMkLst>
            <pc:docMk/>
            <pc:sldMk cId="1377131449" sldId="278"/>
            <ac:grpSpMk id="11" creationId="{682C0C14-7F88-2C3C-2BF3-57CF970CBAC5}"/>
          </ac:grpSpMkLst>
        </pc:grpChg>
        <pc:picChg chg="mod">
          <ac:chgData name="vlad plesca" userId="d0c94a1902b9a90f" providerId="LiveId" clId="{34EF6EC4-FA00-40C5-AFEE-B47C64A0D5BA}" dt="2024-10-23T23:12:20.144" v="979" actId="1076"/>
          <ac:picMkLst>
            <pc:docMk/>
            <pc:sldMk cId="1377131449" sldId="278"/>
            <ac:picMk id="26626" creationId="{5B3A5547-F24D-220D-FF0A-855EF3DC1F93}"/>
          </ac:picMkLst>
        </pc:picChg>
      </pc:sldChg>
      <pc:sldChg chg="del">
        <pc:chgData name="vlad plesca" userId="d0c94a1902b9a90f" providerId="LiveId" clId="{34EF6EC4-FA00-40C5-AFEE-B47C64A0D5BA}" dt="2024-10-23T23:21:38.103" v="1079" actId="2696"/>
        <pc:sldMkLst>
          <pc:docMk/>
          <pc:sldMk cId="2763602019" sldId="279"/>
        </pc:sldMkLst>
      </pc:sldChg>
      <pc:sldChg chg="del">
        <pc:chgData name="vlad plesca" userId="d0c94a1902b9a90f" providerId="LiveId" clId="{34EF6EC4-FA00-40C5-AFEE-B47C64A0D5BA}" dt="2024-10-23T23:21:29.852" v="1075" actId="2696"/>
        <pc:sldMkLst>
          <pc:docMk/>
          <pc:sldMk cId="2756308769" sldId="281"/>
        </pc:sldMkLst>
      </pc:sldChg>
      <pc:sldChg chg="del">
        <pc:chgData name="vlad plesca" userId="d0c94a1902b9a90f" providerId="LiveId" clId="{34EF6EC4-FA00-40C5-AFEE-B47C64A0D5BA}" dt="2024-10-23T23:21:25.670" v="1073" actId="2696"/>
        <pc:sldMkLst>
          <pc:docMk/>
          <pc:sldMk cId="70469294" sldId="283"/>
        </pc:sldMkLst>
      </pc:sldChg>
      <pc:sldChg chg="del">
        <pc:chgData name="vlad plesca" userId="d0c94a1902b9a90f" providerId="LiveId" clId="{34EF6EC4-FA00-40C5-AFEE-B47C64A0D5BA}" dt="2024-10-23T23:21:24.155" v="1072" actId="2696"/>
        <pc:sldMkLst>
          <pc:docMk/>
          <pc:sldMk cId="2272105588" sldId="284"/>
        </pc:sldMkLst>
      </pc:sldChg>
      <pc:sldChg chg="del">
        <pc:chgData name="vlad plesca" userId="d0c94a1902b9a90f" providerId="LiveId" clId="{34EF6EC4-FA00-40C5-AFEE-B47C64A0D5BA}" dt="2024-10-23T23:21:52.086" v="1087" actId="2696"/>
        <pc:sldMkLst>
          <pc:docMk/>
          <pc:sldMk cId="3320812848" sldId="286"/>
        </pc:sldMkLst>
      </pc:sldChg>
      <pc:sldChg chg="del">
        <pc:chgData name="vlad plesca" userId="d0c94a1902b9a90f" providerId="LiveId" clId="{34EF6EC4-FA00-40C5-AFEE-B47C64A0D5BA}" dt="2024-10-23T23:21:39.688" v="1080" actId="2696"/>
        <pc:sldMkLst>
          <pc:docMk/>
          <pc:sldMk cId="846041555" sldId="287"/>
        </pc:sldMkLst>
      </pc:sldChg>
      <pc:sldChg chg="del">
        <pc:chgData name="vlad plesca" userId="d0c94a1902b9a90f" providerId="LiveId" clId="{34EF6EC4-FA00-40C5-AFEE-B47C64A0D5BA}" dt="2024-10-23T23:21:27.706" v="1074" actId="2696"/>
        <pc:sldMkLst>
          <pc:docMk/>
          <pc:sldMk cId="560191666" sldId="288"/>
        </pc:sldMkLst>
      </pc:sldChg>
      <pc:sldChg chg="del">
        <pc:chgData name="vlad plesca" userId="d0c94a1902b9a90f" providerId="LiveId" clId="{34EF6EC4-FA00-40C5-AFEE-B47C64A0D5BA}" dt="2024-10-23T22:50:26.218" v="836" actId="2696"/>
        <pc:sldMkLst>
          <pc:docMk/>
          <pc:sldMk cId="681013264" sldId="292"/>
        </pc:sldMkLst>
      </pc:sldChg>
      <pc:sldChg chg="del">
        <pc:chgData name="vlad plesca" userId="d0c94a1902b9a90f" providerId="LiveId" clId="{34EF6EC4-FA00-40C5-AFEE-B47C64A0D5BA}" dt="2024-10-23T22:50:49.110" v="841" actId="2696"/>
        <pc:sldMkLst>
          <pc:docMk/>
          <pc:sldMk cId="0" sldId="298"/>
        </pc:sldMkLst>
      </pc:sldChg>
      <pc:sldChg chg="modSp del mod">
        <pc:chgData name="vlad plesca" userId="d0c94a1902b9a90f" providerId="LiveId" clId="{34EF6EC4-FA00-40C5-AFEE-B47C64A0D5BA}" dt="2024-10-23T22:50:47.425" v="840" actId="2696"/>
        <pc:sldMkLst>
          <pc:docMk/>
          <pc:sldMk cId="4192295483" sldId="1044"/>
        </pc:sldMkLst>
        <pc:spChg chg="mod">
          <ac:chgData name="vlad plesca" userId="d0c94a1902b9a90f" providerId="LiveId" clId="{34EF6EC4-FA00-40C5-AFEE-B47C64A0D5BA}" dt="2024-10-23T21:26:04.216" v="198" actId="2"/>
          <ac:spMkLst>
            <pc:docMk/>
            <pc:sldMk cId="4192295483" sldId="1044"/>
            <ac:spMk id="3" creationId="{00000000-0000-0000-0000-000000000000}"/>
          </ac:spMkLst>
        </pc:spChg>
      </pc:sldChg>
      <pc:sldChg chg="modSp del mod">
        <pc:chgData name="vlad plesca" userId="d0c94a1902b9a90f" providerId="LiveId" clId="{34EF6EC4-FA00-40C5-AFEE-B47C64A0D5BA}" dt="2024-10-23T22:50:24.240" v="835" actId="2696"/>
        <pc:sldMkLst>
          <pc:docMk/>
          <pc:sldMk cId="3109610995" sldId="1045"/>
        </pc:sldMkLst>
        <pc:spChg chg="mod">
          <ac:chgData name="vlad plesca" userId="d0c94a1902b9a90f" providerId="LiveId" clId="{34EF6EC4-FA00-40C5-AFEE-B47C64A0D5BA}" dt="2024-10-23T21:26:05.136" v="200" actId="2"/>
          <ac:spMkLst>
            <pc:docMk/>
            <pc:sldMk cId="3109610995" sldId="1045"/>
            <ac:spMk id="3" creationId="{00000000-0000-0000-0000-000000000000}"/>
          </ac:spMkLst>
        </pc:spChg>
      </pc:sldChg>
      <pc:sldChg chg="del">
        <pc:chgData name="vlad plesca" userId="d0c94a1902b9a90f" providerId="LiveId" clId="{34EF6EC4-FA00-40C5-AFEE-B47C64A0D5BA}" dt="2024-10-23T22:50:51.076" v="842" actId="2696"/>
        <pc:sldMkLst>
          <pc:docMk/>
          <pc:sldMk cId="4076151815" sldId="1046"/>
        </pc:sldMkLst>
      </pc:sldChg>
      <pc:sldChg chg="del">
        <pc:chgData name="vlad plesca" userId="d0c94a1902b9a90f" providerId="LiveId" clId="{34EF6EC4-FA00-40C5-AFEE-B47C64A0D5BA}" dt="2024-10-23T22:50:28.199" v="837" actId="2696"/>
        <pc:sldMkLst>
          <pc:docMk/>
          <pc:sldMk cId="209137442" sldId="1049"/>
        </pc:sldMkLst>
      </pc:sldChg>
      <pc:sldChg chg="modSp add mod ord">
        <pc:chgData name="vlad plesca" userId="d0c94a1902b9a90f" providerId="LiveId" clId="{34EF6EC4-FA00-40C5-AFEE-B47C64A0D5BA}" dt="2024-10-24T14:03:41.758" v="1351" actId="20577"/>
        <pc:sldMkLst>
          <pc:docMk/>
          <pc:sldMk cId="4041823721" sldId="1050"/>
        </pc:sldMkLst>
        <pc:spChg chg="mod">
          <ac:chgData name="vlad plesca" userId="d0c94a1902b9a90f" providerId="LiveId" clId="{34EF6EC4-FA00-40C5-AFEE-B47C64A0D5BA}" dt="2024-10-23T23:07:25.307" v="933" actId="20577"/>
          <ac:spMkLst>
            <pc:docMk/>
            <pc:sldMk cId="4041823721" sldId="1050"/>
            <ac:spMk id="10" creationId="{ED78966D-BD13-402B-AFF8-1E58E3B45D29}"/>
          </ac:spMkLst>
        </pc:spChg>
        <pc:spChg chg="mod">
          <ac:chgData name="vlad plesca" userId="d0c94a1902b9a90f" providerId="LiveId" clId="{34EF6EC4-FA00-40C5-AFEE-B47C64A0D5BA}" dt="2024-10-24T14:03:41.758" v="1351" actId="20577"/>
          <ac:spMkLst>
            <pc:docMk/>
            <pc:sldMk cId="4041823721" sldId="1050"/>
            <ac:spMk id="13" creationId="{B64C6B11-6C38-46A1-AB5D-EB237DD91119}"/>
          </ac:spMkLst>
        </pc:spChg>
      </pc:sldChg>
      <pc:sldChg chg="addSp delSp modSp add mod ord">
        <pc:chgData name="vlad plesca" userId="d0c94a1902b9a90f" providerId="LiveId" clId="{34EF6EC4-FA00-40C5-AFEE-B47C64A0D5BA}" dt="2024-10-31T01:22:13.040" v="2750" actId="20577"/>
        <pc:sldMkLst>
          <pc:docMk/>
          <pc:sldMk cId="617497060" sldId="1051"/>
        </pc:sldMkLst>
        <pc:spChg chg="add del">
          <ac:chgData name="vlad plesca" userId="d0c94a1902b9a90f" providerId="LiveId" clId="{34EF6EC4-FA00-40C5-AFEE-B47C64A0D5BA}" dt="2024-10-23T22:39:57.648" v="763"/>
          <ac:spMkLst>
            <pc:docMk/>
            <pc:sldMk cId="617497060" sldId="1051"/>
            <ac:spMk id="2" creationId="{8762A607-3281-4048-AD50-86485ED1149D}"/>
          </ac:spMkLst>
        </pc:spChg>
        <pc:spChg chg="mod">
          <ac:chgData name="vlad plesca" userId="d0c94a1902b9a90f" providerId="LiveId" clId="{34EF6EC4-FA00-40C5-AFEE-B47C64A0D5BA}" dt="2024-10-23T22:41:54.043" v="780" actId="14100"/>
          <ac:spMkLst>
            <pc:docMk/>
            <pc:sldMk cId="617497060" sldId="1051"/>
            <ac:spMk id="4" creationId="{0A30BB79-9D8C-4880-68AF-35491DA1CDE8}"/>
          </ac:spMkLst>
        </pc:spChg>
        <pc:spChg chg="mod">
          <ac:chgData name="vlad plesca" userId="d0c94a1902b9a90f" providerId="LiveId" clId="{34EF6EC4-FA00-40C5-AFEE-B47C64A0D5BA}" dt="2024-10-23T22:41:54.043" v="780" actId="14100"/>
          <ac:spMkLst>
            <pc:docMk/>
            <pc:sldMk cId="617497060" sldId="1051"/>
            <ac:spMk id="5" creationId="{25F530E0-CB1E-8747-6CA1-0800BDDA0819}"/>
          </ac:spMkLst>
        </pc:spChg>
        <pc:spChg chg="add del mod">
          <ac:chgData name="vlad plesca" userId="d0c94a1902b9a90f" providerId="LiveId" clId="{34EF6EC4-FA00-40C5-AFEE-B47C64A0D5BA}" dt="2024-10-31T01:22:13.040" v="2750" actId="20577"/>
          <ac:spMkLst>
            <pc:docMk/>
            <pc:sldMk cId="617497060" sldId="1051"/>
            <ac:spMk id="9" creationId="{73F62B64-CF77-4C19-904F-B592C7927673}"/>
          </ac:spMkLst>
        </pc:spChg>
        <pc:spChg chg="mod">
          <ac:chgData name="vlad plesca" userId="d0c94a1902b9a90f" providerId="LiveId" clId="{34EF6EC4-FA00-40C5-AFEE-B47C64A0D5BA}" dt="2024-10-23T22:42:02.408" v="781" actId="1076"/>
          <ac:spMkLst>
            <pc:docMk/>
            <pc:sldMk cId="617497060" sldId="1051"/>
            <ac:spMk id="11" creationId="{3678C40A-2647-4062-BB6F-6E3B5A9C63A4}"/>
          </ac:spMkLst>
        </pc:spChg>
        <pc:grpChg chg="mod">
          <ac:chgData name="vlad plesca" userId="d0c94a1902b9a90f" providerId="LiveId" clId="{34EF6EC4-FA00-40C5-AFEE-B47C64A0D5BA}" dt="2024-10-23T22:41:54.043" v="780" actId="14100"/>
          <ac:grpSpMkLst>
            <pc:docMk/>
            <pc:sldMk cId="617497060" sldId="1051"/>
            <ac:grpSpMk id="6" creationId="{BE6C030B-A3AC-8CA6-CF10-ED62A0A57A28}"/>
          </ac:grpSpMkLst>
        </pc:grpChg>
        <pc:grpChg chg="mod">
          <ac:chgData name="vlad plesca" userId="d0c94a1902b9a90f" providerId="LiveId" clId="{34EF6EC4-FA00-40C5-AFEE-B47C64A0D5BA}" dt="2024-10-23T22:41:54.043" v="780" actId="14100"/>
          <ac:grpSpMkLst>
            <pc:docMk/>
            <pc:sldMk cId="617497060" sldId="1051"/>
            <ac:grpSpMk id="7" creationId="{315F1882-0CFB-CA7C-5680-85B2FB0AA596}"/>
          </ac:grpSpMkLst>
        </pc:grpChg>
        <pc:picChg chg="mod">
          <ac:chgData name="vlad plesca" userId="d0c94a1902b9a90f" providerId="LiveId" clId="{34EF6EC4-FA00-40C5-AFEE-B47C64A0D5BA}" dt="2024-10-23T22:41:54.043" v="780" actId="14100"/>
          <ac:picMkLst>
            <pc:docMk/>
            <pc:sldMk cId="617497060" sldId="1051"/>
            <ac:picMk id="14340" creationId="{3B335FA1-E1CA-CD7A-59CD-0DA9988257D0}"/>
          </ac:picMkLst>
        </pc:picChg>
      </pc:sldChg>
      <pc:sldChg chg="modSp add mod ord">
        <pc:chgData name="vlad plesca" userId="d0c94a1902b9a90f" providerId="LiveId" clId="{34EF6EC4-FA00-40C5-AFEE-B47C64A0D5BA}" dt="2024-10-31T00:03:17.287" v="2409" actId="20577"/>
        <pc:sldMkLst>
          <pc:docMk/>
          <pc:sldMk cId="963538558" sldId="1052"/>
        </pc:sldMkLst>
        <pc:spChg chg="mod">
          <ac:chgData name="vlad plesca" userId="d0c94a1902b9a90f" providerId="LiveId" clId="{34EF6EC4-FA00-40C5-AFEE-B47C64A0D5BA}" dt="2024-10-31T00:03:17.287" v="2409" actId="20577"/>
          <ac:spMkLst>
            <pc:docMk/>
            <pc:sldMk cId="963538558" sldId="1052"/>
            <ac:spMk id="43" creationId="{5F48F298-D68B-49FC-929F-CBE17C56B916}"/>
          </ac:spMkLst>
        </pc:spChg>
        <pc:spChg chg="mod">
          <ac:chgData name="vlad plesca" userId="d0c94a1902b9a90f" providerId="LiveId" clId="{34EF6EC4-FA00-40C5-AFEE-B47C64A0D5BA}" dt="2024-10-23T22:52:40.326" v="850" actId="1076"/>
          <ac:spMkLst>
            <pc:docMk/>
            <pc:sldMk cId="963538558" sldId="1052"/>
            <ac:spMk id="45" creationId="{4EB5B22A-8524-43F5-8A4C-83023F25CD38}"/>
          </ac:spMkLst>
        </pc:spChg>
        <pc:picChg chg="mod">
          <ac:chgData name="vlad plesca" userId="d0c94a1902b9a90f" providerId="LiveId" clId="{34EF6EC4-FA00-40C5-AFEE-B47C64A0D5BA}" dt="2024-10-23T22:52:26.640" v="847" actId="14100"/>
          <ac:picMkLst>
            <pc:docMk/>
            <pc:sldMk cId="963538558" sldId="1052"/>
            <ac:picMk id="3" creationId="{40F22742-D1CD-37C1-759A-32E9DE8988AE}"/>
          </ac:picMkLst>
        </pc:picChg>
      </pc:sldChg>
      <pc:sldChg chg="new del">
        <pc:chgData name="vlad plesca" userId="d0c94a1902b9a90f" providerId="LiveId" clId="{34EF6EC4-FA00-40C5-AFEE-B47C64A0D5BA}" dt="2024-10-23T22:44:29.528" v="827" actId="680"/>
        <pc:sldMkLst>
          <pc:docMk/>
          <pc:sldMk cId="1616059273" sldId="1052"/>
        </pc:sldMkLst>
      </pc:sldChg>
      <pc:sldChg chg="new del ord">
        <pc:chgData name="vlad plesca" userId="d0c94a1902b9a90f" providerId="LiveId" clId="{34EF6EC4-FA00-40C5-AFEE-B47C64A0D5BA}" dt="2024-10-23T23:22:03.533" v="1090" actId="2696"/>
        <pc:sldMkLst>
          <pc:docMk/>
          <pc:sldMk cId="600939372" sldId="1053"/>
        </pc:sldMkLst>
      </pc:sldChg>
      <pc:sldChg chg="add del">
        <pc:chgData name="vlad plesca" userId="d0c94a1902b9a90f" providerId="LiveId" clId="{34EF6EC4-FA00-40C5-AFEE-B47C64A0D5BA}" dt="2024-10-23T22:57:43.167" v="857" actId="2696"/>
        <pc:sldMkLst>
          <pc:docMk/>
          <pc:sldMk cId="1335481274" sldId="1053"/>
        </pc:sldMkLst>
      </pc:sldChg>
      <pc:sldChg chg="modSp mod">
        <pc:chgData name="vlad plesca" userId="d0c94a1902b9a90f" providerId="LiveId" clId="{34EF6EC4-FA00-40C5-AFEE-B47C64A0D5BA}" dt="2024-10-31T01:33:38.676" v="2810" actId="20577"/>
        <pc:sldMkLst>
          <pc:docMk/>
          <pc:sldMk cId="2069039306" sldId="1054"/>
        </pc:sldMkLst>
        <pc:spChg chg="mod">
          <ac:chgData name="vlad plesca" userId="d0c94a1902b9a90f" providerId="LiveId" clId="{34EF6EC4-FA00-40C5-AFEE-B47C64A0D5BA}" dt="2024-10-24T14:52:15.074" v="1764" actId="122"/>
          <ac:spMkLst>
            <pc:docMk/>
            <pc:sldMk cId="2069039306" sldId="1054"/>
            <ac:spMk id="10" creationId="{ED78966D-BD13-402B-AFF8-1E58E3B45D29}"/>
          </ac:spMkLst>
        </pc:spChg>
        <pc:spChg chg="mod">
          <ac:chgData name="vlad plesca" userId="d0c94a1902b9a90f" providerId="LiveId" clId="{34EF6EC4-FA00-40C5-AFEE-B47C64A0D5BA}" dt="2024-10-31T01:33:38.676" v="2810" actId="20577"/>
          <ac:spMkLst>
            <pc:docMk/>
            <pc:sldMk cId="2069039306" sldId="1054"/>
            <ac:spMk id="13" creationId="{B64C6B11-6C38-46A1-AB5D-EB237DD91119}"/>
          </ac:spMkLst>
        </pc:spChg>
      </pc:sldChg>
      <pc:sldChg chg="modSp mod">
        <pc:chgData name="vlad plesca" userId="d0c94a1902b9a90f" providerId="LiveId" clId="{34EF6EC4-FA00-40C5-AFEE-B47C64A0D5BA}" dt="2024-10-31T01:36:40.261" v="2833" actId="20577"/>
        <pc:sldMkLst>
          <pc:docMk/>
          <pc:sldMk cId="2019076287" sldId="1055"/>
        </pc:sldMkLst>
        <pc:spChg chg="mod">
          <ac:chgData name="vlad plesca" userId="d0c94a1902b9a90f" providerId="LiveId" clId="{34EF6EC4-FA00-40C5-AFEE-B47C64A0D5BA}" dt="2024-10-31T01:36:40.261" v="2833" actId="20577"/>
          <ac:spMkLst>
            <pc:docMk/>
            <pc:sldMk cId="2019076287" sldId="1055"/>
            <ac:spMk id="9" creationId="{73F62B64-CF77-4C19-904F-B592C7927673}"/>
          </ac:spMkLst>
        </pc:spChg>
        <pc:spChg chg="mod">
          <ac:chgData name="vlad plesca" userId="d0c94a1902b9a90f" providerId="LiveId" clId="{34EF6EC4-FA00-40C5-AFEE-B47C64A0D5BA}" dt="2024-10-23T23:09:43.427" v="939" actId="14100"/>
          <ac:spMkLst>
            <pc:docMk/>
            <pc:sldMk cId="2019076287" sldId="1055"/>
            <ac:spMk id="11" creationId="{3678C40A-2647-4062-BB6F-6E3B5A9C63A4}"/>
          </ac:spMkLst>
        </pc:spChg>
      </pc:sldChg>
      <pc:sldChg chg="modSp mod">
        <pc:chgData name="vlad plesca" userId="d0c94a1902b9a90f" providerId="LiveId" clId="{34EF6EC4-FA00-40C5-AFEE-B47C64A0D5BA}" dt="2024-10-24T15:08:14.913" v="1890" actId="20577"/>
        <pc:sldMkLst>
          <pc:docMk/>
          <pc:sldMk cId="1211177345" sldId="1056"/>
        </pc:sldMkLst>
        <pc:spChg chg="mod">
          <ac:chgData name="vlad plesca" userId="d0c94a1902b9a90f" providerId="LiveId" clId="{34EF6EC4-FA00-40C5-AFEE-B47C64A0D5BA}" dt="2024-10-24T15:08:14.913" v="1890" actId="20577"/>
          <ac:spMkLst>
            <pc:docMk/>
            <pc:sldMk cId="1211177345" sldId="1056"/>
            <ac:spMk id="11" creationId="{1E32DB3A-9816-4728-8CB1-353D67CDBC21}"/>
          </ac:spMkLst>
        </pc:spChg>
        <pc:spChg chg="mod">
          <ac:chgData name="vlad plesca" userId="d0c94a1902b9a90f" providerId="LiveId" clId="{34EF6EC4-FA00-40C5-AFEE-B47C64A0D5BA}" dt="2024-10-23T23:10:53.250" v="948" actId="1076"/>
          <ac:spMkLst>
            <pc:docMk/>
            <pc:sldMk cId="1211177345" sldId="1056"/>
            <ac:spMk id="12" creationId="{210B01EF-AD3A-4CB4-ACC0-703BD5354118}"/>
          </ac:spMkLst>
        </pc:spChg>
      </pc:sldChg>
      <pc:sldChg chg="modSp mod">
        <pc:chgData name="vlad plesca" userId="d0c94a1902b9a90f" providerId="LiveId" clId="{34EF6EC4-FA00-40C5-AFEE-B47C64A0D5BA}" dt="2024-10-31T01:21:33.167" v="2736" actId="20577"/>
        <pc:sldMkLst>
          <pc:docMk/>
          <pc:sldMk cId="595475053" sldId="1057"/>
        </pc:sldMkLst>
        <pc:spChg chg="mod">
          <ac:chgData name="vlad plesca" userId="d0c94a1902b9a90f" providerId="LiveId" clId="{34EF6EC4-FA00-40C5-AFEE-B47C64A0D5BA}" dt="2024-10-31T01:21:33.167" v="2736" actId="20577"/>
          <ac:spMkLst>
            <pc:docMk/>
            <pc:sldMk cId="595475053" sldId="1057"/>
            <ac:spMk id="12" creationId="{91F12ADE-BC76-4030-A3A6-501305E2B557}"/>
          </ac:spMkLst>
        </pc:spChg>
      </pc:sldChg>
      <pc:sldChg chg="modSp mod ord">
        <pc:chgData name="vlad plesca" userId="d0c94a1902b9a90f" providerId="LiveId" clId="{34EF6EC4-FA00-40C5-AFEE-B47C64A0D5BA}" dt="2024-10-31T01:39:17.382" v="2867" actId="14100"/>
        <pc:sldMkLst>
          <pc:docMk/>
          <pc:sldMk cId="2451335478" sldId="1058"/>
        </pc:sldMkLst>
        <pc:spChg chg="mod">
          <ac:chgData name="vlad plesca" userId="d0c94a1902b9a90f" providerId="LiveId" clId="{34EF6EC4-FA00-40C5-AFEE-B47C64A0D5BA}" dt="2024-10-31T00:13:45.245" v="2438" actId="20577"/>
          <ac:spMkLst>
            <pc:docMk/>
            <pc:sldMk cId="2451335478" sldId="1058"/>
            <ac:spMk id="10" creationId="{ED78966D-BD13-402B-AFF8-1E58E3B45D29}"/>
          </ac:spMkLst>
        </pc:spChg>
        <pc:spChg chg="mod">
          <ac:chgData name="vlad plesca" userId="d0c94a1902b9a90f" providerId="LiveId" clId="{34EF6EC4-FA00-40C5-AFEE-B47C64A0D5BA}" dt="2024-10-31T01:39:17.382" v="2867" actId="14100"/>
          <ac:spMkLst>
            <pc:docMk/>
            <pc:sldMk cId="2451335478" sldId="1058"/>
            <ac:spMk id="13" creationId="{B64C6B11-6C38-46A1-AB5D-EB237DD91119}"/>
          </ac:spMkLst>
        </pc:spChg>
      </pc:sldChg>
      <pc:sldChg chg="modSp mod ord">
        <pc:chgData name="vlad plesca" userId="d0c94a1902b9a90f" providerId="LiveId" clId="{34EF6EC4-FA00-40C5-AFEE-B47C64A0D5BA}" dt="2024-10-31T01:42:04.456" v="2869" actId="20577"/>
        <pc:sldMkLst>
          <pc:docMk/>
          <pc:sldMk cId="1291941645" sldId="1059"/>
        </pc:sldMkLst>
        <pc:spChg chg="mod">
          <ac:chgData name="vlad plesca" userId="d0c94a1902b9a90f" providerId="LiveId" clId="{34EF6EC4-FA00-40C5-AFEE-B47C64A0D5BA}" dt="2024-10-31T00:37:15.026" v="2667" actId="14100"/>
          <ac:spMkLst>
            <pc:docMk/>
            <pc:sldMk cId="1291941645" sldId="1059"/>
            <ac:spMk id="4" creationId="{0A30BB79-9D8C-4880-68AF-35491DA1CDE8}"/>
          </ac:spMkLst>
        </pc:spChg>
        <pc:spChg chg="mod">
          <ac:chgData name="vlad plesca" userId="d0c94a1902b9a90f" providerId="LiveId" clId="{34EF6EC4-FA00-40C5-AFEE-B47C64A0D5BA}" dt="2024-10-31T00:37:17.239" v="2668" actId="14100"/>
          <ac:spMkLst>
            <pc:docMk/>
            <pc:sldMk cId="1291941645" sldId="1059"/>
            <ac:spMk id="5" creationId="{25F530E0-CB1E-8747-6CA1-0800BDDA0819}"/>
          </ac:spMkLst>
        </pc:spChg>
        <pc:spChg chg="mod">
          <ac:chgData name="vlad plesca" userId="d0c94a1902b9a90f" providerId="LiveId" clId="{34EF6EC4-FA00-40C5-AFEE-B47C64A0D5BA}" dt="2024-10-31T01:42:04.456" v="2869" actId="20577"/>
          <ac:spMkLst>
            <pc:docMk/>
            <pc:sldMk cId="1291941645" sldId="1059"/>
            <ac:spMk id="9" creationId="{73F62B64-CF77-4C19-904F-B592C7927673}"/>
          </ac:spMkLst>
        </pc:spChg>
        <pc:spChg chg="mod">
          <ac:chgData name="vlad plesca" userId="d0c94a1902b9a90f" providerId="LiveId" clId="{34EF6EC4-FA00-40C5-AFEE-B47C64A0D5BA}" dt="2024-10-30T23:56:58.941" v="2235" actId="20577"/>
          <ac:spMkLst>
            <pc:docMk/>
            <pc:sldMk cId="1291941645" sldId="1059"/>
            <ac:spMk id="11" creationId="{3678C40A-2647-4062-BB6F-6E3B5A9C63A4}"/>
          </ac:spMkLst>
        </pc:spChg>
        <pc:grpChg chg="mod">
          <ac:chgData name="vlad plesca" userId="d0c94a1902b9a90f" providerId="LiveId" clId="{34EF6EC4-FA00-40C5-AFEE-B47C64A0D5BA}" dt="2024-10-31T00:37:15.026" v="2667" actId="14100"/>
          <ac:grpSpMkLst>
            <pc:docMk/>
            <pc:sldMk cId="1291941645" sldId="1059"/>
            <ac:grpSpMk id="6" creationId="{BE6C030B-A3AC-8CA6-CF10-ED62A0A57A28}"/>
          </ac:grpSpMkLst>
        </pc:grpChg>
        <pc:grpChg chg="mod">
          <ac:chgData name="vlad plesca" userId="d0c94a1902b9a90f" providerId="LiveId" clId="{34EF6EC4-FA00-40C5-AFEE-B47C64A0D5BA}" dt="2024-10-31T00:37:15.026" v="2667" actId="14100"/>
          <ac:grpSpMkLst>
            <pc:docMk/>
            <pc:sldMk cId="1291941645" sldId="1059"/>
            <ac:grpSpMk id="7" creationId="{315F1882-0CFB-CA7C-5680-85B2FB0AA596}"/>
          </ac:grpSpMkLst>
        </pc:grpChg>
        <pc:picChg chg="mod">
          <ac:chgData name="vlad plesca" userId="d0c94a1902b9a90f" providerId="LiveId" clId="{34EF6EC4-FA00-40C5-AFEE-B47C64A0D5BA}" dt="2024-10-31T00:37:15.026" v="2667" actId="14100"/>
          <ac:picMkLst>
            <pc:docMk/>
            <pc:sldMk cId="1291941645" sldId="1059"/>
            <ac:picMk id="14340" creationId="{3B335FA1-E1CA-CD7A-59CD-0DA9988257D0}"/>
          </ac:picMkLst>
        </pc:picChg>
      </pc:sldChg>
      <pc:sldChg chg="modSp mod ord">
        <pc:chgData name="vlad plesca" userId="d0c94a1902b9a90f" providerId="LiveId" clId="{34EF6EC4-FA00-40C5-AFEE-B47C64A0D5BA}" dt="2024-10-31T01:44:13.617" v="2915" actId="20577"/>
        <pc:sldMkLst>
          <pc:docMk/>
          <pc:sldMk cId="2017497827" sldId="1060"/>
        </pc:sldMkLst>
        <pc:spChg chg="mod">
          <ac:chgData name="vlad plesca" userId="d0c94a1902b9a90f" providerId="LiveId" clId="{34EF6EC4-FA00-40C5-AFEE-B47C64A0D5BA}" dt="2024-10-30T23:59:52.864" v="2373" actId="14100"/>
          <ac:spMkLst>
            <pc:docMk/>
            <pc:sldMk cId="2017497827" sldId="1060"/>
            <ac:spMk id="4" creationId="{2C346DB1-71E8-5B0E-569B-BEDA179AB4D8}"/>
          </ac:spMkLst>
        </pc:spChg>
        <pc:spChg chg="mod">
          <ac:chgData name="vlad plesca" userId="d0c94a1902b9a90f" providerId="LiveId" clId="{34EF6EC4-FA00-40C5-AFEE-B47C64A0D5BA}" dt="2024-10-30T23:59:58.873" v="2374" actId="1076"/>
          <ac:spMkLst>
            <pc:docMk/>
            <pc:sldMk cId="2017497827" sldId="1060"/>
            <ac:spMk id="5" creationId="{A77C9FFA-A034-DD0B-EE72-6F740B1D7790}"/>
          </ac:spMkLst>
        </pc:spChg>
        <pc:spChg chg="mod">
          <ac:chgData name="vlad plesca" userId="d0c94a1902b9a90f" providerId="LiveId" clId="{34EF6EC4-FA00-40C5-AFEE-B47C64A0D5BA}" dt="2024-10-31T01:44:13.617" v="2915" actId="20577"/>
          <ac:spMkLst>
            <pc:docMk/>
            <pc:sldMk cId="2017497827" sldId="1060"/>
            <ac:spMk id="11" creationId="{1E32DB3A-9816-4728-8CB1-353D67CDBC21}"/>
          </ac:spMkLst>
        </pc:spChg>
        <pc:spChg chg="mod">
          <ac:chgData name="vlad plesca" userId="d0c94a1902b9a90f" providerId="LiveId" clId="{34EF6EC4-FA00-40C5-AFEE-B47C64A0D5BA}" dt="2024-10-31T00:00:07.316" v="2376" actId="1076"/>
          <ac:spMkLst>
            <pc:docMk/>
            <pc:sldMk cId="2017497827" sldId="1060"/>
            <ac:spMk id="12" creationId="{210B01EF-AD3A-4CB4-ACC0-703BD5354118}"/>
          </ac:spMkLst>
        </pc:spChg>
        <pc:grpChg chg="mod">
          <ac:chgData name="vlad plesca" userId="d0c94a1902b9a90f" providerId="LiveId" clId="{34EF6EC4-FA00-40C5-AFEE-B47C64A0D5BA}" dt="2024-10-30T23:59:52.864" v="2373" actId="14100"/>
          <ac:grpSpMkLst>
            <pc:docMk/>
            <pc:sldMk cId="2017497827" sldId="1060"/>
            <ac:grpSpMk id="9" creationId="{5B3400D0-5F6B-8742-F50F-7199DC93DB8E}"/>
          </ac:grpSpMkLst>
        </pc:grpChg>
        <pc:grpChg chg="mod">
          <ac:chgData name="vlad plesca" userId="d0c94a1902b9a90f" providerId="LiveId" clId="{34EF6EC4-FA00-40C5-AFEE-B47C64A0D5BA}" dt="2024-10-30T23:59:52.864" v="2373" actId="14100"/>
          <ac:grpSpMkLst>
            <pc:docMk/>
            <pc:sldMk cId="2017497827" sldId="1060"/>
            <ac:grpSpMk id="10" creationId="{A6761A20-6797-B4F0-6D70-A64A18B996BB}"/>
          </ac:grpSpMkLst>
        </pc:grpChg>
        <pc:picChg chg="mod">
          <ac:chgData name="vlad plesca" userId="d0c94a1902b9a90f" providerId="LiveId" clId="{34EF6EC4-FA00-40C5-AFEE-B47C64A0D5BA}" dt="2024-10-30T23:59:52.864" v="2373" actId="14100"/>
          <ac:picMkLst>
            <pc:docMk/>
            <pc:sldMk cId="2017497827" sldId="1060"/>
            <ac:picMk id="8" creationId="{459E3587-8AFE-A999-48E7-6629DE500076}"/>
          </ac:picMkLst>
        </pc:picChg>
      </pc:sldChg>
      <pc:sldChg chg="modSp mod ord">
        <pc:chgData name="vlad plesca" userId="d0c94a1902b9a90f" providerId="LiveId" clId="{34EF6EC4-FA00-40C5-AFEE-B47C64A0D5BA}" dt="2024-10-31T01:45:42.567" v="2959" actId="20577"/>
        <pc:sldMkLst>
          <pc:docMk/>
          <pc:sldMk cId="2661555079" sldId="1061"/>
        </pc:sldMkLst>
        <pc:spChg chg="mod">
          <ac:chgData name="vlad plesca" userId="d0c94a1902b9a90f" providerId="LiveId" clId="{34EF6EC4-FA00-40C5-AFEE-B47C64A0D5BA}" dt="2024-10-31T01:45:42.567" v="2959" actId="20577"/>
          <ac:spMkLst>
            <pc:docMk/>
            <pc:sldMk cId="2661555079" sldId="1061"/>
            <ac:spMk id="12" creationId="{F55456E2-EFC7-46BE-9838-F933733282FF}"/>
          </ac:spMkLst>
        </pc:spChg>
      </pc:sldChg>
      <pc:sldChg chg="modSp mod ord">
        <pc:chgData name="vlad plesca" userId="d0c94a1902b9a90f" providerId="LiveId" clId="{34EF6EC4-FA00-40C5-AFEE-B47C64A0D5BA}" dt="2024-10-31T01:51:09.915" v="2983" actId="14100"/>
        <pc:sldMkLst>
          <pc:docMk/>
          <pc:sldMk cId="1266921940" sldId="1062"/>
        </pc:sldMkLst>
        <pc:spChg chg="mod">
          <ac:chgData name="vlad plesca" userId="d0c94a1902b9a90f" providerId="LiveId" clId="{34EF6EC4-FA00-40C5-AFEE-B47C64A0D5BA}" dt="2024-10-31T00:16:51.158" v="2446" actId="1076"/>
          <ac:spMkLst>
            <pc:docMk/>
            <pc:sldMk cId="1266921940" sldId="1062"/>
            <ac:spMk id="10" creationId="{ED78966D-BD13-402B-AFF8-1E58E3B45D29}"/>
          </ac:spMkLst>
        </pc:spChg>
        <pc:spChg chg="mod">
          <ac:chgData name="vlad plesca" userId="d0c94a1902b9a90f" providerId="LiveId" clId="{34EF6EC4-FA00-40C5-AFEE-B47C64A0D5BA}" dt="2024-10-31T01:51:09.915" v="2983" actId="14100"/>
          <ac:spMkLst>
            <pc:docMk/>
            <pc:sldMk cId="1266921940" sldId="1062"/>
            <ac:spMk id="13" creationId="{B64C6B11-6C38-46A1-AB5D-EB237DD91119}"/>
          </ac:spMkLst>
        </pc:spChg>
      </pc:sldChg>
      <pc:sldChg chg="modSp mod ord">
        <pc:chgData name="vlad plesca" userId="d0c94a1902b9a90f" providerId="LiveId" clId="{34EF6EC4-FA00-40C5-AFEE-B47C64A0D5BA}" dt="2024-10-31T01:55:21.410" v="3053" actId="20577"/>
        <pc:sldMkLst>
          <pc:docMk/>
          <pc:sldMk cId="720616961" sldId="1063"/>
        </pc:sldMkLst>
        <pc:spChg chg="mod">
          <ac:chgData name="vlad plesca" userId="d0c94a1902b9a90f" providerId="LiveId" clId="{34EF6EC4-FA00-40C5-AFEE-B47C64A0D5BA}" dt="2024-10-31T00:34:36.946" v="2645" actId="14100"/>
          <ac:spMkLst>
            <pc:docMk/>
            <pc:sldMk cId="720616961" sldId="1063"/>
            <ac:spMk id="4" creationId="{0A30BB79-9D8C-4880-68AF-35491DA1CDE8}"/>
          </ac:spMkLst>
        </pc:spChg>
        <pc:spChg chg="mod">
          <ac:chgData name="vlad plesca" userId="d0c94a1902b9a90f" providerId="LiveId" clId="{34EF6EC4-FA00-40C5-AFEE-B47C64A0D5BA}" dt="2024-10-31T00:34:36.946" v="2645" actId="14100"/>
          <ac:spMkLst>
            <pc:docMk/>
            <pc:sldMk cId="720616961" sldId="1063"/>
            <ac:spMk id="5" creationId="{25F530E0-CB1E-8747-6CA1-0800BDDA0819}"/>
          </ac:spMkLst>
        </pc:spChg>
        <pc:spChg chg="mod">
          <ac:chgData name="vlad plesca" userId="d0c94a1902b9a90f" providerId="LiveId" clId="{34EF6EC4-FA00-40C5-AFEE-B47C64A0D5BA}" dt="2024-10-31T01:55:21.410" v="3053" actId="20577"/>
          <ac:spMkLst>
            <pc:docMk/>
            <pc:sldMk cId="720616961" sldId="1063"/>
            <ac:spMk id="9" creationId="{73F62B64-CF77-4C19-904F-B592C7927673}"/>
          </ac:spMkLst>
        </pc:spChg>
        <pc:grpChg chg="mod">
          <ac:chgData name="vlad plesca" userId="d0c94a1902b9a90f" providerId="LiveId" clId="{34EF6EC4-FA00-40C5-AFEE-B47C64A0D5BA}" dt="2024-10-31T00:34:36.946" v="2645" actId="14100"/>
          <ac:grpSpMkLst>
            <pc:docMk/>
            <pc:sldMk cId="720616961" sldId="1063"/>
            <ac:grpSpMk id="6" creationId="{BE6C030B-A3AC-8CA6-CF10-ED62A0A57A28}"/>
          </ac:grpSpMkLst>
        </pc:grpChg>
        <pc:grpChg chg="mod">
          <ac:chgData name="vlad plesca" userId="d0c94a1902b9a90f" providerId="LiveId" clId="{34EF6EC4-FA00-40C5-AFEE-B47C64A0D5BA}" dt="2024-10-31T00:34:36.946" v="2645" actId="14100"/>
          <ac:grpSpMkLst>
            <pc:docMk/>
            <pc:sldMk cId="720616961" sldId="1063"/>
            <ac:grpSpMk id="7" creationId="{315F1882-0CFB-CA7C-5680-85B2FB0AA596}"/>
          </ac:grpSpMkLst>
        </pc:grpChg>
        <pc:picChg chg="mod">
          <ac:chgData name="vlad plesca" userId="d0c94a1902b9a90f" providerId="LiveId" clId="{34EF6EC4-FA00-40C5-AFEE-B47C64A0D5BA}" dt="2024-10-31T00:34:36.946" v="2645" actId="14100"/>
          <ac:picMkLst>
            <pc:docMk/>
            <pc:sldMk cId="720616961" sldId="1063"/>
            <ac:picMk id="14340" creationId="{3B335FA1-E1CA-CD7A-59CD-0DA9988257D0}"/>
          </ac:picMkLst>
        </pc:picChg>
      </pc:sldChg>
      <pc:sldChg chg="modSp mod ord">
        <pc:chgData name="vlad plesca" userId="d0c94a1902b9a90f" providerId="LiveId" clId="{34EF6EC4-FA00-40C5-AFEE-B47C64A0D5BA}" dt="2024-10-31T01:57:09.605" v="3072" actId="20577"/>
        <pc:sldMkLst>
          <pc:docMk/>
          <pc:sldMk cId="2713555741" sldId="1064"/>
        </pc:sldMkLst>
        <pc:spChg chg="mod">
          <ac:chgData name="vlad plesca" userId="d0c94a1902b9a90f" providerId="LiveId" clId="{34EF6EC4-FA00-40C5-AFEE-B47C64A0D5BA}" dt="2024-10-31T00:22:06.386" v="2489" actId="14100"/>
          <ac:spMkLst>
            <pc:docMk/>
            <pc:sldMk cId="2713555741" sldId="1064"/>
            <ac:spMk id="4" creationId="{2C346DB1-71E8-5B0E-569B-BEDA179AB4D8}"/>
          </ac:spMkLst>
        </pc:spChg>
        <pc:spChg chg="mod">
          <ac:chgData name="vlad plesca" userId="d0c94a1902b9a90f" providerId="LiveId" clId="{34EF6EC4-FA00-40C5-AFEE-B47C64A0D5BA}" dt="2024-10-31T00:22:06.386" v="2489" actId="14100"/>
          <ac:spMkLst>
            <pc:docMk/>
            <pc:sldMk cId="2713555741" sldId="1064"/>
            <ac:spMk id="5" creationId="{A77C9FFA-A034-DD0B-EE72-6F740B1D7790}"/>
          </ac:spMkLst>
        </pc:spChg>
        <pc:spChg chg="mod">
          <ac:chgData name="vlad plesca" userId="d0c94a1902b9a90f" providerId="LiveId" clId="{34EF6EC4-FA00-40C5-AFEE-B47C64A0D5BA}" dt="2024-10-31T01:57:09.605" v="3072" actId="20577"/>
          <ac:spMkLst>
            <pc:docMk/>
            <pc:sldMk cId="2713555741" sldId="1064"/>
            <ac:spMk id="11" creationId="{1E32DB3A-9816-4728-8CB1-353D67CDBC21}"/>
          </ac:spMkLst>
        </pc:spChg>
        <pc:grpChg chg="mod">
          <ac:chgData name="vlad plesca" userId="d0c94a1902b9a90f" providerId="LiveId" clId="{34EF6EC4-FA00-40C5-AFEE-B47C64A0D5BA}" dt="2024-10-31T00:22:06.386" v="2489" actId="14100"/>
          <ac:grpSpMkLst>
            <pc:docMk/>
            <pc:sldMk cId="2713555741" sldId="1064"/>
            <ac:grpSpMk id="9" creationId="{5B3400D0-5F6B-8742-F50F-7199DC93DB8E}"/>
          </ac:grpSpMkLst>
        </pc:grpChg>
        <pc:grpChg chg="mod">
          <ac:chgData name="vlad plesca" userId="d0c94a1902b9a90f" providerId="LiveId" clId="{34EF6EC4-FA00-40C5-AFEE-B47C64A0D5BA}" dt="2024-10-31T00:22:06.386" v="2489" actId="14100"/>
          <ac:grpSpMkLst>
            <pc:docMk/>
            <pc:sldMk cId="2713555741" sldId="1064"/>
            <ac:grpSpMk id="10" creationId="{A6761A20-6797-B4F0-6D70-A64A18B996BB}"/>
          </ac:grpSpMkLst>
        </pc:grpChg>
        <pc:picChg chg="mod">
          <ac:chgData name="vlad plesca" userId="d0c94a1902b9a90f" providerId="LiveId" clId="{34EF6EC4-FA00-40C5-AFEE-B47C64A0D5BA}" dt="2024-10-31T00:22:06.386" v="2489" actId="14100"/>
          <ac:picMkLst>
            <pc:docMk/>
            <pc:sldMk cId="2713555741" sldId="1064"/>
            <ac:picMk id="8" creationId="{459E3587-8AFE-A999-48E7-6629DE500076}"/>
          </ac:picMkLst>
        </pc:picChg>
      </pc:sldChg>
      <pc:sldChg chg="modSp mod ord">
        <pc:chgData name="vlad plesca" userId="d0c94a1902b9a90f" providerId="LiveId" clId="{34EF6EC4-FA00-40C5-AFEE-B47C64A0D5BA}" dt="2024-10-31T01:58:02.581" v="3085" actId="20577"/>
        <pc:sldMkLst>
          <pc:docMk/>
          <pc:sldMk cId="2244014900" sldId="1065"/>
        </pc:sldMkLst>
        <pc:spChg chg="mod">
          <ac:chgData name="vlad plesca" userId="d0c94a1902b9a90f" providerId="LiveId" clId="{34EF6EC4-FA00-40C5-AFEE-B47C64A0D5BA}" dt="2024-10-31T00:27:15.816" v="2621" actId="14100"/>
          <ac:spMkLst>
            <pc:docMk/>
            <pc:sldMk cId="2244014900" sldId="1065"/>
            <ac:spMk id="3" creationId="{B9862082-C856-F4EE-1741-F933A92BBD6D}"/>
          </ac:spMkLst>
        </pc:spChg>
        <pc:spChg chg="mod">
          <ac:chgData name="vlad plesca" userId="d0c94a1902b9a90f" providerId="LiveId" clId="{34EF6EC4-FA00-40C5-AFEE-B47C64A0D5BA}" dt="2024-10-31T00:27:15.816" v="2621" actId="14100"/>
          <ac:spMkLst>
            <pc:docMk/>
            <pc:sldMk cId="2244014900" sldId="1065"/>
            <ac:spMk id="8" creationId="{BE7FF11E-EB4A-20CC-E208-E425F95D69A2}"/>
          </ac:spMkLst>
        </pc:spChg>
        <pc:spChg chg="mod">
          <ac:chgData name="vlad plesca" userId="d0c94a1902b9a90f" providerId="LiveId" clId="{34EF6EC4-FA00-40C5-AFEE-B47C64A0D5BA}" dt="2024-10-31T00:27:15.816" v="2621" actId="14100"/>
          <ac:spMkLst>
            <pc:docMk/>
            <pc:sldMk cId="2244014900" sldId="1065"/>
            <ac:spMk id="9" creationId="{11512002-D16F-E72B-0F64-FB0A588EDA40}"/>
          </ac:spMkLst>
        </pc:spChg>
        <pc:spChg chg="mod">
          <ac:chgData name="vlad plesca" userId="d0c94a1902b9a90f" providerId="LiveId" clId="{34EF6EC4-FA00-40C5-AFEE-B47C64A0D5BA}" dt="2024-10-31T01:58:02.581" v="3085" actId="20577"/>
          <ac:spMkLst>
            <pc:docMk/>
            <pc:sldMk cId="2244014900" sldId="1065"/>
            <ac:spMk id="12" creationId="{F55456E2-EFC7-46BE-9838-F933733282FF}"/>
          </ac:spMkLst>
        </pc:spChg>
        <pc:grpChg chg="mod">
          <ac:chgData name="vlad plesca" userId="d0c94a1902b9a90f" providerId="LiveId" clId="{34EF6EC4-FA00-40C5-AFEE-B47C64A0D5BA}" dt="2024-10-31T00:27:15.816" v="2621" actId="14100"/>
          <ac:grpSpMkLst>
            <pc:docMk/>
            <pc:sldMk cId="2244014900" sldId="1065"/>
            <ac:grpSpMk id="10" creationId="{588DB2D5-02CA-B228-5719-DD1D369C1183}"/>
          </ac:grpSpMkLst>
        </pc:grpChg>
        <pc:grpChg chg="mod">
          <ac:chgData name="vlad plesca" userId="d0c94a1902b9a90f" providerId="LiveId" clId="{34EF6EC4-FA00-40C5-AFEE-B47C64A0D5BA}" dt="2024-10-31T00:27:15.816" v="2621" actId="14100"/>
          <ac:grpSpMkLst>
            <pc:docMk/>
            <pc:sldMk cId="2244014900" sldId="1065"/>
            <ac:grpSpMk id="11" creationId="{682C0C14-7F88-2C3C-2BF3-57CF970CBAC5}"/>
          </ac:grpSpMkLst>
        </pc:grpChg>
        <pc:picChg chg="mod">
          <ac:chgData name="vlad plesca" userId="d0c94a1902b9a90f" providerId="LiveId" clId="{34EF6EC4-FA00-40C5-AFEE-B47C64A0D5BA}" dt="2024-10-31T00:27:15.816" v="2621" actId="14100"/>
          <ac:picMkLst>
            <pc:docMk/>
            <pc:sldMk cId="2244014900" sldId="1065"/>
            <ac:picMk id="26626" creationId="{5B3A5547-F24D-220D-FF0A-855EF3DC1F9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7D93B5-BC27-4227-9D30-F2FA86476219}" type="datetimeFigureOut">
              <a:rPr lang="en-US" smtClean="0"/>
              <a:t>10/31/2024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2C19EE-0FD8-4B5D-847D-6A33AEC6A8C0}" type="slidenum">
              <a:rPr lang="en-US" smtClean="0"/>
              <a:t>‹#›</a:t>
            </a:fld>
            <a:endParaRPr lang="en-US" dirty="0"/>
          </a:p>
        </p:txBody>
      </p:sp>
    </p:spTree>
    <p:extLst>
      <p:ext uri="{BB962C8B-B14F-4D97-AF65-F5344CB8AC3E}">
        <p14:creationId xmlns:p14="http://schemas.microsoft.com/office/powerpoint/2010/main" val="558304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95D82D-69E9-6300-D53B-1B1FD0D7E8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CDF0728-9C47-8D5D-4481-F9F4DF16FB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C26CD6C-2D4C-3C33-37C7-8210A3F7635F}"/>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E1E66761-705D-50D5-798F-F3031CD246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F4CED4F-7B86-0DB2-E170-1DE616B7EF35}"/>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51203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C9929-4666-0CB2-C6AA-975F8FFA28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7459C90-1FBC-728B-1583-27764E4991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3EB84E-95D7-E7BA-8C45-BC85B817E2C7}"/>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5F5227FB-EA4A-FCB0-985C-92742B15A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405213C0-A3EE-57FE-EDCB-2F1CF6226D17}"/>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2858575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81466E9-519B-1814-6807-EE1D118EEE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D96A1A-BA6B-F374-28AF-771BC36DB6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172AC05-DB87-B346-576F-7134534DDC75}"/>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E6BB8EB0-B1E2-7801-EF72-86FA246D40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63369D5C-189F-4306-E98A-33B70FACB459}"/>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288346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842336-3BEF-F7D2-F237-8908F78EFC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ED72AA8-48D5-449E-F07D-8316BB208A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96078BA-235B-979E-49AC-43E7439518C2}"/>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73B24B21-55FC-999A-3436-901776C552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B738AE7-7445-D3AA-A594-D18376F37F2F}"/>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291947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F2FA84-8A09-A44C-9F46-54C2C2235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DA15E3F-C157-961E-2D1F-1B301AF0F5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9E89F49-D58F-81BA-BA28-83DA5F72C499}"/>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F576C04C-D6EA-615D-A73E-96A492683B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C3880DC-C4AB-7360-F6FF-E99CAA128A63}"/>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203752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CB85C-0FAC-3086-159E-E710083A4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472344D-7FD7-C09A-5392-FF6B485779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EA882ED-58CD-C361-9B7B-E8D8E82B78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19906A2-9D47-2431-8299-AA9F8485B547}"/>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6" name="Footer Placeholder 5">
            <a:extLst>
              <a:ext uri="{FF2B5EF4-FFF2-40B4-BE49-F238E27FC236}">
                <a16:creationId xmlns:a16="http://schemas.microsoft.com/office/drawing/2014/main" xmlns="" id="{058E962B-F642-018D-4A49-66BCBE1B7B6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DE70120-65FC-677E-ED1C-D25CF872F12F}"/>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308093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9C6402-DF07-2EED-4DAB-FF6E4E16E8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B6F8C65-EFBB-F8BB-8E22-AAE4D75C24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5F3B218-2F9A-CCD6-86E8-AFF14FE8A6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1E28A72-F5F5-E24D-EA75-C2FE4CF5F4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FFB6F9-0297-0238-EFCA-CC940246A9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F7EAB42-D631-E24F-BBB6-62C25B260FE5}"/>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8" name="Footer Placeholder 7">
            <a:extLst>
              <a:ext uri="{FF2B5EF4-FFF2-40B4-BE49-F238E27FC236}">
                <a16:creationId xmlns:a16="http://schemas.microsoft.com/office/drawing/2014/main" xmlns="" id="{42BF9A1A-2016-209D-262A-8CACD1C13B9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70AEABA9-E6AA-35A7-6712-C984C8D494C0}"/>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293264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F90A2B-0748-F87C-3CAD-33AC4471B2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7C902D6-BEE1-099D-0983-EF8049904237}"/>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4" name="Footer Placeholder 3">
            <a:extLst>
              <a:ext uri="{FF2B5EF4-FFF2-40B4-BE49-F238E27FC236}">
                <a16:creationId xmlns:a16="http://schemas.microsoft.com/office/drawing/2014/main" xmlns="" id="{F20BF094-8B91-CEEC-927D-AF67451C328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D179B542-F828-48FC-ED14-B7653B6AF5D0}"/>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302172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4412C1F-5BDB-0616-2648-12F84BA99D5D}"/>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3" name="Footer Placeholder 2">
            <a:extLst>
              <a:ext uri="{FF2B5EF4-FFF2-40B4-BE49-F238E27FC236}">
                <a16:creationId xmlns:a16="http://schemas.microsoft.com/office/drawing/2014/main" xmlns="" id="{8A6C90E6-7BF1-E9E3-C60E-6217AB86404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3F5A3EBC-448E-2983-479B-08EB1A547CEE}"/>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325789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B9677-DBAE-8C01-9D79-A7827BA40D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7B24845-D40B-7A8F-2436-15FDD3F36C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F90CC87-02BF-653C-6C49-3FBE7CA07D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2585362-0261-96C8-B235-D492363713BC}"/>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6" name="Footer Placeholder 5">
            <a:extLst>
              <a:ext uri="{FF2B5EF4-FFF2-40B4-BE49-F238E27FC236}">
                <a16:creationId xmlns:a16="http://schemas.microsoft.com/office/drawing/2014/main" xmlns="" id="{30E1CCC2-7E93-709A-E636-4716D6DAAA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AE7C2C6-1337-100E-0706-9A3F5E31505D}"/>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87388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C4BBC-E0AD-EA99-3AA5-B71C11F5E1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64A193A-C815-2A23-A0EC-4C938527B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6199FA12-EFF6-F7D2-397A-11EA609FE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D5582F8-959A-A0E8-1552-418F8F804AC8}"/>
              </a:ext>
            </a:extLst>
          </p:cNvPr>
          <p:cNvSpPr>
            <a:spLocks noGrp="1"/>
          </p:cNvSpPr>
          <p:nvPr>
            <p:ph type="dt" sz="half" idx="10"/>
          </p:nvPr>
        </p:nvSpPr>
        <p:spPr/>
        <p:txBody>
          <a:bodyPr/>
          <a:lstStyle/>
          <a:p>
            <a:fld id="{F3E635C6-26AF-4725-BF5A-7DBFFA74691B}" type="datetimeFigureOut">
              <a:rPr lang="en-US" smtClean="0"/>
              <a:t>10/31/2024</a:t>
            </a:fld>
            <a:endParaRPr lang="en-US" dirty="0"/>
          </a:p>
        </p:txBody>
      </p:sp>
      <p:sp>
        <p:nvSpPr>
          <p:cNvPr id="6" name="Footer Placeholder 5">
            <a:extLst>
              <a:ext uri="{FF2B5EF4-FFF2-40B4-BE49-F238E27FC236}">
                <a16:creationId xmlns:a16="http://schemas.microsoft.com/office/drawing/2014/main" xmlns="" id="{A33B6E12-C370-2017-0DBE-4BC3E045F1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03726DE7-F85C-E041-B724-91C291E75242}"/>
              </a:ext>
            </a:extLst>
          </p:cNvPr>
          <p:cNvSpPr>
            <a:spLocks noGrp="1"/>
          </p:cNvSpPr>
          <p:nvPr>
            <p:ph type="sldNum" sz="quarter" idx="12"/>
          </p:nvPr>
        </p:nvSpPr>
        <p:spPr/>
        <p:txBody>
          <a:bodyPr/>
          <a:lstStyle/>
          <a:p>
            <a:fld id="{0E43CC25-477B-4051-8B17-EA90517213E8}" type="slidenum">
              <a:rPr lang="en-US" smtClean="0"/>
              <a:t>‹#›</a:t>
            </a:fld>
            <a:endParaRPr lang="en-US" dirty="0"/>
          </a:p>
        </p:txBody>
      </p:sp>
    </p:spTree>
    <p:extLst>
      <p:ext uri="{BB962C8B-B14F-4D97-AF65-F5344CB8AC3E}">
        <p14:creationId xmlns:p14="http://schemas.microsoft.com/office/powerpoint/2010/main" val="80701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FF5EB65-FD0F-B827-16FF-26965DC59E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DE6C7-E082-79FE-11BD-5047305AA1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78B6B6B-BDD4-F7BD-8312-1E446F85B1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E635C6-26AF-4725-BF5A-7DBFFA74691B}" type="datetimeFigureOut">
              <a:rPr lang="en-US" smtClean="0"/>
              <a:t>10/31/2024</a:t>
            </a:fld>
            <a:endParaRPr lang="en-US" dirty="0"/>
          </a:p>
        </p:txBody>
      </p:sp>
      <p:sp>
        <p:nvSpPr>
          <p:cNvPr id="5" name="Footer Placeholder 4">
            <a:extLst>
              <a:ext uri="{FF2B5EF4-FFF2-40B4-BE49-F238E27FC236}">
                <a16:creationId xmlns:a16="http://schemas.microsoft.com/office/drawing/2014/main" xmlns="" id="{F68A7A00-21A7-660C-7B60-A1C239CC3E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4FD30D11-8ED1-CE6B-EF15-0EB27C5CEB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3CC25-477B-4051-8B17-EA90517213E8}" type="slidenum">
              <a:rPr lang="en-US" smtClean="0"/>
              <a:t>‹#›</a:t>
            </a:fld>
            <a:endParaRPr lang="en-US" dirty="0"/>
          </a:p>
        </p:txBody>
      </p:sp>
    </p:spTree>
    <p:extLst>
      <p:ext uri="{BB962C8B-B14F-4D97-AF65-F5344CB8AC3E}">
        <p14:creationId xmlns:p14="http://schemas.microsoft.com/office/powerpoint/2010/main" val="389834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B23574A3-4447-ECDF-FEDB-0A475BAA586A}"/>
              </a:ext>
            </a:extLst>
          </p:cNvPr>
          <p:cNvPicPr>
            <a:picLocks noChangeAspect="1"/>
          </p:cNvPicPr>
          <p:nvPr/>
        </p:nvPicPr>
        <p:blipFill rotWithShape="1">
          <a:blip r:embed="rId2">
            <a:extLst>
              <a:ext uri="{28A0092B-C50C-407E-A947-70E740481C1C}">
                <a14:useLocalDpi xmlns:a14="http://schemas.microsoft.com/office/drawing/2010/main" val="0"/>
              </a:ext>
            </a:extLst>
          </a:blip>
          <a:srcRect b="3"/>
          <a:stretch/>
        </p:blipFill>
        <p:spPr>
          <a:xfrm>
            <a:off x="-2" y="-1"/>
            <a:ext cx="12192001" cy="6858001"/>
          </a:xfrm>
          <a:prstGeom prst="rect">
            <a:avLst/>
          </a:prstGeom>
        </p:spPr>
      </p:pic>
      <p:sp>
        <p:nvSpPr>
          <p:cNvPr id="4" name="Rectangle 3">
            <a:extLst>
              <a:ext uri="{FF2B5EF4-FFF2-40B4-BE49-F238E27FC236}">
                <a16:creationId xmlns:a16="http://schemas.microsoft.com/office/drawing/2014/main" xmlns="" id="{5DA141CF-E670-C74C-3C6E-CA743860C924}"/>
              </a:ext>
            </a:extLst>
          </p:cNvPr>
          <p:cNvSpPr/>
          <p:nvPr/>
        </p:nvSpPr>
        <p:spPr>
          <a:xfrm>
            <a:off x="-3" y="-2"/>
            <a:ext cx="12192003" cy="6858001"/>
          </a:xfrm>
          <a:prstGeom prst="rect">
            <a:avLst/>
          </a:prstGeom>
          <a:solidFill>
            <a:schemeClr val="tx2">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xmlns="" id="{AD9AEC4E-2E84-E49C-5F60-0ABEF92CEECB}"/>
              </a:ext>
            </a:extLst>
          </p:cNvPr>
          <p:cNvGrpSpPr/>
          <p:nvPr/>
        </p:nvGrpSpPr>
        <p:grpSpPr>
          <a:xfrm>
            <a:off x="2052918" y="71718"/>
            <a:ext cx="7539317" cy="6630177"/>
            <a:chOff x="3102575" y="107576"/>
            <a:chExt cx="6559379" cy="6594319"/>
          </a:xfrm>
        </p:grpSpPr>
        <p:sp>
          <p:nvSpPr>
            <p:cNvPr id="5" name="Oval 4">
              <a:extLst>
                <a:ext uri="{FF2B5EF4-FFF2-40B4-BE49-F238E27FC236}">
                  <a16:creationId xmlns:a16="http://schemas.microsoft.com/office/drawing/2014/main" xmlns="" id="{47682B40-28AF-F9FF-0338-581F56B97E69}"/>
                </a:ext>
              </a:extLst>
            </p:cNvPr>
            <p:cNvSpPr/>
            <p:nvPr/>
          </p:nvSpPr>
          <p:spPr>
            <a:xfrm>
              <a:off x="3102575" y="107576"/>
              <a:ext cx="6559379" cy="6594319"/>
            </a:xfrm>
            <a:prstGeom prst="ellipse">
              <a:avLst/>
            </a:prstGeom>
            <a:solidFill>
              <a:schemeClr val="bg1">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latin typeface="Montserrat" panose="00000500000000000000" pitchFamily="2" charset="0"/>
              </a:endParaRPr>
            </a:p>
          </p:txBody>
        </p:sp>
        <p:sp>
          <p:nvSpPr>
            <p:cNvPr id="7" name="TextBox 6">
              <a:extLst>
                <a:ext uri="{FF2B5EF4-FFF2-40B4-BE49-F238E27FC236}">
                  <a16:creationId xmlns:a16="http://schemas.microsoft.com/office/drawing/2014/main" xmlns="" id="{03A8C607-9801-3184-5711-4342AEE20C76}"/>
                </a:ext>
              </a:extLst>
            </p:cNvPr>
            <p:cNvSpPr txBox="1"/>
            <p:nvPr/>
          </p:nvSpPr>
          <p:spPr>
            <a:xfrm>
              <a:off x="4163306" y="1196570"/>
              <a:ext cx="4437916" cy="2785620"/>
            </a:xfrm>
            <a:prstGeom prst="rect">
              <a:avLst/>
            </a:prstGeom>
            <a:noFill/>
          </p:spPr>
          <p:txBody>
            <a:bodyPr wrap="square">
              <a:spAutoFit/>
            </a:bodyPr>
            <a:lstStyle/>
            <a:p>
              <a:pPr algn="ctr"/>
              <a:r>
                <a:rPr lang="ro-RO" sz="4400" b="1" dirty="0">
                  <a:latin typeface="Lora" pitchFamily="2" charset="0"/>
                </a:rPr>
                <a:t>Principiile aplicării CEDO în ordinea juridică internă</a:t>
              </a:r>
              <a:endParaRPr lang="en-US" sz="4400" b="1" dirty="0">
                <a:latin typeface="Lora" pitchFamily="2" charset="0"/>
              </a:endParaRPr>
            </a:p>
          </p:txBody>
        </p:sp>
      </p:grpSp>
      <p:sp>
        <p:nvSpPr>
          <p:cNvPr id="10" name="TextBox 9">
            <a:extLst>
              <a:ext uri="{FF2B5EF4-FFF2-40B4-BE49-F238E27FC236}">
                <a16:creationId xmlns:a16="http://schemas.microsoft.com/office/drawing/2014/main" xmlns="" id="{58FF0579-9C21-453D-9037-373B92BA40BB}"/>
              </a:ext>
            </a:extLst>
          </p:cNvPr>
          <p:cNvSpPr txBox="1"/>
          <p:nvPr/>
        </p:nvSpPr>
        <p:spPr>
          <a:xfrm>
            <a:off x="1801905" y="4504902"/>
            <a:ext cx="7279341" cy="784830"/>
          </a:xfrm>
          <a:prstGeom prst="rect">
            <a:avLst/>
          </a:prstGeom>
          <a:noFill/>
        </p:spPr>
        <p:txBody>
          <a:bodyPr wrap="square">
            <a:spAutoFit/>
          </a:bodyPr>
          <a:lstStyle/>
          <a:p>
            <a:pPr algn="r"/>
            <a:r>
              <a:rPr lang="ro-RO" sz="1500" b="1" dirty="0">
                <a:latin typeface="Montserrat" panose="00000500000000000000" pitchFamily="2" charset="0"/>
              </a:rPr>
              <a:t>UNIVERSITATEA DE STAT DIN MOLDOVA, FACULTATEA DE DREPT </a:t>
            </a:r>
          </a:p>
          <a:p>
            <a:pPr algn="r"/>
            <a:r>
              <a:rPr lang="ro-RO" sz="1500" b="1" dirty="0">
                <a:latin typeface="Montserrat" panose="00000500000000000000" pitchFamily="2" charset="0"/>
              </a:rPr>
              <a:t>Coordonator:  SÎRCU Diana,</a:t>
            </a:r>
            <a:r>
              <a:rPr lang="fr-FR" sz="1500" b="1" dirty="0">
                <a:latin typeface="Montserrat" panose="00000500000000000000" pitchFamily="2" charset="0"/>
              </a:rPr>
              <a:t> dr.</a:t>
            </a:r>
            <a:r>
              <a:rPr lang="ro-RO" sz="1500" b="1" dirty="0">
                <a:latin typeface="Montserrat" panose="00000500000000000000" pitchFamily="2" charset="0"/>
              </a:rPr>
              <a:t> hab.</a:t>
            </a:r>
            <a:r>
              <a:rPr lang="fr-FR" sz="1500" b="1" dirty="0">
                <a:latin typeface="Montserrat" panose="00000500000000000000" pitchFamily="2" charset="0"/>
              </a:rPr>
              <a:t> în drep</a:t>
            </a:r>
            <a:r>
              <a:rPr lang="ro-RO" sz="1500" b="1" dirty="0">
                <a:latin typeface="Montserrat" panose="00000500000000000000" pitchFamily="2" charset="0"/>
              </a:rPr>
              <a:t>t, conf. univ.  </a:t>
            </a:r>
          </a:p>
          <a:p>
            <a:pPr algn="r"/>
            <a:r>
              <a:rPr lang="ro-RO" sz="1500" b="1" dirty="0">
                <a:latin typeface="Montserrat" panose="00000500000000000000" pitchFamily="2" charset="0"/>
              </a:rPr>
              <a:t>Autor: PLEȘCA Vladislav </a:t>
            </a:r>
          </a:p>
        </p:txBody>
      </p:sp>
    </p:spTree>
    <p:extLst>
      <p:ext uri="{BB962C8B-B14F-4D97-AF65-F5344CB8AC3E}">
        <p14:creationId xmlns:p14="http://schemas.microsoft.com/office/powerpoint/2010/main" val="3728792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15F1882-0CFB-CA7C-5680-85B2FB0AA596}"/>
              </a:ext>
            </a:extLst>
          </p:cNvPr>
          <p:cNvGrpSpPr/>
          <p:nvPr/>
        </p:nvGrpSpPr>
        <p:grpSpPr>
          <a:xfrm>
            <a:off x="361496" y="153967"/>
            <a:ext cx="11343502" cy="6550065"/>
            <a:chOff x="321277" y="153968"/>
            <a:chExt cx="11343502" cy="6550065"/>
          </a:xfrm>
        </p:grpSpPr>
        <p:grpSp>
          <p:nvGrpSpPr>
            <p:cNvPr id="6" name="Group 5">
              <a:extLst>
                <a:ext uri="{FF2B5EF4-FFF2-40B4-BE49-F238E27FC236}">
                  <a16:creationId xmlns:a16="http://schemas.microsoft.com/office/drawing/2014/main" xmlns="" id="{BE6C030B-A3AC-8CA6-CF10-ED62A0A57A28}"/>
                </a:ext>
              </a:extLst>
            </p:cNvPr>
            <p:cNvGrpSpPr/>
            <p:nvPr/>
          </p:nvGrpSpPr>
          <p:grpSpPr>
            <a:xfrm>
              <a:off x="4250725" y="156928"/>
              <a:ext cx="7414054" cy="1025611"/>
              <a:chOff x="4250725" y="-274644"/>
              <a:chExt cx="7414054" cy="1025611"/>
            </a:xfrm>
          </p:grpSpPr>
          <p:sp>
            <p:nvSpPr>
              <p:cNvPr id="5" name="Rectangle 4">
                <a:extLst>
                  <a:ext uri="{FF2B5EF4-FFF2-40B4-BE49-F238E27FC236}">
                    <a16:creationId xmlns:a16="http://schemas.microsoft.com/office/drawing/2014/main" xmlns="" id="{25F530E0-CB1E-8747-6CA1-0800BDDA0819}"/>
                  </a:ext>
                </a:extLst>
              </p:cNvPr>
              <p:cNvSpPr/>
              <p:nvPr/>
            </p:nvSpPr>
            <p:spPr>
              <a:xfrm>
                <a:off x="4250725" y="-274644"/>
                <a:ext cx="7414054" cy="102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xmlns="" id="{0A30BB79-9D8C-4880-68AF-35491DA1CDE8}"/>
                  </a:ext>
                </a:extLst>
              </p:cNvPr>
              <p:cNvSpPr txBox="1"/>
              <p:nvPr/>
            </p:nvSpPr>
            <p:spPr>
              <a:xfrm>
                <a:off x="5442251" y="-85005"/>
                <a:ext cx="5464776" cy="646331"/>
              </a:xfrm>
              <a:prstGeom prst="rect">
                <a:avLst/>
              </a:prstGeom>
              <a:noFill/>
            </p:spPr>
            <p:txBody>
              <a:bodyPr wrap="square" rtlCol="0">
                <a:spAutoFit/>
              </a:bodyPr>
              <a:lstStyle/>
              <a:p>
                <a:endParaRPr lang="en-US" sz="3600" b="1" dirty="0">
                  <a:solidFill>
                    <a:schemeClr val="bg1"/>
                  </a:solidFill>
                  <a:latin typeface="Lora" pitchFamily="2" charset="0"/>
                </a:endParaRPr>
              </a:p>
            </p:txBody>
          </p:sp>
        </p:grpSp>
        <p:pic>
          <p:nvPicPr>
            <p:cNvPr id="14340" name="Picture 4" descr="Top view over career guidance items for judges">
              <a:extLst>
                <a:ext uri="{FF2B5EF4-FFF2-40B4-BE49-F238E27FC236}">
                  <a16:creationId xmlns:a16="http://schemas.microsoft.com/office/drawing/2014/main" xmlns="" id="{3B335FA1-E1CA-CD7A-59CD-0DA998825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7" y="153968"/>
              <a:ext cx="4363222" cy="6550065"/>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xmlns="" id="{73F62B64-CF77-4C19-904F-B592C7927673}"/>
              </a:ext>
            </a:extLst>
          </p:cNvPr>
          <p:cNvSpPr txBox="1"/>
          <p:nvPr/>
        </p:nvSpPr>
        <p:spPr>
          <a:xfrm>
            <a:off x="4869289" y="1372177"/>
            <a:ext cx="7107558" cy="5016758"/>
          </a:xfrm>
          <a:prstGeom prst="rect">
            <a:avLst/>
          </a:prstGeom>
          <a:noFill/>
        </p:spPr>
        <p:txBody>
          <a:bodyPr wrap="square">
            <a:spAutoFit/>
          </a:bodyPr>
          <a:lstStyle/>
          <a:p>
            <a:r>
              <a:rPr lang="ro-RO" sz="2000" b="1" dirty="0">
                <a:latin typeface="Montserrat" panose="00000500000000000000" pitchFamily="2" charset="0"/>
              </a:rPr>
              <a:t>Reclamanții:</a:t>
            </a:r>
            <a:endParaRPr lang="ro-RO" sz="2000" dirty="0">
              <a:latin typeface="Montserrat" panose="00000500000000000000" pitchFamily="2" charset="0"/>
            </a:endParaRPr>
          </a:p>
          <a:p>
            <a:r>
              <a:rPr lang="ro-RO" sz="2000" dirty="0">
                <a:latin typeface="Montserrat" panose="00000500000000000000" pitchFamily="2" charset="0"/>
              </a:rPr>
              <a:t>- Expulzarea lui P.J. a fost considerată disproporționată, încălcând articolul 8 din Convenție (dreptul la viața  privată și de familie).</a:t>
            </a:r>
          </a:p>
          <a:p>
            <a:r>
              <a:rPr lang="ro-RO" sz="2000" dirty="0">
                <a:latin typeface="Montserrat" panose="00000500000000000000" pitchFamily="2" charset="0"/>
              </a:rPr>
              <a:t>- P.J. s-a reabilitat și a contribuit la întreținerea familiei.</a:t>
            </a:r>
          </a:p>
          <a:p>
            <a:r>
              <a:rPr lang="ro-RO" sz="2000" dirty="0">
                <a:latin typeface="Montserrat" panose="00000500000000000000" pitchFamily="2" charset="0"/>
              </a:rPr>
              <a:t>- Impact devastator asupra familiei: separare sau relocare forțată în Bosnia și Herțegovina, unde R.J. avea oportunități profesionale reduse.</a:t>
            </a:r>
          </a:p>
          <a:p>
            <a:endParaRPr lang="ro-RO" sz="2000" b="1" dirty="0">
              <a:latin typeface="Montserrat" panose="00000500000000000000" pitchFamily="2" charset="0"/>
            </a:endParaRPr>
          </a:p>
          <a:p>
            <a:r>
              <a:rPr lang="ro-RO" sz="2000" b="1" dirty="0">
                <a:latin typeface="Montserrat" panose="00000500000000000000" pitchFamily="2" charset="0"/>
              </a:rPr>
              <a:t>Guvernul Elveției afirmă că:</a:t>
            </a:r>
            <a:endParaRPr lang="ro-RO" sz="2000" dirty="0">
              <a:latin typeface="Montserrat" panose="00000500000000000000" pitchFamily="2" charset="0"/>
            </a:endParaRPr>
          </a:p>
          <a:p>
            <a:r>
              <a:rPr lang="ro-RO" sz="2000" dirty="0">
                <a:latin typeface="Montserrat" panose="00000500000000000000" pitchFamily="2" charset="0"/>
              </a:rPr>
              <a:t>- Expulzarea era proporțională, necesară pentru menținerea ordinii publice, având în vedere gravitatea infracțiunii.</a:t>
            </a:r>
          </a:p>
          <a:p>
            <a:r>
              <a:rPr lang="ro-RO" sz="2000" dirty="0">
                <a:latin typeface="Montserrat" panose="00000500000000000000" pitchFamily="2" charset="0"/>
              </a:rPr>
              <a:t>- P.J. avea legături slabe cu Elveția, iar familia putea menține contactul prin mijloace moderne.</a:t>
            </a:r>
          </a:p>
        </p:txBody>
      </p:sp>
      <p:sp>
        <p:nvSpPr>
          <p:cNvPr id="11" name="TextBox 10">
            <a:extLst>
              <a:ext uri="{FF2B5EF4-FFF2-40B4-BE49-F238E27FC236}">
                <a16:creationId xmlns:a16="http://schemas.microsoft.com/office/drawing/2014/main" xmlns="" id="{3678C40A-2647-4062-BB6F-6E3B5A9C63A4}"/>
              </a:ext>
            </a:extLst>
          </p:cNvPr>
          <p:cNvSpPr txBox="1"/>
          <p:nvPr/>
        </p:nvSpPr>
        <p:spPr>
          <a:xfrm>
            <a:off x="5375068" y="346566"/>
            <a:ext cx="6096000" cy="646331"/>
          </a:xfrm>
          <a:prstGeom prst="rect">
            <a:avLst/>
          </a:prstGeom>
          <a:noFill/>
        </p:spPr>
        <p:txBody>
          <a:bodyPr wrap="square">
            <a:spAutoFit/>
          </a:bodyPr>
          <a:lstStyle/>
          <a:p>
            <a:r>
              <a:rPr lang="ro-RO" sz="3600" b="1" dirty="0">
                <a:solidFill>
                  <a:schemeClr val="bg1"/>
                </a:solidFill>
                <a:latin typeface="Montserrat" panose="00000500000000000000" pitchFamily="2" charset="0"/>
              </a:rPr>
              <a:t>Argumentele părților</a:t>
            </a:r>
          </a:p>
        </p:txBody>
      </p:sp>
    </p:spTree>
    <p:extLst>
      <p:ext uri="{BB962C8B-B14F-4D97-AF65-F5344CB8AC3E}">
        <p14:creationId xmlns:p14="http://schemas.microsoft.com/office/powerpoint/2010/main" val="122406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A6761A20-6797-B4F0-6D70-A64A18B996BB}"/>
              </a:ext>
            </a:extLst>
          </p:cNvPr>
          <p:cNvGrpSpPr/>
          <p:nvPr/>
        </p:nvGrpSpPr>
        <p:grpSpPr>
          <a:xfrm>
            <a:off x="327527" y="-14247"/>
            <a:ext cx="11535126" cy="6886493"/>
            <a:chOff x="202344" y="-14246"/>
            <a:chExt cx="11535126" cy="6886493"/>
          </a:xfrm>
        </p:grpSpPr>
        <p:sp>
          <p:nvSpPr>
            <p:cNvPr id="4" name="TextBox 3">
              <a:extLst>
                <a:ext uri="{FF2B5EF4-FFF2-40B4-BE49-F238E27FC236}">
                  <a16:creationId xmlns:a16="http://schemas.microsoft.com/office/drawing/2014/main" xmlns="" id="{2C346DB1-71E8-5B0E-569B-BEDA179AB4D8}"/>
                </a:ext>
              </a:extLst>
            </p:cNvPr>
            <p:cNvSpPr txBox="1"/>
            <p:nvPr/>
          </p:nvSpPr>
          <p:spPr>
            <a:xfrm>
              <a:off x="6272694" y="629838"/>
              <a:ext cx="5464776" cy="646331"/>
            </a:xfrm>
            <a:prstGeom prst="rect">
              <a:avLst/>
            </a:prstGeom>
            <a:noFill/>
          </p:spPr>
          <p:txBody>
            <a:bodyPr wrap="square" rtlCol="0">
              <a:spAutoFit/>
            </a:bodyPr>
            <a:lstStyle/>
            <a:p>
              <a:endParaRPr lang="en-US" sz="3600" b="1" dirty="0">
                <a:solidFill>
                  <a:schemeClr val="tx1">
                    <a:lumMod val="75000"/>
                    <a:lumOff val="25000"/>
                  </a:schemeClr>
                </a:solidFill>
                <a:latin typeface="Lora" pitchFamily="2" charset="0"/>
              </a:endParaRPr>
            </a:p>
          </p:txBody>
        </p:sp>
        <p:grpSp>
          <p:nvGrpSpPr>
            <p:cNvPr id="9" name="Group 8">
              <a:extLst>
                <a:ext uri="{FF2B5EF4-FFF2-40B4-BE49-F238E27FC236}">
                  <a16:creationId xmlns:a16="http://schemas.microsoft.com/office/drawing/2014/main" xmlns="" id="{5B3400D0-5F6B-8742-F50F-7199DC93DB8E}"/>
                </a:ext>
              </a:extLst>
            </p:cNvPr>
            <p:cNvGrpSpPr/>
            <p:nvPr/>
          </p:nvGrpSpPr>
          <p:grpSpPr>
            <a:xfrm>
              <a:off x="202344" y="-14246"/>
              <a:ext cx="4854073" cy="6886493"/>
              <a:chOff x="202344" y="-14246"/>
              <a:chExt cx="4854073" cy="6886493"/>
            </a:xfrm>
          </p:grpSpPr>
          <p:sp>
            <p:nvSpPr>
              <p:cNvPr id="5" name="Rectangle 4">
                <a:extLst>
                  <a:ext uri="{FF2B5EF4-FFF2-40B4-BE49-F238E27FC236}">
                    <a16:creationId xmlns:a16="http://schemas.microsoft.com/office/drawing/2014/main" xmlns="" id="{A77C9FFA-A034-DD0B-EE72-6F740B1D7790}"/>
                  </a:ext>
                </a:extLst>
              </p:cNvPr>
              <p:cNvSpPr/>
              <p:nvPr/>
            </p:nvSpPr>
            <p:spPr>
              <a:xfrm>
                <a:off x="1812069" y="-14246"/>
                <a:ext cx="2743200" cy="68864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8" name="Picture 4" descr="Free photo judge hammer">
                <a:extLst>
                  <a:ext uri="{FF2B5EF4-FFF2-40B4-BE49-F238E27FC236}">
                    <a16:creationId xmlns:a16="http://schemas.microsoft.com/office/drawing/2014/main" xmlns="" id="{459E3587-8AFE-A999-48E7-6629DE5000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344" y="1538331"/>
                <a:ext cx="4854073" cy="3781425"/>
              </a:xfrm>
              <a:prstGeom prst="round2DiagRect">
                <a:avLst/>
              </a:prstGeom>
              <a:noFill/>
              <a:ln>
                <a:solidFill>
                  <a:schemeClr val="accent1">
                    <a:shade val="50000"/>
                  </a:schemeClr>
                </a:solidFill>
              </a:ln>
              <a:extLst>
                <a:ext uri="{909E8E84-426E-40DD-AFC4-6F175D3DCCD1}">
                  <a14:hiddenFill xmlns:a14="http://schemas.microsoft.com/office/drawing/2010/main">
                    <a:solidFill>
                      <a:srgbClr val="FFFFFF"/>
                    </a:solidFill>
                  </a14:hiddenFill>
                </a:ext>
              </a:extLst>
            </p:spPr>
          </p:pic>
        </p:grpSp>
      </p:grpSp>
      <p:sp>
        <p:nvSpPr>
          <p:cNvPr id="11" name="TextBox 10">
            <a:extLst>
              <a:ext uri="{FF2B5EF4-FFF2-40B4-BE49-F238E27FC236}">
                <a16:creationId xmlns:a16="http://schemas.microsoft.com/office/drawing/2014/main" xmlns="" id="{1E32DB3A-9816-4728-8CB1-353D67CDBC21}"/>
              </a:ext>
            </a:extLst>
          </p:cNvPr>
          <p:cNvSpPr txBox="1"/>
          <p:nvPr/>
        </p:nvSpPr>
        <p:spPr>
          <a:xfrm>
            <a:off x="5181600" y="1153057"/>
            <a:ext cx="7010400" cy="4093428"/>
          </a:xfrm>
          <a:prstGeom prst="rect">
            <a:avLst/>
          </a:prstGeom>
          <a:noFill/>
        </p:spPr>
        <p:txBody>
          <a:bodyPr wrap="square">
            <a:spAutoFit/>
          </a:bodyPr>
          <a:lstStyle/>
          <a:p>
            <a:r>
              <a:rPr lang="ro-RO" sz="2000" b="1" dirty="0">
                <a:latin typeface="Montserrat" panose="00000500000000000000" pitchFamily="2" charset="0"/>
              </a:rPr>
              <a:t>Curtea Districtuală Zürich (2018)- </a:t>
            </a:r>
            <a:r>
              <a:rPr lang="ro-RO" sz="2000" dirty="0">
                <a:latin typeface="Montserrat" panose="00000500000000000000" pitchFamily="2" charset="0"/>
              </a:rPr>
              <a:t>Îl condamnă pe P.J. la 20 de luni închisoare cu suspendare pentru trafic de droguri. Cu expulzare pentru 5 ani.</a:t>
            </a:r>
          </a:p>
          <a:p>
            <a:endParaRPr lang="ro-RO" sz="2000" dirty="0">
              <a:latin typeface="Montserrat" panose="00000500000000000000" pitchFamily="2" charset="0"/>
            </a:endParaRPr>
          </a:p>
          <a:p>
            <a:r>
              <a:rPr lang="ro-RO" sz="2000" b="1" dirty="0">
                <a:latin typeface="Montserrat" panose="00000500000000000000" pitchFamily="2" charset="0"/>
              </a:rPr>
              <a:t>Curtea Supremă a Cantonului Zürich (2019)-</a:t>
            </a:r>
            <a:r>
              <a:rPr lang="ro-RO" sz="2000" dirty="0">
                <a:latin typeface="Montserrat" panose="00000500000000000000" pitchFamily="2" charset="0"/>
              </a:rPr>
              <a:t>Menține expulzareaa, în ciuda legăturilor familiale, din cauza integrării limitate și gravității infracțiunii comise.</a:t>
            </a:r>
          </a:p>
          <a:p>
            <a:endParaRPr lang="ro-RO" sz="2000" dirty="0">
              <a:latin typeface="Montserrat" panose="00000500000000000000" pitchFamily="2" charset="0"/>
            </a:endParaRPr>
          </a:p>
          <a:p>
            <a:r>
              <a:rPr lang="ro-RO" sz="2000" b="1" dirty="0">
                <a:latin typeface="Montserrat" panose="00000500000000000000" pitchFamily="2" charset="0"/>
              </a:rPr>
              <a:t>Curtea Federală a Elveției (2020)- </a:t>
            </a:r>
            <a:r>
              <a:rPr lang="ro-RO" sz="2000" dirty="0">
                <a:latin typeface="Montserrat" panose="00000500000000000000" pitchFamily="2" charset="0"/>
              </a:rPr>
              <a:t>Respinge recursul lui P.J., considerând că expulzarea este proporțională cu interesul public de combatere a traficului de droguri.</a:t>
            </a:r>
          </a:p>
        </p:txBody>
      </p:sp>
      <p:sp>
        <p:nvSpPr>
          <p:cNvPr id="12" name="TextBox 11">
            <a:extLst>
              <a:ext uri="{FF2B5EF4-FFF2-40B4-BE49-F238E27FC236}">
                <a16:creationId xmlns:a16="http://schemas.microsoft.com/office/drawing/2014/main" xmlns="" id="{210B01EF-AD3A-4CB4-ACC0-703BD5354118}"/>
              </a:ext>
            </a:extLst>
          </p:cNvPr>
          <p:cNvSpPr txBox="1"/>
          <p:nvPr/>
        </p:nvSpPr>
        <p:spPr>
          <a:xfrm>
            <a:off x="5706035" y="429782"/>
            <a:ext cx="6096000" cy="523220"/>
          </a:xfrm>
          <a:prstGeom prst="rect">
            <a:avLst/>
          </a:prstGeom>
          <a:noFill/>
        </p:spPr>
        <p:txBody>
          <a:bodyPr wrap="square">
            <a:spAutoFit/>
          </a:bodyPr>
          <a:lstStyle/>
          <a:p>
            <a:r>
              <a:rPr lang="ro-RO" sz="2800" b="1" dirty="0">
                <a:latin typeface="Montserrat" panose="00000500000000000000" pitchFamily="2" charset="0"/>
              </a:rPr>
              <a:t>Deciziile instanțelor elvețiene</a:t>
            </a:r>
          </a:p>
        </p:txBody>
      </p:sp>
    </p:spTree>
    <p:extLst>
      <p:ext uri="{BB962C8B-B14F-4D97-AF65-F5344CB8AC3E}">
        <p14:creationId xmlns:p14="http://schemas.microsoft.com/office/powerpoint/2010/main" val="90268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DBD23FC1-C088-3C70-DBA4-653974FCB521}"/>
              </a:ext>
            </a:extLst>
          </p:cNvPr>
          <p:cNvGrpSpPr/>
          <p:nvPr/>
        </p:nvGrpSpPr>
        <p:grpSpPr>
          <a:xfrm>
            <a:off x="-1" y="-1"/>
            <a:ext cx="12192001" cy="6418896"/>
            <a:chOff x="-2" y="-1"/>
            <a:chExt cx="12191999" cy="6418896"/>
          </a:xfrm>
        </p:grpSpPr>
        <p:pic>
          <p:nvPicPr>
            <p:cNvPr id="4" name="Picture 3" descr="Free photo judge hammer">
              <a:extLst>
                <a:ext uri="{FF2B5EF4-FFF2-40B4-BE49-F238E27FC236}">
                  <a16:creationId xmlns:a16="http://schemas.microsoft.com/office/drawing/2014/main" xmlns="" id="{7EBCC693-94EB-DD5F-7BA6-25D77C3FDF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69"/>
            <a:stretch>
              <a:fillRect/>
            </a:stretch>
          </p:blipFill>
          <p:spPr bwMode="auto">
            <a:xfrm flipH="1">
              <a:off x="4984374" y="0"/>
              <a:ext cx="7207623" cy="6418895"/>
            </a:xfrm>
            <a:custGeom>
              <a:avLst/>
              <a:gdLst>
                <a:gd name="connsiteX0" fmla="*/ 8166842 w 8166842"/>
                <a:gd name="connsiteY0" fmla="*/ 0 h 6858000"/>
                <a:gd name="connsiteX1" fmla="*/ 0 w 8166842"/>
                <a:gd name="connsiteY1" fmla="*/ 0 h 6858000"/>
                <a:gd name="connsiteX2" fmla="*/ 0 w 8166842"/>
                <a:gd name="connsiteY2" fmla="*/ 6858000 h 6858000"/>
                <a:gd name="connsiteX3" fmla="*/ 2639965 w 8166842"/>
                <a:gd name="connsiteY3" fmla="*/ 6858000 h 6858000"/>
                <a:gd name="connsiteX4" fmla="*/ 8166842 w 816684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66842" h="6858000">
                  <a:moveTo>
                    <a:pt x="8166842" y="0"/>
                  </a:moveTo>
                  <a:lnTo>
                    <a:pt x="0" y="0"/>
                  </a:lnTo>
                  <a:lnTo>
                    <a:pt x="0" y="6858000"/>
                  </a:lnTo>
                  <a:lnTo>
                    <a:pt x="2639965" y="6858000"/>
                  </a:lnTo>
                  <a:lnTo>
                    <a:pt x="8166842" y="0"/>
                  </a:lnTo>
                  <a:close/>
                </a:path>
              </a:pathLst>
            </a:custGeom>
            <a:noFill/>
            <a:extLst>
              <a:ext uri="{909E8E84-426E-40DD-AFC4-6F175D3DCCD1}">
                <a14:hiddenFill xmlns:a14="http://schemas.microsoft.com/office/drawing/2010/main">
                  <a:solidFill>
                    <a:srgbClr val="FFFFFF"/>
                  </a:solidFill>
                </a14:hiddenFill>
              </a:ext>
            </a:extLst>
          </p:spPr>
        </p:pic>
        <p:sp>
          <p:nvSpPr>
            <p:cNvPr id="8" name="Right Triangle 7">
              <a:extLst>
                <a:ext uri="{FF2B5EF4-FFF2-40B4-BE49-F238E27FC236}">
                  <a16:creationId xmlns:a16="http://schemas.microsoft.com/office/drawing/2014/main" xmlns="" id="{E5E738F2-C613-4A2D-7001-AE787923396E}"/>
                </a:ext>
              </a:extLst>
            </p:cNvPr>
            <p:cNvSpPr/>
            <p:nvPr/>
          </p:nvSpPr>
          <p:spPr>
            <a:xfrm rot="5400000">
              <a:off x="-333867" y="333864"/>
              <a:ext cx="5159048" cy="449131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xmlns="" id="{F0BBE78E-7D28-0ABB-9EF9-0C71447880C3}"/>
                </a:ext>
              </a:extLst>
            </p:cNvPr>
            <p:cNvSpPr/>
            <p:nvPr/>
          </p:nvSpPr>
          <p:spPr>
            <a:xfrm>
              <a:off x="1349078" y="3041189"/>
              <a:ext cx="5352160" cy="1446550"/>
            </a:xfrm>
            <a:prstGeom prst="rect">
              <a:avLst/>
            </a:prstGeom>
            <a:noFill/>
            <a:ln w="82550">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spcBef>
                  <a:spcPts val="600"/>
                </a:spcBef>
                <a:spcAft>
                  <a:spcPts val="600"/>
                </a:spcAft>
              </a:pPr>
              <a:r>
                <a:rPr lang="en-US" sz="8800" b="1" dirty="0">
                  <a:solidFill>
                    <a:schemeClr val="tx1">
                      <a:lumMod val="75000"/>
                      <a:lumOff val="25000"/>
                    </a:schemeClr>
                  </a:solidFill>
                  <a:latin typeface="Lora" pitchFamily="2" charset="0"/>
                </a:rPr>
                <a:t> </a:t>
              </a:r>
              <a:endParaRPr lang="en-US" sz="6000" b="1" dirty="0">
                <a:solidFill>
                  <a:schemeClr val="tx1">
                    <a:lumMod val="75000"/>
                    <a:lumOff val="25000"/>
                  </a:schemeClr>
                </a:solidFill>
                <a:latin typeface="Lora" pitchFamily="2" charset="0"/>
              </a:endParaRPr>
            </a:p>
          </p:txBody>
        </p:sp>
      </p:grpSp>
      <p:sp>
        <p:nvSpPr>
          <p:cNvPr id="7" name="TextBox 6">
            <a:extLst>
              <a:ext uri="{FF2B5EF4-FFF2-40B4-BE49-F238E27FC236}">
                <a16:creationId xmlns:a16="http://schemas.microsoft.com/office/drawing/2014/main" xmlns="" id="{06C1452C-DF82-4ADC-BA2B-3684934A48DF}"/>
              </a:ext>
            </a:extLst>
          </p:cNvPr>
          <p:cNvSpPr txBox="1"/>
          <p:nvPr/>
        </p:nvSpPr>
        <p:spPr>
          <a:xfrm>
            <a:off x="2258983" y="2375324"/>
            <a:ext cx="4977713" cy="3416320"/>
          </a:xfrm>
          <a:prstGeom prst="rect">
            <a:avLst/>
          </a:prstGeom>
          <a:noFill/>
        </p:spPr>
        <p:txBody>
          <a:bodyPr wrap="square">
            <a:spAutoFit/>
          </a:bodyPr>
          <a:lstStyle/>
          <a:p>
            <a:pPr>
              <a:buFont typeface="+mj-lt"/>
              <a:buAutoNum type="arabicPeriod"/>
            </a:pPr>
            <a:r>
              <a:rPr lang="ro-RO" b="1" dirty="0">
                <a:latin typeface="Montserrat" panose="00000500000000000000" pitchFamily="2" charset="0"/>
              </a:rPr>
              <a:t> Încălcarea articolului 8: </a:t>
            </a:r>
            <a:r>
              <a:rPr lang="ro-RO" dirty="0">
                <a:latin typeface="Montserrat" panose="00000500000000000000" pitchFamily="2" charset="0"/>
              </a:rPr>
              <a:t>Expulzarea încalcă dreptul la viață de familie. P.J. nu mai reprezenta o amenințare publică, iar impactul asupra familiei era semnificativ.</a:t>
            </a:r>
          </a:p>
          <a:p>
            <a:pPr>
              <a:buFont typeface="+mj-lt"/>
              <a:buAutoNum type="arabicPeriod"/>
            </a:pPr>
            <a:r>
              <a:rPr lang="ro-RO" b="1" dirty="0">
                <a:latin typeface="Montserrat" panose="00000500000000000000" pitchFamily="2" charset="0"/>
              </a:rPr>
              <a:t> Proporționalitatea măsurii: </a:t>
            </a:r>
            <a:r>
              <a:rPr lang="ro-RO" dirty="0">
                <a:latin typeface="Montserrat" panose="00000500000000000000" pitchFamily="2" charset="0"/>
              </a:rPr>
              <a:t>Instanțele naționale nu au luat în considerare comportamentul exemplar al lui P.J., impactul asupra copiilor și lipsa antecedentelor penale.</a:t>
            </a:r>
          </a:p>
          <a:p>
            <a:pPr>
              <a:buFont typeface="+mj-lt"/>
              <a:buAutoNum type="arabicPeriod"/>
            </a:pPr>
            <a:r>
              <a:rPr lang="ro-RO" b="1" dirty="0">
                <a:latin typeface="Montserrat" panose="00000500000000000000" pitchFamily="2" charset="0"/>
              </a:rPr>
              <a:t> Reparații: </a:t>
            </a:r>
            <a:r>
              <a:rPr lang="ro-RO" dirty="0">
                <a:latin typeface="Montserrat" panose="00000500000000000000" pitchFamily="2" charset="0"/>
              </a:rPr>
              <a:t>10.000 euro pentru prejudiciu moral, 15.000 euro pentru costuri și cheltuieli.</a:t>
            </a:r>
          </a:p>
        </p:txBody>
      </p:sp>
      <p:sp>
        <p:nvSpPr>
          <p:cNvPr id="11" name="TextBox 10">
            <a:extLst>
              <a:ext uri="{FF2B5EF4-FFF2-40B4-BE49-F238E27FC236}">
                <a16:creationId xmlns:a16="http://schemas.microsoft.com/office/drawing/2014/main" xmlns="" id="{3E69C16D-3A0D-41CE-87F7-CACDA30F24FB}"/>
              </a:ext>
            </a:extLst>
          </p:cNvPr>
          <p:cNvSpPr txBox="1"/>
          <p:nvPr/>
        </p:nvSpPr>
        <p:spPr>
          <a:xfrm>
            <a:off x="2743200" y="1629346"/>
            <a:ext cx="3823568" cy="584775"/>
          </a:xfrm>
          <a:prstGeom prst="rect">
            <a:avLst/>
          </a:prstGeom>
          <a:noFill/>
        </p:spPr>
        <p:txBody>
          <a:bodyPr wrap="square">
            <a:spAutoFit/>
          </a:bodyPr>
          <a:lstStyle/>
          <a:p>
            <a:pPr algn="ctr"/>
            <a:r>
              <a:rPr lang="ro-RO" sz="3200" b="1" dirty="0">
                <a:latin typeface="Montserrat" panose="00000500000000000000" pitchFamily="2" charset="0"/>
              </a:rPr>
              <a:t>Hotărârea CEDO</a:t>
            </a:r>
          </a:p>
        </p:txBody>
      </p:sp>
    </p:spTree>
    <p:extLst>
      <p:ext uri="{BB962C8B-B14F-4D97-AF65-F5344CB8AC3E}">
        <p14:creationId xmlns:p14="http://schemas.microsoft.com/office/powerpoint/2010/main" val="2240372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0F22742-D1CD-37C1-759A-32E9DE8988AE}"/>
              </a:ext>
            </a:extLst>
          </p:cNvPr>
          <p:cNvPicPr>
            <a:picLocks noChangeAspect="1"/>
          </p:cNvPicPr>
          <p:nvPr/>
        </p:nvPicPr>
        <p:blipFill rotWithShape="1">
          <a:blip r:embed="rId2">
            <a:extLst>
              <a:ext uri="{28A0092B-C50C-407E-A947-70E740481C1C}">
                <a14:useLocalDpi xmlns:a14="http://schemas.microsoft.com/office/drawing/2010/main" val="0"/>
              </a:ext>
            </a:extLst>
          </a:blip>
          <a:srcRect r="17" b="-98"/>
          <a:stretch/>
        </p:blipFill>
        <p:spPr>
          <a:xfrm flipH="1">
            <a:off x="6508375" y="0"/>
            <a:ext cx="5683620" cy="6858000"/>
          </a:xfrm>
          <a:prstGeom prst="snip2DiagRect">
            <a:avLst>
              <a:gd name="adj1" fmla="val 0"/>
              <a:gd name="adj2" fmla="val 35636"/>
            </a:avLst>
          </a:prstGeom>
        </p:spPr>
      </p:pic>
      <p:grpSp>
        <p:nvGrpSpPr>
          <p:cNvPr id="15" name="Group 14">
            <a:extLst>
              <a:ext uri="{FF2B5EF4-FFF2-40B4-BE49-F238E27FC236}">
                <a16:creationId xmlns:a16="http://schemas.microsoft.com/office/drawing/2014/main" xmlns="" id="{0DF4F8D6-E10E-3714-CAC1-2D278C521FF1}"/>
              </a:ext>
            </a:extLst>
          </p:cNvPr>
          <p:cNvGrpSpPr/>
          <p:nvPr/>
        </p:nvGrpSpPr>
        <p:grpSpPr>
          <a:xfrm rot="435467">
            <a:off x="10631599" y="4754771"/>
            <a:ext cx="1648570" cy="2207197"/>
            <a:chOff x="10838934" y="4697730"/>
            <a:chExt cx="1465286" cy="2207197"/>
          </a:xfrm>
        </p:grpSpPr>
        <p:sp>
          <p:nvSpPr>
            <p:cNvPr id="16" name="Freeform: Shape 15">
              <a:extLst>
                <a:ext uri="{FF2B5EF4-FFF2-40B4-BE49-F238E27FC236}">
                  <a16:creationId xmlns:a16="http://schemas.microsoft.com/office/drawing/2014/main" xmlns="" id="{3035260F-9C20-40EA-CFBE-C3B508D079EF}"/>
                </a:ext>
              </a:extLst>
            </p:cNvPr>
            <p:cNvSpPr/>
            <p:nvPr/>
          </p:nvSpPr>
          <p:spPr>
            <a:xfrm>
              <a:off x="10838934" y="4697730"/>
              <a:ext cx="1465286" cy="2207197"/>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xmlns="" id="{7D243B2F-5F58-7C81-C7B7-A1EA1FB91C5A}"/>
                </a:ext>
              </a:extLst>
            </p:cNvPr>
            <p:cNvSpPr/>
            <p:nvPr/>
          </p:nvSpPr>
          <p:spPr>
            <a:xfrm>
              <a:off x="11411718" y="5522001"/>
              <a:ext cx="868759" cy="1335999"/>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3" name="TextBox 42">
            <a:extLst>
              <a:ext uri="{FF2B5EF4-FFF2-40B4-BE49-F238E27FC236}">
                <a16:creationId xmlns:a16="http://schemas.microsoft.com/office/drawing/2014/main" xmlns="" id="{5F48F298-D68B-49FC-929F-CBE17C56B916}"/>
              </a:ext>
            </a:extLst>
          </p:cNvPr>
          <p:cNvSpPr txBox="1"/>
          <p:nvPr/>
        </p:nvSpPr>
        <p:spPr>
          <a:xfrm>
            <a:off x="0" y="773290"/>
            <a:ext cx="6508375" cy="5647700"/>
          </a:xfrm>
          <a:prstGeom prst="rect">
            <a:avLst/>
          </a:prstGeom>
          <a:noFill/>
        </p:spPr>
        <p:txBody>
          <a:bodyPr wrap="square">
            <a:spAutoFit/>
          </a:bodyPr>
          <a:lstStyle/>
          <a:p>
            <a:r>
              <a:rPr lang="ro-RO" sz="1900" dirty="0">
                <a:latin typeface="Montserrat" panose="00000500000000000000" pitchFamily="2" charset="0"/>
              </a:rPr>
              <a:t>Hotărârea CEDO subliniază că măsurile de expulzare trebuie să fie proporționale și să ia în considerare circumstanțele individuale. Deși traficul de droguri reprezintă o infracțiune gravă, în acest caz expulzarea automată a fost considerată disproporționată, având în vedere comportamentul exemplar al lui P.J. și lipsa unui risc de recidivă.</a:t>
            </a:r>
            <a:br>
              <a:rPr lang="ro-RO" sz="1900" dirty="0">
                <a:latin typeface="Montserrat" panose="00000500000000000000" pitchFamily="2" charset="0"/>
              </a:rPr>
            </a:br>
            <a:r>
              <a:rPr lang="ro-RO" sz="1900" dirty="0">
                <a:latin typeface="Montserrat" panose="00000500000000000000" pitchFamily="2" charset="0"/>
              </a:rPr>
              <a:t>Instanțele elvețiene nu au evaluat corect efectele expulzării asupra vieții de familie. Forțarea unei separări sau relocarea întregii familii în Bosnia și Herțegovina ar fi avut un impact negativ major, în special asupra copiilor, care erau bine integrați în statul Elveția.</a:t>
            </a:r>
            <a:br>
              <a:rPr lang="ro-RO" sz="1900" dirty="0">
                <a:latin typeface="Montserrat" panose="00000500000000000000" pitchFamily="2" charset="0"/>
              </a:rPr>
            </a:br>
            <a:r>
              <a:rPr lang="ro-RO" sz="1900" dirty="0">
                <a:latin typeface="Montserrat" panose="00000500000000000000" pitchFamily="2" charset="0"/>
              </a:rPr>
              <a:t>Decizia CEDO reflectă importanța de a echilibra protecția ordinii publice cu respectarea drepturilor individuale, în special în cazurile care afectează viața de familie. Expulzarea trebuie aplicată doar atunci când este absolut necesară și proporțională cu circumstanțele cazului.</a:t>
            </a:r>
          </a:p>
        </p:txBody>
      </p:sp>
      <p:sp>
        <p:nvSpPr>
          <p:cNvPr id="45" name="TextBox 44">
            <a:extLst>
              <a:ext uri="{FF2B5EF4-FFF2-40B4-BE49-F238E27FC236}">
                <a16:creationId xmlns:a16="http://schemas.microsoft.com/office/drawing/2014/main" xmlns="" id="{4EB5B22A-8524-43F5-8A4C-83023F25CD38}"/>
              </a:ext>
            </a:extLst>
          </p:cNvPr>
          <p:cNvSpPr txBox="1"/>
          <p:nvPr/>
        </p:nvSpPr>
        <p:spPr>
          <a:xfrm>
            <a:off x="1791820" y="144622"/>
            <a:ext cx="2584076" cy="646331"/>
          </a:xfrm>
          <a:prstGeom prst="rect">
            <a:avLst/>
          </a:prstGeom>
          <a:noFill/>
        </p:spPr>
        <p:txBody>
          <a:bodyPr wrap="square">
            <a:spAutoFit/>
          </a:bodyPr>
          <a:lstStyle/>
          <a:p>
            <a:pPr algn="ctr"/>
            <a:r>
              <a:rPr lang="ro-RO" sz="3600" b="1" dirty="0">
                <a:latin typeface="Montserrat" panose="00000500000000000000" pitchFamily="2" charset="0"/>
              </a:rPr>
              <a:t>Concluzie</a:t>
            </a:r>
          </a:p>
        </p:txBody>
      </p:sp>
    </p:spTree>
    <p:extLst>
      <p:ext uri="{BB962C8B-B14F-4D97-AF65-F5344CB8AC3E}">
        <p14:creationId xmlns:p14="http://schemas.microsoft.com/office/powerpoint/2010/main" val="3461392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up with judge gavel on stand with wedding rings">
            <a:extLst>
              <a:ext uri="{FF2B5EF4-FFF2-40B4-BE49-F238E27FC236}">
                <a16:creationId xmlns:a16="http://schemas.microsoft.com/office/drawing/2014/main" xmlns="" id="{67C7602E-B6DF-9C21-D3E2-161BEFD5A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63" y="211197"/>
            <a:ext cx="4436076" cy="6659433"/>
          </a:xfrm>
          <a:prstGeom prst="round2Same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xmlns="" id="{3F01B2F7-D9B5-5692-BFB8-777256B3B1DB}"/>
              </a:ext>
            </a:extLst>
          </p:cNvPr>
          <p:cNvGrpSpPr/>
          <p:nvPr/>
        </p:nvGrpSpPr>
        <p:grpSpPr>
          <a:xfrm>
            <a:off x="5064271" y="1163179"/>
            <a:ext cx="6523725" cy="1171090"/>
            <a:chOff x="6522384" y="1108334"/>
            <a:chExt cx="6523725" cy="1171090"/>
          </a:xfrm>
        </p:grpSpPr>
        <p:sp>
          <p:nvSpPr>
            <p:cNvPr id="3" name="TextBox 2">
              <a:extLst>
                <a:ext uri="{FF2B5EF4-FFF2-40B4-BE49-F238E27FC236}">
                  <a16:creationId xmlns:a16="http://schemas.microsoft.com/office/drawing/2014/main" xmlns="" id="{B7DB1852-2111-B233-E34A-C61CE3F34284}"/>
                </a:ext>
              </a:extLst>
            </p:cNvPr>
            <p:cNvSpPr txBox="1"/>
            <p:nvPr/>
          </p:nvSpPr>
          <p:spPr>
            <a:xfrm flipH="1">
              <a:off x="6522385" y="1108334"/>
              <a:ext cx="3910818" cy="707886"/>
            </a:xfrm>
            <a:prstGeom prst="rect">
              <a:avLst/>
            </a:prstGeom>
            <a:noFill/>
          </p:spPr>
          <p:txBody>
            <a:bodyPr wrap="square" rtlCol="0">
              <a:spAutoFit/>
            </a:bodyPr>
            <a:lstStyle/>
            <a:p>
              <a:endParaRPr lang="en-IN" sz="4000" b="1" dirty="0">
                <a:solidFill>
                  <a:schemeClr val="tx1">
                    <a:lumMod val="75000"/>
                    <a:lumOff val="25000"/>
                  </a:schemeClr>
                </a:solidFill>
                <a:latin typeface="Lora" pitchFamily="2" charset="0"/>
              </a:endParaRPr>
            </a:p>
          </p:txBody>
        </p:sp>
        <p:sp>
          <p:nvSpPr>
            <p:cNvPr id="4" name="TextBox 3">
              <a:extLst>
                <a:ext uri="{FF2B5EF4-FFF2-40B4-BE49-F238E27FC236}">
                  <a16:creationId xmlns:a16="http://schemas.microsoft.com/office/drawing/2014/main" xmlns="" id="{4AB35611-2284-A102-2050-906F1FA86278}"/>
                </a:ext>
              </a:extLst>
            </p:cNvPr>
            <p:cNvSpPr txBox="1"/>
            <p:nvPr/>
          </p:nvSpPr>
          <p:spPr>
            <a:xfrm flipH="1">
              <a:off x="6522384" y="1816220"/>
              <a:ext cx="6523725" cy="463204"/>
            </a:xfrm>
            <a:prstGeom prst="rect">
              <a:avLst/>
            </a:prstGeom>
            <a:noFill/>
          </p:spPr>
          <p:txBody>
            <a:bodyPr wrap="square" rtlCol="0">
              <a:spAutoFit/>
            </a:bodyPr>
            <a:lstStyle/>
            <a:p>
              <a:pPr>
                <a:lnSpc>
                  <a:spcPct val="150000"/>
                </a:lnSpc>
              </a:pPr>
              <a:endParaRPr lang="en-US" dirty="0">
                <a:solidFill>
                  <a:schemeClr val="tx1">
                    <a:lumMod val="75000"/>
                    <a:lumOff val="25000"/>
                  </a:schemeClr>
                </a:solidFill>
                <a:latin typeface="Lora" pitchFamily="2" charset="0"/>
              </a:endParaRPr>
            </a:p>
          </p:txBody>
        </p:sp>
      </p:grpSp>
      <p:grpSp>
        <p:nvGrpSpPr>
          <p:cNvPr id="12" name="Group 11">
            <a:extLst>
              <a:ext uri="{FF2B5EF4-FFF2-40B4-BE49-F238E27FC236}">
                <a16:creationId xmlns:a16="http://schemas.microsoft.com/office/drawing/2014/main" xmlns="" id="{03D4749A-CA7D-5127-93FB-A55B15AC8656}"/>
              </a:ext>
            </a:extLst>
          </p:cNvPr>
          <p:cNvGrpSpPr/>
          <p:nvPr/>
        </p:nvGrpSpPr>
        <p:grpSpPr>
          <a:xfrm>
            <a:off x="10838935" y="4827259"/>
            <a:ext cx="1353065" cy="2043371"/>
            <a:chOff x="10838935" y="4827259"/>
            <a:chExt cx="1353065" cy="2043371"/>
          </a:xfrm>
        </p:grpSpPr>
        <p:sp>
          <p:nvSpPr>
            <p:cNvPr id="8" name="Freeform: Shape 7">
              <a:extLst>
                <a:ext uri="{FF2B5EF4-FFF2-40B4-BE49-F238E27FC236}">
                  <a16:creationId xmlns:a16="http://schemas.microsoft.com/office/drawing/2014/main" xmlns="" id="{7BC9890F-EAC5-E8A5-B5FF-2CAD80068BB5}"/>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1D756CFC-2DC9-05A5-F6BE-EC400E62E4F3}"/>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 name="TextBox 9">
            <a:extLst>
              <a:ext uri="{FF2B5EF4-FFF2-40B4-BE49-F238E27FC236}">
                <a16:creationId xmlns:a16="http://schemas.microsoft.com/office/drawing/2014/main" xmlns="" id="{ED78966D-BD13-402B-AFF8-1E58E3B45D29}"/>
              </a:ext>
            </a:extLst>
          </p:cNvPr>
          <p:cNvSpPr txBox="1"/>
          <p:nvPr/>
        </p:nvSpPr>
        <p:spPr>
          <a:xfrm>
            <a:off x="5278134" y="308226"/>
            <a:ext cx="6096000" cy="523220"/>
          </a:xfrm>
          <a:prstGeom prst="rect">
            <a:avLst/>
          </a:prstGeom>
          <a:noFill/>
        </p:spPr>
        <p:txBody>
          <a:bodyPr wrap="square">
            <a:spAutoFit/>
          </a:bodyPr>
          <a:lstStyle/>
          <a:p>
            <a:pPr algn="ctr"/>
            <a:r>
              <a:rPr lang="ro-RO" sz="2800" b="1" dirty="0">
                <a:latin typeface="Montserrat" panose="00000500000000000000" pitchFamily="2" charset="0"/>
              </a:rPr>
              <a:t>3. Yaylali v. Serbia.</a:t>
            </a:r>
            <a:endParaRPr lang="en-US" sz="2800" dirty="0">
              <a:latin typeface="Montserrat" panose="00000500000000000000" pitchFamily="2" charset="0"/>
            </a:endParaRPr>
          </a:p>
        </p:txBody>
      </p:sp>
      <p:sp>
        <p:nvSpPr>
          <p:cNvPr id="13" name="TextBox 12">
            <a:extLst>
              <a:ext uri="{FF2B5EF4-FFF2-40B4-BE49-F238E27FC236}">
                <a16:creationId xmlns:a16="http://schemas.microsoft.com/office/drawing/2014/main" xmlns="" id="{B64C6B11-6C38-46A1-AB5D-EB237DD91119}"/>
              </a:ext>
            </a:extLst>
          </p:cNvPr>
          <p:cNvSpPr txBox="1"/>
          <p:nvPr/>
        </p:nvSpPr>
        <p:spPr>
          <a:xfrm>
            <a:off x="4732639" y="831446"/>
            <a:ext cx="6523726" cy="5115759"/>
          </a:xfrm>
          <a:prstGeom prst="rect">
            <a:avLst/>
          </a:prstGeom>
          <a:noFill/>
        </p:spPr>
        <p:txBody>
          <a:bodyPr wrap="square">
            <a:spAutoFit/>
          </a:bodyPr>
          <a:lstStyle/>
          <a:p>
            <a:pPr>
              <a:lnSpc>
                <a:spcPct val="107000"/>
              </a:lnSpc>
              <a:spcAft>
                <a:spcPts val="800"/>
              </a:spcAft>
            </a:pPr>
            <a:r>
              <a:rPr lang="ro-RO" sz="2000" dirty="0">
                <a:effectLst/>
                <a:latin typeface="Montserrat" panose="00000500000000000000" pitchFamily="2" charset="0"/>
                <a:ea typeface="Calibri" panose="020F0502020204030204" pitchFamily="34" charset="0"/>
                <a:cs typeface="Times New Roman" panose="02020603050405020304" pitchFamily="18" charset="0"/>
              </a:rPr>
              <a:t>Cazul Yaylali v. Serbia se referă la un cetățean turc, Yaylali, care a fost expulzat din Serbia pe baza unor acuzații legate de securitatea națională(trafic de droguri). Acest caz aduce în discuție provocările legate de măsurile de securitate și respectarea drepturilor fundamentale, în special dreptul la un proces echitabil și la respectarea vieții de familie. </a:t>
            </a:r>
          </a:p>
          <a:p>
            <a:pPr>
              <a:lnSpc>
                <a:spcPct val="107000"/>
              </a:lnSpc>
              <a:spcAft>
                <a:spcPts val="800"/>
              </a:spcAft>
            </a:pPr>
            <a:r>
              <a:rPr lang="ro-RO" sz="2000" dirty="0">
                <a:effectLst/>
                <a:latin typeface="Montserrat" panose="00000500000000000000" pitchFamily="2" charset="0"/>
                <a:ea typeface="Calibri" panose="020F0502020204030204" pitchFamily="34" charset="0"/>
                <a:cs typeface="Times New Roman" panose="02020603050405020304" pitchFamily="18" charset="0"/>
              </a:rPr>
              <a:t>Cazul a fost adus în fața Curții Europene a Drepturilor Omului (CEDO) pentru a evalua legalitatea expulzării și impactul asupra drepturilor fundamentale ale reclamantului, oferind o oportunitate de a </a:t>
            </a:r>
            <a:r>
              <a:rPr lang="ro-RO" sz="2000" dirty="0">
                <a:latin typeface="Montserrat" panose="00000500000000000000" pitchFamily="2" charset="0"/>
                <a:ea typeface="Calibri" panose="020F0502020204030204" pitchFamily="34" charset="0"/>
                <a:cs typeface="Times New Roman" panose="02020603050405020304" pitchFamily="18" charset="0"/>
              </a:rPr>
              <a:t>revedea</a:t>
            </a:r>
            <a:r>
              <a:rPr lang="ro-RO" sz="2000" dirty="0">
                <a:effectLst/>
                <a:latin typeface="Montserrat" panose="00000500000000000000" pitchFamily="2" charset="0"/>
                <a:ea typeface="Calibri" panose="020F0502020204030204" pitchFamily="34" charset="0"/>
                <a:cs typeface="Times New Roman" panose="02020603050405020304" pitchFamily="18" charset="0"/>
              </a:rPr>
              <a:t> standardele internaționale în ceea ce privește protecția drepturilor omului în fața măsurilor de securitate.</a:t>
            </a:r>
          </a:p>
        </p:txBody>
      </p:sp>
    </p:spTree>
    <p:extLst>
      <p:ext uri="{BB962C8B-B14F-4D97-AF65-F5344CB8AC3E}">
        <p14:creationId xmlns:p14="http://schemas.microsoft.com/office/powerpoint/2010/main" val="2069039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15F1882-0CFB-CA7C-5680-85B2FB0AA596}"/>
              </a:ext>
            </a:extLst>
          </p:cNvPr>
          <p:cNvGrpSpPr/>
          <p:nvPr/>
        </p:nvGrpSpPr>
        <p:grpSpPr>
          <a:xfrm>
            <a:off x="26576" y="0"/>
            <a:ext cx="11767751" cy="6855040"/>
            <a:chOff x="321277" y="153968"/>
            <a:chExt cx="11343502" cy="6855040"/>
          </a:xfrm>
        </p:grpSpPr>
        <p:grpSp>
          <p:nvGrpSpPr>
            <p:cNvPr id="6" name="Group 5">
              <a:extLst>
                <a:ext uri="{FF2B5EF4-FFF2-40B4-BE49-F238E27FC236}">
                  <a16:creationId xmlns:a16="http://schemas.microsoft.com/office/drawing/2014/main" xmlns="" id="{BE6C030B-A3AC-8CA6-CF10-ED62A0A57A28}"/>
                </a:ext>
              </a:extLst>
            </p:cNvPr>
            <p:cNvGrpSpPr/>
            <p:nvPr/>
          </p:nvGrpSpPr>
          <p:grpSpPr>
            <a:xfrm>
              <a:off x="4250725" y="156928"/>
              <a:ext cx="7414054" cy="1025611"/>
              <a:chOff x="4250725" y="-274644"/>
              <a:chExt cx="7414054" cy="1025611"/>
            </a:xfrm>
          </p:grpSpPr>
          <p:sp>
            <p:nvSpPr>
              <p:cNvPr id="5" name="Rectangle 4">
                <a:extLst>
                  <a:ext uri="{FF2B5EF4-FFF2-40B4-BE49-F238E27FC236}">
                    <a16:creationId xmlns:a16="http://schemas.microsoft.com/office/drawing/2014/main" xmlns="" id="{25F530E0-CB1E-8747-6CA1-0800BDDA0819}"/>
                  </a:ext>
                </a:extLst>
              </p:cNvPr>
              <p:cNvSpPr/>
              <p:nvPr/>
            </p:nvSpPr>
            <p:spPr>
              <a:xfrm>
                <a:off x="4250725" y="-274644"/>
                <a:ext cx="7414054" cy="102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xmlns="" id="{0A30BB79-9D8C-4880-68AF-35491DA1CDE8}"/>
                  </a:ext>
                </a:extLst>
              </p:cNvPr>
              <p:cNvSpPr txBox="1"/>
              <p:nvPr/>
            </p:nvSpPr>
            <p:spPr>
              <a:xfrm>
                <a:off x="5442251" y="-85005"/>
                <a:ext cx="5464776" cy="646331"/>
              </a:xfrm>
              <a:prstGeom prst="rect">
                <a:avLst/>
              </a:prstGeom>
              <a:noFill/>
            </p:spPr>
            <p:txBody>
              <a:bodyPr wrap="square" rtlCol="0">
                <a:spAutoFit/>
              </a:bodyPr>
              <a:lstStyle/>
              <a:p>
                <a:endParaRPr lang="en-US" sz="3600" b="1" dirty="0">
                  <a:solidFill>
                    <a:schemeClr val="bg1"/>
                  </a:solidFill>
                  <a:latin typeface="Lora" pitchFamily="2" charset="0"/>
                </a:endParaRPr>
              </a:p>
            </p:txBody>
          </p:sp>
        </p:grpSp>
        <p:pic>
          <p:nvPicPr>
            <p:cNvPr id="14340" name="Picture 4" descr="Top view over career guidance items for judges">
              <a:extLst>
                <a:ext uri="{FF2B5EF4-FFF2-40B4-BE49-F238E27FC236}">
                  <a16:creationId xmlns:a16="http://schemas.microsoft.com/office/drawing/2014/main" xmlns="" id="{3B335FA1-E1CA-CD7A-59CD-0DA998825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7" y="153968"/>
              <a:ext cx="4363222" cy="6855040"/>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xmlns="" id="{73F62B64-CF77-4C19-904F-B592C7927673}"/>
              </a:ext>
            </a:extLst>
          </p:cNvPr>
          <p:cNvSpPr txBox="1"/>
          <p:nvPr/>
        </p:nvSpPr>
        <p:spPr>
          <a:xfrm>
            <a:off x="4552983" y="1036575"/>
            <a:ext cx="7612441" cy="4247317"/>
          </a:xfrm>
          <a:prstGeom prst="rect">
            <a:avLst/>
          </a:prstGeom>
          <a:noFill/>
        </p:spPr>
        <p:txBody>
          <a:bodyPr wrap="square">
            <a:spAutoFit/>
          </a:bodyPr>
          <a:lstStyle/>
          <a:p>
            <a:r>
              <a:rPr lang="ro-RO" b="1" dirty="0">
                <a:latin typeface="Montserrat" panose="00000500000000000000" pitchFamily="2" charset="0"/>
              </a:rPr>
              <a:t>Instanțele naționale. </a:t>
            </a:r>
            <a:r>
              <a:rPr lang="ro-RO" dirty="0">
                <a:latin typeface="Montserrat" panose="00000500000000000000" pitchFamily="2" charset="0"/>
              </a:rPr>
              <a:t>În fața instanțelor din Serbia, Yaylali a contestat decizia de expulzare, susținând că nu a avut parte de un proces echitabil. Instanțele sârbe au menținut totuși expulzarea, invocând necesitatea de a proteja securitatea națională și de a preveni posibile amenințări.</a:t>
            </a:r>
          </a:p>
          <a:p>
            <a:endParaRPr lang="ro-RO" dirty="0">
              <a:latin typeface="Montserrat" panose="00000500000000000000" pitchFamily="2" charset="0"/>
            </a:endParaRPr>
          </a:p>
          <a:p>
            <a:r>
              <a:rPr lang="ro-RO" dirty="0">
                <a:latin typeface="Montserrat" panose="00000500000000000000" pitchFamily="2" charset="0"/>
              </a:rPr>
              <a:t>Lipsa transparenței în deciziile instanțelor nu au oferit suficiente informații despre acuzațiile specifice aduse lui Yaylali, ceea ce a generat careva idei cu privire la transparența procesului și la dreptul reclamantului de a se apăra în mod eficient. </a:t>
            </a:r>
          </a:p>
          <a:p>
            <a:endParaRPr lang="ro-RO" dirty="0">
              <a:latin typeface="Montserrat" panose="00000500000000000000" pitchFamily="2" charset="0"/>
            </a:endParaRPr>
          </a:p>
          <a:p>
            <a:r>
              <a:rPr lang="ro-RO" b="1" dirty="0">
                <a:latin typeface="Montserrat" panose="00000500000000000000" pitchFamily="2" charset="0"/>
              </a:rPr>
              <a:t>Guvernul din Serbia</a:t>
            </a:r>
            <a:r>
              <a:rPr lang="ro-RO" dirty="0">
                <a:latin typeface="Montserrat" panose="00000500000000000000" pitchFamily="2" charset="0"/>
              </a:rPr>
              <a:t> a argumentat că expulzarea era o măsură proporțională în fața unei amenințări percepute. Totuși, această poziție a fost contestată, având în vedere lipsa unei analize detaliate a circumstanțelor personale ale lui Yaylali.</a:t>
            </a:r>
          </a:p>
        </p:txBody>
      </p:sp>
      <p:sp>
        <p:nvSpPr>
          <p:cNvPr id="11" name="TextBox 10">
            <a:extLst>
              <a:ext uri="{FF2B5EF4-FFF2-40B4-BE49-F238E27FC236}">
                <a16:creationId xmlns:a16="http://schemas.microsoft.com/office/drawing/2014/main" xmlns="" id="{3678C40A-2647-4062-BB6F-6E3B5A9C63A4}"/>
              </a:ext>
            </a:extLst>
          </p:cNvPr>
          <p:cNvSpPr txBox="1"/>
          <p:nvPr/>
        </p:nvSpPr>
        <p:spPr>
          <a:xfrm>
            <a:off x="4621942" y="184595"/>
            <a:ext cx="7172386" cy="584775"/>
          </a:xfrm>
          <a:prstGeom prst="rect">
            <a:avLst/>
          </a:prstGeom>
          <a:noFill/>
        </p:spPr>
        <p:txBody>
          <a:bodyPr wrap="square">
            <a:spAutoFit/>
          </a:bodyPr>
          <a:lstStyle/>
          <a:p>
            <a:r>
              <a:rPr lang="ro-RO" sz="3200" b="1" dirty="0">
                <a:solidFill>
                  <a:schemeClr val="bg1"/>
                </a:solidFill>
                <a:latin typeface="Montserrat" panose="00000500000000000000" pitchFamily="2" charset="0"/>
              </a:rPr>
              <a:t>Deciziile instanțelor din Serbia</a:t>
            </a:r>
          </a:p>
        </p:txBody>
      </p:sp>
    </p:spTree>
    <p:extLst>
      <p:ext uri="{BB962C8B-B14F-4D97-AF65-F5344CB8AC3E}">
        <p14:creationId xmlns:p14="http://schemas.microsoft.com/office/powerpoint/2010/main" val="2019076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A6761A20-6797-B4F0-6D70-A64A18B996BB}"/>
              </a:ext>
            </a:extLst>
          </p:cNvPr>
          <p:cNvGrpSpPr/>
          <p:nvPr/>
        </p:nvGrpSpPr>
        <p:grpSpPr>
          <a:xfrm>
            <a:off x="327527" y="-14247"/>
            <a:ext cx="11535126" cy="6886493"/>
            <a:chOff x="202344" y="-14246"/>
            <a:chExt cx="11535126" cy="6886493"/>
          </a:xfrm>
        </p:grpSpPr>
        <p:sp>
          <p:nvSpPr>
            <p:cNvPr id="4" name="TextBox 3">
              <a:extLst>
                <a:ext uri="{FF2B5EF4-FFF2-40B4-BE49-F238E27FC236}">
                  <a16:creationId xmlns:a16="http://schemas.microsoft.com/office/drawing/2014/main" xmlns="" id="{2C346DB1-71E8-5B0E-569B-BEDA179AB4D8}"/>
                </a:ext>
              </a:extLst>
            </p:cNvPr>
            <p:cNvSpPr txBox="1"/>
            <p:nvPr/>
          </p:nvSpPr>
          <p:spPr>
            <a:xfrm>
              <a:off x="6272694" y="629838"/>
              <a:ext cx="5464776" cy="646331"/>
            </a:xfrm>
            <a:prstGeom prst="rect">
              <a:avLst/>
            </a:prstGeom>
            <a:noFill/>
          </p:spPr>
          <p:txBody>
            <a:bodyPr wrap="square" rtlCol="0">
              <a:spAutoFit/>
            </a:bodyPr>
            <a:lstStyle/>
            <a:p>
              <a:endParaRPr lang="en-US" sz="3600" b="1" dirty="0">
                <a:solidFill>
                  <a:schemeClr val="tx1">
                    <a:lumMod val="75000"/>
                    <a:lumOff val="25000"/>
                  </a:schemeClr>
                </a:solidFill>
                <a:latin typeface="Lora" pitchFamily="2" charset="0"/>
              </a:endParaRPr>
            </a:p>
          </p:txBody>
        </p:sp>
        <p:grpSp>
          <p:nvGrpSpPr>
            <p:cNvPr id="9" name="Group 8">
              <a:extLst>
                <a:ext uri="{FF2B5EF4-FFF2-40B4-BE49-F238E27FC236}">
                  <a16:creationId xmlns:a16="http://schemas.microsoft.com/office/drawing/2014/main" xmlns="" id="{5B3400D0-5F6B-8742-F50F-7199DC93DB8E}"/>
                </a:ext>
              </a:extLst>
            </p:cNvPr>
            <p:cNvGrpSpPr/>
            <p:nvPr/>
          </p:nvGrpSpPr>
          <p:grpSpPr>
            <a:xfrm>
              <a:off x="202344" y="-14246"/>
              <a:ext cx="4854073" cy="6886493"/>
              <a:chOff x="202344" y="-14246"/>
              <a:chExt cx="4854073" cy="6886493"/>
            </a:xfrm>
          </p:grpSpPr>
          <p:sp>
            <p:nvSpPr>
              <p:cNvPr id="5" name="Rectangle 4">
                <a:extLst>
                  <a:ext uri="{FF2B5EF4-FFF2-40B4-BE49-F238E27FC236}">
                    <a16:creationId xmlns:a16="http://schemas.microsoft.com/office/drawing/2014/main" xmlns="" id="{A77C9FFA-A034-DD0B-EE72-6F740B1D7790}"/>
                  </a:ext>
                </a:extLst>
              </p:cNvPr>
              <p:cNvSpPr/>
              <p:nvPr/>
            </p:nvSpPr>
            <p:spPr>
              <a:xfrm>
                <a:off x="1812069" y="-14246"/>
                <a:ext cx="2743200" cy="68864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8" name="Picture 4" descr="Free photo judge hammer">
                <a:extLst>
                  <a:ext uri="{FF2B5EF4-FFF2-40B4-BE49-F238E27FC236}">
                    <a16:creationId xmlns:a16="http://schemas.microsoft.com/office/drawing/2014/main" xmlns="" id="{459E3587-8AFE-A999-48E7-6629DE5000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344" y="1538331"/>
                <a:ext cx="4854073" cy="3781425"/>
              </a:xfrm>
              <a:prstGeom prst="round2DiagRect">
                <a:avLst/>
              </a:prstGeom>
              <a:noFill/>
              <a:ln>
                <a:solidFill>
                  <a:schemeClr val="accent1">
                    <a:shade val="50000"/>
                  </a:schemeClr>
                </a:solidFill>
              </a:ln>
              <a:extLst>
                <a:ext uri="{909E8E84-426E-40DD-AFC4-6F175D3DCCD1}">
                  <a14:hiddenFill xmlns:a14="http://schemas.microsoft.com/office/drawing/2010/main">
                    <a:solidFill>
                      <a:srgbClr val="FFFFFF"/>
                    </a:solidFill>
                  </a14:hiddenFill>
                </a:ext>
              </a:extLst>
            </p:spPr>
          </p:pic>
        </p:grpSp>
      </p:grpSp>
      <p:sp>
        <p:nvSpPr>
          <p:cNvPr id="11" name="TextBox 10">
            <a:extLst>
              <a:ext uri="{FF2B5EF4-FFF2-40B4-BE49-F238E27FC236}">
                <a16:creationId xmlns:a16="http://schemas.microsoft.com/office/drawing/2014/main" xmlns="" id="{1E32DB3A-9816-4728-8CB1-353D67CDBC21}"/>
              </a:ext>
            </a:extLst>
          </p:cNvPr>
          <p:cNvSpPr txBox="1"/>
          <p:nvPr/>
        </p:nvSpPr>
        <p:spPr>
          <a:xfrm>
            <a:off x="5253318" y="1153057"/>
            <a:ext cx="6938682" cy="5016758"/>
          </a:xfrm>
          <a:prstGeom prst="rect">
            <a:avLst/>
          </a:prstGeom>
          <a:noFill/>
        </p:spPr>
        <p:txBody>
          <a:bodyPr wrap="square">
            <a:spAutoFit/>
          </a:bodyPr>
          <a:lstStyle/>
          <a:p>
            <a:r>
              <a:rPr lang="ro-RO" sz="2000" b="1" dirty="0">
                <a:latin typeface="Montserrat" panose="00000500000000000000" pitchFamily="2" charset="0"/>
              </a:rPr>
              <a:t>Încălcarea dreptului la un proces echitabil.</a:t>
            </a:r>
          </a:p>
          <a:p>
            <a:r>
              <a:rPr lang="ro-RO" sz="2000" dirty="0">
                <a:latin typeface="Montserrat" panose="00000500000000000000" pitchFamily="2" charset="0"/>
              </a:rPr>
              <a:t>CEDO a constatat că Serbia a încălcat drepturile lui Yaylali, în special dreptul la un proces echitabil, garantat de articolul 6 din Convenția Europeană a Drepturilor Omului. Instanțele sârbe nu au asigurat un proces transparent și echitabil în ceea ce privește expulzarea sa.</a:t>
            </a:r>
          </a:p>
          <a:p>
            <a:r>
              <a:rPr lang="ro-RO" sz="2000" dirty="0">
                <a:latin typeface="Montserrat" panose="00000500000000000000" pitchFamily="2" charset="0"/>
              </a:rPr>
              <a:t>Curtea a subliniat că expulzarea lui Yaylali a avut un impact semnificativ asupra vieții sale de familie, afectând relațiile cu soția și copiii săi, care erau bine integrați în comunitatea sârbească. </a:t>
            </a:r>
          </a:p>
          <a:p>
            <a:r>
              <a:rPr lang="ro-RO" sz="2000" dirty="0">
                <a:latin typeface="Montserrat" panose="00000500000000000000" pitchFamily="2" charset="0"/>
              </a:rPr>
              <a:t>CEDO a criticat autoritățile sârbe pentru lipsa de dovezi clare care să susțină acuzațiile de amenințare la adresa securității naționale, subliniind necesitatea unei evaluări atente a fiecărui caz în contextul respectării drepturilor fundamentale.</a:t>
            </a:r>
          </a:p>
        </p:txBody>
      </p:sp>
      <p:sp>
        <p:nvSpPr>
          <p:cNvPr id="12" name="TextBox 11">
            <a:extLst>
              <a:ext uri="{FF2B5EF4-FFF2-40B4-BE49-F238E27FC236}">
                <a16:creationId xmlns:a16="http://schemas.microsoft.com/office/drawing/2014/main" xmlns="" id="{210B01EF-AD3A-4CB4-ACC0-703BD5354118}"/>
              </a:ext>
            </a:extLst>
          </p:cNvPr>
          <p:cNvSpPr txBox="1"/>
          <p:nvPr/>
        </p:nvSpPr>
        <p:spPr>
          <a:xfrm>
            <a:off x="6999194" y="429782"/>
            <a:ext cx="3375212" cy="523220"/>
          </a:xfrm>
          <a:prstGeom prst="rect">
            <a:avLst/>
          </a:prstGeom>
          <a:noFill/>
        </p:spPr>
        <p:txBody>
          <a:bodyPr wrap="square">
            <a:spAutoFit/>
          </a:bodyPr>
          <a:lstStyle/>
          <a:p>
            <a:pPr algn="ctr"/>
            <a:r>
              <a:rPr lang="ro-RO" sz="2800" b="1">
                <a:latin typeface="Montserrat" panose="00000500000000000000" pitchFamily="2" charset="0"/>
              </a:rPr>
              <a:t>Hotărârea CEDO</a:t>
            </a:r>
            <a:endParaRPr lang="ro-RO" sz="2800" b="1" dirty="0">
              <a:latin typeface="Montserrat" panose="00000500000000000000" pitchFamily="2" charset="0"/>
            </a:endParaRPr>
          </a:p>
        </p:txBody>
      </p:sp>
    </p:spTree>
    <p:extLst>
      <p:ext uri="{BB962C8B-B14F-4D97-AF65-F5344CB8AC3E}">
        <p14:creationId xmlns:p14="http://schemas.microsoft.com/office/powerpoint/2010/main" val="1211177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682C0C14-7F88-2C3C-2BF3-57CF970CBAC5}"/>
              </a:ext>
            </a:extLst>
          </p:cNvPr>
          <p:cNvGrpSpPr/>
          <p:nvPr/>
        </p:nvGrpSpPr>
        <p:grpSpPr>
          <a:xfrm>
            <a:off x="166388" y="342757"/>
            <a:ext cx="11859223" cy="4298451"/>
            <a:chOff x="332777" y="1279775"/>
            <a:chExt cx="11859223" cy="4298451"/>
          </a:xfrm>
        </p:grpSpPr>
        <p:sp>
          <p:nvSpPr>
            <p:cNvPr id="3" name="TextBox 2">
              <a:extLst>
                <a:ext uri="{FF2B5EF4-FFF2-40B4-BE49-F238E27FC236}">
                  <a16:creationId xmlns:a16="http://schemas.microsoft.com/office/drawing/2014/main" xmlns="" id="{B9862082-C856-F4EE-1741-F933A92BBD6D}"/>
                </a:ext>
              </a:extLst>
            </p:cNvPr>
            <p:cNvSpPr txBox="1"/>
            <p:nvPr/>
          </p:nvSpPr>
          <p:spPr>
            <a:xfrm>
              <a:off x="332777" y="1325155"/>
              <a:ext cx="5526559" cy="646331"/>
            </a:xfrm>
            <a:prstGeom prst="rect">
              <a:avLst/>
            </a:prstGeom>
            <a:noFill/>
          </p:spPr>
          <p:txBody>
            <a:bodyPr wrap="square">
              <a:spAutoFit/>
            </a:bodyPr>
            <a:lstStyle/>
            <a:p>
              <a:r>
                <a:rPr lang="ro-RO" sz="3600" b="1" dirty="0">
                  <a:solidFill>
                    <a:schemeClr val="tx1">
                      <a:lumMod val="75000"/>
                      <a:lumOff val="25000"/>
                    </a:schemeClr>
                  </a:solidFill>
                  <a:latin typeface="Montserrat" panose="00000500000000000000" pitchFamily="2" charset="0"/>
                </a:rPr>
                <a:t>Concluzii</a:t>
              </a:r>
              <a:endParaRPr lang="en-US" sz="3600" b="1" dirty="0">
                <a:solidFill>
                  <a:schemeClr val="tx1">
                    <a:lumMod val="75000"/>
                    <a:lumOff val="25000"/>
                  </a:schemeClr>
                </a:solidFill>
                <a:latin typeface="Montserrat" panose="00000500000000000000" pitchFamily="2" charset="0"/>
              </a:endParaRPr>
            </a:p>
          </p:txBody>
        </p:sp>
        <p:grpSp>
          <p:nvGrpSpPr>
            <p:cNvPr id="10" name="Group 9">
              <a:extLst>
                <a:ext uri="{FF2B5EF4-FFF2-40B4-BE49-F238E27FC236}">
                  <a16:creationId xmlns:a16="http://schemas.microsoft.com/office/drawing/2014/main" xmlns="" id="{588DB2D5-02CA-B228-5719-DD1D369C1183}"/>
                </a:ext>
              </a:extLst>
            </p:cNvPr>
            <p:cNvGrpSpPr/>
            <p:nvPr/>
          </p:nvGrpSpPr>
          <p:grpSpPr>
            <a:xfrm>
              <a:off x="6641708" y="1279775"/>
              <a:ext cx="5550292" cy="4298451"/>
              <a:chOff x="6641708" y="1279775"/>
              <a:chExt cx="5550292" cy="4298451"/>
            </a:xfrm>
          </p:grpSpPr>
          <p:sp>
            <p:nvSpPr>
              <p:cNvPr id="8" name="Right Triangle 7">
                <a:extLst>
                  <a:ext uri="{FF2B5EF4-FFF2-40B4-BE49-F238E27FC236}">
                    <a16:creationId xmlns:a16="http://schemas.microsoft.com/office/drawing/2014/main" xmlns="" id="{BE7FF11E-EB4A-20CC-E208-E425F95D69A2}"/>
                  </a:ext>
                </a:extLst>
              </p:cNvPr>
              <p:cNvSpPr/>
              <p:nvPr/>
            </p:nvSpPr>
            <p:spPr>
              <a:xfrm rot="10800000">
                <a:off x="9564130" y="1279775"/>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 name="Right Triangle 8">
                <a:extLst>
                  <a:ext uri="{FF2B5EF4-FFF2-40B4-BE49-F238E27FC236}">
                    <a16:creationId xmlns:a16="http://schemas.microsoft.com/office/drawing/2014/main" xmlns="" id="{11512002-D16F-E72B-0F64-FB0A588EDA40}"/>
                  </a:ext>
                </a:extLst>
              </p:cNvPr>
              <p:cNvSpPr/>
              <p:nvPr/>
            </p:nvSpPr>
            <p:spPr>
              <a:xfrm>
                <a:off x="6641708" y="2828836"/>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26626" name="Picture 2" descr="Free Judge Signing on the Papers Stock Photo">
                <a:extLst>
                  <a:ext uri="{FF2B5EF4-FFF2-40B4-BE49-F238E27FC236}">
                    <a16:creationId xmlns:a16="http://schemas.microsoft.com/office/drawing/2014/main" xmlns="" id="{5B3A5547-F24D-220D-FF0A-855EF3DC1F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4484" y="1597797"/>
                <a:ext cx="4884740" cy="3662406"/>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2" name="TextBox 11">
            <a:extLst>
              <a:ext uri="{FF2B5EF4-FFF2-40B4-BE49-F238E27FC236}">
                <a16:creationId xmlns:a16="http://schemas.microsoft.com/office/drawing/2014/main" xmlns="" id="{F55456E2-EFC7-46BE-9838-F933733282FF}"/>
              </a:ext>
            </a:extLst>
          </p:cNvPr>
          <p:cNvSpPr txBox="1"/>
          <p:nvPr/>
        </p:nvSpPr>
        <p:spPr>
          <a:xfrm>
            <a:off x="75803" y="1034468"/>
            <a:ext cx="6399516" cy="5355312"/>
          </a:xfrm>
          <a:prstGeom prst="rect">
            <a:avLst/>
          </a:prstGeom>
          <a:noFill/>
        </p:spPr>
        <p:txBody>
          <a:bodyPr wrap="square">
            <a:spAutoFit/>
          </a:bodyPr>
          <a:lstStyle/>
          <a:p>
            <a:r>
              <a:rPr lang="ro-RO" dirty="0">
                <a:latin typeface="Montserrat" panose="00000500000000000000" pitchFamily="2" charset="0"/>
              </a:rPr>
              <a:t>Hotărârea CEDO în cazul Yaylali v. Serbia reiterează importanța respectării dreptului la un proces echitabil, chiar și în contextul măsurilor de securitate. Autoritățile statului trebuie să demonstreze transparență și să ofere suficiente garanții legale pentru a proteja drepturile indivizilor. </a:t>
            </a:r>
          </a:p>
          <a:p>
            <a:endParaRPr lang="ro-RO" dirty="0">
              <a:latin typeface="Montserrat" panose="00000500000000000000" pitchFamily="2" charset="0"/>
            </a:endParaRPr>
          </a:p>
          <a:p>
            <a:r>
              <a:rPr lang="ro-RO" dirty="0">
                <a:latin typeface="Montserrat" panose="00000500000000000000" pitchFamily="2" charset="0"/>
              </a:rPr>
              <a:t>Cazul subliniază necesitatea unor reforme în sistemul judiciar sârbe pentru a asigura respectarea standardelor internaționale privind drepturile omului și pentru a evita abuzurile în numele securității naționale.</a:t>
            </a:r>
          </a:p>
          <a:p>
            <a:endParaRPr lang="ro-RO" dirty="0">
              <a:latin typeface="Montserrat" panose="00000500000000000000" pitchFamily="2" charset="0"/>
            </a:endParaRPr>
          </a:p>
          <a:p>
            <a:r>
              <a:rPr lang="ro-RO" dirty="0">
                <a:latin typeface="Montserrat" panose="00000500000000000000" pitchFamily="2" charset="0"/>
              </a:rPr>
              <a:t>Decizia servește ca precedent important pentru alte state, reafirmând că măsurile de securitate nu trebuie să compromită drepturile fundamentale ale indivizilor. Este necesar ca statele să găsească un echilibru între protecția securității naționale și respectarea drepturilor omului.</a:t>
            </a:r>
          </a:p>
        </p:txBody>
      </p:sp>
    </p:spTree>
    <p:extLst>
      <p:ext uri="{BB962C8B-B14F-4D97-AF65-F5344CB8AC3E}">
        <p14:creationId xmlns:p14="http://schemas.microsoft.com/office/powerpoint/2010/main" val="1377131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up with judge gavel on stand with wedding rings">
            <a:extLst>
              <a:ext uri="{FF2B5EF4-FFF2-40B4-BE49-F238E27FC236}">
                <a16:creationId xmlns:a16="http://schemas.microsoft.com/office/drawing/2014/main" xmlns="" id="{67C7602E-B6DF-9C21-D3E2-161BEFD5A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63" y="211197"/>
            <a:ext cx="4436076" cy="6659433"/>
          </a:xfrm>
          <a:prstGeom prst="round2Same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xmlns="" id="{3F01B2F7-D9B5-5692-BFB8-777256B3B1DB}"/>
              </a:ext>
            </a:extLst>
          </p:cNvPr>
          <p:cNvGrpSpPr/>
          <p:nvPr/>
        </p:nvGrpSpPr>
        <p:grpSpPr>
          <a:xfrm>
            <a:off x="5064271" y="1163179"/>
            <a:ext cx="6523725" cy="1171090"/>
            <a:chOff x="6522384" y="1108334"/>
            <a:chExt cx="6523725" cy="1171090"/>
          </a:xfrm>
        </p:grpSpPr>
        <p:sp>
          <p:nvSpPr>
            <p:cNvPr id="3" name="TextBox 2">
              <a:extLst>
                <a:ext uri="{FF2B5EF4-FFF2-40B4-BE49-F238E27FC236}">
                  <a16:creationId xmlns:a16="http://schemas.microsoft.com/office/drawing/2014/main" xmlns="" id="{B7DB1852-2111-B233-E34A-C61CE3F34284}"/>
                </a:ext>
              </a:extLst>
            </p:cNvPr>
            <p:cNvSpPr txBox="1"/>
            <p:nvPr/>
          </p:nvSpPr>
          <p:spPr>
            <a:xfrm flipH="1">
              <a:off x="6522385" y="1108334"/>
              <a:ext cx="3910818" cy="707886"/>
            </a:xfrm>
            <a:prstGeom prst="rect">
              <a:avLst/>
            </a:prstGeom>
            <a:noFill/>
          </p:spPr>
          <p:txBody>
            <a:bodyPr wrap="square" rtlCol="0">
              <a:spAutoFit/>
            </a:bodyPr>
            <a:lstStyle/>
            <a:p>
              <a:endParaRPr lang="en-IN" sz="4000" b="1" dirty="0">
                <a:solidFill>
                  <a:schemeClr val="tx1">
                    <a:lumMod val="75000"/>
                    <a:lumOff val="25000"/>
                  </a:schemeClr>
                </a:solidFill>
                <a:latin typeface="Lora" pitchFamily="2" charset="0"/>
              </a:endParaRPr>
            </a:p>
          </p:txBody>
        </p:sp>
        <p:sp>
          <p:nvSpPr>
            <p:cNvPr id="4" name="TextBox 3">
              <a:extLst>
                <a:ext uri="{FF2B5EF4-FFF2-40B4-BE49-F238E27FC236}">
                  <a16:creationId xmlns:a16="http://schemas.microsoft.com/office/drawing/2014/main" xmlns="" id="{4AB35611-2284-A102-2050-906F1FA86278}"/>
                </a:ext>
              </a:extLst>
            </p:cNvPr>
            <p:cNvSpPr txBox="1"/>
            <p:nvPr/>
          </p:nvSpPr>
          <p:spPr>
            <a:xfrm flipH="1">
              <a:off x="6522384" y="1816220"/>
              <a:ext cx="6523725" cy="463204"/>
            </a:xfrm>
            <a:prstGeom prst="rect">
              <a:avLst/>
            </a:prstGeom>
            <a:noFill/>
          </p:spPr>
          <p:txBody>
            <a:bodyPr wrap="square" rtlCol="0">
              <a:spAutoFit/>
            </a:bodyPr>
            <a:lstStyle/>
            <a:p>
              <a:pPr>
                <a:lnSpc>
                  <a:spcPct val="150000"/>
                </a:lnSpc>
              </a:pPr>
              <a:endParaRPr lang="en-US" dirty="0">
                <a:solidFill>
                  <a:schemeClr val="tx1">
                    <a:lumMod val="75000"/>
                    <a:lumOff val="25000"/>
                  </a:schemeClr>
                </a:solidFill>
                <a:latin typeface="Lora" pitchFamily="2" charset="0"/>
              </a:endParaRPr>
            </a:p>
          </p:txBody>
        </p:sp>
      </p:grpSp>
      <p:grpSp>
        <p:nvGrpSpPr>
          <p:cNvPr id="12" name="Group 11">
            <a:extLst>
              <a:ext uri="{FF2B5EF4-FFF2-40B4-BE49-F238E27FC236}">
                <a16:creationId xmlns:a16="http://schemas.microsoft.com/office/drawing/2014/main" xmlns="" id="{03D4749A-CA7D-5127-93FB-A55B15AC8656}"/>
              </a:ext>
            </a:extLst>
          </p:cNvPr>
          <p:cNvGrpSpPr/>
          <p:nvPr/>
        </p:nvGrpSpPr>
        <p:grpSpPr>
          <a:xfrm>
            <a:off x="10838935" y="4827259"/>
            <a:ext cx="1353065" cy="2043371"/>
            <a:chOff x="10838935" y="4827259"/>
            <a:chExt cx="1353065" cy="2043371"/>
          </a:xfrm>
        </p:grpSpPr>
        <p:sp>
          <p:nvSpPr>
            <p:cNvPr id="8" name="Freeform: Shape 7">
              <a:extLst>
                <a:ext uri="{FF2B5EF4-FFF2-40B4-BE49-F238E27FC236}">
                  <a16:creationId xmlns:a16="http://schemas.microsoft.com/office/drawing/2014/main" xmlns="" id="{7BC9890F-EAC5-E8A5-B5FF-2CAD80068BB5}"/>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1D756CFC-2DC9-05A5-F6BE-EC400E62E4F3}"/>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 name="TextBox 9">
            <a:extLst>
              <a:ext uri="{FF2B5EF4-FFF2-40B4-BE49-F238E27FC236}">
                <a16:creationId xmlns:a16="http://schemas.microsoft.com/office/drawing/2014/main" xmlns="" id="{ED78966D-BD13-402B-AFF8-1E58E3B45D29}"/>
              </a:ext>
            </a:extLst>
          </p:cNvPr>
          <p:cNvSpPr txBox="1"/>
          <p:nvPr/>
        </p:nvSpPr>
        <p:spPr>
          <a:xfrm>
            <a:off x="5278134" y="308226"/>
            <a:ext cx="6096000" cy="523220"/>
          </a:xfrm>
          <a:prstGeom prst="rect">
            <a:avLst/>
          </a:prstGeom>
          <a:noFill/>
        </p:spPr>
        <p:txBody>
          <a:bodyPr wrap="square">
            <a:spAutoFit/>
          </a:bodyPr>
          <a:lstStyle/>
          <a:p>
            <a:pPr algn="ctr"/>
            <a:r>
              <a:rPr lang="ro-RO" sz="2800" b="1" dirty="0">
                <a:latin typeface="Montserrat" panose="00000500000000000000" pitchFamily="2" charset="0"/>
              </a:rPr>
              <a:t>4. M.D și alții v. UNGARIA.</a:t>
            </a:r>
            <a:endParaRPr lang="en-US" sz="2800" dirty="0">
              <a:latin typeface="Montserrat" panose="00000500000000000000" pitchFamily="2" charset="0"/>
            </a:endParaRPr>
          </a:p>
        </p:txBody>
      </p:sp>
      <p:sp>
        <p:nvSpPr>
          <p:cNvPr id="13" name="TextBox 12">
            <a:extLst>
              <a:ext uri="{FF2B5EF4-FFF2-40B4-BE49-F238E27FC236}">
                <a16:creationId xmlns:a16="http://schemas.microsoft.com/office/drawing/2014/main" xmlns="" id="{B64C6B11-6C38-46A1-AB5D-EB237DD91119}"/>
              </a:ext>
            </a:extLst>
          </p:cNvPr>
          <p:cNvSpPr txBox="1"/>
          <p:nvPr/>
        </p:nvSpPr>
        <p:spPr>
          <a:xfrm>
            <a:off x="4745435" y="831446"/>
            <a:ext cx="6989366" cy="5355312"/>
          </a:xfrm>
          <a:prstGeom prst="rect">
            <a:avLst/>
          </a:prstGeom>
          <a:noFill/>
        </p:spPr>
        <p:txBody>
          <a:bodyPr wrap="square">
            <a:spAutoFit/>
          </a:bodyPr>
          <a:lstStyle/>
          <a:p>
            <a:r>
              <a:rPr lang="ro-RO" dirty="0">
                <a:latin typeface="Montserrat" panose="00000500000000000000" pitchFamily="2" charset="0"/>
              </a:rPr>
              <a:t>Acest caz privește expulzarea unei familii afgane formată din șase persoane (doi părinți și patru copii) din Ungaria către Serbia, urmată de o tentativă de deportare a familiei în Afganistan, în pofida refuzului Serbiei de a-i primi. Familia fugise din Iran, unde trăise timp de 20 de ani, din cauza insecurității statutului de rezidență și a temerilor de expulzare forțată către Afganistan. Ajunși în Ungaria, au solicitat azil în zona de tranzit Röszke, situată la frontiera cu Serbia.</a:t>
            </a:r>
          </a:p>
          <a:p>
            <a:endParaRPr lang="ro-RO" b="1" dirty="0">
              <a:latin typeface="Montserrat" panose="00000500000000000000" pitchFamily="2" charset="0"/>
            </a:endParaRPr>
          </a:p>
          <a:p>
            <a:r>
              <a:rPr lang="ro-RO" b="1" dirty="0">
                <a:latin typeface="Montserrat" panose="00000500000000000000" pitchFamily="2" charset="0"/>
              </a:rPr>
              <a:t>Încălcările:</a:t>
            </a:r>
          </a:p>
          <a:p>
            <a:pPr>
              <a:buFont typeface="Arial" panose="020B0604020202020204" pitchFamily="34" charset="0"/>
              <a:buChar char="•"/>
            </a:pPr>
            <a:r>
              <a:rPr lang="ro-RO" b="1" dirty="0">
                <a:latin typeface="Montserrat" panose="00000500000000000000" pitchFamily="2" charset="0"/>
              </a:rPr>
              <a:t> Articolul 4 din Protocolul nr. 4</a:t>
            </a:r>
            <a:r>
              <a:rPr lang="ro-RO" dirty="0">
                <a:latin typeface="Montserrat" panose="00000500000000000000" pitchFamily="2" charset="0"/>
              </a:rPr>
              <a:t> (</a:t>
            </a:r>
            <a:r>
              <a:rPr lang="pt-BR" dirty="0">
                <a:latin typeface="Montserrat" panose="00000500000000000000" pitchFamily="2" charset="0"/>
              </a:rPr>
              <a:t>Interzicerea expulzărilor colective de străini</a:t>
            </a:r>
            <a:r>
              <a:rPr lang="ro-RO" dirty="0">
                <a:latin typeface="Montserrat" panose="00000500000000000000" pitchFamily="2" charset="0"/>
              </a:rPr>
              <a:t>): Familia a susținut că expulzarea lor constituia o expulzare colectivă, fără o analiză a circumstanțelor personale.</a:t>
            </a:r>
          </a:p>
          <a:p>
            <a:pPr>
              <a:buFont typeface="Arial" panose="020B0604020202020204" pitchFamily="34" charset="0"/>
              <a:buChar char="•"/>
            </a:pPr>
            <a:r>
              <a:rPr lang="ro-RO" b="1" dirty="0">
                <a:latin typeface="Montserrat" panose="00000500000000000000" pitchFamily="2" charset="0"/>
              </a:rPr>
              <a:t> Articolul 13 al Convenției</a:t>
            </a:r>
            <a:r>
              <a:rPr lang="ro-RO" dirty="0">
                <a:latin typeface="Montserrat" panose="00000500000000000000" pitchFamily="2" charset="0"/>
              </a:rPr>
              <a:t> (Dreptul la un remediu efectiv): Familia a susținut că nu li s-a oferit un recurs efectiv împotriva expulzării și că nu au avut acces la asistență juridică adecvată.</a:t>
            </a:r>
          </a:p>
        </p:txBody>
      </p:sp>
    </p:spTree>
    <p:extLst>
      <p:ext uri="{BB962C8B-B14F-4D97-AF65-F5344CB8AC3E}">
        <p14:creationId xmlns:p14="http://schemas.microsoft.com/office/powerpoint/2010/main" val="2451335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15F1882-0CFB-CA7C-5680-85B2FB0AA596}"/>
              </a:ext>
            </a:extLst>
          </p:cNvPr>
          <p:cNvGrpSpPr/>
          <p:nvPr/>
        </p:nvGrpSpPr>
        <p:grpSpPr>
          <a:xfrm>
            <a:off x="1" y="0"/>
            <a:ext cx="11767751" cy="6855040"/>
            <a:chOff x="321278" y="153968"/>
            <a:chExt cx="11343502" cy="6855040"/>
          </a:xfrm>
        </p:grpSpPr>
        <p:grpSp>
          <p:nvGrpSpPr>
            <p:cNvPr id="6" name="Group 5">
              <a:extLst>
                <a:ext uri="{FF2B5EF4-FFF2-40B4-BE49-F238E27FC236}">
                  <a16:creationId xmlns:a16="http://schemas.microsoft.com/office/drawing/2014/main" xmlns="" id="{BE6C030B-A3AC-8CA6-CF10-ED62A0A57A28}"/>
                </a:ext>
              </a:extLst>
            </p:cNvPr>
            <p:cNvGrpSpPr/>
            <p:nvPr/>
          </p:nvGrpSpPr>
          <p:grpSpPr>
            <a:xfrm>
              <a:off x="3674185" y="156928"/>
              <a:ext cx="7990595" cy="1025611"/>
              <a:chOff x="3674185" y="-274644"/>
              <a:chExt cx="7990595" cy="1025611"/>
            </a:xfrm>
          </p:grpSpPr>
          <p:sp>
            <p:nvSpPr>
              <p:cNvPr id="5" name="Rectangle 4">
                <a:extLst>
                  <a:ext uri="{FF2B5EF4-FFF2-40B4-BE49-F238E27FC236}">
                    <a16:creationId xmlns:a16="http://schemas.microsoft.com/office/drawing/2014/main" xmlns="" id="{25F530E0-CB1E-8747-6CA1-0800BDDA0819}"/>
                  </a:ext>
                </a:extLst>
              </p:cNvPr>
              <p:cNvSpPr/>
              <p:nvPr/>
            </p:nvSpPr>
            <p:spPr>
              <a:xfrm>
                <a:off x="3674185" y="-274644"/>
                <a:ext cx="7990595" cy="102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xmlns="" id="{0A30BB79-9D8C-4880-68AF-35491DA1CDE8}"/>
                  </a:ext>
                </a:extLst>
              </p:cNvPr>
              <p:cNvSpPr txBox="1"/>
              <p:nvPr/>
            </p:nvSpPr>
            <p:spPr>
              <a:xfrm>
                <a:off x="5442251" y="-85005"/>
                <a:ext cx="5464776" cy="646331"/>
              </a:xfrm>
              <a:prstGeom prst="rect">
                <a:avLst/>
              </a:prstGeom>
              <a:noFill/>
            </p:spPr>
            <p:txBody>
              <a:bodyPr wrap="square" rtlCol="0">
                <a:spAutoFit/>
              </a:bodyPr>
              <a:lstStyle/>
              <a:p>
                <a:endParaRPr lang="en-US" sz="3600" b="1" dirty="0">
                  <a:solidFill>
                    <a:schemeClr val="bg1"/>
                  </a:solidFill>
                  <a:latin typeface="Lora" pitchFamily="2" charset="0"/>
                </a:endParaRPr>
              </a:p>
            </p:txBody>
          </p:sp>
        </p:grpSp>
        <p:pic>
          <p:nvPicPr>
            <p:cNvPr id="14340" name="Picture 4" descr="Top view over career guidance items for judges">
              <a:extLst>
                <a:ext uri="{FF2B5EF4-FFF2-40B4-BE49-F238E27FC236}">
                  <a16:creationId xmlns:a16="http://schemas.microsoft.com/office/drawing/2014/main" xmlns="" id="{3B335FA1-E1CA-CD7A-59CD-0DA998825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8" y="153968"/>
              <a:ext cx="3352907" cy="6855040"/>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xmlns="" id="{73F62B64-CF77-4C19-904F-B592C7927673}"/>
              </a:ext>
            </a:extLst>
          </p:cNvPr>
          <p:cNvSpPr txBox="1"/>
          <p:nvPr/>
        </p:nvSpPr>
        <p:spPr>
          <a:xfrm>
            <a:off x="3478307" y="1036575"/>
            <a:ext cx="8687117" cy="5578450"/>
          </a:xfrm>
          <a:prstGeom prst="rect">
            <a:avLst/>
          </a:prstGeom>
          <a:noFill/>
        </p:spPr>
        <p:txBody>
          <a:bodyPr wrap="square">
            <a:spAutoFit/>
          </a:bodyPr>
          <a:lstStyle/>
          <a:p>
            <a:pPr>
              <a:buFont typeface="Arial" panose="020B0604020202020204" pitchFamily="34" charset="0"/>
              <a:buChar char="•"/>
            </a:pPr>
            <a:r>
              <a:rPr lang="ro-RO" sz="1550" dirty="0">
                <a:latin typeface="Montserrat" panose="00000500000000000000" pitchFamily="2" charset="0"/>
              </a:rPr>
              <a:t>După sosirea în zona de tranzit Röszke, familia M.D., compusă din șase membri, a solicitat azil. Autoritatea de Imigrație și Azil din Ungaria (IAO) a respins cererile de azil, invocând legislația ungară care considera Serbia o „țară sigură de tranzit”. Conform acestei interpretări, familia ar fi putut depune cerere de azil în Serbia și, prin urmare, cererea lor în Ungaria era considerată inadmisibilă.</a:t>
            </a:r>
          </a:p>
          <a:p>
            <a:pPr>
              <a:buFont typeface="Arial" panose="020B0604020202020204" pitchFamily="34" charset="0"/>
              <a:buChar char="•"/>
            </a:pPr>
            <a:r>
              <a:rPr lang="ro-RO" sz="1550" dirty="0">
                <a:latin typeface="Montserrat" panose="00000500000000000000" pitchFamily="2" charset="0"/>
              </a:rPr>
              <a:t>Instanțele maghiare au confirmat decizia IAO și au decis că expulzarea familiei către Serbia este legală și nu încalcă principiul non-refoulement, bazându-se pe o presupusă protecție adecvată în Serbia.</a:t>
            </a:r>
          </a:p>
          <a:p>
            <a:r>
              <a:rPr lang="ro-RO" sz="1550" b="1" dirty="0">
                <a:latin typeface="Montserrat" panose="00000500000000000000" pitchFamily="2" charset="0"/>
              </a:rPr>
              <a:t>Refuzul Serbiei de a readmite familia:</a:t>
            </a:r>
            <a:endParaRPr lang="ro-RO" sz="1550" dirty="0">
              <a:latin typeface="Montserrat" panose="00000500000000000000" pitchFamily="2" charset="0"/>
            </a:endParaRPr>
          </a:p>
          <a:p>
            <a:pPr>
              <a:buFont typeface="Arial" panose="020B0604020202020204" pitchFamily="34" charset="0"/>
              <a:buChar char="•"/>
            </a:pPr>
            <a:r>
              <a:rPr lang="ro-RO" sz="1550" dirty="0">
                <a:latin typeface="Montserrat" panose="00000500000000000000" pitchFamily="2" charset="0"/>
              </a:rPr>
              <a:t>Serbia a refuzat să accepte familia pe teritoriul său. În acest context, autoritățile ungare au schimbat destinația expulzării către Afganistan, considerând această țară ca fiind singura alternativă viabilă. Astfel, la 18 aprilie 2019, IAO a amendat decizia de expulzare, stabilind Afganistanul ca țară de destinație.</a:t>
            </a:r>
          </a:p>
          <a:p>
            <a:pPr>
              <a:buFont typeface="Arial" panose="020B0604020202020204" pitchFamily="34" charset="0"/>
              <a:buChar char="•"/>
            </a:pPr>
            <a:r>
              <a:rPr lang="ro-RO" sz="1550" dirty="0">
                <a:latin typeface="Montserrat" panose="00000500000000000000" pitchFamily="2" charset="0"/>
              </a:rPr>
              <a:t>Familia a contestat noua decizie, invocând temeri legitime privind siguranța lor în Afganistan, însă obiecțiile lor au fost respinse.</a:t>
            </a:r>
          </a:p>
          <a:p>
            <a:r>
              <a:rPr lang="ro-RO" sz="1550" b="1" dirty="0">
                <a:latin typeface="Montserrat" panose="00000500000000000000" pitchFamily="2" charset="0"/>
              </a:rPr>
              <a:t>Expulzarea forțată din 7 mai 2019:</a:t>
            </a:r>
            <a:endParaRPr lang="ro-RO" sz="1550" dirty="0">
              <a:latin typeface="Montserrat" panose="00000500000000000000" pitchFamily="2" charset="0"/>
            </a:endParaRPr>
          </a:p>
          <a:p>
            <a:pPr>
              <a:buFont typeface="Arial" panose="020B0604020202020204" pitchFamily="34" charset="0"/>
              <a:buChar char="•"/>
            </a:pPr>
            <a:r>
              <a:rPr lang="ro-RO" sz="1550" dirty="0">
                <a:latin typeface="Montserrat" panose="00000500000000000000" pitchFamily="2" charset="0"/>
              </a:rPr>
              <a:t>La 7 mai 2019, autoritățile ungare au încercat să-i transporte pe membrii familiei la aeroport pentru a-i expulza în Afganistan. Potrivit relatărilor familiei, ei au fost supuși unor tratamente coercitive, fiind obligați să semneze un document prin care solicitau „plecarea voluntară” către Serbia. În contextul acestei expulzări, fiul lor minor a fost izolat și presat să semneze documentul fără a avea un interpret sau avocat.</a:t>
            </a:r>
          </a:p>
          <a:p>
            <a:pPr>
              <a:buFont typeface="Arial" panose="020B0604020202020204" pitchFamily="34" charset="0"/>
              <a:buChar char="•"/>
            </a:pPr>
            <a:r>
              <a:rPr lang="ro-RO" sz="1550" dirty="0">
                <a:latin typeface="Montserrat" panose="00000500000000000000" pitchFamily="2" charset="0"/>
              </a:rPr>
              <a:t>În final, familia a fost condusă într-o zonă de la granița cu Serbia, unde au fost lăsați fără asistență, în condiții precare, sub presiunea de a se întoarce în Serbia.</a:t>
            </a:r>
          </a:p>
        </p:txBody>
      </p:sp>
      <p:sp>
        <p:nvSpPr>
          <p:cNvPr id="11" name="TextBox 10">
            <a:extLst>
              <a:ext uri="{FF2B5EF4-FFF2-40B4-BE49-F238E27FC236}">
                <a16:creationId xmlns:a16="http://schemas.microsoft.com/office/drawing/2014/main" xmlns="" id="{3678C40A-2647-4062-BB6F-6E3B5A9C63A4}"/>
              </a:ext>
            </a:extLst>
          </p:cNvPr>
          <p:cNvSpPr txBox="1"/>
          <p:nvPr/>
        </p:nvSpPr>
        <p:spPr>
          <a:xfrm>
            <a:off x="4621942" y="184595"/>
            <a:ext cx="7172386" cy="584775"/>
          </a:xfrm>
          <a:prstGeom prst="rect">
            <a:avLst/>
          </a:prstGeom>
          <a:noFill/>
        </p:spPr>
        <p:txBody>
          <a:bodyPr wrap="square">
            <a:spAutoFit/>
          </a:bodyPr>
          <a:lstStyle/>
          <a:p>
            <a:r>
              <a:rPr lang="ro-RO" sz="3200" b="1" dirty="0">
                <a:solidFill>
                  <a:schemeClr val="bg1"/>
                </a:solidFill>
                <a:latin typeface="Montserrat" panose="00000500000000000000" pitchFamily="2" charset="0"/>
              </a:rPr>
              <a:t>Deciziile autorităților:</a:t>
            </a:r>
          </a:p>
        </p:txBody>
      </p:sp>
    </p:spTree>
    <p:extLst>
      <p:ext uri="{BB962C8B-B14F-4D97-AF65-F5344CB8AC3E}">
        <p14:creationId xmlns:p14="http://schemas.microsoft.com/office/powerpoint/2010/main" val="129194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ree photo a court hammer">
            <a:extLst>
              <a:ext uri="{FF2B5EF4-FFF2-40B4-BE49-F238E27FC236}">
                <a16:creationId xmlns:a16="http://schemas.microsoft.com/office/drawing/2014/main" xmlns="" id="{FD26507E-5620-AF0B-9654-3D4687744C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0"/>
          <a:stretch/>
        </p:blipFill>
        <p:spPr bwMode="auto">
          <a:xfrm>
            <a:off x="210065" y="191530"/>
            <a:ext cx="5276335" cy="6474941"/>
          </a:xfrm>
          <a:prstGeom prst="rect">
            <a:avLst/>
          </a:prstGeom>
          <a:noFill/>
          <a:extLst>
            <a:ext uri="{909E8E84-426E-40DD-AFC4-6F175D3DCCD1}">
              <a14:hiddenFill xmlns:a14="http://schemas.microsoft.com/office/drawing/2010/main">
                <a:solidFill>
                  <a:srgbClr val="FFFFFF"/>
                </a:solidFill>
              </a14:hiddenFill>
            </a:ext>
          </a:extLst>
        </p:spPr>
      </p:pic>
      <p:sp>
        <p:nvSpPr>
          <p:cNvPr id="2" name="Right Triangle 1">
            <a:extLst>
              <a:ext uri="{FF2B5EF4-FFF2-40B4-BE49-F238E27FC236}">
                <a16:creationId xmlns:a16="http://schemas.microsoft.com/office/drawing/2014/main" xmlns="" id="{73E587F9-31C8-4775-8E98-C3149E2E5F6A}"/>
              </a:ext>
            </a:extLst>
          </p:cNvPr>
          <p:cNvSpPr/>
          <p:nvPr/>
        </p:nvSpPr>
        <p:spPr>
          <a:xfrm rot="5400000">
            <a:off x="0" y="0"/>
            <a:ext cx="3076832" cy="3076832"/>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ight Triangle 2">
            <a:extLst>
              <a:ext uri="{FF2B5EF4-FFF2-40B4-BE49-F238E27FC236}">
                <a16:creationId xmlns:a16="http://schemas.microsoft.com/office/drawing/2014/main" xmlns="" id="{54005A54-D5ED-7BA0-5299-9F349435BD03}"/>
              </a:ext>
            </a:extLst>
          </p:cNvPr>
          <p:cNvSpPr/>
          <p:nvPr/>
        </p:nvSpPr>
        <p:spPr>
          <a:xfrm flipH="1">
            <a:off x="2916195" y="3781168"/>
            <a:ext cx="3076832" cy="307683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xmlns="" id="{33719817-57FC-4EAB-31EA-B6B6F70B08E3}"/>
              </a:ext>
            </a:extLst>
          </p:cNvPr>
          <p:cNvSpPr txBox="1"/>
          <p:nvPr/>
        </p:nvSpPr>
        <p:spPr>
          <a:xfrm>
            <a:off x="5486400" y="192528"/>
            <a:ext cx="6705599" cy="5262979"/>
          </a:xfrm>
          <a:prstGeom prst="rect">
            <a:avLst/>
          </a:prstGeom>
          <a:noFill/>
        </p:spPr>
        <p:txBody>
          <a:bodyPr wrap="square" rtlCol="0">
            <a:spAutoFit/>
          </a:bodyPr>
          <a:lstStyle/>
          <a:p>
            <a:r>
              <a:rPr lang="ro-RO" sz="3600" b="1" dirty="0">
                <a:solidFill>
                  <a:schemeClr val="tx1"/>
                </a:solidFill>
                <a:latin typeface="Montserrat" panose="00000500000000000000" pitchFamily="2" charset="0"/>
              </a:rPr>
              <a:t>Prezentarea cazurilor: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1.</a:t>
            </a:r>
            <a:r>
              <a:rPr kumimoji="0" lang="en-US"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 C.O. v. GERMANY</a:t>
            </a: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(16678/22);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2. P.J. AND R.J. v. SWITZERLAND(52232/20);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3. YAYLALI v. SERBIA(15887/15).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4. M.D și alții v. UNGARIA(60778/19).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400" i="0" u="none" strike="noStrike" kern="1200" cap="none" spc="0" normalizeH="0" baseline="0" noProof="0" dirty="0">
                <a:ln>
                  <a:noFill/>
                </a:ln>
                <a:solidFill>
                  <a:srgbClr val="000000"/>
                </a:solidFill>
                <a:effectLst/>
                <a:uLnTx/>
                <a:uFillTx/>
                <a:latin typeface="Montserrat" panose="00000500000000000000" pitchFamily="2" charset="0"/>
                <a:ea typeface="+mn-ea"/>
                <a:cs typeface="+mn-cs"/>
              </a:rPr>
              <a:t>5. TRAPITSYNA ȘI ISAEVA v. UNGARIA(95488/22).</a:t>
            </a:r>
          </a:p>
          <a:p>
            <a:endParaRPr lang="en-IN" sz="3600" b="1" dirty="0">
              <a:solidFill>
                <a:schemeClr val="tx1">
                  <a:lumMod val="75000"/>
                  <a:lumOff val="25000"/>
                </a:schemeClr>
              </a:solidFill>
              <a:latin typeface="Lora" pitchFamily="2" charset="0"/>
            </a:endParaRPr>
          </a:p>
        </p:txBody>
      </p:sp>
      <p:grpSp>
        <p:nvGrpSpPr>
          <p:cNvPr id="13" name="Group 12">
            <a:extLst>
              <a:ext uri="{FF2B5EF4-FFF2-40B4-BE49-F238E27FC236}">
                <a16:creationId xmlns:a16="http://schemas.microsoft.com/office/drawing/2014/main" xmlns="" id="{121FC04B-00A7-A86F-A47F-D355FCBCBD78}"/>
              </a:ext>
            </a:extLst>
          </p:cNvPr>
          <p:cNvGrpSpPr/>
          <p:nvPr/>
        </p:nvGrpSpPr>
        <p:grpSpPr>
          <a:xfrm>
            <a:off x="10838935" y="4827259"/>
            <a:ext cx="1353065" cy="2043371"/>
            <a:chOff x="10838935" y="4827259"/>
            <a:chExt cx="1353065" cy="2043371"/>
          </a:xfrm>
        </p:grpSpPr>
        <p:sp>
          <p:nvSpPr>
            <p:cNvPr id="14" name="Freeform: Shape 13">
              <a:extLst>
                <a:ext uri="{FF2B5EF4-FFF2-40B4-BE49-F238E27FC236}">
                  <a16:creationId xmlns:a16="http://schemas.microsoft.com/office/drawing/2014/main" xmlns="" id="{612184A4-9ABA-1594-5A67-F11C425CE733}"/>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xmlns="" id="{78375C66-18D2-49F6-5637-6CDC14067A38}"/>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2511762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A6761A20-6797-B4F0-6D70-A64A18B996BB}"/>
              </a:ext>
            </a:extLst>
          </p:cNvPr>
          <p:cNvGrpSpPr/>
          <p:nvPr/>
        </p:nvGrpSpPr>
        <p:grpSpPr>
          <a:xfrm>
            <a:off x="327527" y="17929"/>
            <a:ext cx="11535126" cy="6886493"/>
            <a:chOff x="202344" y="17930"/>
            <a:chExt cx="11535126" cy="6886493"/>
          </a:xfrm>
        </p:grpSpPr>
        <p:sp>
          <p:nvSpPr>
            <p:cNvPr id="4" name="TextBox 3">
              <a:extLst>
                <a:ext uri="{FF2B5EF4-FFF2-40B4-BE49-F238E27FC236}">
                  <a16:creationId xmlns:a16="http://schemas.microsoft.com/office/drawing/2014/main" xmlns="" id="{2C346DB1-71E8-5B0E-569B-BEDA179AB4D8}"/>
                </a:ext>
              </a:extLst>
            </p:cNvPr>
            <p:cNvSpPr txBox="1"/>
            <p:nvPr/>
          </p:nvSpPr>
          <p:spPr>
            <a:xfrm>
              <a:off x="6272694" y="629838"/>
              <a:ext cx="5464776" cy="646331"/>
            </a:xfrm>
            <a:prstGeom prst="rect">
              <a:avLst/>
            </a:prstGeom>
            <a:noFill/>
          </p:spPr>
          <p:txBody>
            <a:bodyPr wrap="square" rtlCol="0">
              <a:spAutoFit/>
            </a:bodyPr>
            <a:lstStyle/>
            <a:p>
              <a:endParaRPr lang="en-US" sz="3600" b="1" dirty="0">
                <a:solidFill>
                  <a:schemeClr val="tx1">
                    <a:lumMod val="75000"/>
                    <a:lumOff val="25000"/>
                  </a:schemeClr>
                </a:solidFill>
                <a:latin typeface="Lora" pitchFamily="2" charset="0"/>
              </a:endParaRPr>
            </a:p>
          </p:txBody>
        </p:sp>
        <p:grpSp>
          <p:nvGrpSpPr>
            <p:cNvPr id="9" name="Group 8">
              <a:extLst>
                <a:ext uri="{FF2B5EF4-FFF2-40B4-BE49-F238E27FC236}">
                  <a16:creationId xmlns:a16="http://schemas.microsoft.com/office/drawing/2014/main" xmlns="" id="{5B3400D0-5F6B-8742-F50F-7199DC93DB8E}"/>
                </a:ext>
              </a:extLst>
            </p:cNvPr>
            <p:cNvGrpSpPr/>
            <p:nvPr/>
          </p:nvGrpSpPr>
          <p:grpSpPr>
            <a:xfrm>
              <a:off x="202344" y="17930"/>
              <a:ext cx="4450661" cy="6886493"/>
              <a:chOff x="202344" y="17930"/>
              <a:chExt cx="4450661" cy="6886493"/>
            </a:xfrm>
          </p:grpSpPr>
          <p:sp>
            <p:nvSpPr>
              <p:cNvPr id="5" name="Rectangle 4">
                <a:extLst>
                  <a:ext uri="{FF2B5EF4-FFF2-40B4-BE49-F238E27FC236}">
                    <a16:creationId xmlns:a16="http://schemas.microsoft.com/office/drawing/2014/main" xmlns="" id="{A77C9FFA-A034-DD0B-EE72-6F740B1D7790}"/>
                  </a:ext>
                </a:extLst>
              </p:cNvPr>
              <p:cNvSpPr/>
              <p:nvPr/>
            </p:nvSpPr>
            <p:spPr>
              <a:xfrm>
                <a:off x="601834" y="17930"/>
                <a:ext cx="2743200" cy="68864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8" name="Picture 4" descr="Free photo judge hammer">
                <a:extLst>
                  <a:ext uri="{FF2B5EF4-FFF2-40B4-BE49-F238E27FC236}">
                    <a16:creationId xmlns:a16="http://schemas.microsoft.com/office/drawing/2014/main" xmlns="" id="{459E3587-8AFE-A999-48E7-6629DE5000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344" y="1538331"/>
                <a:ext cx="4450661" cy="3781425"/>
              </a:xfrm>
              <a:prstGeom prst="round2DiagRect">
                <a:avLst/>
              </a:prstGeom>
              <a:noFill/>
              <a:ln>
                <a:solidFill>
                  <a:schemeClr val="accent1">
                    <a:shade val="50000"/>
                  </a:schemeClr>
                </a:solidFill>
              </a:ln>
              <a:extLst>
                <a:ext uri="{909E8E84-426E-40DD-AFC4-6F175D3DCCD1}">
                  <a14:hiddenFill xmlns:a14="http://schemas.microsoft.com/office/drawing/2010/main">
                    <a:solidFill>
                      <a:srgbClr val="FFFFFF"/>
                    </a:solidFill>
                  </a14:hiddenFill>
                </a:ext>
              </a:extLst>
            </p:spPr>
          </p:pic>
        </p:grpSp>
      </p:grpSp>
      <p:sp>
        <p:nvSpPr>
          <p:cNvPr id="11" name="TextBox 10">
            <a:extLst>
              <a:ext uri="{FF2B5EF4-FFF2-40B4-BE49-F238E27FC236}">
                <a16:creationId xmlns:a16="http://schemas.microsoft.com/office/drawing/2014/main" xmlns="" id="{1E32DB3A-9816-4728-8CB1-353D67CDBC21}"/>
              </a:ext>
            </a:extLst>
          </p:cNvPr>
          <p:cNvSpPr txBox="1"/>
          <p:nvPr/>
        </p:nvSpPr>
        <p:spPr>
          <a:xfrm>
            <a:off x="4763182" y="629837"/>
            <a:ext cx="7428817" cy="5909310"/>
          </a:xfrm>
          <a:prstGeom prst="rect">
            <a:avLst/>
          </a:prstGeom>
          <a:noFill/>
        </p:spPr>
        <p:txBody>
          <a:bodyPr wrap="square">
            <a:spAutoFit/>
          </a:bodyPr>
          <a:lstStyle/>
          <a:p>
            <a:pPr>
              <a:buFont typeface="+mj-lt"/>
              <a:buAutoNum type="arabicPeriod"/>
            </a:pPr>
            <a:r>
              <a:rPr lang="ro-RO" b="1" dirty="0">
                <a:latin typeface="Montserrat" panose="00000500000000000000" pitchFamily="2" charset="0"/>
              </a:rPr>
              <a:t> Prin î</a:t>
            </a:r>
            <a:r>
              <a:rPr lang="en-US" b="1" dirty="0">
                <a:latin typeface="Montserrat" panose="00000500000000000000" pitchFamily="2" charset="0"/>
              </a:rPr>
              <a:t>ncălcarea Articolului 4 din Protocolul nr. 4</a:t>
            </a:r>
            <a:r>
              <a:rPr lang="ro-RO" b="1" dirty="0">
                <a:latin typeface="Montserrat" panose="00000500000000000000" pitchFamily="2" charset="0"/>
              </a:rPr>
              <a:t>,</a:t>
            </a:r>
            <a:r>
              <a:rPr lang="en-US" dirty="0">
                <a:latin typeface="Montserrat" panose="00000500000000000000" pitchFamily="2" charset="0"/>
              </a:rPr>
              <a:t> Curtea a considerat că Ungaria nu a realizat o evaluare individualizată a circumstanțelor fiecărui membru al familiei, neținând cont de refuzul Serbiei de a-i accepta și fără a </a:t>
            </a:r>
            <a:r>
              <a:rPr lang="ro-RO" dirty="0">
                <a:latin typeface="Montserrat" panose="00000500000000000000" pitchFamily="2" charset="0"/>
              </a:rPr>
              <a:t>evalua consecințele</a:t>
            </a:r>
            <a:r>
              <a:rPr lang="en-US" dirty="0">
                <a:latin typeface="Montserrat" panose="00000500000000000000" pitchFamily="2" charset="0"/>
              </a:rPr>
              <a:t> expulzării asupra lor.</a:t>
            </a:r>
          </a:p>
          <a:p>
            <a:pPr>
              <a:buFont typeface="+mj-lt"/>
              <a:buAutoNum type="arabicPeriod"/>
            </a:pPr>
            <a:r>
              <a:rPr lang="ro-RO" b="1" dirty="0">
                <a:latin typeface="Montserrat" panose="00000500000000000000" pitchFamily="2" charset="0"/>
              </a:rPr>
              <a:t> Prin </a:t>
            </a:r>
            <a:r>
              <a:rPr lang="en-US" b="1" dirty="0">
                <a:latin typeface="Montserrat" panose="00000500000000000000" pitchFamily="2" charset="0"/>
              </a:rPr>
              <a:t>Încălcarea Articolului 13</a:t>
            </a:r>
            <a:r>
              <a:rPr lang="ro-RO" b="1" dirty="0">
                <a:latin typeface="Montserrat" panose="00000500000000000000" pitchFamily="2" charset="0"/>
              </a:rPr>
              <a:t>, </a:t>
            </a:r>
            <a:r>
              <a:rPr lang="ro-RO" dirty="0">
                <a:latin typeface="Montserrat" panose="00000500000000000000" pitchFamily="2" charset="0"/>
              </a:rPr>
              <a:t>f</a:t>
            </a:r>
            <a:r>
              <a:rPr lang="en-US" dirty="0">
                <a:latin typeface="Montserrat" panose="00000500000000000000" pitchFamily="2" charset="0"/>
              </a:rPr>
              <a:t>amilia nu a avut acces la asistență juridică și nici posibilitatea de a înțelege și contesta decizia de expulzare, fiind lipsită de un recurs efectiv.</a:t>
            </a:r>
          </a:p>
          <a:p>
            <a:endParaRPr lang="ro-RO" b="1" dirty="0">
              <a:latin typeface="Montserrat" panose="00000500000000000000" pitchFamily="2" charset="0"/>
            </a:endParaRPr>
          </a:p>
          <a:p>
            <a:r>
              <a:rPr lang="ro-RO" b="1" dirty="0">
                <a:latin typeface="Montserrat" panose="00000500000000000000" pitchFamily="2" charset="0"/>
              </a:rPr>
              <a:t>Argumentele CEDO</a:t>
            </a:r>
          </a:p>
          <a:p>
            <a:r>
              <a:rPr lang="ro-RO" dirty="0">
                <a:latin typeface="Montserrat" panose="00000500000000000000" pitchFamily="2" charset="0"/>
              </a:rPr>
              <a:t>Autoritățile maghiare nu au luat în vedere dacă trimiterea în Serbia era sigură pentru fiecare membru al familiei, ignorând contextul complex al acestora.</a:t>
            </a:r>
          </a:p>
          <a:p>
            <a:r>
              <a:rPr lang="ro-RO" dirty="0">
                <a:latin typeface="Montserrat" panose="00000500000000000000" pitchFamily="2" charset="0"/>
              </a:rPr>
              <a:t>CEDO a apreciat că măsurile autorităților maghiare, inclusiv „semnarea” documentului de plecare voluntară, au fost coercitive și nu au oferit familiei șansa de a-și exprima în mod liber decizia.</a:t>
            </a:r>
          </a:p>
          <a:p>
            <a:r>
              <a:rPr lang="ro-RO" dirty="0">
                <a:latin typeface="Montserrat" panose="00000500000000000000" pitchFamily="2" charset="0"/>
              </a:rPr>
              <a:t>Faptul că familia nu a avut acces la un avocat sau un interpret a condus la o încălcare gravă a drepturilor fundamentale, iar autoritățile maghiare au eșuat în a oferi un recurs efectiv împotriva expulzării.</a:t>
            </a:r>
          </a:p>
        </p:txBody>
      </p:sp>
      <p:sp>
        <p:nvSpPr>
          <p:cNvPr id="12" name="TextBox 11">
            <a:extLst>
              <a:ext uri="{FF2B5EF4-FFF2-40B4-BE49-F238E27FC236}">
                <a16:creationId xmlns:a16="http://schemas.microsoft.com/office/drawing/2014/main" xmlns="" id="{210B01EF-AD3A-4CB4-ACC0-703BD5354118}"/>
              </a:ext>
            </a:extLst>
          </p:cNvPr>
          <p:cNvSpPr txBox="1"/>
          <p:nvPr/>
        </p:nvSpPr>
        <p:spPr>
          <a:xfrm>
            <a:off x="6544918" y="106617"/>
            <a:ext cx="3375212" cy="523220"/>
          </a:xfrm>
          <a:prstGeom prst="rect">
            <a:avLst/>
          </a:prstGeom>
          <a:noFill/>
        </p:spPr>
        <p:txBody>
          <a:bodyPr wrap="square">
            <a:spAutoFit/>
          </a:bodyPr>
          <a:lstStyle/>
          <a:p>
            <a:pPr algn="ctr"/>
            <a:r>
              <a:rPr lang="ro-RO" sz="2800" b="1" dirty="0">
                <a:latin typeface="Montserrat" panose="00000500000000000000" pitchFamily="2" charset="0"/>
              </a:rPr>
              <a:t>Hotărârea CEDO</a:t>
            </a:r>
          </a:p>
        </p:txBody>
      </p:sp>
    </p:spTree>
    <p:extLst>
      <p:ext uri="{BB962C8B-B14F-4D97-AF65-F5344CB8AC3E}">
        <p14:creationId xmlns:p14="http://schemas.microsoft.com/office/powerpoint/2010/main" val="2017497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682C0C14-7F88-2C3C-2BF3-57CF970CBAC5}"/>
              </a:ext>
            </a:extLst>
          </p:cNvPr>
          <p:cNvGrpSpPr/>
          <p:nvPr/>
        </p:nvGrpSpPr>
        <p:grpSpPr>
          <a:xfrm>
            <a:off x="166388" y="342757"/>
            <a:ext cx="11859223" cy="4298451"/>
            <a:chOff x="332777" y="1279775"/>
            <a:chExt cx="11859223" cy="4298451"/>
          </a:xfrm>
        </p:grpSpPr>
        <p:sp>
          <p:nvSpPr>
            <p:cNvPr id="3" name="TextBox 2">
              <a:extLst>
                <a:ext uri="{FF2B5EF4-FFF2-40B4-BE49-F238E27FC236}">
                  <a16:creationId xmlns:a16="http://schemas.microsoft.com/office/drawing/2014/main" xmlns="" id="{B9862082-C856-F4EE-1741-F933A92BBD6D}"/>
                </a:ext>
              </a:extLst>
            </p:cNvPr>
            <p:cNvSpPr txBox="1"/>
            <p:nvPr/>
          </p:nvSpPr>
          <p:spPr>
            <a:xfrm>
              <a:off x="332777" y="1325155"/>
              <a:ext cx="5526559" cy="646331"/>
            </a:xfrm>
            <a:prstGeom prst="rect">
              <a:avLst/>
            </a:prstGeom>
            <a:noFill/>
          </p:spPr>
          <p:txBody>
            <a:bodyPr wrap="square">
              <a:spAutoFit/>
            </a:bodyPr>
            <a:lstStyle/>
            <a:p>
              <a:r>
                <a:rPr lang="ro-RO" sz="3600" b="1" dirty="0">
                  <a:solidFill>
                    <a:schemeClr val="tx1">
                      <a:lumMod val="75000"/>
                      <a:lumOff val="25000"/>
                    </a:schemeClr>
                  </a:solidFill>
                  <a:latin typeface="Montserrat" panose="00000500000000000000" pitchFamily="2" charset="0"/>
                </a:rPr>
                <a:t>Concluzii</a:t>
              </a:r>
              <a:endParaRPr lang="en-US" sz="3600" b="1" dirty="0">
                <a:solidFill>
                  <a:schemeClr val="tx1">
                    <a:lumMod val="75000"/>
                    <a:lumOff val="25000"/>
                  </a:schemeClr>
                </a:solidFill>
                <a:latin typeface="Montserrat" panose="00000500000000000000" pitchFamily="2" charset="0"/>
              </a:endParaRPr>
            </a:p>
          </p:txBody>
        </p:sp>
        <p:grpSp>
          <p:nvGrpSpPr>
            <p:cNvPr id="10" name="Group 9">
              <a:extLst>
                <a:ext uri="{FF2B5EF4-FFF2-40B4-BE49-F238E27FC236}">
                  <a16:creationId xmlns:a16="http://schemas.microsoft.com/office/drawing/2014/main" xmlns="" id="{588DB2D5-02CA-B228-5719-DD1D369C1183}"/>
                </a:ext>
              </a:extLst>
            </p:cNvPr>
            <p:cNvGrpSpPr/>
            <p:nvPr/>
          </p:nvGrpSpPr>
          <p:grpSpPr>
            <a:xfrm>
              <a:off x="6641708" y="1279775"/>
              <a:ext cx="5550292" cy="4298451"/>
              <a:chOff x="6641708" y="1279775"/>
              <a:chExt cx="5550292" cy="4298451"/>
            </a:xfrm>
          </p:grpSpPr>
          <p:sp>
            <p:nvSpPr>
              <p:cNvPr id="8" name="Right Triangle 7">
                <a:extLst>
                  <a:ext uri="{FF2B5EF4-FFF2-40B4-BE49-F238E27FC236}">
                    <a16:creationId xmlns:a16="http://schemas.microsoft.com/office/drawing/2014/main" xmlns="" id="{BE7FF11E-EB4A-20CC-E208-E425F95D69A2}"/>
                  </a:ext>
                </a:extLst>
              </p:cNvPr>
              <p:cNvSpPr/>
              <p:nvPr/>
            </p:nvSpPr>
            <p:spPr>
              <a:xfrm rot="10800000">
                <a:off x="9564130" y="1279775"/>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 name="Right Triangle 8">
                <a:extLst>
                  <a:ext uri="{FF2B5EF4-FFF2-40B4-BE49-F238E27FC236}">
                    <a16:creationId xmlns:a16="http://schemas.microsoft.com/office/drawing/2014/main" xmlns="" id="{11512002-D16F-E72B-0F64-FB0A588EDA40}"/>
                  </a:ext>
                </a:extLst>
              </p:cNvPr>
              <p:cNvSpPr/>
              <p:nvPr/>
            </p:nvSpPr>
            <p:spPr>
              <a:xfrm>
                <a:off x="6641708" y="2828836"/>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26626" name="Picture 2" descr="Free Judge Signing on the Papers Stock Photo">
                <a:extLst>
                  <a:ext uri="{FF2B5EF4-FFF2-40B4-BE49-F238E27FC236}">
                    <a16:creationId xmlns:a16="http://schemas.microsoft.com/office/drawing/2014/main" xmlns="" id="{5B3A5547-F24D-220D-FF0A-855EF3DC1F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4484" y="1597797"/>
                <a:ext cx="4884740" cy="3662406"/>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2" name="TextBox 11">
            <a:extLst>
              <a:ext uri="{FF2B5EF4-FFF2-40B4-BE49-F238E27FC236}">
                <a16:creationId xmlns:a16="http://schemas.microsoft.com/office/drawing/2014/main" xmlns="" id="{F55456E2-EFC7-46BE-9838-F933733282FF}"/>
              </a:ext>
            </a:extLst>
          </p:cNvPr>
          <p:cNvSpPr txBox="1"/>
          <p:nvPr/>
        </p:nvSpPr>
        <p:spPr>
          <a:xfrm>
            <a:off x="75803" y="1034468"/>
            <a:ext cx="6399516" cy="4708981"/>
          </a:xfrm>
          <a:prstGeom prst="rect">
            <a:avLst/>
          </a:prstGeom>
          <a:noFill/>
        </p:spPr>
        <p:txBody>
          <a:bodyPr wrap="square">
            <a:spAutoFit/>
          </a:bodyPr>
          <a:lstStyle/>
          <a:p>
            <a:r>
              <a:rPr lang="ro-RO" sz="2000" dirty="0">
                <a:latin typeface="Montserrat" panose="00000500000000000000" pitchFamily="2" charset="0"/>
              </a:rPr>
              <a:t>CEDO a subliniat că expulzările colective, fără o analiză și acces la căi de atac efective, sunt interzise de Convenție. Decizia reflectă necesitatea ca statele să ia în considerare circumstanțele fiecărui caz înainte de a emite decizii de expulzare și să asigure accesul la asistență juridică pentru persoanele aflate în astfel de situații.</a:t>
            </a:r>
          </a:p>
          <a:p>
            <a:endParaRPr lang="ro-RO" sz="2000" dirty="0">
              <a:latin typeface="Montserrat" panose="00000500000000000000" pitchFamily="2" charset="0"/>
            </a:endParaRPr>
          </a:p>
          <a:p>
            <a:r>
              <a:rPr lang="ro-RO" sz="2000" dirty="0">
                <a:latin typeface="Montserrat" panose="00000500000000000000" pitchFamily="2" charset="0"/>
              </a:rPr>
              <a:t>CEDO a acordat reclamanților suma de 9.000 EUR în comun pentru prejudiciul moral, împreună cu orice taxe. De asemenea, Curtea a stabilit ca Ungaria să plătească această sumă în termen de trei luni de la data la care hotărârea devine definitivă.</a:t>
            </a:r>
          </a:p>
        </p:txBody>
      </p:sp>
    </p:spTree>
    <p:extLst>
      <p:ext uri="{BB962C8B-B14F-4D97-AF65-F5344CB8AC3E}">
        <p14:creationId xmlns:p14="http://schemas.microsoft.com/office/powerpoint/2010/main" val="2661555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up with judge gavel on stand with wedding rings">
            <a:extLst>
              <a:ext uri="{FF2B5EF4-FFF2-40B4-BE49-F238E27FC236}">
                <a16:creationId xmlns:a16="http://schemas.microsoft.com/office/drawing/2014/main" xmlns="" id="{67C7602E-B6DF-9C21-D3E2-161BEFD5A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63" y="211197"/>
            <a:ext cx="4436076" cy="6659433"/>
          </a:xfrm>
          <a:prstGeom prst="round2Same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xmlns="" id="{3F01B2F7-D9B5-5692-BFB8-777256B3B1DB}"/>
              </a:ext>
            </a:extLst>
          </p:cNvPr>
          <p:cNvGrpSpPr/>
          <p:nvPr/>
        </p:nvGrpSpPr>
        <p:grpSpPr>
          <a:xfrm>
            <a:off x="5064271" y="1163179"/>
            <a:ext cx="6523725" cy="1171090"/>
            <a:chOff x="6522384" y="1108334"/>
            <a:chExt cx="6523725" cy="1171090"/>
          </a:xfrm>
        </p:grpSpPr>
        <p:sp>
          <p:nvSpPr>
            <p:cNvPr id="3" name="TextBox 2">
              <a:extLst>
                <a:ext uri="{FF2B5EF4-FFF2-40B4-BE49-F238E27FC236}">
                  <a16:creationId xmlns:a16="http://schemas.microsoft.com/office/drawing/2014/main" xmlns="" id="{B7DB1852-2111-B233-E34A-C61CE3F34284}"/>
                </a:ext>
              </a:extLst>
            </p:cNvPr>
            <p:cNvSpPr txBox="1"/>
            <p:nvPr/>
          </p:nvSpPr>
          <p:spPr>
            <a:xfrm flipH="1">
              <a:off x="6522385" y="1108334"/>
              <a:ext cx="3910818" cy="707886"/>
            </a:xfrm>
            <a:prstGeom prst="rect">
              <a:avLst/>
            </a:prstGeom>
            <a:noFill/>
          </p:spPr>
          <p:txBody>
            <a:bodyPr wrap="square" rtlCol="0">
              <a:spAutoFit/>
            </a:bodyPr>
            <a:lstStyle/>
            <a:p>
              <a:endParaRPr lang="en-IN" sz="4000" b="1" dirty="0">
                <a:solidFill>
                  <a:schemeClr val="tx1">
                    <a:lumMod val="75000"/>
                    <a:lumOff val="25000"/>
                  </a:schemeClr>
                </a:solidFill>
                <a:latin typeface="Lora" pitchFamily="2" charset="0"/>
              </a:endParaRPr>
            </a:p>
          </p:txBody>
        </p:sp>
        <p:sp>
          <p:nvSpPr>
            <p:cNvPr id="4" name="TextBox 3">
              <a:extLst>
                <a:ext uri="{FF2B5EF4-FFF2-40B4-BE49-F238E27FC236}">
                  <a16:creationId xmlns:a16="http://schemas.microsoft.com/office/drawing/2014/main" xmlns="" id="{4AB35611-2284-A102-2050-906F1FA86278}"/>
                </a:ext>
              </a:extLst>
            </p:cNvPr>
            <p:cNvSpPr txBox="1"/>
            <p:nvPr/>
          </p:nvSpPr>
          <p:spPr>
            <a:xfrm flipH="1">
              <a:off x="6522384" y="1816220"/>
              <a:ext cx="6523725" cy="463204"/>
            </a:xfrm>
            <a:prstGeom prst="rect">
              <a:avLst/>
            </a:prstGeom>
            <a:noFill/>
          </p:spPr>
          <p:txBody>
            <a:bodyPr wrap="square" rtlCol="0">
              <a:spAutoFit/>
            </a:bodyPr>
            <a:lstStyle/>
            <a:p>
              <a:pPr>
                <a:lnSpc>
                  <a:spcPct val="150000"/>
                </a:lnSpc>
              </a:pPr>
              <a:endParaRPr lang="en-US" dirty="0">
                <a:solidFill>
                  <a:schemeClr val="tx1">
                    <a:lumMod val="75000"/>
                    <a:lumOff val="25000"/>
                  </a:schemeClr>
                </a:solidFill>
                <a:latin typeface="Lora" pitchFamily="2" charset="0"/>
              </a:endParaRPr>
            </a:p>
          </p:txBody>
        </p:sp>
      </p:grpSp>
      <p:grpSp>
        <p:nvGrpSpPr>
          <p:cNvPr id="12" name="Group 11">
            <a:extLst>
              <a:ext uri="{FF2B5EF4-FFF2-40B4-BE49-F238E27FC236}">
                <a16:creationId xmlns:a16="http://schemas.microsoft.com/office/drawing/2014/main" xmlns="" id="{03D4749A-CA7D-5127-93FB-A55B15AC8656}"/>
              </a:ext>
            </a:extLst>
          </p:cNvPr>
          <p:cNvGrpSpPr/>
          <p:nvPr/>
        </p:nvGrpSpPr>
        <p:grpSpPr>
          <a:xfrm>
            <a:off x="10838935" y="4827259"/>
            <a:ext cx="1353065" cy="2043371"/>
            <a:chOff x="10838935" y="4827259"/>
            <a:chExt cx="1353065" cy="2043371"/>
          </a:xfrm>
        </p:grpSpPr>
        <p:sp>
          <p:nvSpPr>
            <p:cNvPr id="8" name="Freeform: Shape 7">
              <a:extLst>
                <a:ext uri="{FF2B5EF4-FFF2-40B4-BE49-F238E27FC236}">
                  <a16:creationId xmlns:a16="http://schemas.microsoft.com/office/drawing/2014/main" xmlns="" id="{7BC9890F-EAC5-E8A5-B5FF-2CAD80068BB5}"/>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1D756CFC-2DC9-05A5-F6BE-EC400E62E4F3}"/>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 name="TextBox 9">
            <a:extLst>
              <a:ext uri="{FF2B5EF4-FFF2-40B4-BE49-F238E27FC236}">
                <a16:creationId xmlns:a16="http://schemas.microsoft.com/office/drawing/2014/main" xmlns="" id="{ED78966D-BD13-402B-AFF8-1E58E3B45D29}"/>
              </a:ext>
            </a:extLst>
          </p:cNvPr>
          <p:cNvSpPr txBox="1"/>
          <p:nvPr/>
        </p:nvSpPr>
        <p:spPr>
          <a:xfrm>
            <a:off x="4669886" y="357657"/>
            <a:ext cx="7522114" cy="523220"/>
          </a:xfrm>
          <a:prstGeom prst="rect">
            <a:avLst/>
          </a:prstGeom>
          <a:noFill/>
        </p:spPr>
        <p:txBody>
          <a:bodyPr wrap="square">
            <a:spAutoFit/>
          </a:bodyPr>
          <a:lstStyle/>
          <a:p>
            <a:pPr algn="ctr"/>
            <a:r>
              <a:rPr lang="ro-RO" sz="2800" b="1" dirty="0">
                <a:latin typeface="Montserrat" panose="00000500000000000000" pitchFamily="2" charset="0"/>
              </a:rPr>
              <a:t>5. </a:t>
            </a:r>
            <a:r>
              <a:rPr lang="it-IT" sz="2800" b="1" dirty="0">
                <a:latin typeface="Montserrat" panose="00000500000000000000" pitchFamily="2" charset="0"/>
              </a:rPr>
              <a:t>TRAPITSYNA ȘI ISAEVA v. UNGARIA</a:t>
            </a:r>
            <a:r>
              <a:rPr lang="ro-RO" sz="2800" b="1" dirty="0">
                <a:latin typeface="Montserrat" panose="00000500000000000000" pitchFamily="2" charset="0"/>
              </a:rPr>
              <a:t>.</a:t>
            </a:r>
            <a:endParaRPr lang="en-US" sz="2800" dirty="0">
              <a:latin typeface="Montserrat" panose="00000500000000000000" pitchFamily="2" charset="0"/>
            </a:endParaRPr>
          </a:p>
        </p:txBody>
      </p:sp>
      <p:sp>
        <p:nvSpPr>
          <p:cNvPr id="13" name="TextBox 12">
            <a:extLst>
              <a:ext uri="{FF2B5EF4-FFF2-40B4-BE49-F238E27FC236}">
                <a16:creationId xmlns:a16="http://schemas.microsoft.com/office/drawing/2014/main" xmlns="" id="{B64C6B11-6C38-46A1-AB5D-EB237DD91119}"/>
              </a:ext>
            </a:extLst>
          </p:cNvPr>
          <p:cNvSpPr txBox="1"/>
          <p:nvPr/>
        </p:nvSpPr>
        <p:spPr>
          <a:xfrm>
            <a:off x="4745436" y="893507"/>
            <a:ext cx="6523725" cy="5909310"/>
          </a:xfrm>
          <a:prstGeom prst="rect">
            <a:avLst/>
          </a:prstGeom>
          <a:noFill/>
        </p:spPr>
        <p:txBody>
          <a:bodyPr wrap="square">
            <a:spAutoFit/>
          </a:bodyPr>
          <a:lstStyle/>
          <a:p>
            <a:r>
              <a:rPr lang="ro-RO" sz="1750" dirty="0">
                <a:latin typeface="Montserrat" panose="00000500000000000000" pitchFamily="2" charset="0"/>
              </a:rPr>
              <a:t>Cazul implică o mamă de cetățenie rusă, Elena Trapitsyna, și fiica sa minoră, Szofia Isaeva, ambele trăind în Ungaria de peste 20 de ani. Autoritățile maghiare au emis o decizie de expulzare împotriva mamei din motive de securitate națională(</a:t>
            </a:r>
            <a:r>
              <a:rPr lang="it-IT" sz="1750" dirty="0">
                <a:latin typeface="Montserrat" panose="00000500000000000000" pitchFamily="2" charset="0"/>
              </a:rPr>
              <a:t>riscuri grave, inclusiv persecuții politice, datorită activităților lor</a:t>
            </a:r>
            <a:r>
              <a:rPr lang="ro-RO" sz="1750" dirty="0">
                <a:latin typeface="Montserrat" panose="00000500000000000000" pitchFamily="2" charset="0"/>
              </a:rPr>
              <a:t>), bazându-se pe o recomandare clasificată de la Oficiul de Protecție a Constituției (CPO), fără a motiva motivele expulzării. Această decizie a dus automat și la revocarea permisului de ședere al fiicei.</a:t>
            </a:r>
          </a:p>
          <a:p>
            <a:endParaRPr lang="ro-RO" sz="1750" dirty="0">
              <a:latin typeface="Montserrat" panose="00000500000000000000" pitchFamily="2" charset="0"/>
            </a:endParaRPr>
          </a:p>
          <a:p>
            <a:r>
              <a:rPr lang="ro-RO" sz="1750" b="1" dirty="0">
                <a:latin typeface="Montserrat" panose="00000500000000000000" pitchFamily="2" charset="0"/>
              </a:rPr>
              <a:t>Încălcările:</a:t>
            </a:r>
          </a:p>
          <a:p>
            <a:pPr>
              <a:buFont typeface="Arial" panose="020B0604020202020204" pitchFamily="34" charset="0"/>
              <a:buChar char="•"/>
            </a:pPr>
            <a:r>
              <a:rPr lang="ro-RO" sz="1750" b="1" dirty="0">
                <a:latin typeface="Montserrat" panose="00000500000000000000" pitchFamily="2" charset="0"/>
              </a:rPr>
              <a:t> Articolul 8 al Convenției (Dreptul la respectarea vieții private și de familie):</a:t>
            </a:r>
            <a:r>
              <a:rPr lang="ro-RO" sz="1750" dirty="0">
                <a:latin typeface="Montserrat" panose="00000500000000000000" pitchFamily="2" charset="0"/>
              </a:rPr>
              <a:t> Reclamantele au susținut că expulzarea lor, fără a avea acces la informațiile din spatele deciziei de securitate națională, a încălcat dreptul la viață de familie.</a:t>
            </a:r>
          </a:p>
          <a:p>
            <a:pPr>
              <a:buFont typeface="Arial" panose="020B0604020202020204" pitchFamily="34" charset="0"/>
              <a:buChar char="•"/>
            </a:pPr>
            <a:r>
              <a:rPr lang="ro-RO" sz="1750" b="1" dirty="0">
                <a:latin typeface="Montserrat" panose="00000500000000000000" pitchFamily="2" charset="0"/>
              </a:rPr>
              <a:t> Articolul 13 (Dreptul la un remediu efectiv):</a:t>
            </a:r>
            <a:r>
              <a:rPr lang="ro-RO" sz="1750" dirty="0">
                <a:latin typeface="Montserrat" panose="00000500000000000000" pitchFamily="2" charset="0"/>
              </a:rPr>
              <a:t> Reclamantele au invocat lipsa unui recurs efectiv pentru a contesta decizia de expulzare, întrucât nu au avut acces la informațiile clasificate ce susțineau măsura.</a:t>
            </a:r>
          </a:p>
        </p:txBody>
      </p:sp>
    </p:spTree>
    <p:extLst>
      <p:ext uri="{BB962C8B-B14F-4D97-AF65-F5344CB8AC3E}">
        <p14:creationId xmlns:p14="http://schemas.microsoft.com/office/powerpoint/2010/main" val="1266921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15F1882-0CFB-CA7C-5680-85B2FB0AA596}"/>
              </a:ext>
            </a:extLst>
          </p:cNvPr>
          <p:cNvGrpSpPr/>
          <p:nvPr/>
        </p:nvGrpSpPr>
        <p:grpSpPr>
          <a:xfrm>
            <a:off x="26576" y="0"/>
            <a:ext cx="11767751" cy="6855040"/>
            <a:chOff x="321277" y="153968"/>
            <a:chExt cx="11343502" cy="6855040"/>
          </a:xfrm>
        </p:grpSpPr>
        <p:grpSp>
          <p:nvGrpSpPr>
            <p:cNvPr id="6" name="Group 5">
              <a:extLst>
                <a:ext uri="{FF2B5EF4-FFF2-40B4-BE49-F238E27FC236}">
                  <a16:creationId xmlns:a16="http://schemas.microsoft.com/office/drawing/2014/main" xmlns="" id="{BE6C030B-A3AC-8CA6-CF10-ED62A0A57A28}"/>
                </a:ext>
              </a:extLst>
            </p:cNvPr>
            <p:cNvGrpSpPr/>
            <p:nvPr/>
          </p:nvGrpSpPr>
          <p:grpSpPr>
            <a:xfrm>
              <a:off x="4250725" y="156928"/>
              <a:ext cx="7414054" cy="1025611"/>
              <a:chOff x="4250725" y="-274644"/>
              <a:chExt cx="7414054" cy="1025611"/>
            </a:xfrm>
          </p:grpSpPr>
          <p:sp>
            <p:nvSpPr>
              <p:cNvPr id="5" name="Rectangle 4">
                <a:extLst>
                  <a:ext uri="{FF2B5EF4-FFF2-40B4-BE49-F238E27FC236}">
                    <a16:creationId xmlns:a16="http://schemas.microsoft.com/office/drawing/2014/main" xmlns="" id="{25F530E0-CB1E-8747-6CA1-0800BDDA0819}"/>
                  </a:ext>
                </a:extLst>
              </p:cNvPr>
              <p:cNvSpPr/>
              <p:nvPr/>
            </p:nvSpPr>
            <p:spPr>
              <a:xfrm>
                <a:off x="4250725" y="-274644"/>
                <a:ext cx="7414054" cy="102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xmlns="" id="{0A30BB79-9D8C-4880-68AF-35491DA1CDE8}"/>
                  </a:ext>
                </a:extLst>
              </p:cNvPr>
              <p:cNvSpPr txBox="1"/>
              <p:nvPr/>
            </p:nvSpPr>
            <p:spPr>
              <a:xfrm>
                <a:off x="5442251" y="-85005"/>
                <a:ext cx="5464776" cy="646331"/>
              </a:xfrm>
              <a:prstGeom prst="rect">
                <a:avLst/>
              </a:prstGeom>
              <a:noFill/>
            </p:spPr>
            <p:txBody>
              <a:bodyPr wrap="square" rtlCol="0">
                <a:spAutoFit/>
              </a:bodyPr>
              <a:lstStyle/>
              <a:p>
                <a:endParaRPr lang="en-US" sz="3600" b="1" dirty="0">
                  <a:solidFill>
                    <a:schemeClr val="bg1"/>
                  </a:solidFill>
                  <a:latin typeface="Lora" pitchFamily="2" charset="0"/>
                </a:endParaRPr>
              </a:p>
            </p:txBody>
          </p:sp>
        </p:grpSp>
        <p:pic>
          <p:nvPicPr>
            <p:cNvPr id="14340" name="Picture 4" descr="Top view over career guidance items for judges">
              <a:extLst>
                <a:ext uri="{FF2B5EF4-FFF2-40B4-BE49-F238E27FC236}">
                  <a16:creationId xmlns:a16="http://schemas.microsoft.com/office/drawing/2014/main" xmlns="" id="{3B335FA1-E1CA-CD7A-59CD-0DA998825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7" y="153968"/>
              <a:ext cx="3929447" cy="6855040"/>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xmlns="" id="{73F62B64-CF77-4C19-904F-B592C7927673}"/>
              </a:ext>
            </a:extLst>
          </p:cNvPr>
          <p:cNvSpPr txBox="1"/>
          <p:nvPr/>
        </p:nvSpPr>
        <p:spPr>
          <a:xfrm>
            <a:off x="4102985" y="1036575"/>
            <a:ext cx="7855933" cy="5678478"/>
          </a:xfrm>
          <a:prstGeom prst="rect">
            <a:avLst/>
          </a:prstGeom>
          <a:noFill/>
        </p:spPr>
        <p:txBody>
          <a:bodyPr wrap="square">
            <a:spAutoFit/>
          </a:bodyPr>
          <a:lstStyle/>
          <a:p>
            <a:pPr>
              <a:buFont typeface="Arial" panose="020B0604020202020204" pitchFamily="34" charset="0"/>
              <a:buChar char="•"/>
            </a:pPr>
            <a:r>
              <a:rPr lang="ro-RO" sz="1650" dirty="0">
                <a:latin typeface="Montserrat" panose="00000500000000000000" pitchFamily="2" charset="0"/>
              </a:rPr>
              <a:t>Autoritățile maghiare au emis o decizie de expulzare împotriva Elenei Trapitsyna pe baza unei recomandări emise de Oficiul de Protecție a Constituției (CPO), care a invocat motive de securitate națională.</a:t>
            </a:r>
          </a:p>
          <a:p>
            <a:pPr>
              <a:buFont typeface="Arial" panose="020B0604020202020204" pitchFamily="34" charset="0"/>
              <a:buChar char="•"/>
            </a:pPr>
            <a:r>
              <a:rPr lang="ro-RO" sz="1650" dirty="0">
                <a:latin typeface="Montserrat" panose="00000500000000000000" pitchFamily="2" charset="0"/>
              </a:rPr>
              <a:t>CPO nu a oferit detalii suplimentare, considerând că dezvăluirea motivelor ar afecta securitatea statului. Acest refuz de informare s-a extins și asupra instanțelor de judecată, care nu au avut acces la informațiile acuzațiilor.</a:t>
            </a:r>
          </a:p>
          <a:p>
            <a:pPr>
              <a:buFont typeface="Arial" panose="020B0604020202020204" pitchFamily="34" charset="0"/>
              <a:buChar char="•"/>
            </a:pPr>
            <a:r>
              <a:rPr lang="ro-RO" sz="1650" dirty="0">
                <a:latin typeface="Montserrat" panose="00000500000000000000" pitchFamily="2" charset="0"/>
              </a:rPr>
              <a:t>Conform legislației maghiare, revocarea permisului de ședere al mamei a atras automat și revocarea permisului fiicei minore. Autoritățile nu au evaluat circumstanțele copilului, nici impactul expulzării asupra integrării sale în societatea maghiară.</a:t>
            </a:r>
          </a:p>
          <a:p>
            <a:pPr>
              <a:buFont typeface="Arial" panose="020B0604020202020204" pitchFamily="34" charset="0"/>
              <a:buChar char="•"/>
            </a:pPr>
            <a:r>
              <a:rPr lang="ro-RO" sz="1650" dirty="0">
                <a:latin typeface="Montserrat" panose="00000500000000000000" pitchFamily="2" charset="0"/>
              </a:rPr>
              <a:t>Prima reclamantă a încercat să conteste decizia, invocând dreptul la un proces echitabil și cerând acces la documente. Solicitările au fost însă respinse, iar instanțele maghiare au argumentat că nu pot verifica sau contesta validitatea informațiilor clasificate furnizate de CPO.</a:t>
            </a:r>
          </a:p>
          <a:p>
            <a:pPr>
              <a:buFont typeface="Arial" panose="020B0604020202020204" pitchFamily="34" charset="0"/>
              <a:buChar char="•"/>
            </a:pPr>
            <a:r>
              <a:rPr lang="ro-RO" sz="1650" dirty="0">
                <a:latin typeface="Montserrat" panose="00000500000000000000" pitchFamily="2" charset="0"/>
              </a:rPr>
              <a:t>Reclamantele au continuat să conteste decizia în instanțele de judecată, dar nu au obținut acces la documentele care susțineau acuzațiile de securitate națională.</a:t>
            </a:r>
          </a:p>
          <a:p>
            <a:pPr>
              <a:buFont typeface="Arial" panose="020B0604020202020204" pitchFamily="34" charset="0"/>
              <a:buChar char="•"/>
            </a:pPr>
            <a:r>
              <a:rPr lang="ro-RO" sz="1650" dirty="0">
                <a:latin typeface="Montserrat" panose="00000500000000000000" pitchFamily="2" charset="0"/>
              </a:rPr>
              <a:t>Chiar dacă o instanță a avut acces la informații, aceasta nu a avut puterea să examineze sau să modifice concluziile autorităților de securitate, astfel că decizia de expulzare a fost menținută fără o analiză a circumstanțelor familiei.</a:t>
            </a:r>
          </a:p>
        </p:txBody>
      </p:sp>
      <p:sp>
        <p:nvSpPr>
          <p:cNvPr id="11" name="TextBox 10">
            <a:extLst>
              <a:ext uri="{FF2B5EF4-FFF2-40B4-BE49-F238E27FC236}">
                <a16:creationId xmlns:a16="http://schemas.microsoft.com/office/drawing/2014/main" xmlns="" id="{3678C40A-2647-4062-BB6F-6E3B5A9C63A4}"/>
              </a:ext>
            </a:extLst>
          </p:cNvPr>
          <p:cNvSpPr txBox="1"/>
          <p:nvPr/>
        </p:nvSpPr>
        <p:spPr>
          <a:xfrm>
            <a:off x="4621942" y="184595"/>
            <a:ext cx="7172386" cy="584775"/>
          </a:xfrm>
          <a:prstGeom prst="rect">
            <a:avLst/>
          </a:prstGeom>
          <a:noFill/>
        </p:spPr>
        <p:txBody>
          <a:bodyPr wrap="square">
            <a:spAutoFit/>
          </a:bodyPr>
          <a:lstStyle/>
          <a:p>
            <a:r>
              <a:rPr lang="ro-RO" sz="3200" b="1" dirty="0">
                <a:solidFill>
                  <a:schemeClr val="bg1"/>
                </a:solidFill>
                <a:latin typeface="Montserrat" panose="00000500000000000000" pitchFamily="2" charset="0"/>
              </a:rPr>
              <a:t>Deciziile autorităților:</a:t>
            </a:r>
          </a:p>
        </p:txBody>
      </p:sp>
    </p:spTree>
    <p:extLst>
      <p:ext uri="{BB962C8B-B14F-4D97-AF65-F5344CB8AC3E}">
        <p14:creationId xmlns:p14="http://schemas.microsoft.com/office/powerpoint/2010/main" val="720616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A6761A20-6797-B4F0-6D70-A64A18B996BB}"/>
              </a:ext>
            </a:extLst>
          </p:cNvPr>
          <p:cNvGrpSpPr/>
          <p:nvPr/>
        </p:nvGrpSpPr>
        <p:grpSpPr>
          <a:xfrm>
            <a:off x="327528" y="17929"/>
            <a:ext cx="11535125" cy="6886493"/>
            <a:chOff x="202345" y="17930"/>
            <a:chExt cx="11535125" cy="6886493"/>
          </a:xfrm>
        </p:grpSpPr>
        <p:sp>
          <p:nvSpPr>
            <p:cNvPr id="4" name="TextBox 3">
              <a:extLst>
                <a:ext uri="{FF2B5EF4-FFF2-40B4-BE49-F238E27FC236}">
                  <a16:creationId xmlns:a16="http://schemas.microsoft.com/office/drawing/2014/main" xmlns="" id="{2C346DB1-71E8-5B0E-569B-BEDA179AB4D8}"/>
                </a:ext>
              </a:extLst>
            </p:cNvPr>
            <p:cNvSpPr txBox="1"/>
            <p:nvPr/>
          </p:nvSpPr>
          <p:spPr>
            <a:xfrm>
              <a:off x="6272694" y="629838"/>
              <a:ext cx="5464776" cy="646331"/>
            </a:xfrm>
            <a:prstGeom prst="rect">
              <a:avLst/>
            </a:prstGeom>
            <a:noFill/>
          </p:spPr>
          <p:txBody>
            <a:bodyPr wrap="square" rtlCol="0">
              <a:spAutoFit/>
            </a:bodyPr>
            <a:lstStyle/>
            <a:p>
              <a:endParaRPr lang="en-US" sz="3600" b="1" dirty="0">
                <a:solidFill>
                  <a:schemeClr val="tx1">
                    <a:lumMod val="75000"/>
                    <a:lumOff val="25000"/>
                  </a:schemeClr>
                </a:solidFill>
                <a:latin typeface="Lora" pitchFamily="2" charset="0"/>
              </a:endParaRPr>
            </a:p>
          </p:txBody>
        </p:sp>
        <p:grpSp>
          <p:nvGrpSpPr>
            <p:cNvPr id="9" name="Group 8">
              <a:extLst>
                <a:ext uri="{FF2B5EF4-FFF2-40B4-BE49-F238E27FC236}">
                  <a16:creationId xmlns:a16="http://schemas.microsoft.com/office/drawing/2014/main" xmlns="" id="{5B3400D0-5F6B-8742-F50F-7199DC93DB8E}"/>
                </a:ext>
              </a:extLst>
            </p:cNvPr>
            <p:cNvGrpSpPr/>
            <p:nvPr/>
          </p:nvGrpSpPr>
          <p:grpSpPr>
            <a:xfrm>
              <a:off x="202345" y="17930"/>
              <a:ext cx="3921744" cy="6886493"/>
              <a:chOff x="202345" y="17930"/>
              <a:chExt cx="3921744" cy="6886493"/>
            </a:xfrm>
          </p:grpSpPr>
          <p:sp>
            <p:nvSpPr>
              <p:cNvPr id="5" name="Rectangle 4">
                <a:extLst>
                  <a:ext uri="{FF2B5EF4-FFF2-40B4-BE49-F238E27FC236}">
                    <a16:creationId xmlns:a16="http://schemas.microsoft.com/office/drawing/2014/main" xmlns="" id="{A77C9FFA-A034-DD0B-EE72-6F740B1D7790}"/>
                  </a:ext>
                </a:extLst>
              </p:cNvPr>
              <p:cNvSpPr/>
              <p:nvPr/>
            </p:nvSpPr>
            <p:spPr>
              <a:xfrm>
                <a:off x="601834" y="17930"/>
                <a:ext cx="2743200" cy="68864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8" name="Picture 4" descr="Free photo judge hammer">
                <a:extLst>
                  <a:ext uri="{FF2B5EF4-FFF2-40B4-BE49-F238E27FC236}">
                    <a16:creationId xmlns:a16="http://schemas.microsoft.com/office/drawing/2014/main" xmlns="" id="{459E3587-8AFE-A999-48E7-6629DE5000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345" y="1538331"/>
                <a:ext cx="3921744" cy="3781425"/>
              </a:xfrm>
              <a:prstGeom prst="round2DiagRect">
                <a:avLst/>
              </a:prstGeom>
              <a:noFill/>
              <a:ln>
                <a:solidFill>
                  <a:schemeClr val="accent1">
                    <a:shade val="50000"/>
                  </a:schemeClr>
                </a:solidFill>
              </a:ln>
              <a:extLst>
                <a:ext uri="{909E8E84-426E-40DD-AFC4-6F175D3DCCD1}">
                  <a14:hiddenFill xmlns:a14="http://schemas.microsoft.com/office/drawing/2010/main">
                    <a:solidFill>
                      <a:srgbClr val="FFFFFF"/>
                    </a:solidFill>
                  </a14:hiddenFill>
                </a:ext>
              </a:extLst>
            </p:spPr>
          </p:pic>
        </p:grpSp>
      </p:grpSp>
      <p:sp>
        <p:nvSpPr>
          <p:cNvPr id="11" name="TextBox 10">
            <a:extLst>
              <a:ext uri="{FF2B5EF4-FFF2-40B4-BE49-F238E27FC236}">
                <a16:creationId xmlns:a16="http://schemas.microsoft.com/office/drawing/2014/main" xmlns="" id="{1E32DB3A-9816-4728-8CB1-353D67CDBC21}"/>
              </a:ext>
            </a:extLst>
          </p:cNvPr>
          <p:cNvSpPr txBox="1"/>
          <p:nvPr/>
        </p:nvSpPr>
        <p:spPr>
          <a:xfrm>
            <a:off x="4249272" y="629837"/>
            <a:ext cx="7942727" cy="5586145"/>
          </a:xfrm>
          <a:prstGeom prst="rect">
            <a:avLst/>
          </a:prstGeom>
          <a:noFill/>
        </p:spPr>
        <p:txBody>
          <a:bodyPr wrap="square">
            <a:spAutoFit/>
          </a:bodyPr>
          <a:lstStyle/>
          <a:p>
            <a:r>
              <a:rPr lang="ro-RO" sz="1700" b="1" dirty="0">
                <a:latin typeface="Montserrat" panose="00000500000000000000" pitchFamily="2" charset="0"/>
              </a:rPr>
              <a:t>Curtea Europeană a Drepturilor Omului a constatat că a avut loc:</a:t>
            </a:r>
          </a:p>
          <a:p>
            <a:pPr>
              <a:buFont typeface="+mj-lt"/>
              <a:buAutoNum type="arabicPeriod"/>
            </a:pPr>
            <a:r>
              <a:rPr lang="ro-RO" sz="1700" b="1" dirty="0">
                <a:latin typeface="Montserrat" panose="00000500000000000000" pitchFamily="2" charset="0"/>
              </a:rPr>
              <a:t> Încălcarea Articolului 8:</a:t>
            </a:r>
            <a:r>
              <a:rPr lang="ro-RO" sz="1700" dirty="0">
                <a:latin typeface="Montserrat" panose="00000500000000000000" pitchFamily="2" charset="0"/>
              </a:rPr>
              <a:t> Expulzarea și revocarea permiselor de ședere, fără explicații și fără posibilitatea de contestare, au reprezentat o interferență disproporționată în viața de familie a reclamantelor.</a:t>
            </a:r>
          </a:p>
          <a:p>
            <a:pPr>
              <a:buFont typeface="+mj-lt"/>
              <a:buAutoNum type="arabicPeriod"/>
            </a:pPr>
            <a:r>
              <a:rPr lang="ro-RO" sz="1700" b="1" dirty="0">
                <a:latin typeface="Montserrat" panose="00000500000000000000" pitchFamily="2" charset="0"/>
              </a:rPr>
              <a:t> Încălcarea Articolului 13:</a:t>
            </a:r>
            <a:r>
              <a:rPr lang="ro-RO" sz="1700" dirty="0">
                <a:latin typeface="Montserrat" panose="00000500000000000000" pitchFamily="2" charset="0"/>
              </a:rPr>
              <a:t> Procedurile de contestație nu au oferit suficiente garanții împotriva deciziilor arbitrare, deoarece reclamantele nu au avut acces la documentele și informațiile necesare pentru a-și susține cazul.</a:t>
            </a:r>
          </a:p>
          <a:p>
            <a:r>
              <a:rPr lang="ro-RO" sz="1700" b="1" dirty="0">
                <a:latin typeface="Montserrat" panose="00000500000000000000" pitchFamily="2" charset="0"/>
              </a:rPr>
              <a:t>Argumentele CEDO</a:t>
            </a:r>
          </a:p>
          <a:p>
            <a:r>
              <a:rPr lang="ro-RO" sz="1700" dirty="0">
                <a:latin typeface="Montserrat" panose="00000500000000000000" pitchFamily="2" charset="0"/>
              </a:rPr>
              <a:t>Curtea a subliniat că principiile unei societăți democratice impun justificarea și contestabilitatea deciziilor ce afectează drepturile fundamentale. În acest caz, refuzul de a le informa pe reclamante cu privire la motivele concrete ale expulzării a împiedicat exercitarea unui drept de apărare real.</a:t>
            </a:r>
          </a:p>
          <a:p>
            <a:r>
              <a:rPr lang="ro-RO" sz="1700" dirty="0">
                <a:latin typeface="Montserrat" panose="00000500000000000000" pitchFamily="2" charset="0"/>
              </a:rPr>
              <a:t>Instanțele maghiare au avut acces la documentele clasificate, dar nu au putut evalua veridicitatea și temeinicia motivelor de securitate națională invocate, lipsind astfel o cale de atac efectivă și proporțională pentru reclamante.</a:t>
            </a:r>
          </a:p>
          <a:p>
            <a:r>
              <a:rPr lang="ro-RO" sz="1700" dirty="0">
                <a:latin typeface="Montserrat" panose="00000500000000000000" pitchFamily="2" charset="0"/>
              </a:rPr>
              <a:t>Curtea a atras atenția că interesul copilului nu a fost evaluat individual, revocarea permisului fiicei fiind doar o consecință automată a deciziei de expulzare a mamei.</a:t>
            </a:r>
          </a:p>
        </p:txBody>
      </p:sp>
      <p:sp>
        <p:nvSpPr>
          <p:cNvPr id="12" name="TextBox 11">
            <a:extLst>
              <a:ext uri="{FF2B5EF4-FFF2-40B4-BE49-F238E27FC236}">
                <a16:creationId xmlns:a16="http://schemas.microsoft.com/office/drawing/2014/main" xmlns="" id="{210B01EF-AD3A-4CB4-ACC0-703BD5354118}"/>
              </a:ext>
            </a:extLst>
          </p:cNvPr>
          <p:cNvSpPr txBox="1"/>
          <p:nvPr/>
        </p:nvSpPr>
        <p:spPr>
          <a:xfrm>
            <a:off x="6544918" y="106617"/>
            <a:ext cx="3375212" cy="523220"/>
          </a:xfrm>
          <a:prstGeom prst="rect">
            <a:avLst/>
          </a:prstGeom>
          <a:noFill/>
        </p:spPr>
        <p:txBody>
          <a:bodyPr wrap="square">
            <a:spAutoFit/>
          </a:bodyPr>
          <a:lstStyle/>
          <a:p>
            <a:pPr algn="ctr"/>
            <a:r>
              <a:rPr lang="ro-RO" sz="2800" b="1" dirty="0">
                <a:latin typeface="Montserrat" panose="00000500000000000000" pitchFamily="2" charset="0"/>
              </a:rPr>
              <a:t>Hotărârea CEDO</a:t>
            </a:r>
          </a:p>
        </p:txBody>
      </p:sp>
    </p:spTree>
    <p:extLst>
      <p:ext uri="{BB962C8B-B14F-4D97-AF65-F5344CB8AC3E}">
        <p14:creationId xmlns:p14="http://schemas.microsoft.com/office/powerpoint/2010/main" val="2713555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682C0C14-7F88-2C3C-2BF3-57CF970CBAC5}"/>
              </a:ext>
            </a:extLst>
          </p:cNvPr>
          <p:cNvGrpSpPr/>
          <p:nvPr/>
        </p:nvGrpSpPr>
        <p:grpSpPr>
          <a:xfrm>
            <a:off x="166388" y="342757"/>
            <a:ext cx="11859223" cy="4298451"/>
            <a:chOff x="332777" y="1279775"/>
            <a:chExt cx="11859223" cy="4298451"/>
          </a:xfrm>
        </p:grpSpPr>
        <p:sp>
          <p:nvSpPr>
            <p:cNvPr id="3" name="TextBox 2">
              <a:extLst>
                <a:ext uri="{FF2B5EF4-FFF2-40B4-BE49-F238E27FC236}">
                  <a16:creationId xmlns:a16="http://schemas.microsoft.com/office/drawing/2014/main" xmlns="" id="{B9862082-C856-F4EE-1741-F933A92BBD6D}"/>
                </a:ext>
              </a:extLst>
            </p:cNvPr>
            <p:cNvSpPr txBox="1"/>
            <p:nvPr/>
          </p:nvSpPr>
          <p:spPr>
            <a:xfrm>
              <a:off x="332777" y="1325155"/>
              <a:ext cx="5526559" cy="646331"/>
            </a:xfrm>
            <a:prstGeom prst="rect">
              <a:avLst/>
            </a:prstGeom>
            <a:noFill/>
          </p:spPr>
          <p:txBody>
            <a:bodyPr wrap="square">
              <a:spAutoFit/>
            </a:bodyPr>
            <a:lstStyle/>
            <a:p>
              <a:r>
                <a:rPr lang="ro-RO" sz="3600" b="1" dirty="0">
                  <a:solidFill>
                    <a:schemeClr val="tx1">
                      <a:lumMod val="75000"/>
                      <a:lumOff val="25000"/>
                    </a:schemeClr>
                  </a:solidFill>
                  <a:latin typeface="Montserrat" panose="00000500000000000000" pitchFamily="2" charset="0"/>
                </a:rPr>
                <a:t>Concluzii</a:t>
              </a:r>
              <a:endParaRPr lang="en-US" sz="3600" b="1" dirty="0">
                <a:solidFill>
                  <a:schemeClr val="tx1">
                    <a:lumMod val="75000"/>
                    <a:lumOff val="25000"/>
                  </a:schemeClr>
                </a:solidFill>
                <a:latin typeface="Montserrat" panose="00000500000000000000" pitchFamily="2" charset="0"/>
              </a:endParaRPr>
            </a:p>
          </p:txBody>
        </p:sp>
        <p:grpSp>
          <p:nvGrpSpPr>
            <p:cNvPr id="10" name="Group 9">
              <a:extLst>
                <a:ext uri="{FF2B5EF4-FFF2-40B4-BE49-F238E27FC236}">
                  <a16:creationId xmlns:a16="http://schemas.microsoft.com/office/drawing/2014/main" xmlns="" id="{588DB2D5-02CA-B228-5719-DD1D369C1183}"/>
                </a:ext>
              </a:extLst>
            </p:cNvPr>
            <p:cNvGrpSpPr/>
            <p:nvPr/>
          </p:nvGrpSpPr>
          <p:grpSpPr>
            <a:xfrm>
              <a:off x="6788984" y="1279775"/>
              <a:ext cx="5403016" cy="4298451"/>
              <a:chOff x="6788984" y="1279775"/>
              <a:chExt cx="5403016" cy="4298451"/>
            </a:xfrm>
          </p:grpSpPr>
          <p:sp>
            <p:nvSpPr>
              <p:cNvPr id="8" name="Right Triangle 7">
                <a:extLst>
                  <a:ext uri="{FF2B5EF4-FFF2-40B4-BE49-F238E27FC236}">
                    <a16:creationId xmlns:a16="http://schemas.microsoft.com/office/drawing/2014/main" xmlns="" id="{BE7FF11E-EB4A-20CC-E208-E425F95D69A2}"/>
                  </a:ext>
                </a:extLst>
              </p:cNvPr>
              <p:cNvSpPr/>
              <p:nvPr/>
            </p:nvSpPr>
            <p:spPr>
              <a:xfrm rot="10800000">
                <a:off x="9564130" y="1279775"/>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9" name="Right Triangle 8">
                <a:extLst>
                  <a:ext uri="{FF2B5EF4-FFF2-40B4-BE49-F238E27FC236}">
                    <a16:creationId xmlns:a16="http://schemas.microsoft.com/office/drawing/2014/main" xmlns="" id="{11512002-D16F-E72B-0F64-FB0A588EDA40}"/>
                  </a:ext>
                </a:extLst>
              </p:cNvPr>
              <p:cNvSpPr/>
              <p:nvPr/>
            </p:nvSpPr>
            <p:spPr>
              <a:xfrm>
                <a:off x="6788984" y="2828836"/>
                <a:ext cx="2627870" cy="274939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pic>
            <p:nvPicPr>
              <p:cNvPr id="26626" name="Picture 2" descr="Free Judge Signing on the Papers Stock Photo">
                <a:extLst>
                  <a:ext uri="{FF2B5EF4-FFF2-40B4-BE49-F238E27FC236}">
                    <a16:creationId xmlns:a16="http://schemas.microsoft.com/office/drawing/2014/main" xmlns="" id="{5B3A5547-F24D-220D-FF0A-855EF3DC1F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4036" y="1597797"/>
                <a:ext cx="4745188" cy="3662406"/>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2" name="TextBox 11">
            <a:extLst>
              <a:ext uri="{FF2B5EF4-FFF2-40B4-BE49-F238E27FC236}">
                <a16:creationId xmlns:a16="http://schemas.microsoft.com/office/drawing/2014/main" xmlns="" id="{F55456E2-EFC7-46BE-9838-F933733282FF}"/>
              </a:ext>
            </a:extLst>
          </p:cNvPr>
          <p:cNvSpPr txBox="1"/>
          <p:nvPr/>
        </p:nvSpPr>
        <p:spPr>
          <a:xfrm>
            <a:off x="75803" y="1034468"/>
            <a:ext cx="6539068" cy="4832092"/>
          </a:xfrm>
          <a:prstGeom prst="rect">
            <a:avLst/>
          </a:prstGeom>
          <a:noFill/>
        </p:spPr>
        <p:txBody>
          <a:bodyPr wrap="square">
            <a:spAutoFit/>
          </a:bodyPr>
          <a:lstStyle/>
          <a:p>
            <a:r>
              <a:rPr lang="en-US" dirty="0">
                <a:latin typeface="Montserrat" panose="00000500000000000000" pitchFamily="2" charset="0"/>
              </a:rPr>
              <a:t>CEDO a constatat că revocarea permiselor de ședere și expulzarea pe motive de securitate națională, fără acces la documentele</a:t>
            </a:r>
            <a:r>
              <a:rPr lang="ro-RO" dirty="0">
                <a:latin typeface="Montserrat" panose="00000500000000000000" pitchFamily="2" charset="0"/>
              </a:rPr>
              <a:t> necesare</a:t>
            </a:r>
            <a:r>
              <a:rPr lang="en-US" dirty="0">
                <a:latin typeface="Montserrat" panose="00000500000000000000" pitchFamily="2" charset="0"/>
              </a:rPr>
              <a:t>, au încălcat dreptul la viață de familie și la un recurs efectiv. Decizia subliniază necesitatea ca autoritățile să furnizeze justificări clare, accesibile și să garanteze un mecanism de contestare eficient, chiar și în situațiile ce implică securitatea națională.</a:t>
            </a:r>
            <a:endParaRPr lang="ro-RO" dirty="0">
              <a:latin typeface="Montserrat" panose="00000500000000000000" pitchFamily="2" charset="0"/>
            </a:endParaRPr>
          </a:p>
          <a:p>
            <a:endParaRPr lang="ro-RO" dirty="0">
              <a:latin typeface="Montserrat" panose="00000500000000000000" pitchFamily="2" charset="0"/>
            </a:endParaRPr>
          </a:p>
          <a:p>
            <a:r>
              <a:rPr lang="en-US" dirty="0">
                <a:latin typeface="Montserrat" panose="00000500000000000000" pitchFamily="2" charset="0"/>
              </a:rPr>
              <a:t>Curtea a acordat 10.000 EUR în comun pentru prejudiciul moral cauzat reclamantelor, plus </a:t>
            </a:r>
            <a:r>
              <a:rPr lang="en-US" dirty="0" err="1">
                <a:latin typeface="Montserrat" panose="00000500000000000000" pitchFamily="2" charset="0"/>
              </a:rPr>
              <a:t>orice</a:t>
            </a:r>
            <a:r>
              <a:rPr lang="en-US" dirty="0">
                <a:latin typeface="Montserrat" panose="00000500000000000000" pitchFamily="2" charset="0"/>
              </a:rPr>
              <a:t> </a:t>
            </a:r>
            <a:r>
              <a:rPr lang="en-US" dirty="0" err="1">
                <a:latin typeface="Montserrat" panose="00000500000000000000" pitchFamily="2" charset="0"/>
              </a:rPr>
              <a:t>taxe</a:t>
            </a:r>
            <a:r>
              <a:rPr lang="en-US" dirty="0">
                <a:latin typeface="Montserrat" panose="00000500000000000000" pitchFamily="2" charset="0"/>
              </a:rPr>
              <a:t>. În plus, CEDO a hotărât ca statul pârât să achite 4.000 EUR pentru cheltuieli de judecată și alte costuri suportate în proces, suma fiind plătibilă în aceeași perioadă de trei luni de la pronunțarea </a:t>
            </a:r>
            <a:r>
              <a:rPr lang="en-US" dirty="0" err="1">
                <a:latin typeface="Montserrat" panose="00000500000000000000" pitchFamily="2" charset="0"/>
              </a:rPr>
              <a:t>hotărârii</a:t>
            </a:r>
            <a:r>
              <a:rPr lang="en-US" dirty="0">
                <a:latin typeface="Montserrat" panose="00000500000000000000" pitchFamily="2" charset="0"/>
              </a:rPr>
              <a:t> definitive</a:t>
            </a:r>
            <a:r>
              <a:rPr lang="ro-RO" dirty="0">
                <a:latin typeface="Montserrat" panose="00000500000000000000" pitchFamily="2" charset="0"/>
              </a:rPr>
              <a:t>.</a:t>
            </a:r>
            <a:endParaRPr lang="ro-RO" sz="2000" dirty="0">
              <a:latin typeface="Montserrat" panose="00000500000000000000" pitchFamily="2" charset="0"/>
            </a:endParaRPr>
          </a:p>
          <a:p>
            <a:endParaRPr lang="ro-RO" sz="2000" dirty="0">
              <a:latin typeface="Montserrat" panose="00000500000000000000" pitchFamily="2" charset="0"/>
            </a:endParaRPr>
          </a:p>
        </p:txBody>
      </p:sp>
    </p:spTree>
    <p:extLst>
      <p:ext uri="{BB962C8B-B14F-4D97-AF65-F5344CB8AC3E}">
        <p14:creationId xmlns:p14="http://schemas.microsoft.com/office/powerpoint/2010/main" val="2244014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CBE38366-E9A6-B57E-51D3-F46351A1E042}"/>
              </a:ext>
            </a:extLst>
          </p:cNvPr>
          <p:cNvPicPr>
            <a:picLocks noChangeAspect="1"/>
          </p:cNvPicPr>
          <p:nvPr/>
        </p:nvPicPr>
        <p:blipFill rotWithShape="1">
          <a:blip r:embed="rId2">
            <a:extLst>
              <a:ext uri="{28A0092B-C50C-407E-A947-70E740481C1C}">
                <a14:useLocalDpi xmlns:a14="http://schemas.microsoft.com/office/drawing/2010/main" val="0"/>
              </a:ext>
            </a:extLst>
          </a:blip>
          <a:srcRect b="-22"/>
          <a:stretch/>
        </p:blipFill>
        <p:spPr>
          <a:xfrm>
            <a:off x="0" y="0"/>
            <a:ext cx="12192000" cy="6858000"/>
          </a:xfrm>
          <a:prstGeom prst="rect">
            <a:avLst/>
          </a:prstGeom>
        </p:spPr>
      </p:pic>
      <p:sp>
        <p:nvSpPr>
          <p:cNvPr id="5" name="TextBox 4">
            <a:extLst>
              <a:ext uri="{FF2B5EF4-FFF2-40B4-BE49-F238E27FC236}">
                <a16:creationId xmlns:a16="http://schemas.microsoft.com/office/drawing/2014/main" xmlns="" id="{DC16F3F6-5765-8FEE-8E73-1163D3B4FD15}"/>
              </a:ext>
            </a:extLst>
          </p:cNvPr>
          <p:cNvSpPr txBox="1"/>
          <p:nvPr/>
        </p:nvSpPr>
        <p:spPr>
          <a:xfrm>
            <a:off x="58270" y="718956"/>
            <a:ext cx="12075459" cy="4670509"/>
          </a:xfrm>
          <a:prstGeom prst="rect">
            <a:avLst/>
          </a:prstGeom>
          <a:noFill/>
        </p:spPr>
        <p:txBody>
          <a:bodyPr wrap="square">
            <a:spAutoFit/>
          </a:bodyPr>
          <a:lstStyle/>
          <a:p>
            <a:r>
              <a:rPr lang="ro-RO" sz="1650" dirty="0">
                <a:solidFill>
                  <a:schemeClr val="bg1"/>
                </a:solidFill>
                <a:latin typeface="Montserrat" panose="00000500000000000000" pitchFamily="2" charset="0"/>
              </a:rPr>
              <a:t>Cazurile C.O. v. Germania, Yaylali v. Serbia, P.J. și R.J. v. Elveția, alături de M.D. și alții v. Ungaria și Trapitsyna și Isaeva v. Ungaria subliniază complexitatea cu care se confruntă sistemele juridice atunci când încearcă să echilibreze măsurile de securitate națională cu protecția drepturilor omului. </a:t>
            </a:r>
          </a:p>
          <a:p>
            <a:r>
              <a:rPr lang="ro-RO" sz="1650" dirty="0">
                <a:solidFill>
                  <a:schemeClr val="bg1"/>
                </a:solidFill>
                <a:latin typeface="Montserrat" panose="00000500000000000000" pitchFamily="2" charset="0"/>
              </a:rPr>
              <a:t>Fiecare dintre aceste cazuri evidențiază tensiunea dintre nevoia de a asigura ordinea publică și respectarea drepturilor individuale, precum dreptul la viață de familie și dreptul la un proces echitabil. Un aspect comun în toate aceste cauze este insuficiența abordării statului față de impactul personal și familial al expulzărilor. Instanțele naționale au prioritizat în mod frecvent preocupările de securitate, fără a evalua suficient circumstanțele individuale și consecințele grave pe care măsura expulzării le-ar putea avea asupra vieții private și de familie a celor implicați. </a:t>
            </a:r>
          </a:p>
          <a:p>
            <a:r>
              <a:rPr lang="ro-RO" sz="1650" dirty="0">
                <a:solidFill>
                  <a:schemeClr val="bg1"/>
                </a:solidFill>
                <a:latin typeface="Montserrat" panose="00000500000000000000" pitchFamily="2" charset="0"/>
              </a:rPr>
              <a:t>CEDO a subliniat că este necesară o evaluare bine punctată, luând în considerare nu doar natura infracțiunilor imputate, ci și integrarea socială a persoanelor vizate și comportamentul acestora ulterior condamnării. De asemenea, cazurile reflectă importanța aplicării principiului proporționalității. Curtea a concluzionat că măsurile extreme, precum expulzarea, trebuie să fie pe deplin justificate și proporționale cu riscul real prezentat de individul în cauză. </a:t>
            </a:r>
          </a:p>
          <a:p>
            <a:r>
              <a:rPr lang="ro-RO" sz="1650" dirty="0">
                <a:solidFill>
                  <a:schemeClr val="bg1"/>
                </a:solidFill>
                <a:latin typeface="Montserrat" panose="00000500000000000000" pitchFamily="2" charset="0"/>
              </a:rPr>
              <a:t>În concluzie, hotărârile date servesc ca un apel pentru statele membre de a revizui și îmbunătăți procedurile, asigurând protecția drepturilor fundamentale, chiar și atunci când se confruntă cu provocări legate de securitatea națională. Această abordare nu doar protejează drepturile, ci contribuie și la întărirea statului de drept și la încrederea publicului în sistemul judiciar</a:t>
            </a:r>
            <a:r>
              <a:rPr lang="ro-RO" sz="1700" dirty="0">
                <a:solidFill>
                  <a:schemeClr val="bg1"/>
                </a:solidFill>
                <a:latin typeface="Montserrat" panose="00000500000000000000" pitchFamily="2" charset="0"/>
              </a:rPr>
              <a:t>.</a:t>
            </a:r>
          </a:p>
        </p:txBody>
      </p:sp>
      <p:sp>
        <p:nvSpPr>
          <p:cNvPr id="2" name="TextBox 1">
            <a:extLst>
              <a:ext uri="{FF2B5EF4-FFF2-40B4-BE49-F238E27FC236}">
                <a16:creationId xmlns:a16="http://schemas.microsoft.com/office/drawing/2014/main" xmlns="" id="{148A6DBC-DCC7-4760-9557-2B68C2F5D2D8}"/>
              </a:ext>
            </a:extLst>
          </p:cNvPr>
          <p:cNvSpPr txBox="1"/>
          <p:nvPr/>
        </p:nvSpPr>
        <p:spPr>
          <a:xfrm>
            <a:off x="4008728" y="134181"/>
            <a:ext cx="4174541" cy="584775"/>
          </a:xfrm>
          <a:prstGeom prst="rect">
            <a:avLst/>
          </a:prstGeom>
          <a:noFill/>
        </p:spPr>
        <p:txBody>
          <a:bodyPr wrap="none" rtlCol="0">
            <a:spAutoFit/>
          </a:bodyPr>
          <a:lstStyle/>
          <a:p>
            <a:r>
              <a:rPr lang="ro-RO" sz="3200" b="1" dirty="0">
                <a:solidFill>
                  <a:schemeClr val="bg1"/>
                </a:solidFill>
                <a:latin typeface="Montserrat" panose="00000500000000000000" pitchFamily="2" charset="0"/>
              </a:rPr>
              <a:t>Concluzii generale</a:t>
            </a:r>
            <a:endParaRPr lang="en-US" sz="3200" b="1" dirty="0">
              <a:solidFill>
                <a:schemeClr val="bg1"/>
              </a:solidFill>
              <a:latin typeface="Montserrat" panose="00000500000000000000" pitchFamily="2" charset="0"/>
            </a:endParaRPr>
          </a:p>
        </p:txBody>
      </p:sp>
    </p:spTree>
    <p:extLst>
      <p:ext uri="{BB962C8B-B14F-4D97-AF65-F5344CB8AC3E}">
        <p14:creationId xmlns:p14="http://schemas.microsoft.com/office/powerpoint/2010/main" val="476953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D1F6BB21-2B8B-0743-A5DA-8208EB1DB11F}"/>
              </a:ext>
            </a:extLst>
          </p:cNvPr>
          <p:cNvGrpSpPr/>
          <p:nvPr/>
        </p:nvGrpSpPr>
        <p:grpSpPr>
          <a:xfrm>
            <a:off x="362466" y="337048"/>
            <a:ext cx="11467069" cy="5421696"/>
            <a:chOff x="362466" y="337048"/>
            <a:chExt cx="11467069" cy="5421696"/>
          </a:xfrm>
        </p:grpSpPr>
        <p:sp>
          <p:nvSpPr>
            <p:cNvPr id="4" name="TextBox 3">
              <a:extLst>
                <a:ext uri="{FF2B5EF4-FFF2-40B4-BE49-F238E27FC236}">
                  <a16:creationId xmlns:a16="http://schemas.microsoft.com/office/drawing/2014/main" xmlns="" id="{EAEB5E53-1018-6DA6-B814-1B0639FBCB74}"/>
                </a:ext>
              </a:extLst>
            </p:cNvPr>
            <p:cNvSpPr txBox="1"/>
            <p:nvPr/>
          </p:nvSpPr>
          <p:spPr>
            <a:xfrm>
              <a:off x="562232" y="4835414"/>
              <a:ext cx="11067535" cy="923330"/>
            </a:xfrm>
            <a:prstGeom prst="rect">
              <a:avLst/>
            </a:prstGeom>
            <a:noFill/>
          </p:spPr>
          <p:txBody>
            <a:bodyPr wrap="square" rtlCol="0">
              <a:spAutoFit/>
            </a:bodyPr>
            <a:lstStyle/>
            <a:p>
              <a:pPr algn="ctr"/>
              <a:r>
                <a:rPr lang="ro-RO" sz="5400" b="1" dirty="0">
                  <a:solidFill>
                    <a:schemeClr val="tx1">
                      <a:lumMod val="75000"/>
                      <a:lumOff val="25000"/>
                    </a:schemeClr>
                  </a:solidFill>
                  <a:latin typeface="Montserrat" panose="00000500000000000000" pitchFamily="2" charset="0"/>
                </a:rPr>
                <a:t>Vă mulțumesc pentru atenție!</a:t>
              </a:r>
              <a:endParaRPr lang="en-US" sz="5400" b="1" dirty="0">
                <a:solidFill>
                  <a:schemeClr val="tx1">
                    <a:lumMod val="75000"/>
                    <a:lumOff val="25000"/>
                  </a:schemeClr>
                </a:solidFill>
                <a:latin typeface="Montserrat" panose="00000500000000000000" pitchFamily="2" charset="0"/>
              </a:endParaRPr>
            </a:p>
          </p:txBody>
        </p:sp>
        <p:pic>
          <p:nvPicPr>
            <p:cNvPr id="8198" name="Picture 6" descr="Wooden judges gavel on table in a courtroom or enforcement office.">
              <a:extLst>
                <a:ext uri="{FF2B5EF4-FFF2-40B4-BE49-F238E27FC236}">
                  <a16:creationId xmlns:a16="http://schemas.microsoft.com/office/drawing/2014/main" xmlns="" id="{F09F0FBD-87B1-7E4C-B296-FF021275E7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0" r="40" b="-215"/>
            <a:stretch/>
          </p:blipFill>
          <p:spPr bwMode="auto">
            <a:xfrm>
              <a:off x="362466" y="337048"/>
              <a:ext cx="11467069" cy="449836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449766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B88CAA40-E9DC-2190-8F41-25C2DF223D29}"/>
              </a:ext>
            </a:extLst>
          </p:cNvPr>
          <p:cNvGrpSpPr/>
          <p:nvPr/>
        </p:nvGrpSpPr>
        <p:grpSpPr>
          <a:xfrm>
            <a:off x="393860" y="243512"/>
            <a:ext cx="11798140" cy="6370975"/>
            <a:chOff x="324352" y="145332"/>
            <a:chExt cx="12470930" cy="6858000"/>
          </a:xfrm>
        </p:grpSpPr>
        <p:grpSp>
          <p:nvGrpSpPr>
            <p:cNvPr id="6" name="Group 5">
              <a:extLst>
                <a:ext uri="{FF2B5EF4-FFF2-40B4-BE49-F238E27FC236}">
                  <a16:creationId xmlns:a16="http://schemas.microsoft.com/office/drawing/2014/main" xmlns="" id="{4F6D81C0-C6A3-A900-2F0F-E81672979401}"/>
                </a:ext>
              </a:extLst>
            </p:cNvPr>
            <p:cNvGrpSpPr/>
            <p:nvPr/>
          </p:nvGrpSpPr>
          <p:grpSpPr>
            <a:xfrm>
              <a:off x="324352" y="145332"/>
              <a:ext cx="5425659" cy="2790012"/>
              <a:chOff x="6479060" y="81248"/>
              <a:chExt cx="5425659" cy="2790012"/>
            </a:xfrm>
          </p:grpSpPr>
          <p:sp>
            <p:nvSpPr>
              <p:cNvPr id="4" name="TextBox 3">
                <a:extLst>
                  <a:ext uri="{FF2B5EF4-FFF2-40B4-BE49-F238E27FC236}">
                    <a16:creationId xmlns:a16="http://schemas.microsoft.com/office/drawing/2014/main" xmlns="" id="{0CD3C7AE-7418-966A-B2FE-AA32EFFE3457}"/>
                  </a:ext>
                </a:extLst>
              </p:cNvPr>
              <p:cNvSpPr txBox="1"/>
              <p:nvPr/>
            </p:nvSpPr>
            <p:spPr>
              <a:xfrm>
                <a:off x="6830289" y="81248"/>
                <a:ext cx="5074430" cy="894522"/>
              </a:xfrm>
              <a:prstGeom prst="rect">
                <a:avLst/>
              </a:prstGeom>
              <a:noFill/>
            </p:spPr>
            <p:txBody>
              <a:bodyPr wrap="square" rtlCol="0">
                <a:spAutoFit/>
              </a:bodyPr>
              <a:lstStyle/>
              <a:p>
                <a:r>
                  <a:rPr lang="ro-RO" sz="4800" b="1" dirty="0">
                    <a:solidFill>
                      <a:schemeClr val="tx1">
                        <a:lumMod val="75000"/>
                        <a:lumOff val="25000"/>
                      </a:schemeClr>
                    </a:solidFill>
                    <a:latin typeface="Lora" pitchFamily="2" charset="0"/>
                  </a:rPr>
                  <a:t>INTRODUCERE</a:t>
                </a:r>
                <a:endParaRPr lang="en-IN" sz="4800" b="1" dirty="0">
                  <a:solidFill>
                    <a:schemeClr val="tx1">
                      <a:lumMod val="75000"/>
                      <a:lumOff val="25000"/>
                    </a:schemeClr>
                  </a:solidFill>
                  <a:latin typeface="Lora" pitchFamily="2" charset="0"/>
                </a:endParaRPr>
              </a:p>
            </p:txBody>
          </p:sp>
          <p:sp>
            <p:nvSpPr>
              <p:cNvPr id="5" name="TextBox 4">
                <a:extLst>
                  <a:ext uri="{FF2B5EF4-FFF2-40B4-BE49-F238E27FC236}">
                    <a16:creationId xmlns:a16="http://schemas.microsoft.com/office/drawing/2014/main" xmlns="" id="{7E82E5E7-B448-4CA8-01CB-273053893F84}"/>
                  </a:ext>
                </a:extLst>
              </p:cNvPr>
              <p:cNvSpPr txBox="1"/>
              <p:nvPr/>
            </p:nvSpPr>
            <p:spPr>
              <a:xfrm>
                <a:off x="6479060" y="2366827"/>
                <a:ext cx="5425659" cy="504433"/>
              </a:xfrm>
              <a:prstGeom prst="rect">
                <a:avLst/>
              </a:prstGeom>
              <a:noFill/>
            </p:spPr>
            <p:txBody>
              <a:bodyPr wrap="square" rtlCol="0">
                <a:spAutoFit/>
              </a:bodyPr>
              <a:lstStyle/>
              <a:p>
                <a:pPr>
                  <a:lnSpc>
                    <a:spcPct val="150000"/>
                  </a:lnSpc>
                </a:pPr>
                <a:endParaRPr lang="en-US" sz="2000" dirty="0">
                  <a:solidFill>
                    <a:schemeClr val="tx1">
                      <a:lumMod val="75000"/>
                      <a:lumOff val="25000"/>
                    </a:schemeClr>
                  </a:solidFill>
                  <a:latin typeface="Lora" pitchFamily="2" charset="0"/>
                </a:endParaRPr>
              </a:p>
            </p:txBody>
          </p:sp>
        </p:grpSp>
        <p:pic>
          <p:nvPicPr>
            <p:cNvPr id="3076" name="Picture 4" descr="Free photo high angle shot of a gavel and a scale on a wooden surface">
              <a:extLst>
                <a:ext uri="{FF2B5EF4-FFF2-40B4-BE49-F238E27FC236}">
                  <a16:creationId xmlns:a16="http://schemas.microsoft.com/office/drawing/2014/main" xmlns="" id="{164F6AF3-4BD1-DC85-DFE3-08A720ED5F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1"/>
            <a:stretch/>
          </p:blipFill>
          <p:spPr bwMode="auto">
            <a:xfrm>
              <a:off x="6768790" y="145332"/>
              <a:ext cx="6026492" cy="6858000"/>
            </a:xfrm>
            <a:prstGeom prst="round2DiagRect">
              <a:avLst/>
            </a:prstGeom>
            <a:noFill/>
            <a:ln w="28575">
              <a:solidFill>
                <a:schemeClr val="tx2"/>
              </a:solidFill>
            </a:ln>
            <a:extLst>
              <a:ext uri="{909E8E84-426E-40DD-AFC4-6F175D3DCCD1}">
                <a14:hiddenFill xmlns:a14="http://schemas.microsoft.com/office/drawing/2010/main">
                  <a:solidFill>
                    <a:srgbClr val="FFFFFF"/>
                  </a:solidFill>
                </a14:hiddenFill>
              </a:ext>
            </a:extLst>
          </p:spPr>
        </p:pic>
      </p:grpSp>
      <p:grpSp>
        <p:nvGrpSpPr>
          <p:cNvPr id="11" name="Group 10">
            <a:extLst>
              <a:ext uri="{FF2B5EF4-FFF2-40B4-BE49-F238E27FC236}">
                <a16:creationId xmlns:a16="http://schemas.microsoft.com/office/drawing/2014/main" xmlns="" id="{9F9275AA-CB19-F176-E48A-9C79FA1D358A}"/>
              </a:ext>
            </a:extLst>
          </p:cNvPr>
          <p:cNvGrpSpPr/>
          <p:nvPr/>
        </p:nvGrpSpPr>
        <p:grpSpPr>
          <a:xfrm rot="10800000">
            <a:off x="0" y="0"/>
            <a:ext cx="1068966" cy="1614330"/>
            <a:chOff x="10838935" y="4827259"/>
            <a:chExt cx="1353065" cy="2043371"/>
          </a:xfrm>
        </p:grpSpPr>
        <p:sp>
          <p:nvSpPr>
            <p:cNvPr id="9" name="Freeform: Shape 8">
              <a:extLst>
                <a:ext uri="{FF2B5EF4-FFF2-40B4-BE49-F238E27FC236}">
                  <a16:creationId xmlns:a16="http://schemas.microsoft.com/office/drawing/2014/main" xmlns="" id="{50A329FB-3E62-E00A-D7DE-3CFC1831010D}"/>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xmlns="" id="{DEFA54CD-E254-92D7-4174-AE612F3DB256}"/>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 name="TextBox 11">
            <a:extLst>
              <a:ext uri="{FF2B5EF4-FFF2-40B4-BE49-F238E27FC236}">
                <a16:creationId xmlns:a16="http://schemas.microsoft.com/office/drawing/2014/main" xmlns="" id="{91F12ADE-BC76-4030-A3A6-501305E2B557}"/>
              </a:ext>
            </a:extLst>
          </p:cNvPr>
          <p:cNvSpPr txBox="1"/>
          <p:nvPr/>
        </p:nvSpPr>
        <p:spPr>
          <a:xfrm>
            <a:off x="206189" y="1112012"/>
            <a:ext cx="6284440" cy="5847755"/>
          </a:xfrm>
          <a:prstGeom prst="rect">
            <a:avLst/>
          </a:prstGeom>
          <a:noFill/>
        </p:spPr>
        <p:txBody>
          <a:bodyPr wrap="square">
            <a:spAutoFit/>
          </a:bodyPr>
          <a:lstStyle/>
          <a:p>
            <a:r>
              <a:rPr lang="ro-RO" sz="1700" dirty="0">
                <a:latin typeface="Montserrat" panose="00000500000000000000" pitchFamily="2" charset="0"/>
              </a:rPr>
              <a:t>Aceste cauze demonstrează acel echilibru delicat între protejarea drepturilor fundamentale și menținerea ordinii publice. Așa dar, în cazul </a:t>
            </a:r>
            <a:r>
              <a:rPr lang="ro-RO" sz="1700" b="1" dirty="0">
                <a:latin typeface="Montserrat" panose="00000500000000000000" pitchFamily="2" charset="0"/>
              </a:rPr>
              <a:t>C.O. v. Germania,</a:t>
            </a:r>
            <a:r>
              <a:rPr lang="ro-RO" sz="1700" dirty="0">
                <a:latin typeface="Montserrat" panose="00000500000000000000" pitchFamily="2" charset="0"/>
              </a:rPr>
              <a:t> acuzațiile indirecte aduse reclamantului în procesele co-inculpaților au ridicat problema prezumției de nevinovăție (Art. 6, alin(2)). Curtea a constatat că prevederile legii nu au prejudiciat echitatea procesului său.</a:t>
            </a:r>
            <a:r>
              <a:rPr lang="ro-RO" sz="1700" b="1" dirty="0">
                <a:latin typeface="Montserrat" panose="00000500000000000000" pitchFamily="2" charset="0"/>
              </a:rPr>
              <a:t> </a:t>
            </a:r>
          </a:p>
          <a:p>
            <a:r>
              <a:rPr lang="ro-RO" sz="1700" dirty="0">
                <a:latin typeface="Montserrat" panose="00000500000000000000" pitchFamily="2" charset="0"/>
              </a:rPr>
              <a:t>În următoarea cauză, </a:t>
            </a:r>
            <a:r>
              <a:rPr lang="ro-RO" sz="1700" b="1" dirty="0">
                <a:latin typeface="Montserrat" panose="00000500000000000000" pitchFamily="2" charset="0"/>
              </a:rPr>
              <a:t>P.J. și R.J. v. Elveția</a:t>
            </a:r>
            <a:r>
              <a:rPr lang="ro-RO" sz="1700" dirty="0">
                <a:latin typeface="Montserrat" panose="00000500000000000000" pitchFamily="2" charset="0"/>
              </a:rPr>
              <a:t> se vorbește despre Expulzarea unui imigrant condamnat pentru trafic de droguri a fost considerată disproporționată față de interesul public în menținerea ordinii. CEDO a concluzionat că expulzarea a încălcat dreptul la respectarea vieții de familie (Art. 8).</a:t>
            </a:r>
            <a:r>
              <a:rPr lang="ro-RO" sz="1700" b="1" dirty="0">
                <a:latin typeface="Montserrat" panose="00000500000000000000" pitchFamily="2" charset="0"/>
              </a:rPr>
              <a:t> </a:t>
            </a:r>
          </a:p>
          <a:p>
            <a:r>
              <a:rPr lang="ro-RO" sz="1700" dirty="0">
                <a:latin typeface="Montserrat" panose="00000500000000000000" pitchFamily="2" charset="0"/>
              </a:rPr>
              <a:t>Iar în cauza </a:t>
            </a:r>
            <a:r>
              <a:rPr lang="ro-RO" sz="1700" b="1" dirty="0">
                <a:latin typeface="Montserrat" panose="00000500000000000000" pitchFamily="2" charset="0"/>
              </a:rPr>
              <a:t>Yaylali v. Serbia, </a:t>
            </a:r>
            <a:r>
              <a:rPr lang="ro-RO" sz="1700" dirty="0">
                <a:latin typeface="Montserrat" panose="00000500000000000000" pitchFamily="2" charset="0"/>
              </a:rPr>
              <a:t>reclamantul a contestat confiscarea disproporționată a bijuteriilor personale, invocând o încălcare a dreptului la proprietate (Art. 1 Protocolul nr. 1). Curtea a decis că măsura confiscării, fără evaluarea proporționalității, a fost excesivă, încălcând drepturile sale de proprietate.</a:t>
            </a:r>
          </a:p>
          <a:p>
            <a:endParaRPr lang="ro-RO" sz="1700" dirty="0">
              <a:latin typeface="Montserrat" panose="00000500000000000000" pitchFamily="2" charset="0"/>
            </a:endParaRPr>
          </a:p>
          <a:p>
            <a:endParaRPr lang="ro-RO" sz="1700" dirty="0">
              <a:latin typeface="Montserrat" panose="00000500000000000000" pitchFamily="2" charset="0"/>
            </a:endParaRPr>
          </a:p>
        </p:txBody>
      </p:sp>
    </p:spTree>
    <p:extLst>
      <p:ext uri="{BB962C8B-B14F-4D97-AF65-F5344CB8AC3E}">
        <p14:creationId xmlns:p14="http://schemas.microsoft.com/office/powerpoint/2010/main" val="88557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B88CAA40-E9DC-2190-8F41-25C2DF223D29}"/>
              </a:ext>
            </a:extLst>
          </p:cNvPr>
          <p:cNvGrpSpPr/>
          <p:nvPr/>
        </p:nvGrpSpPr>
        <p:grpSpPr>
          <a:xfrm>
            <a:off x="393860" y="243512"/>
            <a:ext cx="11798140" cy="6370975"/>
            <a:chOff x="324352" y="145332"/>
            <a:chExt cx="12470930" cy="6858000"/>
          </a:xfrm>
        </p:grpSpPr>
        <p:grpSp>
          <p:nvGrpSpPr>
            <p:cNvPr id="6" name="Group 5">
              <a:extLst>
                <a:ext uri="{FF2B5EF4-FFF2-40B4-BE49-F238E27FC236}">
                  <a16:creationId xmlns:a16="http://schemas.microsoft.com/office/drawing/2014/main" xmlns="" id="{4F6D81C0-C6A3-A900-2F0F-E81672979401}"/>
                </a:ext>
              </a:extLst>
            </p:cNvPr>
            <p:cNvGrpSpPr/>
            <p:nvPr/>
          </p:nvGrpSpPr>
          <p:grpSpPr>
            <a:xfrm>
              <a:off x="324352" y="145332"/>
              <a:ext cx="5425659" cy="2790012"/>
              <a:chOff x="6479060" y="81248"/>
              <a:chExt cx="5425659" cy="2790012"/>
            </a:xfrm>
          </p:grpSpPr>
          <p:sp>
            <p:nvSpPr>
              <p:cNvPr id="4" name="TextBox 3">
                <a:extLst>
                  <a:ext uri="{FF2B5EF4-FFF2-40B4-BE49-F238E27FC236}">
                    <a16:creationId xmlns:a16="http://schemas.microsoft.com/office/drawing/2014/main" xmlns="" id="{0CD3C7AE-7418-966A-B2FE-AA32EFFE3457}"/>
                  </a:ext>
                </a:extLst>
              </p:cNvPr>
              <p:cNvSpPr txBox="1"/>
              <p:nvPr/>
            </p:nvSpPr>
            <p:spPr>
              <a:xfrm>
                <a:off x="6830289" y="81248"/>
                <a:ext cx="5074430" cy="894522"/>
              </a:xfrm>
              <a:prstGeom prst="rect">
                <a:avLst/>
              </a:prstGeom>
              <a:noFill/>
            </p:spPr>
            <p:txBody>
              <a:bodyPr wrap="square" rtlCol="0">
                <a:spAutoFit/>
              </a:bodyPr>
              <a:lstStyle/>
              <a:p>
                <a:r>
                  <a:rPr lang="ro-RO" sz="4800" b="1" dirty="0">
                    <a:solidFill>
                      <a:schemeClr val="tx1">
                        <a:lumMod val="75000"/>
                        <a:lumOff val="25000"/>
                      </a:schemeClr>
                    </a:solidFill>
                    <a:latin typeface="Lora" pitchFamily="2" charset="0"/>
                  </a:rPr>
                  <a:t>INTRODUCERE</a:t>
                </a:r>
                <a:endParaRPr lang="en-IN" sz="4800" b="1" dirty="0">
                  <a:solidFill>
                    <a:schemeClr val="tx1">
                      <a:lumMod val="75000"/>
                      <a:lumOff val="25000"/>
                    </a:schemeClr>
                  </a:solidFill>
                  <a:latin typeface="Lora" pitchFamily="2" charset="0"/>
                </a:endParaRPr>
              </a:p>
            </p:txBody>
          </p:sp>
          <p:sp>
            <p:nvSpPr>
              <p:cNvPr id="5" name="TextBox 4">
                <a:extLst>
                  <a:ext uri="{FF2B5EF4-FFF2-40B4-BE49-F238E27FC236}">
                    <a16:creationId xmlns:a16="http://schemas.microsoft.com/office/drawing/2014/main" xmlns="" id="{7E82E5E7-B448-4CA8-01CB-273053893F84}"/>
                  </a:ext>
                </a:extLst>
              </p:cNvPr>
              <p:cNvSpPr txBox="1"/>
              <p:nvPr/>
            </p:nvSpPr>
            <p:spPr>
              <a:xfrm>
                <a:off x="6479060" y="2366827"/>
                <a:ext cx="5425659" cy="504433"/>
              </a:xfrm>
              <a:prstGeom prst="rect">
                <a:avLst/>
              </a:prstGeom>
              <a:noFill/>
            </p:spPr>
            <p:txBody>
              <a:bodyPr wrap="square" rtlCol="0">
                <a:spAutoFit/>
              </a:bodyPr>
              <a:lstStyle/>
              <a:p>
                <a:pPr>
                  <a:lnSpc>
                    <a:spcPct val="150000"/>
                  </a:lnSpc>
                </a:pPr>
                <a:endParaRPr lang="en-US" sz="2000" dirty="0">
                  <a:solidFill>
                    <a:schemeClr val="tx1">
                      <a:lumMod val="75000"/>
                      <a:lumOff val="25000"/>
                    </a:schemeClr>
                  </a:solidFill>
                  <a:latin typeface="Lora" pitchFamily="2" charset="0"/>
                </a:endParaRPr>
              </a:p>
            </p:txBody>
          </p:sp>
        </p:grpSp>
        <p:pic>
          <p:nvPicPr>
            <p:cNvPr id="3076" name="Picture 4" descr="Free photo high angle shot of a gavel and a scale on a wooden surface">
              <a:extLst>
                <a:ext uri="{FF2B5EF4-FFF2-40B4-BE49-F238E27FC236}">
                  <a16:creationId xmlns:a16="http://schemas.microsoft.com/office/drawing/2014/main" xmlns="" id="{164F6AF3-4BD1-DC85-DFE3-08A720ED5F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1"/>
            <a:stretch/>
          </p:blipFill>
          <p:spPr bwMode="auto">
            <a:xfrm>
              <a:off x="6768790" y="145332"/>
              <a:ext cx="6026492" cy="6858000"/>
            </a:xfrm>
            <a:prstGeom prst="round2DiagRect">
              <a:avLst/>
            </a:prstGeom>
            <a:noFill/>
            <a:ln w="28575">
              <a:solidFill>
                <a:schemeClr val="tx2"/>
              </a:solidFill>
            </a:ln>
            <a:extLst>
              <a:ext uri="{909E8E84-426E-40DD-AFC4-6F175D3DCCD1}">
                <a14:hiddenFill xmlns:a14="http://schemas.microsoft.com/office/drawing/2010/main">
                  <a:solidFill>
                    <a:srgbClr val="FFFFFF"/>
                  </a:solidFill>
                </a14:hiddenFill>
              </a:ext>
            </a:extLst>
          </p:spPr>
        </p:pic>
      </p:grpSp>
      <p:grpSp>
        <p:nvGrpSpPr>
          <p:cNvPr id="11" name="Group 10">
            <a:extLst>
              <a:ext uri="{FF2B5EF4-FFF2-40B4-BE49-F238E27FC236}">
                <a16:creationId xmlns:a16="http://schemas.microsoft.com/office/drawing/2014/main" xmlns="" id="{9F9275AA-CB19-F176-E48A-9C79FA1D358A}"/>
              </a:ext>
            </a:extLst>
          </p:cNvPr>
          <p:cNvGrpSpPr/>
          <p:nvPr/>
        </p:nvGrpSpPr>
        <p:grpSpPr>
          <a:xfrm rot="10800000">
            <a:off x="0" y="0"/>
            <a:ext cx="1068966" cy="1614330"/>
            <a:chOff x="10838935" y="4827259"/>
            <a:chExt cx="1353065" cy="2043371"/>
          </a:xfrm>
        </p:grpSpPr>
        <p:sp>
          <p:nvSpPr>
            <p:cNvPr id="9" name="Freeform: Shape 8">
              <a:extLst>
                <a:ext uri="{FF2B5EF4-FFF2-40B4-BE49-F238E27FC236}">
                  <a16:creationId xmlns:a16="http://schemas.microsoft.com/office/drawing/2014/main" xmlns="" id="{50A329FB-3E62-E00A-D7DE-3CFC1831010D}"/>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xmlns="" id="{DEFA54CD-E254-92D7-4174-AE612F3DB256}"/>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 name="TextBox 11">
            <a:extLst>
              <a:ext uri="{FF2B5EF4-FFF2-40B4-BE49-F238E27FC236}">
                <a16:creationId xmlns:a16="http://schemas.microsoft.com/office/drawing/2014/main" xmlns="" id="{91F12ADE-BC76-4030-A3A6-501305E2B557}"/>
              </a:ext>
            </a:extLst>
          </p:cNvPr>
          <p:cNvSpPr txBox="1"/>
          <p:nvPr/>
        </p:nvSpPr>
        <p:spPr>
          <a:xfrm>
            <a:off x="206189" y="1199972"/>
            <a:ext cx="6284440" cy="4016484"/>
          </a:xfrm>
          <a:prstGeom prst="rect">
            <a:avLst/>
          </a:prstGeom>
          <a:noFill/>
        </p:spPr>
        <p:txBody>
          <a:bodyPr wrap="square">
            <a:spAutoFit/>
          </a:bodyPr>
          <a:lstStyle/>
          <a:p>
            <a:r>
              <a:rPr lang="ro-RO" sz="1700" dirty="0">
                <a:latin typeface="Montserrat" panose="00000500000000000000" pitchFamily="2" charset="0"/>
              </a:rPr>
              <a:t>În cazul </a:t>
            </a:r>
            <a:r>
              <a:rPr lang="ro-RO" sz="1700" b="1" dirty="0">
                <a:latin typeface="Montserrat" panose="00000500000000000000" pitchFamily="2" charset="0"/>
              </a:rPr>
              <a:t>M.D. și alții v. Ungaria</a:t>
            </a:r>
            <a:r>
              <a:rPr lang="ro-RO" sz="1700" dirty="0">
                <a:latin typeface="Montserrat" panose="00000500000000000000" pitchFamily="2" charset="0"/>
              </a:rPr>
              <a:t>, o familie de cetățeni afgani a contestat expulzarea colectivă din zona de tranzit Röszke, susținând că aceasta s-a desfășurat fără luarea în considerare a circumstanțelor fiecărui membru și fără acces la un avocat. CEDO a concluzionat că expulzarea a încălcat dreptul la protecție împotriva expulzărilor colective și dreptul la un recurs efectiv (Art. 4, Protocolul nr. 4 și Art. 13).</a:t>
            </a:r>
            <a:br>
              <a:rPr lang="ro-RO" sz="1700" dirty="0">
                <a:latin typeface="Montserrat" panose="00000500000000000000" pitchFamily="2" charset="0"/>
              </a:rPr>
            </a:br>
            <a:r>
              <a:rPr lang="ro-RO" sz="1700" dirty="0">
                <a:latin typeface="Montserrat" panose="00000500000000000000" pitchFamily="2" charset="0"/>
              </a:rPr>
              <a:t>În cauza </a:t>
            </a:r>
            <a:r>
              <a:rPr lang="ro-RO" sz="1700" b="1" dirty="0">
                <a:latin typeface="Montserrat" panose="00000500000000000000" pitchFamily="2" charset="0"/>
              </a:rPr>
              <a:t>Trapitsyna și Isaeva v. Ungaria</a:t>
            </a:r>
            <a:r>
              <a:rPr lang="ro-RO" sz="1700" dirty="0">
                <a:latin typeface="Montserrat" panose="00000500000000000000" pitchFamily="2" charset="0"/>
              </a:rPr>
              <a:t>, expulzarea unei mame și a fiicei sale, pe baza unor motive de securitate națională, a evidențiat lipsa garanțiilor procedurale, deoarece reclamantele nu au avut acces la documentele clasificate ce justificau decizia. Curtea a considerat că măsura a încălcat dreptul la viața de familie și la un recurs efectiv(Art. 8 și Art. 13).</a:t>
            </a:r>
          </a:p>
        </p:txBody>
      </p:sp>
    </p:spTree>
    <p:extLst>
      <p:ext uri="{BB962C8B-B14F-4D97-AF65-F5344CB8AC3E}">
        <p14:creationId xmlns:p14="http://schemas.microsoft.com/office/powerpoint/2010/main" val="595475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up with judge gavel on stand with wedding rings">
            <a:extLst>
              <a:ext uri="{FF2B5EF4-FFF2-40B4-BE49-F238E27FC236}">
                <a16:creationId xmlns:a16="http://schemas.microsoft.com/office/drawing/2014/main" xmlns="" id="{67C7602E-B6DF-9C21-D3E2-161BEFD5A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63" y="211197"/>
            <a:ext cx="4436076" cy="6659433"/>
          </a:xfrm>
          <a:prstGeom prst="round2Same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xmlns="" id="{3F01B2F7-D9B5-5692-BFB8-777256B3B1DB}"/>
              </a:ext>
            </a:extLst>
          </p:cNvPr>
          <p:cNvGrpSpPr/>
          <p:nvPr/>
        </p:nvGrpSpPr>
        <p:grpSpPr>
          <a:xfrm>
            <a:off x="5064271" y="1163179"/>
            <a:ext cx="6523725" cy="1171090"/>
            <a:chOff x="6522384" y="1108334"/>
            <a:chExt cx="6523725" cy="1171090"/>
          </a:xfrm>
        </p:grpSpPr>
        <p:sp>
          <p:nvSpPr>
            <p:cNvPr id="3" name="TextBox 2">
              <a:extLst>
                <a:ext uri="{FF2B5EF4-FFF2-40B4-BE49-F238E27FC236}">
                  <a16:creationId xmlns:a16="http://schemas.microsoft.com/office/drawing/2014/main" xmlns="" id="{B7DB1852-2111-B233-E34A-C61CE3F34284}"/>
                </a:ext>
              </a:extLst>
            </p:cNvPr>
            <p:cNvSpPr txBox="1"/>
            <p:nvPr/>
          </p:nvSpPr>
          <p:spPr>
            <a:xfrm flipH="1">
              <a:off x="6522385" y="1108334"/>
              <a:ext cx="3910818" cy="707886"/>
            </a:xfrm>
            <a:prstGeom prst="rect">
              <a:avLst/>
            </a:prstGeom>
            <a:noFill/>
          </p:spPr>
          <p:txBody>
            <a:bodyPr wrap="square" rtlCol="0">
              <a:spAutoFit/>
            </a:bodyPr>
            <a:lstStyle/>
            <a:p>
              <a:endParaRPr lang="en-IN" sz="4000" b="1" dirty="0">
                <a:solidFill>
                  <a:schemeClr val="tx1">
                    <a:lumMod val="75000"/>
                    <a:lumOff val="25000"/>
                  </a:schemeClr>
                </a:solidFill>
                <a:latin typeface="Lora" pitchFamily="2" charset="0"/>
              </a:endParaRPr>
            </a:p>
          </p:txBody>
        </p:sp>
        <p:sp>
          <p:nvSpPr>
            <p:cNvPr id="4" name="TextBox 3">
              <a:extLst>
                <a:ext uri="{FF2B5EF4-FFF2-40B4-BE49-F238E27FC236}">
                  <a16:creationId xmlns:a16="http://schemas.microsoft.com/office/drawing/2014/main" xmlns="" id="{4AB35611-2284-A102-2050-906F1FA86278}"/>
                </a:ext>
              </a:extLst>
            </p:cNvPr>
            <p:cNvSpPr txBox="1"/>
            <p:nvPr/>
          </p:nvSpPr>
          <p:spPr>
            <a:xfrm flipH="1">
              <a:off x="6522384" y="1816220"/>
              <a:ext cx="6523725" cy="463204"/>
            </a:xfrm>
            <a:prstGeom prst="rect">
              <a:avLst/>
            </a:prstGeom>
            <a:noFill/>
          </p:spPr>
          <p:txBody>
            <a:bodyPr wrap="square" rtlCol="0">
              <a:spAutoFit/>
            </a:bodyPr>
            <a:lstStyle/>
            <a:p>
              <a:pPr>
                <a:lnSpc>
                  <a:spcPct val="150000"/>
                </a:lnSpc>
              </a:pPr>
              <a:endParaRPr lang="en-US" dirty="0">
                <a:solidFill>
                  <a:schemeClr val="tx1">
                    <a:lumMod val="75000"/>
                    <a:lumOff val="25000"/>
                  </a:schemeClr>
                </a:solidFill>
                <a:latin typeface="Lora" pitchFamily="2" charset="0"/>
              </a:endParaRPr>
            </a:p>
          </p:txBody>
        </p:sp>
      </p:grpSp>
      <p:grpSp>
        <p:nvGrpSpPr>
          <p:cNvPr id="12" name="Group 11">
            <a:extLst>
              <a:ext uri="{FF2B5EF4-FFF2-40B4-BE49-F238E27FC236}">
                <a16:creationId xmlns:a16="http://schemas.microsoft.com/office/drawing/2014/main" xmlns="" id="{03D4749A-CA7D-5127-93FB-A55B15AC8656}"/>
              </a:ext>
            </a:extLst>
          </p:cNvPr>
          <p:cNvGrpSpPr/>
          <p:nvPr/>
        </p:nvGrpSpPr>
        <p:grpSpPr>
          <a:xfrm>
            <a:off x="10838935" y="4827259"/>
            <a:ext cx="1353065" cy="2043371"/>
            <a:chOff x="10838935" y="4827259"/>
            <a:chExt cx="1353065" cy="2043371"/>
          </a:xfrm>
        </p:grpSpPr>
        <p:sp>
          <p:nvSpPr>
            <p:cNvPr id="8" name="Freeform: Shape 7">
              <a:extLst>
                <a:ext uri="{FF2B5EF4-FFF2-40B4-BE49-F238E27FC236}">
                  <a16:creationId xmlns:a16="http://schemas.microsoft.com/office/drawing/2014/main" xmlns="" id="{7BC9890F-EAC5-E8A5-B5FF-2CAD80068BB5}"/>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1D756CFC-2DC9-05A5-F6BE-EC400E62E4F3}"/>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 name="TextBox 9">
            <a:extLst>
              <a:ext uri="{FF2B5EF4-FFF2-40B4-BE49-F238E27FC236}">
                <a16:creationId xmlns:a16="http://schemas.microsoft.com/office/drawing/2014/main" xmlns="" id="{ED78966D-BD13-402B-AFF8-1E58E3B45D29}"/>
              </a:ext>
            </a:extLst>
          </p:cNvPr>
          <p:cNvSpPr txBox="1"/>
          <p:nvPr/>
        </p:nvSpPr>
        <p:spPr>
          <a:xfrm>
            <a:off x="5278134" y="308226"/>
            <a:ext cx="6096000" cy="523220"/>
          </a:xfrm>
          <a:prstGeom prst="rect">
            <a:avLst/>
          </a:prstGeom>
          <a:noFill/>
        </p:spPr>
        <p:txBody>
          <a:bodyPr wrap="square">
            <a:spAutoFit/>
          </a:bodyPr>
          <a:lstStyle/>
          <a:p>
            <a:r>
              <a:rPr lang="ro-RO" sz="2800" b="1" dirty="0">
                <a:solidFill>
                  <a:schemeClr val="tx1"/>
                </a:solidFill>
                <a:latin typeface="Montserrat" panose="00000500000000000000" pitchFamily="2" charset="0"/>
              </a:rPr>
              <a:t>1.</a:t>
            </a:r>
            <a:r>
              <a:rPr lang="en-US" sz="2800" b="1" dirty="0">
                <a:solidFill>
                  <a:schemeClr val="tx1"/>
                </a:solidFill>
                <a:latin typeface="Montserrat" panose="00000500000000000000" pitchFamily="2" charset="0"/>
              </a:rPr>
              <a:t> C.O. v. GERMAN</a:t>
            </a:r>
            <a:r>
              <a:rPr lang="ro-RO" sz="2800" b="1" dirty="0">
                <a:latin typeface="Montserrat" panose="00000500000000000000" pitchFamily="2" charset="0"/>
              </a:rPr>
              <a:t>IA.</a:t>
            </a:r>
            <a:endParaRPr lang="en-US" sz="2800" dirty="0">
              <a:latin typeface="Montserrat" panose="00000500000000000000" pitchFamily="2" charset="0"/>
            </a:endParaRPr>
          </a:p>
        </p:txBody>
      </p:sp>
      <p:sp>
        <p:nvSpPr>
          <p:cNvPr id="13" name="TextBox 12">
            <a:extLst>
              <a:ext uri="{FF2B5EF4-FFF2-40B4-BE49-F238E27FC236}">
                <a16:creationId xmlns:a16="http://schemas.microsoft.com/office/drawing/2014/main" xmlns="" id="{B64C6B11-6C38-46A1-AB5D-EB237DD91119}"/>
              </a:ext>
            </a:extLst>
          </p:cNvPr>
          <p:cNvSpPr txBox="1"/>
          <p:nvPr/>
        </p:nvSpPr>
        <p:spPr>
          <a:xfrm>
            <a:off x="4745435" y="831446"/>
            <a:ext cx="7276236" cy="5016758"/>
          </a:xfrm>
          <a:prstGeom prst="rect">
            <a:avLst/>
          </a:prstGeom>
          <a:noFill/>
        </p:spPr>
        <p:txBody>
          <a:bodyPr wrap="square">
            <a:spAutoFit/>
          </a:bodyPr>
          <a:lstStyle/>
          <a:p>
            <a:r>
              <a:rPr lang="ro-RO" sz="1600" b="1" dirty="0">
                <a:latin typeface="Montserrat" panose="00000500000000000000" pitchFamily="2" charset="0"/>
              </a:rPr>
              <a:t>Pentru început, contextul cazului</a:t>
            </a:r>
            <a:r>
              <a:rPr lang="ro-RO" sz="1600" dirty="0">
                <a:latin typeface="Montserrat" panose="00000500000000000000" pitchFamily="2" charset="0"/>
              </a:rPr>
              <a:t> </a:t>
            </a:r>
            <a:r>
              <a:rPr lang="ro-RO" sz="1600" b="1" i="1" dirty="0">
                <a:latin typeface="Montserrat" panose="00000500000000000000" pitchFamily="2" charset="0"/>
              </a:rPr>
              <a:t>C.O. v. Germania </a:t>
            </a:r>
            <a:r>
              <a:rPr lang="ro-RO" sz="1600" dirty="0">
                <a:latin typeface="Montserrat" panose="00000500000000000000" pitchFamily="2" charset="0"/>
              </a:rPr>
              <a:t>este un caz care ilustrează tensiunea dintre măsurile de securitate publică și protecția drepturilor fundamentale, în special dreptul la respectarea vieții de familie. C.O., un cetățean străin, a fost condamnat pentru infracțiuni legate de droguri, ceea ce a determinat autoritățile germane să decidă expulzarea sa. Această măsură nu a afectat doar pe C.O., ci și pe întreaga sa familie, care era bine integrată în societatea germană.</a:t>
            </a:r>
          </a:p>
          <a:p>
            <a:r>
              <a:rPr lang="ro-RO" sz="1600" b="1" dirty="0">
                <a:latin typeface="Montserrat" panose="00000500000000000000" pitchFamily="2" charset="0"/>
              </a:rPr>
              <a:t>Motivul expulzării </a:t>
            </a:r>
            <a:r>
              <a:rPr lang="ro-RO" sz="1600" dirty="0">
                <a:latin typeface="Montserrat" panose="00000500000000000000" pitchFamily="2" charset="0"/>
              </a:rPr>
              <a:t>de către autoritățile germane argumentează că expulzarea lui C.O. era necesară pentru a proteja ordinea publică, considerând că el reprezenta un risc pentru comunitate. Instanțele naționale au susținut această decizie, ignorând în mare parte impactul emoțional și social asupra soției și copiilor săi.</a:t>
            </a:r>
          </a:p>
          <a:p>
            <a:endParaRPr lang="ro-RO" sz="1600" dirty="0">
              <a:latin typeface="Montserrat" panose="00000500000000000000" pitchFamily="2" charset="0"/>
            </a:endParaRPr>
          </a:p>
          <a:p>
            <a:r>
              <a:rPr lang="ro-RO" sz="1600" dirty="0">
                <a:latin typeface="Montserrat" panose="00000500000000000000" pitchFamily="2" charset="0"/>
              </a:rPr>
              <a:t>Cazul a fost adus în fața Curții Europene a Drepturilor Omului (CEDO) pentru a evalua legalitatea expulzării și pentru a determina dacă drepturile fundamentale ale reclamantului și ale familiei sale au fost respectate. CEDO a avut ocazia să investigheze aplicarea principiului proporționalității în astfel de cazuri, având în vedere gravitatea infracțiunii comise de C.O., dar și circumstanțele sale personale.</a:t>
            </a:r>
          </a:p>
        </p:txBody>
      </p:sp>
    </p:spTree>
    <p:extLst>
      <p:ext uri="{BB962C8B-B14F-4D97-AF65-F5344CB8AC3E}">
        <p14:creationId xmlns:p14="http://schemas.microsoft.com/office/powerpoint/2010/main" val="4041823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15F1882-0CFB-CA7C-5680-85B2FB0AA596}"/>
              </a:ext>
            </a:extLst>
          </p:cNvPr>
          <p:cNvGrpSpPr/>
          <p:nvPr/>
        </p:nvGrpSpPr>
        <p:grpSpPr>
          <a:xfrm>
            <a:off x="26576" y="0"/>
            <a:ext cx="11767751" cy="6855040"/>
            <a:chOff x="321277" y="153968"/>
            <a:chExt cx="11343502" cy="6855040"/>
          </a:xfrm>
        </p:grpSpPr>
        <p:grpSp>
          <p:nvGrpSpPr>
            <p:cNvPr id="6" name="Group 5">
              <a:extLst>
                <a:ext uri="{FF2B5EF4-FFF2-40B4-BE49-F238E27FC236}">
                  <a16:creationId xmlns:a16="http://schemas.microsoft.com/office/drawing/2014/main" xmlns="" id="{BE6C030B-A3AC-8CA6-CF10-ED62A0A57A28}"/>
                </a:ext>
              </a:extLst>
            </p:cNvPr>
            <p:cNvGrpSpPr/>
            <p:nvPr/>
          </p:nvGrpSpPr>
          <p:grpSpPr>
            <a:xfrm>
              <a:off x="4250725" y="156928"/>
              <a:ext cx="7414054" cy="1025611"/>
              <a:chOff x="4250725" y="-274644"/>
              <a:chExt cx="7414054" cy="1025611"/>
            </a:xfrm>
          </p:grpSpPr>
          <p:sp>
            <p:nvSpPr>
              <p:cNvPr id="5" name="Rectangle 4">
                <a:extLst>
                  <a:ext uri="{FF2B5EF4-FFF2-40B4-BE49-F238E27FC236}">
                    <a16:creationId xmlns:a16="http://schemas.microsoft.com/office/drawing/2014/main" xmlns="" id="{25F530E0-CB1E-8747-6CA1-0800BDDA0819}"/>
                  </a:ext>
                </a:extLst>
              </p:cNvPr>
              <p:cNvSpPr/>
              <p:nvPr/>
            </p:nvSpPr>
            <p:spPr>
              <a:xfrm>
                <a:off x="4250725" y="-274644"/>
                <a:ext cx="7414054" cy="10256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xmlns="" id="{0A30BB79-9D8C-4880-68AF-35491DA1CDE8}"/>
                  </a:ext>
                </a:extLst>
              </p:cNvPr>
              <p:cNvSpPr txBox="1"/>
              <p:nvPr/>
            </p:nvSpPr>
            <p:spPr>
              <a:xfrm>
                <a:off x="5442251" y="-85005"/>
                <a:ext cx="5464776" cy="646331"/>
              </a:xfrm>
              <a:prstGeom prst="rect">
                <a:avLst/>
              </a:prstGeom>
              <a:noFill/>
            </p:spPr>
            <p:txBody>
              <a:bodyPr wrap="square" rtlCol="0">
                <a:spAutoFit/>
              </a:bodyPr>
              <a:lstStyle/>
              <a:p>
                <a:endParaRPr lang="en-US" sz="3600" b="1" dirty="0">
                  <a:solidFill>
                    <a:schemeClr val="bg1"/>
                  </a:solidFill>
                  <a:latin typeface="Lora" pitchFamily="2" charset="0"/>
                </a:endParaRPr>
              </a:p>
            </p:txBody>
          </p:sp>
        </p:grpSp>
        <p:pic>
          <p:nvPicPr>
            <p:cNvPr id="14340" name="Picture 4" descr="Top view over career guidance items for judges">
              <a:extLst>
                <a:ext uri="{FF2B5EF4-FFF2-40B4-BE49-F238E27FC236}">
                  <a16:creationId xmlns:a16="http://schemas.microsoft.com/office/drawing/2014/main" xmlns="" id="{3B335FA1-E1CA-CD7A-59CD-0DA998825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7" y="153968"/>
              <a:ext cx="4363222" cy="6855040"/>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xmlns="" id="{73F62B64-CF77-4C19-904F-B592C7927673}"/>
              </a:ext>
            </a:extLst>
          </p:cNvPr>
          <p:cNvSpPr txBox="1"/>
          <p:nvPr/>
        </p:nvSpPr>
        <p:spPr>
          <a:xfrm>
            <a:off x="4552983" y="1036575"/>
            <a:ext cx="7612441" cy="4524315"/>
          </a:xfrm>
          <a:prstGeom prst="rect">
            <a:avLst/>
          </a:prstGeom>
          <a:noFill/>
        </p:spPr>
        <p:txBody>
          <a:bodyPr wrap="square">
            <a:spAutoFit/>
          </a:bodyPr>
          <a:lstStyle/>
          <a:p>
            <a:r>
              <a:rPr lang="ro-RO" b="1" dirty="0">
                <a:latin typeface="Montserrat" panose="00000500000000000000" pitchFamily="2" charset="0"/>
              </a:rPr>
              <a:t>Părțile implicate </a:t>
            </a:r>
            <a:r>
              <a:rPr lang="ro-RO" dirty="0">
                <a:latin typeface="Montserrat" panose="00000500000000000000" pitchFamily="2" charset="0"/>
              </a:rPr>
              <a:t>în proces sunt reclamanții, C.O. și familia sa, care s-au adresat Curții Europene a Drepturilor Omului (CEDO) în urma expulzării lor din Germania.</a:t>
            </a:r>
          </a:p>
          <a:p>
            <a:endParaRPr lang="ro-RO" dirty="0">
              <a:latin typeface="Montserrat" panose="00000500000000000000" pitchFamily="2" charset="0"/>
            </a:endParaRPr>
          </a:p>
          <a:p>
            <a:r>
              <a:rPr lang="ro-RO" b="1" dirty="0">
                <a:latin typeface="Montserrat" panose="00000500000000000000" pitchFamily="2" charset="0"/>
              </a:rPr>
              <a:t>Tribunalul regional</a:t>
            </a:r>
            <a:r>
              <a:rPr lang="ro-RO" dirty="0">
                <a:latin typeface="Montserrat" panose="00000500000000000000" pitchFamily="2" charset="0"/>
              </a:rPr>
              <a:t> a susținut că expulzarea lui C.O. era justificată din motive de siguranță publică, având în vedere gravitatea infracțiunilor sale. </a:t>
            </a:r>
          </a:p>
          <a:p>
            <a:endParaRPr lang="ro-RO" dirty="0">
              <a:latin typeface="Montserrat" panose="00000500000000000000" pitchFamily="2" charset="0"/>
            </a:endParaRPr>
          </a:p>
          <a:p>
            <a:r>
              <a:rPr lang="ro-RO" b="1" dirty="0">
                <a:latin typeface="Montserrat" panose="00000500000000000000" pitchFamily="2" charset="0"/>
              </a:rPr>
              <a:t>Curtea Supremă</a:t>
            </a:r>
            <a:r>
              <a:rPr lang="ro-RO" dirty="0">
                <a:latin typeface="Montserrat" panose="00000500000000000000" pitchFamily="2" charset="0"/>
              </a:rPr>
              <a:t> a confirmat decizia de expulzare, argumentând că C.O. nu a demonstrat o integrare adecvată în societatea germană și că interesele publice prevalau în fața intereselor personale.</a:t>
            </a:r>
          </a:p>
          <a:p>
            <a:endParaRPr lang="ro-RO" dirty="0">
              <a:latin typeface="Montserrat" panose="00000500000000000000" pitchFamily="2" charset="0"/>
            </a:endParaRPr>
          </a:p>
          <a:p>
            <a:r>
              <a:rPr lang="ro-RO" dirty="0">
                <a:latin typeface="Montserrat" panose="00000500000000000000" pitchFamily="2" charset="0"/>
              </a:rPr>
              <a:t>Aspectele ignorate de instanțele germane sunt că nu au ținut cont de impactul expulzării asupra vieții de familie și de comportamentul lui C.O. după condamnare.</a:t>
            </a:r>
          </a:p>
        </p:txBody>
      </p:sp>
      <p:sp>
        <p:nvSpPr>
          <p:cNvPr id="11" name="TextBox 10">
            <a:extLst>
              <a:ext uri="{FF2B5EF4-FFF2-40B4-BE49-F238E27FC236}">
                <a16:creationId xmlns:a16="http://schemas.microsoft.com/office/drawing/2014/main" xmlns="" id="{3678C40A-2647-4062-BB6F-6E3B5A9C63A4}"/>
              </a:ext>
            </a:extLst>
          </p:cNvPr>
          <p:cNvSpPr txBox="1"/>
          <p:nvPr/>
        </p:nvSpPr>
        <p:spPr>
          <a:xfrm>
            <a:off x="4621941" y="184595"/>
            <a:ext cx="7610717" cy="584775"/>
          </a:xfrm>
          <a:prstGeom prst="rect">
            <a:avLst/>
          </a:prstGeom>
          <a:noFill/>
        </p:spPr>
        <p:txBody>
          <a:bodyPr wrap="square">
            <a:spAutoFit/>
          </a:bodyPr>
          <a:lstStyle/>
          <a:p>
            <a:r>
              <a:rPr lang="ro-RO" sz="3200" b="1" dirty="0">
                <a:solidFill>
                  <a:schemeClr val="bg1"/>
                </a:solidFill>
                <a:latin typeface="Montserrat" panose="00000500000000000000" pitchFamily="2" charset="0"/>
              </a:rPr>
              <a:t>Contextul și Deciziile Instanțelor</a:t>
            </a:r>
          </a:p>
        </p:txBody>
      </p:sp>
    </p:spTree>
    <p:extLst>
      <p:ext uri="{BB962C8B-B14F-4D97-AF65-F5344CB8AC3E}">
        <p14:creationId xmlns:p14="http://schemas.microsoft.com/office/powerpoint/2010/main" val="61749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6AEA74B-0ECD-19FB-FF24-24AD953C1AC4}"/>
              </a:ext>
            </a:extLst>
          </p:cNvPr>
          <p:cNvSpPr/>
          <p:nvPr/>
        </p:nvSpPr>
        <p:spPr>
          <a:xfrm>
            <a:off x="9219263" y="253314"/>
            <a:ext cx="2972737" cy="63513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xmlns="" id="{A7618DCA-864D-FD4E-CA69-8CB992007752}"/>
              </a:ext>
            </a:extLst>
          </p:cNvPr>
          <p:cNvGrpSpPr/>
          <p:nvPr/>
        </p:nvGrpSpPr>
        <p:grpSpPr>
          <a:xfrm>
            <a:off x="2985247" y="2287995"/>
            <a:ext cx="9206752" cy="4191644"/>
            <a:chOff x="659206" y="1333178"/>
            <a:chExt cx="11502745" cy="4191644"/>
          </a:xfrm>
        </p:grpSpPr>
        <p:sp>
          <p:nvSpPr>
            <p:cNvPr id="4" name="TextBox 3">
              <a:extLst>
                <a:ext uri="{FF2B5EF4-FFF2-40B4-BE49-F238E27FC236}">
                  <a16:creationId xmlns:a16="http://schemas.microsoft.com/office/drawing/2014/main" xmlns="" id="{E02CF229-3F1E-9C25-1CB5-699BABF0B528}"/>
                </a:ext>
              </a:extLst>
            </p:cNvPr>
            <p:cNvSpPr txBox="1"/>
            <p:nvPr/>
          </p:nvSpPr>
          <p:spPr>
            <a:xfrm>
              <a:off x="659206" y="1577678"/>
              <a:ext cx="5131143" cy="646331"/>
            </a:xfrm>
            <a:prstGeom prst="rect">
              <a:avLst/>
            </a:prstGeom>
            <a:noFill/>
          </p:spPr>
          <p:txBody>
            <a:bodyPr wrap="square" rtlCol="0">
              <a:spAutoFit/>
            </a:bodyPr>
            <a:lstStyle/>
            <a:p>
              <a:endParaRPr lang="en-US" sz="3600" b="1" dirty="0">
                <a:solidFill>
                  <a:schemeClr val="tx1">
                    <a:lumMod val="75000"/>
                    <a:lumOff val="25000"/>
                  </a:schemeClr>
                </a:solidFill>
                <a:latin typeface="Lora" pitchFamily="2" charset="0"/>
              </a:endParaRPr>
            </a:p>
          </p:txBody>
        </p:sp>
        <p:pic>
          <p:nvPicPr>
            <p:cNvPr id="13314" name="Picture 2" descr="Free photo top view over career guidance items for judges">
              <a:extLst>
                <a:ext uri="{FF2B5EF4-FFF2-40B4-BE49-F238E27FC236}">
                  <a16:creationId xmlns:a16="http://schemas.microsoft.com/office/drawing/2014/main" xmlns="" id="{0E211BC0-5E2E-253C-46F6-881475879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9459" y="1333178"/>
              <a:ext cx="6292492" cy="4191644"/>
            </a:xfrm>
            <a:prstGeom prst="round2DiagRect">
              <a:avLst/>
            </a:prstGeom>
            <a:noFill/>
            <a:extLst>
              <a:ext uri="{909E8E84-426E-40DD-AFC4-6F175D3DCCD1}">
                <a14:hiddenFill xmlns:a14="http://schemas.microsoft.com/office/drawing/2010/main">
                  <a:solidFill>
                    <a:srgbClr val="FFFFFF"/>
                  </a:solidFill>
                </a14:hiddenFill>
              </a:ext>
            </a:extLst>
          </p:spPr>
        </p:pic>
      </p:grpSp>
      <p:sp>
        <p:nvSpPr>
          <p:cNvPr id="10" name="TextBox 9">
            <a:extLst>
              <a:ext uri="{FF2B5EF4-FFF2-40B4-BE49-F238E27FC236}">
                <a16:creationId xmlns:a16="http://schemas.microsoft.com/office/drawing/2014/main" xmlns="" id="{C2C2C116-3380-4509-8EAD-39736A323455}"/>
              </a:ext>
            </a:extLst>
          </p:cNvPr>
          <p:cNvSpPr txBox="1"/>
          <p:nvPr/>
        </p:nvSpPr>
        <p:spPr>
          <a:xfrm>
            <a:off x="6136" y="952572"/>
            <a:ext cx="7117718" cy="5401479"/>
          </a:xfrm>
          <a:prstGeom prst="rect">
            <a:avLst/>
          </a:prstGeom>
          <a:noFill/>
        </p:spPr>
        <p:txBody>
          <a:bodyPr wrap="square">
            <a:spAutoFit/>
          </a:bodyPr>
          <a:lstStyle/>
          <a:p>
            <a:r>
              <a:rPr lang="ro-RO" sz="2300" b="1" dirty="0">
                <a:latin typeface="Montserrat" panose="00000500000000000000" pitchFamily="2" charset="0"/>
              </a:rPr>
              <a:t>Încălcarea dreptului la respectarea vieții private și de familie. </a:t>
            </a:r>
            <a:r>
              <a:rPr lang="ro-RO" sz="2300" dirty="0">
                <a:latin typeface="Montserrat" panose="00000500000000000000" pitchFamily="2" charset="0"/>
              </a:rPr>
              <a:t>CEDO a constatat că expulzarea lui C.O. a încălcat articolul 8 din Convenția Europeană a Drepturilor Omului, care garantează dreptul la respectarea vieții private și de familie. </a:t>
            </a:r>
          </a:p>
          <a:p>
            <a:endParaRPr lang="ro-RO" sz="2300" b="1" dirty="0">
              <a:latin typeface="Montserrat" panose="00000500000000000000" pitchFamily="2" charset="0"/>
            </a:endParaRPr>
          </a:p>
          <a:p>
            <a:r>
              <a:rPr lang="ro-RO" sz="2300" b="1" dirty="0">
                <a:latin typeface="Montserrat" panose="00000500000000000000" pitchFamily="2" charset="0"/>
              </a:rPr>
              <a:t>În privința proporționalității deciziei, </a:t>
            </a:r>
            <a:r>
              <a:rPr lang="ro-RO" sz="2300" dirty="0">
                <a:latin typeface="Montserrat" panose="00000500000000000000" pitchFamily="2" charset="0"/>
              </a:rPr>
              <a:t>Curtea a subliniat că autoritățile germane nu au evaluat corespunzător circumstanțele personale ale lui C.O. și impactul expulzării asupra familiei sale.</a:t>
            </a:r>
          </a:p>
          <a:p>
            <a:r>
              <a:rPr lang="ro-RO" sz="2300" dirty="0">
                <a:latin typeface="Montserrat" panose="00000500000000000000" pitchFamily="2" charset="0"/>
              </a:rPr>
              <a:t>Hotărârea a evidențiat necesitatea ca statele să analizeze cu atenție echilibrul între interesul public și drepturile individuale, în special în cazurile ce implică viața de familie.</a:t>
            </a:r>
          </a:p>
        </p:txBody>
      </p:sp>
      <p:sp>
        <p:nvSpPr>
          <p:cNvPr id="11" name="TextBox 10">
            <a:extLst>
              <a:ext uri="{FF2B5EF4-FFF2-40B4-BE49-F238E27FC236}">
                <a16:creationId xmlns:a16="http://schemas.microsoft.com/office/drawing/2014/main" xmlns="" id="{20DD6D8A-4301-4991-B30A-C20B311F0C6C}"/>
              </a:ext>
            </a:extLst>
          </p:cNvPr>
          <p:cNvSpPr txBox="1"/>
          <p:nvPr/>
        </p:nvSpPr>
        <p:spPr>
          <a:xfrm>
            <a:off x="1860667" y="398574"/>
            <a:ext cx="3583947" cy="553998"/>
          </a:xfrm>
          <a:prstGeom prst="rect">
            <a:avLst/>
          </a:prstGeom>
          <a:noFill/>
        </p:spPr>
        <p:txBody>
          <a:bodyPr wrap="square">
            <a:spAutoFit/>
          </a:bodyPr>
          <a:lstStyle/>
          <a:p>
            <a:pPr algn="ctr"/>
            <a:r>
              <a:rPr lang="pt-BR" sz="3000" b="1" dirty="0">
                <a:latin typeface="Montserrat" panose="00000500000000000000" pitchFamily="2" charset="0"/>
              </a:rPr>
              <a:t>Hotărârea</a:t>
            </a:r>
            <a:r>
              <a:rPr lang="ro-RO" sz="3000" b="1" dirty="0">
                <a:latin typeface="Montserrat" panose="00000500000000000000" pitchFamily="2" charset="0"/>
              </a:rPr>
              <a:t> CEDO</a:t>
            </a:r>
            <a:endParaRPr lang="pt-BR" sz="3000" b="1" dirty="0">
              <a:latin typeface="Montserrat" panose="00000500000000000000" pitchFamily="2" charset="0"/>
            </a:endParaRPr>
          </a:p>
        </p:txBody>
      </p:sp>
    </p:spTree>
    <p:extLst>
      <p:ext uri="{BB962C8B-B14F-4D97-AF65-F5344CB8AC3E}">
        <p14:creationId xmlns:p14="http://schemas.microsoft.com/office/powerpoint/2010/main" val="3494763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0F22742-D1CD-37C1-759A-32E9DE8988AE}"/>
              </a:ext>
            </a:extLst>
          </p:cNvPr>
          <p:cNvPicPr>
            <a:picLocks noChangeAspect="1"/>
          </p:cNvPicPr>
          <p:nvPr/>
        </p:nvPicPr>
        <p:blipFill rotWithShape="1">
          <a:blip r:embed="rId2">
            <a:extLst>
              <a:ext uri="{28A0092B-C50C-407E-A947-70E740481C1C}">
                <a14:useLocalDpi xmlns:a14="http://schemas.microsoft.com/office/drawing/2010/main" val="0"/>
              </a:ext>
            </a:extLst>
          </a:blip>
          <a:srcRect r="17" b="-98"/>
          <a:stretch/>
        </p:blipFill>
        <p:spPr>
          <a:xfrm flipH="1">
            <a:off x="7602071" y="0"/>
            <a:ext cx="4589924" cy="6858000"/>
          </a:xfrm>
          <a:prstGeom prst="snip2DiagRect">
            <a:avLst>
              <a:gd name="adj1" fmla="val 0"/>
              <a:gd name="adj2" fmla="val 35636"/>
            </a:avLst>
          </a:prstGeom>
        </p:spPr>
      </p:pic>
      <p:grpSp>
        <p:nvGrpSpPr>
          <p:cNvPr id="15" name="Group 14">
            <a:extLst>
              <a:ext uri="{FF2B5EF4-FFF2-40B4-BE49-F238E27FC236}">
                <a16:creationId xmlns:a16="http://schemas.microsoft.com/office/drawing/2014/main" xmlns="" id="{0DF4F8D6-E10E-3714-CAC1-2D278C521FF1}"/>
              </a:ext>
            </a:extLst>
          </p:cNvPr>
          <p:cNvGrpSpPr/>
          <p:nvPr/>
        </p:nvGrpSpPr>
        <p:grpSpPr>
          <a:xfrm rot="435467">
            <a:off x="10631599" y="4754771"/>
            <a:ext cx="1648570" cy="2207197"/>
            <a:chOff x="10838934" y="4697730"/>
            <a:chExt cx="1465286" cy="2207197"/>
          </a:xfrm>
        </p:grpSpPr>
        <p:sp>
          <p:nvSpPr>
            <p:cNvPr id="16" name="Freeform: Shape 15">
              <a:extLst>
                <a:ext uri="{FF2B5EF4-FFF2-40B4-BE49-F238E27FC236}">
                  <a16:creationId xmlns:a16="http://schemas.microsoft.com/office/drawing/2014/main" xmlns="" id="{3035260F-9C20-40EA-CFBE-C3B508D079EF}"/>
                </a:ext>
              </a:extLst>
            </p:cNvPr>
            <p:cNvSpPr/>
            <p:nvPr/>
          </p:nvSpPr>
          <p:spPr>
            <a:xfrm>
              <a:off x="10838934" y="4697730"/>
              <a:ext cx="1465286" cy="2207197"/>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xmlns="" id="{7D243B2F-5F58-7C81-C7B7-A1EA1FB91C5A}"/>
                </a:ext>
              </a:extLst>
            </p:cNvPr>
            <p:cNvSpPr/>
            <p:nvPr/>
          </p:nvSpPr>
          <p:spPr>
            <a:xfrm>
              <a:off x="11411718" y="5522001"/>
              <a:ext cx="868759" cy="1335999"/>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3" name="TextBox 42">
            <a:extLst>
              <a:ext uri="{FF2B5EF4-FFF2-40B4-BE49-F238E27FC236}">
                <a16:creationId xmlns:a16="http://schemas.microsoft.com/office/drawing/2014/main" xmlns="" id="{5F48F298-D68B-49FC-929F-CBE17C56B916}"/>
              </a:ext>
            </a:extLst>
          </p:cNvPr>
          <p:cNvSpPr txBox="1"/>
          <p:nvPr/>
        </p:nvSpPr>
        <p:spPr>
          <a:xfrm>
            <a:off x="0" y="773290"/>
            <a:ext cx="7602071" cy="5909310"/>
          </a:xfrm>
          <a:prstGeom prst="rect">
            <a:avLst/>
          </a:prstGeom>
          <a:noFill/>
        </p:spPr>
        <p:txBody>
          <a:bodyPr wrap="square">
            <a:spAutoFit/>
          </a:bodyPr>
          <a:lstStyle/>
          <a:p>
            <a:r>
              <a:rPr lang="ro-RO" b="1" dirty="0">
                <a:latin typeface="Montserrat" panose="00000500000000000000" pitchFamily="2" charset="0"/>
              </a:rPr>
              <a:t>Hotărârea CEDO: </a:t>
            </a:r>
            <a:r>
              <a:rPr lang="ro-RO" dirty="0">
                <a:latin typeface="Montserrat" panose="00000500000000000000" pitchFamily="2" charset="0"/>
              </a:rPr>
              <a:t>S-a decis că expulzarea lui C.O. a constituit o încălcare a articolului 8 din Convenția Europeană a Drepturilor Omului, care garantează dreptul la respectarea vieții private și de familie. Curtea a constatat că autoritățile germane nu au realizat o evaluare concretă a impactului expulzării asupra familiei și nu au analizat suficient comportamentul post-condamnare al reclamantului.</a:t>
            </a:r>
          </a:p>
          <a:p>
            <a:r>
              <a:rPr lang="ro-RO" b="1" dirty="0">
                <a:latin typeface="Montserrat" panose="00000500000000000000" pitchFamily="2" charset="0"/>
              </a:rPr>
              <a:t>Principiul proporționalității.</a:t>
            </a:r>
            <a:r>
              <a:rPr lang="ro-RO" dirty="0">
                <a:latin typeface="Montserrat" panose="00000500000000000000" pitchFamily="2" charset="0"/>
              </a:rPr>
              <a:t> Hotărârea subliniază importanța aplicării principiului proporționalității în măsurile de expulzare. Deși protejarea ordinii publice este un obiectiv important, acesta nu trebuie să prevaleze în mod automat asupra drepturilor fundamentale ale persoanelor. Măsurile restrictive trebuie să fie echilibrate și adaptate la circumstanțele specifice ale fiecărui caz.</a:t>
            </a:r>
          </a:p>
          <a:p>
            <a:r>
              <a:rPr lang="ro-RO" dirty="0">
                <a:latin typeface="Montserrat" panose="00000500000000000000" pitchFamily="2" charset="0"/>
              </a:rPr>
              <a:t>Cazul C.O. v. Germania are o esență care merită a fi reținute pentru alte state membre ale Consiliului Europei, reafirmând necesitatea de a respecta drepturile fundamentale chiar și în contextul combaterii criminalității. Aceasta reiterează că expulzarea nu ar trebui să fie o soluție automată pentru infracțiunile comise, ci trebuie analizată cu atenție pentru a preveni încălcările drepturilor omului.</a:t>
            </a:r>
          </a:p>
        </p:txBody>
      </p:sp>
      <p:sp>
        <p:nvSpPr>
          <p:cNvPr id="45" name="TextBox 44">
            <a:extLst>
              <a:ext uri="{FF2B5EF4-FFF2-40B4-BE49-F238E27FC236}">
                <a16:creationId xmlns:a16="http://schemas.microsoft.com/office/drawing/2014/main" xmlns="" id="{4EB5B22A-8524-43F5-8A4C-83023F25CD38}"/>
              </a:ext>
            </a:extLst>
          </p:cNvPr>
          <p:cNvSpPr txBox="1"/>
          <p:nvPr/>
        </p:nvSpPr>
        <p:spPr>
          <a:xfrm>
            <a:off x="2508998" y="126959"/>
            <a:ext cx="2584076" cy="646331"/>
          </a:xfrm>
          <a:prstGeom prst="rect">
            <a:avLst/>
          </a:prstGeom>
          <a:noFill/>
        </p:spPr>
        <p:txBody>
          <a:bodyPr wrap="square">
            <a:spAutoFit/>
          </a:bodyPr>
          <a:lstStyle/>
          <a:p>
            <a:pPr algn="ctr"/>
            <a:r>
              <a:rPr lang="ro-RO" sz="3600" b="1" dirty="0">
                <a:latin typeface="Montserrat" panose="00000500000000000000" pitchFamily="2" charset="0"/>
              </a:rPr>
              <a:t>Concluzie</a:t>
            </a:r>
          </a:p>
        </p:txBody>
      </p:sp>
    </p:spTree>
    <p:extLst>
      <p:ext uri="{BB962C8B-B14F-4D97-AF65-F5344CB8AC3E}">
        <p14:creationId xmlns:p14="http://schemas.microsoft.com/office/powerpoint/2010/main" val="963538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up with judge gavel on stand with wedding rings">
            <a:extLst>
              <a:ext uri="{FF2B5EF4-FFF2-40B4-BE49-F238E27FC236}">
                <a16:creationId xmlns:a16="http://schemas.microsoft.com/office/drawing/2014/main" xmlns="" id="{67C7602E-B6DF-9C21-D3E2-161BEFD5A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563" y="211197"/>
            <a:ext cx="4436076" cy="6659433"/>
          </a:xfrm>
          <a:prstGeom prst="round2Same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xmlns="" id="{3F01B2F7-D9B5-5692-BFB8-777256B3B1DB}"/>
              </a:ext>
            </a:extLst>
          </p:cNvPr>
          <p:cNvGrpSpPr/>
          <p:nvPr/>
        </p:nvGrpSpPr>
        <p:grpSpPr>
          <a:xfrm>
            <a:off x="5064271" y="1163179"/>
            <a:ext cx="6523725" cy="1171090"/>
            <a:chOff x="6522384" y="1108334"/>
            <a:chExt cx="6523725" cy="1171090"/>
          </a:xfrm>
        </p:grpSpPr>
        <p:sp>
          <p:nvSpPr>
            <p:cNvPr id="3" name="TextBox 2">
              <a:extLst>
                <a:ext uri="{FF2B5EF4-FFF2-40B4-BE49-F238E27FC236}">
                  <a16:creationId xmlns:a16="http://schemas.microsoft.com/office/drawing/2014/main" xmlns="" id="{B7DB1852-2111-B233-E34A-C61CE3F34284}"/>
                </a:ext>
              </a:extLst>
            </p:cNvPr>
            <p:cNvSpPr txBox="1"/>
            <p:nvPr/>
          </p:nvSpPr>
          <p:spPr>
            <a:xfrm flipH="1">
              <a:off x="6522385" y="1108334"/>
              <a:ext cx="3910818" cy="707886"/>
            </a:xfrm>
            <a:prstGeom prst="rect">
              <a:avLst/>
            </a:prstGeom>
            <a:noFill/>
          </p:spPr>
          <p:txBody>
            <a:bodyPr wrap="square" rtlCol="0">
              <a:spAutoFit/>
            </a:bodyPr>
            <a:lstStyle/>
            <a:p>
              <a:endParaRPr lang="en-IN" sz="4000" b="1" dirty="0">
                <a:solidFill>
                  <a:schemeClr val="tx1">
                    <a:lumMod val="75000"/>
                    <a:lumOff val="25000"/>
                  </a:schemeClr>
                </a:solidFill>
                <a:latin typeface="Lora" pitchFamily="2" charset="0"/>
              </a:endParaRPr>
            </a:p>
          </p:txBody>
        </p:sp>
        <p:sp>
          <p:nvSpPr>
            <p:cNvPr id="4" name="TextBox 3">
              <a:extLst>
                <a:ext uri="{FF2B5EF4-FFF2-40B4-BE49-F238E27FC236}">
                  <a16:creationId xmlns:a16="http://schemas.microsoft.com/office/drawing/2014/main" xmlns="" id="{4AB35611-2284-A102-2050-906F1FA86278}"/>
                </a:ext>
              </a:extLst>
            </p:cNvPr>
            <p:cNvSpPr txBox="1"/>
            <p:nvPr/>
          </p:nvSpPr>
          <p:spPr>
            <a:xfrm flipH="1">
              <a:off x="6522384" y="1816220"/>
              <a:ext cx="6523725" cy="463204"/>
            </a:xfrm>
            <a:prstGeom prst="rect">
              <a:avLst/>
            </a:prstGeom>
            <a:noFill/>
          </p:spPr>
          <p:txBody>
            <a:bodyPr wrap="square" rtlCol="0">
              <a:spAutoFit/>
            </a:bodyPr>
            <a:lstStyle/>
            <a:p>
              <a:pPr>
                <a:lnSpc>
                  <a:spcPct val="150000"/>
                </a:lnSpc>
              </a:pPr>
              <a:endParaRPr lang="en-US" dirty="0">
                <a:solidFill>
                  <a:schemeClr val="tx1">
                    <a:lumMod val="75000"/>
                    <a:lumOff val="25000"/>
                  </a:schemeClr>
                </a:solidFill>
                <a:latin typeface="Lora" pitchFamily="2" charset="0"/>
              </a:endParaRPr>
            </a:p>
          </p:txBody>
        </p:sp>
      </p:grpSp>
      <p:grpSp>
        <p:nvGrpSpPr>
          <p:cNvPr id="12" name="Group 11">
            <a:extLst>
              <a:ext uri="{FF2B5EF4-FFF2-40B4-BE49-F238E27FC236}">
                <a16:creationId xmlns:a16="http://schemas.microsoft.com/office/drawing/2014/main" xmlns="" id="{03D4749A-CA7D-5127-93FB-A55B15AC8656}"/>
              </a:ext>
            </a:extLst>
          </p:cNvPr>
          <p:cNvGrpSpPr/>
          <p:nvPr/>
        </p:nvGrpSpPr>
        <p:grpSpPr>
          <a:xfrm>
            <a:off x="10838935" y="4827259"/>
            <a:ext cx="1353065" cy="2043371"/>
            <a:chOff x="10838935" y="4827259"/>
            <a:chExt cx="1353065" cy="2043371"/>
          </a:xfrm>
        </p:grpSpPr>
        <p:sp>
          <p:nvSpPr>
            <p:cNvPr id="8" name="Freeform: Shape 7">
              <a:extLst>
                <a:ext uri="{FF2B5EF4-FFF2-40B4-BE49-F238E27FC236}">
                  <a16:creationId xmlns:a16="http://schemas.microsoft.com/office/drawing/2014/main" xmlns="" id="{7BC9890F-EAC5-E8A5-B5FF-2CAD80068BB5}"/>
                </a:ext>
              </a:extLst>
            </p:cNvPr>
            <p:cNvSpPr/>
            <p:nvPr/>
          </p:nvSpPr>
          <p:spPr>
            <a:xfrm>
              <a:off x="10838935" y="4827259"/>
              <a:ext cx="1353065" cy="2043371"/>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1D756CFC-2DC9-05A5-F6BE-EC400E62E4F3}"/>
                </a:ext>
              </a:extLst>
            </p:cNvPr>
            <p:cNvSpPr/>
            <p:nvPr/>
          </p:nvSpPr>
          <p:spPr>
            <a:xfrm>
              <a:off x="11411719" y="5647036"/>
              <a:ext cx="780281" cy="1210964"/>
            </a:xfrm>
            <a:custGeom>
              <a:avLst/>
              <a:gdLst>
                <a:gd name="connsiteX0" fmla="*/ 1353065 w 1353065"/>
                <a:gd name="connsiteY0" fmla="*/ 0 h 2043371"/>
                <a:gd name="connsiteX1" fmla="*/ 1353065 w 1353065"/>
                <a:gd name="connsiteY1" fmla="*/ 427802 h 2043371"/>
                <a:gd name="connsiteX2" fmla="*/ 283279 w 1353065"/>
                <a:gd name="connsiteY2" fmla="*/ 2043371 h 2043371"/>
                <a:gd name="connsiteX3" fmla="*/ 0 w 1353065"/>
                <a:gd name="connsiteY3" fmla="*/ 2043371 h 2043371"/>
                <a:gd name="connsiteX4" fmla="*/ 1353065 w 1353065"/>
                <a:gd name="connsiteY4" fmla="*/ 0 h 2043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3065" h="2043371">
                  <a:moveTo>
                    <a:pt x="1353065" y="0"/>
                  </a:moveTo>
                  <a:lnTo>
                    <a:pt x="1353065" y="427802"/>
                  </a:lnTo>
                  <a:lnTo>
                    <a:pt x="283279" y="2043371"/>
                  </a:lnTo>
                  <a:lnTo>
                    <a:pt x="0" y="2043371"/>
                  </a:lnTo>
                  <a:lnTo>
                    <a:pt x="135306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 name="TextBox 9">
            <a:extLst>
              <a:ext uri="{FF2B5EF4-FFF2-40B4-BE49-F238E27FC236}">
                <a16:creationId xmlns:a16="http://schemas.microsoft.com/office/drawing/2014/main" xmlns="" id="{ED78966D-BD13-402B-AFF8-1E58E3B45D29}"/>
              </a:ext>
            </a:extLst>
          </p:cNvPr>
          <p:cNvSpPr txBox="1"/>
          <p:nvPr/>
        </p:nvSpPr>
        <p:spPr>
          <a:xfrm>
            <a:off x="5278134" y="308226"/>
            <a:ext cx="6096000" cy="523220"/>
          </a:xfrm>
          <a:prstGeom prst="rect">
            <a:avLst/>
          </a:prstGeom>
          <a:noFill/>
        </p:spPr>
        <p:txBody>
          <a:bodyPr wrap="square">
            <a:spAutoFit/>
          </a:bodyPr>
          <a:lstStyle/>
          <a:p>
            <a:r>
              <a:rPr lang="ro-RO" sz="2800" b="1" dirty="0">
                <a:latin typeface="Montserrat" panose="00000500000000000000" pitchFamily="2" charset="0"/>
              </a:rPr>
              <a:t>2. P.J. și R.J. v. Elveția.</a:t>
            </a:r>
            <a:endParaRPr lang="en-US" sz="2800" dirty="0">
              <a:latin typeface="Montserrat" panose="00000500000000000000" pitchFamily="2" charset="0"/>
            </a:endParaRPr>
          </a:p>
        </p:txBody>
      </p:sp>
      <p:sp>
        <p:nvSpPr>
          <p:cNvPr id="13" name="TextBox 12">
            <a:extLst>
              <a:ext uri="{FF2B5EF4-FFF2-40B4-BE49-F238E27FC236}">
                <a16:creationId xmlns:a16="http://schemas.microsoft.com/office/drawing/2014/main" xmlns="" id="{B64C6B11-6C38-46A1-AB5D-EB237DD91119}"/>
              </a:ext>
            </a:extLst>
          </p:cNvPr>
          <p:cNvSpPr txBox="1"/>
          <p:nvPr/>
        </p:nvSpPr>
        <p:spPr>
          <a:xfrm>
            <a:off x="4745435" y="831446"/>
            <a:ext cx="6523726" cy="6030882"/>
          </a:xfrm>
          <a:prstGeom prst="rect">
            <a:avLst/>
          </a:prstGeom>
          <a:noFill/>
        </p:spPr>
        <p:txBody>
          <a:bodyPr wrap="square">
            <a:spAutoFit/>
          </a:bodyPr>
          <a:lstStyle/>
          <a:p>
            <a:pPr>
              <a:lnSpc>
                <a:spcPct val="107000"/>
              </a:lnSpc>
              <a:spcAft>
                <a:spcPts val="800"/>
              </a:spcAft>
            </a:pPr>
            <a:r>
              <a:rPr lang="ro-RO" sz="1400" b="1" dirty="0">
                <a:effectLst/>
                <a:latin typeface="Montserrat" panose="00000500000000000000" pitchFamily="2" charset="0"/>
                <a:ea typeface="Calibri" panose="020F0502020204030204" pitchFamily="34" charset="0"/>
                <a:cs typeface="Times New Roman" panose="02020603050405020304" pitchFamily="18" charset="0"/>
              </a:rPr>
              <a:t>În ceea ce privește contextul familial al părților poate fi spus că:</a:t>
            </a:r>
            <a:endParaRPr lang="en-US" sz="1400" dirty="0">
              <a:effectLst/>
              <a:latin typeface="Montserrat" panose="00000500000000000000" pitchFamily="2" charset="0"/>
              <a:ea typeface="Calibri" panose="020F0502020204030204" pitchFamily="34" charset="0"/>
              <a:cs typeface="Times New Roman" panose="02020603050405020304" pitchFamily="18" charset="0"/>
            </a:endParaRPr>
          </a:p>
          <a:p>
            <a:pPr marL="285750" indent="-285750">
              <a:lnSpc>
                <a:spcPct val="107000"/>
              </a:lnSpc>
              <a:spcAft>
                <a:spcPts val="800"/>
              </a:spcAft>
              <a:buFontTx/>
              <a:buChar char="-"/>
            </a:pPr>
            <a:r>
              <a:rPr lang="ro-RO" sz="1400" dirty="0">
                <a:effectLst/>
                <a:latin typeface="Montserrat" panose="00000500000000000000" pitchFamily="2" charset="0"/>
                <a:ea typeface="Calibri" panose="020F0502020204030204" pitchFamily="34" charset="0"/>
                <a:cs typeface="Times New Roman" panose="02020603050405020304" pitchFamily="18" charset="0"/>
              </a:rPr>
              <a:t>Primul reclamant, P.J., cetățean din Bosnia și Herțegovina, și al doilea reclamant, R.J., cetățean sârb, s-au căsătorit în 2013. P.J. s-a mutat în Elveția în același an pentru a trăi împreună cu soția sa, care era rezidentă pe termen lung în Elveția. Ei au avut două fiice, născute în Elveția în anii 2014 și 2016.</a:t>
            </a:r>
            <a:endParaRPr lang="ro-RO" sz="1400" dirty="0">
              <a:latin typeface="Montserrat" panose="00000500000000000000" pitchFamily="2" charset="0"/>
              <a:ea typeface="Calibri" panose="020F0502020204030204" pitchFamily="34" charset="0"/>
              <a:cs typeface="Times New Roman" panose="02020603050405020304" pitchFamily="18" charset="0"/>
            </a:endParaRPr>
          </a:p>
          <a:p>
            <a:pPr marL="285750" indent="-285750">
              <a:lnSpc>
                <a:spcPct val="107000"/>
              </a:lnSpc>
              <a:spcAft>
                <a:spcPts val="800"/>
              </a:spcAft>
              <a:buFontTx/>
              <a:buChar char="-"/>
            </a:pPr>
            <a:r>
              <a:rPr lang="ro-RO" sz="1400" dirty="0">
                <a:effectLst/>
                <a:latin typeface="Montserrat" panose="00000500000000000000" pitchFamily="2" charset="0"/>
                <a:ea typeface="Calibri" panose="020F0502020204030204" pitchFamily="34" charset="0"/>
                <a:cs typeface="Times New Roman" panose="02020603050405020304" pitchFamily="18" charset="0"/>
              </a:rPr>
              <a:t>P.J. a lucrat la locuri de muncă necalificate în Elveția, în timp ce soția sa, R.J., era asistentă medicală și principalul întreținător al familiei.</a:t>
            </a:r>
          </a:p>
          <a:p>
            <a:pPr>
              <a:lnSpc>
                <a:spcPct val="107000"/>
              </a:lnSpc>
              <a:spcAft>
                <a:spcPts val="800"/>
              </a:spcAft>
            </a:pPr>
            <a:r>
              <a:rPr lang="ro-RO" sz="1400" b="1" dirty="0">
                <a:latin typeface="Montserrat" panose="00000500000000000000" pitchFamily="2" charset="0"/>
                <a:ea typeface="Calibri" panose="020F0502020204030204" pitchFamily="34" charset="0"/>
                <a:cs typeface="Times New Roman" panose="02020603050405020304" pitchFamily="18" charset="0"/>
              </a:rPr>
              <a:t>T</a:t>
            </a:r>
            <a:r>
              <a:rPr lang="ro-RO" sz="1400" b="1" dirty="0">
                <a:effectLst/>
                <a:latin typeface="Montserrat" panose="00000500000000000000" pitchFamily="2" charset="0"/>
                <a:ea typeface="Calibri" panose="020F0502020204030204" pitchFamily="34" charset="0"/>
                <a:cs typeface="Times New Roman" panose="02020603050405020304" pitchFamily="18" charset="0"/>
              </a:rPr>
              <a:t>recând la infracțiunea comisă și condamnare:</a:t>
            </a:r>
            <a:endParaRPr lang="en-US" sz="1400" dirty="0">
              <a:effectLst/>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spcAft>
                <a:spcPts val="800"/>
              </a:spcAft>
            </a:pPr>
            <a:r>
              <a:rPr lang="ro-RO" sz="1400" dirty="0">
                <a:effectLst/>
                <a:latin typeface="Montserrat" panose="00000500000000000000" pitchFamily="2" charset="0"/>
                <a:ea typeface="Calibri" panose="020F0502020204030204" pitchFamily="34" charset="0"/>
                <a:cs typeface="Times New Roman" panose="02020603050405020304" pitchFamily="18" charset="0"/>
              </a:rPr>
              <a:t>- În februarie 2018, P.J. a fost arestat pentru transportul a 194 grame de cocaină, cu o puritate de 96%, în schimbul sumei de 500 de franci elvețieni. Ulterior, a fost condamnat de Curtea Districtuală din Zürich la 20 de luni de închisoare cu suspendare și expulzare pentru 5 ani, conform articolului 66a din Codul Penal Elvețian, care prevede expulzarea obligatorie pentru anumite infracțiuni legate de droguri.</a:t>
            </a:r>
            <a:endParaRPr lang="en-US" sz="1400" dirty="0">
              <a:effectLst/>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spcAft>
                <a:spcPts val="800"/>
              </a:spcAft>
            </a:pPr>
            <a:r>
              <a:rPr lang="ro-RO" sz="1400" dirty="0">
                <a:effectLst/>
                <a:latin typeface="Montserrat" panose="00000500000000000000" pitchFamily="2" charset="0"/>
                <a:ea typeface="Calibri" panose="020F0502020204030204" pitchFamily="34" charset="0"/>
                <a:cs typeface="Times New Roman" panose="02020603050405020304" pitchFamily="18" charset="0"/>
              </a:rPr>
              <a:t>- P.J. a recunoscut săvârșirit o faptă infracțională, iar instanța a reținut faptul că nu avea antecedente penale, a cooperat cu autoritățile și nu prezenta un risc major de recidivă. Cu toate acestea, infracțiunea de trafic de droguri este considerată considerată gravă, legea elvețiană impune expulzarea obligatorie, cu excepția cazului în care aceasta ar fi cauzat o „situație personală gravă”.</a:t>
            </a:r>
            <a:endParaRPr lang="en-US" sz="1400" dirty="0">
              <a:effectLst/>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34408"/>
      </p:ext>
    </p:extLst>
  </p:cSld>
  <p:clrMapOvr>
    <a:masterClrMapping/>
  </p:clrMapOvr>
</p:sld>
</file>

<file path=ppt/theme/theme1.xml><?xml version="1.0" encoding="utf-8"?>
<a:theme xmlns:a="http://schemas.openxmlformats.org/drawingml/2006/main" name="Office Theme">
  <a:themeElements>
    <a:clrScheme name="SEENU 23">
      <a:dk1>
        <a:srgbClr val="000000"/>
      </a:dk1>
      <a:lt1>
        <a:srgbClr val="FFFFFF"/>
      </a:lt1>
      <a:dk2>
        <a:srgbClr val="6A040F"/>
      </a:dk2>
      <a:lt2>
        <a:srgbClr val="9D0208"/>
      </a:lt2>
      <a:accent1>
        <a:srgbClr val="D00000"/>
      </a:accent1>
      <a:accent2>
        <a:srgbClr val="DC2F02"/>
      </a:accent2>
      <a:accent3>
        <a:srgbClr val="E85D04"/>
      </a:accent3>
      <a:accent4>
        <a:srgbClr val="F48C06"/>
      </a:accent4>
      <a:accent5>
        <a:srgbClr val="FAA307"/>
      </a:accent5>
      <a:accent6>
        <a:srgbClr val="FAB707"/>
      </a:accent6>
      <a:hlink>
        <a:srgbClr val="0097A7"/>
      </a:hlink>
      <a:folHlink>
        <a:srgbClr val="0097A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TotalTime>
  <Words>3758</Words>
  <Application>Microsoft Office PowerPoint</Application>
  <PresentationFormat>Широкоэкранный</PresentationFormat>
  <Paragraphs>150</Paragraphs>
  <Slides>27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Arial</vt:lpstr>
      <vt:lpstr>Calibri</vt:lpstr>
      <vt:lpstr>Calibri Light</vt:lpstr>
      <vt:lpstr>Lora</vt:lpstr>
      <vt:lpstr>Montserrat</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Deckzi Solutions</dc:creator>
  <cp:lastModifiedBy>User</cp:lastModifiedBy>
  <cp:revision>83</cp:revision>
  <dcterms:created xsi:type="dcterms:W3CDTF">2023-03-09T04:57:39Z</dcterms:created>
  <dcterms:modified xsi:type="dcterms:W3CDTF">2024-10-31T17:43:43Z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1614345</vt:lpwstr>
  </property>
  <property fmtid="{D5CDD505-2E9C-101B-9397-08002B2CF9AE}" pid="3" name="NXPowerLiteSettings">
    <vt:lpwstr>E700052003A000</vt:lpwstr>
  </property>
  <property fmtid="{D5CDD505-2E9C-101B-9397-08002B2CF9AE}" pid="4" name="NXPowerLiteVersion">
    <vt:lpwstr>D9.1.7</vt:lpwstr>
  </property>
</Properties>
</file>