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1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3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3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9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0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8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EA25F-524F-4EC0-B07B-300AFEE4392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573B-85D3-4715-BA1A-8B7A783F3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0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074" y="343171"/>
            <a:ext cx="11255828" cy="5907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MD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Финальная </a:t>
            </a:r>
            <a:r>
              <a:rPr lang="ru-MD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сессия в </a:t>
            </a:r>
            <a:r>
              <a:rPr lang="ru-MD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ОРКТ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MD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MD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Е-</a:t>
            </a:r>
            <a:r>
              <a:rPr lang="ro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Eliciting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Выявляем находим как можно больше деталей о пройденном этапе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ты выполнил домашнее задание? Что изменилось к лучшему? Кто (что) помог?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o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A-Amplifying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Усиливаем чувствуем силу изменения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и в какой степени изменилось к лучшему? Как это удалось? Как ты теперь измеряешь себя по шкале?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o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R-Reinforcing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Укрепляем подтверждаем слова клиента, смотрим в глаза, повторяем слова</a:t>
            </a:r>
            <a:endParaRPr lang="ro-MD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o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S-Start Over 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ачинаем снова если ситуация улучшилась, узнаем что сделал для того чтобы ситуация изменилась? Что должны сделать еще, чтобы добиться результата? Делаем еще.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1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620" y="124161"/>
            <a:ext cx="118218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MD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ДЛЯ ПОСТРАДАВШИХ СОТРУДНИКОВ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MD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 </a:t>
            </a:r>
            <a:r>
              <a:rPr lang="ru-M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уверенно сказать человеку, что его/ее поведение неприемлемо и попросить его/ее прекратить. Можно попросить руководителя либо коллегу быть рядом во время этого.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Вести журнал или дневник, в котором описывать фактические события. Отмечать дату, время, описывать события как можно более детально, включать имена свидетелей и последствия произошедшего.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Сохранять копии любых писем, заметок, электронной переписки, факсов и т. д., полученных от агрессора.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Доложить о случае </a:t>
            </a:r>
            <a:r>
              <a:rPr lang="ru-MD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харассмента</a:t>
            </a:r>
            <a:r>
              <a:rPr lang="ru-M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сотруднику, на которого возложены обязанности по работе с персоналом, а также своему начальнику или делегированному менеджеру. Если проблема сводится этим менеджером к минимуму, обратиться к менеджеру более высокого звена.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7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160" y="510337"/>
            <a:ext cx="11420669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 в ситуациях </a:t>
            </a:r>
            <a:r>
              <a:rPr lang="ru-MD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</a:t>
            </a:r>
            <a:r>
              <a:rPr lang="ru-MD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моббинг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Причины, факторы, стадии развития </a:t>
            </a:r>
            <a:r>
              <a:rPr lang="ru-MD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трудовых коллективах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вмешательство в ситуации </a:t>
            </a:r>
            <a:r>
              <a:rPr lang="ru-MD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оббинг: травля на рабочем мес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2" y="2990717"/>
            <a:ext cx="6674950" cy="37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15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612" y="566764"/>
            <a:ext cx="117285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Яркий и эмоционально насыщенный процесс негативных межличностных и межгрупповых отношений в организациях, имеющий огромную энергию и силу накопленного противодействия и противостояния, психологи, работающие в области организационной психологии, называют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моббингом</a:t>
            </a:r>
            <a:r>
              <a:rPr 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(от </a:t>
            </a:r>
            <a:r>
              <a:rPr lang="ru-MD" sz="24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англ</a:t>
            </a:r>
            <a:r>
              <a:rPr lang="ru-MD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mob</a:t>
            </a:r>
            <a:r>
              <a:rPr lang="ru-MD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толпа). </a:t>
            </a:r>
            <a:endParaRPr lang="ru-MD" sz="2400" b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форма психологического насилия (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mobbing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англ. глагола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mob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грубить, нападать толпой, стаей, травить) </a:t>
            </a:r>
            <a:r>
              <a:rPr lang="ru-MD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моббинг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получает все более широкое распространение в производственных научных и учебных коллективах, офисах корпораций.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49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495" y="65316"/>
            <a:ext cx="1169436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MD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ормы </a:t>
            </a:r>
            <a:r>
              <a:rPr lang="ru-MD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моббинг</a:t>
            </a:r>
            <a:r>
              <a:rPr lang="ru-MD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-стратегий</a:t>
            </a:r>
            <a:r>
              <a:rPr lang="ru-MD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вербальная агрессия против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сотрудника, клевета;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изоляция от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коллектива;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умышленное не предоставление работнику полной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достоверной информации, необходимой для выполнения служебного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игнорирование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успехов, безосновательное 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размеров заработной платы работника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перемещение рабочего места с целью морального угнетения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сотрудника;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нелегитимное коллегиальное рассмотрение поведения работника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гипетрофированное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внимание к сфабрикованным жалобам и доносам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нарастающая социальная депривация и изоляция работника в коллективе, его демонстративное 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отвержение.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8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44" y="176525"/>
            <a:ext cx="119338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группу риска реализации </a:t>
            </a:r>
            <a:r>
              <a:rPr lang="ru-MD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моббинг</a:t>
            </a:r>
            <a:r>
              <a:rPr lang="ru-MD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-стратегий входят: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в начале и в конце профессиональной деятельности (старше 60 лет);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неординарные, талантливые личности;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сенситивные личности с повышенной чувствительностью, сниженной стрессовой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Приколы про работу | (145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8" y="2682499"/>
            <a:ext cx="4572002" cy="407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7476" y="2457298"/>
            <a:ext cx="7262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толерантностью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эмоционально-открытые 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высокомерные индивидуалисты;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MD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—нарушители 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корпоративной этики, морали, негласных правил;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резко повышенные или пониженные в должности сотрудники</a:t>
            </a: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руководители (боссы), генерирующие нововведения.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7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oluch.ru/blmcbn/3112/m5b4b276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2514" y="0"/>
            <a:ext cx="9175498" cy="461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Моббинг и боссинг на работе: что такое и как бороться - МОББИНГУ.Н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514" y="4040156"/>
            <a:ext cx="4080486" cy="28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4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oluch.ru/blmcbn/3112/548f3ab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02637"/>
            <a:ext cx="9218644" cy="4105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Моббинг: понятие, виды, причины, последствия, профилактика, как бороться...  – Конструктор Успех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3287361"/>
            <a:ext cx="4344956" cy="3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Моббинг: понятие, виды, причины, последствия, профилактика, как бороться...  – Конструктор Успех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7" y="3918858"/>
            <a:ext cx="2350993" cy="283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86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oluch.ru/blmcbn/3112/m312e6ae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4" y="251927"/>
            <a:ext cx="10453027" cy="5901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36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33" y="102637"/>
            <a:ext cx="11877869" cy="650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вмешательство в ситуации </a:t>
            </a:r>
            <a:r>
              <a:rPr lang="ru-MD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r>
              <a:rPr lang="ru-MD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MD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отталкиваться от тех последствий, с которыми личность затрудняется справиться: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самооценки,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чувство вины и ощущение беспомощности,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эмоциональная усталость,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негативное отношение к работе или общению с другими лицами,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сопутствующие стрессу психосоматические симптомы (мигрени, простуды, нарушения концентрации, бессонница, нарушения кровообращения)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травматический стресс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выгорание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депрессия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расстройства адаптации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острое стрессовое расстройство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посттравматическое стрессовое расстройство.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80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577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11</cp:revision>
  <dcterms:created xsi:type="dcterms:W3CDTF">2023-03-13T17:45:58Z</dcterms:created>
  <dcterms:modified xsi:type="dcterms:W3CDTF">2023-03-14T12:39:03Z</dcterms:modified>
</cp:coreProperties>
</file>