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9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5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0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9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AD300-78CE-4B20-B755-37AC80BABD8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2484-7E30-4B5C-A383-A8AF2618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SARCINI INDIVIDUALE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Disciplina</a:t>
            </a:r>
            <a:endParaRPr lang="ro-RO" dirty="0"/>
          </a:p>
          <a:p>
            <a:r>
              <a:rPr lang="en-US" dirty="0" smtClean="0"/>
              <a:t> </a:t>
            </a:r>
            <a:r>
              <a:rPr lang="en-US" dirty="0" err="1" smtClean="0"/>
              <a:t>Psihopedagogia</a:t>
            </a:r>
            <a:r>
              <a:rPr lang="en-US" dirty="0" smtClean="0"/>
              <a:t> </a:t>
            </a:r>
            <a:r>
              <a:rPr lang="ro-RO" dirty="0" smtClean="0"/>
              <a:t>învățării autoreglate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Prezentare de carte 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traseului</a:t>
            </a:r>
            <a:r>
              <a:rPr lang="en-US" dirty="0"/>
              <a:t> </a:t>
            </a:r>
            <a:r>
              <a:rPr lang="en-US" dirty="0" err="1"/>
              <a:t>metodologic</a:t>
            </a:r>
            <a:r>
              <a:rPr lang="en-US" dirty="0"/>
              <a:t> al </a:t>
            </a:r>
            <a:r>
              <a:rPr lang="en-US" dirty="0" err="1"/>
              <a:t>axaminării</a:t>
            </a:r>
            <a:r>
              <a:rPr lang="en-US" dirty="0"/>
              <a:t> </a:t>
            </a:r>
            <a:r>
              <a:rPr lang="en-US" dirty="0" err="1"/>
              <a:t>sursei</a:t>
            </a:r>
            <a:r>
              <a:rPr lang="en-US" dirty="0"/>
              <a:t> </a:t>
            </a:r>
            <a:r>
              <a:rPr lang="en-US" dirty="0" err="1" smtClean="0"/>
              <a:t>bibliografic</a:t>
            </a:r>
            <a:r>
              <a:rPr lang="ro-RO" dirty="0" smtClean="0"/>
              <a:t>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Selectare</a:t>
            </a:r>
            <a:r>
              <a:rPr lang="en-US" dirty="0"/>
              <a:t> </a:t>
            </a:r>
            <a:r>
              <a:rPr lang="en-US" dirty="0" err="1"/>
              <a:t>sursei</a:t>
            </a:r>
            <a:r>
              <a:rPr lang="en-US" dirty="0"/>
              <a:t> </a:t>
            </a:r>
            <a:r>
              <a:rPr lang="en-US" dirty="0" err="1"/>
              <a:t>bibliografice</a:t>
            </a:r>
            <a:r>
              <a:rPr lang="en-US" dirty="0"/>
              <a:t> din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 smtClean="0"/>
              <a:t>profesională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paginii</a:t>
            </a:r>
            <a:r>
              <a:rPr lang="en-US" dirty="0"/>
              <a:t> de </a:t>
            </a:r>
            <a:r>
              <a:rPr lang="en-US" dirty="0" err="1"/>
              <a:t>titlu</a:t>
            </a:r>
            <a:r>
              <a:rPr lang="en-US" dirty="0"/>
              <a:t>, </a:t>
            </a:r>
            <a:r>
              <a:rPr lang="en-US" dirty="0" err="1"/>
              <a:t>prefeţei</a:t>
            </a:r>
            <a:r>
              <a:rPr lang="en-US" dirty="0"/>
              <a:t>, </a:t>
            </a:r>
            <a:r>
              <a:rPr lang="en-US" dirty="0" err="1"/>
              <a:t>cuprinsului</a:t>
            </a:r>
            <a:r>
              <a:rPr lang="en-US" dirty="0"/>
              <a:t>, </a:t>
            </a:r>
            <a:r>
              <a:rPr lang="en-US" dirty="0" err="1"/>
              <a:t>glosarului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de la </a:t>
            </a:r>
            <a:r>
              <a:rPr lang="en-US" dirty="0" err="1"/>
              <a:t>sfârşitul</a:t>
            </a:r>
            <a:r>
              <a:rPr lang="en-US" dirty="0"/>
              <a:t> </a:t>
            </a:r>
            <a:r>
              <a:rPr lang="en-US" dirty="0" err="1" smtClean="0"/>
              <a:t>cărţii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/>
              <a:t>modului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prezentare</a:t>
            </a:r>
            <a:r>
              <a:rPr lang="en-US" dirty="0"/>
              <a:t> a </a:t>
            </a:r>
            <a:r>
              <a:rPr lang="en-US" dirty="0" err="1"/>
              <a:t>capitolelor</a:t>
            </a:r>
            <a:r>
              <a:rPr lang="en-US" dirty="0"/>
              <a:t> </a:t>
            </a:r>
            <a:r>
              <a:rPr lang="en-US" dirty="0" err="1" smtClean="0"/>
              <a:t>cărţii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indicilor</a:t>
            </a:r>
            <a:r>
              <a:rPr lang="en-US" dirty="0"/>
              <a:t> de </a:t>
            </a:r>
            <a:r>
              <a:rPr lang="en-US" dirty="0" err="1"/>
              <a:t>structurare</a:t>
            </a:r>
            <a:r>
              <a:rPr lang="en-US" dirty="0"/>
              <a:t> a </a:t>
            </a:r>
            <a:r>
              <a:rPr lang="en-US" dirty="0" err="1" smtClean="0"/>
              <a:t>textului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construirii</a:t>
            </a:r>
            <a:r>
              <a:rPr lang="en-US" dirty="0"/>
              <a:t> </a:t>
            </a:r>
            <a:r>
              <a:rPr lang="en-US" dirty="0" err="1"/>
              <a:t>tabelelor</a:t>
            </a:r>
            <a:r>
              <a:rPr lang="en-US" dirty="0"/>
              <a:t>, </a:t>
            </a:r>
            <a:r>
              <a:rPr lang="en-US" dirty="0" err="1"/>
              <a:t>desenelor</a:t>
            </a:r>
            <a:r>
              <a:rPr lang="en-US" dirty="0"/>
              <a:t>, </a:t>
            </a:r>
            <a:r>
              <a:rPr lang="en-US" dirty="0" err="1"/>
              <a:t>diagramelor</a:t>
            </a:r>
            <a:r>
              <a:rPr lang="en-US" dirty="0"/>
              <a:t>, </a:t>
            </a:r>
            <a:r>
              <a:rPr lang="en-US" dirty="0" err="1"/>
              <a:t>harţilor</a:t>
            </a:r>
            <a:r>
              <a:rPr lang="en-US" dirty="0"/>
              <a:t> </a:t>
            </a:r>
            <a:r>
              <a:rPr lang="en-US" dirty="0" err="1"/>
              <a:t>mentale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însoţesc</a:t>
            </a:r>
            <a:r>
              <a:rPr lang="en-US" dirty="0"/>
              <a:t> </a:t>
            </a:r>
            <a:r>
              <a:rPr lang="en-US" dirty="0" err="1"/>
              <a:t>expunerea</a:t>
            </a:r>
            <a:r>
              <a:rPr lang="en-US" dirty="0"/>
              <a:t> </a:t>
            </a:r>
            <a:r>
              <a:rPr lang="en-US" dirty="0" err="1" smtClean="0"/>
              <a:t>conţinutului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Expunerea</a:t>
            </a:r>
            <a:r>
              <a:rPr lang="en-US" dirty="0"/>
              <a:t> </a:t>
            </a:r>
            <a:r>
              <a:rPr lang="en-US" dirty="0" err="1"/>
              <a:t>propriei</a:t>
            </a:r>
            <a:r>
              <a:rPr lang="en-US" dirty="0"/>
              <a:t> </a:t>
            </a:r>
            <a:r>
              <a:rPr lang="en-US" dirty="0" err="1"/>
              <a:t>viziuni</a:t>
            </a:r>
            <a:r>
              <a:rPr lang="en-US" dirty="0"/>
              <a:t> la </a:t>
            </a:r>
            <a:r>
              <a:rPr lang="en-US" dirty="0" err="1"/>
              <a:t>tematica</a:t>
            </a:r>
            <a:r>
              <a:rPr lang="en-US" dirty="0"/>
              <a:t> </a:t>
            </a:r>
            <a:r>
              <a:rPr lang="en-US" dirty="0" err="1"/>
              <a:t>sursei</a:t>
            </a:r>
            <a:r>
              <a:rPr lang="en-US" dirty="0"/>
              <a:t> </a:t>
            </a:r>
            <a:r>
              <a:rPr lang="en-US" dirty="0" err="1" smtClean="0"/>
              <a:t>bibliografice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 de </a:t>
            </a:r>
            <a:r>
              <a:rPr lang="en-US" dirty="0" err="1"/>
              <a:t>prezentare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 a </a:t>
            </a:r>
            <a:r>
              <a:rPr lang="en-US" dirty="0" err="1" smtClean="0"/>
              <a:t>cărţii</a:t>
            </a:r>
            <a:r>
              <a:rPr lang="ro-RO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119" y="5517232"/>
            <a:ext cx="12477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22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Sistemul</a:t>
            </a:r>
            <a:r>
              <a:rPr lang="en-US" b="1" dirty="0"/>
              <a:t> de </a:t>
            </a:r>
            <a:r>
              <a:rPr lang="en-US" b="1" dirty="0" err="1"/>
              <a:t>luare</a:t>
            </a:r>
            <a:r>
              <a:rPr lang="en-US" b="1" dirty="0"/>
              <a:t> a </a:t>
            </a:r>
            <a:r>
              <a:rPr lang="en-US" b="1" dirty="0" err="1"/>
              <a:t>notiţelor</a:t>
            </a:r>
            <a:r>
              <a:rPr lang="en-US" b="1" dirty="0"/>
              <a:t> Cornell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Corectitudinea</a:t>
            </a:r>
            <a:r>
              <a:rPr lang="en-US" dirty="0"/>
              <a:t> </a:t>
            </a:r>
            <a:r>
              <a:rPr lang="en-US" dirty="0" err="1"/>
              <a:t>completării</a:t>
            </a:r>
            <a:r>
              <a:rPr lang="en-US" dirty="0"/>
              <a:t> cu </a:t>
            </a:r>
            <a:r>
              <a:rPr lang="en-US" dirty="0" err="1"/>
              <a:t>informaţie</a:t>
            </a:r>
            <a:r>
              <a:rPr lang="en-US" dirty="0"/>
              <a:t> a </a:t>
            </a:r>
            <a:r>
              <a:rPr lang="en-US" dirty="0" err="1"/>
              <a:t>cadranelor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Înregistrarea</a:t>
            </a:r>
            <a:r>
              <a:rPr lang="en-US" dirty="0"/>
              <a:t> </a:t>
            </a:r>
            <a:r>
              <a:rPr lang="en-US" dirty="0" err="1"/>
              <a:t>conţinutului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, </a:t>
            </a:r>
            <a:r>
              <a:rPr lang="en-US" dirty="0" err="1"/>
              <a:t>cuvinte</a:t>
            </a:r>
            <a:r>
              <a:rPr lang="en-US" dirty="0"/>
              <a:t> de </a:t>
            </a:r>
            <a:r>
              <a:rPr lang="en-US" dirty="0" err="1"/>
              <a:t>reper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figurilor</a:t>
            </a:r>
            <a:r>
              <a:rPr lang="en-US" dirty="0"/>
              <a:t>, </a:t>
            </a:r>
            <a:r>
              <a:rPr lang="en-US" dirty="0" err="1"/>
              <a:t>tabelelor</a:t>
            </a:r>
            <a:r>
              <a:rPr lang="en-US" dirty="0"/>
              <a:t>, </a:t>
            </a:r>
            <a:r>
              <a:rPr lang="en-US" dirty="0" err="1"/>
              <a:t>culorilor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formatului</a:t>
            </a:r>
            <a:r>
              <a:rPr lang="en-US" dirty="0"/>
              <a:t> general </a:t>
            </a:r>
            <a:r>
              <a:rPr lang="en-US" dirty="0" err="1"/>
              <a:t>şi</a:t>
            </a:r>
            <a:r>
              <a:rPr lang="en-US" dirty="0"/>
              <a:t> specific al </a:t>
            </a:r>
            <a:r>
              <a:rPr lang="en-US" dirty="0" err="1"/>
              <a:t>notiţelor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corelarea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Ilustrarea</a:t>
            </a:r>
            <a:r>
              <a:rPr lang="en-US" dirty="0"/>
              <a:t> </a:t>
            </a:r>
            <a:r>
              <a:rPr lang="en-US" dirty="0" err="1"/>
              <a:t>clară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concisă</a:t>
            </a:r>
            <a:r>
              <a:rPr lang="en-US" dirty="0"/>
              <a:t> a </a:t>
            </a:r>
            <a:r>
              <a:rPr lang="en-US" dirty="0" err="1"/>
              <a:t>conţinutului</a:t>
            </a:r>
            <a:r>
              <a:rPr lang="en-US" dirty="0"/>
              <a:t>;</a:t>
            </a:r>
          </a:p>
          <a:p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 de </a:t>
            </a:r>
            <a:r>
              <a:rPr lang="en-US" dirty="0" err="1"/>
              <a:t>prezentare</a:t>
            </a:r>
            <a:r>
              <a:rPr lang="en-US" dirty="0"/>
              <a:t> a </a:t>
            </a:r>
            <a:r>
              <a:rPr lang="en-US" dirty="0" err="1"/>
              <a:t>produsului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88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 smtClean="0"/>
              <a:t>gra</a:t>
            </a:r>
            <a:r>
              <a:rPr lang="ro-RO" dirty="0"/>
              <a:t>f</a:t>
            </a:r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Corectitudinea</a:t>
            </a:r>
            <a:r>
              <a:rPr lang="en-US" dirty="0"/>
              <a:t> </a:t>
            </a:r>
            <a:r>
              <a:rPr lang="en-US" dirty="0" err="1"/>
              <a:t>construirii</a:t>
            </a:r>
            <a:r>
              <a:rPr lang="en-US" dirty="0"/>
              <a:t> O.G;</a:t>
            </a:r>
          </a:p>
          <a:p>
            <a:pPr lvl="0"/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structurii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O.G;</a:t>
            </a:r>
          </a:p>
          <a:p>
            <a:pPr lvl="0"/>
            <a:r>
              <a:rPr lang="en-US" dirty="0" err="1"/>
              <a:t>Selectarea</a:t>
            </a:r>
            <a:r>
              <a:rPr lang="en-US" dirty="0"/>
              <a:t> </a:t>
            </a:r>
            <a:r>
              <a:rPr lang="en-US" dirty="0" err="1"/>
              <a:t>conţinutului</a:t>
            </a:r>
            <a:r>
              <a:rPr lang="en-US" dirty="0"/>
              <a:t> </a:t>
            </a:r>
            <a:r>
              <a:rPr lang="en-US" dirty="0" err="1"/>
              <a:t>tematic</a:t>
            </a:r>
            <a:r>
              <a:rPr lang="en-US" dirty="0"/>
              <a:t> </a:t>
            </a:r>
            <a:r>
              <a:rPr lang="ro-RO" dirty="0"/>
              <a:t>clar şi concis;</a:t>
            </a:r>
            <a:endParaRPr lang="en-US" dirty="0"/>
          </a:p>
          <a:p>
            <a:pPr lvl="0"/>
            <a:r>
              <a:rPr lang="en-US" dirty="0" err="1"/>
              <a:t>Ierarhizarea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a </a:t>
            </a:r>
            <a:r>
              <a:rPr lang="en-US" dirty="0" err="1"/>
              <a:t>conţinutului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Raportarea</a:t>
            </a:r>
            <a:r>
              <a:rPr lang="en-US" dirty="0"/>
              <a:t> O.G </a:t>
            </a:r>
            <a:r>
              <a:rPr lang="en-US" dirty="0" err="1"/>
              <a:t>adecvat</a:t>
            </a:r>
            <a:r>
              <a:rPr lang="en-US" dirty="0"/>
              <a:t> </a:t>
            </a:r>
            <a:r>
              <a:rPr lang="en-US" dirty="0" err="1"/>
              <a:t>scopului</a:t>
            </a:r>
            <a:r>
              <a:rPr lang="en-US" dirty="0"/>
              <a:t> </a:t>
            </a:r>
            <a:r>
              <a:rPr lang="en-US" dirty="0" err="1"/>
              <a:t>urmărit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Prezenţa</a:t>
            </a:r>
            <a:r>
              <a:rPr lang="en-US" dirty="0"/>
              <a:t> </a:t>
            </a:r>
            <a:r>
              <a:rPr lang="en-US" dirty="0" err="1"/>
              <a:t>deducţiei</a:t>
            </a:r>
            <a:r>
              <a:rPr lang="en-US" dirty="0"/>
              <a:t> </a:t>
            </a:r>
            <a:r>
              <a:rPr lang="en-US" dirty="0" err="1"/>
              <a:t>analizei</a:t>
            </a:r>
            <a:r>
              <a:rPr lang="en-US" dirty="0"/>
              <a:t>, </a:t>
            </a:r>
            <a:r>
              <a:rPr lang="en-US" dirty="0" err="1"/>
              <a:t>comparării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concluziilor</a:t>
            </a:r>
            <a:r>
              <a:rPr lang="en-US" dirty="0"/>
              <a:t> </a:t>
            </a:r>
            <a:r>
              <a:rPr lang="en-US" dirty="0" err="1"/>
              <a:t>proprii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figurilor</a:t>
            </a:r>
            <a:r>
              <a:rPr lang="en-US" dirty="0"/>
              <a:t>, </a:t>
            </a:r>
            <a:r>
              <a:rPr lang="en-US" dirty="0" err="1"/>
              <a:t>culorilor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construirea</a:t>
            </a:r>
            <a:r>
              <a:rPr lang="en-US" dirty="0"/>
              <a:t> </a:t>
            </a:r>
            <a:r>
              <a:rPr lang="en-US" dirty="0" err="1"/>
              <a:t>reprezentativă</a:t>
            </a:r>
            <a:r>
              <a:rPr lang="en-US" dirty="0"/>
              <a:t> a </a:t>
            </a:r>
            <a:r>
              <a:rPr lang="en-US" dirty="0" err="1"/>
              <a:t>conţinutului</a:t>
            </a:r>
            <a:r>
              <a:rPr lang="en-US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57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204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SARCINI INDIVIDUALE</vt:lpstr>
      <vt:lpstr>Prezentare de carte </vt:lpstr>
      <vt:lpstr>Sistemul de luare a notiţelor Cornell</vt:lpstr>
      <vt:lpstr>Organizator grafic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SARCINI INDIVIDUALE</dc:title>
  <dc:creator>cgcrpm</dc:creator>
  <cp:lastModifiedBy>cgcrpm</cp:lastModifiedBy>
  <cp:revision>2</cp:revision>
  <dcterms:created xsi:type="dcterms:W3CDTF">2022-09-23T11:18:06Z</dcterms:created>
  <dcterms:modified xsi:type="dcterms:W3CDTF">2022-09-23T11:29:33Z</dcterms:modified>
</cp:coreProperties>
</file>