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798-4E08-419F-B095-866C56C078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C7B-F8D7-4FC7-A4C7-187872AF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1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798-4E08-419F-B095-866C56C078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C7B-F8D7-4FC7-A4C7-187872AF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3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798-4E08-419F-B095-866C56C078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C7B-F8D7-4FC7-A4C7-187872AF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9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798-4E08-419F-B095-866C56C078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C7B-F8D7-4FC7-A4C7-187872AF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0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798-4E08-419F-B095-866C56C078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C7B-F8D7-4FC7-A4C7-187872AF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6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798-4E08-419F-B095-866C56C078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C7B-F8D7-4FC7-A4C7-187872AF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9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798-4E08-419F-B095-866C56C078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C7B-F8D7-4FC7-A4C7-187872AF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798-4E08-419F-B095-866C56C078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C7B-F8D7-4FC7-A4C7-187872AF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9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798-4E08-419F-B095-866C56C078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C7B-F8D7-4FC7-A4C7-187872AF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7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798-4E08-419F-B095-866C56C078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C7B-F8D7-4FC7-A4C7-187872AF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798-4E08-419F-B095-866C56C078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CC7B-F8D7-4FC7-A4C7-187872AF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AB798-4E08-419F-B095-866C56C078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CC7B-F8D7-4FC7-A4C7-187872AF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cito-web.yspu.org/link1/metod/met126/node29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ito-web.yspu.org/link1/metod/met126/node29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ib.ru/Классика. Эразм Роттердамский. Сочин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964" y="87745"/>
            <a:ext cx="1714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254" y="175490"/>
            <a:ext cx="945803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СТАНОВЛЕНИЯ ВОЗРАСТНОЙ ПСИХОЛОГИИ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античности-условия и факторы становления поведения и личности детей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Средневековье-формирование социально адаптированной личности	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Эпоха Возрождения- вопросы организации обучения и образования, идеи нативизма и эмпиризма</a:t>
            </a:r>
          </a:p>
          <a:p>
            <a:r>
              <a:rPr lang="ro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 </a:t>
            </a:r>
          </a:p>
          <a:p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редпосылки для выделения детской психологии с развитием всеобщего обучения: В. </a:t>
            </a:r>
            <a:r>
              <a:rPr lang="ru-MD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Прейер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 Вундт</a:t>
            </a:r>
          </a:p>
          <a:p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рекапитуляции</a:t>
            </a:r>
          </a:p>
          <a:p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Россия-дореволюционный период-идея гуманизма</a:t>
            </a:r>
          </a:p>
          <a:p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Послереволюционный период- марксистская идеология</a:t>
            </a:r>
          </a:p>
          <a:p>
            <a:r>
              <a:rPr lang="ro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</a:p>
          <a:p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MD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Бине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тесты интеллекта, Э. </a:t>
            </a:r>
            <a:r>
              <a:rPr lang="ru-MD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Мейман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-познавательное развитие,</a:t>
            </a:r>
          </a:p>
          <a:p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MD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-самостоятельное овладение знаниями  </a:t>
            </a:r>
          </a:p>
          <a:p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Э. </a:t>
            </a:r>
            <a:r>
              <a:rPr lang="ru-MD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Мейман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Э. </a:t>
            </a:r>
            <a:r>
              <a:rPr lang="ru-MD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Клапаред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ru-MD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Гезелл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К. </a:t>
            </a:r>
            <a:r>
              <a:rPr lang="ru-MD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Бюлер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 Штерн. </a:t>
            </a:r>
          </a:p>
          <a:p>
            <a:endParaRPr lang="ru-M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СДЕЛАВШИЙ НАУКОЙ ИСКУССТВО ОБУЧАТЬ»: ЯН АМОС КОМЕНСКИЙ (1592–167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235" y="2286735"/>
            <a:ext cx="2375765" cy="27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Альфред Бине: биография знаменитого психолога - Практическая психология на  Aboutyourself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83" y="2837757"/>
            <a:ext cx="221742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Эрнст Мейм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46" y="4654002"/>
            <a:ext cx="1495569" cy="22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Монтессори Мария. Книги онлай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1" y="4825652"/>
            <a:ext cx="1396134" cy="20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6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8115" y="5184729"/>
            <a:ext cx="4845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http://cito-web.yspu.org/link1/metod/met126/node29.html</a:t>
            </a:r>
            <a:endParaRPr lang="ru-MD" dirty="0"/>
          </a:p>
          <a:p>
            <a:r>
              <a:rPr lang="ru-MD" dirty="0"/>
              <a:t>Выготский </a:t>
            </a:r>
            <a:r>
              <a:rPr lang="ru-MD" dirty="0" err="1"/>
              <a:t>Эльконин</a:t>
            </a:r>
            <a:r>
              <a:rPr lang="ru-MD" dirty="0"/>
              <a:t/>
            </a:r>
            <a:br>
              <a:rPr lang="ru-MD" dirty="0"/>
            </a:br>
            <a:r>
              <a:rPr lang="ru-MD" dirty="0"/>
              <a:t>Пиаже Эриксон</a:t>
            </a:r>
            <a:br>
              <a:rPr lang="ru-MD" dirty="0"/>
            </a:br>
            <a:r>
              <a:rPr lang="ru-MD" dirty="0"/>
              <a:t>Мухина </a:t>
            </a:r>
          </a:p>
          <a:p>
            <a:r>
              <a:rPr lang="ru-MD" dirty="0"/>
              <a:t>Новая периодизация ВОЗ</a:t>
            </a:r>
            <a:endParaRPr lang="ru-MD" dirty="0"/>
          </a:p>
        </p:txBody>
      </p:sp>
      <p:pic>
        <p:nvPicPr>
          <p:cNvPr id="4100" name="Picture 4" descr="Виды эксперимента - Методология и методы психологического исследо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73" y="719297"/>
            <a:ext cx="6655772" cy="47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43590" y="585109"/>
            <a:ext cx="342286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Психодиагностические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Проективные методы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6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2" y="446111"/>
            <a:ext cx="11157527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Возрастная психология как отрасль психологических знаний изуча­ет факты и закономерности развития психики человека, а также разви­тие его личности на разных этапах онтогенеза.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MD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Изучает раскрытие общих закономерностей психического развития в онтогенезе, установление возрастных периодов этого развития и причин перехода от одного периода к другому.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озрастная психология - Психоло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3" y="2202064"/>
            <a:ext cx="7362827" cy="414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3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3" y="99836"/>
            <a:ext cx="1163781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 - это период физического,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психологического и поведенческого развития, характеризующийся присущими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ему особенностями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характеризует время жизни ребенка в годах, месяцах и днях, прошедших с момента его рождения.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Психологический возраст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указывает на достигнутый уровень психологического развития.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673" y="1976581"/>
            <a:ext cx="116378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Вам нравится ваше тело?</a:t>
            </a:r>
            <a:b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Честно говоря, мне есть по поводу чего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комплексовать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(у меня достаточно много несовершенств).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 Чаще нет.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Да, я смирилась со своими недостатками.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Вам нравится ваша работа?</a:t>
            </a:r>
            <a:b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Мне нравится то, чем я занимаюсь.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 Не люблю работать.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Не всегда, но бывают моменты, когда очень нравится (такое случается редко).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Если у вас что-нибудь получается:</a:t>
            </a:r>
            <a:b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У вас повышается самооценка.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 Вы испытываете удивление и радость.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Для вас это само собой разумеющийся факт.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Если вам надо срочно решить серьезный деловой вопрос, вы: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Стараетесь решить его самостоятельно в сжатые сроки.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 Просите помощи у других или перекладываете ответственность на чужие плечи.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Откладываете его решение ненадолго, чтобы прийти к правильным выводам и выработать дальнейшую тактику ведения дела.</a:t>
            </a:r>
          </a:p>
        </p:txBody>
      </p:sp>
    </p:spTree>
    <p:extLst>
      <p:ext uri="{BB962C8B-B14F-4D97-AF65-F5344CB8AC3E}">
        <p14:creationId xmlns:p14="http://schemas.microsoft.com/office/powerpoint/2010/main" val="154862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7" y="117693"/>
            <a:ext cx="114623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Вы получаете очень хорошее известие. В первый момент вы:</a:t>
            </a:r>
            <a:b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Делаете вид, что для вас это не важно.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 Не можете в это поверить.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Чувство радости переполняет вас.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Часто ли вы вините себя в жизненных провалах?</a:t>
            </a:r>
            <a:b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Редко.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 Во всех моих бедах виноваты жизненные обстоятельства, иногда окружающие, только не я сам.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Бывает иногда.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Когда вы получаете зарплату, вы:</a:t>
            </a:r>
            <a:b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Идете по магазинам.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 Раздаете долги.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Откладываете сразу часть денег на счет, который ежемесячно пополняете.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Заболев хроническим недугом, вы: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Сами стараетесь сделать все для выздоровления.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 Вас это мало беспокоит, оставляете все, как есть.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Ходите по врачам и аптекам.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Какая фраза вам ближе?</a:t>
            </a:r>
            <a:b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Все хорошо, что хорошо кончается.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 Принять все, как есть.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Все, что ни делается, к лучшему.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У вас есть мечта?</a:t>
            </a:r>
            <a:b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Я предпочитаю строить планы на жизнь, а не витать в облаках.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 Да, я люблю мечтать.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Нет. Все, о чем мечтал, уже реализовано.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2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818" y="238215"/>
            <a:ext cx="11222182" cy="228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Факторы психического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ребенка,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его познавательных процессов, личности и поведения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движущие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силы психического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MD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влияния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2" descr="Презентация на тему: &quot;ПСИХОЛОГИЯ РАЗВИТИЯ И ВОЗРАСТНАЯ ПСИХОЛОГИЯ. Общие  вопросы возрастной психологии.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7765" r="663" b="9912"/>
          <a:stretch/>
        </p:blipFill>
        <p:spPr bwMode="auto">
          <a:xfrm>
            <a:off x="6003636" y="1927710"/>
            <a:ext cx="5597235" cy="36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сихическое и физическое развитие ребе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147847"/>
            <a:ext cx="4619625" cy="307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4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403" y="331154"/>
            <a:ext cx="11265159" cy="296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возрастной психологии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органической и средовой обусловленности психического и поведенческого развития человека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влияния стихийного и организованного обучения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воспитания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развитие детей.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соотношения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задатков и способностей.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сравнительного влияния на развитие эволюционных, революционных и ситуационных изменений в психике и поведении ребенка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детерминант общего психологического развития ребенка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Возрастная психология - Психоло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59" y="3237270"/>
            <a:ext cx="6286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1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3027" y="500848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MD" dirty="0" smtClean="0">
              <a:hlinkClick r:id="rId2"/>
            </a:endParaRPr>
          </a:p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7928" y="430015"/>
            <a:ext cx="11305308" cy="151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ИССЛЕДОВАНИЯ В ВОЗРАСТНОЙ ПСИХОЛОГИИ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общей психологии в возрастную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пришли все методы, которые используются для изучения когнитивных процессов и личности ребенка.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8" name="Picture 4" descr="https://gigabaza.ru/images/47/93313/1339cc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3" y="1703349"/>
            <a:ext cx="3068320" cy="49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7339" y="1948892"/>
            <a:ext cx="380424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МЕТОДЫ ДИАГНОСТИКИ 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ВОСПРИЯТИЯ</a:t>
            </a:r>
          </a:p>
          <a:p>
            <a:r>
              <a:rPr lang="ru-RU" sz="140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Чего не хватает?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ВНИМАНИЯ </a:t>
            </a:r>
          </a:p>
          <a:p>
            <a:r>
              <a:rPr lang="ru-RU" sz="140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Найди и вычеркни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ВОЛЕВЫХ ПРОЦЕССОВ </a:t>
            </a:r>
            <a:r>
              <a:rPr lang="ru-RU" sz="140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и </a:t>
            </a:r>
            <a:r>
              <a:rPr lang="ru-RU" sz="1400" i="0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тд</a:t>
            </a:r>
            <a:endParaRPr lang="ru-RU" sz="140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30" name="Picture 6" descr="https://gigabaza.ru/images/47/93313/39190fb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547" y="1767314"/>
            <a:ext cx="3645294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Дети и печенюшки — психологический эксперимент | lllolll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23" y="4046266"/>
            <a:ext cx="4907524" cy="24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4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718" y="447498"/>
            <a:ext cx="11218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дифференциальной психологии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заимствованы методы, которые используются для изучения индивидуальных и возрастных различий детей.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социальной психологии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заимствована группа методов, посредством которых изучаются межличностные отношения в детских группах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10 известных психологических экспериментов с участием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5" y="2453952"/>
            <a:ext cx="6114051" cy="33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оциометрия - ПСИХОЛОГО-ПЕДАГОГИЧЕСКОЕ ВЗАИМОДЕЙСТВИЕ УЧАСТНИКОВ  ОБРАЗОВАТЕЛЬНОГО ПРОЦЕСС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" b="4634"/>
          <a:stretch/>
        </p:blipFill>
        <p:spPr bwMode="auto">
          <a:xfrm>
            <a:off x="7435038" y="1647827"/>
            <a:ext cx="4620113" cy="469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2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115" y="2801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методы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Эмпирические методы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Метод поперечных срезов в психологии: суть и прим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96" y="280118"/>
            <a:ext cx="686752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0 известных психологических экспериментов с участием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0" y="2085408"/>
            <a:ext cx="5424131" cy="41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01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789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12</cp:revision>
  <dcterms:created xsi:type="dcterms:W3CDTF">2021-01-25T18:43:13Z</dcterms:created>
  <dcterms:modified xsi:type="dcterms:W3CDTF">2022-01-27T08:18:10Z</dcterms:modified>
</cp:coreProperties>
</file>