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sldIdLst>
    <p:sldId id="256" r:id="rId2"/>
    <p:sldId id="296" r:id="rId3"/>
    <p:sldId id="323" r:id="rId4"/>
    <p:sldId id="265" r:id="rId5"/>
    <p:sldId id="317" r:id="rId6"/>
    <p:sldId id="268" r:id="rId7"/>
    <p:sldId id="271" r:id="rId8"/>
    <p:sldId id="297" r:id="rId9"/>
    <p:sldId id="298" r:id="rId10"/>
    <p:sldId id="304" r:id="rId11"/>
    <p:sldId id="299" r:id="rId12"/>
    <p:sldId id="300" r:id="rId13"/>
    <p:sldId id="303" r:id="rId14"/>
    <p:sldId id="301" r:id="rId15"/>
    <p:sldId id="302" r:id="rId16"/>
    <p:sldId id="316" r:id="rId17"/>
    <p:sldId id="272" r:id="rId18"/>
    <p:sldId id="273" r:id="rId19"/>
    <p:sldId id="274" r:id="rId20"/>
    <p:sldId id="266" r:id="rId21"/>
    <p:sldId id="318" r:id="rId22"/>
    <p:sldId id="319" r:id="rId23"/>
    <p:sldId id="275" r:id="rId24"/>
    <p:sldId id="305" r:id="rId25"/>
    <p:sldId id="276" r:id="rId26"/>
    <p:sldId id="278" r:id="rId27"/>
    <p:sldId id="290" r:id="rId28"/>
    <p:sldId id="291" r:id="rId29"/>
    <p:sldId id="320" r:id="rId30"/>
    <p:sldId id="321" r:id="rId31"/>
    <p:sldId id="322" r:id="rId32"/>
    <p:sldId id="292" r:id="rId33"/>
    <p:sldId id="277" r:id="rId34"/>
    <p:sldId id="306" r:id="rId35"/>
    <p:sldId id="312" r:id="rId36"/>
    <p:sldId id="307" r:id="rId37"/>
    <p:sldId id="313" r:id="rId38"/>
    <p:sldId id="308" r:id="rId39"/>
    <p:sldId id="279" r:id="rId40"/>
    <p:sldId id="288" r:id="rId41"/>
    <p:sldId id="280" r:id="rId42"/>
    <p:sldId id="281" r:id="rId43"/>
    <p:sldId id="282" r:id="rId44"/>
    <p:sldId id="284" r:id="rId45"/>
    <p:sldId id="286" r:id="rId46"/>
    <p:sldId id="287" r:id="rId47"/>
    <p:sldId id="31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2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78A"/>
    <a:srgbClr val="E7FFFF"/>
    <a:srgbClr val="FFC9C9"/>
    <a:srgbClr val="FF85C2"/>
    <a:srgbClr val="FFFF99"/>
    <a:srgbClr val="FFFFCC"/>
    <a:srgbClr val="CCFFFF"/>
    <a:srgbClr val="C0E399"/>
    <a:srgbClr val="FFB7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03T14:13:47.934" idx="10">
    <p:pos x="5715" y="59"/>
    <p:text>metode, procedee, tehnici, forme de organizare şi mijloace instrucţionale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04T14:34:14.058" idx="12">
    <p:pos x="10" y="10"/>
    <p:text>Cadrele didactice vor face o analiză amplă a procesului educational din perioada învățământului la 
distanță și vor identifica conținuturile curriculare care necesită recapitulare/consolidare sau recuperare 
(după caz). În acest scop, evaluarea inițială va fi desfășurată în mod obligatoriu în toate clasele, după 
primele 2-3 lecții de la începutul anului şcolar. Evaluarea inițială va include itemi, formulați, pe nivele 
cognitive.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A22C9-664D-469B-A66B-541DBB9D156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A40FF-D484-40D0-94CA-95A83A4E80A9}">
      <dgm:prSet phldrT="[Text]"/>
      <dgm:spPr/>
      <dgm:t>
        <a:bodyPr/>
        <a:lstStyle/>
        <a:p>
          <a:r>
            <a:rPr lang="en-US" noProof="0" dirty="0" smtClean="0"/>
            <a:t>Identifying the units of competence</a:t>
          </a:r>
          <a:endParaRPr lang="en-US" noProof="0" dirty="0"/>
        </a:p>
      </dgm:t>
    </dgm:pt>
    <dgm:pt modelId="{B5FFF0B5-05F1-4086-A7BC-2FC535E6EB5A}" type="parTrans" cxnId="{34919EC9-74C0-4929-9921-CC4D6DBFBDE9}">
      <dgm:prSet/>
      <dgm:spPr/>
      <dgm:t>
        <a:bodyPr/>
        <a:lstStyle/>
        <a:p>
          <a:endParaRPr lang="en-US"/>
        </a:p>
      </dgm:t>
    </dgm:pt>
    <dgm:pt modelId="{06464C55-8CCE-43B2-8DA0-3F91A599300D}" type="sibTrans" cxnId="{34919EC9-74C0-4929-9921-CC4D6DBFBDE9}">
      <dgm:prSet/>
      <dgm:spPr/>
      <dgm:t>
        <a:bodyPr/>
        <a:lstStyle/>
        <a:p>
          <a:endParaRPr lang="en-US"/>
        </a:p>
      </dgm:t>
    </dgm:pt>
    <dgm:pt modelId="{CEA92F83-2678-4A9B-BE4F-A4DFED22CDCC}">
      <dgm:prSet phldrT="[Text]"/>
      <dgm:spPr/>
      <dgm:t>
        <a:bodyPr/>
        <a:lstStyle/>
        <a:p>
          <a:r>
            <a:rPr lang="en-US" dirty="0" smtClean="0"/>
            <a:t>Selecting the contents</a:t>
          </a:r>
          <a:endParaRPr lang="en-US" dirty="0"/>
        </a:p>
      </dgm:t>
    </dgm:pt>
    <dgm:pt modelId="{DE827A63-6C53-40E2-AA12-E6FD6F0ED2DC}" type="parTrans" cxnId="{70D06B94-341A-4A3F-8A50-06E2E5408C07}">
      <dgm:prSet/>
      <dgm:spPr/>
      <dgm:t>
        <a:bodyPr/>
        <a:lstStyle/>
        <a:p>
          <a:endParaRPr lang="en-US"/>
        </a:p>
      </dgm:t>
    </dgm:pt>
    <dgm:pt modelId="{0394598F-FA55-454A-85FA-0C56E3922251}" type="sibTrans" cxnId="{70D06B94-341A-4A3F-8A50-06E2E5408C07}">
      <dgm:prSet/>
      <dgm:spPr/>
      <dgm:t>
        <a:bodyPr/>
        <a:lstStyle/>
        <a:p>
          <a:endParaRPr lang="en-US"/>
        </a:p>
      </dgm:t>
    </dgm:pt>
    <dgm:pt modelId="{7380A2A8-1594-4B2C-B729-78743C053B95}">
      <dgm:prSet phldrT="[Text]"/>
      <dgm:spPr/>
      <dgm:t>
        <a:bodyPr/>
        <a:lstStyle/>
        <a:p>
          <a:r>
            <a:rPr lang="en-US" dirty="0" smtClean="0"/>
            <a:t>Analyzing the teaching resources</a:t>
          </a:r>
          <a:endParaRPr lang="en-US" dirty="0"/>
        </a:p>
      </dgm:t>
    </dgm:pt>
    <dgm:pt modelId="{B064D057-1E0C-42FB-B7DB-7BD737B0E965}" type="parTrans" cxnId="{61B45EE6-6CEC-4101-BE92-0A21446590F5}">
      <dgm:prSet/>
      <dgm:spPr/>
      <dgm:t>
        <a:bodyPr/>
        <a:lstStyle/>
        <a:p>
          <a:endParaRPr lang="en-US"/>
        </a:p>
      </dgm:t>
    </dgm:pt>
    <dgm:pt modelId="{754F8CD2-8111-4166-8D7C-9E9DE2A147E0}" type="sibTrans" cxnId="{61B45EE6-6CEC-4101-BE92-0A21446590F5}">
      <dgm:prSet/>
      <dgm:spPr/>
      <dgm:t>
        <a:bodyPr/>
        <a:lstStyle/>
        <a:p>
          <a:endParaRPr lang="en-US"/>
        </a:p>
      </dgm:t>
    </dgm:pt>
    <dgm:pt modelId="{E33A5452-60B4-4B52-9558-BAA781C63C19}">
      <dgm:prSet/>
      <dgm:spPr/>
      <dgm:t>
        <a:bodyPr/>
        <a:lstStyle/>
        <a:p>
          <a:r>
            <a:rPr lang="en-US" noProof="0" dirty="0" smtClean="0"/>
            <a:t>Determining the teaching strategies and learning activities </a:t>
          </a:r>
          <a:endParaRPr lang="en-US" noProof="0" dirty="0"/>
        </a:p>
      </dgm:t>
    </dgm:pt>
    <dgm:pt modelId="{AAF17168-26D3-4936-9636-8053924FE451}" type="parTrans" cxnId="{C11AA423-B268-4DEB-BA56-4795BD962527}">
      <dgm:prSet/>
      <dgm:spPr/>
      <dgm:t>
        <a:bodyPr/>
        <a:lstStyle/>
        <a:p>
          <a:endParaRPr lang="en-US"/>
        </a:p>
      </dgm:t>
    </dgm:pt>
    <dgm:pt modelId="{DB0C1CA7-3594-453D-B10E-DA9F308950A0}" type="sibTrans" cxnId="{C11AA423-B268-4DEB-BA56-4795BD962527}">
      <dgm:prSet/>
      <dgm:spPr/>
      <dgm:t>
        <a:bodyPr/>
        <a:lstStyle/>
        <a:p>
          <a:endParaRPr lang="en-US"/>
        </a:p>
      </dgm:t>
    </dgm:pt>
    <dgm:pt modelId="{C4D8E3E0-2770-4FD2-A167-FD35E8746707}">
      <dgm:prSet/>
      <dgm:spPr/>
      <dgm:t>
        <a:bodyPr/>
        <a:lstStyle/>
        <a:p>
          <a:r>
            <a:rPr lang="en-US" dirty="0" smtClean="0"/>
            <a:t>Deciding the assessments tools</a:t>
          </a:r>
          <a:endParaRPr lang="ro-RO" dirty="0"/>
        </a:p>
      </dgm:t>
    </dgm:pt>
    <dgm:pt modelId="{82F76FF9-C37B-41EC-9B85-43A4DF680E05}" type="parTrans" cxnId="{09A77E1A-F28F-47A6-9E30-161FB2388545}">
      <dgm:prSet/>
      <dgm:spPr/>
      <dgm:t>
        <a:bodyPr/>
        <a:lstStyle/>
        <a:p>
          <a:endParaRPr lang="en-US"/>
        </a:p>
      </dgm:t>
    </dgm:pt>
    <dgm:pt modelId="{5CF0410C-2F67-44B7-A697-E37BF52EDC1A}" type="sibTrans" cxnId="{09A77E1A-F28F-47A6-9E30-161FB2388545}">
      <dgm:prSet/>
      <dgm:spPr/>
      <dgm:t>
        <a:bodyPr/>
        <a:lstStyle/>
        <a:p>
          <a:endParaRPr lang="en-US"/>
        </a:p>
      </dgm:t>
    </dgm:pt>
    <dgm:pt modelId="{A6706D2E-ADE6-440C-A59B-5AE2BC2EB14B}" type="pres">
      <dgm:prSet presAssocID="{6D4A22C9-664D-469B-A66B-541DBB9D156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5739B01-24EA-4BD3-B1B0-C43654821620}" type="pres">
      <dgm:prSet presAssocID="{C4D8E3E0-2770-4FD2-A167-FD35E8746707}" presName="Accent5" presStyleCnt="0"/>
      <dgm:spPr/>
    </dgm:pt>
    <dgm:pt modelId="{0DF357D0-0452-4DE3-BF85-954205FE5E61}" type="pres">
      <dgm:prSet presAssocID="{C4D8E3E0-2770-4FD2-A167-FD35E8746707}" presName="Accent" presStyleLbl="node1" presStyleIdx="0" presStyleCnt="5"/>
      <dgm:spPr/>
    </dgm:pt>
    <dgm:pt modelId="{25969A6E-2A04-4570-8194-676BEC244D4D}" type="pres">
      <dgm:prSet presAssocID="{C4D8E3E0-2770-4FD2-A167-FD35E8746707}" presName="ParentBackground5" presStyleCnt="0"/>
      <dgm:spPr/>
    </dgm:pt>
    <dgm:pt modelId="{5B81F023-3D0F-4513-A40E-E882ABE7A726}" type="pres">
      <dgm:prSet presAssocID="{C4D8E3E0-2770-4FD2-A167-FD35E8746707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718BB9E1-05CB-4550-80B9-B0EEAB0B5009}" type="pres">
      <dgm:prSet presAssocID="{C4D8E3E0-2770-4FD2-A167-FD35E874670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EE7BE-D03D-4405-8634-C99C5FFD092D}" type="pres">
      <dgm:prSet presAssocID="{7380A2A8-1594-4B2C-B729-78743C053B95}" presName="Accent4" presStyleCnt="0"/>
      <dgm:spPr/>
    </dgm:pt>
    <dgm:pt modelId="{25359FB9-BD15-4B1D-9939-5C7B4DF2B866}" type="pres">
      <dgm:prSet presAssocID="{7380A2A8-1594-4B2C-B729-78743C053B95}" presName="Accent" presStyleLbl="node1" presStyleIdx="1" presStyleCnt="5"/>
      <dgm:spPr/>
    </dgm:pt>
    <dgm:pt modelId="{B49FC53F-3E2D-405F-9D5B-CEB4FB892806}" type="pres">
      <dgm:prSet presAssocID="{7380A2A8-1594-4B2C-B729-78743C053B95}" presName="ParentBackground4" presStyleCnt="0"/>
      <dgm:spPr/>
    </dgm:pt>
    <dgm:pt modelId="{90187728-ED7F-4072-A1FF-8C241752D908}" type="pres">
      <dgm:prSet presAssocID="{7380A2A8-1594-4B2C-B729-78743C053B95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399A3D83-085F-45A1-B86B-E5552031915F}" type="pres">
      <dgm:prSet presAssocID="{7380A2A8-1594-4B2C-B729-78743C053B9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1E52A-41B4-4338-8465-7FFE24AB9564}" type="pres">
      <dgm:prSet presAssocID="{E33A5452-60B4-4B52-9558-BAA781C63C19}" presName="Accent3" presStyleCnt="0"/>
      <dgm:spPr/>
    </dgm:pt>
    <dgm:pt modelId="{F8BA22F4-1E37-4BAC-926A-88DC175A3E97}" type="pres">
      <dgm:prSet presAssocID="{E33A5452-60B4-4B52-9558-BAA781C63C19}" presName="Accent" presStyleLbl="node1" presStyleIdx="2" presStyleCnt="5"/>
      <dgm:spPr/>
    </dgm:pt>
    <dgm:pt modelId="{E0F9A66A-F78E-48C7-AF79-068E11EDBD74}" type="pres">
      <dgm:prSet presAssocID="{E33A5452-60B4-4B52-9558-BAA781C63C19}" presName="ParentBackground3" presStyleCnt="0"/>
      <dgm:spPr/>
    </dgm:pt>
    <dgm:pt modelId="{26621F60-CC4B-4152-8C24-247963296870}" type="pres">
      <dgm:prSet presAssocID="{E33A5452-60B4-4B52-9558-BAA781C63C19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A61C69E8-5216-46CB-9BBB-6F0C18B783F0}" type="pres">
      <dgm:prSet presAssocID="{E33A5452-60B4-4B52-9558-BAA781C63C1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58DBA-4733-407F-A6F3-E0A33DE89ADA}" type="pres">
      <dgm:prSet presAssocID="{CEA92F83-2678-4A9B-BE4F-A4DFED22CDCC}" presName="Accent2" presStyleCnt="0"/>
      <dgm:spPr/>
    </dgm:pt>
    <dgm:pt modelId="{C5CEA089-9C6C-48AF-9424-4E043A35F205}" type="pres">
      <dgm:prSet presAssocID="{CEA92F83-2678-4A9B-BE4F-A4DFED22CDCC}" presName="Accent" presStyleLbl="node1" presStyleIdx="3" presStyleCnt="5"/>
      <dgm:spPr/>
    </dgm:pt>
    <dgm:pt modelId="{6D3552A4-E4C8-4036-AED9-5F8B637064B2}" type="pres">
      <dgm:prSet presAssocID="{CEA92F83-2678-4A9B-BE4F-A4DFED22CDCC}" presName="ParentBackground2" presStyleCnt="0"/>
      <dgm:spPr/>
    </dgm:pt>
    <dgm:pt modelId="{B3722C83-DE9E-4632-9A2B-2D1CA1DAEF82}" type="pres">
      <dgm:prSet presAssocID="{CEA92F83-2678-4A9B-BE4F-A4DFED22CDCC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4CE9D04A-6354-4B8F-A07F-4EECB763BFFC}" type="pres">
      <dgm:prSet presAssocID="{CEA92F83-2678-4A9B-BE4F-A4DFED22CDC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9E0F2-3193-4516-BC02-EADA9585E22D}" type="pres">
      <dgm:prSet presAssocID="{718A40FF-D484-40D0-94CA-95A83A4E80A9}" presName="Accent1" presStyleCnt="0"/>
      <dgm:spPr/>
    </dgm:pt>
    <dgm:pt modelId="{8F2F628B-C329-4A3D-AC4F-59EB652268EC}" type="pres">
      <dgm:prSet presAssocID="{718A40FF-D484-40D0-94CA-95A83A4E80A9}" presName="Accent" presStyleLbl="node1" presStyleIdx="4" presStyleCnt="5"/>
      <dgm:spPr/>
    </dgm:pt>
    <dgm:pt modelId="{8B91BD29-8AB8-4A06-9B6D-F6F2C71E683A}" type="pres">
      <dgm:prSet presAssocID="{718A40FF-D484-40D0-94CA-95A83A4E80A9}" presName="ParentBackground1" presStyleCnt="0"/>
      <dgm:spPr/>
    </dgm:pt>
    <dgm:pt modelId="{45F33C27-B580-47A3-9BC2-33385869B7A7}" type="pres">
      <dgm:prSet presAssocID="{718A40FF-D484-40D0-94CA-95A83A4E80A9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664AC48A-96D5-48D7-9EB8-ED2EBCB5383E}" type="pres">
      <dgm:prSet presAssocID="{718A40FF-D484-40D0-94CA-95A83A4E80A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7B2E2-82B0-41E2-978E-613582BCAEAE}" type="presOf" srcId="{CEA92F83-2678-4A9B-BE4F-A4DFED22CDCC}" destId="{B3722C83-DE9E-4632-9A2B-2D1CA1DAEF82}" srcOrd="0" destOrd="0" presId="urn:microsoft.com/office/officeart/2011/layout/CircleProcess"/>
    <dgm:cxn modelId="{34919EC9-74C0-4929-9921-CC4D6DBFBDE9}" srcId="{6D4A22C9-664D-469B-A66B-541DBB9D1565}" destId="{718A40FF-D484-40D0-94CA-95A83A4E80A9}" srcOrd="0" destOrd="0" parTransId="{B5FFF0B5-05F1-4086-A7BC-2FC535E6EB5A}" sibTransId="{06464C55-8CCE-43B2-8DA0-3F91A599300D}"/>
    <dgm:cxn modelId="{FD7CA089-D28D-4CA0-A87B-C355A9503CAB}" type="presOf" srcId="{CEA92F83-2678-4A9B-BE4F-A4DFED22CDCC}" destId="{4CE9D04A-6354-4B8F-A07F-4EECB763BFFC}" srcOrd="1" destOrd="0" presId="urn:microsoft.com/office/officeart/2011/layout/CircleProcess"/>
    <dgm:cxn modelId="{60792471-4550-4CEB-AC52-4C9D608F139E}" type="presOf" srcId="{7380A2A8-1594-4B2C-B729-78743C053B95}" destId="{90187728-ED7F-4072-A1FF-8C241752D908}" srcOrd="0" destOrd="0" presId="urn:microsoft.com/office/officeart/2011/layout/CircleProcess"/>
    <dgm:cxn modelId="{92151110-90EC-439F-B766-5DF461DAA8E7}" type="presOf" srcId="{E33A5452-60B4-4B52-9558-BAA781C63C19}" destId="{26621F60-CC4B-4152-8C24-247963296870}" srcOrd="0" destOrd="0" presId="urn:microsoft.com/office/officeart/2011/layout/CircleProcess"/>
    <dgm:cxn modelId="{6CB716C1-1EAF-4804-9F38-5E56D10C48FD}" type="presOf" srcId="{C4D8E3E0-2770-4FD2-A167-FD35E8746707}" destId="{718BB9E1-05CB-4550-80B9-B0EEAB0B5009}" srcOrd="1" destOrd="0" presId="urn:microsoft.com/office/officeart/2011/layout/CircleProcess"/>
    <dgm:cxn modelId="{88AC3ABF-9E49-4A7C-B4D7-94CC9550F148}" type="presOf" srcId="{718A40FF-D484-40D0-94CA-95A83A4E80A9}" destId="{664AC48A-96D5-48D7-9EB8-ED2EBCB5383E}" srcOrd="1" destOrd="0" presId="urn:microsoft.com/office/officeart/2011/layout/CircleProcess"/>
    <dgm:cxn modelId="{BE104DD5-3E0F-4F2C-B8E9-B24FD4F552B2}" type="presOf" srcId="{7380A2A8-1594-4B2C-B729-78743C053B95}" destId="{399A3D83-085F-45A1-B86B-E5552031915F}" srcOrd="1" destOrd="0" presId="urn:microsoft.com/office/officeart/2011/layout/CircleProcess"/>
    <dgm:cxn modelId="{2327FF0D-3A38-4E7A-87DE-C6F832C5D6BB}" type="presOf" srcId="{718A40FF-D484-40D0-94CA-95A83A4E80A9}" destId="{45F33C27-B580-47A3-9BC2-33385869B7A7}" srcOrd="0" destOrd="0" presId="urn:microsoft.com/office/officeart/2011/layout/CircleProcess"/>
    <dgm:cxn modelId="{4CBBF4F3-096E-4019-8855-56AC6F63F8C8}" type="presOf" srcId="{C4D8E3E0-2770-4FD2-A167-FD35E8746707}" destId="{5B81F023-3D0F-4513-A40E-E882ABE7A726}" srcOrd="0" destOrd="0" presId="urn:microsoft.com/office/officeart/2011/layout/CircleProcess"/>
    <dgm:cxn modelId="{09A77E1A-F28F-47A6-9E30-161FB2388545}" srcId="{6D4A22C9-664D-469B-A66B-541DBB9D1565}" destId="{C4D8E3E0-2770-4FD2-A167-FD35E8746707}" srcOrd="4" destOrd="0" parTransId="{82F76FF9-C37B-41EC-9B85-43A4DF680E05}" sibTransId="{5CF0410C-2F67-44B7-A697-E37BF52EDC1A}"/>
    <dgm:cxn modelId="{61B45EE6-6CEC-4101-BE92-0A21446590F5}" srcId="{6D4A22C9-664D-469B-A66B-541DBB9D1565}" destId="{7380A2A8-1594-4B2C-B729-78743C053B95}" srcOrd="3" destOrd="0" parTransId="{B064D057-1E0C-42FB-B7DB-7BD737B0E965}" sibTransId="{754F8CD2-8111-4166-8D7C-9E9DE2A147E0}"/>
    <dgm:cxn modelId="{C11AA423-B268-4DEB-BA56-4795BD962527}" srcId="{6D4A22C9-664D-469B-A66B-541DBB9D1565}" destId="{E33A5452-60B4-4B52-9558-BAA781C63C19}" srcOrd="2" destOrd="0" parTransId="{AAF17168-26D3-4936-9636-8053924FE451}" sibTransId="{DB0C1CA7-3594-453D-B10E-DA9F308950A0}"/>
    <dgm:cxn modelId="{D7D43034-1D0D-445B-A1DF-0477B7401BA6}" type="presOf" srcId="{E33A5452-60B4-4B52-9558-BAA781C63C19}" destId="{A61C69E8-5216-46CB-9BBB-6F0C18B783F0}" srcOrd="1" destOrd="0" presId="urn:microsoft.com/office/officeart/2011/layout/CircleProcess"/>
    <dgm:cxn modelId="{42E78853-44BC-443F-A3B7-DD7BE976529F}" type="presOf" srcId="{6D4A22C9-664D-469B-A66B-541DBB9D1565}" destId="{A6706D2E-ADE6-440C-A59B-5AE2BC2EB14B}" srcOrd="0" destOrd="0" presId="urn:microsoft.com/office/officeart/2011/layout/CircleProcess"/>
    <dgm:cxn modelId="{70D06B94-341A-4A3F-8A50-06E2E5408C07}" srcId="{6D4A22C9-664D-469B-A66B-541DBB9D1565}" destId="{CEA92F83-2678-4A9B-BE4F-A4DFED22CDCC}" srcOrd="1" destOrd="0" parTransId="{DE827A63-6C53-40E2-AA12-E6FD6F0ED2DC}" sibTransId="{0394598F-FA55-454A-85FA-0C56E3922251}"/>
    <dgm:cxn modelId="{C704C433-1E3A-4210-B76A-9C26F312FF57}" type="presParOf" srcId="{A6706D2E-ADE6-440C-A59B-5AE2BC2EB14B}" destId="{95739B01-24EA-4BD3-B1B0-C43654821620}" srcOrd="0" destOrd="0" presId="urn:microsoft.com/office/officeart/2011/layout/CircleProcess"/>
    <dgm:cxn modelId="{4960BFAD-0D54-4B81-AD2F-5D8A0116AE6D}" type="presParOf" srcId="{95739B01-24EA-4BD3-B1B0-C43654821620}" destId="{0DF357D0-0452-4DE3-BF85-954205FE5E61}" srcOrd="0" destOrd="0" presId="urn:microsoft.com/office/officeart/2011/layout/CircleProcess"/>
    <dgm:cxn modelId="{79C8432E-A290-4B99-BB80-44F7F995421A}" type="presParOf" srcId="{A6706D2E-ADE6-440C-A59B-5AE2BC2EB14B}" destId="{25969A6E-2A04-4570-8194-676BEC244D4D}" srcOrd="1" destOrd="0" presId="urn:microsoft.com/office/officeart/2011/layout/CircleProcess"/>
    <dgm:cxn modelId="{110730E5-FA3D-4D7F-866D-434A934C1967}" type="presParOf" srcId="{25969A6E-2A04-4570-8194-676BEC244D4D}" destId="{5B81F023-3D0F-4513-A40E-E882ABE7A726}" srcOrd="0" destOrd="0" presId="urn:microsoft.com/office/officeart/2011/layout/CircleProcess"/>
    <dgm:cxn modelId="{F94C2169-1C95-4B36-BA09-867712E92DA1}" type="presParOf" srcId="{A6706D2E-ADE6-440C-A59B-5AE2BC2EB14B}" destId="{718BB9E1-05CB-4550-80B9-B0EEAB0B5009}" srcOrd="2" destOrd="0" presId="urn:microsoft.com/office/officeart/2011/layout/CircleProcess"/>
    <dgm:cxn modelId="{718D5DCF-FE32-483B-B9B8-F54C984DC50D}" type="presParOf" srcId="{A6706D2E-ADE6-440C-A59B-5AE2BC2EB14B}" destId="{D61EE7BE-D03D-4405-8634-C99C5FFD092D}" srcOrd="3" destOrd="0" presId="urn:microsoft.com/office/officeart/2011/layout/CircleProcess"/>
    <dgm:cxn modelId="{83D131A5-E478-49AD-A855-7C239DA2A56B}" type="presParOf" srcId="{D61EE7BE-D03D-4405-8634-C99C5FFD092D}" destId="{25359FB9-BD15-4B1D-9939-5C7B4DF2B866}" srcOrd="0" destOrd="0" presId="urn:microsoft.com/office/officeart/2011/layout/CircleProcess"/>
    <dgm:cxn modelId="{D081DDF1-BF2A-43CE-9F69-B58961F44564}" type="presParOf" srcId="{A6706D2E-ADE6-440C-A59B-5AE2BC2EB14B}" destId="{B49FC53F-3E2D-405F-9D5B-CEB4FB892806}" srcOrd="4" destOrd="0" presId="urn:microsoft.com/office/officeart/2011/layout/CircleProcess"/>
    <dgm:cxn modelId="{734C5253-FB40-4B35-A8E2-CEDD2BC38A04}" type="presParOf" srcId="{B49FC53F-3E2D-405F-9D5B-CEB4FB892806}" destId="{90187728-ED7F-4072-A1FF-8C241752D908}" srcOrd="0" destOrd="0" presId="urn:microsoft.com/office/officeart/2011/layout/CircleProcess"/>
    <dgm:cxn modelId="{BF5FB3BD-CC28-478C-9D49-D3C27C53F883}" type="presParOf" srcId="{A6706D2E-ADE6-440C-A59B-5AE2BC2EB14B}" destId="{399A3D83-085F-45A1-B86B-E5552031915F}" srcOrd="5" destOrd="0" presId="urn:microsoft.com/office/officeart/2011/layout/CircleProcess"/>
    <dgm:cxn modelId="{B9B961FD-6F22-44AC-B56D-56D845B0AA71}" type="presParOf" srcId="{A6706D2E-ADE6-440C-A59B-5AE2BC2EB14B}" destId="{E831E52A-41B4-4338-8465-7FFE24AB9564}" srcOrd="6" destOrd="0" presId="urn:microsoft.com/office/officeart/2011/layout/CircleProcess"/>
    <dgm:cxn modelId="{24691FBD-3F3A-4712-8E23-D88562BE15FD}" type="presParOf" srcId="{E831E52A-41B4-4338-8465-7FFE24AB9564}" destId="{F8BA22F4-1E37-4BAC-926A-88DC175A3E97}" srcOrd="0" destOrd="0" presId="urn:microsoft.com/office/officeart/2011/layout/CircleProcess"/>
    <dgm:cxn modelId="{D393A497-97C3-4C59-B9B5-8E22295C31F3}" type="presParOf" srcId="{A6706D2E-ADE6-440C-A59B-5AE2BC2EB14B}" destId="{E0F9A66A-F78E-48C7-AF79-068E11EDBD74}" srcOrd="7" destOrd="0" presId="urn:microsoft.com/office/officeart/2011/layout/CircleProcess"/>
    <dgm:cxn modelId="{F9C2E0FD-CC4B-4922-A87A-C47506AA5F5B}" type="presParOf" srcId="{E0F9A66A-F78E-48C7-AF79-068E11EDBD74}" destId="{26621F60-CC4B-4152-8C24-247963296870}" srcOrd="0" destOrd="0" presId="urn:microsoft.com/office/officeart/2011/layout/CircleProcess"/>
    <dgm:cxn modelId="{C9240F9A-098B-49A4-8157-1CADCF3317E1}" type="presParOf" srcId="{A6706D2E-ADE6-440C-A59B-5AE2BC2EB14B}" destId="{A61C69E8-5216-46CB-9BBB-6F0C18B783F0}" srcOrd="8" destOrd="0" presId="urn:microsoft.com/office/officeart/2011/layout/CircleProcess"/>
    <dgm:cxn modelId="{AF9FC083-F0BA-4FB8-A674-FE517A4DD239}" type="presParOf" srcId="{A6706D2E-ADE6-440C-A59B-5AE2BC2EB14B}" destId="{4CE58DBA-4733-407F-A6F3-E0A33DE89ADA}" srcOrd="9" destOrd="0" presId="urn:microsoft.com/office/officeart/2011/layout/CircleProcess"/>
    <dgm:cxn modelId="{4FDE8960-FF64-41E0-97A3-635E8E684F4F}" type="presParOf" srcId="{4CE58DBA-4733-407F-A6F3-E0A33DE89ADA}" destId="{C5CEA089-9C6C-48AF-9424-4E043A35F205}" srcOrd="0" destOrd="0" presId="urn:microsoft.com/office/officeart/2011/layout/CircleProcess"/>
    <dgm:cxn modelId="{16080858-2ECD-4438-8BF9-69B4FFAE7CF1}" type="presParOf" srcId="{A6706D2E-ADE6-440C-A59B-5AE2BC2EB14B}" destId="{6D3552A4-E4C8-4036-AED9-5F8B637064B2}" srcOrd="10" destOrd="0" presId="urn:microsoft.com/office/officeart/2011/layout/CircleProcess"/>
    <dgm:cxn modelId="{E5200040-1182-4170-A58E-FF7AACE11F79}" type="presParOf" srcId="{6D3552A4-E4C8-4036-AED9-5F8B637064B2}" destId="{B3722C83-DE9E-4632-9A2B-2D1CA1DAEF82}" srcOrd="0" destOrd="0" presId="urn:microsoft.com/office/officeart/2011/layout/CircleProcess"/>
    <dgm:cxn modelId="{CC29A958-532C-423A-BC83-70E588C3E378}" type="presParOf" srcId="{A6706D2E-ADE6-440C-A59B-5AE2BC2EB14B}" destId="{4CE9D04A-6354-4B8F-A07F-4EECB763BFFC}" srcOrd="11" destOrd="0" presId="urn:microsoft.com/office/officeart/2011/layout/CircleProcess"/>
    <dgm:cxn modelId="{3512E50E-9A68-42AC-AD52-61013060CCDF}" type="presParOf" srcId="{A6706D2E-ADE6-440C-A59B-5AE2BC2EB14B}" destId="{02F9E0F2-3193-4516-BC02-EADA9585E22D}" srcOrd="12" destOrd="0" presId="urn:microsoft.com/office/officeart/2011/layout/CircleProcess"/>
    <dgm:cxn modelId="{4B2BEC2C-353E-4CE8-A775-028B1D210630}" type="presParOf" srcId="{02F9E0F2-3193-4516-BC02-EADA9585E22D}" destId="{8F2F628B-C329-4A3D-AC4F-59EB652268EC}" srcOrd="0" destOrd="0" presId="urn:microsoft.com/office/officeart/2011/layout/CircleProcess"/>
    <dgm:cxn modelId="{A8AC4D07-6691-4401-9669-72E248700B24}" type="presParOf" srcId="{A6706D2E-ADE6-440C-A59B-5AE2BC2EB14B}" destId="{8B91BD29-8AB8-4A06-9B6D-F6F2C71E683A}" srcOrd="13" destOrd="0" presId="urn:microsoft.com/office/officeart/2011/layout/CircleProcess"/>
    <dgm:cxn modelId="{BEBEEEBF-02EF-4A1A-9D10-AADD303F0B0A}" type="presParOf" srcId="{8B91BD29-8AB8-4A06-9B6D-F6F2C71E683A}" destId="{45F33C27-B580-47A3-9BC2-33385869B7A7}" srcOrd="0" destOrd="0" presId="urn:microsoft.com/office/officeart/2011/layout/CircleProcess"/>
    <dgm:cxn modelId="{15620C41-F7C7-497D-8895-FF6BB7B519FC}" type="presParOf" srcId="{A6706D2E-ADE6-440C-A59B-5AE2BC2EB14B}" destId="{664AC48A-96D5-48D7-9EB8-ED2EBCB5383E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88AE4-BE1D-4F2F-B051-32050D954F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827F54-A943-40E0-A221-6344FB080F3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Sylfaen" panose="010A0502050306030303" pitchFamily="18" charset="0"/>
            </a:rPr>
            <a:t>Lesson planning</a:t>
          </a:r>
          <a:endParaRPr lang="en-US" sz="2400" b="1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562EF0CA-EB44-4CA5-BD06-01697764F496}" type="parTrans" cxnId="{9C270800-1F03-40B9-8810-9619F23CCFE6}">
      <dgm:prSet/>
      <dgm:spPr/>
      <dgm:t>
        <a:bodyPr/>
        <a:lstStyle/>
        <a:p>
          <a:endParaRPr lang="en-US"/>
        </a:p>
      </dgm:t>
    </dgm:pt>
    <dgm:pt modelId="{2E1D42AA-5899-466B-ADD0-722959F69E7D}" type="sibTrans" cxnId="{9C270800-1F03-40B9-8810-9619F23CCFE6}">
      <dgm:prSet/>
      <dgm:spPr/>
      <dgm:t>
        <a:bodyPr/>
        <a:lstStyle/>
        <a:p>
          <a:endParaRPr lang="en-US"/>
        </a:p>
      </dgm:t>
    </dgm:pt>
    <dgm:pt modelId="{24BCB707-CC27-4715-B0DE-54C8BADAF97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Sylfaen" panose="010A0502050306030303" pitchFamily="18" charset="0"/>
            </a:rPr>
            <a:t>Lesson Objectives (</a:t>
          </a:r>
          <a:r>
            <a:rPr lang="ro-RO" sz="2000" dirty="0" smtClean="0">
              <a:solidFill>
                <a:schemeClr val="tx1"/>
              </a:solidFill>
              <a:latin typeface="Sylfaen" panose="010A0502050306030303" pitchFamily="18" charset="0"/>
            </a:rPr>
            <a:t>obiectivele operaţionale</a:t>
          </a:r>
          <a:r>
            <a:rPr lang="en-US" sz="2000" dirty="0" smtClean="0">
              <a:solidFill>
                <a:schemeClr val="tx1"/>
              </a:solidFill>
              <a:latin typeface="Sylfaen" panose="010A0502050306030303" pitchFamily="18" charset="0"/>
            </a:rPr>
            <a:t>)</a:t>
          </a:r>
          <a:endParaRPr lang="en-US" sz="2000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1583085E-5735-468C-9395-DF9A8AF0E412}" type="parTrans" cxnId="{F1ED5A3F-00B1-4787-94A5-0F9BEE38C53E}">
      <dgm:prSet/>
      <dgm:spPr/>
      <dgm:t>
        <a:bodyPr/>
        <a:lstStyle/>
        <a:p>
          <a:endParaRPr lang="en-US" dirty="0"/>
        </a:p>
      </dgm:t>
    </dgm:pt>
    <dgm:pt modelId="{C9EC4A1E-5D44-4CA3-B868-25648ACBFB2D}" type="sibTrans" cxnId="{F1ED5A3F-00B1-4787-94A5-0F9BEE38C53E}">
      <dgm:prSet/>
      <dgm:spPr/>
      <dgm:t>
        <a:bodyPr/>
        <a:lstStyle/>
        <a:p>
          <a:endParaRPr lang="en-US"/>
        </a:p>
      </dgm:t>
    </dgm:pt>
    <dgm:pt modelId="{D9570CB5-A51B-45F9-BBD3-EC157D0EC18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Sylfaen" panose="010A0502050306030303" pitchFamily="18" charset="0"/>
            </a:rPr>
            <a:t>Contents</a:t>
          </a:r>
          <a:endParaRPr lang="en-US" sz="2400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B01F9F4B-261D-47BE-91D5-C3C975E57775}" type="parTrans" cxnId="{58FB5E6A-6C19-49E2-82E3-959E5454A69D}">
      <dgm:prSet/>
      <dgm:spPr/>
      <dgm:t>
        <a:bodyPr/>
        <a:lstStyle/>
        <a:p>
          <a:endParaRPr lang="en-US" dirty="0"/>
        </a:p>
      </dgm:t>
    </dgm:pt>
    <dgm:pt modelId="{22E7C73B-8F78-4EA4-B452-A3B5F9C5BB0A}" type="sibTrans" cxnId="{58FB5E6A-6C19-49E2-82E3-959E5454A69D}">
      <dgm:prSet/>
      <dgm:spPr/>
      <dgm:t>
        <a:bodyPr/>
        <a:lstStyle/>
        <a:p>
          <a:endParaRPr lang="en-US"/>
        </a:p>
      </dgm:t>
    </dgm:pt>
    <dgm:pt modelId="{8FF883FF-2A59-4B7E-92AF-73B0C3F987C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zh-CN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Materials/ </a:t>
          </a:r>
          <a:r>
            <a:rPr lang="en-US" altLang="zh-CN" sz="20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Equipment </a:t>
          </a:r>
          <a:r>
            <a:rPr lang="en-US" altLang="zh-CN" sz="20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o-RO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resursele</a:t>
          </a:r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C98FBD-AFD1-4B74-9370-885A4BCEB890}" type="parTrans" cxnId="{3C5CEC9E-D791-4999-AC7B-305C1793AC43}">
      <dgm:prSet/>
      <dgm:spPr/>
      <dgm:t>
        <a:bodyPr/>
        <a:lstStyle/>
        <a:p>
          <a:endParaRPr lang="en-US" dirty="0"/>
        </a:p>
      </dgm:t>
    </dgm:pt>
    <dgm:pt modelId="{87CCFC57-4587-4B37-A95F-BC6F79E9CF0B}" type="sibTrans" cxnId="{3C5CEC9E-D791-4999-AC7B-305C1793AC43}">
      <dgm:prSet/>
      <dgm:spPr/>
      <dgm:t>
        <a:bodyPr/>
        <a:lstStyle/>
        <a:p>
          <a:endParaRPr lang="en-US"/>
        </a:p>
      </dgm:t>
    </dgm:pt>
    <dgm:pt modelId="{8289B3B9-4EE4-442F-AD84-38D9E998E0B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Sylfaen" panose="010A0502050306030303" pitchFamily="18" charset="0"/>
            </a:rPr>
            <a:t>Strategies</a:t>
          </a:r>
          <a:endParaRPr lang="ro-RO" sz="2400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982471D9-39E2-4228-A93B-57886B09B61F}" type="parTrans" cxnId="{733E1B47-A773-435D-ACC7-915849634981}">
      <dgm:prSet/>
      <dgm:spPr/>
      <dgm:t>
        <a:bodyPr/>
        <a:lstStyle/>
        <a:p>
          <a:endParaRPr lang="en-US" dirty="0"/>
        </a:p>
      </dgm:t>
    </dgm:pt>
    <dgm:pt modelId="{D9BDB561-2DA7-4666-94AA-3543957D1915}" type="sibTrans" cxnId="{733E1B47-A773-435D-ACC7-915849634981}">
      <dgm:prSet/>
      <dgm:spPr/>
      <dgm:t>
        <a:bodyPr/>
        <a:lstStyle/>
        <a:p>
          <a:endParaRPr lang="en-US"/>
        </a:p>
      </dgm:t>
    </dgm:pt>
    <dgm:pt modelId="{EC162195-919A-4375-AF80-0C2079AE7CF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200" b="0" dirty="0" smtClean="0">
              <a:solidFill>
                <a:schemeClr val="tx1"/>
              </a:solidFill>
              <a:latin typeface="Sylfaen" panose="010A0502050306030303" pitchFamily="18" charset="0"/>
            </a:rPr>
            <a:t>Assessment tools </a:t>
          </a:r>
          <a:r>
            <a:rPr lang="en-US" sz="2000" b="0" dirty="0" smtClean="0">
              <a:solidFill>
                <a:schemeClr val="tx1"/>
              </a:solidFill>
              <a:latin typeface="Sylfaen" panose="010A0502050306030303" pitchFamily="18" charset="0"/>
            </a:rPr>
            <a:t>(</a:t>
          </a:r>
          <a:r>
            <a:rPr lang="ro-RO" sz="2000" b="0" dirty="0" smtClean="0">
              <a:solidFill>
                <a:schemeClr val="tx1"/>
              </a:solidFill>
              <a:latin typeface="Sylfaen" panose="010A0502050306030303" pitchFamily="18" charset="0"/>
            </a:rPr>
            <a:t>instrumentele de evaluare</a:t>
          </a:r>
          <a:r>
            <a:rPr lang="en-US" sz="2000" b="0" dirty="0" smtClean="0">
              <a:solidFill>
                <a:schemeClr val="tx1"/>
              </a:solidFill>
              <a:latin typeface="Sylfaen" panose="010A0502050306030303" pitchFamily="18" charset="0"/>
            </a:rPr>
            <a:t>)</a:t>
          </a:r>
          <a:endParaRPr lang="ro-RO" sz="2000" b="0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FEAF4593-A3A7-4172-A2F5-F80E025AB472}" type="parTrans" cxnId="{6BBC686C-48A8-4D11-8091-6A9942AF0A15}">
      <dgm:prSet/>
      <dgm:spPr/>
      <dgm:t>
        <a:bodyPr/>
        <a:lstStyle/>
        <a:p>
          <a:endParaRPr lang="en-US" dirty="0"/>
        </a:p>
      </dgm:t>
    </dgm:pt>
    <dgm:pt modelId="{1DBC5CA0-2350-4C15-BB20-D8D2BE0574CE}" type="sibTrans" cxnId="{6BBC686C-48A8-4D11-8091-6A9942AF0A15}">
      <dgm:prSet/>
      <dgm:spPr/>
      <dgm:t>
        <a:bodyPr/>
        <a:lstStyle/>
        <a:p>
          <a:endParaRPr lang="en-US"/>
        </a:p>
      </dgm:t>
    </dgm:pt>
    <dgm:pt modelId="{DB92DE61-6EF2-4931-ADFB-519C82D920B1}" type="pres">
      <dgm:prSet presAssocID="{27C88AE4-BE1D-4F2F-B051-32050D954F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A083C-64F4-4B01-8268-B71360613013}" type="pres">
      <dgm:prSet presAssocID="{8F827F54-A943-40E0-A221-6344FB080F3E}" presName="root1" presStyleCnt="0"/>
      <dgm:spPr/>
    </dgm:pt>
    <dgm:pt modelId="{B4D0B1A0-416A-4EB5-8696-392DE97AE087}" type="pres">
      <dgm:prSet presAssocID="{8F827F54-A943-40E0-A221-6344FB080F3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AC4EE-9A17-49E8-B4B2-C35B84CA76EB}" type="pres">
      <dgm:prSet presAssocID="{8F827F54-A943-40E0-A221-6344FB080F3E}" presName="level2hierChild" presStyleCnt="0"/>
      <dgm:spPr/>
    </dgm:pt>
    <dgm:pt modelId="{71233646-8225-4C9B-82B8-F6E0A3B44108}" type="pres">
      <dgm:prSet presAssocID="{1583085E-5735-468C-9395-DF9A8AF0E412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556EA90D-EE59-4148-A683-8042F7D12991}" type="pres">
      <dgm:prSet presAssocID="{1583085E-5735-468C-9395-DF9A8AF0E41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D575E7A-38CE-4B4A-8F3D-7DC9F6FEE93A}" type="pres">
      <dgm:prSet presAssocID="{24BCB707-CC27-4715-B0DE-54C8BADAF97F}" presName="root2" presStyleCnt="0"/>
      <dgm:spPr/>
    </dgm:pt>
    <dgm:pt modelId="{C5703118-2E9F-4BDD-8617-F19DE4AAD5A1}" type="pres">
      <dgm:prSet presAssocID="{24BCB707-CC27-4715-B0DE-54C8BADAF97F}" presName="LevelTwoTextNode" presStyleLbl="node2" presStyleIdx="0" presStyleCnt="5" custAng="0" custLinFactNeighborY="-1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11123-DE86-44B8-B08F-60001246A37F}" type="pres">
      <dgm:prSet presAssocID="{24BCB707-CC27-4715-B0DE-54C8BADAF97F}" presName="level3hierChild" presStyleCnt="0"/>
      <dgm:spPr/>
    </dgm:pt>
    <dgm:pt modelId="{14033ACA-D8CE-44AA-B72E-3F37BA916576}" type="pres">
      <dgm:prSet presAssocID="{B01F9F4B-261D-47BE-91D5-C3C975E57775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938C7F66-0F8C-4261-9400-C0538460F1BA}" type="pres">
      <dgm:prSet presAssocID="{B01F9F4B-261D-47BE-91D5-C3C975E5777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A9B0ED7-FCAC-4E40-BBD9-E451FB1F4692}" type="pres">
      <dgm:prSet presAssocID="{D9570CB5-A51B-45F9-BBD3-EC157D0EC181}" presName="root2" presStyleCnt="0"/>
      <dgm:spPr/>
    </dgm:pt>
    <dgm:pt modelId="{5FFCFD23-608E-4033-9A04-DCB8A25B1A9B}" type="pres">
      <dgm:prSet presAssocID="{D9570CB5-A51B-45F9-BBD3-EC157D0EC181}" presName="LevelTwoTextNode" presStyleLbl="node2" presStyleIdx="1" presStyleCnt="5" custScaleX="98151" custScaleY="97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2057B-AECF-411A-A8D8-1B4AC4BFB9BF}" type="pres">
      <dgm:prSet presAssocID="{D9570CB5-A51B-45F9-BBD3-EC157D0EC181}" presName="level3hierChild" presStyleCnt="0"/>
      <dgm:spPr/>
    </dgm:pt>
    <dgm:pt modelId="{DAD75BBE-E6C1-4257-9561-A173670642FB}" type="pres">
      <dgm:prSet presAssocID="{30C98FBD-AFD1-4B74-9370-885A4BCEB890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F6280AE-0E46-48FC-9040-8FDFF774821D}" type="pres">
      <dgm:prSet presAssocID="{30C98FBD-AFD1-4B74-9370-885A4BCEB89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8718140-4B80-4CF9-BBC9-5CAEB097B078}" type="pres">
      <dgm:prSet presAssocID="{8FF883FF-2A59-4B7E-92AF-73B0C3F987CC}" presName="root2" presStyleCnt="0"/>
      <dgm:spPr/>
    </dgm:pt>
    <dgm:pt modelId="{ED32610C-6C86-4A96-AB8E-B4C767D02D09}" type="pres">
      <dgm:prSet presAssocID="{8FF883FF-2A59-4B7E-92AF-73B0C3F987C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5C7FA5-FA37-4C1C-B026-83AC75C778F5}" type="pres">
      <dgm:prSet presAssocID="{8FF883FF-2A59-4B7E-92AF-73B0C3F987CC}" presName="level3hierChild" presStyleCnt="0"/>
      <dgm:spPr/>
    </dgm:pt>
    <dgm:pt modelId="{A8547B7F-6493-4AF5-AD94-77AFF81BA056}" type="pres">
      <dgm:prSet presAssocID="{982471D9-39E2-4228-A93B-57886B09B61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625F6EF2-4A0C-4ABF-B3F2-76655D108412}" type="pres">
      <dgm:prSet presAssocID="{982471D9-39E2-4228-A93B-57886B09B61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0337CAF-C4E3-403B-B074-BC5F954FFD93}" type="pres">
      <dgm:prSet presAssocID="{8289B3B9-4EE4-442F-AD84-38D9E998E0BA}" presName="root2" presStyleCnt="0"/>
      <dgm:spPr/>
    </dgm:pt>
    <dgm:pt modelId="{8601CF4A-F653-4C46-BA45-96A84F9636C3}" type="pres">
      <dgm:prSet presAssocID="{8289B3B9-4EE4-442F-AD84-38D9E998E0B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3DA41-DC5D-4D20-9BE6-1E0215403AB2}" type="pres">
      <dgm:prSet presAssocID="{8289B3B9-4EE4-442F-AD84-38D9E998E0BA}" presName="level3hierChild" presStyleCnt="0"/>
      <dgm:spPr/>
    </dgm:pt>
    <dgm:pt modelId="{648D5A3F-03BE-428E-AADF-5CD9AE9D5EFE}" type="pres">
      <dgm:prSet presAssocID="{FEAF4593-A3A7-4172-A2F5-F80E025AB47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A7FECF27-3D9D-424A-AC09-4FE2D5309C21}" type="pres">
      <dgm:prSet presAssocID="{FEAF4593-A3A7-4172-A2F5-F80E025AB47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368E55C-DACF-4AF1-A037-E47B1E7AF335}" type="pres">
      <dgm:prSet presAssocID="{EC162195-919A-4375-AF80-0C2079AE7CF3}" presName="root2" presStyleCnt="0"/>
      <dgm:spPr/>
    </dgm:pt>
    <dgm:pt modelId="{2D457A2B-C190-4D03-BD4E-D1317FBB9E9D}" type="pres">
      <dgm:prSet presAssocID="{EC162195-919A-4375-AF80-0C2079AE7CF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902C7C-D8BD-4F8A-A114-C08C56B9D500}" type="pres">
      <dgm:prSet presAssocID="{EC162195-919A-4375-AF80-0C2079AE7CF3}" presName="level3hierChild" presStyleCnt="0"/>
      <dgm:spPr/>
    </dgm:pt>
  </dgm:ptLst>
  <dgm:cxnLst>
    <dgm:cxn modelId="{D6C501A0-8381-4C94-BA93-697EC1E3D95C}" type="presOf" srcId="{982471D9-39E2-4228-A93B-57886B09B61F}" destId="{625F6EF2-4A0C-4ABF-B3F2-76655D108412}" srcOrd="1" destOrd="0" presId="urn:microsoft.com/office/officeart/2008/layout/HorizontalMultiLevelHierarchy"/>
    <dgm:cxn modelId="{3C5CEC9E-D791-4999-AC7B-305C1793AC43}" srcId="{8F827F54-A943-40E0-A221-6344FB080F3E}" destId="{8FF883FF-2A59-4B7E-92AF-73B0C3F987CC}" srcOrd="2" destOrd="0" parTransId="{30C98FBD-AFD1-4B74-9370-885A4BCEB890}" sibTransId="{87CCFC57-4587-4B37-A95F-BC6F79E9CF0B}"/>
    <dgm:cxn modelId="{B263CB2E-1533-47C4-AE73-B0AFF9083A9A}" type="presOf" srcId="{D9570CB5-A51B-45F9-BBD3-EC157D0EC181}" destId="{5FFCFD23-608E-4033-9A04-DCB8A25B1A9B}" srcOrd="0" destOrd="0" presId="urn:microsoft.com/office/officeart/2008/layout/HorizontalMultiLevelHierarchy"/>
    <dgm:cxn modelId="{A93527EB-76F8-4F90-9027-F62B64D4E089}" type="presOf" srcId="{982471D9-39E2-4228-A93B-57886B09B61F}" destId="{A8547B7F-6493-4AF5-AD94-77AFF81BA056}" srcOrd="0" destOrd="0" presId="urn:microsoft.com/office/officeart/2008/layout/HorizontalMultiLevelHierarchy"/>
    <dgm:cxn modelId="{ECAF2883-0936-41F6-ADC7-D2E22BB9D1F5}" type="presOf" srcId="{1583085E-5735-468C-9395-DF9A8AF0E412}" destId="{556EA90D-EE59-4148-A683-8042F7D12991}" srcOrd="1" destOrd="0" presId="urn:microsoft.com/office/officeart/2008/layout/HorizontalMultiLevelHierarchy"/>
    <dgm:cxn modelId="{F1ED5A3F-00B1-4787-94A5-0F9BEE38C53E}" srcId="{8F827F54-A943-40E0-A221-6344FB080F3E}" destId="{24BCB707-CC27-4715-B0DE-54C8BADAF97F}" srcOrd="0" destOrd="0" parTransId="{1583085E-5735-468C-9395-DF9A8AF0E412}" sibTransId="{C9EC4A1E-5D44-4CA3-B868-25648ACBFB2D}"/>
    <dgm:cxn modelId="{FD8166F0-13B9-4631-9DC0-39484286D7B5}" type="presOf" srcId="{EC162195-919A-4375-AF80-0C2079AE7CF3}" destId="{2D457A2B-C190-4D03-BD4E-D1317FBB9E9D}" srcOrd="0" destOrd="0" presId="urn:microsoft.com/office/officeart/2008/layout/HorizontalMultiLevelHierarchy"/>
    <dgm:cxn modelId="{40BAF5C5-8057-4E7A-B65D-B1082FBD0E5B}" type="presOf" srcId="{1583085E-5735-468C-9395-DF9A8AF0E412}" destId="{71233646-8225-4C9B-82B8-F6E0A3B44108}" srcOrd="0" destOrd="0" presId="urn:microsoft.com/office/officeart/2008/layout/HorizontalMultiLevelHierarchy"/>
    <dgm:cxn modelId="{08712190-C8BB-4A68-A280-119C69A772EA}" type="presOf" srcId="{8F827F54-A943-40E0-A221-6344FB080F3E}" destId="{B4D0B1A0-416A-4EB5-8696-392DE97AE087}" srcOrd="0" destOrd="0" presId="urn:microsoft.com/office/officeart/2008/layout/HorizontalMultiLevelHierarchy"/>
    <dgm:cxn modelId="{F8240DF5-3725-4568-8837-4509CB3E27BF}" type="presOf" srcId="{FEAF4593-A3A7-4172-A2F5-F80E025AB472}" destId="{A7FECF27-3D9D-424A-AC09-4FE2D5309C21}" srcOrd="1" destOrd="0" presId="urn:microsoft.com/office/officeart/2008/layout/HorizontalMultiLevelHierarchy"/>
    <dgm:cxn modelId="{DA5D8282-F83B-4D5E-9C49-134642A61C1D}" type="presOf" srcId="{27C88AE4-BE1D-4F2F-B051-32050D954F21}" destId="{DB92DE61-6EF2-4931-ADFB-519C82D920B1}" srcOrd="0" destOrd="0" presId="urn:microsoft.com/office/officeart/2008/layout/HorizontalMultiLevelHierarchy"/>
    <dgm:cxn modelId="{0ACF9DFF-7E54-4217-9003-CD8F14D702BC}" type="presOf" srcId="{8FF883FF-2A59-4B7E-92AF-73B0C3F987CC}" destId="{ED32610C-6C86-4A96-AB8E-B4C767D02D09}" srcOrd="0" destOrd="0" presId="urn:microsoft.com/office/officeart/2008/layout/HorizontalMultiLevelHierarchy"/>
    <dgm:cxn modelId="{D4E9B61D-B518-4412-9CAF-2C2CC5EEEA31}" type="presOf" srcId="{30C98FBD-AFD1-4B74-9370-885A4BCEB890}" destId="{DAD75BBE-E6C1-4257-9561-A173670642FB}" srcOrd="0" destOrd="0" presId="urn:microsoft.com/office/officeart/2008/layout/HorizontalMultiLevelHierarchy"/>
    <dgm:cxn modelId="{446BCE41-10CB-47EA-B366-2A533CD81E43}" type="presOf" srcId="{24BCB707-CC27-4715-B0DE-54C8BADAF97F}" destId="{C5703118-2E9F-4BDD-8617-F19DE4AAD5A1}" srcOrd="0" destOrd="0" presId="urn:microsoft.com/office/officeart/2008/layout/HorizontalMultiLevelHierarchy"/>
    <dgm:cxn modelId="{97EE1266-B2BA-4A47-98E9-44912908AD74}" type="presOf" srcId="{FEAF4593-A3A7-4172-A2F5-F80E025AB472}" destId="{648D5A3F-03BE-428E-AADF-5CD9AE9D5EFE}" srcOrd="0" destOrd="0" presId="urn:microsoft.com/office/officeart/2008/layout/HorizontalMultiLevelHierarchy"/>
    <dgm:cxn modelId="{23082755-C4AD-4E24-8AFD-919EFD86D3C5}" type="presOf" srcId="{8289B3B9-4EE4-442F-AD84-38D9E998E0BA}" destId="{8601CF4A-F653-4C46-BA45-96A84F9636C3}" srcOrd="0" destOrd="0" presId="urn:microsoft.com/office/officeart/2008/layout/HorizontalMultiLevelHierarchy"/>
    <dgm:cxn modelId="{AAA26922-5795-478A-BFE7-0F8C962E7B4E}" type="presOf" srcId="{B01F9F4B-261D-47BE-91D5-C3C975E57775}" destId="{14033ACA-D8CE-44AA-B72E-3F37BA916576}" srcOrd="0" destOrd="0" presId="urn:microsoft.com/office/officeart/2008/layout/HorizontalMultiLevelHierarchy"/>
    <dgm:cxn modelId="{C35E379E-961E-4D6C-9D07-320451BA0996}" type="presOf" srcId="{B01F9F4B-261D-47BE-91D5-C3C975E57775}" destId="{938C7F66-0F8C-4261-9400-C0538460F1BA}" srcOrd="1" destOrd="0" presId="urn:microsoft.com/office/officeart/2008/layout/HorizontalMultiLevelHierarchy"/>
    <dgm:cxn modelId="{6BBC686C-48A8-4D11-8091-6A9942AF0A15}" srcId="{8F827F54-A943-40E0-A221-6344FB080F3E}" destId="{EC162195-919A-4375-AF80-0C2079AE7CF3}" srcOrd="4" destOrd="0" parTransId="{FEAF4593-A3A7-4172-A2F5-F80E025AB472}" sibTransId="{1DBC5CA0-2350-4C15-BB20-D8D2BE0574CE}"/>
    <dgm:cxn modelId="{1AF22E27-E36D-4E67-A338-237449675123}" type="presOf" srcId="{30C98FBD-AFD1-4B74-9370-885A4BCEB890}" destId="{DF6280AE-0E46-48FC-9040-8FDFF774821D}" srcOrd="1" destOrd="0" presId="urn:microsoft.com/office/officeart/2008/layout/HorizontalMultiLevelHierarchy"/>
    <dgm:cxn modelId="{58FB5E6A-6C19-49E2-82E3-959E5454A69D}" srcId="{8F827F54-A943-40E0-A221-6344FB080F3E}" destId="{D9570CB5-A51B-45F9-BBD3-EC157D0EC181}" srcOrd="1" destOrd="0" parTransId="{B01F9F4B-261D-47BE-91D5-C3C975E57775}" sibTransId="{22E7C73B-8F78-4EA4-B452-A3B5F9C5BB0A}"/>
    <dgm:cxn modelId="{733E1B47-A773-435D-ACC7-915849634981}" srcId="{8F827F54-A943-40E0-A221-6344FB080F3E}" destId="{8289B3B9-4EE4-442F-AD84-38D9E998E0BA}" srcOrd="3" destOrd="0" parTransId="{982471D9-39E2-4228-A93B-57886B09B61F}" sibTransId="{D9BDB561-2DA7-4666-94AA-3543957D1915}"/>
    <dgm:cxn modelId="{9C270800-1F03-40B9-8810-9619F23CCFE6}" srcId="{27C88AE4-BE1D-4F2F-B051-32050D954F21}" destId="{8F827F54-A943-40E0-A221-6344FB080F3E}" srcOrd="0" destOrd="0" parTransId="{562EF0CA-EB44-4CA5-BD06-01697764F496}" sibTransId="{2E1D42AA-5899-466B-ADD0-722959F69E7D}"/>
    <dgm:cxn modelId="{A4F834B2-759A-432B-A81F-1DD81431876A}" type="presParOf" srcId="{DB92DE61-6EF2-4931-ADFB-519C82D920B1}" destId="{E99A083C-64F4-4B01-8268-B71360613013}" srcOrd="0" destOrd="0" presId="urn:microsoft.com/office/officeart/2008/layout/HorizontalMultiLevelHierarchy"/>
    <dgm:cxn modelId="{71AD5003-E857-4F77-8501-4454B75B5F12}" type="presParOf" srcId="{E99A083C-64F4-4B01-8268-B71360613013}" destId="{B4D0B1A0-416A-4EB5-8696-392DE97AE087}" srcOrd="0" destOrd="0" presId="urn:microsoft.com/office/officeart/2008/layout/HorizontalMultiLevelHierarchy"/>
    <dgm:cxn modelId="{4E0BDB7E-16D5-426D-BE55-015C450A4CC1}" type="presParOf" srcId="{E99A083C-64F4-4B01-8268-B71360613013}" destId="{EFDAC4EE-9A17-49E8-B4B2-C35B84CA76EB}" srcOrd="1" destOrd="0" presId="urn:microsoft.com/office/officeart/2008/layout/HorizontalMultiLevelHierarchy"/>
    <dgm:cxn modelId="{7C02FDEF-5481-4E8F-8B0C-E954A76D2671}" type="presParOf" srcId="{EFDAC4EE-9A17-49E8-B4B2-C35B84CA76EB}" destId="{71233646-8225-4C9B-82B8-F6E0A3B44108}" srcOrd="0" destOrd="0" presId="urn:microsoft.com/office/officeart/2008/layout/HorizontalMultiLevelHierarchy"/>
    <dgm:cxn modelId="{584618F5-5086-4FD6-9F38-B3E519ED4838}" type="presParOf" srcId="{71233646-8225-4C9B-82B8-F6E0A3B44108}" destId="{556EA90D-EE59-4148-A683-8042F7D12991}" srcOrd="0" destOrd="0" presId="urn:microsoft.com/office/officeart/2008/layout/HorizontalMultiLevelHierarchy"/>
    <dgm:cxn modelId="{9E5CF359-FEC3-4007-93C0-A0DB21BE15E3}" type="presParOf" srcId="{EFDAC4EE-9A17-49E8-B4B2-C35B84CA76EB}" destId="{AD575E7A-38CE-4B4A-8F3D-7DC9F6FEE93A}" srcOrd="1" destOrd="0" presId="urn:microsoft.com/office/officeart/2008/layout/HorizontalMultiLevelHierarchy"/>
    <dgm:cxn modelId="{7F5D021B-E80A-40FA-8D00-4048AB335186}" type="presParOf" srcId="{AD575E7A-38CE-4B4A-8F3D-7DC9F6FEE93A}" destId="{C5703118-2E9F-4BDD-8617-F19DE4AAD5A1}" srcOrd="0" destOrd="0" presId="urn:microsoft.com/office/officeart/2008/layout/HorizontalMultiLevelHierarchy"/>
    <dgm:cxn modelId="{591371B2-7DF6-4218-8568-D97D7D2474F7}" type="presParOf" srcId="{AD575E7A-38CE-4B4A-8F3D-7DC9F6FEE93A}" destId="{AA511123-DE86-44B8-B08F-60001246A37F}" srcOrd="1" destOrd="0" presId="urn:microsoft.com/office/officeart/2008/layout/HorizontalMultiLevelHierarchy"/>
    <dgm:cxn modelId="{0A8740EA-D559-49AF-A1DC-D00664366328}" type="presParOf" srcId="{EFDAC4EE-9A17-49E8-B4B2-C35B84CA76EB}" destId="{14033ACA-D8CE-44AA-B72E-3F37BA916576}" srcOrd="2" destOrd="0" presId="urn:microsoft.com/office/officeart/2008/layout/HorizontalMultiLevelHierarchy"/>
    <dgm:cxn modelId="{D0B52AEC-6B72-4767-A4E7-581E01801D0F}" type="presParOf" srcId="{14033ACA-D8CE-44AA-B72E-3F37BA916576}" destId="{938C7F66-0F8C-4261-9400-C0538460F1BA}" srcOrd="0" destOrd="0" presId="urn:microsoft.com/office/officeart/2008/layout/HorizontalMultiLevelHierarchy"/>
    <dgm:cxn modelId="{8331A6E4-25EE-424B-9CAB-22998FCAD213}" type="presParOf" srcId="{EFDAC4EE-9A17-49E8-B4B2-C35B84CA76EB}" destId="{7A9B0ED7-FCAC-4E40-BBD9-E451FB1F4692}" srcOrd="3" destOrd="0" presId="urn:microsoft.com/office/officeart/2008/layout/HorizontalMultiLevelHierarchy"/>
    <dgm:cxn modelId="{9C7C588C-E729-4FD3-A508-AA57B4721A60}" type="presParOf" srcId="{7A9B0ED7-FCAC-4E40-BBD9-E451FB1F4692}" destId="{5FFCFD23-608E-4033-9A04-DCB8A25B1A9B}" srcOrd="0" destOrd="0" presId="urn:microsoft.com/office/officeart/2008/layout/HorizontalMultiLevelHierarchy"/>
    <dgm:cxn modelId="{7A4682D3-89E4-4C12-962A-30FE7AAD11CA}" type="presParOf" srcId="{7A9B0ED7-FCAC-4E40-BBD9-E451FB1F4692}" destId="{3422057B-AECF-411A-A8D8-1B4AC4BFB9BF}" srcOrd="1" destOrd="0" presId="urn:microsoft.com/office/officeart/2008/layout/HorizontalMultiLevelHierarchy"/>
    <dgm:cxn modelId="{F476D916-48F3-493E-A0FC-ECB4633F5AEE}" type="presParOf" srcId="{EFDAC4EE-9A17-49E8-B4B2-C35B84CA76EB}" destId="{DAD75BBE-E6C1-4257-9561-A173670642FB}" srcOrd="4" destOrd="0" presId="urn:microsoft.com/office/officeart/2008/layout/HorizontalMultiLevelHierarchy"/>
    <dgm:cxn modelId="{6B69D616-E4A2-4BC5-845A-F0AA0D318466}" type="presParOf" srcId="{DAD75BBE-E6C1-4257-9561-A173670642FB}" destId="{DF6280AE-0E46-48FC-9040-8FDFF774821D}" srcOrd="0" destOrd="0" presId="urn:microsoft.com/office/officeart/2008/layout/HorizontalMultiLevelHierarchy"/>
    <dgm:cxn modelId="{519D2F10-B0FB-499A-BBD0-389ACA14C80E}" type="presParOf" srcId="{EFDAC4EE-9A17-49E8-B4B2-C35B84CA76EB}" destId="{D8718140-4B80-4CF9-BBC9-5CAEB097B078}" srcOrd="5" destOrd="0" presId="urn:microsoft.com/office/officeart/2008/layout/HorizontalMultiLevelHierarchy"/>
    <dgm:cxn modelId="{6CF56CB1-3EC9-4F22-B0FA-B2D466C2F3C3}" type="presParOf" srcId="{D8718140-4B80-4CF9-BBC9-5CAEB097B078}" destId="{ED32610C-6C86-4A96-AB8E-B4C767D02D09}" srcOrd="0" destOrd="0" presId="urn:microsoft.com/office/officeart/2008/layout/HorizontalMultiLevelHierarchy"/>
    <dgm:cxn modelId="{9EFB2BE3-F2DD-4342-BB1D-778472EEB93D}" type="presParOf" srcId="{D8718140-4B80-4CF9-BBC9-5CAEB097B078}" destId="{F25C7FA5-FA37-4C1C-B026-83AC75C778F5}" srcOrd="1" destOrd="0" presId="urn:microsoft.com/office/officeart/2008/layout/HorizontalMultiLevelHierarchy"/>
    <dgm:cxn modelId="{6F3937DB-AC7F-4A51-B4EB-929BE9FF7D2A}" type="presParOf" srcId="{EFDAC4EE-9A17-49E8-B4B2-C35B84CA76EB}" destId="{A8547B7F-6493-4AF5-AD94-77AFF81BA056}" srcOrd="6" destOrd="0" presId="urn:microsoft.com/office/officeart/2008/layout/HorizontalMultiLevelHierarchy"/>
    <dgm:cxn modelId="{A4979BBB-ABC1-457B-A110-794BD66BB0D9}" type="presParOf" srcId="{A8547B7F-6493-4AF5-AD94-77AFF81BA056}" destId="{625F6EF2-4A0C-4ABF-B3F2-76655D108412}" srcOrd="0" destOrd="0" presId="urn:microsoft.com/office/officeart/2008/layout/HorizontalMultiLevelHierarchy"/>
    <dgm:cxn modelId="{E48D3BC5-EEAE-4E49-A1BC-1985672BE94E}" type="presParOf" srcId="{EFDAC4EE-9A17-49E8-B4B2-C35B84CA76EB}" destId="{C0337CAF-C4E3-403B-B074-BC5F954FFD93}" srcOrd="7" destOrd="0" presId="urn:microsoft.com/office/officeart/2008/layout/HorizontalMultiLevelHierarchy"/>
    <dgm:cxn modelId="{EC93F937-FF5A-408C-89D7-F772684EDF29}" type="presParOf" srcId="{C0337CAF-C4E3-403B-B074-BC5F954FFD93}" destId="{8601CF4A-F653-4C46-BA45-96A84F9636C3}" srcOrd="0" destOrd="0" presId="urn:microsoft.com/office/officeart/2008/layout/HorizontalMultiLevelHierarchy"/>
    <dgm:cxn modelId="{FD300B48-257C-4E3A-A4C1-6772D7F064E4}" type="presParOf" srcId="{C0337CAF-C4E3-403B-B074-BC5F954FFD93}" destId="{1B83DA41-DC5D-4D20-9BE6-1E0215403AB2}" srcOrd="1" destOrd="0" presId="urn:microsoft.com/office/officeart/2008/layout/HorizontalMultiLevelHierarchy"/>
    <dgm:cxn modelId="{20EEE02E-C534-4086-B9D1-5E00E8414FE6}" type="presParOf" srcId="{EFDAC4EE-9A17-49E8-B4B2-C35B84CA76EB}" destId="{648D5A3F-03BE-428E-AADF-5CD9AE9D5EFE}" srcOrd="8" destOrd="0" presId="urn:microsoft.com/office/officeart/2008/layout/HorizontalMultiLevelHierarchy"/>
    <dgm:cxn modelId="{5B3F04F9-4A8B-4AF4-AB0A-BA94AF0555EB}" type="presParOf" srcId="{648D5A3F-03BE-428E-AADF-5CD9AE9D5EFE}" destId="{A7FECF27-3D9D-424A-AC09-4FE2D5309C21}" srcOrd="0" destOrd="0" presId="urn:microsoft.com/office/officeart/2008/layout/HorizontalMultiLevelHierarchy"/>
    <dgm:cxn modelId="{EED55A48-6FB5-4F9E-AE56-537C67B6556B}" type="presParOf" srcId="{EFDAC4EE-9A17-49E8-B4B2-C35B84CA76EB}" destId="{4368E55C-DACF-4AF1-A037-E47B1E7AF335}" srcOrd="9" destOrd="0" presId="urn:microsoft.com/office/officeart/2008/layout/HorizontalMultiLevelHierarchy"/>
    <dgm:cxn modelId="{ACF6B9DC-770D-4AA3-B789-432851077378}" type="presParOf" srcId="{4368E55C-DACF-4AF1-A037-E47B1E7AF335}" destId="{2D457A2B-C190-4D03-BD4E-D1317FBB9E9D}" srcOrd="0" destOrd="0" presId="urn:microsoft.com/office/officeart/2008/layout/HorizontalMultiLevelHierarchy"/>
    <dgm:cxn modelId="{3054A283-3EB3-49F3-85F9-5E87F97423ED}" type="presParOf" srcId="{4368E55C-DACF-4AF1-A037-E47B1E7AF335}" destId="{AA902C7C-D8BD-4F8A-A114-C08C56B9D5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5D6AC-C4A5-4557-8917-D67AADE005EA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8CA676-B2AC-4D42-BEA3-CDA09EBF0AC8}">
      <dgm:prSet phldrT="[Text]" custT="1"/>
      <dgm:spPr/>
      <dgm:t>
        <a:bodyPr/>
        <a:lstStyle/>
        <a:p>
          <a:r>
            <a:rPr lang="ro-RO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Engage</a:t>
          </a:r>
          <a:endParaRPr lang="en-US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6F9391-9B2D-4AAB-84ED-9B0E291648D1}" type="parTrans" cxnId="{8554F6B2-63E7-45DF-AA17-7AE6A6D6D88F}">
      <dgm:prSet/>
      <dgm:spPr/>
      <dgm:t>
        <a:bodyPr/>
        <a:lstStyle/>
        <a:p>
          <a:endParaRPr lang="en-US"/>
        </a:p>
      </dgm:t>
    </dgm:pt>
    <dgm:pt modelId="{E9FF77D2-B236-4385-A27F-654ED6FC629D}" type="sibTrans" cxnId="{8554F6B2-63E7-45DF-AA17-7AE6A6D6D88F}">
      <dgm:prSet/>
      <dgm:spPr/>
      <dgm:t>
        <a:bodyPr/>
        <a:lstStyle/>
        <a:p>
          <a:endParaRPr lang="en-US"/>
        </a:p>
      </dgm:t>
    </dgm:pt>
    <dgm:pt modelId="{34565505-212F-4805-8921-5A0D545A69BC}">
      <dgm:prSet phldrT="[Text]" custT="1"/>
      <dgm:spPr/>
      <dgm:t>
        <a:bodyPr/>
        <a:lstStyle/>
        <a:p>
          <a:r>
            <a:rPr lang="ro-RO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Study</a:t>
          </a:r>
          <a:endParaRPr lang="en-US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89357B-CFC3-4076-BA48-0F99B1E0D8FF}" type="parTrans" cxnId="{C5086DFA-DDFF-4BAD-8D16-E34D874DDD9D}">
      <dgm:prSet/>
      <dgm:spPr/>
      <dgm:t>
        <a:bodyPr/>
        <a:lstStyle/>
        <a:p>
          <a:endParaRPr lang="en-US"/>
        </a:p>
      </dgm:t>
    </dgm:pt>
    <dgm:pt modelId="{0892158A-895E-45A1-A2A3-9715CF53CB23}" type="sibTrans" cxnId="{C5086DFA-DDFF-4BAD-8D16-E34D874DDD9D}">
      <dgm:prSet/>
      <dgm:spPr/>
      <dgm:t>
        <a:bodyPr/>
        <a:lstStyle/>
        <a:p>
          <a:endParaRPr lang="en-US"/>
        </a:p>
      </dgm:t>
    </dgm:pt>
    <dgm:pt modelId="{05704724-E330-4EFC-B305-467EFF313125}">
      <dgm:prSet phldrT="[Text]" custT="1"/>
      <dgm:spPr/>
      <dgm:t>
        <a:bodyPr/>
        <a:lstStyle/>
        <a:p>
          <a:r>
            <a:rPr lang="ro-RO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Activate</a:t>
          </a:r>
          <a:endParaRPr lang="en-US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AB9AE83-16FA-4C7D-AA32-F78BD3304328}" type="parTrans" cxnId="{54EA65CC-04AD-44F3-9CCD-413EEAEE17E5}">
      <dgm:prSet/>
      <dgm:spPr/>
      <dgm:t>
        <a:bodyPr/>
        <a:lstStyle/>
        <a:p>
          <a:endParaRPr lang="en-US"/>
        </a:p>
      </dgm:t>
    </dgm:pt>
    <dgm:pt modelId="{3BFC5540-1938-4A1A-854A-B07CA623CE35}" type="sibTrans" cxnId="{54EA65CC-04AD-44F3-9CCD-413EEAEE17E5}">
      <dgm:prSet/>
      <dgm:spPr/>
      <dgm:t>
        <a:bodyPr/>
        <a:lstStyle/>
        <a:p>
          <a:endParaRPr lang="en-US"/>
        </a:p>
      </dgm:t>
    </dgm:pt>
    <dgm:pt modelId="{B412ABB9-9BB9-4623-8E6F-A1D97FCCA8F2}">
      <dgm:prSet/>
      <dgm:spPr/>
      <dgm:t>
        <a:bodyPr/>
        <a:lstStyle/>
        <a:p>
          <a:pPr algn="l"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  <a:latin typeface="Sylfaen" panose="010A0502050306030303" pitchFamily="18" charset="0"/>
            </a:rPr>
            <a:t>A</a:t>
          </a:r>
          <a:r>
            <a:rPr lang="ro-RO" dirty="0" smtClean="0">
              <a:solidFill>
                <a:schemeClr val="tx1"/>
              </a:solidFill>
              <a:latin typeface="Sylfaen" panose="010A0502050306030303" pitchFamily="18" charset="0"/>
            </a:rPr>
            <a:t>ctivities aimed at</a:t>
          </a:r>
          <a:r>
            <a:rPr lang="en-US" dirty="0" smtClean="0">
              <a:solidFill>
                <a:schemeClr val="tx1"/>
              </a:solidFill>
              <a:latin typeface="Sylfaen" panose="010A0502050306030303" pitchFamily="18" charset="0"/>
            </a:rPr>
            <a:t> </a:t>
          </a:r>
          <a:r>
            <a:rPr lang="en-US" b="1" dirty="0" smtClean="0">
              <a:solidFill>
                <a:schemeClr val="tx1"/>
              </a:solidFill>
              <a:latin typeface="Sylfaen" panose="010A0502050306030303" pitchFamily="18" charset="0"/>
            </a:rPr>
            <a:t>arous</a:t>
          </a:r>
          <a:r>
            <a:rPr lang="ro-RO" b="1" dirty="0" smtClean="0">
              <a:solidFill>
                <a:schemeClr val="tx1"/>
              </a:solidFill>
              <a:latin typeface="Sylfaen" panose="010A0502050306030303" pitchFamily="18" charset="0"/>
            </a:rPr>
            <a:t>ing</a:t>
          </a:r>
          <a:r>
            <a:rPr lang="en-US" b="1" dirty="0" smtClean="0">
              <a:solidFill>
                <a:schemeClr val="tx1"/>
              </a:solidFill>
              <a:latin typeface="Sylfaen" panose="010A0502050306030303" pitchFamily="18" charset="0"/>
            </a:rPr>
            <a:t> the student’s interest: </a:t>
          </a:r>
          <a:r>
            <a:rPr lang="en-US" dirty="0" smtClean="0">
              <a:solidFill>
                <a:schemeClr val="tx1"/>
              </a:solidFill>
              <a:latin typeface="Sylfaen" panose="010A0502050306030303" pitchFamily="18" charset="0"/>
            </a:rPr>
            <a:t>games, depending on the age and type, music, discussions, stimulating pictures, etc. Students may </a:t>
          </a:r>
          <a:r>
            <a:rPr lang="en-US" i="1" dirty="0" smtClean="0">
              <a:solidFill>
                <a:schemeClr val="tx1"/>
              </a:solidFill>
              <a:latin typeface="Sylfaen" panose="010A0502050306030303" pitchFamily="18" charset="0"/>
            </a:rPr>
            <a:t>Engage</a:t>
          </a:r>
          <a:r>
            <a:rPr lang="en-US" dirty="0" smtClean="0">
              <a:solidFill>
                <a:schemeClr val="tx1"/>
              </a:solidFill>
              <a:latin typeface="Sylfaen" panose="010A0502050306030303" pitchFamily="18" charset="0"/>
            </a:rPr>
            <a:t> with the topic before reading about it by being asked what they think about this topic, predicting the topic by looking at a picture of a person and saying what occupation the person has.</a:t>
          </a:r>
          <a:endParaRPr lang="en-US" dirty="0">
            <a:solidFill>
              <a:schemeClr val="tx1"/>
            </a:solidFill>
          </a:endParaRPr>
        </a:p>
      </dgm:t>
    </dgm:pt>
    <dgm:pt modelId="{155B0582-203F-440F-BA76-BF00F697C201}" type="parTrans" cxnId="{FACA67FE-E137-4147-9708-DA2D297C1958}">
      <dgm:prSet/>
      <dgm:spPr/>
      <dgm:t>
        <a:bodyPr/>
        <a:lstStyle/>
        <a:p>
          <a:endParaRPr lang="en-US"/>
        </a:p>
      </dgm:t>
    </dgm:pt>
    <dgm:pt modelId="{72A3EEF6-1FBC-4F19-A356-535891B737B7}" type="sibTrans" cxnId="{FACA67FE-E137-4147-9708-DA2D297C1958}">
      <dgm:prSet/>
      <dgm:spPr/>
      <dgm:t>
        <a:bodyPr/>
        <a:lstStyle/>
        <a:p>
          <a:endParaRPr lang="en-US"/>
        </a:p>
      </dgm:t>
    </dgm:pt>
    <dgm:pt modelId="{57D89A64-21FA-4E73-8FB0-78E16A50C680}">
      <dgm:prSet custT="1"/>
      <dgm:spPr/>
      <dgm:t>
        <a:bodyPr/>
        <a:lstStyle/>
        <a:p>
          <a:pPr algn="l"/>
          <a:r>
            <a:rPr lang="en-US" sz="1400" dirty="0" smtClean="0">
              <a:solidFill>
                <a:schemeClr val="tx1"/>
              </a:solidFill>
              <a:latin typeface="Sylfaen" panose="010A0502050306030303" pitchFamily="18" charset="0"/>
            </a:rPr>
            <a:t>Activities focusing on language and how it is constructed</a:t>
          </a:r>
          <a:r>
            <a:rPr lang="en-US" sz="1400" b="1" dirty="0" smtClean="0">
              <a:solidFill>
                <a:schemeClr val="tx1"/>
              </a:solidFill>
              <a:latin typeface="Sylfaen" panose="010A0502050306030303" pitchFamily="18" charset="0"/>
            </a:rPr>
            <a:t>, r</a:t>
          </a:r>
          <a:r>
            <a:rPr lang="en-US" sz="1400" dirty="0" smtClean="0">
              <a:solidFill>
                <a:schemeClr val="tx1"/>
              </a:solidFill>
              <a:latin typeface="Sylfaen" panose="010A0502050306030303" pitchFamily="18" charset="0"/>
            </a:rPr>
            <a:t>anging from the study and practice of a single sound to an investigation of how a writer achieves a particular effect in a long text, etc. Students can study in a variety of different styles: the teacher can explain grammar, they can use the language evidence to discover grammar form themselves, they can work in groups studying a reading text or vocabular</a:t>
          </a:r>
          <a:r>
            <a:rPr lang="en-US" sz="1400" b="0" dirty="0" smtClean="0">
              <a:solidFill>
                <a:schemeClr val="tx1"/>
              </a:solidFill>
              <a:latin typeface="Sylfaen" panose="010A0502050306030303" pitchFamily="18" charset="0"/>
            </a:rPr>
            <a:t>y</a:t>
          </a:r>
          <a:r>
            <a:rPr lang="en-US" sz="1400" b="1" dirty="0" smtClean="0">
              <a:solidFill>
                <a:schemeClr val="tx1"/>
              </a:solidFill>
              <a:latin typeface="Sylfaen" panose="010A0502050306030303" pitchFamily="18" charset="0"/>
            </a:rPr>
            <a:t>.</a:t>
          </a:r>
          <a:r>
            <a:rPr lang="en-US" sz="1400" dirty="0" smtClean="0">
              <a:solidFill>
                <a:schemeClr val="tx1"/>
              </a:solidFill>
              <a:latin typeface="Sylfaen" panose="010A0502050306030303" pitchFamily="18" charset="0"/>
            </a:rPr>
            <a:t> It is the stage at which the </a:t>
          </a:r>
          <a:r>
            <a:rPr lang="en-US" sz="1400" b="1" dirty="0" smtClean="0">
              <a:solidFill>
                <a:schemeClr val="tx1"/>
              </a:solidFill>
              <a:latin typeface="Sylfaen" panose="010A0502050306030303" pitchFamily="18" charset="0"/>
            </a:rPr>
            <a:t>construction of language is the main focus,</a:t>
          </a:r>
          <a:r>
            <a:rPr lang="en-US" sz="1400" dirty="0" smtClean="0">
              <a:solidFill>
                <a:schemeClr val="tx1"/>
              </a:solidFill>
              <a:latin typeface="Sylfaen" panose="010A0502050306030303" pitchFamily="18" charset="0"/>
            </a:rPr>
            <a:t> e.g. </a:t>
          </a:r>
          <a:r>
            <a:rPr lang="en-US" sz="1400" b="1" dirty="0" smtClean="0">
              <a:solidFill>
                <a:schemeClr val="tx1"/>
              </a:solidFill>
              <a:latin typeface="Sylfaen" panose="010A0502050306030303" pitchFamily="18" charset="0"/>
            </a:rPr>
            <a:t>study and practice </a:t>
          </a:r>
          <a:r>
            <a:rPr lang="en-US" sz="1400" dirty="0" smtClean="0">
              <a:solidFill>
                <a:schemeClr val="tx1"/>
              </a:solidFill>
              <a:latin typeface="Sylfaen" panose="010A0502050306030303" pitchFamily="18" charset="0"/>
            </a:rPr>
            <a:t>of paragraph organization</a:t>
          </a:r>
          <a:r>
            <a:rPr lang="en-US" sz="1400" dirty="0" smtClean="0">
              <a:solidFill>
                <a:schemeClr val="tx1"/>
              </a:solidFill>
            </a:rPr>
            <a:t>.</a:t>
          </a:r>
          <a:endParaRPr lang="en-US" sz="1400" dirty="0">
            <a:solidFill>
              <a:schemeClr val="tx1"/>
            </a:solidFill>
          </a:endParaRPr>
        </a:p>
      </dgm:t>
    </dgm:pt>
    <dgm:pt modelId="{1E8FE198-AC8E-405F-B72B-1B4A299102B7}" type="parTrans" cxnId="{5685FC9C-2D07-412E-9B0C-E88BE435D63B}">
      <dgm:prSet/>
      <dgm:spPr/>
      <dgm:t>
        <a:bodyPr/>
        <a:lstStyle/>
        <a:p>
          <a:endParaRPr lang="en-US"/>
        </a:p>
      </dgm:t>
    </dgm:pt>
    <dgm:pt modelId="{193EFD7E-164C-4194-80C1-61D3862F26E3}" type="sibTrans" cxnId="{5685FC9C-2D07-412E-9B0C-E88BE435D63B}">
      <dgm:prSet/>
      <dgm:spPr/>
      <dgm:t>
        <a:bodyPr/>
        <a:lstStyle/>
        <a:p>
          <a:endParaRPr lang="en-US"/>
        </a:p>
      </dgm:t>
    </dgm:pt>
    <dgm:pt modelId="{2270BF17-5D57-42D1-AE24-2FE903453638}">
      <dgm:prSet custT="1"/>
      <dgm:spPr/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  <a:latin typeface="Sylfaen" panose="010A0502050306030303" pitchFamily="18" charset="0"/>
            </a:rPr>
            <a:t>Activities designed to use language freely and “communicatively”. The objective is </a:t>
          </a:r>
          <a:r>
            <a:rPr lang="ro-RO" sz="1600" dirty="0" smtClean="0">
              <a:solidFill>
                <a:schemeClr val="tx1"/>
              </a:solidFill>
              <a:latin typeface="Sylfaen" panose="010A0502050306030303" pitchFamily="18" charset="0"/>
            </a:rPr>
            <a:t>not t</a:t>
          </a:r>
          <a:r>
            <a:rPr lang="en-US" sz="1600" b="0" dirty="0" smtClean="0">
              <a:solidFill>
                <a:schemeClr val="tx1"/>
              </a:solidFill>
              <a:latin typeface="Sylfaen" panose="010A0502050306030303" pitchFamily="18" charset="0"/>
            </a:rPr>
            <a:t>o</a:t>
          </a:r>
          <a:r>
            <a:rPr lang="en-US" sz="1600" dirty="0" smtClean="0">
              <a:solidFill>
                <a:schemeClr val="tx1"/>
              </a:solidFill>
              <a:latin typeface="Sylfaen" panose="010A0502050306030303" pitchFamily="18" charset="0"/>
            </a:rPr>
            <a:t> focus on lge construction/practice specific bits of lge, but to 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</a:rPr>
            <a:t>use the lge </a:t>
          </a:r>
          <a:r>
            <a:rPr lang="en-US" sz="1600" dirty="0" smtClean="0">
              <a:solidFill>
                <a:schemeClr val="tx1"/>
              </a:solidFill>
              <a:latin typeface="Sylfaen" panose="010A0502050306030303" pitchFamily="18" charset="0"/>
            </a:rPr>
            <a:t>which may be appropriate for a given situation or topic. </a:t>
          </a:r>
          <a:r>
            <a:rPr lang="en-US" sz="1600" b="1" i="0" dirty="0" smtClean="0">
              <a:solidFill>
                <a:schemeClr val="tx1"/>
              </a:solidFill>
              <a:latin typeface="Sylfaen" panose="010A0502050306030303" pitchFamily="18" charset="0"/>
            </a:rPr>
            <a:t>Activate exercises </a:t>
          </a:r>
          <a:r>
            <a:rPr lang="en-US" sz="1600" dirty="0" smtClean="0">
              <a:solidFill>
                <a:schemeClr val="tx1"/>
              </a:solidFill>
              <a:latin typeface="Sylfaen" panose="010A0502050306030303" pitchFamily="18" charset="0"/>
            </a:rPr>
            <a:t>offer students to 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</a:rPr>
            <a:t>try out real language,</a:t>
          </a:r>
          <a:r>
            <a:rPr lang="en-US" sz="1600" dirty="0" smtClean="0">
              <a:solidFill>
                <a:schemeClr val="tx1"/>
              </a:solidFill>
              <a:latin typeface="Sylfaen" panose="010A0502050306030303" pitchFamily="18" charset="0"/>
            </a:rPr>
            <a:t> e.g. </a:t>
          </a:r>
          <a:r>
            <a:rPr lang="en-US" sz="1600" b="0" dirty="0" smtClean="0">
              <a:solidFill>
                <a:schemeClr val="tx1"/>
              </a:solidFill>
              <a:latin typeface="Sylfaen" panose="010A0502050306030303" pitchFamily="18" charset="0"/>
            </a:rPr>
            <a:t>role-plays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</a:rPr>
            <a:t>,</a:t>
          </a:r>
          <a:r>
            <a:rPr lang="en-US" sz="1600" dirty="0" smtClean="0">
              <a:solidFill>
                <a:schemeClr val="tx1"/>
              </a:solidFill>
              <a:latin typeface="Sylfaen" panose="010A0502050306030303" pitchFamily="18" charset="0"/>
            </a:rPr>
            <a:t> </a:t>
          </a:r>
          <a:r>
            <a:rPr lang="ro-RO" sz="1600" dirty="0" smtClean="0">
              <a:solidFill>
                <a:schemeClr val="tx1"/>
              </a:solidFill>
              <a:latin typeface="Sylfaen" panose="010A0502050306030303" pitchFamily="18" charset="0"/>
            </a:rPr>
            <a:t>writing a letter, a postcard</a:t>
          </a:r>
          <a:r>
            <a:rPr lang="en-US" sz="1600" b="0" dirty="0" smtClean="0">
              <a:solidFill>
                <a:schemeClr val="tx1"/>
              </a:solidFill>
              <a:latin typeface="Sylfaen" panose="010A0502050306030303" pitchFamily="18" charset="0"/>
            </a:rPr>
            <a:t>,</a:t>
          </a:r>
          <a:r>
            <a:rPr lang="en-US" sz="1600" dirty="0" smtClean="0">
              <a:solidFill>
                <a:schemeClr val="tx1"/>
              </a:solidFill>
              <a:latin typeface="Sylfaen" panose="010A0502050306030303" pitchFamily="18" charset="0"/>
            </a:rPr>
            <a:t> etc</a:t>
          </a:r>
          <a:r>
            <a:rPr lang="en-US" sz="1600" dirty="0" smtClean="0">
              <a:solidFill>
                <a:schemeClr val="tx1"/>
              </a:solidFill>
            </a:rPr>
            <a:t>.</a:t>
          </a:r>
          <a:endParaRPr lang="en-US" sz="1600" dirty="0">
            <a:solidFill>
              <a:schemeClr val="tx1"/>
            </a:solidFill>
          </a:endParaRPr>
        </a:p>
      </dgm:t>
    </dgm:pt>
    <dgm:pt modelId="{D8C71363-B63C-4409-984C-A51C06ADFC1C}" type="parTrans" cxnId="{9BDA6EB4-AFA8-404C-8363-F29D3BA4C226}">
      <dgm:prSet/>
      <dgm:spPr/>
      <dgm:t>
        <a:bodyPr/>
        <a:lstStyle/>
        <a:p>
          <a:endParaRPr lang="en-US"/>
        </a:p>
      </dgm:t>
    </dgm:pt>
    <dgm:pt modelId="{FCF38426-D550-4183-9BA3-5FDD0D72C29B}" type="sibTrans" cxnId="{9BDA6EB4-AFA8-404C-8363-F29D3BA4C226}">
      <dgm:prSet/>
      <dgm:spPr/>
      <dgm:t>
        <a:bodyPr/>
        <a:lstStyle/>
        <a:p>
          <a:endParaRPr lang="en-US"/>
        </a:p>
      </dgm:t>
    </dgm:pt>
    <dgm:pt modelId="{815039F7-DE5A-42AB-B6BF-DD6992D997BF}" type="pres">
      <dgm:prSet presAssocID="{D755D6AC-C4A5-4557-8917-D67AADE005EA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0ADF33-DE61-49AD-BC67-AB3789CA5326}" type="pres">
      <dgm:prSet presAssocID="{05704724-E330-4EFC-B305-467EFF313125}" presName="ChildAccent3" presStyleCnt="0"/>
      <dgm:spPr/>
    </dgm:pt>
    <dgm:pt modelId="{5A24EA3E-9408-4CA0-A06F-0E8D38724FE5}" type="pres">
      <dgm:prSet presAssocID="{05704724-E330-4EFC-B305-467EFF313125}" presName="ChildAccent" presStyleLbl="alignImgPlace1" presStyleIdx="0" presStyleCnt="3" custAng="0" custScaleX="150796" custScaleY="92103" custLinFactNeighborX="65886"/>
      <dgm:spPr/>
      <dgm:t>
        <a:bodyPr/>
        <a:lstStyle/>
        <a:p>
          <a:endParaRPr lang="en-US"/>
        </a:p>
      </dgm:t>
    </dgm:pt>
    <dgm:pt modelId="{393790D3-198C-46DD-AC5B-46B6F3B53330}" type="pres">
      <dgm:prSet presAssocID="{05704724-E330-4EFC-B305-467EFF313125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1111C-3C6A-4FF6-A5E1-00D04C1C462E}" type="pres">
      <dgm:prSet presAssocID="{05704724-E330-4EFC-B305-467EFF313125}" presName="Parent3" presStyleLbl="node1" presStyleIdx="0" presStyleCnt="3" custAng="0" custScaleX="178598" custLinFactNeighborX="72838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75DB6-5929-455C-8DF1-8D59D977F30A}" type="pres">
      <dgm:prSet presAssocID="{34565505-212F-4805-8921-5A0D545A69BC}" presName="ChildAccent2" presStyleCnt="0"/>
      <dgm:spPr/>
    </dgm:pt>
    <dgm:pt modelId="{7EF1123C-419B-4E58-A475-9631D0188CF9}" type="pres">
      <dgm:prSet presAssocID="{34565505-212F-4805-8921-5A0D545A69BC}" presName="ChildAccent" presStyleLbl="alignImgPlace1" presStyleIdx="1" presStyleCnt="3" custScaleX="161033" custScaleY="97344" custLinFactNeighborX="-5644" custLinFactNeighborY="-995"/>
      <dgm:spPr/>
      <dgm:t>
        <a:bodyPr/>
        <a:lstStyle/>
        <a:p>
          <a:endParaRPr lang="en-US"/>
        </a:p>
      </dgm:t>
    </dgm:pt>
    <dgm:pt modelId="{215B412E-1CDC-40E9-9D6B-1186F4E255CE}" type="pres">
      <dgm:prSet presAssocID="{34565505-212F-4805-8921-5A0D545A69BC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74A5C-6D59-4EAD-A9D1-B1AD6B1AB7BD}" type="pres">
      <dgm:prSet presAssocID="{34565505-212F-4805-8921-5A0D545A69BC}" presName="Parent2" presStyleLbl="node1" presStyleIdx="1" presStyleCnt="3" custScaleX="171393" custScaleY="10364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79ACE-56F6-4590-B4F2-8DA13C7200E3}" type="pres">
      <dgm:prSet presAssocID="{6A8CA676-B2AC-4D42-BEA3-CDA09EBF0AC8}" presName="ChildAccent1" presStyleCnt="0"/>
      <dgm:spPr/>
    </dgm:pt>
    <dgm:pt modelId="{D9EF54D3-66D3-49B1-BE70-941ADC8DCD67}" type="pres">
      <dgm:prSet presAssocID="{6A8CA676-B2AC-4D42-BEA3-CDA09EBF0AC8}" presName="ChildAccent" presStyleLbl="alignImgPlace1" presStyleIdx="2" presStyleCnt="3" custAng="0" custScaleX="131794" custScaleY="85430" custLinFactNeighborX="-54378" custLinFactNeighborY="4628"/>
      <dgm:spPr/>
      <dgm:t>
        <a:bodyPr/>
        <a:lstStyle/>
        <a:p>
          <a:endParaRPr lang="en-US"/>
        </a:p>
      </dgm:t>
    </dgm:pt>
    <dgm:pt modelId="{BF84EF6F-C0AF-4CB4-B82C-37ABFEC47500}" type="pres">
      <dgm:prSet presAssocID="{6A8CA676-B2AC-4D42-BEA3-CDA09EBF0AC8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42071-38D4-4E67-B203-E5EDB467B7A9}" type="pres">
      <dgm:prSet presAssocID="{6A8CA676-B2AC-4D42-BEA3-CDA09EBF0AC8}" presName="Parent1" presStyleLbl="node1" presStyleIdx="2" presStyleCnt="3" custAng="0" custScaleX="182737" custLinFactNeighborX="-30275" custLinFactNeighborY="1314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BC260-5735-4C89-B3DE-E593E72F7A8C}" type="presOf" srcId="{57D89A64-21FA-4E73-8FB0-78E16A50C680}" destId="{215B412E-1CDC-40E9-9D6B-1186F4E255CE}" srcOrd="1" destOrd="0" presId="urn:microsoft.com/office/officeart/2011/layout/InterconnectedBlockProcess"/>
    <dgm:cxn modelId="{B3B1C27E-A726-484A-8A0F-9259D8C1EC51}" type="presOf" srcId="{2270BF17-5D57-42D1-AE24-2FE903453638}" destId="{393790D3-198C-46DD-AC5B-46B6F3B53330}" srcOrd="1" destOrd="0" presId="urn:microsoft.com/office/officeart/2011/layout/InterconnectedBlockProcess"/>
    <dgm:cxn modelId="{D9CA9676-409C-451D-80F6-193365801023}" type="presOf" srcId="{6A8CA676-B2AC-4D42-BEA3-CDA09EBF0AC8}" destId="{58F42071-38D4-4E67-B203-E5EDB467B7A9}" srcOrd="0" destOrd="0" presId="urn:microsoft.com/office/officeart/2011/layout/InterconnectedBlockProcess"/>
    <dgm:cxn modelId="{54EA65CC-04AD-44F3-9CCD-413EEAEE17E5}" srcId="{D755D6AC-C4A5-4557-8917-D67AADE005EA}" destId="{05704724-E330-4EFC-B305-467EFF313125}" srcOrd="2" destOrd="0" parTransId="{FAB9AE83-16FA-4C7D-AA32-F78BD3304328}" sibTransId="{3BFC5540-1938-4A1A-854A-B07CA623CE35}"/>
    <dgm:cxn modelId="{38CC3051-EECE-4634-A5D3-66F466AD0AAF}" type="presOf" srcId="{57D89A64-21FA-4E73-8FB0-78E16A50C680}" destId="{7EF1123C-419B-4E58-A475-9631D0188CF9}" srcOrd="0" destOrd="0" presId="urn:microsoft.com/office/officeart/2011/layout/InterconnectedBlockProcess"/>
    <dgm:cxn modelId="{5685FC9C-2D07-412E-9B0C-E88BE435D63B}" srcId="{34565505-212F-4805-8921-5A0D545A69BC}" destId="{57D89A64-21FA-4E73-8FB0-78E16A50C680}" srcOrd="0" destOrd="0" parTransId="{1E8FE198-AC8E-405F-B72B-1B4A299102B7}" sibTransId="{193EFD7E-164C-4194-80C1-61D3862F26E3}"/>
    <dgm:cxn modelId="{FACA67FE-E137-4147-9708-DA2D297C1958}" srcId="{6A8CA676-B2AC-4D42-BEA3-CDA09EBF0AC8}" destId="{B412ABB9-9BB9-4623-8E6F-A1D97FCCA8F2}" srcOrd="0" destOrd="0" parTransId="{155B0582-203F-440F-BA76-BF00F697C201}" sibTransId="{72A3EEF6-1FBC-4F19-A356-535891B737B7}"/>
    <dgm:cxn modelId="{7002863A-6747-4241-9DC0-99358C9EB566}" type="presOf" srcId="{B412ABB9-9BB9-4623-8E6F-A1D97FCCA8F2}" destId="{BF84EF6F-C0AF-4CB4-B82C-37ABFEC47500}" srcOrd="1" destOrd="0" presId="urn:microsoft.com/office/officeart/2011/layout/InterconnectedBlockProcess"/>
    <dgm:cxn modelId="{9BDA6EB4-AFA8-404C-8363-F29D3BA4C226}" srcId="{05704724-E330-4EFC-B305-467EFF313125}" destId="{2270BF17-5D57-42D1-AE24-2FE903453638}" srcOrd="0" destOrd="0" parTransId="{D8C71363-B63C-4409-984C-A51C06ADFC1C}" sibTransId="{FCF38426-D550-4183-9BA3-5FDD0D72C29B}"/>
    <dgm:cxn modelId="{75D94E78-8A31-4289-BFA2-50A9C90A27BE}" type="presOf" srcId="{B412ABB9-9BB9-4623-8E6F-A1D97FCCA8F2}" destId="{D9EF54D3-66D3-49B1-BE70-941ADC8DCD67}" srcOrd="0" destOrd="0" presId="urn:microsoft.com/office/officeart/2011/layout/InterconnectedBlockProcess"/>
    <dgm:cxn modelId="{154AB2D8-3BFC-43F7-B9F5-C95397E61867}" type="presOf" srcId="{05704724-E330-4EFC-B305-467EFF313125}" destId="{5011111C-3C6A-4FF6-A5E1-00D04C1C462E}" srcOrd="0" destOrd="0" presId="urn:microsoft.com/office/officeart/2011/layout/InterconnectedBlockProcess"/>
    <dgm:cxn modelId="{8554F6B2-63E7-45DF-AA17-7AE6A6D6D88F}" srcId="{D755D6AC-C4A5-4557-8917-D67AADE005EA}" destId="{6A8CA676-B2AC-4D42-BEA3-CDA09EBF0AC8}" srcOrd="0" destOrd="0" parTransId="{C26F9391-9B2D-4AAB-84ED-9B0E291648D1}" sibTransId="{E9FF77D2-B236-4385-A27F-654ED6FC629D}"/>
    <dgm:cxn modelId="{C5086DFA-DDFF-4BAD-8D16-E34D874DDD9D}" srcId="{D755D6AC-C4A5-4557-8917-D67AADE005EA}" destId="{34565505-212F-4805-8921-5A0D545A69BC}" srcOrd="1" destOrd="0" parTransId="{E989357B-CFC3-4076-BA48-0F99B1E0D8FF}" sibTransId="{0892158A-895E-45A1-A2A3-9715CF53CB23}"/>
    <dgm:cxn modelId="{D3A2779A-CE4E-46A7-8786-BA351DDB9B47}" type="presOf" srcId="{D755D6AC-C4A5-4557-8917-D67AADE005EA}" destId="{815039F7-DE5A-42AB-B6BF-DD6992D997BF}" srcOrd="0" destOrd="0" presId="urn:microsoft.com/office/officeart/2011/layout/InterconnectedBlockProcess"/>
    <dgm:cxn modelId="{709BB16C-4336-43E7-9FD6-9FE0E97C29D9}" type="presOf" srcId="{34565505-212F-4805-8921-5A0D545A69BC}" destId="{DAB74A5C-6D59-4EAD-A9D1-B1AD6B1AB7BD}" srcOrd="0" destOrd="0" presId="urn:microsoft.com/office/officeart/2011/layout/InterconnectedBlockProcess"/>
    <dgm:cxn modelId="{967DAF66-08AA-45A7-9279-0CD03644B53E}" type="presOf" srcId="{2270BF17-5D57-42D1-AE24-2FE903453638}" destId="{5A24EA3E-9408-4CA0-A06F-0E8D38724FE5}" srcOrd="0" destOrd="0" presId="urn:microsoft.com/office/officeart/2011/layout/InterconnectedBlockProcess"/>
    <dgm:cxn modelId="{C1DFFCBA-A0E4-4654-8D5C-AF766C7F76DF}" type="presParOf" srcId="{815039F7-DE5A-42AB-B6BF-DD6992D997BF}" destId="{F80ADF33-DE61-49AD-BC67-AB3789CA5326}" srcOrd="0" destOrd="0" presId="urn:microsoft.com/office/officeart/2011/layout/InterconnectedBlockProcess"/>
    <dgm:cxn modelId="{B9B70B3C-45CA-45A9-A940-4130AC1C03A8}" type="presParOf" srcId="{F80ADF33-DE61-49AD-BC67-AB3789CA5326}" destId="{5A24EA3E-9408-4CA0-A06F-0E8D38724FE5}" srcOrd="0" destOrd="0" presId="urn:microsoft.com/office/officeart/2011/layout/InterconnectedBlockProcess"/>
    <dgm:cxn modelId="{D59F0EFD-5636-41D3-A331-C9B6DAD62940}" type="presParOf" srcId="{815039F7-DE5A-42AB-B6BF-DD6992D997BF}" destId="{393790D3-198C-46DD-AC5B-46B6F3B53330}" srcOrd="1" destOrd="0" presId="urn:microsoft.com/office/officeart/2011/layout/InterconnectedBlockProcess"/>
    <dgm:cxn modelId="{416EF936-7502-4BF8-A72F-12820D571742}" type="presParOf" srcId="{815039F7-DE5A-42AB-B6BF-DD6992D997BF}" destId="{5011111C-3C6A-4FF6-A5E1-00D04C1C462E}" srcOrd="2" destOrd="0" presId="urn:microsoft.com/office/officeart/2011/layout/InterconnectedBlockProcess"/>
    <dgm:cxn modelId="{F87769D4-23B9-470B-9676-8F6873E5CEAC}" type="presParOf" srcId="{815039F7-DE5A-42AB-B6BF-DD6992D997BF}" destId="{AFA75DB6-5929-455C-8DF1-8D59D977F30A}" srcOrd="3" destOrd="0" presId="urn:microsoft.com/office/officeart/2011/layout/InterconnectedBlockProcess"/>
    <dgm:cxn modelId="{77E81172-0BC7-4130-A5F7-C4F17468FA8D}" type="presParOf" srcId="{AFA75DB6-5929-455C-8DF1-8D59D977F30A}" destId="{7EF1123C-419B-4E58-A475-9631D0188CF9}" srcOrd="0" destOrd="0" presId="urn:microsoft.com/office/officeart/2011/layout/InterconnectedBlockProcess"/>
    <dgm:cxn modelId="{0B0775DF-72EA-4064-97BF-30E5212B5D07}" type="presParOf" srcId="{815039F7-DE5A-42AB-B6BF-DD6992D997BF}" destId="{215B412E-1CDC-40E9-9D6B-1186F4E255CE}" srcOrd="4" destOrd="0" presId="urn:microsoft.com/office/officeart/2011/layout/InterconnectedBlockProcess"/>
    <dgm:cxn modelId="{4EA9251A-2BB5-4FBA-859C-04A90B4EB0C1}" type="presParOf" srcId="{815039F7-DE5A-42AB-B6BF-DD6992D997BF}" destId="{DAB74A5C-6D59-4EAD-A9D1-B1AD6B1AB7BD}" srcOrd="5" destOrd="0" presId="urn:microsoft.com/office/officeart/2011/layout/InterconnectedBlockProcess"/>
    <dgm:cxn modelId="{37DDEDD8-215C-4BAF-9B5D-DB63E06A1856}" type="presParOf" srcId="{815039F7-DE5A-42AB-B6BF-DD6992D997BF}" destId="{74579ACE-56F6-4590-B4F2-8DA13C7200E3}" srcOrd="6" destOrd="0" presId="urn:microsoft.com/office/officeart/2011/layout/InterconnectedBlockProcess"/>
    <dgm:cxn modelId="{E9E61FCF-E230-4CC2-B646-53F6ECC8C96E}" type="presParOf" srcId="{74579ACE-56F6-4590-B4F2-8DA13C7200E3}" destId="{D9EF54D3-66D3-49B1-BE70-941ADC8DCD67}" srcOrd="0" destOrd="0" presId="urn:microsoft.com/office/officeart/2011/layout/InterconnectedBlockProcess"/>
    <dgm:cxn modelId="{327E9DEA-5C16-48B3-855B-5F7C49753FF1}" type="presParOf" srcId="{815039F7-DE5A-42AB-B6BF-DD6992D997BF}" destId="{BF84EF6F-C0AF-4CB4-B82C-37ABFEC47500}" srcOrd="7" destOrd="0" presId="urn:microsoft.com/office/officeart/2011/layout/InterconnectedBlockProcess"/>
    <dgm:cxn modelId="{B151CA2A-60B6-4764-B11E-2497E3E59822}" type="presParOf" srcId="{815039F7-DE5A-42AB-B6BF-DD6992D997BF}" destId="{58F42071-38D4-4E67-B203-E5EDB467B7A9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357D0-0452-4DE3-BF85-954205FE5E61}">
      <dsp:nvSpPr>
        <dsp:cNvPr id="0" name=""/>
        <dsp:cNvSpPr/>
      </dsp:nvSpPr>
      <dsp:spPr>
        <a:xfrm>
          <a:off x="7666816" y="1567474"/>
          <a:ext cx="1748158" cy="1748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1F023-3D0F-4513-A40E-E882ABE7A726}">
      <dsp:nvSpPr>
        <dsp:cNvPr id="0" name=""/>
        <dsp:cNvSpPr/>
      </dsp:nvSpPr>
      <dsp:spPr>
        <a:xfrm>
          <a:off x="7724499" y="1625766"/>
          <a:ext cx="1631862" cy="16318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Deciding the assessments tools</a:t>
          </a:r>
          <a:endParaRPr lang="ro-RO" sz="1600" kern="1200" dirty="0"/>
        </a:p>
      </dsp:txBody>
      <dsp:txXfrm>
        <a:off x="7958021" y="1858933"/>
        <a:ext cx="1165749" cy="1165527"/>
      </dsp:txXfrm>
    </dsp:sp>
    <dsp:sp modelId="{25359FB9-BD15-4B1D-9939-5C7B4DF2B866}">
      <dsp:nvSpPr>
        <dsp:cNvPr id="0" name=""/>
        <dsp:cNvSpPr/>
      </dsp:nvSpPr>
      <dsp:spPr>
        <a:xfrm rot="2700000">
          <a:off x="5859215" y="1567565"/>
          <a:ext cx="1747956" cy="174795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87728-ED7F-4072-A1FF-8C241752D908}">
      <dsp:nvSpPr>
        <dsp:cNvPr id="0" name=""/>
        <dsp:cNvSpPr/>
      </dsp:nvSpPr>
      <dsp:spPr>
        <a:xfrm>
          <a:off x="5918657" y="1625766"/>
          <a:ext cx="1631862" cy="16318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Analyzing the teaching resources</a:t>
          </a:r>
          <a:endParaRPr lang="en-US" sz="1600" kern="1200" dirty="0"/>
        </a:p>
      </dsp:txBody>
      <dsp:txXfrm>
        <a:off x="6151249" y="1858933"/>
        <a:ext cx="1165749" cy="1165527"/>
      </dsp:txXfrm>
    </dsp:sp>
    <dsp:sp modelId="{F8BA22F4-1E37-4BAC-926A-88DC175A3E97}">
      <dsp:nvSpPr>
        <dsp:cNvPr id="0" name=""/>
        <dsp:cNvSpPr/>
      </dsp:nvSpPr>
      <dsp:spPr>
        <a:xfrm rot="2700000">
          <a:off x="4053374" y="1567565"/>
          <a:ext cx="1747956" cy="174795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21F60-CC4B-4152-8C24-247963296870}">
      <dsp:nvSpPr>
        <dsp:cNvPr id="0" name=""/>
        <dsp:cNvSpPr/>
      </dsp:nvSpPr>
      <dsp:spPr>
        <a:xfrm>
          <a:off x="4111886" y="1625766"/>
          <a:ext cx="1631862" cy="16318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Determining the teaching strategies and learning activities </a:t>
          </a:r>
          <a:endParaRPr lang="en-US" sz="1600" kern="1200" noProof="0" dirty="0"/>
        </a:p>
      </dsp:txBody>
      <dsp:txXfrm>
        <a:off x="4344477" y="1858933"/>
        <a:ext cx="1165749" cy="1165527"/>
      </dsp:txXfrm>
    </dsp:sp>
    <dsp:sp modelId="{C5CEA089-9C6C-48AF-9424-4E043A35F205}">
      <dsp:nvSpPr>
        <dsp:cNvPr id="0" name=""/>
        <dsp:cNvSpPr/>
      </dsp:nvSpPr>
      <dsp:spPr>
        <a:xfrm rot="2700000">
          <a:off x="2246602" y="1567565"/>
          <a:ext cx="1747956" cy="174795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22C83-DE9E-4632-9A2B-2D1CA1DAEF82}">
      <dsp:nvSpPr>
        <dsp:cNvPr id="0" name=""/>
        <dsp:cNvSpPr/>
      </dsp:nvSpPr>
      <dsp:spPr>
        <a:xfrm>
          <a:off x="2305114" y="1625766"/>
          <a:ext cx="1631862" cy="16318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Selecting the contents</a:t>
          </a:r>
          <a:endParaRPr lang="en-US" sz="1600" kern="1200" dirty="0"/>
        </a:p>
      </dsp:txBody>
      <dsp:txXfrm>
        <a:off x="2538636" y="1858933"/>
        <a:ext cx="1165749" cy="1165527"/>
      </dsp:txXfrm>
    </dsp:sp>
    <dsp:sp modelId="{8F2F628B-C329-4A3D-AC4F-59EB652268EC}">
      <dsp:nvSpPr>
        <dsp:cNvPr id="0" name=""/>
        <dsp:cNvSpPr/>
      </dsp:nvSpPr>
      <dsp:spPr>
        <a:xfrm rot="2700000">
          <a:off x="439830" y="1567565"/>
          <a:ext cx="1747956" cy="174795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33C27-B580-47A3-9BC2-33385869B7A7}">
      <dsp:nvSpPr>
        <dsp:cNvPr id="0" name=""/>
        <dsp:cNvSpPr/>
      </dsp:nvSpPr>
      <dsp:spPr>
        <a:xfrm>
          <a:off x="498342" y="1625766"/>
          <a:ext cx="1631862" cy="16318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Identifying the units of competence</a:t>
          </a:r>
          <a:endParaRPr lang="en-US" sz="1600" kern="1200" noProof="0" dirty="0"/>
        </a:p>
      </dsp:txBody>
      <dsp:txXfrm>
        <a:off x="731864" y="1858933"/>
        <a:ext cx="1165749" cy="1165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D5A3F-03BE-428E-AADF-5CD9AE9D5EFE}">
      <dsp:nvSpPr>
        <dsp:cNvPr id="0" name=""/>
        <dsp:cNvSpPr/>
      </dsp:nvSpPr>
      <dsp:spPr>
        <a:xfrm>
          <a:off x="3090566" y="2687817"/>
          <a:ext cx="590192" cy="2236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096" y="0"/>
              </a:lnTo>
              <a:lnTo>
                <a:pt x="295096" y="2236348"/>
              </a:lnTo>
              <a:lnTo>
                <a:pt x="590192" y="2236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327839" y="3748168"/>
        <a:ext cx="115645" cy="115645"/>
      </dsp:txXfrm>
    </dsp:sp>
    <dsp:sp modelId="{A8547B7F-6493-4AF5-AD94-77AFF81BA056}">
      <dsp:nvSpPr>
        <dsp:cNvPr id="0" name=""/>
        <dsp:cNvSpPr/>
      </dsp:nvSpPr>
      <dsp:spPr>
        <a:xfrm>
          <a:off x="3090566" y="2687817"/>
          <a:ext cx="590192" cy="111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096" y="0"/>
              </a:lnTo>
              <a:lnTo>
                <a:pt x="295096" y="1111743"/>
              </a:lnTo>
              <a:lnTo>
                <a:pt x="590192" y="1111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54195" y="3212222"/>
        <a:ext cx="62934" cy="62934"/>
      </dsp:txXfrm>
    </dsp:sp>
    <dsp:sp modelId="{DAD75BBE-E6C1-4257-9561-A173670642FB}">
      <dsp:nvSpPr>
        <dsp:cNvPr id="0" name=""/>
        <dsp:cNvSpPr/>
      </dsp:nvSpPr>
      <dsp:spPr>
        <a:xfrm>
          <a:off x="3090566" y="2629236"/>
          <a:ext cx="590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8580"/>
              </a:moveTo>
              <a:lnTo>
                <a:pt x="295096" y="58580"/>
              </a:lnTo>
              <a:lnTo>
                <a:pt x="295096" y="45720"/>
              </a:lnTo>
              <a:lnTo>
                <a:pt x="59019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70904" y="2660198"/>
        <a:ext cx="29516" cy="29516"/>
      </dsp:txXfrm>
    </dsp:sp>
    <dsp:sp modelId="{14033ACA-D8CE-44AA-B72E-3F37BA916576}">
      <dsp:nvSpPr>
        <dsp:cNvPr id="0" name=""/>
        <dsp:cNvSpPr/>
      </dsp:nvSpPr>
      <dsp:spPr>
        <a:xfrm>
          <a:off x="3090566" y="1563212"/>
          <a:ext cx="590192" cy="1124604"/>
        </a:xfrm>
        <a:custGeom>
          <a:avLst/>
          <a:gdLst/>
          <a:ahLst/>
          <a:cxnLst/>
          <a:rect l="0" t="0" r="0" b="0"/>
          <a:pathLst>
            <a:path>
              <a:moveTo>
                <a:pt x="0" y="1124604"/>
              </a:moveTo>
              <a:lnTo>
                <a:pt x="295096" y="1124604"/>
              </a:lnTo>
              <a:lnTo>
                <a:pt x="295096" y="0"/>
              </a:lnTo>
              <a:lnTo>
                <a:pt x="590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53911" y="2093763"/>
        <a:ext cx="63503" cy="63503"/>
      </dsp:txXfrm>
    </dsp:sp>
    <dsp:sp modelId="{71233646-8225-4C9B-82B8-F6E0A3B44108}">
      <dsp:nvSpPr>
        <dsp:cNvPr id="0" name=""/>
        <dsp:cNvSpPr/>
      </dsp:nvSpPr>
      <dsp:spPr>
        <a:xfrm>
          <a:off x="3090566" y="449841"/>
          <a:ext cx="590192" cy="2237975"/>
        </a:xfrm>
        <a:custGeom>
          <a:avLst/>
          <a:gdLst/>
          <a:ahLst/>
          <a:cxnLst/>
          <a:rect l="0" t="0" r="0" b="0"/>
          <a:pathLst>
            <a:path>
              <a:moveTo>
                <a:pt x="0" y="2237975"/>
              </a:moveTo>
              <a:lnTo>
                <a:pt x="295096" y="2237975"/>
              </a:lnTo>
              <a:lnTo>
                <a:pt x="295096" y="0"/>
              </a:lnTo>
              <a:lnTo>
                <a:pt x="590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327800" y="1510967"/>
        <a:ext cx="115724" cy="115724"/>
      </dsp:txXfrm>
    </dsp:sp>
    <dsp:sp modelId="{B4D0B1A0-416A-4EB5-8696-392DE97AE087}">
      <dsp:nvSpPr>
        <dsp:cNvPr id="0" name=""/>
        <dsp:cNvSpPr/>
      </dsp:nvSpPr>
      <dsp:spPr>
        <a:xfrm rot="16200000">
          <a:off x="273135" y="2237975"/>
          <a:ext cx="4735178" cy="899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Lesson planning</a:t>
          </a:r>
          <a:endParaRPr lang="en-US" sz="2400" b="1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273135" y="2237975"/>
        <a:ext cx="4735178" cy="899683"/>
      </dsp:txXfrm>
    </dsp:sp>
    <dsp:sp modelId="{C5703118-2E9F-4BDD-8617-F19DE4AAD5A1}">
      <dsp:nvSpPr>
        <dsp:cNvPr id="0" name=""/>
        <dsp:cNvSpPr/>
      </dsp:nvSpPr>
      <dsp:spPr>
        <a:xfrm>
          <a:off x="3680759" y="0"/>
          <a:ext cx="2950963" cy="899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Sylfaen" panose="010A0502050306030303" pitchFamily="18" charset="0"/>
            </a:rPr>
            <a:t>Lesson Objectives (</a:t>
          </a:r>
          <a:r>
            <a:rPr lang="ro-RO" sz="2000" kern="1200" dirty="0" smtClean="0">
              <a:solidFill>
                <a:schemeClr val="tx1"/>
              </a:solidFill>
              <a:latin typeface="Sylfaen" panose="010A0502050306030303" pitchFamily="18" charset="0"/>
            </a:rPr>
            <a:t>obiectivele operaţionale</a:t>
          </a:r>
          <a:r>
            <a:rPr lang="en-US" sz="2000" kern="1200" dirty="0" smtClean="0">
              <a:solidFill>
                <a:schemeClr val="tx1"/>
              </a:solidFill>
              <a:latin typeface="Sylfaen" panose="010A0502050306030303" pitchFamily="18" charset="0"/>
            </a:rPr>
            <a:t>)</a:t>
          </a:r>
          <a:endParaRPr lang="en-US" sz="2000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3680759" y="0"/>
        <a:ext cx="2950963" cy="899683"/>
      </dsp:txXfrm>
    </dsp:sp>
    <dsp:sp modelId="{5FFCFD23-608E-4033-9A04-DCB8A25B1A9B}">
      <dsp:nvSpPr>
        <dsp:cNvPr id="0" name=""/>
        <dsp:cNvSpPr/>
      </dsp:nvSpPr>
      <dsp:spPr>
        <a:xfrm>
          <a:off x="3680759" y="1126231"/>
          <a:ext cx="2896399" cy="87396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Sylfaen" panose="010A0502050306030303" pitchFamily="18" charset="0"/>
            </a:rPr>
            <a:t>Contents</a:t>
          </a:r>
          <a:endParaRPr lang="en-US" sz="2400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3680759" y="1126231"/>
        <a:ext cx="2896399" cy="873961"/>
      </dsp:txXfrm>
    </dsp:sp>
    <dsp:sp modelId="{ED32610C-6C86-4A96-AB8E-B4C767D02D09}">
      <dsp:nvSpPr>
        <dsp:cNvPr id="0" name=""/>
        <dsp:cNvSpPr/>
      </dsp:nvSpPr>
      <dsp:spPr>
        <a:xfrm>
          <a:off x="3680759" y="2225114"/>
          <a:ext cx="2950963" cy="899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Materials/ </a:t>
          </a:r>
          <a:r>
            <a:rPr lang="en-US" altLang="zh-CN" sz="20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Equipment </a:t>
          </a:r>
          <a:r>
            <a:rPr lang="en-US" altLang="zh-CN" sz="20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o-RO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resursele</a:t>
          </a: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80759" y="2225114"/>
        <a:ext cx="2950963" cy="899683"/>
      </dsp:txXfrm>
    </dsp:sp>
    <dsp:sp modelId="{8601CF4A-F653-4C46-BA45-96A84F9636C3}">
      <dsp:nvSpPr>
        <dsp:cNvPr id="0" name=""/>
        <dsp:cNvSpPr/>
      </dsp:nvSpPr>
      <dsp:spPr>
        <a:xfrm>
          <a:off x="3680759" y="3349719"/>
          <a:ext cx="2950963" cy="899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Sylfaen" panose="010A0502050306030303" pitchFamily="18" charset="0"/>
            </a:rPr>
            <a:t>Strategies</a:t>
          </a:r>
          <a:endParaRPr lang="ro-RO" sz="2400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3680759" y="3349719"/>
        <a:ext cx="2950963" cy="899683"/>
      </dsp:txXfrm>
    </dsp:sp>
    <dsp:sp modelId="{2D457A2B-C190-4D03-BD4E-D1317FBB9E9D}">
      <dsp:nvSpPr>
        <dsp:cNvPr id="0" name=""/>
        <dsp:cNvSpPr/>
      </dsp:nvSpPr>
      <dsp:spPr>
        <a:xfrm>
          <a:off x="3680759" y="4474324"/>
          <a:ext cx="2950963" cy="899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Assessment tools </a:t>
          </a:r>
          <a:r>
            <a:rPr lang="en-US" sz="20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(</a:t>
          </a:r>
          <a:r>
            <a:rPr lang="ro-RO" sz="20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instrumentele de evaluare</a:t>
          </a:r>
          <a:r>
            <a:rPr lang="en-US" sz="20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)</a:t>
          </a:r>
          <a:endParaRPr lang="ro-RO" sz="2000" b="0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>
        <a:off x="3680759" y="4474324"/>
        <a:ext cx="2950963" cy="899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4EA3E-9408-4CA0-A06F-0E8D38724FE5}">
      <dsp:nvSpPr>
        <dsp:cNvPr id="0" name=""/>
        <dsp:cNvSpPr/>
      </dsp:nvSpPr>
      <dsp:spPr>
        <a:xfrm>
          <a:off x="5901144" y="1229784"/>
          <a:ext cx="3063747" cy="4158443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ylfaen" panose="010A0502050306030303" pitchFamily="18" charset="0"/>
            </a:rPr>
            <a:t>Activities designed to use language freely and “communicatively”. The objective is </a:t>
          </a:r>
          <a:r>
            <a:rPr lang="ro-RO" sz="1600" kern="1200" dirty="0" smtClean="0">
              <a:solidFill>
                <a:schemeClr val="tx1"/>
              </a:solidFill>
              <a:latin typeface="Sylfaen" panose="010A0502050306030303" pitchFamily="18" charset="0"/>
            </a:rPr>
            <a:t>not t</a:t>
          </a:r>
          <a:r>
            <a:rPr lang="en-US" sz="16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o</a:t>
          </a:r>
          <a:r>
            <a:rPr lang="en-US" sz="1600" kern="1200" dirty="0" smtClean="0">
              <a:solidFill>
                <a:schemeClr val="tx1"/>
              </a:solidFill>
              <a:latin typeface="Sylfaen" panose="010A0502050306030303" pitchFamily="18" charset="0"/>
            </a:rPr>
            <a:t> focus on lge construction/practice specific bits of lge, but to 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use the lge </a:t>
          </a:r>
          <a:r>
            <a:rPr lang="en-US" sz="1600" kern="1200" dirty="0" smtClean="0">
              <a:solidFill>
                <a:schemeClr val="tx1"/>
              </a:solidFill>
              <a:latin typeface="Sylfaen" panose="010A0502050306030303" pitchFamily="18" charset="0"/>
            </a:rPr>
            <a:t>which may be appropriate for a given situation or topic. </a:t>
          </a:r>
          <a:r>
            <a:rPr lang="en-US" sz="1600" b="1" i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Activate exercises </a:t>
          </a:r>
          <a:r>
            <a:rPr lang="en-US" sz="1600" kern="1200" dirty="0" smtClean="0">
              <a:solidFill>
                <a:schemeClr val="tx1"/>
              </a:solidFill>
              <a:latin typeface="Sylfaen" panose="010A0502050306030303" pitchFamily="18" charset="0"/>
            </a:rPr>
            <a:t>offer students to 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try out real language,</a:t>
          </a:r>
          <a:r>
            <a:rPr lang="en-US" sz="1600" kern="1200" dirty="0" smtClean="0">
              <a:solidFill>
                <a:schemeClr val="tx1"/>
              </a:solidFill>
              <a:latin typeface="Sylfaen" panose="010A0502050306030303" pitchFamily="18" charset="0"/>
            </a:rPr>
            <a:t> e.g. </a:t>
          </a:r>
          <a:r>
            <a:rPr lang="en-US" sz="16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role-plays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,</a:t>
          </a:r>
          <a:r>
            <a:rPr lang="en-US" sz="1600" kern="1200" dirty="0" smtClean="0">
              <a:solidFill>
                <a:schemeClr val="tx1"/>
              </a:solidFill>
              <a:latin typeface="Sylfaen" panose="010A0502050306030303" pitchFamily="18" charset="0"/>
            </a:rPr>
            <a:t> </a:t>
          </a:r>
          <a:r>
            <a:rPr lang="ro-RO" sz="1600" kern="1200" dirty="0" smtClean="0">
              <a:solidFill>
                <a:schemeClr val="tx1"/>
              </a:solidFill>
              <a:latin typeface="Sylfaen" panose="010A0502050306030303" pitchFamily="18" charset="0"/>
            </a:rPr>
            <a:t>writing a letter, a postcard</a:t>
          </a:r>
          <a:r>
            <a:rPr lang="en-US" sz="16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,</a:t>
          </a:r>
          <a:r>
            <a:rPr lang="en-US" sz="1600" kern="1200" dirty="0" smtClean="0">
              <a:solidFill>
                <a:schemeClr val="tx1"/>
              </a:solidFill>
              <a:latin typeface="Sylfaen" panose="010A0502050306030303" pitchFamily="18" charset="0"/>
            </a:rPr>
            <a:t> etc</a:t>
          </a:r>
          <a:r>
            <a:rPr lang="en-US" sz="1600" kern="1200" dirty="0" smtClean="0">
              <a:solidFill>
                <a:schemeClr val="tx1"/>
              </a:solidFill>
            </a:rPr>
            <a:t>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289973" y="1229784"/>
        <a:ext cx="2674918" cy="4158443"/>
      </dsp:txXfrm>
    </dsp:sp>
    <dsp:sp modelId="{5011111C-3C6A-4FF6-A5E1-00D04C1C462E}">
      <dsp:nvSpPr>
        <dsp:cNvPr id="0" name=""/>
        <dsp:cNvSpPr/>
      </dsp:nvSpPr>
      <dsp:spPr>
        <a:xfrm>
          <a:off x="5336286" y="89137"/>
          <a:ext cx="3628605" cy="964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Activate</a:t>
          </a:r>
          <a:endParaRPr lang="en-US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36286" y="89137"/>
        <a:ext cx="3628605" cy="964016"/>
      </dsp:txXfrm>
    </dsp:sp>
    <dsp:sp modelId="{7EF1123C-419B-4E58-A475-9631D0188CF9}">
      <dsp:nvSpPr>
        <dsp:cNvPr id="0" name=""/>
        <dsp:cNvSpPr/>
      </dsp:nvSpPr>
      <dsp:spPr>
        <a:xfrm>
          <a:off x="2752627" y="1065472"/>
          <a:ext cx="3271734" cy="408155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Sylfaen" panose="010A0502050306030303" pitchFamily="18" charset="0"/>
            </a:rPr>
            <a:t>Activities focusing on language and how it is constructed</a:t>
          </a:r>
          <a:r>
            <a:rPr lang="en-US" sz="14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, r</a:t>
          </a:r>
          <a:r>
            <a:rPr lang="en-US" sz="1400" kern="1200" dirty="0" smtClean="0">
              <a:solidFill>
                <a:schemeClr val="tx1"/>
              </a:solidFill>
              <a:latin typeface="Sylfaen" panose="010A0502050306030303" pitchFamily="18" charset="0"/>
            </a:rPr>
            <a:t>anging from the study and practice of a single sound to an investigation of how a writer achieves a particular effect in a long text, etc. Students can study in a variety of different styles: the teacher can explain grammar, they can use the language evidence to discover grammar form themselves, they can work in groups studying a reading text or vocabular</a:t>
          </a:r>
          <a:r>
            <a:rPr lang="en-US" sz="1400" b="0" kern="1200" dirty="0" smtClean="0">
              <a:solidFill>
                <a:schemeClr val="tx1"/>
              </a:solidFill>
              <a:latin typeface="Sylfaen" panose="010A0502050306030303" pitchFamily="18" charset="0"/>
            </a:rPr>
            <a:t>y</a:t>
          </a:r>
          <a:r>
            <a:rPr lang="en-US" sz="14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.</a:t>
          </a:r>
          <a:r>
            <a:rPr lang="en-US" sz="1400" kern="1200" dirty="0" smtClean="0">
              <a:solidFill>
                <a:schemeClr val="tx1"/>
              </a:solidFill>
              <a:latin typeface="Sylfaen" panose="010A0502050306030303" pitchFamily="18" charset="0"/>
            </a:rPr>
            <a:t> It is the stage at which the </a:t>
          </a:r>
          <a:r>
            <a:rPr lang="en-US" sz="14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construction of language is the main focus,</a:t>
          </a:r>
          <a:r>
            <a:rPr lang="en-US" sz="1400" kern="1200" dirty="0" smtClean="0">
              <a:solidFill>
                <a:schemeClr val="tx1"/>
              </a:solidFill>
              <a:latin typeface="Sylfaen" panose="010A0502050306030303" pitchFamily="18" charset="0"/>
            </a:rPr>
            <a:t> e.g. </a:t>
          </a:r>
          <a:r>
            <a:rPr lang="en-US" sz="14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study and practice </a:t>
          </a:r>
          <a:r>
            <a:rPr lang="en-US" sz="1400" kern="1200" dirty="0" smtClean="0">
              <a:solidFill>
                <a:schemeClr val="tx1"/>
              </a:solidFill>
              <a:latin typeface="Sylfaen" panose="010A0502050306030303" pitchFamily="18" charset="0"/>
            </a:rPr>
            <a:t>of paragraph organization</a:t>
          </a:r>
          <a:r>
            <a:rPr lang="en-US" sz="1400" kern="1200" dirty="0" smtClean="0">
              <a:solidFill>
                <a:schemeClr val="tx1"/>
              </a:solidFill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167851" y="1065472"/>
        <a:ext cx="2856509" cy="4081558"/>
      </dsp:txXfrm>
    </dsp:sp>
    <dsp:sp modelId="{DAB74A5C-6D59-4EAD-A9D1-B1AD6B1AB7BD}">
      <dsp:nvSpPr>
        <dsp:cNvPr id="0" name=""/>
        <dsp:cNvSpPr/>
      </dsp:nvSpPr>
      <dsp:spPr>
        <a:xfrm>
          <a:off x="2762054" y="230539"/>
          <a:ext cx="3482220" cy="835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Study</a:t>
          </a:r>
          <a:endParaRPr lang="en-US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62054" y="230539"/>
        <a:ext cx="3482220" cy="835672"/>
      </dsp:txXfrm>
    </dsp:sp>
    <dsp:sp modelId="{D9EF54D3-66D3-49B1-BE70-941ADC8DCD67}">
      <dsp:nvSpPr>
        <dsp:cNvPr id="0" name=""/>
        <dsp:cNvSpPr/>
      </dsp:nvSpPr>
      <dsp:spPr>
        <a:xfrm>
          <a:off x="27800" y="1512579"/>
          <a:ext cx="2677680" cy="330640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>
              <a:solidFill>
                <a:schemeClr val="tx1"/>
              </a:solidFill>
              <a:latin typeface="Sylfaen" panose="010A0502050306030303" pitchFamily="18" charset="0"/>
            </a:rPr>
            <a:t>A</a:t>
          </a:r>
          <a:r>
            <a:rPr lang="ro-RO" sz="1500" kern="1200" dirty="0" smtClean="0">
              <a:solidFill>
                <a:schemeClr val="tx1"/>
              </a:solidFill>
              <a:latin typeface="Sylfaen" panose="010A0502050306030303" pitchFamily="18" charset="0"/>
            </a:rPr>
            <a:t>ctivities aimed at</a:t>
          </a:r>
          <a:r>
            <a:rPr lang="en-US" sz="1500" kern="1200" dirty="0" smtClean="0">
              <a:solidFill>
                <a:schemeClr val="tx1"/>
              </a:solidFill>
              <a:latin typeface="Sylfaen" panose="010A0502050306030303" pitchFamily="18" charset="0"/>
            </a:rPr>
            <a:t> </a:t>
          </a:r>
          <a:r>
            <a:rPr lang="en-US" sz="15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arous</a:t>
          </a:r>
          <a:r>
            <a:rPr lang="ro-RO" sz="15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ing</a:t>
          </a:r>
          <a:r>
            <a:rPr lang="en-US" sz="15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 the student’s interest: </a:t>
          </a:r>
          <a:r>
            <a:rPr lang="en-US" sz="1500" kern="1200" dirty="0" smtClean="0">
              <a:solidFill>
                <a:schemeClr val="tx1"/>
              </a:solidFill>
              <a:latin typeface="Sylfaen" panose="010A0502050306030303" pitchFamily="18" charset="0"/>
            </a:rPr>
            <a:t>games, depending on the age and type, music, discussions, stimulating pictures, etc. Students may </a:t>
          </a:r>
          <a:r>
            <a:rPr lang="en-US" sz="1500" i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Engage</a:t>
          </a:r>
          <a:r>
            <a:rPr lang="en-US" sz="1500" kern="1200" dirty="0" smtClean="0">
              <a:solidFill>
                <a:schemeClr val="tx1"/>
              </a:solidFill>
              <a:latin typeface="Sylfaen" panose="010A0502050306030303" pitchFamily="18" charset="0"/>
            </a:rPr>
            <a:t> with the topic before reading about it by being asked what they think about this topic, predicting the topic by looking at a picture of a person and saying what occupation the person has.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67632" y="1512579"/>
        <a:ext cx="2337848" cy="3306402"/>
      </dsp:txXfrm>
    </dsp:sp>
    <dsp:sp modelId="{58F42071-38D4-4E67-B203-E5EDB467B7A9}">
      <dsp:nvSpPr>
        <dsp:cNvPr id="0" name=""/>
        <dsp:cNvSpPr/>
      </dsp:nvSpPr>
      <dsp:spPr>
        <a:xfrm>
          <a:off x="0" y="491118"/>
          <a:ext cx="3712698" cy="645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Engage</a:t>
          </a:r>
          <a:endParaRPr lang="en-US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91118"/>
        <a:ext cx="3712698" cy="64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C7EC5-7F31-4C32-A334-C2D138E6FD44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A85F-85BA-4BC7-A41C-DD0E49F726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366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1221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330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1609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709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0610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289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1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615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402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o-R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376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45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0E8F829-391F-4EC7-B5FB-F9FCC68CC07E}" type="datetimeFigureOut">
              <a:rPr lang="ro-RO" smtClean="0"/>
              <a:t>02.12.2024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963DA31-F641-479B-A537-55D580913EE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777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ecc.gov.md/sites/default/files/limba_straine_liceu.pdf" TargetMode="External"/><Relationship Id="rId2" Type="http://schemas.openxmlformats.org/officeDocument/2006/relationships/hyperlink" Target="https://mecc.gov.md/sites/default/files/limba_straine_gimnaziu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c.gov.md/ro/content/discipline?fbclid=IwY2xjawGh3AFleHRuA2FlbQIxMQABHTYcbkcvcdgBwzmi_QU78FkGbgSAtK4L2P_QxGnhR6H_tpxYmhAR4Lx7zQ_aem_B--6Neupqjzg9YoTIvNyHQ&amp;sfnsn=mo" TargetMode="External"/><Relationship Id="rId5" Type="http://schemas.openxmlformats.org/officeDocument/2006/relationships/hyperlink" Target="https://mec.gov.md/ro/content/proiecte-didactice-de-lunga-durata" TargetMode="External"/><Relationship Id="rId4" Type="http://schemas.openxmlformats.org/officeDocument/2006/relationships/hyperlink" Target="https://mecc.gov.md/sites/default/files/7_repere_metod._2021_limba_straina_final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Oxana Creanga</a:t>
            </a:r>
            <a:endParaRPr lang="ro-R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" y="101003"/>
            <a:ext cx="9068586" cy="4054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5" y="4374888"/>
            <a:ext cx="8794807" cy="21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852" y="414782"/>
            <a:ext cx="8031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PROIECTUL DE ADMINISTRARE A DISCIPLINEI __________________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36"/>
          <a:stretch/>
        </p:blipFill>
        <p:spPr>
          <a:xfrm>
            <a:off x="46886" y="1500193"/>
            <a:ext cx="9097113" cy="22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1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6" t="7116"/>
          <a:stretch/>
        </p:blipFill>
        <p:spPr>
          <a:xfrm>
            <a:off x="120176" y="433633"/>
            <a:ext cx="8951823" cy="3205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53" y="4176074"/>
            <a:ext cx="8418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Linguistic competence”, “Pragmatic competence” and “Sociolinguistic competence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always intertwined in any language use; they are not separate “components” and cannot be isolated from each other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9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58" y="1027522"/>
            <a:ext cx="9095280" cy="48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2" y="-9428"/>
            <a:ext cx="8921595" cy="2924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4" y="2972613"/>
            <a:ext cx="8832393" cy="44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5" y="1885361"/>
            <a:ext cx="8741528" cy="2160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9971" y="8484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558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09" y="461913"/>
            <a:ext cx="8691514" cy="6099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a lesson </a:t>
            </a:r>
            <a:r>
              <a:rPr lang="en-US" altLang="zh-CN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</a:t>
            </a:r>
            <a:endParaRPr lang="ro-RO" altLang="zh-CN" sz="28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>
              <a:spcBef>
                <a:spcPts val="1200"/>
              </a:spcBef>
              <a:buFont typeface="Wingdings 2"/>
              <a:buChar char=""/>
              <a:defRPr/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teacher’s detailed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description of the course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instruction for an individual lesson.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lesson plan is a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written guide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trainers in order to achieve the intended learning outcomes. It provides specific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definition and direction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learning objectives, equipment, instructional media, material requirements, and conduct of the training.</a:t>
            </a:r>
            <a:r>
              <a:rPr lang="en-US" altLang="zh-C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altLang="zh-CN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ro-RO" altLang="zh-CN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ro-RO" altLang="zh-CN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ro-RO" altLang="zh-CN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8872" indent="0">
              <a:spcBef>
                <a:spcPts val="0"/>
              </a:spcBef>
              <a:buNone/>
              <a:defRPr/>
            </a:pPr>
            <a:endParaRPr lang="en-US" altLang="zh-CN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 algn="r">
              <a:defRPr/>
            </a:pPr>
            <a:r>
              <a:rPr lang="en-US" dirty="0"/>
              <a:t>-- Education Dictionaries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28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15" y="245097"/>
            <a:ext cx="8719794" cy="6450291"/>
          </a:xfrm>
        </p:spPr>
        <p:txBody>
          <a:bodyPr/>
          <a:lstStyle/>
          <a:p>
            <a:pPr marL="0" indent="0">
              <a:buNone/>
            </a:pPr>
            <a:r>
              <a:rPr lang="ro-RO" sz="2400" b="1" dirty="0" smtClean="0">
                <a:latin typeface="Sylfaen" panose="010A0502050306030303" pitchFamily="18" charset="0"/>
              </a:rPr>
              <a:t>Lesson Planning (</a:t>
            </a:r>
            <a:r>
              <a:rPr lang="ro-RO" sz="2000" b="1" dirty="0" smtClean="0">
                <a:latin typeface="Sylfaen" panose="010A0502050306030303" pitchFamily="18" charset="0"/>
              </a:rPr>
              <a:t>Proiectarea </a:t>
            </a:r>
            <a:r>
              <a:rPr lang="ro-RO" sz="2000" b="1" dirty="0">
                <a:latin typeface="Sylfaen" panose="010A0502050306030303" pitchFamily="18" charset="0"/>
              </a:rPr>
              <a:t>didactică </a:t>
            </a:r>
            <a:r>
              <a:rPr lang="ro-RO" sz="2000" b="1" dirty="0" smtClean="0">
                <a:latin typeface="Sylfaen" panose="010A0502050306030303" pitchFamily="18" charset="0"/>
              </a:rPr>
              <a:t>zilnică</a:t>
            </a:r>
            <a:r>
              <a:rPr lang="ro-RO" sz="2400" b="1" dirty="0" smtClean="0">
                <a:latin typeface="Sylfaen" panose="010A0502050306030303" pitchFamily="18" charset="0"/>
              </a:rPr>
              <a:t>)</a:t>
            </a:r>
            <a:endParaRPr lang="ro-RO" sz="2400" b="1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is carried out based on a procedural algorithm that correlates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1624739"/>
              </p:ext>
            </p:extLst>
          </p:nvPr>
        </p:nvGraphicFramePr>
        <p:xfrm>
          <a:off x="235670" y="1272619"/>
          <a:ext cx="8822605" cy="537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9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4350" y="257175"/>
            <a:ext cx="102870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400" b="1" dirty="0">
                <a:latin typeface="Sylfaen" panose="010A0502050306030303" pitchFamily="18" charset="0"/>
              </a:rPr>
              <a:t>MODEL DE ANTET AL PROIECTULUI ZILNIC</a:t>
            </a:r>
          </a:p>
          <a:p>
            <a:pPr marL="0" indent="0" algn="ctr">
              <a:buNone/>
            </a:pPr>
            <a:endParaRPr lang="ro-RO" sz="2400" b="1" dirty="0"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4" y="1049026"/>
            <a:ext cx="8901075" cy="37162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8" y="5297864"/>
            <a:ext cx="8981927" cy="11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" y="980388"/>
            <a:ext cx="8875436" cy="508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6058" y="970960"/>
            <a:ext cx="644793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atin typeface="Sylfaen" panose="010A0502050306030303" pitchFamily="18" charset="0"/>
              </a:rPr>
              <a:t>Contents</a:t>
            </a:r>
          </a:p>
          <a:p>
            <a:endParaRPr lang="ro-RO" sz="2400" b="1" dirty="0">
              <a:latin typeface="Sylfaen" panose="010A0502050306030303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ylfaen" panose="010A0502050306030303" pitchFamily="18" charset="0"/>
              </a:rPr>
              <a:t>Long-Term </a:t>
            </a:r>
            <a:r>
              <a:rPr lang="en-US" sz="2400" dirty="0">
                <a:latin typeface="Sylfaen" panose="010A0502050306030303" pitchFamily="18" charset="0"/>
              </a:rPr>
              <a:t>Planning</a:t>
            </a:r>
            <a:endParaRPr lang="ro-RO" sz="2400" dirty="0">
              <a:latin typeface="Sylfaen" panose="010A0502050306030303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latin typeface="Sylfaen" panose="010A0502050306030303" pitchFamily="18" charset="0"/>
              </a:rPr>
              <a:t>Lesson Planning </a:t>
            </a:r>
            <a:endParaRPr lang="ro-RO" sz="2400" dirty="0" smtClean="0">
              <a:latin typeface="Sylfaen" panose="010A0502050306030303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ylfaen" panose="010A0502050306030303" pitchFamily="18" charset="0"/>
              </a:rPr>
              <a:t>Types </a:t>
            </a:r>
            <a:r>
              <a:rPr lang="en-US" sz="2400" dirty="0">
                <a:latin typeface="Sylfaen" panose="010A0502050306030303" pitchFamily="18" charset="0"/>
              </a:rPr>
              <a:t>of Lesson Sequences </a:t>
            </a:r>
            <a:endParaRPr lang="ro-RO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9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838114"/>
            <a:ext cx="8888960" cy="33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894"/>
          <a:stretch/>
        </p:blipFill>
        <p:spPr>
          <a:xfrm>
            <a:off x="32833" y="556181"/>
            <a:ext cx="9111169" cy="62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84" y="461913"/>
            <a:ext cx="9261364" cy="578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75" y="301657"/>
            <a:ext cx="8823489" cy="63563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Formulating Lesson Objectives</a:t>
            </a:r>
          </a:p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 well-written learning objective provides a clear picture of the performance you expect as a result of the lesson. The learning objectives should be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S.M.A.R.T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.: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A917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</a:t>
            </a:r>
            <a:r>
              <a:rPr lang="en-US" sz="2200" dirty="0">
                <a:solidFill>
                  <a:srgbClr val="A917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be precise about what you are going to do</a:t>
            </a:r>
            <a:endParaRPr lang="ro-RO" sz="2200" dirty="0">
              <a:solidFill>
                <a:srgbClr val="A9179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Measurable</a:t>
            </a:r>
            <a:r>
              <a:rPr lang="en-US" sz="2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–you will know when you have reached your goal</a:t>
            </a:r>
            <a:endParaRPr lang="ro-RO" sz="2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Achievable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Do not attempt too much.  A less ambitious but completed objective is better than an over-ambitious one that you cannot possible achieve.</a:t>
            </a:r>
            <a:endParaRPr lang="ro-RO" sz="22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Realistic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do you have the necessary resources to achieve the objective?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E48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 constrained</a:t>
            </a:r>
            <a:r>
              <a:rPr lang="en-US" sz="2200" dirty="0">
                <a:solidFill>
                  <a:srgbClr val="E48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determine when each stage needs to be completed. </a:t>
            </a:r>
            <a:endParaRPr lang="ro-RO" sz="2200" dirty="0">
              <a:solidFill>
                <a:srgbClr val="E48C0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strong positive statements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with strong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verbs. Avoid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weak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verbs.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Strong verbs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present, review, define, collect, construct, classify, develop, devise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produce, revise, select, synthesize,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compare.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Weak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verbs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appreciate, consider, enquire, learn, know, understand, be aware of, appreciate, listen, perceive.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75" y="301657"/>
            <a:ext cx="8823489" cy="63563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Formulating Lesson Objectives</a:t>
            </a:r>
          </a:p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Robert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Mager’s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ABCD mode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 for learning objectives includes four elements: 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audience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behavior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 of mastery needed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Audience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– Who? Who are your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learners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Behavior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(B)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– What? What do you expect them to be able to do? This should be an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overt, observable behavior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even if the actual behavior is covert or mental in nature (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Measurable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verbs, Bloom’s Taxonomy).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(C)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– How? Under what circumstances or context will the learning occur? What will the student be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given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or already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be expected to know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to accomplish the learning?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</a:t>
            </a:r>
            <a:r>
              <a:rPr lang="en-US" sz="2400" b="1" dirty="0">
                <a:solidFill>
                  <a:srgbClr val="4606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(D)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– How much? How much will be accomplished, how well will the behavior need to be performed, and to what level? 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C: Given a sentence written in the present simple tense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A: the student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be able to rewrite </a:t>
            </a:r>
            <a:r>
              <a:rPr lang="en-US" sz="24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D: correctly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sentence in the future simple tense</a:t>
            </a: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39" y="735290"/>
            <a:ext cx="8484124" cy="558930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Comment the following examples of objectives: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talk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leisure activities using do, play and go, the present simple and adverbs of frequency;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correctly the present perfect and the past simple to discuss past experiences.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Having listened to a recorded dialogue, students 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identify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phrases used to describe food and use them in a discussion about restaurants and food preferences.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formulate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arguments in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favor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a facility that they think would benefit their school the most.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exchange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 about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holiday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jobs using indirect questions.</a:t>
            </a:r>
          </a:p>
        </p:txBody>
      </p:sp>
    </p:spTree>
    <p:extLst>
      <p:ext uri="{BB962C8B-B14F-4D97-AF65-F5344CB8AC3E}">
        <p14:creationId xmlns:p14="http://schemas.microsoft.com/office/powerpoint/2010/main" val="12339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6" y="1206630"/>
            <a:ext cx="8986954" cy="5273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851" y="152401"/>
            <a:ext cx="735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</a:rPr>
              <a:t>Bloom’s Taxonomy of Measurable Verbs</a:t>
            </a:r>
            <a:endParaRPr lang="ro-RO" sz="24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2" t="1182" b="7050"/>
          <a:stretch/>
        </p:blipFill>
        <p:spPr>
          <a:xfrm>
            <a:off x="848412" y="47625"/>
            <a:ext cx="7419289" cy="67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" y="263951"/>
            <a:ext cx="6627043" cy="638194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Gagne’s Nine Events of Instruction</a:t>
            </a:r>
            <a:endParaRPr lang="ro-RO" altLang="zh-CN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Gain attention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 learners of objectives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Stimulate recall of prior learning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 the stimulus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Provide “learning guidance”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Elicit performance (practice)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Provide feedback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Assess performance</a:t>
            </a:r>
          </a:p>
          <a:p>
            <a:pPr marL="685800" lvl="1" indent="-457200" algn="just">
              <a:buFont typeface="Corbel" panose="020B0503020204020204" pitchFamily="34" charset="0"/>
              <a:buAutoNum type="arabicPeriod"/>
            </a:pPr>
            <a:r>
              <a:rPr lang="en-US" altLang="zh-CN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Enhance retention and transfer.</a:t>
            </a:r>
            <a:endParaRPr lang="zh-CN" altLang="en-US" sz="2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411" y="320512"/>
            <a:ext cx="8201321" cy="224676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Ensure the learners are ready to learn and participate in activities by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presenting a stimulus to capture their attention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Stimulate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students with novelty, uncertainty,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surprise/unusual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Pose thought-provoking questions to students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Have students pose questions to be answered by other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students./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US" altLang="ro-RO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brainstorming</a:t>
            </a:r>
            <a:r>
              <a:rPr lang="en-US" alt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and discussion activities.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Give </a:t>
            </a:r>
            <a:r>
              <a:rPr lang="en-US" alt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altLang="ro-RO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short </a:t>
            </a:r>
            <a:r>
              <a:rPr lang="en-US" altLang="ro-RO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097" y="527901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923253"/>
            <a:ext cx="7484882" cy="1292662"/>
          </a:xfrm>
          <a:prstGeom prst="rect">
            <a:avLst/>
          </a:prstGeom>
          <a:solidFill>
            <a:srgbClr val="FFB7FF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Inform students of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objectives or outcomes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for the course and individual lessons to help them understand what they are expected to learn and do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803" y="2773050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106" y="4239737"/>
            <a:ext cx="8086626" cy="2523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Help students make sense of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new information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by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relating it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something they already know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or something they have already experienced.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Ask questions about previous experiences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Ask students about their understanding of previous concepts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Relate previous course information to the current topic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Have students incorporate prior learning into current activities</a:t>
            </a:r>
          </a:p>
          <a:p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295373" y="5178456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1913" y="263950"/>
            <a:ext cx="843699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Recommendations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for Long-Term and Short-Term </a:t>
            </a:r>
            <a:r>
              <a:rPr lang="ro-RO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Projects: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order to design an educational approach based on the learning needs of students, the teacher will take into account the recommendations stipulated in the methodological guidelines from previous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years: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academic year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-202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implementation of the </a:t>
            </a:r>
            <a:r>
              <a:rPr lang="en-US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Curriculum for Foreign Languages, 2019 edition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will continue in all classes.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Lesson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project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documents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personalize 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curriculum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are developed by the teacher in accordance with the </a:t>
            </a:r>
            <a:r>
              <a:rPr lang="en-US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 </a:t>
            </a:r>
            <a:r>
              <a:rPr lang="ro-RO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policy documents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Teaching-learning-evaluation activities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will be carried out based on </a:t>
            </a:r>
            <a:r>
              <a:rPr lang="en-US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long-term planning, unit planning</a:t>
            </a:r>
            <a:r>
              <a:rPr lang="en-US" sz="2000" dirty="0">
                <a:solidFill>
                  <a:srgbClr val="CC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 daily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lesson projects.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Short-term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didactic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planning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/ (</a:t>
            </a:r>
            <a:r>
              <a:rPr lang="ro-RO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lesson projects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mandatory for </a:t>
            </a:r>
            <a:r>
              <a:rPr lang="en-US" sz="2000" dirty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young </a:t>
            </a:r>
            <a:r>
              <a:rPr lang="en-US" sz="2000" dirty="0" smtClean="0">
                <a:solidFill>
                  <a:srgbClr val="B907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teachers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teachers without 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 didactic degree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teachers holding the 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econd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didactic 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degree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Each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teacher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may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develop the long-term project in stages, 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each semester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o-RO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Recommendation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uniform planning model, approved at the institutional and methodological committee levels, should be </a:t>
            </a:r>
            <a:r>
              <a:rPr lang="ro-RO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followed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9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986" y="122547"/>
            <a:ext cx="774883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following are ways to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present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cue lesson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Present multiple versions of the same content (e.g. video, demonstration, lecture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group work, etc.)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Use a variety of media to engage students in learning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Incorporate active learning strategies to keep students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involved.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097" y="527901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157" y="2196442"/>
            <a:ext cx="8248452" cy="2228860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following are examples of methods for providing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learning guidance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Provide instructional support as needed – i.e. scaffolding that can be removed slowly as the student learns and masters the task or content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Model varied learning strategies – e.g. mnemonics, concept mapping, visualizing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Provide visual images, analogies, and metaphors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803" y="2773050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011" y="4600281"/>
            <a:ext cx="834272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Have students apply what they have learned to reinforce new skills and knowledge and to confirm correct understanding of course concepts.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373" y="4518581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011" y="5433762"/>
            <a:ext cx="8229597" cy="707886"/>
          </a:xfrm>
          <a:prstGeom prst="rect">
            <a:avLst/>
          </a:prstGeom>
          <a:solidFill>
            <a:srgbClr val="FF85C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timely feedback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students’ performance to assess and facilitate learning and to allow students to identify gaps in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understanding.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395" y="5415700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010" y="650447"/>
            <a:ext cx="8191893" cy="1631216"/>
          </a:xfrm>
          <a:prstGeom prst="rect">
            <a:avLst/>
          </a:prstGeom>
          <a:solidFill>
            <a:srgbClr val="FFC9C9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Assess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the attainment 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objectives by employing methods such as pre- and post-tests, formative assessments, and diverse evaluation approaches, including the use of well-defined rubrics for written assignments, projects, or presentations.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41" y="1352747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961" y="2450969"/>
            <a:ext cx="7927941" cy="2243579"/>
          </a:xfrm>
          <a:prstGeom prst="rect">
            <a:avLst/>
          </a:prstGeom>
          <a:solidFill>
            <a:srgbClr val="E7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Help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learners retain more information by providing them opportunities to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connect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concepts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potential real-world applications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Associate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course concepts with prior (and future) concepts and build upon prior (and preview future) learning to reinforce connections.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Have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students convert information learned in one format into another format (e.g. verbal or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visuospatial, e.g. requiring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students to create a concept map to represent connections between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ideas).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11" y="3352800"/>
            <a:ext cx="66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ro-RO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678730"/>
            <a:ext cx="8097625" cy="564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Sequencing (communicative language teaching)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Lessons often begin with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accuracy-based activities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move toward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fluency-based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activities.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lessons often follow a format  consisting of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re-reading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hile-reading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ost-reading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activities. 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Listening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lessons follow a similar format.</a:t>
            </a:r>
          </a:p>
          <a:p>
            <a:pPr marL="438912" indent="-320040" algn="just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Conversation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lessons often begin with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controlled practice activities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such as dialogue practice, and move toward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open-ended activities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such as role-plays.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20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74" y="461913"/>
            <a:ext cx="8295588" cy="61008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Types of Lesson Sequences</a:t>
            </a: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- ERRE Framework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Evocation (E)</a:t>
            </a:r>
            <a:endParaRPr lang="ro-RO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Sts. are encouraged to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their knowledge and experience on a particular subject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and to anticipate and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determine the purpose of teaching and learning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connect the previously acquired knowledge with knowledge that is being acquired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, thus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enabl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the transfer of knowledge.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Activating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students’ schemata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process of activating the sts’ prior knowledge, a technique that can help to reduce the memory load. It allows them to tune in to the topic and helps them to develop their expectations of 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input.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114300">
              <a:lnSpc>
                <a:spcPct val="115000"/>
              </a:lnSpc>
              <a:tabLst>
                <a:tab pos="28575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Brainstorming            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Opinions, ideas and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facts</a:t>
            </a: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114300">
              <a:lnSpc>
                <a:spcPct val="1150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KWL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charts                     Speed writing</a:t>
            </a: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114300">
              <a:lnSpc>
                <a:spcPct val="1150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 writing                Associations                                 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Warm-up discussions</a:t>
            </a: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-114300">
              <a:lnSpc>
                <a:spcPct val="1150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Clustering                      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Quotations</a:t>
            </a: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114300">
              <a:lnSpc>
                <a:spcPct val="1150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Free writing                   </a:t>
            </a:r>
            <a:r>
              <a:rPr 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Quizzes              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Predictions 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using visuals, key words from the text</a:t>
            </a:r>
            <a:endParaRPr lang="ro-RO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114300">
              <a:lnSpc>
                <a:spcPct val="115000"/>
              </a:lnSpc>
              <a:spcBef>
                <a:spcPts val="0"/>
              </a:spcBef>
              <a:tabLst>
                <a:tab pos="285750" algn="l"/>
              </a:tabLst>
            </a:pP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39" y="292231"/>
            <a:ext cx="7871383" cy="62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Types of Lesson Sequences</a:t>
            </a:r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 - ERRE Framework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Realization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of meaning (Rz)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Learners are expected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experience new content and integrate it into their own knowledge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Gets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students through a thematic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presentation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other form of presentation of new contents. </a:t>
            </a:r>
            <a:endParaRPr lang="en-US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 is acquired through reading a text, listening to a piece of discourse,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clarification, guided discovery, etc...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Sts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fully involved in discovering the meaning of the content. </a:t>
            </a:r>
            <a:endParaRPr lang="en-US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Sts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are encouraged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analyze, compare, synthesize, generalize and monitor their own understanding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clarification /focus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19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619" y="641018"/>
            <a:ext cx="3940404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Demonstration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Guided discovery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Explanation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Elicitation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 indent="-118745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DARTs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– directed activities related to texts: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 indent="-118745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Reconstruction activities: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Cloze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4545" lvl="1" indent="-118745">
              <a:lnSpc>
                <a:spcPct val="115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Sequencing/ordering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4545" lvl="1" indent="-118745">
              <a:lnSpc>
                <a:spcPct val="115000"/>
              </a:lnSpc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Diagram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completion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 indent="-118745">
              <a:lnSpc>
                <a:spcPct val="115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Prediction activities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4231" y="641018"/>
            <a:ext cx="374244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345" indent="-118745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Analysis activities: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Text marking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Text construction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Diagram construction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Table construction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Questioning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Summarizing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 indent="-118745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KWL table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Intensive reading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7345" indent="-118745">
              <a:lnSpc>
                <a:spcPct val="115000"/>
              </a:lnSpc>
              <a:spcAft>
                <a:spcPts val="0"/>
              </a:spcAft>
            </a:pPr>
            <a:r>
              <a:rPr lang="en-US" sz="2000" dirty="0"/>
              <a:t> 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8490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69" y="527898"/>
            <a:ext cx="7946796" cy="6014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Types of Lesson Sequences</a:t>
            </a:r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 - ERRE </a:t>
            </a:r>
            <a:r>
              <a:rPr lang="ro-RO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Framework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Reflection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of restructuring, i.e. practice activities aimed at integrating new information into old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think about what they have learned in the context of their existing knowledge,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rearrange the existing knowledge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build a link between the existing and new knowledge and create a new quality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Sts acquire new knowledge and develop new skills. This is possible only if students get actively involved in restructuring / rearranging existing knowledge so as to fit in new knowledge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Sts express the new knowledge in their own words, bring the new knowledge in their personal contexts and get feedback from peers or teachers (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controlled practice/restricted output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277" y="716437"/>
            <a:ext cx="29128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Drills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Gap-fill task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Ordering tasks 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Expansion tasks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Transformation tasks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endParaRPr lang="ro-RO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Dialogues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Items on board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Chunks on cards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Memorizing scripts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Disappearing dialogue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Dialogue building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0915" y="650449"/>
            <a:ext cx="42232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Communicative tasks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Information gap activity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Jigsaw activity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Guessing game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Task repetition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Milling activities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Storytelling based activities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Guess the lie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Insert the word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Chain story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Conversation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chat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Sentence star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True/false sentences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One of us /some of us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Concept mapping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Venn’s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diagram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03" y="358219"/>
            <a:ext cx="7852529" cy="3959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Types of Lesson Sequences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- ERRE Framework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Extension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(E) 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transfer of knowledge has occurred.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create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contexts for students to try out real language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e.g.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simulations, role-plays, advertisement design, debates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and discussions, etc. 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solve authentic tasks (in a given set of circumstances, in a specific environment and within a particular field of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action 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Authentic output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839" y="4458878"/>
            <a:ext cx="7550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6210" lvl="0" indent="-114300" algn="just" defTabSz="914400">
              <a:lnSpc>
                <a:spcPct val="115000"/>
              </a:lnSpc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Role-play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simulations                Writing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postcard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6210" indent="-114300" algn="just">
              <a:lnSpc>
                <a:spcPct val="115000"/>
              </a:lnSpc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Personalization                                   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Writing a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letter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6210" indent="-114300" algn="just">
              <a:lnSpc>
                <a:spcPct val="115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Discussion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debates                     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Presentations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6210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Pyramid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debate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6210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Panel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discussions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295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5" y="179110"/>
            <a:ext cx="8738648" cy="636476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Types of Lesson Sequences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– ESA Model</a:t>
            </a:r>
          </a:p>
          <a:p>
            <a:pPr marL="0" indent="0">
              <a:buNone/>
            </a:pPr>
            <a:endParaRPr lang="ro-RO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4059748"/>
              </p:ext>
            </p:extLst>
          </p:nvPr>
        </p:nvGraphicFramePr>
        <p:xfrm>
          <a:off x="103695" y="961534"/>
          <a:ext cx="8964892" cy="547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26" y="273377"/>
            <a:ext cx="8380429" cy="61557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Long-Term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Planning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Proiectarea </a:t>
            </a: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didactică de lungă 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durată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LTP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It is a functional tool that ensures a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rhythmic progression of content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assessments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aligned with the structure of the school year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and oriented towards the achievement of curricular goals by students in the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class.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Following a unique design model, agreed upon at the institutional level.</a:t>
            </a:r>
            <a:endParaRPr lang="ro-RO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differentiation between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mandatory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optional elements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curricular content is obligatory for study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while the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reasoned choice of the text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judicious allocation of time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are at the discretion of the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teacher.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2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ased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specific competencies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and derived units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of competence for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each class, content units, and recommended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time.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Allocating time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within teaching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units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the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implementation of thematic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projects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(1-2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hours, as needed), as well as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hours for the presentation and evaluation of thematic projects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Alternation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assessment forms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depending on the specific competence of the learning unit, and clear indication of assessment tools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Variation of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 strategies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Repere 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metodologice 2020-2021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7" b="50114"/>
          <a:stretch/>
        </p:blipFill>
        <p:spPr>
          <a:xfrm>
            <a:off x="105286" y="827945"/>
            <a:ext cx="8737056" cy="44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5096" y="358219"/>
            <a:ext cx="8679829" cy="6166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Sylfaen" panose="010A0502050306030303" pitchFamily="18" charset="0"/>
              </a:rPr>
              <a:t>Variations of ESA Sequence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" y="1395167"/>
            <a:ext cx="8290023" cy="391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314" y="5524107"/>
            <a:ext cx="6457361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</a:pPr>
            <a:r>
              <a:rPr lang="en-US" sz="2000" b="1" dirty="0" smtClean="0">
                <a:latin typeface="Sylfaen" panose="010A050205030603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EASA </a:t>
            </a:r>
            <a:r>
              <a:rPr lang="en-US" sz="2000" b="1" dirty="0">
                <a:latin typeface="Sylfaen" panose="010A050205030603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correlates with the task-based learning TBLT</a:t>
            </a:r>
            <a:endParaRPr lang="ro-RO" sz="1600" dirty="0">
              <a:latin typeface="Sylfaen" panose="010A050205030603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84" y="603314"/>
            <a:ext cx="8125779" cy="5136713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SEQUENCE CONSISTING OF 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Pre-task activities, </a:t>
            </a:r>
          </a:p>
          <a:p>
            <a:pPr algn="ctr"/>
            <a:endParaRPr lang="en-US" alt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task cycle, </a:t>
            </a:r>
          </a:p>
          <a:p>
            <a:pPr algn="ctr"/>
            <a:endParaRPr lang="en-US" alt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language focus, </a:t>
            </a:r>
          </a:p>
          <a:p>
            <a:pPr algn="ctr"/>
            <a:endParaRPr lang="en-US" alt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and a Follow-up task.</a:t>
            </a:r>
            <a:endParaRPr lang="ru-RU" alt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9" y="812407"/>
            <a:ext cx="8750765" cy="5644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8478" y="158994"/>
            <a:ext cx="7987044" cy="386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Sylfaen" panose="010A0502050306030303" pitchFamily="18" charset="0"/>
              </a:rPr>
              <a:t>TBLT- Example  </a:t>
            </a:r>
            <a:endParaRPr lang="ru-RU" sz="28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16" y="424206"/>
            <a:ext cx="8248454" cy="5700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Sequencing (traditional language classes)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P–P–P</a:t>
            </a:r>
            <a:r>
              <a:rPr lang="en-US" alt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altLang="ro-RO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lvl="1" indent="0">
              <a:buNone/>
            </a:pPr>
            <a:r>
              <a:rPr lang="en-US" alt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Presentation</a:t>
            </a:r>
            <a:r>
              <a:rPr lang="en-US" alt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(new language items are introduced</a:t>
            </a:r>
            <a:r>
              <a:rPr lang="en-US" alt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),</a:t>
            </a:r>
          </a:p>
          <a:p>
            <a:pPr marL="228600" lvl="1" indent="0">
              <a:buNone/>
            </a:pPr>
            <a:r>
              <a:rPr lang="en-US" alt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Practice</a:t>
            </a:r>
            <a:r>
              <a:rPr lang="en-US" alt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(students complete guided practice activities using the new language), </a:t>
            </a:r>
            <a:endParaRPr lang="en-US" altLang="ro-RO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lvl="1" indent="0">
              <a:buNone/>
            </a:pPr>
            <a:r>
              <a:rPr lang="en-US" alt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Production</a:t>
            </a:r>
            <a:r>
              <a:rPr lang="en-US" alt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(students take part in freer, more open-ended activities using the new language).</a:t>
            </a:r>
          </a:p>
          <a:p>
            <a:pPr marL="2286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527901"/>
            <a:ext cx="8305015" cy="5939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Suggestion for the closing stage: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end of a lesson, it is usually valuable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summarize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what the lesson has tried to achieve,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reinforce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points of the lesson,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suggest follow-up work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as appropriate, and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prepare students for what will follow. 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It is always important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praise the students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for their effort and performance. 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During the closing stage,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may raise issues or problems that they would like to discuss or resolve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; at this time, you may also encourage them to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ask you for suggestions concerning how they can improve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en-US" dirty="0" smtClean="0">
                <a:latin typeface="Sylfaen" panose="010A0502050306030303" pitchFamily="18" charset="0"/>
              </a:rPr>
              <a:t>_____________________________________________________________________</a:t>
            </a:r>
            <a:endParaRPr lang="en-US" dirty="0">
              <a:latin typeface="Sylfaen" panose="010A0502050306030303" pitchFamily="18" charset="0"/>
            </a:endParaRPr>
          </a:p>
          <a:p>
            <a:pPr marL="0" indent="0" algn="just"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!!! Describe </a:t>
            </a:r>
            <a:r>
              <a:rPr lang="en-US" b="1" dirty="0">
                <a:solidFill>
                  <a:schemeClr val="tx1"/>
                </a:solidFill>
                <a:latin typeface="Sylfaen" panose="010A0502050306030303" pitchFamily="18" charset="0"/>
              </a:rPr>
              <a:t>some effective ways of </a:t>
            </a:r>
            <a:r>
              <a:rPr lang="en-US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closing </a:t>
            </a:r>
            <a:r>
              <a:rPr lang="en-US" b="1" dirty="0">
                <a:solidFill>
                  <a:schemeClr val="tx1"/>
                </a:solidFill>
                <a:latin typeface="Sylfaen" panose="010A0502050306030303" pitchFamily="18" charset="0"/>
              </a:rPr>
              <a:t>a lesson.</a:t>
            </a:r>
            <a:endParaRPr lang="ru-RU" altLang="ro-RO" b="1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o-RO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461913"/>
            <a:ext cx="8644380" cy="5986415"/>
          </a:xfrm>
        </p:spPr>
        <p:txBody>
          <a:bodyPr>
            <a:norm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400" b="1" dirty="0">
                <a:latin typeface="Sylfaen" panose="010A0502050306030303" pitchFamily="18" charset="0"/>
              </a:rPr>
              <a:t>Motivation</a:t>
            </a:r>
          </a:p>
          <a:p>
            <a:pPr marL="118872" indent="0"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Sylfaen" panose="010A0502050306030303" pitchFamily="18" charset="0"/>
              </a:rPr>
              <a:t>It </a:t>
            </a:r>
            <a:r>
              <a:rPr lang="en-US" sz="2000" dirty="0">
                <a:latin typeface="Sylfaen" panose="010A0502050306030303" pitchFamily="18" charset="0"/>
              </a:rPr>
              <a:t>is also important to work toward maintaining the </a:t>
            </a:r>
            <a:r>
              <a:rPr lang="en-US" sz="2000" dirty="0">
                <a:solidFill>
                  <a:srgbClr val="C00000"/>
                </a:solidFill>
                <a:latin typeface="Sylfaen" panose="010A0502050306030303" pitchFamily="18" charset="0"/>
              </a:rPr>
              <a:t>motivational level </a:t>
            </a:r>
            <a:r>
              <a:rPr lang="en-US" sz="2000" dirty="0">
                <a:latin typeface="Sylfaen" panose="010A0502050306030303" pitchFamily="18" charset="0"/>
              </a:rPr>
              <a:t>of the class. You can do this by asking yourself questions like the following: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sz="2000" dirty="0">
              <a:latin typeface="Sylfaen" panose="010A0502050306030303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000" dirty="0">
                <a:latin typeface="Sylfaen" panose="010A0502050306030303" pitchFamily="18" charset="0"/>
              </a:rPr>
              <a:t>Do I </a:t>
            </a:r>
            <a:r>
              <a:rPr lang="en-US" sz="2000" dirty="0">
                <a:solidFill>
                  <a:srgbClr val="C00000"/>
                </a:solidFill>
                <a:latin typeface="Sylfaen" panose="010A0502050306030303" pitchFamily="18" charset="0"/>
              </a:rPr>
              <a:t>vary the way I teach </a:t>
            </a:r>
            <a:r>
              <a:rPr lang="en-US" sz="2000" dirty="0">
                <a:latin typeface="Sylfaen" panose="010A0502050306030303" pitchFamily="18" charset="0"/>
              </a:rPr>
              <a:t>my lessons?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000" dirty="0">
                <a:latin typeface="Sylfaen" panose="010A0502050306030303" pitchFamily="18" charset="0"/>
              </a:rPr>
              <a:t>Do I </a:t>
            </a:r>
            <a:r>
              <a:rPr lang="en-US" sz="2000" dirty="0">
                <a:solidFill>
                  <a:srgbClr val="C00000"/>
                </a:solidFill>
                <a:latin typeface="Sylfaen" panose="010A0502050306030303" pitchFamily="18" charset="0"/>
              </a:rPr>
              <a:t>include activities that are there primarily to maintain motivation </a:t>
            </a:r>
            <a:r>
              <a:rPr lang="en-US" sz="2000" dirty="0" smtClean="0">
                <a:latin typeface="Sylfaen" panose="010A0502050306030303" pitchFamily="18" charset="0"/>
              </a:rPr>
              <a:t>(e.g., </a:t>
            </a:r>
            <a:r>
              <a:rPr lang="en-US" sz="2000" dirty="0">
                <a:solidFill>
                  <a:srgbClr val="C00000"/>
                </a:solidFill>
                <a:latin typeface="Sylfaen" panose="010A0502050306030303" pitchFamily="18" charset="0"/>
              </a:rPr>
              <a:t>songs</a:t>
            </a:r>
            <a:r>
              <a:rPr lang="en-US" sz="2000" dirty="0">
                <a:latin typeface="Sylfaen" panose="010A0502050306030303" pitchFamily="18" charset="0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Sylfaen" panose="010A0502050306030303" pitchFamily="18" charset="0"/>
              </a:rPr>
              <a:t>language games</a:t>
            </a:r>
            <a:r>
              <a:rPr lang="en-US" sz="2000" dirty="0">
                <a:latin typeface="Sylfaen" panose="010A0502050306030303" pitchFamily="18" charset="0"/>
              </a:rPr>
              <a:t>)?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000" dirty="0">
                <a:latin typeface="Sylfaen" panose="010A0502050306030303" pitchFamily="18" charset="0"/>
              </a:rPr>
              <a:t>Can I find ways of making my </a:t>
            </a:r>
            <a:r>
              <a:rPr lang="en-US" sz="2000" dirty="0">
                <a:solidFill>
                  <a:srgbClr val="C00000"/>
                </a:solidFill>
                <a:latin typeface="Sylfaen" panose="010A0502050306030303" pitchFamily="18" charset="0"/>
              </a:rPr>
              <a:t>tasks more interesting </a:t>
            </a:r>
            <a:r>
              <a:rPr lang="en-US" sz="2000" dirty="0">
                <a:latin typeface="Sylfaen" panose="010A0502050306030303" pitchFamily="18" charset="0"/>
              </a:rPr>
              <a:t>(e.g., by presenting a reading text as a jigsaw reading)?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000" dirty="0">
                <a:latin typeface="Sylfaen" panose="010A0502050306030303" pitchFamily="18" charset="0"/>
              </a:rPr>
              <a:t>Can I </a:t>
            </a:r>
            <a:r>
              <a:rPr lang="en-US" sz="2000" dirty="0">
                <a:solidFill>
                  <a:srgbClr val="C00000"/>
                </a:solidFill>
                <a:latin typeface="Sylfaen" panose="010A0502050306030303" pitchFamily="18" charset="0"/>
              </a:rPr>
              <a:t>increase the personal value </a:t>
            </a:r>
            <a:r>
              <a:rPr lang="en-US" sz="2000" dirty="0">
                <a:latin typeface="Sylfaen" panose="010A0502050306030303" pitchFamily="18" charset="0"/>
              </a:rPr>
              <a:t>of my lesson to my learners (e.g., by adapting an activity so that it </a:t>
            </a:r>
            <a:r>
              <a:rPr lang="en-US" sz="2000" dirty="0">
                <a:solidFill>
                  <a:srgbClr val="C00000"/>
                </a:solidFill>
                <a:latin typeface="Sylfaen" panose="010A0502050306030303" pitchFamily="18" charset="0"/>
              </a:rPr>
              <a:t>centers on the students’ lives</a:t>
            </a:r>
            <a:r>
              <a:rPr lang="en-US" sz="2000" dirty="0">
                <a:latin typeface="Sylfaen" panose="010A0502050306030303" pitchFamily="18" charset="0"/>
              </a:rPr>
              <a:t> rather than on characters in the textbook)?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000" dirty="0">
                <a:latin typeface="Sylfaen" panose="010A0502050306030303" pitchFamily="18" charset="0"/>
              </a:rPr>
              <a:t>Can I build in more opportunities for success in my lessons  (</a:t>
            </a:r>
            <a:r>
              <a:rPr lang="en-US" sz="2000" dirty="0">
                <a:solidFill>
                  <a:srgbClr val="FF0000"/>
                </a:solidFill>
                <a:latin typeface="Sylfaen" panose="010A0502050306030303" pitchFamily="18" charset="0"/>
              </a:rPr>
              <a:t>for example</a:t>
            </a:r>
            <a:r>
              <a:rPr lang="en-US" sz="2000" dirty="0">
                <a:latin typeface="Sylfaen" panose="010A0502050306030303" pitchFamily="18" charset="0"/>
              </a:rPr>
              <a:t>, by </a:t>
            </a:r>
            <a:r>
              <a:rPr lang="en-US" sz="2000" dirty="0">
                <a:solidFill>
                  <a:srgbClr val="C00000"/>
                </a:solidFill>
                <a:latin typeface="Sylfaen" panose="010A0502050306030303" pitchFamily="18" charset="0"/>
              </a:rPr>
              <a:t>choosing activities </a:t>
            </a:r>
            <a:r>
              <a:rPr lang="en-US" sz="2000" dirty="0">
                <a:latin typeface="Sylfaen" panose="010A0502050306030303" pitchFamily="18" charset="0"/>
              </a:rPr>
              <a:t>that challenge but do not  frustrate learners)?</a:t>
            </a:r>
          </a:p>
          <a:p>
            <a:pPr marL="118872" indent="0">
              <a:spcBef>
                <a:spcPts val="0"/>
              </a:spcBef>
              <a:buNone/>
              <a:defRPr/>
            </a:pPr>
            <a:endParaRPr lang="en-US" dirty="0">
              <a:latin typeface="Sylfaen" panose="010A0502050306030303" pitchFamily="18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dirty="0">
              <a:latin typeface="Sylfaen" panose="010A0502050306030303" pitchFamily="18" charset="0"/>
            </a:endParaRPr>
          </a:p>
          <a:p>
            <a:pPr marL="118872" indent="0">
              <a:spcBef>
                <a:spcPts val="0"/>
              </a:spcBef>
              <a:buNone/>
              <a:defRPr/>
            </a:pPr>
            <a:r>
              <a:rPr lang="en-US" b="1" dirty="0">
                <a:latin typeface="Sylfaen" panose="010A0502050306030303" pitchFamily="18" charset="0"/>
              </a:rPr>
              <a:t>Describe some ways in which you seek to develop a positive motivation toward language learning during your lessons.</a:t>
            </a:r>
            <a:endParaRPr lang="ru-RU" b="1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8856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181" y="131973"/>
            <a:ext cx="8502978" cy="680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References: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CURRICULUM NAȚIONAL, Învățământul primar, LIMBA STRĂINĂ I. </a:t>
            </a:r>
            <a:r>
              <a:rPr lang="ro-RO" i="1" dirty="0">
                <a:latin typeface="Cambria" panose="02040503050406030204" pitchFamily="18" charset="0"/>
                <a:ea typeface="Cambria" panose="02040503050406030204" pitchFamily="18" charset="0"/>
              </a:rPr>
              <a:t>Curriculumul disciplinar, Ghidul de implementare a curriculumului disciplinar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,  Chișinău, 2018, online  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https://mecc.gov.md/sites/default/files/curriculum_limba_straina_primar_tipar.pdf?fbclid=IwAR2znxT0x-deshMWRk4pXS2pQ48X8B9tXpol48ahO9ZNV4okMCKqBiKH6tk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CURRICULUM NAȚIONAL, LIMBA STRĂINĂ, Clasele V-IX. </a:t>
            </a:r>
            <a:r>
              <a:rPr lang="ro-RO" i="1" dirty="0">
                <a:latin typeface="Cambria" panose="02040503050406030204" pitchFamily="18" charset="0"/>
                <a:ea typeface="Cambria" panose="02040503050406030204" pitchFamily="18" charset="0"/>
              </a:rPr>
              <a:t>Curriculum disciplinar. Ghid de implementare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, Chişinău, 2020, online 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https://mecc.gov.md/sites/default/files/limba_straine_gimnaziu.pdf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CURRICULUM NAȚIONAL LIMBA STRĂINĂ Clasele X-XII. </a:t>
            </a:r>
            <a:r>
              <a:rPr lang="ro-RO" i="1" dirty="0">
                <a:latin typeface="Cambria" panose="02040503050406030204" pitchFamily="18" charset="0"/>
                <a:ea typeface="Cambria" panose="02040503050406030204" pitchFamily="18" charset="0"/>
              </a:rPr>
              <a:t>Curriculum disciplinar. Ghid de implementare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, Chişinău, 2020, online 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https://mecc.gov.md/sites/default/files/limba_straine_liceu.pdf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REPERE METODOLOGICE PRIVIND ORGANIZAREA PROCESULUI EDUCAȚIONAL LA DISCIPLINA ȘCOLARĂ LIMBA STRĂINĂ ÎN ANUL DE STUDII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202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-202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https://mecc.gov.md/sites/default/files/4_repere_metodologice_lstraina_2023-2024_final_poe_site.pdf</a:t>
            </a: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REPERELE METODOLOGICE PRIVIND ORGANIZAREA PROCESULUI ORGANIZAȚIONAL LA DISCIPLINA ȘCOLARĂ LIMBA STRĂINĂ ÎN ANUL DE STUDII 2021-2022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https://mecc.gov.md/sites/default/files/7_repere_metod._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2021_limba_straina_final.pdf</a:t>
            </a:r>
            <a:endParaRPr lang="ro-RO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sz="1600" b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</a:t>
            </a:r>
            <a:r>
              <a:rPr lang="ro-RO" sz="1600" b="1" dirty="0" smtClean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mec.gov.md/ro/content/proiecte-didactice-de-lunga-durata</a:t>
            </a:r>
            <a:endParaRPr lang="ro-RO" sz="1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ro-RO" sz="1600" dirty="0">
                <a:hlinkClick r:id="rId6"/>
              </a:rPr>
              <a:t>Ministerul Educației și Cercetării | Guvernul Republicii Moldova</a:t>
            </a:r>
            <a:endParaRPr lang="ro-RO" sz="1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462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36" y="1838227"/>
            <a:ext cx="9184238" cy="24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8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792" y="424206"/>
            <a:ext cx="790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PROIECTAREA PE UNITĂŢI DE ÎNVĂŢARE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4" y="1272619"/>
            <a:ext cx="8930941" cy="40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21" y="348792"/>
            <a:ext cx="8239026" cy="619488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Planning Based on Learning Units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Proiectarea pe unităţi de învăţare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carried out in accordance with the provisions of the Implementation Guides for the Curriculum based on the Curriculum for Foreign Languages.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It is an open and flexible structure of the educational approach.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It is unified thematically.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It is supported by the school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textbook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auxiliary teaching materials at 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choice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the teaching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staff. 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310325" y="6023729"/>
            <a:ext cx="5995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Sylfaen" panose="010A0502050306030303" pitchFamily="18" charset="0"/>
              </a:rPr>
              <a:t>GHID de implementare a curriculumului, p. 18-19, 26-27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1" y="4222723"/>
            <a:ext cx="8623816" cy="14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21" y="348792"/>
            <a:ext cx="8239026" cy="619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Planning Based on Learning Units</a:t>
            </a:r>
            <a:endParaRPr lang="ro-RO" sz="2400" b="1" dirty="0">
              <a:latin typeface="Sylfaen" panose="010A0502050306030303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695612"/>
              </p:ext>
            </p:extLst>
          </p:nvPr>
        </p:nvGraphicFramePr>
        <p:xfrm>
          <a:off x="-311084" y="801278"/>
          <a:ext cx="9492792" cy="488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 flipH="1">
            <a:off x="584462" y="5684365"/>
            <a:ext cx="7824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latin typeface="Cambria" panose="02040503050406030204" pitchFamily="18" charset="0"/>
                <a:ea typeface="Cambria" panose="02040503050406030204" pitchFamily="18" charset="0"/>
              </a:rPr>
              <a:t>GHID de implementare a curriculumului, p. 18-19, 26-27</a:t>
            </a:r>
          </a:p>
        </p:txBody>
      </p:sp>
    </p:spTree>
    <p:extLst>
      <p:ext uri="{BB962C8B-B14F-4D97-AF65-F5344CB8AC3E}">
        <p14:creationId xmlns:p14="http://schemas.microsoft.com/office/powerpoint/2010/main" val="1701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58" y="335012"/>
            <a:ext cx="9190516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128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1971</TotalTime>
  <Words>2838</Words>
  <Application>Microsoft Office PowerPoint</Application>
  <PresentationFormat>On-screen Show (4:3)</PresentationFormat>
  <Paragraphs>273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SimSun</vt:lpstr>
      <vt:lpstr>华文中宋</vt:lpstr>
      <vt:lpstr>Arial</vt:lpstr>
      <vt:lpstr>Calibri</vt:lpstr>
      <vt:lpstr>Cambria</vt:lpstr>
      <vt:lpstr>Corbel</vt:lpstr>
      <vt:lpstr>Gill Sans MT</vt:lpstr>
      <vt:lpstr>Sylfaen</vt:lpstr>
      <vt:lpstr>Symbol</vt:lpstr>
      <vt:lpstr>Wingdings</vt:lpstr>
      <vt:lpstr>Wingdings 2</vt:lpstr>
      <vt:lpstr>Parcel</vt:lpstr>
      <vt:lpstr>Lesson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153</cp:revision>
  <dcterms:created xsi:type="dcterms:W3CDTF">2021-02-13T11:10:09Z</dcterms:created>
  <dcterms:modified xsi:type="dcterms:W3CDTF">2024-12-02T16:17:58Z</dcterms:modified>
</cp:coreProperties>
</file>