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76" r:id="rId2"/>
    <p:sldId id="259" r:id="rId3"/>
    <p:sldId id="260" r:id="rId4"/>
    <p:sldId id="261" r:id="rId5"/>
    <p:sldId id="262" r:id="rId6"/>
    <p:sldId id="263" r:id="rId7"/>
    <p:sldId id="264" r:id="rId8"/>
    <p:sldId id="274" r:id="rId9"/>
    <p:sldId id="268" r:id="rId10"/>
    <p:sldId id="269" r:id="rId11"/>
    <p:sldId id="270" r:id="rId12"/>
    <p:sldId id="271" r:id="rId13"/>
    <p:sldId id="272" r:id="rId14"/>
    <p:sldId id="265" r:id="rId15"/>
    <p:sldId id="266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0" autoAdjust="0"/>
    <p:restoredTop sz="94660"/>
  </p:normalViewPr>
  <p:slideViewPr>
    <p:cSldViewPr snapToGrid="0">
      <p:cViewPr varScale="1">
        <p:scale>
          <a:sx n="87" d="100"/>
          <a:sy n="87" d="100"/>
        </p:scale>
        <p:origin x="34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3A47-14DF-45DD-BA4F-D252237241ED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9FFA8-0E0B-416D-9928-0F8D1CCAB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25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3A47-14DF-45DD-BA4F-D252237241ED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9FFA8-0E0B-416D-9928-0F8D1CCAB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308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3A47-14DF-45DD-BA4F-D252237241ED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9FFA8-0E0B-416D-9928-0F8D1CCAB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905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3A47-14DF-45DD-BA4F-D252237241ED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9FFA8-0E0B-416D-9928-0F8D1CCAB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871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3A47-14DF-45DD-BA4F-D252237241ED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9FFA8-0E0B-416D-9928-0F8D1CCAB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435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3A47-14DF-45DD-BA4F-D252237241ED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9FFA8-0E0B-416D-9928-0F8D1CCAB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762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3A47-14DF-45DD-BA4F-D252237241ED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9FFA8-0E0B-416D-9928-0F8D1CCAB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267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3A47-14DF-45DD-BA4F-D252237241ED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9FFA8-0E0B-416D-9928-0F8D1CCAB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331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3A47-14DF-45DD-BA4F-D252237241ED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9FFA8-0E0B-416D-9928-0F8D1CCAB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477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3A47-14DF-45DD-BA4F-D252237241ED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9FFA8-0E0B-416D-9928-0F8D1CCAB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213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3A47-14DF-45DD-BA4F-D252237241ED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9FFA8-0E0B-416D-9928-0F8D1CCAB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916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63A47-14DF-45DD-BA4F-D252237241ED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9FFA8-0E0B-416D-9928-0F8D1CCAB8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63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32650" y="553887"/>
            <a:ext cx="51063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Должностной инструкции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771" y="1188701"/>
            <a:ext cx="720969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Должностная инструкция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— документ, регламентирующий производственные полномочия и обязанности работника.</a:t>
            </a: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Должностная инструкция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инструкция, указывающая круг поручений, обязанностей, работ, которые должно выполнить лицо, занимающее данную должность на предприятии или фирме.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Должностная инструкция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представляет собой письменный организационно-нормативный документ, регламентирующий порядок повседневной деятельности должностных лиц (работников соответствующих категорий) предприятия, но в то же время и не ограничивающийся им.</a:t>
            </a:r>
            <a:endParaRPr lang="en-US" sz="2000" dirty="0"/>
          </a:p>
        </p:txBody>
      </p:sp>
      <p:pic>
        <p:nvPicPr>
          <p:cNvPr id="4102" name="Picture 6" descr="https://mixnews.lv/wp-content/uploads/2020/01/19/smeshnye-kartinki-i-memy-pro-rabotu-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4352" y="1907931"/>
            <a:ext cx="4170067" cy="4865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2910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6867" y="287075"/>
            <a:ext cx="11411202" cy="610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ІІ.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Должностные обязанности воспитателя детского сада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2.1. В функции воспитателя входит решение следующих задач и вопросов: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воспитание детей в соответствии с их возрастными потребностями;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проведение развивающих и обучающих занятий в соответствии с образовательными методиками, программами и планами,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безопасности детей во время нахождения в группе, на прогулке, перемещения внутри детского сада и на его территории;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заполнение и ведение учетной документации: в том числе журнала посещаемости;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обучение воспитанников нормам гигиены и ухода за собой,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проведение мероприятий, направленных на укрепление здоровья детей (совместно с другими работниками детского сада);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обучение правилам коммуникаций с представителями разных возрастных групп;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ознакомление детей с нормами этики и эстетики;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обучение детей соблюдению режима дня;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подготовка и проведение утренников, а также иных праздников, направленных на укрепление дружбы между детьми, налаживанию отношений;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подготовка и проведение родительских собраний;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384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7169" y="606540"/>
            <a:ext cx="11454861" cy="4658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контроль за здоровьем детей, своевременное и грамотное реагирование в случае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травмирования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детей (обращение за медицинской помощью к медсестре учреждения и в случае необходимости в скорую помощь);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сообщение обо всех нестандартных, опасных, критических, форс-мажорных ситуациях непосредственному руководителю и коллегам;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индивидуальное общение с родителями на предмет обсуждения особенностей характера их ребенка, консультирование в вопросах воспитания детей (в рамках своей компетенции);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рекомендации к участию детей в различных конкурсах, смотрах, мероприятиях;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сохранность вверенных в его пользование товарно-материальных ценностей;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следование установленному графику работы;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регулярное повышает своей трудовой квалификации;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регулярное прохождение медицинского осмотра (не реже одного раза в год).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685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9615" y="412054"/>
            <a:ext cx="1143879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ІІІ.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3.1. Воспитатель детского сада наделяется следующими правами и полномочиями: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требовать от руководства учреждения создания нормальных условий труда, соответствующих законодательству РМ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предлагать заведующему меры, направленные на оптимизацию работы учреждения в целом и себя лично в частности;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представлять учреждение в государственных и негосударственных организациях (в границах своей компетенции);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получать информацию обо всех приказах, распоряжениях, постановлениях руководства, касающихся его деятельности;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общаться с представителями других структурных отделов учреждения для решения собственных профессиональных вопросов;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принимать самостоятельные и независимые решения (в рамках своей деятельности при обязательном соблюдении условий безопасности);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меняться сменами со вторым воспитателем (при взаимном добровольном согласии);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отказаться от выполнения должностных функций при возникновении угрозы жизни или здоровью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854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1375" y="398102"/>
            <a:ext cx="11258095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Ответственность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возникновении следующих ситуаций воспитатель может быть подвергнут дисциплинарному наказанию (строго в рамках действующего закона):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4.1. Уклонение от исполнения трудовых обязанностей, халатное их выполнение.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4.2. Однократное и регулярное нарушение правил внутреннего трудового распорядка, режима работы и отдыха, дисциплины, субординации.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4.3. Пренебрежение к нормам безопасности (противопожарной, санитарной, электробезопасности и т.д.).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4.4. Разглашение закрытой и конфиденциальной информации о воспитанниках учреждения.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4.5. Предоставление недостоверных или заведомо ложных сведений о детях их родителям и администрации заведения;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4.6. Нарушение норм общения (грубость, использование ненормативной лексики и т.п.).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4.7. Неисполнение приказов и распоряжений заведующей, а также вышестоящих инстанций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4.8. Причинением материального урона учреждению, воспитанникам или кому-либо из сотрудников.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4.9. Превышение своих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полномочий.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540385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200" dirty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12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6134"/>
            <a:ext cx="1193995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 правило, такое подробное регламентирование ответственности сотрудника в должностной инструкции обусловлено наиболее часто встречающимися нарушениями конкретных положений законодательства, халатным отношением к отдельным обязанностям. 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u="sng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должностной инструкции также можно отразить группы правонарушений и способ определения меры ответственности за их совершение.</a:t>
            </a:r>
            <a:br>
              <a:rPr lang="ru-RU" sz="24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400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218" name="Picture 2" descr="Прикольные и смешные от Димон за 21.08.2020 08: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987" y="3172297"/>
            <a:ext cx="4630013" cy="3862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2577" y="3172297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должностные инструкции руководителей структурных подразделений целесообразно также включать пункты об ответственности за некорректное отношение к подчиненным, а в должностные инструкции сотрудников подразделений пункты о нарушении субординации</a:t>
            </a:r>
            <a:r>
              <a:rPr lang="ru-RU" sz="2400" u="sng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0189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3420" y="334724"/>
            <a:ext cx="8513379" cy="595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300"/>
              </a:spcAf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Отметка об ознакомлении с должностной инструкцией. </a:t>
            </a: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300"/>
              </a:spcAft>
            </a:pPr>
            <a:endParaRPr lang="ru-RU" sz="2000" b="1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Требования должностной инструкции являются обязательными для сотрудника с момента его ознакомления с инструкцией под расписку и до перемещения на другую должность или увольнения, о чем проставляется отметка об ознакомлении в самой должностной инструкции.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 smtClean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Согласованную и утвержденную инструкцию нумеруют, шнуруют, заверяют печатью организации и хранят в отделе кадров организации в соответствии с установленным порядком делопроизводства.</a:t>
            </a:r>
            <a:br>
              <a:rPr lang="ru-RU" sz="20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текущей работы с подлинника должностной инструкции снимают заверенную копию, которую выдают сотруднику и начальнику соответствующего структурного подразделения организации. </a:t>
            </a:r>
          </a:p>
          <a:p>
            <a:pPr algn="just"/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решению руководителя заверенная копия должностной инструкции может направляться при необходимости в другие подразделения организации.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Приколы про работу | 40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7138" y="2893036"/>
            <a:ext cx="3552472" cy="3964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1721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47540"/>
            <a:ext cx="10515600" cy="1325563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на 17.10. понедельник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1531" y="1825625"/>
            <a:ext cx="7016506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Знать теоретический материал по теме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Иметь представление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школьного психолога (на практике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лицее).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Ознакомиться с должностной инструкцией психолога на предприятии,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HR-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Демотиваторы про работу | (93 фото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6677" y="3158637"/>
            <a:ext cx="3855323" cy="3699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0848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923" y="163570"/>
            <a:ext cx="7605346" cy="6679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Должностные инструкции разрабатывает руководитель подразделения для своих непосредственных подчиненных. 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Должностные инструкции на </a:t>
            </a:r>
            <a:r>
              <a:rPr lang="ru-RU" sz="2000" u="none" strike="noStrik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должности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находящиеся непосредственно в его подчинении, утверждает руководитель </a:t>
            </a:r>
            <a:r>
              <a:rPr lang="ru-RU" sz="2000" u="none" strike="noStrik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На другие должности инструкции утверждают соответствующие заместители по функции. 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Первый </a:t>
            </a:r>
            <a:r>
              <a:rPr lang="ru-RU" sz="2000" u="none" strike="noStrik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экземпляр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должностной инструкции на каждого работника хранится в </a:t>
            </a:r>
            <a:r>
              <a:rPr lang="ru-RU" sz="2000" u="none" strike="noStrik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отделе кадров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второй — у руководителя подразделения, третий — у работника.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Ответственность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полноту обеспечения организации должностными инструкциями лежит на начальнике отдела кадров или менеджере по персоналу.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существует стандарта, регламентирующего содержание и процедуру разработки должностной инструкции, в связи с чем каждая организация имеет возможность самостоятельно формировать описание той или иной должности.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https://mixnews.lv/wp-content/uploads/2020/01/19/smeshnye-kartinki-i-memy-pro-rabotu-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548" y="548055"/>
            <a:ext cx="4361713" cy="6309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9846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3421" y="235271"/>
            <a:ext cx="7657595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Должностная инструкция содержит информацию, которая необходима в процессе управления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персоналом: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Должностная инструкция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это руководство к действию для самого работника: она дает знание того, каких действий от него ожидают и по каким критериям будут оценивать результаты труда, представляет ориентиры для повышения уровня квалификации работника в рамках данной должности.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Должностная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основа для проведения оценки результатов трудовой деятельности работника, принятия решения о его дальнейшем внутреннем движении и переподготовке (повышении, перемещении, увольнении, зачислении в резерв руководящих кадров, направлении на дополнительное обучение и т. п.).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Должностная инструкция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 информацию для проведения обоснованного отбора работников при найме, оценке уровня соответствия кандидатов на вакантные должности.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Должностные инструкции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используются при ранжировании работ/должностей и последующей разработке внутрифирменных систем оплаты труда.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https://mixnews.lv/wp-content/uploads/2020/01/19/smeshnye-kartinki-i-memy-pro-rabotu-2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98" t="18593" r="4908" b="20111"/>
          <a:stretch/>
        </p:blipFill>
        <p:spPr bwMode="auto">
          <a:xfrm>
            <a:off x="7769470" y="917559"/>
            <a:ext cx="4422530" cy="5389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912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4365" y="240122"/>
            <a:ext cx="5514597" cy="5688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Должностная инструкция, как правило, -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связанный текст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азрабатывается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менеджером по персоналу в сотрудничестве руководителями подразделения компаний и утверждается руководителем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компании. 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Три главных требования к содержанию: 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ясность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точные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формулировки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емкость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лаконичность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изложения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текста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логичность – рациональное, последовательное расположение в тексте всех смысловых элементов (частей инструкции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https://mixnews.lv/wp-content/uploads/2020/01/19/smeshnye-kartinki-i-memy-pro-rabotu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863" y="1584864"/>
            <a:ext cx="6143137" cy="434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7967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262" y="263567"/>
            <a:ext cx="11614638" cy="6201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сведения, отражаемые в должностной инструкции: </a:t>
            </a:r>
            <a:endParaRPr lang="ru-RU" sz="20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Перечень задач, возлагаемых на работника. 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Порядок назначения на должность и освобождения от должности. 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квалификационные требования, предъявляемые к работнику. 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требования, предъявляемые к работнику в отношении специальных знаний, положений законодательных и нормативно-правовых актов. 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Трудовая функция и условия, характеризующие ее выполнение. 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Виды работ в рамках порученной ему функции. 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Полномочия (права и обязанности) работника. 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Место работника в иерархии (связи по должности). 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Меры ответственности, применение которых предусмотрено в отношении работника в связи с ненадлежащим выполнением порученной ему трудовой функции. 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Требования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охране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труда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457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596" y="288631"/>
            <a:ext cx="11620095" cy="5940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Структура документа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разделы: </a:t>
            </a:r>
            <a:endParaRPr lang="ru-RU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бщие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положения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основания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разработки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документа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функциональное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назначение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документа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область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применения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документа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порядок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замещения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должности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компетенция работника (за что отвечает работник); 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квалификационные требования, предъявляемые к работнику (образование, стаж работы, дополнительные требования); 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чем должен руководствоваться работник в процессе своей деятельности плюс документы, знание которых для работника является обязательным.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Полномочия (обязанности и права) работника; 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 сначала перечисляются наиболее значимые права и обязанности работника.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https://mixnews.lv/wp-content/uploads/2020/01/19/smeshnye-kartinki-i-memy-pro-rabotu-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5116" y="1116624"/>
            <a:ext cx="4686575" cy="2585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865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556" y="272562"/>
            <a:ext cx="11589475" cy="6350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spcAft>
                <a:spcPts val="10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В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заимоотношения (связи по должности) работника; 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виды и способы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взаимодейс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твия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объекты взаимодействия (структурные подразделения и должностные лица предприятия, сторонние организации и др.); </a:t>
            </a:r>
          </a:p>
          <a:p>
            <a:pPr marL="342900" lvl="0" indent="-342900" algn="just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порядок взаимодействия (периодичность и сроки выполнения действий, операций, формы и виды представляемой и получаемой информации, в том числе документированной).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О</a:t>
            </a:r>
            <a:r>
              <a:rPr lang="en-US" sz="20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тветственность</a:t>
            </a:r>
            <a:r>
              <a:rPr lang="en-US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работника</a:t>
            </a:r>
            <a:r>
              <a:rPr lang="en-US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Раздел содержит информацию: </a:t>
            </a:r>
          </a:p>
          <a:p>
            <a:pPr marL="342900" lvl="0" indent="-342900" algn="just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порядке привлечения работника к ответственности; </a:t>
            </a:r>
          </a:p>
          <a:p>
            <a:pPr marL="342900" lvl="0" indent="-342900" algn="just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виды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меры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ответственности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полномочия руководства предприятия по привлечению работника к ответственности и оценке результатов его труда.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Заключительные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содержать сведения о порядке и периодичности внесения изменений в должностную инструкцию, о порядке вступления документа в силу.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Помимо всего вышесказанного, должностные инструкции могут содержать приложения.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Подпись руководителя структурного подразделения. </a:t>
            </a:r>
          </a:p>
        </p:txBody>
      </p:sp>
    </p:spTree>
    <p:extLst>
      <p:ext uri="{BB962C8B-B14F-4D97-AF65-F5344CB8AC3E}">
        <p14:creationId xmlns:p14="http://schemas.microsoft.com/office/powerpoint/2010/main" val="21848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9" y="144629"/>
            <a:ext cx="11711355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Должностная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воспитателя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детского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сада</a:t>
            </a:r>
            <a:endParaRPr lang="ro-MD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o-MD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o-MD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1.1. Данная должностная инструкция регулирует должностные функции воспитателя, его полномочия и права, а также определяет нарушения и проступки, за которые наступает дисциплинарная ответственность.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 Прием на работу и увольнение воспитателя происходят в порядке, установленном законодательством РМ и только после выпуска отдельного приказа руководителя учреждения. 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Фиолетовое варенье | Пикаб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5837" y="3130062"/>
            <a:ext cx="4586162" cy="3598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-1" y="2899010"/>
            <a:ext cx="712176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1.3. Воспитателем может быть сотрудник, обладающий следующими квалификационными данными: среднее специальное или высшее профильное (педагогическое, психологическое) образование, опыт работы от двух лет, наличие документа о медицинском допуске.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1.4. Прямой руководитель воспитателя: заведующий детским садом.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1.5. При отсутствии воспитателя на рабочем месте, его должностные функции переходят к лицу, соответствующему требованиям по квалификации и назначенному специальным распоряжением руководителя учреждения.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91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1355" y="231689"/>
            <a:ext cx="11658600" cy="610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1.6. Воспитатель должен быть знаком с: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законами РМ в части трудового и гражданского права;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внутренними приказами, распоряжениями, постановлениями, касающимися как его лично, так и учреждения в целом;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внутренними правилами трудового распорядка, нормами по охране труда, здоровья и безопасности (в том числе пожарной, санитарной,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электробезопасности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экологической и т.д.)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нормативными актами и методологическими документами, относящимися к образовательному процессу и деятельности;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основами детской психологии и педагогическими подходами,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правами детей;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способами и методами воспитания детей, контроля за ними;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правилами коммуникаций с воспитанниками, родителями, коллегами в различных ситуациях, а также педагогической этикой;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методами предупреждения и разрешения конфликтных ситуаций между различными возрастными группами;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различными развивающими методиками (в том числе игровыми и неигровыми);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правилами действий в сложных, опасных, непредвиденных и форс-мажорных обстоятельствах.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2108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</TotalTime>
  <Words>1727</Words>
  <Application>Microsoft Office PowerPoint</Application>
  <PresentationFormat>Широкоэкранный</PresentationFormat>
  <Paragraphs>135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 на 17.10. понедельник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Должностная инструкция</dc:title>
  <dc:creator>Eduard Stempovschi</dc:creator>
  <cp:lastModifiedBy>Olga</cp:lastModifiedBy>
  <cp:revision>16</cp:revision>
  <dcterms:created xsi:type="dcterms:W3CDTF">2021-10-03T12:50:04Z</dcterms:created>
  <dcterms:modified xsi:type="dcterms:W3CDTF">2022-10-03T19:37:53Z</dcterms:modified>
</cp:coreProperties>
</file>