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7" r:id="rId2"/>
    <p:sldId id="258" r:id="rId3"/>
    <p:sldId id="259" r:id="rId4"/>
    <p:sldId id="303" r:id="rId5"/>
    <p:sldId id="304" r:id="rId6"/>
    <p:sldId id="305" r:id="rId7"/>
    <p:sldId id="307" r:id="rId8"/>
    <p:sldId id="308" r:id="rId9"/>
    <p:sldId id="311" r:id="rId10"/>
    <p:sldId id="312" r:id="rId11"/>
    <p:sldId id="313" r:id="rId12"/>
    <p:sldId id="314" r:id="rId13"/>
    <p:sldId id="315" r:id="rId14"/>
    <p:sldId id="316" r:id="rId15"/>
    <p:sldId id="317" r:id="rId16"/>
    <p:sldId id="318" r:id="rId17"/>
    <p:sldId id="302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E1A39D-253E-4235-9EC9-E3BA5A82D924}" type="datetimeFigureOut">
              <a:rPr lang="ru-RU" smtClean="0"/>
              <a:t>07.11.2019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1961D2-9C20-4A79-A696-D73C7F674E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1781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3050" cy="37258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99B5FA-2200-4801-8D09-69FA35547709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649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fld id="{84B2AD7A-EF40-4970-A263-00023CF72802}" type="datetimeFigureOut">
              <a:rPr lang="ro-RO">
                <a:solidFill>
                  <a:srgbClr val="000000"/>
                </a:solidFill>
              </a:rPr>
              <a:pPr/>
              <a:t>07.11.2019</a:t>
            </a:fld>
            <a:endParaRPr lang="ro-RO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ro-RO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7B9F4-F2D4-412B-84AC-CCE81BDD98C6}" type="slidenum">
              <a:rPr lang="ro-RO" smtClean="0">
                <a:solidFill>
                  <a:srgbClr val="000000"/>
                </a:solidFill>
              </a:rPr>
              <a:pPr/>
              <a:t>‹#›</a:t>
            </a:fld>
            <a:endParaRPr lang="ro-R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777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fld id="{84B2AD7A-EF40-4970-A263-00023CF72802}" type="datetimeFigureOut">
              <a:rPr lang="ro-RO">
                <a:solidFill>
                  <a:srgbClr val="000000"/>
                </a:solidFill>
              </a:rPr>
              <a:pPr/>
              <a:t>07.11.2019</a:t>
            </a:fld>
            <a:endParaRPr lang="ro-RO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ro-RO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7B9F4-F2D4-412B-84AC-CCE81BDD98C6}" type="slidenum">
              <a:rPr lang="ro-RO" smtClean="0">
                <a:solidFill>
                  <a:srgbClr val="000000"/>
                </a:solidFill>
              </a:rPr>
              <a:pPr/>
              <a:t>‹#›</a:t>
            </a:fld>
            <a:endParaRPr lang="ro-R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829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6" y="624110"/>
            <a:ext cx="8911687" cy="128089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361613" y="6130437"/>
            <a:ext cx="1146283" cy="370396"/>
          </a:xfrm>
          <a:prstGeom prst="rect">
            <a:avLst/>
          </a:prstGeom>
        </p:spPr>
        <p:txBody>
          <a:bodyPr/>
          <a:lstStyle/>
          <a:p>
            <a:fld id="{798807F3-0D5E-48E0-A087-FB4379F1CBEB}" type="datetimeFigureOut">
              <a:rPr lang="ru-RU">
                <a:solidFill>
                  <a:srgbClr val="000000"/>
                </a:solidFill>
              </a:rPr>
              <a:pPr/>
              <a:t>07.11.2019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9214" y="6135810"/>
            <a:ext cx="7619999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8" y="71437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B912C-5352-4568-A6C2-55C0884C2DFF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462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6528974"/>
            <a:ext cx="12187393" cy="326489"/>
          </a:xfrm>
          <a:custGeom>
            <a:avLst/>
            <a:gdLst/>
            <a:ahLst/>
            <a:cxnLst/>
            <a:rect l="l" t="t" r="r" b="b"/>
            <a:pathLst>
              <a:path w="10079990" h="360045">
                <a:moveTo>
                  <a:pt x="0" y="359994"/>
                </a:moveTo>
                <a:lnTo>
                  <a:pt x="10079990" y="359994"/>
                </a:lnTo>
                <a:lnTo>
                  <a:pt x="10079990" y="0"/>
                </a:lnTo>
                <a:lnTo>
                  <a:pt x="0" y="0"/>
                </a:lnTo>
                <a:lnTo>
                  <a:pt x="0" y="359994"/>
                </a:lnTo>
                <a:close/>
              </a:path>
            </a:pathLst>
          </a:custGeom>
          <a:solidFill>
            <a:srgbClr val="2C3D50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12187393" cy="1469489"/>
          </a:xfrm>
          <a:custGeom>
            <a:avLst/>
            <a:gdLst/>
            <a:ahLst/>
            <a:cxnLst/>
            <a:rect l="l" t="t" r="r" b="b"/>
            <a:pathLst>
              <a:path w="10079990" h="1620520">
                <a:moveTo>
                  <a:pt x="0" y="1620012"/>
                </a:moveTo>
                <a:lnTo>
                  <a:pt x="10079990" y="1620012"/>
                </a:lnTo>
                <a:lnTo>
                  <a:pt x="10079990" y="0"/>
                </a:lnTo>
                <a:lnTo>
                  <a:pt x="0" y="0"/>
                </a:lnTo>
                <a:lnTo>
                  <a:pt x="0" y="1620012"/>
                </a:lnTo>
                <a:close/>
              </a:path>
            </a:pathLst>
          </a:custGeom>
          <a:solidFill>
            <a:srgbClr val="2C3D50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8" name="bk object 18"/>
          <p:cNvSpPr/>
          <p:nvPr/>
        </p:nvSpPr>
        <p:spPr>
          <a:xfrm>
            <a:off x="11208041" y="6251490"/>
            <a:ext cx="653362" cy="490022"/>
          </a:xfrm>
          <a:custGeom>
            <a:avLst/>
            <a:gdLst/>
            <a:ahLst/>
            <a:cxnLst/>
            <a:rect l="l" t="t" r="r" b="b"/>
            <a:pathLst>
              <a:path w="540384" h="540384">
                <a:moveTo>
                  <a:pt x="270001" y="0"/>
                </a:moveTo>
                <a:lnTo>
                  <a:pt x="221474" y="4349"/>
                </a:lnTo>
                <a:lnTo>
                  <a:pt x="175797" y="16891"/>
                </a:lnTo>
                <a:lnTo>
                  <a:pt x="133735" y="36861"/>
                </a:lnTo>
                <a:lnTo>
                  <a:pt x="96051" y="63498"/>
                </a:lnTo>
                <a:lnTo>
                  <a:pt x="63507" y="96038"/>
                </a:lnTo>
                <a:lnTo>
                  <a:pt x="36867" y="133720"/>
                </a:lnTo>
                <a:lnTo>
                  <a:pt x="16894" y="175781"/>
                </a:lnTo>
                <a:lnTo>
                  <a:pt x="4350" y="221458"/>
                </a:lnTo>
                <a:lnTo>
                  <a:pt x="0" y="269989"/>
                </a:lnTo>
                <a:lnTo>
                  <a:pt x="4350" y="318523"/>
                </a:lnTo>
                <a:lnTo>
                  <a:pt x="16894" y="364204"/>
                </a:lnTo>
                <a:lnTo>
                  <a:pt x="36867" y="406267"/>
                </a:lnTo>
                <a:lnTo>
                  <a:pt x="63507" y="443950"/>
                </a:lnTo>
                <a:lnTo>
                  <a:pt x="96051" y="476492"/>
                </a:lnTo>
                <a:lnTo>
                  <a:pt x="133735" y="503130"/>
                </a:lnTo>
                <a:lnTo>
                  <a:pt x="175797" y="523101"/>
                </a:lnTo>
                <a:lnTo>
                  <a:pt x="221474" y="535642"/>
                </a:lnTo>
                <a:lnTo>
                  <a:pt x="270001" y="539992"/>
                </a:lnTo>
                <a:lnTo>
                  <a:pt x="318529" y="535642"/>
                </a:lnTo>
                <a:lnTo>
                  <a:pt x="364206" y="523101"/>
                </a:lnTo>
                <a:lnTo>
                  <a:pt x="406268" y="503130"/>
                </a:lnTo>
                <a:lnTo>
                  <a:pt x="443952" y="476492"/>
                </a:lnTo>
                <a:lnTo>
                  <a:pt x="476496" y="443950"/>
                </a:lnTo>
                <a:lnTo>
                  <a:pt x="503136" y="406267"/>
                </a:lnTo>
                <a:lnTo>
                  <a:pt x="523109" y="364204"/>
                </a:lnTo>
                <a:lnTo>
                  <a:pt x="535653" y="318523"/>
                </a:lnTo>
                <a:lnTo>
                  <a:pt x="540004" y="269989"/>
                </a:lnTo>
                <a:lnTo>
                  <a:pt x="535653" y="221458"/>
                </a:lnTo>
                <a:lnTo>
                  <a:pt x="523109" y="175781"/>
                </a:lnTo>
                <a:lnTo>
                  <a:pt x="503136" y="133720"/>
                </a:lnTo>
                <a:lnTo>
                  <a:pt x="476496" y="96038"/>
                </a:lnTo>
                <a:lnTo>
                  <a:pt x="443952" y="63498"/>
                </a:lnTo>
                <a:lnTo>
                  <a:pt x="406268" y="36861"/>
                </a:lnTo>
                <a:lnTo>
                  <a:pt x="364206" y="16891"/>
                </a:lnTo>
                <a:lnTo>
                  <a:pt x="318529" y="4349"/>
                </a:lnTo>
                <a:lnTo>
                  <a:pt x="270001" y="0"/>
                </a:lnTo>
                <a:close/>
              </a:path>
            </a:pathLst>
          </a:custGeom>
          <a:solidFill>
            <a:srgbClr val="1ABB9C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68635" y="131125"/>
            <a:ext cx="10254731" cy="1128605"/>
          </a:xfrm>
          <a:prstGeom prst="rect">
            <a:avLst/>
          </a:prstGeom>
        </p:spPr>
        <p:txBody>
          <a:bodyPr lIns="0" tIns="0" rIns="0" bIns="0"/>
          <a:lstStyle>
            <a:lvl1pPr>
              <a:defRPr sz="3627"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1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1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4145280" y="6377939"/>
            <a:ext cx="390144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609600" y="6377939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11/7/2019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11528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7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839200" y="6172200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b="0"/>
            </a:lvl1pPr>
          </a:lstStyle>
          <a:p>
            <a:pPr>
              <a:defRPr/>
            </a:pPr>
            <a:fld id="{9E8A902B-D614-4CD0-897D-A3884626629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027" name="Rectangle 24"/>
          <p:cNvSpPr>
            <a:spLocks noChangeArrowheads="1"/>
          </p:cNvSpPr>
          <p:nvPr userDrawn="1"/>
        </p:nvSpPr>
        <p:spPr bwMode="auto">
          <a:xfrm>
            <a:off x="1" y="2674422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1028" name="Rectangle 27"/>
          <p:cNvSpPr>
            <a:spLocks noChangeArrowheads="1"/>
          </p:cNvSpPr>
          <p:nvPr userDrawn="1"/>
        </p:nvSpPr>
        <p:spPr bwMode="auto">
          <a:xfrm>
            <a:off x="1" y="2674422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1029" name="Line 63"/>
          <p:cNvSpPr>
            <a:spLocks noChangeShapeType="1"/>
          </p:cNvSpPr>
          <p:nvPr userDrawn="1"/>
        </p:nvSpPr>
        <p:spPr bwMode="auto">
          <a:xfrm>
            <a:off x="624418" y="981075"/>
            <a:ext cx="10847916" cy="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1030" name="Rectangle 71"/>
          <p:cNvSpPr>
            <a:spLocks noChangeArrowheads="1"/>
          </p:cNvSpPr>
          <p:nvPr userDrawn="1"/>
        </p:nvSpPr>
        <p:spPr bwMode="auto">
          <a:xfrm>
            <a:off x="1" y="298715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1031" name="Rectangle 73"/>
          <p:cNvSpPr>
            <a:spLocks noChangeArrowheads="1"/>
          </p:cNvSpPr>
          <p:nvPr userDrawn="1"/>
        </p:nvSpPr>
        <p:spPr bwMode="auto">
          <a:xfrm>
            <a:off x="1" y="298715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1032" name="Rectangle 75"/>
          <p:cNvSpPr>
            <a:spLocks noChangeArrowheads="1"/>
          </p:cNvSpPr>
          <p:nvPr userDrawn="1"/>
        </p:nvSpPr>
        <p:spPr bwMode="auto">
          <a:xfrm>
            <a:off x="1" y="298715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1800">
              <a:solidFill>
                <a:srgbClr val="000000"/>
              </a:solidFill>
            </a:endParaRPr>
          </a:p>
        </p:txBody>
      </p:sp>
      <p:pic>
        <p:nvPicPr>
          <p:cNvPr id="11" name="Picture 10" descr="IPP Logo Fara Chenar.bmp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203201" y="152400"/>
            <a:ext cx="711199" cy="6226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10143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ransition spd="slow">
    <p:zoom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777777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777777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rgbClr val="777777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200">
          <a:solidFill>
            <a:srgbClr val="777777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777777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77777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77777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77777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77777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image" Target="../media/image6.png"/><Relationship Id="rId21" Type="http://schemas.openxmlformats.org/officeDocument/2006/relationships/image" Target="../media/image24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5" Type="http://schemas.openxmlformats.org/officeDocument/2006/relationships/image" Target="../media/image28.jpg"/><Relationship Id="rId2" Type="http://schemas.openxmlformats.org/officeDocument/2006/relationships/image" Target="../media/image5.png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24" Type="http://schemas.openxmlformats.org/officeDocument/2006/relationships/image" Target="../media/image27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23" Type="http://schemas.openxmlformats.org/officeDocument/2006/relationships/image" Target="../media/image26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Relationship Id="rId22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ro-RO" sz="3600" b="1" dirty="0">
                <a:solidFill>
                  <a:srgbClr val="008080"/>
                </a:solidFill>
                <a:latin typeface="Georgia" panose="02040502050405020303" pitchFamily="18" charset="0"/>
              </a:rPr>
              <a:t>CURRICULUM NAȚIONAL</a:t>
            </a:r>
            <a:r>
              <a:rPr lang="ro-RO" sz="4800" dirty="0">
                <a:solidFill>
                  <a:srgbClr val="008080"/>
                </a:solidFill>
                <a:latin typeface="Georgia" panose="02040502050405020303" pitchFamily="18" charset="0"/>
              </a:rPr>
              <a:t/>
            </a:r>
            <a:br>
              <a:rPr lang="ro-RO" sz="4800" dirty="0">
                <a:solidFill>
                  <a:srgbClr val="008080"/>
                </a:solidFill>
                <a:latin typeface="Georgia" panose="02040502050405020303" pitchFamily="18" charset="0"/>
              </a:rPr>
            </a:br>
            <a:r>
              <a:rPr lang="en-US" sz="4800" dirty="0">
                <a:solidFill>
                  <a:srgbClr val="008080"/>
                </a:solidFill>
                <a:latin typeface="Georgia" panose="02040502050405020303" pitchFamily="18" charset="0"/>
              </a:rPr>
              <a:t/>
            </a:r>
            <a:br>
              <a:rPr lang="en-US" sz="4800" dirty="0">
                <a:solidFill>
                  <a:srgbClr val="008080"/>
                </a:solidFill>
                <a:latin typeface="Georgia" panose="02040502050405020303" pitchFamily="18" charset="0"/>
              </a:rPr>
            </a:br>
            <a:r>
              <a:rPr lang="ro-RO" sz="1400" b="1" dirty="0">
                <a:solidFill>
                  <a:srgbClr val="008080"/>
                </a:solidFill>
                <a:latin typeface="Georgia" panose="02040502050405020303" pitchFamily="18" charset="0"/>
              </a:rPr>
              <a:t>ARIA CURRICULARĂ </a:t>
            </a:r>
            <a:r>
              <a:rPr lang="en-US" sz="1400" b="1" dirty="0">
                <a:solidFill>
                  <a:srgbClr val="008080"/>
                </a:solidFill>
                <a:latin typeface="Georgia" panose="02040502050405020303" pitchFamily="18" charset="0"/>
              </a:rPr>
              <a:t> </a:t>
            </a:r>
            <a:r>
              <a:rPr lang="ro-RO" sz="1400" b="1" i="1" dirty="0">
                <a:solidFill>
                  <a:srgbClr val="008080"/>
                </a:solidFill>
                <a:latin typeface="Georgia" panose="02040502050405020303" pitchFamily="18" charset="0"/>
              </a:rPr>
              <a:t>LIMBĂ ȘI COMUNICARE</a:t>
            </a:r>
            <a:r>
              <a:rPr lang="en-US" sz="1200" b="1" i="1" dirty="0">
                <a:solidFill>
                  <a:srgbClr val="008080"/>
                </a:solidFill>
                <a:latin typeface="Georgia" panose="02040502050405020303" pitchFamily="18" charset="0"/>
              </a:rPr>
              <a:t/>
            </a:r>
            <a:br>
              <a:rPr lang="en-US" sz="1200" b="1" i="1" dirty="0">
                <a:solidFill>
                  <a:srgbClr val="008080"/>
                </a:solidFill>
                <a:latin typeface="Georgia" panose="02040502050405020303" pitchFamily="18" charset="0"/>
              </a:rPr>
            </a:br>
            <a:r>
              <a:rPr lang="en-US" sz="1200" b="1" i="1" dirty="0">
                <a:solidFill>
                  <a:srgbClr val="008080"/>
                </a:solidFill>
                <a:latin typeface="Georgia" panose="02040502050405020303" pitchFamily="18" charset="0"/>
              </a:rPr>
              <a:t/>
            </a:r>
            <a:br>
              <a:rPr lang="en-US" sz="1200" b="1" i="1" dirty="0">
                <a:solidFill>
                  <a:srgbClr val="008080"/>
                </a:solidFill>
                <a:latin typeface="Georgia" panose="02040502050405020303" pitchFamily="18" charset="0"/>
              </a:rPr>
            </a:br>
            <a:r>
              <a:rPr lang="ro-RO" sz="1200" dirty="0">
                <a:solidFill>
                  <a:srgbClr val="008080"/>
                </a:solidFill>
                <a:latin typeface="Georgia" panose="02040502050405020303" pitchFamily="18" charset="0"/>
              </a:rPr>
              <a:t/>
            </a:r>
            <a:br>
              <a:rPr lang="ro-RO" sz="1200" dirty="0">
                <a:solidFill>
                  <a:srgbClr val="008080"/>
                </a:solidFill>
                <a:latin typeface="Georgia" panose="02040502050405020303" pitchFamily="18" charset="0"/>
              </a:rPr>
            </a:br>
            <a:r>
              <a:rPr lang="ro-RO" sz="1200" b="1" dirty="0">
                <a:solidFill>
                  <a:srgbClr val="008080"/>
                </a:solidFill>
                <a:latin typeface="Georgia" panose="02040502050405020303" pitchFamily="18" charset="0"/>
              </a:rPr>
              <a:t>DISCIPLINA</a:t>
            </a:r>
            <a:r>
              <a:rPr lang="en-US" sz="1200" b="1" dirty="0">
                <a:solidFill>
                  <a:srgbClr val="008080"/>
                </a:solidFill>
                <a:latin typeface="Georgia" panose="02040502050405020303" pitchFamily="18" charset="0"/>
              </a:rPr>
              <a:t/>
            </a:r>
            <a:br>
              <a:rPr lang="en-US" sz="1200" b="1" dirty="0">
                <a:solidFill>
                  <a:srgbClr val="008080"/>
                </a:solidFill>
                <a:latin typeface="Georgia" panose="02040502050405020303" pitchFamily="18" charset="0"/>
              </a:rPr>
            </a:br>
            <a:r>
              <a:rPr lang="ro-RO" sz="2400" dirty="0">
                <a:solidFill>
                  <a:srgbClr val="008080"/>
                </a:solidFill>
                <a:latin typeface="Georgia" panose="02040502050405020303" pitchFamily="18" charset="0"/>
              </a:rPr>
              <a:t/>
            </a:r>
            <a:br>
              <a:rPr lang="ro-RO" sz="2400" dirty="0">
                <a:solidFill>
                  <a:srgbClr val="008080"/>
                </a:solidFill>
                <a:latin typeface="Georgia" panose="02040502050405020303" pitchFamily="18" charset="0"/>
              </a:rPr>
            </a:br>
            <a:r>
              <a:rPr lang="ro-RO" sz="4000" b="1" dirty="0">
                <a:solidFill>
                  <a:srgbClr val="008080"/>
                </a:solidFill>
                <a:latin typeface="Georgia" panose="02040502050405020303" pitchFamily="18" charset="0"/>
              </a:rPr>
              <a:t>LIMBA STRĂINĂ</a:t>
            </a:r>
            <a:r>
              <a:rPr lang="ro-RO" sz="2400" dirty="0">
                <a:solidFill>
                  <a:srgbClr val="008080"/>
                </a:solidFill>
                <a:latin typeface="Georgia" panose="02040502050405020303" pitchFamily="18" charset="0"/>
              </a:rPr>
              <a:t/>
            </a:r>
            <a:br>
              <a:rPr lang="ro-RO" sz="2400" dirty="0">
                <a:solidFill>
                  <a:srgbClr val="008080"/>
                </a:solidFill>
                <a:latin typeface="Georgia" panose="02040502050405020303" pitchFamily="18" charset="0"/>
              </a:rPr>
            </a:br>
            <a:r>
              <a:rPr lang="en-US" sz="2400" dirty="0">
                <a:solidFill>
                  <a:srgbClr val="008080"/>
                </a:solidFill>
                <a:latin typeface="Georgia" panose="02040502050405020303" pitchFamily="18" charset="0"/>
              </a:rPr>
              <a:t/>
            </a:r>
            <a:br>
              <a:rPr lang="en-US" sz="2400" dirty="0">
                <a:solidFill>
                  <a:srgbClr val="008080"/>
                </a:solidFill>
                <a:latin typeface="Georgia" panose="02040502050405020303" pitchFamily="18" charset="0"/>
              </a:rPr>
            </a:br>
            <a:r>
              <a:rPr lang="ro-RO" sz="2400" b="1" dirty="0">
                <a:solidFill>
                  <a:srgbClr val="008080"/>
                </a:solidFill>
                <a:latin typeface="Georgia" panose="02040502050405020303" pitchFamily="18" charset="0"/>
              </a:rPr>
              <a:t>clasele a V-a – a IX-a</a:t>
            </a:r>
            <a:r>
              <a:rPr lang="en-US" sz="2400" b="1" dirty="0">
                <a:solidFill>
                  <a:srgbClr val="008080"/>
                </a:solidFill>
                <a:latin typeface="Georgia" panose="02040502050405020303" pitchFamily="18" charset="0"/>
              </a:rPr>
              <a:t>, </a:t>
            </a:r>
            <a:r>
              <a:rPr lang="ro-RO" sz="2400" b="1" dirty="0">
                <a:solidFill>
                  <a:srgbClr val="008080"/>
                </a:solidFill>
                <a:latin typeface="Georgia" panose="02040502050405020303" pitchFamily="18" charset="0"/>
              </a:rPr>
              <a:t>a X-a  - a XII-a </a:t>
            </a:r>
            <a:r>
              <a:rPr lang="ro-RO" sz="2400" dirty="0">
                <a:solidFill>
                  <a:srgbClr val="008080"/>
                </a:solidFill>
                <a:latin typeface="Georgia" panose="02040502050405020303" pitchFamily="18" charset="0"/>
              </a:rPr>
              <a:t/>
            </a:r>
            <a:br>
              <a:rPr lang="ro-RO" sz="2400" dirty="0">
                <a:solidFill>
                  <a:srgbClr val="008080"/>
                </a:solidFill>
                <a:latin typeface="Georgia" panose="02040502050405020303" pitchFamily="18" charset="0"/>
              </a:rPr>
            </a:br>
            <a:r>
              <a:rPr lang="ro-RO" sz="2400" dirty="0">
                <a:solidFill>
                  <a:srgbClr val="008080"/>
                </a:solidFill>
                <a:latin typeface="Georgia" panose="02040502050405020303" pitchFamily="18" charset="0"/>
              </a:rPr>
              <a:t/>
            </a:r>
            <a:br>
              <a:rPr lang="ro-RO" sz="2400" dirty="0">
                <a:solidFill>
                  <a:srgbClr val="008080"/>
                </a:solidFill>
                <a:latin typeface="Georgia" panose="02040502050405020303" pitchFamily="18" charset="0"/>
              </a:rPr>
            </a:br>
            <a:endParaRPr lang="ru-RU" sz="2400" dirty="0">
              <a:solidFill>
                <a:srgbClr val="00808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Rectangle 3"/>
          <p:cNvSpPr/>
          <p:nvPr/>
        </p:nvSpPr>
        <p:spPr>
          <a:xfrm>
            <a:off x="5486400" y="5791200"/>
            <a:ext cx="7409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sz="2000" dirty="0">
                <a:solidFill>
                  <a:srgbClr val="008080"/>
                </a:solidFill>
                <a:latin typeface="Georgia" panose="02040502050405020303" pitchFamily="18" charset="0"/>
                <a:ea typeface="+mj-ea"/>
                <a:cs typeface="+mj-cs"/>
              </a:rPr>
              <a:t>201</a:t>
            </a:r>
            <a:r>
              <a:rPr lang="en-US" sz="2000" dirty="0">
                <a:solidFill>
                  <a:srgbClr val="008080"/>
                </a:solidFill>
                <a:latin typeface="Georgia" panose="02040502050405020303" pitchFamily="18" charset="0"/>
                <a:ea typeface="+mj-ea"/>
                <a:cs typeface="+mj-cs"/>
              </a:rPr>
              <a:t>9</a:t>
            </a:r>
            <a:endParaRPr lang="ro-RO" sz="900" dirty="0">
              <a:solidFill>
                <a:srgbClr val="00808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98823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38903" y="434601"/>
            <a:ext cx="9140545" cy="824247"/>
          </a:xfrm>
          <a:custGeom>
            <a:avLst/>
            <a:gdLst/>
            <a:ahLst/>
            <a:cxnLst/>
            <a:rect l="l" t="t" r="r" b="b"/>
            <a:pathLst>
              <a:path w="10079990" h="1620520">
                <a:moveTo>
                  <a:pt x="0" y="1620012"/>
                </a:moveTo>
                <a:lnTo>
                  <a:pt x="10079990" y="1620012"/>
                </a:lnTo>
                <a:lnTo>
                  <a:pt x="10079990" y="0"/>
                </a:lnTo>
                <a:lnTo>
                  <a:pt x="0" y="0"/>
                </a:lnTo>
                <a:lnTo>
                  <a:pt x="0" y="1620012"/>
                </a:lnTo>
                <a:close/>
              </a:path>
            </a:pathLst>
          </a:custGeom>
          <a:solidFill>
            <a:srgbClr val="2C3D50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" name="object 4"/>
          <p:cNvSpPr txBox="1">
            <a:spLocks noGrp="1"/>
          </p:cNvSpPr>
          <p:nvPr>
            <p:ph type="ctrTitle"/>
          </p:nvPr>
        </p:nvSpPr>
        <p:spPr>
          <a:xfrm>
            <a:off x="2678806" y="426038"/>
            <a:ext cx="10363200" cy="565046"/>
          </a:xfrm>
          <a:prstGeom prst="rect">
            <a:avLst/>
          </a:prstGeom>
        </p:spPr>
        <p:txBody>
          <a:bodyPr vert="horz" wrap="square" lIns="0" tIns="10941" rIns="0" bIns="0" rtlCol="0">
            <a:spAutoFit/>
          </a:bodyPr>
          <a:lstStyle/>
          <a:p>
            <a:pPr marL="11516">
              <a:spcBef>
                <a:spcPts val="86"/>
              </a:spcBef>
            </a:pPr>
            <a:r>
              <a:rPr sz="3600" b="1" spc="-9" dirty="0">
                <a:solidFill>
                  <a:schemeClr val="bg1"/>
                </a:solidFill>
                <a:latin typeface="Georgia" panose="02040502050405020303" pitchFamily="18" charset="0"/>
                <a:cs typeface="Cambria"/>
              </a:rPr>
              <a:t>Proiect </a:t>
            </a:r>
            <a:r>
              <a:rPr sz="3600" b="1" spc="-5" dirty="0">
                <a:solidFill>
                  <a:schemeClr val="bg1"/>
                </a:solidFill>
                <a:latin typeface="Georgia" panose="02040502050405020303" pitchFamily="18" charset="0"/>
                <a:cs typeface="Cambria"/>
              </a:rPr>
              <a:t>de </a:t>
            </a:r>
            <a:r>
              <a:rPr sz="3600" b="1" spc="-9" dirty="0">
                <a:solidFill>
                  <a:schemeClr val="bg1"/>
                </a:solidFill>
                <a:latin typeface="Georgia" panose="02040502050405020303" pitchFamily="18" charset="0"/>
                <a:cs typeface="Cambria"/>
              </a:rPr>
              <a:t>lungă</a:t>
            </a:r>
            <a:r>
              <a:rPr sz="3600" b="1" spc="-91" dirty="0">
                <a:solidFill>
                  <a:schemeClr val="bg1"/>
                </a:solidFill>
                <a:latin typeface="Georgia" panose="02040502050405020303" pitchFamily="18" charset="0"/>
                <a:cs typeface="Cambria"/>
              </a:rPr>
              <a:t> </a:t>
            </a:r>
            <a:r>
              <a:rPr sz="3600" b="1" spc="-14" dirty="0">
                <a:solidFill>
                  <a:schemeClr val="bg1"/>
                </a:solidFill>
                <a:latin typeface="Georgia" panose="02040502050405020303" pitchFamily="18" charset="0"/>
                <a:cs typeface="Cambria"/>
              </a:rPr>
              <a:t>durată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85612" y="1899008"/>
            <a:ext cx="10959920" cy="4361024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468717" marR="217083" indent="-457200">
              <a:lnSpc>
                <a:spcPct val="115599"/>
              </a:lnSpc>
              <a:spcBef>
                <a:spcPts val="91"/>
              </a:spcBef>
              <a:buClr>
                <a:srgbClr val="2C3D50"/>
              </a:buClr>
              <a:buSzPct val="45312"/>
              <a:buFont typeface="Wingdings" panose="05000000000000000000" pitchFamily="2" charset="2"/>
              <a:buChar char="ü"/>
              <a:tabLst>
                <a:tab pos="418620" algn="l"/>
                <a:tab pos="419196" algn="l"/>
              </a:tabLst>
            </a:pPr>
            <a:r>
              <a:rPr sz="2902" spc="-5" dirty="0">
                <a:solidFill>
                  <a:schemeClr val="tx2"/>
                </a:solidFill>
                <a:latin typeface="Times New Roman"/>
                <a:cs typeface="Times New Roman"/>
              </a:rPr>
              <a:t>Respectarea </a:t>
            </a:r>
            <a:r>
              <a:rPr sz="2902" i="1" dirty="0">
                <a:solidFill>
                  <a:schemeClr val="tx2"/>
                </a:solidFill>
                <a:latin typeface="Times New Roman"/>
                <a:cs typeface="Times New Roman"/>
              </a:rPr>
              <a:t>alternării </a:t>
            </a:r>
            <a:r>
              <a:rPr sz="2902" dirty="0">
                <a:solidFill>
                  <a:schemeClr val="tx2"/>
                </a:solidFill>
                <a:latin typeface="Times New Roman"/>
                <a:cs typeface="Times New Roman"/>
              </a:rPr>
              <a:t>formelor </a:t>
            </a:r>
            <a:r>
              <a:rPr sz="2902" spc="-5" dirty="0">
                <a:solidFill>
                  <a:schemeClr val="tx2"/>
                </a:solidFill>
                <a:latin typeface="Times New Roman"/>
                <a:cs typeface="Times New Roman"/>
              </a:rPr>
              <a:t>de evaluare, în  dependență de </a:t>
            </a:r>
            <a:r>
              <a:rPr sz="2902" dirty="0">
                <a:solidFill>
                  <a:schemeClr val="tx2"/>
                </a:solidFill>
                <a:latin typeface="Times New Roman"/>
                <a:cs typeface="Times New Roman"/>
              </a:rPr>
              <a:t>competența </a:t>
            </a:r>
            <a:r>
              <a:rPr sz="2902" spc="-5" dirty="0">
                <a:solidFill>
                  <a:schemeClr val="tx2"/>
                </a:solidFill>
                <a:latin typeface="Times New Roman"/>
                <a:cs typeface="Times New Roman"/>
              </a:rPr>
              <a:t>specifică </a:t>
            </a:r>
            <a:r>
              <a:rPr sz="2902" dirty="0">
                <a:solidFill>
                  <a:schemeClr val="tx2"/>
                </a:solidFill>
                <a:latin typeface="Times New Roman"/>
                <a:cs typeface="Times New Roman"/>
              </a:rPr>
              <a:t>a unității </a:t>
            </a:r>
            <a:r>
              <a:rPr sz="2902" spc="-9" dirty="0">
                <a:solidFill>
                  <a:schemeClr val="tx2"/>
                </a:solidFill>
                <a:latin typeface="Times New Roman"/>
                <a:cs typeface="Times New Roman"/>
              </a:rPr>
              <a:t>de  </a:t>
            </a:r>
            <a:r>
              <a:rPr sz="2902" spc="-5" dirty="0">
                <a:solidFill>
                  <a:schemeClr val="tx2"/>
                </a:solidFill>
                <a:latin typeface="Times New Roman"/>
                <a:cs typeface="Times New Roman"/>
              </a:rPr>
              <a:t>învățare, </a:t>
            </a:r>
            <a:r>
              <a:rPr sz="2902" dirty="0">
                <a:solidFill>
                  <a:schemeClr val="tx2"/>
                </a:solidFill>
                <a:latin typeface="Times New Roman"/>
                <a:cs typeface="Times New Roman"/>
              </a:rPr>
              <a:t>și </a:t>
            </a:r>
            <a:r>
              <a:rPr sz="2902" spc="-5" dirty="0">
                <a:solidFill>
                  <a:schemeClr val="tx2"/>
                </a:solidFill>
                <a:latin typeface="Times New Roman"/>
                <a:cs typeface="Times New Roman"/>
              </a:rPr>
              <a:t>indicarea </a:t>
            </a:r>
            <a:r>
              <a:rPr sz="2902" dirty="0">
                <a:solidFill>
                  <a:schemeClr val="tx2"/>
                </a:solidFill>
                <a:latin typeface="Times New Roman"/>
                <a:cs typeface="Times New Roman"/>
              </a:rPr>
              <a:t>clară a instrumentelor </a:t>
            </a:r>
            <a:r>
              <a:rPr sz="2902" spc="-9" dirty="0">
                <a:solidFill>
                  <a:schemeClr val="tx2"/>
                </a:solidFill>
                <a:latin typeface="Times New Roman"/>
                <a:cs typeface="Times New Roman"/>
              </a:rPr>
              <a:t>de  </a:t>
            </a:r>
            <a:r>
              <a:rPr sz="2902" spc="-5" dirty="0" err="1" smtClean="0">
                <a:solidFill>
                  <a:schemeClr val="tx2"/>
                </a:solidFill>
                <a:latin typeface="Times New Roman"/>
                <a:cs typeface="Times New Roman"/>
              </a:rPr>
              <a:t>evaluare</a:t>
            </a:r>
            <a:r>
              <a:rPr sz="2902" spc="-5" dirty="0" smtClean="0">
                <a:solidFill>
                  <a:schemeClr val="tx2"/>
                </a:solidFill>
                <a:latin typeface="Times New Roman"/>
                <a:cs typeface="Times New Roman"/>
              </a:rPr>
              <a:t>;</a:t>
            </a:r>
            <a:endParaRPr lang="en-US" sz="2902" spc="-5" dirty="0" smtClean="0">
              <a:solidFill>
                <a:schemeClr val="tx2"/>
              </a:solidFill>
              <a:latin typeface="Times New Roman"/>
              <a:cs typeface="Times New Roman"/>
            </a:endParaRPr>
          </a:p>
          <a:p>
            <a:pPr marL="468717" marR="217083" indent="-457200">
              <a:lnSpc>
                <a:spcPct val="115599"/>
              </a:lnSpc>
              <a:spcBef>
                <a:spcPts val="91"/>
              </a:spcBef>
              <a:buClr>
                <a:srgbClr val="2C3D50"/>
              </a:buClr>
              <a:buSzPct val="45312"/>
              <a:buFont typeface="Wingdings" panose="05000000000000000000" pitchFamily="2" charset="2"/>
              <a:buChar char="ü"/>
              <a:tabLst>
                <a:tab pos="418620" algn="l"/>
                <a:tab pos="419196" algn="l"/>
              </a:tabLst>
            </a:pPr>
            <a:r>
              <a:rPr lang="ro-RO" sz="2902" spc="-5" dirty="0" smtClean="0">
                <a:solidFill>
                  <a:schemeClr val="tx2"/>
                </a:solidFill>
                <a:latin typeface="Times New Roman"/>
                <a:cs typeface="Times New Roman"/>
              </a:rPr>
              <a:t>Utilizarea </a:t>
            </a:r>
            <a:r>
              <a:rPr lang="ro-RO" sz="2902" spc="-5" dirty="0">
                <a:solidFill>
                  <a:schemeClr val="tx2"/>
                </a:solidFill>
                <a:latin typeface="Times New Roman"/>
                <a:cs typeface="Times New Roman"/>
              </a:rPr>
              <a:t>diverselor forme de evaluare sumativă la sfârșitul unității de </a:t>
            </a:r>
            <a:r>
              <a:rPr lang="ro-RO" sz="2902" spc="-5" dirty="0" smtClean="0">
                <a:solidFill>
                  <a:schemeClr val="tx2"/>
                </a:solidFill>
                <a:latin typeface="Times New Roman"/>
                <a:cs typeface="Times New Roman"/>
              </a:rPr>
              <a:t>învățare;</a:t>
            </a:r>
            <a:endParaRPr lang="en-US" sz="2902" dirty="0">
              <a:solidFill>
                <a:schemeClr val="tx2"/>
              </a:solidFill>
              <a:latin typeface="Times New Roman"/>
              <a:cs typeface="Times New Roman"/>
            </a:endParaRPr>
          </a:p>
          <a:p>
            <a:pPr marL="468717" marR="217083" indent="-457200">
              <a:lnSpc>
                <a:spcPct val="115599"/>
              </a:lnSpc>
              <a:spcBef>
                <a:spcPts val="91"/>
              </a:spcBef>
              <a:buClr>
                <a:srgbClr val="2C3D50"/>
              </a:buClr>
              <a:buSzPct val="45312"/>
              <a:buFont typeface="Wingdings" panose="05000000000000000000" pitchFamily="2" charset="2"/>
              <a:buChar char="ü"/>
              <a:tabLst>
                <a:tab pos="418620" algn="l"/>
                <a:tab pos="419196" algn="l"/>
              </a:tabLst>
            </a:pPr>
            <a:r>
              <a:rPr sz="2902" spc="-5" dirty="0" err="1" smtClean="0">
                <a:solidFill>
                  <a:schemeClr val="tx2"/>
                </a:solidFill>
                <a:latin typeface="Times New Roman"/>
                <a:cs typeface="Times New Roman"/>
              </a:rPr>
              <a:t>Asigurarea</a:t>
            </a:r>
            <a:r>
              <a:rPr sz="2902" spc="-5" dirty="0" smtClean="0">
                <a:solidFill>
                  <a:schemeClr val="tx2"/>
                </a:solidFill>
                <a:latin typeface="Times New Roman"/>
                <a:cs typeface="Times New Roman"/>
              </a:rPr>
              <a:t> </a:t>
            </a:r>
            <a:r>
              <a:rPr sz="2902" dirty="0">
                <a:solidFill>
                  <a:schemeClr val="tx2"/>
                </a:solidFill>
                <a:latin typeface="Times New Roman"/>
                <a:cs typeface="Times New Roman"/>
              </a:rPr>
              <a:t>caracterului formativ al învățării</a:t>
            </a:r>
            <a:r>
              <a:rPr sz="2902" spc="-127" dirty="0">
                <a:solidFill>
                  <a:schemeClr val="tx2"/>
                </a:solidFill>
                <a:latin typeface="Times New Roman"/>
                <a:cs typeface="Times New Roman"/>
              </a:rPr>
              <a:t> </a:t>
            </a:r>
            <a:r>
              <a:rPr sz="2902" dirty="0">
                <a:solidFill>
                  <a:schemeClr val="tx2"/>
                </a:solidFill>
                <a:latin typeface="Times New Roman"/>
                <a:cs typeface="Times New Roman"/>
              </a:rPr>
              <a:t>prin  </a:t>
            </a:r>
            <a:r>
              <a:rPr sz="2902" spc="-5" dirty="0">
                <a:solidFill>
                  <a:schemeClr val="tx2"/>
                </a:solidFill>
                <a:latin typeface="Times New Roman"/>
                <a:cs typeface="Times New Roman"/>
              </a:rPr>
              <a:t>varierea </a:t>
            </a:r>
            <a:r>
              <a:rPr sz="2902" dirty="0">
                <a:solidFill>
                  <a:schemeClr val="tx2"/>
                </a:solidFill>
                <a:latin typeface="Times New Roman"/>
                <a:cs typeface="Times New Roman"/>
              </a:rPr>
              <a:t>strategiilor și a metodelor </a:t>
            </a:r>
            <a:r>
              <a:rPr sz="2902" spc="-5" dirty="0">
                <a:solidFill>
                  <a:schemeClr val="tx2"/>
                </a:solidFill>
                <a:latin typeface="Times New Roman"/>
                <a:cs typeface="Times New Roman"/>
              </a:rPr>
              <a:t>de</a:t>
            </a:r>
            <a:r>
              <a:rPr sz="2902" spc="-195" dirty="0">
                <a:solidFill>
                  <a:schemeClr val="tx2"/>
                </a:solidFill>
                <a:latin typeface="Times New Roman"/>
                <a:cs typeface="Times New Roman"/>
              </a:rPr>
              <a:t> </a:t>
            </a:r>
            <a:r>
              <a:rPr sz="2902" dirty="0" err="1">
                <a:solidFill>
                  <a:schemeClr val="tx2"/>
                </a:solidFill>
                <a:latin typeface="Times New Roman"/>
                <a:cs typeface="Times New Roman"/>
              </a:rPr>
              <a:t>lucru</a:t>
            </a:r>
            <a:r>
              <a:rPr sz="2902" dirty="0">
                <a:solidFill>
                  <a:schemeClr val="tx2"/>
                </a:solidFill>
                <a:latin typeface="Times New Roman"/>
                <a:cs typeface="Times New Roman"/>
              </a:rPr>
              <a:t>.</a:t>
            </a:r>
            <a:endParaRPr lang="ro-RO" sz="2902" dirty="0">
              <a:solidFill>
                <a:schemeClr val="tx2"/>
              </a:solidFill>
              <a:latin typeface="Times New Roman"/>
              <a:cs typeface="Times New Roman"/>
            </a:endParaRPr>
          </a:p>
          <a:p>
            <a:pPr marL="11516" marR="4607">
              <a:lnSpc>
                <a:spcPct val="115599"/>
              </a:lnSpc>
              <a:spcBef>
                <a:spcPts val="1415"/>
              </a:spcBef>
              <a:buClr>
                <a:srgbClr val="2C3D50"/>
              </a:buClr>
              <a:buSzPct val="45312"/>
              <a:tabLst>
                <a:tab pos="418620" algn="l"/>
                <a:tab pos="419196" algn="l"/>
              </a:tabLst>
            </a:pPr>
            <a:endParaRPr sz="2902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8475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28800" y="358297"/>
            <a:ext cx="9140545" cy="1070244"/>
          </a:xfrm>
          <a:custGeom>
            <a:avLst/>
            <a:gdLst/>
            <a:ahLst/>
            <a:cxnLst/>
            <a:rect l="l" t="t" r="r" b="b"/>
            <a:pathLst>
              <a:path w="10079990" h="1620520">
                <a:moveTo>
                  <a:pt x="0" y="1620012"/>
                </a:moveTo>
                <a:lnTo>
                  <a:pt x="10079990" y="1620012"/>
                </a:lnTo>
                <a:lnTo>
                  <a:pt x="10079990" y="0"/>
                </a:lnTo>
                <a:lnTo>
                  <a:pt x="0" y="0"/>
                </a:lnTo>
                <a:lnTo>
                  <a:pt x="0" y="1620012"/>
                </a:lnTo>
                <a:close/>
              </a:path>
            </a:pathLst>
          </a:custGeom>
          <a:solidFill>
            <a:srgbClr val="2C3D50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" name="object 4"/>
          <p:cNvSpPr txBox="1"/>
          <p:nvPr/>
        </p:nvSpPr>
        <p:spPr>
          <a:xfrm>
            <a:off x="3902476" y="2041231"/>
            <a:ext cx="4479293" cy="569214"/>
          </a:xfrm>
          <a:prstGeom prst="rect">
            <a:avLst/>
          </a:prstGeom>
        </p:spPr>
        <p:txBody>
          <a:bodyPr vert="horz" wrap="square" lIns="0" tIns="10941" rIns="0" bIns="0" rtlCol="0">
            <a:spAutoFit/>
          </a:bodyPr>
          <a:lstStyle/>
          <a:p>
            <a:pPr marL="11516">
              <a:spcBef>
                <a:spcPts val="86"/>
              </a:spcBef>
            </a:pPr>
            <a:r>
              <a:rPr sz="3627" b="1" spc="-9" dirty="0">
                <a:solidFill>
                  <a:srgbClr val="2C3D50"/>
                </a:solidFill>
                <a:latin typeface="Times New Roman"/>
                <a:cs typeface="Times New Roman"/>
              </a:rPr>
              <a:t>PDL </a:t>
            </a:r>
            <a:r>
              <a:rPr sz="3627" b="1" spc="-5" dirty="0">
                <a:solidFill>
                  <a:srgbClr val="2C3D50"/>
                </a:solidFill>
                <a:latin typeface="Times New Roman"/>
                <a:cs typeface="Times New Roman"/>
              </a:rPr>
              <a:t>poate fi</a:t>
            </a:r>
            <a:r>
              <a:rPr sz="3627" b="1" spc="-240" dirty="0">
                <a:solidFill>
                  <a:srgbClr val="2C3D50"/>
                </a:solidFill>
                <a:latin typeface="Times New Roman"/>
                <a:cs typeface="Times New Roman"/>
              </a:rPr>
              <a:t> </a:t>
            </a:r>
            <a:r>
              <a:rPr sz="3627" b="1" spc="-9" dirty="0">
                <a:solidFill>
                  <a:srgbClr val="2C3D50"/>
                </a:solidFill>
                <a:latin typeface="Times New Roman"/>
                <a:cs typeface="Times New Roman"/>
              </a:rPr>
              <a:t>realizată:</a:t>
            </a:r>
            <a:endParaRPr sz="3627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ctrTitle"/>
          </p:nvPr>
        </p:nvSpPr>
        <p:spPr>
          <a:xfrm>
            <a:off x="3257775" y="529589"/>
            <a:ext cx="5924282" cy="565626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sz="3600" b="1" spc="-14" dirty="0">
                <a:solidFill>
                  <a:schemeClr val="bg1"/>
                </a:solidFill>
                <a:latin typeface="Georgia" panose="02040502050405020303" pitchFamily="18" charset="0"/>
              </a:rPr>
              <a:t>Proiect </a:t>
            </a:r>
            <a:r>
              <a:rPr sz="3600" b="1" spc="-5" dirty="0">
                <a:solidFill>
                  <a:schemeClr val="bg1"/>
                </a:solidFill>
                <a:latin typeface="Georgia" panose="02040502050405020303" pitchFamily="18" charset="0"/>
              </a:rPr>
              <a:t>de </a:t>
            </a:r>
            <a:r>
              <a:rPr sz="3600" b="1" dirty="0">
                <a:solidFill>
                  <a:schemeClr val="bg1"/>
                </a:solidFill>
                <a:latin typeface="Georgia" panose="02040502050405020303" pitchFamily="18" charset="0"/>
              </a:rPr>
              <a:t>lungă</a:t>
            </a:r>
            <a:r>
              <a:rPr sz="3600" b="1" spc="-4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sz="3600" b="1" spc="-5" dirty="0">
                <a:solidFill>
                  <a:schemeClr val="bg1"/>
                </a:solidFill>
                <a:latin typeface="Georgia" panose="02040502050405020303" pitchFamily="18" charset="0"/>
              </a:rPr>
              <a:t>durată</a:t>
            </a:r>
            <a:endParaRPr sz="36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496903" y="2982280"/>
            <a:ext cx="3276638" cy="24281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7" name="object 7"/>
          <p:cNvSpPr/>
          <p:nvPr/>
        </p:nvSpPr>
        <p:spPr>
          <a:xfrm>
            <a:off x="2503225" y="2970534"/>
            <a:ext cx="3264903" cy="24159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8" name="object 8"/>
          <p:cNvSpPr/>
          <p:nvPr/>
        </p:nvSpPr>
        <p:spPr>
          <a:xfrm>
            <a:off x="2503226" y="2970533"/>
            <a:ext cx="3265468" cy="2416135"/>
          </a:xfrm>
          <a:custGeom>
            <a:avLst/>
            <a:gdLst/>
            <a:ahLst/>
            <a:cxnLst/>
            <a:rect l="l" t="t" r="r" b="b"/>
            <a:pathLst>
              <a:path w="3601085" h="2664460">
                <a:moveTo>
                  <a:pt x="0" y="1332102"/>
                </a:moveTo>
                <a:lnTo>
                  <a:pt x="666127" y="0"/>
                </a:lnTo>
                <a:lnTo>
                  <a:pt x="2934347" y="0"/>
                </a:lnTo>
                <a:lnTo>
                  <a:pt x="3600462" y="1332102"/>
                </a:lnTo>
                <a:lnTo>
                  <a:pt x="2934347" y="2664205"/>
                </a:lnTo>
                <a:lnTo>
                  <a:pt x="666127" y="2664205"/>
                </a:lnTo>
                <a:lnTo>
                  <a:pt x="0" y="1332102"/>
                </a:lnTo>
                <a:close/>
              </a:path>
            </a:pathLst>
          </a:custGeom>
          <a:ln w="9528">
            <a:solidFill>
              <a:srgbClr val="46AAC5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9" name="object 9"/>
          <p:cNvSpPr txBox="1"/>
          <p:nvPr/>
        </p:nvSpPr>
        <p:spPr>
          <a:xfrm>
            <a:off x="3048422" y="3876181"/>
            <a:ext cx="2019396" cy="569214"/>
          </a:xfrm>
          <a:prstGeom prst="rect">
            <a:avLst/>
          </a:prstGeom>
        </p:spPr>
        <p:txBody>
          <a:bodyPr vert="horz" wrap="square" lIns="0" tIns="10941" rIns="0" bIns="0" rtlCol="0">
            <a:spAutoFit/>
          </a:bodyPr>
          <a:lstStyle/>
          <a:p>
            <a:pPr marL="11516">
              <a:spcBef>
                <a:spcPts val="86"/>
              </a:spcBef>
            </a:pPr>
            <a:r>
              <a:rPr sz="3627" b="1" i="1" spc="-5" dirty="0">
                <a:latin typeface="Times New Roman"/>
                <a:cs typeface="Times New Roman"/>
              </a:rPr>
              <a:t>Semestrial</a:t>
            </a:r>
            <a:endParaRPr sz="3627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219916" y="3048614"/>
            <a:ext cx="3275256" cy="242673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1" name="object 11"/>
          <p:cNvSpPr/>
          <p:nvPr/>
        </p:nvSpPr>
        <p:spPr>
          <a:xfrm>
            <a:off x="6225097" y="3035831"/>
            <a:ext cx="3264892" cy="241590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2" name="object 12"/>
          <p:cNvSpPr/>
          <p:nvPr/>
        </p:nvSpPr>
        <p:spPr>
          <a:xfrm>
            <a:off x="6225097" y="3035831"/>
            <a:ext cx="3264892" cy="2416135"/>
          </a:xfrm>
          <a:custGeom>
            <a:avLst/>
            <a:gdLst/>
            <a:ahLst/>
            <a:cxnLst/>
            <a:rect l="l" t="t" r="r" b="b"/>
            <a:pathLst>
              <a:path w="3600450" h="2664460">
                <a:moveTo>
                  <a:pt x="0" y="1332102"/>
                </a:moveTo>
                <a:lnTo>
                  <a:pt x="666115" y="0"/>
                </a:lnTo>
                <a:lnTo>
                  <a:pt x="2934335" y="0"/>
                </a:lnTo>
                <a:lnTo>
                  <a:pt x="3600450" y="1332102"/>
                </a:lnTo>
                <a:lnTo>
                  <a:pt x="2934335" y="2664205"/>
                </a:lnTo>
                <a:lnTo>
                  <a:pt x="666115" y="2664205"/>
                </a:lnTo>
                <a:lnTo>
                  <a:pt x="0" y="1332102"/>
                </a:lnTo>
                <a:close/>
              </a:path>
            </a:pathLst>
          </a:custGeom>
          <a:ln w="9528">
            <a:solidFill>
              <a:srgbClr val="46AAC5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3" name="object 13"/>
          <p:cNvSpPr txBox="1"/>
          <p:nvPr/>
        </p:nvSpPr>
        <p:spPr>
          <a:xfrm>
            <a:off x="7213088" y="3941479"/>
            <a:ext cx="1200006" cy="569214"/>
          </a:xfrm>
          <a:prstGeom prst="rect">
            <a:avLst/>
          </a:prstGeom>
        </p:spPr>
        <p:txBody>
          <a:bodyPr vert="horz" wrap="square" lIns="0" tIns="10941" rIns="0" bIns="0" rtlCol="0">
            <a:spAutoFit/>
          </a:bodyPr>
          <a:lstStyle/>
          <a:p>
            <a:pPr marL="11516">
              <a:spcBef>
                <a:spcPts val="86"/>
              </a:spcBef>
            </a:pPr>
            <a:r>
              <a:rPr sz="3627" b="1" i="1" spc="-9" dirty="0">
                <a:latin typeface="Times New Roman"/>
                <a:cs typeface="Times New Roman"/>
              </a:rPr>
              <a:t>A</a:t>
            </a:r>
            <a:r>
              <a:rPr sz="3627" b="1" i="1" spc="-5" dirty="0">
                <a:latin typeface="Times New Roman"/>
                <a:cs typeface="Times New Roman"/>
              </a:rPr>
              <a:t>nual</a:t>
            </a:r>
            <a:endParaRPr sz="3627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87639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90163" y="468395"/>
            <a:ext cx="9140545" cy="1070244"/>
          </a:xfrm>
          <a:custGeom>
            <a:avLst/>
            <a:gdLst/>
            <a:ahLst/>
            <a:cxnLst/>
            <a:rect l="l" t="t" r="r" b="b"/>
            <a:pathLst>
              <a:path w="10079990" h="1620520">
                <a:moveTo>
                  <a:pt x="0" y="1620012"/>
                </a:moveTo>
                <a:lnTo>
                  <a:pt x="10079990" y="1620012"/>
                </a:lnTo>
                <a:lnTo>
                  <a:pt x="10079990" y="0"/>
                </a:lnTo>
                <a:lnTo>
                  <a:pt x="0" y="0"/>
                </a:lnTo>
                <a:lnTo>
                  <a:pt x="0" y="1620012"/>
                </a:lnTo>
                <a:close/>
              </a:path>
            </a:pathLst>
          </a:custGeom>
          <a:solidFill>
            <a:srgbClr val="2C3D50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" name="object 4"/>
          <p:cNvSpPr txBox="1">
            <a:spLocks noGrp="1"/>
          </p:cNvSpPr>
          <p:nvPr>
            <p:ph type="ctrTitle"/>
          </p:nvPr>
        </p:nvSpPr>
        <p:spPr>
          <a:xfrm>
            <a:off x="476519" y="782549"/>
            <a:ext cx="11114468" cy="565046"/>
          </a:xfrm>
          <a:prstGeom prst="rect">
            <a:avLst/>
          </a:prstGeom>
        </p:spPr>
        <p:txBody>
          <a:bodyPr vert="horz" wrap="square" lIns="0" tIns="10941" rIns="0" bIns="0" rtlCol="0">
            <a:spAutoFit/>
          </a:bodyPr>
          <a:lstStyle/>
          <a:p>
            <a:pPr marL="2884848" marR="4607" indent="-1358930">
              <a:spcBef>
                <a:spcPts val="86"/>
              </a:spcBef>
            </a:pPr>
            <a:r>
              <a:rPr lang="en-GB" sz="3600" b="1" spc="-5" dirty="0" err="1" smtClean="0">
                <a:solidFill>
                  <a:schemeClr val="bg1"/>
                </a:solidFill>
                <a:latin typeface="Georgia" panose="02040502050405020303" pitchFamily="18" charset="0"/>
              </a:rPr>
              <a:t>Structura</a:t>
            </a:r>
            <a:r>
              <a:rPr lang="en-GB" sz="3600" b="1" spc="-5" dirty="0" smtClean="0">
                <a:solidFill>
                  <a:schemeClr val="bg1"/>
                </a:solidFill>
                <a:latin typeface="Georgia" panose="02040502050405020303" pitchFamily="18" charset="0"/>
              </a:rPr>
              <a:t> p</a:t>
            </a:r>
            <a:r>
              <a:rPr sz="3600" b="1" spc="-9" dirty="0" err="1" smtClean="0">
                <a:solidFill>
                  <a:schemeClr val="bg1"/>
                </a:solidFill>
                <a:latin typeface="Georgia" panose="02040502050405020303" pitchFamily="18" charset="0"/>
              </a:rPr>
              <a:t>roiect</a:t>
            </a:r>
            <a:r>
              <a:rPr lang="ro-RO" sz="3600" b="1" spc="-9" dirty="0">
                <a:solidFill>
                  <a:schemeClr val="bg1"/>
                </a:solidFill>
                <a:latin typeface="Georgia" panose="02040502050405020303" pitchFamily="18" charset="0"/>
              </a:rPr>
              <a:t>ă</a:t>
            </a:r>
            <a:r>
              <a:rPr lang="en-US" sz="3600" b="1" spc="-9" dirty="0" err="1" smtClean="0">
                <a:solidFill>
                  <a:schemeClr val="bg1"/>
                </a:solidFill>
                <a:latin typeface="Georgia" panose="02040502050405020303" pitchFamily="18" charset="0"/>
              </a:rPr>
              <a:t>rii</a:t>
            </a:r>
            <a:r>
              <a:rPr sz="3600" b="1" spc="-9" dirty="0" smtClean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sz="3600" b="1" spc="-5" dirty="0">
                <a:solidFill>
                  <a:schemeClr val="bg1"/>
                </a:solidFill>
                <a:latin typeface="Georgia" panose="02040502050405020303" pitchFamily="18" charset="0"/>
              </a:rPr>
              <a:t>de </a:t>
            </a:r>
            <a:r>
              <a:rPr sz="3600" b="1" spc="-5" dirty="0" err="1">
                <a:solidFill>
                  <a:schemeClr val="bg1"/>
                </a:solidFill>
                <a:latin typeface="Georgia" panose="02040502050405020303" pitchFamily="18" charset="0"/>
              </a:rPr>
              <a:t>lungă</a:t>
            </a:r>
            <a:r>
              <a:rPr sz="3600" b="1" spc="-5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sz="3600" b="1" spc="-9" dirty="0" err="1" smtClean="0">
                <a:solidFill>
                  <a:schemeClr val="bg1"/>
                </a:solidFill>
                <a:latin typeface="Georgia" panose="02040502050405020303" pitchFamily="18" charset="0"/>
              </a:rPr>
              <a:t>durată</a:t>
            </a:r>
            <a:endParaRPr sz="3600" b="1" spc="-5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6519" y="1852793"/>
            <a:ext cx="10947042" cy="3989641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456048" algn="ctr">
              <a:spcBef>
                <a:spcPts val="91"/>
              </a:spcBef>
            </a:pPr>
            <a:r>
              <a:rPr sz="3264" b="1" i="1" spc="-5" dirty="0">
                <a:solidFill>
                  <a:srgbClr val="2C3D50"/>
                </a:solidFill>
                <a:latin typeface="Times New Roman"/>
                <a:cs typeface="Times New Roman"/>
              </a:rPr>
              <a:t>Antetul</a:t>
            </a:r>
            <a:endParaRPr sz="3264" dirty="0">
              <a:latin typeface="Times New Roman"/>
              <a:cs typeface="Times New Roman"/>
            </a:endParaRPr>
          </a:p>
          <a:p>
            <a:pPr marL="1703270" marR="4607" indent="-1692328">
              <a:spcBef>
                <a:spcPts val="2167"/>
              </a:spcBef>
              <a:tabLst>
                <a:tab pos="2186957" algn="l"/>
              </a:tabLst>
            </a:pPr>
            <a:r>
              <a:rPr sz="2539" b="1" spc="-5" dirty="0">
                <a:latin typeface="Times New Roman"/>
                <a:cs typeface="Times New Roman"/>
              </a:rPr>
              <a:t>D</a:t>
            </a:r>
            <a:r>
              <a:rPr sz="2176" b="1" spc="-5" dirty="0">
                <a:latin typeface="Times New Roman"/>
                <a:cs typeface="Times New Roman"/>
              </a:rPr>
              <a:t>isciplina </a:t>
            </a:r>
            <a:r>
              <a:rPr sz="2176" b="1" spc="-5" dirty="0">
                <a:solidFill>
                  <a:srgbClr val="2C3D50"/>
                </a:solidFill>
                <a:latin typeface="Times New Roman"/>
                <a:cs typeface="Times New Roman"/>
              </a:rPr>
              <a:t>– se scrie </a:t>
            </a:r>
            <a:r>
              <a:rPr sz="2176" b="1" spc="-9" dirty="0">
                <a:solidFill>
                  <a:srgbClr val="2C3D50"/>
                </a:solidFill>
                <a:latin typeface="Times New Roman"/>
                <a:cs typeface="Times New Roman"/>
              </a:rPr>
              <a:t>denumirea </a:t>
            </a:r>
            <a:r>
              <a:rPr sz="2176" b="1" spc="-5" dirty="0">
                <a:solidFill>
                  <a:srgbClr val="2C3D50"/>
                </a:solidFill>
                <a:latin typeface="Times New Roman"/>
                <a:cs typeface="Times New Roman"/>
              </a:rPr>
              <a:t>disciplinei în conformitate  </a:t>
            </a:r>
            <a:r>
              <a:rPr sz="2176" b="1" spc="-9" dirty="0">
                <a:solidFill>
                  <a:srgbClr val="2C3D50"/>
                </a:solidFill>
                <a:latin typeface="Times New Roman"/>
                <a:cs typeface="Times New Roman"/>
              </a:rPr>
              <a:t>cu	</a:t>
            </a:r>
            <a:r>
              <a:rPr sz="2176" b="1" spc="-5" dirty="0" err="1">
                <a:solidFill>
                  <a:srgbClr val="2C3D50"/>
                </a:solidFill>
                <a:latin typeface="Times New Roman"/>
                <a:cs typeface="Times New Roman"/>
              </a:rPr>
              <a:t>Planul-cadru</a:t>
            </a:r>
            <a:endParaRPr lang="ro-RO" sz="2176" b="1" spc="-5" dirty="0">
              <a:solidFill>
                <a:srgbClr val="2C3D50"/>
              </a:solidFill>
              <a:latin typeface="Times New Roman"/>
              <a:cs typeface="Times New Roman"/>
            </a:endParaRPr>
          </a:p>
          <a:p>
            <a:pPr marL="1703270" marR="4607" indent="-1692328">
              <a:spcBef>
                <a:spcPts val="2167"/>
              </a:spcBef>
              <a:tabLst>
                <a:tab pos="2186957" algn="l"/>
              </a:tabLst>
            </a:pPr>
            <a:r>
              <a:rPr sz="2176" b="1" spc="-9" dirty="0">
                <a:latin typeface="Times New Roman"/>
                <a:cs typeface="Times New Roman"/>
              </a:rPr>
              <a:t>CS </a:t>
            </a:r>
            <a:r>
              <a:rPr sz="2176" b="1" spc="-5" dirty="0">
                <a:latin typeface="Times New Roman"/>
                <a:cs typeface="Times New Roman"/>
              </a:rPr>
              <a:t>disciplinei </a:t>
            </a:r>
            <a:r>
              <a:rPr sz="2176" b="1" spc="-5" dirty="0">
                <a:solidFill>
                  <a:srgbClr val="2C3D50"/>
                </a:solidFill>
                <a:latin typeface="Times New Roman"/>
                <a:cs typeface="Times New Roman"/>
              </a:rPr>
              <a:t>– se transcriu din </a:t>
            </a:r>
            <a:r>
              <a:rPr sz="2176" b="1" spc="-5" dirty="0" err="1">
                <a:solidFill>
                  <a:srgbClr val="2C3D50"/>
                </a:solidFill>
                <a:latin typeface="Times New Roman"/>
                <a:cs typeface="Times New Roman"/>
              </a:rPr>
              <a:t>curriculumul</a:t>
            </a:r>
            <a:r>
              <a:rPr sz="2176" b="1" spc="131" dirty="0">
                <a:solidFill>
                  <a:srgbClr val="2C3D50"/>
                </a:solidFill>
                <a:latin typeface="Times New Roman"/>
                <a:cs typeface="Times New Roman"/>
              </a:rPr>
              <a:t> </a:t>
            </a:r>
            <a:r>
              <a:rPr sz="2176" b="1" spc="-5" dirty="0" err="1">
                <a:solidFill>
                  <a:srgbClr val="2C3D50"/>
                </a:solidFill>
                <a:latin typeface="Times New Roman"/>
                <a:cs typeface="Times New Roman"/>
              </a:rPr>
              <a:t>disciplinar</a:t>
            </a:r>
            <a:endParaRPr lang="ro-RO" sz="2176" b="1" spc="-5" dirty="0">
              <a:solidFill>
                <a:srgbClr val="2C3D50"/>
              </a:solidFill>
              <a:latin typeface="Times New Roman"/>
              <a:cs typeface="Times New Roman"/>
            </a:endParaRPr>
          </a:p>
          <a:p>
            <a:pPr marL="1703270" marR="4607" indent="-1692328">
              <a:spcBef>
                <a:spcPts val="2167"/>
              </a:spcBef>
              <a:tabLst>
                <a:tab pos="2186957" algn="l"/>
              </a:tabLst>
            </a:pPr>
            <a:r>
              <a:rPr sz="2176" b="1" spc="-5" dirty="0" err="1">
                <a:latin typeface="Times New Roman"/>
                <a:cs typeface="Times New Roman"/>
              </a:rPr>
              <a:t>Bibliografie</a:t>
            </a:r>
            <a:r>
              <a:rPr sz="2176" b="1" spc="-5" dirty="0">
                <a:latin typeface="Times New Roman"/>
                <a:cs typeface="Times New Roman"/>
              </a:rPr>
              <a:t> </a:t>
            </a:r>
            <a:r>
              <a:rPr sz="2176" b="1" spc="-5" dirty="0">
                <a:solidFill>
                  <a:srgbClr val="2C3D50"/>
                </a:solidFill>
                <a:latin typeface="Times New Roman"/>
                <a:cs typeface="Times New Roman"/>
              </a:rPr>
              <a:t>– se listează </a:t>
            </a:r>
            <a:r>
              <a:rPr sz="2176" b="1" spc="-9" dirty="0">
                <a:solidFill>
                  <a:srgbClr val="2C3D50"/>
                </a:solidFill>
                <a:latin typeface="Times New Roman"/>
                <a:cs typeface="Times New Roman"/>
              </a:rPr>
              <a:t>produsele curriculare </a:t>
            </a:r>
            <a:r>
              <a:rPr sz="2176" b="1" spc="-9" dirty="0" err="1">
                <a:solidFill>
                  <a:srgbClr val="2C3D50"/>
                </a:solidFill>
                <a:latin typeface="Times New Roman"/>
                <a:cs typeface="Times New Roman"/>
              </a:rPr>
              <a:t>aferente</a:t>
            </a:r>
            <a:r>
              <a:rPr sz="2176" b="1" spc="-9" dirty="0">
                <a:solidFill>
                  <a:srgbClr val="2C3D50"/>
                </a:solidFill>
                <a:latin typeface="Times New Roman"/>
                <a:cs typeface="Times New Roman"/>
              </a:rPr>
              <a:t>  </a:t>
            </a:r>
            <a:r>
              <a:rPr sz="2176" b="1" dirty="0" err="1">
                <a:solidFill>
                  <a:srgbClr val="2C3D50"/>
                </a:solidFill>
                <a:latin typeface="Times New Roman"/>
                <a:cs typeface="Times New Roman"/>
              </a:rPr>
              <a:t>disciplinei</a:t>
            </a:r>
            <a:r>
              <a:rPr sz="2176" b="1" dirty="0">
                <a:solidFill>
                  <a:srgbClr val="2C3D50"/>
                </a:solidFill>
                <a:latin typeface="Times New Roman"/>
                <a:cs typeface="Times New Roman"/>
              </a:rPr>
              <a:t>:</a:t>
            </a:r>
            <a:endParaRPr lang="en-GB" sz="2176" dirty="0"/>
          </a:p>
          <a:p>
            <a:pPr marL="270060" marR="4607" indent="-259118">
              <a:spcBef>
                <a:spcPts val="2167"/>
              </a:spcBef>
              <a:buFont typeface="Wingdings" panose="05000000000000000000" pitchFamily="2" charset="2"/>
              <a:buChar char="ü"/>
              <a:tabLst>
                <a:tab pos="2186957" algn="l"/>
              </a:tabLst>
            </a:pPr>
            <a:r>
              <a:rPr lang="en-GB" sz="1632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produse</a:t>
            </a:r>
            <a:r>
              <a:rPr lang="en-GB" sz="1632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32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curriculare</a:t>
            </a:r>
            <a:r>
              <a:rPr lang="en-GB" sz="1632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32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principale</a:t>
            </a:r>
            <a:r>
              <a:rPr lang="en-GB" sz="1632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curriculum </a:t>
            </a:r>
            <a:r>
              <a:rPr lang="en-GB" sz="1632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disciplinar</a:t>
            </a:r>
            <a:r>
              <a:rPr lang="en-GB" sz="1632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1632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manualul</a:t>
            </a:r>
            <a:r>
              <a:rPr lang="en-GB" sz="1632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32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școlar</a:t>
            </a:r>
            <a:r>
              <a:rPr lang="en-GB" sz="1632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32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aprobat</a:t>
            </a:r>
            <a:r>
              <a:rPr lang="en-GB" sz="1632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MECC; </a:t>
            </a:r>
          </a:p>
          <a:p>
            <a:pPr marL="1703270" marR="4607" indent="-1692328">
              <a:spcBef>
                <a:spcPts val="2167"/>
              </a:spcBef>
              <a:tabLst>
                <a:tab pos="2186957" algn="l"/>
              </a:tabLst>
            </a:pPr>
            <a:r>
              <a:rPr lang="en-GB" sz="1632" dirty="0">
                <a:latin typeface="Times New Roman" panose="02020603050405020304" pitchFamily="18" charset="0"/>
                <a:cs typeface="Times New Roman" panose="02020603050405020304" pitchFamily="18" charset="0"/>
              </a:rPr>
              <a:t>✓ </a:t>
            </a:r>
            <a:r>
              <a:rPr lang="en-GB" sz="1632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produse</a:t>
            </a:r>
            <a:r>
              <a:rPr lang="en-GB" sz="1632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32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curriculare</a:t>
            </a:r>
            <a:r>
              <a:rPr lang="en-GB" sz="1632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32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auxiliare</a:t>
            </a:r>
            <a:r>
              <a:rPr lang="en-GB" sz="1632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sz="1632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ghidul</a:t>
            </a:r>
            <a:r>
              <a:rPr lang="en-GB" sz="1632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GB" sz="1632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implementare</a:t>
            </a:r>
            <a:r>
              <a:rPr lang="en-GB" sz="1632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GB" sz="1632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curriculumului</a:t>
            </a:r>
            <a:r>
              <a:rPr lang="en-GB" sz="1632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32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disciplinar</a:t>
            </a:r>
            <a:r>
              <a:rPr lang="en-GB" sz="1632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1632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ghiduri</a:t>
            </a:r>
            <a:r>
              <a:rPr lang="en-GB" sz="1632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32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metodice</a:t>
            </a:r>
            <a:r>
              <a:rPr lang="en-GB" sz="1632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32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GB" sz="1632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32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cadrele</a:t>
            </a:r>
            <a:r>
              <a:rPr lang="en-GB" sz="1632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32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didactice</a:t>
            </a:r>
            <a:r>
              <a:rPr lang="en-GB" sz="1632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1632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instrucțiuni</a:t>
            </a:r>
            <a:r>
              <a:rPr lang="en-GB" sz="1632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32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metodologice</a:t>
            </a:r>
            <a:r>
              <a:rPr lang="en-GB" sz="1632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1632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caiete</a:t>
            </a:r>
            <a:r>
              <a:rPr lang="en-GB" sz="1632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GB" sz="1632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activitate</a:t>
            </a:r>
            <a:r>
              <a:rPr lang="en-GB" sz="1632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32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independentă</a:t>
            </a:r>
            <a:r>
              <a:rPr lang="en-GB" sz="1632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32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GB" sz="1632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32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elevi</a:t>
            </a:r>
            <a:r>
              <a:rPr lang="en-GB" sz="1632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1632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culegeri</a:t>
            </a:r>
            <a:r>
              <a:rPr lang="en-GB" sz="1632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GB" sz="1632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teste</a:t>
            </a:r>
            <a:r>
              <a:rPr lang="en-GB" sz="1632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1632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softuri</a:t>
            </a:r>
            <a:r>
              <a:rPr lang="en-GB" sz="1632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32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educaționale</a:t>
            </a:r>
            <a:r>
              <a:rPr lang="en-GB" sz="1632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etc. </a:t>
            </a:r>
            <a:endParaRPr lang="ro-RO" sz="1632" b="1" dirty="0">
              <a:solidFill>
                <a:srgbClr val="2C3D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1888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765661" y="405031"/>
            <a:ext cx="4658949" cy="569214"/>
          </a:xfrm>
          <a:prstGeom prst="rect">
            <a:avLst/>
          </a:prstGeom>
        </p:spPr>
        <p:txBody>
          <a:bodyPr vert="horz" wrap="square" lIns="0" tIns="10941" rIns="0" bIns="0" rtlCol="0">
            <a:spAutoFit/>
          </a:bodyPr>
          <a:lstStyle/>
          <a:p>
            <a:pPr marL="11516">
              <a:spcBef>
                <a:spcPts val="86"/>
              </a:spcBef>
            </a:pPr>
            <a:r>
              <a:rPr sz="3627" b="1" spc="-14" dirty="0">
                <a:solidFill>
                  <a:srgbClr val="FFFFFF"/>
                </a:solidFill>
                <a:latin typeface="Times New Roman"/>
                <a:cs typeface="Times New Roman"/>
              </a:rPr>
              <a:t>Proiect </a:t>
            </a:r>
            <a:r>
              <a:rPr sz="3627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de </a:t>
            </a:r>
            <a:r>
              <a:rPr sz="3627" b="1" dirty="0">
                <a:solidFill>
                  <a:srgbClr val="FFFFFF"/>
                </a:solidFill>
                <a:latin typeface="Times New Roman"/>
                <a:cs typeface="Times New Roman"/>
              </a:rPr>
              <a:t>lungă</a:t>
            </a:r>
            <a:r>
              <a:rPr sz="3627" b="1" spc="-4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627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durată</a:t>
            </a:r>
            <a:endParaRPr sz="3627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185633" y="974245"/>
            <a:ext cx="7868992" cy="443097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L="11516">
              <a:spcBef>
                <a:spcPts val="95"/>
              </a:spcBef>
            </a:pPr>
            <a:r>
              <a:rPr sz="2800" b="1" dirty="0">
                <a:solidFill>
                  <a:srgbClr val="C00000"/>
                </a:solidFill>
                <a:latin typeface="Georgia" panose="02040502050405020303" pitchFamily="18" charset="0"/>
                <a:cs typeface="Times New Roman"/>
              </a:rPr>
              <a:t>Proiectul de </a:t>
            </a:r>
            <a:r>
              <a:rPr sz="2800" b="1" dirty="0" err="1">
                <a:solidFill>
                  <a:srgbClr val="C00000"/>
                </a:solidFill>
                <a:latin typeface="Georgia" panose="02040502050405020303" pitchFamily="18" charset="0"/>
                <a:cs typeface="Times New Roman"/>
              </a:rPr>
              <a:t>administrare</a:t>
            </a:r>
            <a:r>
              <a:rPr sz="2800" b="1" dirty="0">
                <a:solidFill>
                  <a:srgbClr val="C00000"/>
                </a:solidFill>
                <a:latin typeface="Georgia" panose="02040502050405020303" pitchFamily="18" charset="0"/>
                <a:cs typeface="Times New Roman"/>
              </a:rPr>
              <a:t> a</a:t>
            </a:r>
            <a:r>
              <a:rPr lang="ro-RO" sz="2800" b="1" dirty="0">
                <a:solidFill>
                  <a:srgbClr val="C00000"/>
                </a:solidFill>
                <a:latin typeface="Georgia" panose="02040502050405020303" pitchFamily="18" charset="0"/>
                <a:cs typeface="Times New Roman"/>
              </a:rPr>
              <a:t>l</a:t>
            </a:r>
            <a:r>
              <a:rPr sz="2800" b="1" spc="-95" dirty="0">
                <a:solidFill>
                  <a:srgbClr val="C00000"/>
                </a:solidFill>
                <a:latin typeface="Georgia" panose="02040502050405020303" pitchFamily="18" charset="0"/>
                <a:cs typeface="Times New Roman"/>
              </a:rPr>
              <a:t> </a:t>
            </a:r>
            <a:r>
              <a:rPr sz="2800" b="1" dirty="0">
                <a:solidFill>
                  <a:srgbClr val="C00000"/>
                </a:solidFill>
                <a:latin typeface="Georgia" panose="02040502050405020303" pitchFamily="18" charset="0"/>
                <a:cs typeface="Times New Roman"/>
              </a:rPr>
              <a:t>disciplinei</a:t>
            </a:r>
            <a:endParaRPr sz="2800" dirty="0">
              <a:solidFill>
                <a:srgbClr val="C00000"/>
              </a:solidFill>
              <a:latin typeface="Georgia" panose="02040502050405020303" pitchFamily="18" charset="0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303428" y="2703123"/>
            <a:ext cx="7517888" cy="11884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5" name="object 5"/>
          <p:cNvSpPr/>
          <p:nvPr/>
        </p:nvSpPr>
        <p:spPr>
          <a:xfrm>
            <a:off x="2364234" y="4466510"/>
            <a:ext cx="7396275" cy="12271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</p:spTree>
    <p:extLst>
      <p:ext uri="{BB962C8B-B14F-4D97-AF65-F5344CB8AC3E}">
        <p14:creationId xmlns:p14="http://schemas.microsoft.com/office/powerpoint/2010/main" val="1200116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56316" y="432796"/>
            <a:ext cx="9140545" cy="996682"/>
          </a:xfrm>
          <a:custGeom>
            <a:avLst/>
            <a:gdLst/>
            <a:ahLst/>
            <a:cxnLst/>
            <a:rect l="l" t="t" r="r" b="b"/>
            <a:pathLst>
              <a:path w="10079990" h="1620520">
                <a:moveTo>
                  <a:pt x="0" y="1620012"/>
                </a:moveTo>
                <a:lnTo>
                  <a:pt x="10079990" y="1620012"/>
                </a:lnTo>
                <a:lnTo>
                  <a:pt x="10079990" y="0"/>
                </a:lnTo>
                <a:lnTo>
                  <a:pt x="0" y="0"/>
                </a:lnTo>
                <a:lnTo>
                  <a:pt x="0" y="1620012"/>
                </a:lnTo>
                <a:close/>
              </a:path>
            </a:pathLst>
          </a:custGeom>
          <a:solidFill>
            <a:srgbClr val="2C3D50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" name="object 4"/>
          <p:cNvSpPr txBox="1">
            <a:spLocks noGrp="1"/>
          </p:cNvSpPr>
          <p:nvPr>
            <p:ph type="ctrTitle"/>
          </p:nvPr>
        </p:nvSpPr>
        <p:spPr>
          <a:xfrm>
            <a:off x="3342098" y="569409"/>
            <a:ext cx="6168980" cy="565626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sz="3600" b="1" spc="-9" dirty="0">
                <a:solidFill>
                  <a:schemeClr val="bg1"/>
                </a:solidFill>
                <a:latin typeface="Georgia" panose="02040502050405020303" pitchFamily="18" charset="0"/>
              </a:rPr>
              <a:t>Proiect </a:t>
            </a:r>
            <a:r>
              <a:rPr sz="3600" b="1" spc="-5" dirty="0">
                <a:solidFill>
                  <a:schemeClr val="bg1"/>
                </a:solidFill>
                <a:latin typeface="Georgia" panose="02040502050405020303" pitchFamily="18" charset="0"/>
              </a:rPr>
              <a:t>de </a:t>
            </a:r>
            <a:r>
              <a:rPr sz="3600" b="1" dirty="0">
                <a:solidFill>
                  <a:schemeClr val="bg1"/>
                </a:solidFill>
                <a:latin typeface="Georgia" panose="02040502050405020303" pitchFamily="18" charset="0"/>
              </a:rPr>
              <a:t>lungă</a:t>
            </a:r>
            <a:r>
              <a:rPr sz="3600" b="1" spc="-68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sz="3600" b="1" spc="-5" dirty="0">
                <a:solidFill>
                  <a:schemeClr val="bg1"/>
                </a:solidFill>
                <a:latin typeface="Georgia" panose="02040502050405020303" pitchFamily="18" charset="0"/>
              </a:rPr>
              <a:t>durată</a:t>
            </a:r>
            <a:endParaRPr sz="36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24248" y="1566091"/>
            <a:ext cx="10921284" cy="4372827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L="61613" algn="ctr">
              <a:spcBef>
                <a:spcPts val="95"/>
              </a:spcBef>
            </a:pPr>
            <a:r>
              <a:rPr sz="2902" b="1" i="1" spc="-5" dirty="0">
                <a:latin typeface="Times New Roman"/>
                <a:cs typeface="Times New Roman"/>
              </a:rPr>
              <a:t>Indicații </a:t>
            </a:r>
            <a:r>
              <a:rPr sz="2902" b="1" i="1" dirty="0">
                <a:latin typeface="Times New Roman"/>
                <a:cs typeface="Times New Roman"/>
              </a:rPr>
              <a:t>pentru completarea</a:t>
            </a:r>
            <a:r>
              <a:rPr sz="2902" b="1" i="1" spc="-100" dirty="0">
                <a:latin typeface="Times New Roman"/>
                <a:cs typeface="Times New Roman"/>
              </a:rPr>
              <a:t> </a:t>
            </a:r>
            <a:r>
              <a:rPr sz="2902" b="1" i="1" spc="-5" dirty="0">
                <a:latin typeface="Times New Roman"/>
                <a:cs typeface="Times New Roman"/>
              </a:rPr>
              <a:t>rubricilor:</a:t>
            </a:r>
            <a:endParaRPr sz="2902" dirty="0">
              <a:latin typeface="Times New Roman"/>
              <a:cs typeface="Times New Roman"/>
            </a:endParaRPr>
          </a:p>
          <a:p>
            <a:pPr marL="11516" marR="654705" algn="r">
              <a:spcBef>
                <a:spcPts val="1755"/>
              </a:spcBef>
            </a:pPr>
            <a:r>
              <a:rPr sz="2176" b="1" spc="-68" dirty="0">
                <a:latin typeface="Times New Roman"/>
                <a:cs typeface="Times New Roman"/>
              </a:rPr>
              <a:t>Nr. </a:t>
            </a:r>
            <a:r>
              <a:rPr sz="2176" b="1" spc="-5" dirty="0">
                <a:latin typeface="Times New Roman"/>
                <a:cs typeface="Times New Roman"/>
              </a:rPr>
              <a:t>de </a:t>
            </a:r>
            <a:r>
              <a:rPr sz="2176" b="1" spc="-18" dirty="0">
                <a:latin typeface="Times New Roman"/>
                <a:cs typeface="Times New Roman"/>
              </a:rPr>
              <a:t>ore </a:t>
            </a:r>
            <a:r>
              <a:rPr sz="2176" b="1" spc="-5" dirty="0">
                <a:latin typeface="Times New Roman"/>
                <a:cs typeface="Times New Roman"/>
              </a:rPr>
              <a:t>pe săptămână </a:t>
            </a:r>
            <a:r>
              <a:rPr sz="2176" dirty="0">
                <a:latin typeface="Times New Roman"/>
                <a:cs typeface="Times New Roman"/>
              </a:rPr>
              <a:t>– </a:t>
            </a:r>
            <a:r>
              <a:rPr sz="2176" spc="-5" dirty="0">
                <a:latin typeface="Times New Roman"/>
                <a:cs typeface="Times New Roman"/>
              </a:rPr>
              <a:t>se </a:t>
            </a:r>
            <a:r>
              <a:rPr sz="2176" dirty="0">
                <a:latin typeface="Times New Roman"/>
                <a:cs typeface="Times New Roman"/>
              </a:rPr>
              <a:t>scrie în </a:t>
            </a:r>
            <a:r>
              <a:rPr sz="2176" spc="-5" dirty="0">
                <a:latin typeface="Times New Roman"/>
                <a:cs typeface="Times New Roman"/>
              </a:rPr>
              <a:t>conformitate</a:t>
            </a:r>
            <a:r>
              <a:rPr sz="2176" spc="100" dirty="0">
                <a:latin typeface="Times New Roman"/>
                <a:cs typeface="Times New Roman"/>
              </a:rPr>
              <a:t> </a:t>
            </a:r>
            <a:r>
              <a:rPr sz="2176" dirty="0">
                <a:latin typeface="Times New Roman"/>
                <a:cs typeface="Times New Roman"/>
              </a:rPr>
              <a:t>cu</a:t>
            </a:r>
            <a:r>
              <a:rPr sz="2176" spc="-5" dirty="0">
                <a:latin typeface="Times New Roman"/>
                <a:cs typeface="Times New Roman"/>
              </a:rPr>
              <a:t> Planul-cadru. </a:t>
            </a:r>
            <a:r>
              <a:rPr sz="2176" dirty="0">
                <a:latin typeface="Times New Roman"/>
                <a:cs typeface="Times New Roman"/>
              </a:rPr>
              <a:t> </a:t>
            </a:r>
            <a:r>
              <a:rPr sz="2176" b="1" spc="-68" dirty="0">
                <a:latin typeface="Times New Roman"/>
                <a:cs typeface="Times New Roman"/>
              </a:rPr>
              <a:t>Nr. </a:t>
            </a:r>
            <a:r>
              <a:rPr sz="2176" b="1" spc="-5" dirty="0">
                <a:latin typeface="Times New Roman"/>
                <a:cs typeface="Times New Roman"/>
              </a:rPr>
              <a:t>de </a:t>
            </a:r>
            <a:r>
              <a:rPr sz="2176" b="1" spc="-18" dirty="0">
                <a:latin typeface="Times New Roman"/>
                <a:cs typeface="Times New Roman"/>
              </a:rPr>
              <a:t>ore </a:t>
            </a:r>
            <a:r>
              <a:rPr sz="2176" b="1" spc="-5" dirty="0">
                <a:latin typeface="Times New Roman"/>
                <a:cs typeface="Times New Roman"/>
              </a:rPr>
              <a:t>pe an </a:t>
            </a:r>
            <a:r>
              <a:rPr sz="2176" dirty="0">
                <a:latin typeface="Times New Roman"/>
                <a:cs typeface="Times New Roman"/>
              </a:rPr>
              <a:t>– </a:t>
            </a:r>
            <a:r>
              <a:rPr sz="2176" spc="-5" dirty="0">
                <a:latin typeface="Times New Roman"/>
                <a:cs typeface="Times New Roman"/>
              </a:rPr>
              <a:t>se </a:t>
            </a:r>
            <a:r>
              <a:rPr sz="2176" dirty="0">
                <a:latin typeface="Times New Roman"/>
                <a:cs typeface="Times New Roman"/>
              </a:rPr>
              <a:t>calculează în funcție de structura</a:t>
            </a:r>
            <a:r>
              <a:rPr sz="2176" spc="-27" dirty="0">
                <a:latin typeface="Times New Roman"/>
                <a:cs typeface="Times New Roman"/>
              </a:rPr>
              <a:t> </a:t>
            </a:r>
            <a:r>
              <a:rPr sz="2176" dirty="0">
                <a:latin typeface="Times New Roman"/>
                <a:cs typeface="Times New Roman"/>
              </a:rPr>
              <a:t>anului</a:t>
            </a:r>
            <a:r>
              <a:rPr sz="2176" spc="-18" dirty="0">
                <a:latin typeface="Times New Roman"/>
                <a:cs typeface="Times New Roman"/>
              </a:rPr>
              <a:t> </a:t>
            </a:r>
            <a:r>
              <a:rPr sz="2176" spc="-5" dirty="0">
                <a:latin typeface="Times New Roman"/>
                <a:cs typeface="Times New Roman"/>
              </a:rPr>
              <a:t>școlar </a:t>
            </a:r>
            <a:r>
              <a:rPr sz="2176" dirty="0">
                <a:latin typeface="Times New Roman"/>
                <a:cs typeface="Times New Roman"/>
              </a:rPr>
              <a:t> stabilită pentru fiecare a/s de către </a:t>
            </a:r>
            <a:r>
              <a:rPr sz="2176" spc="-5" dirty="0">
                <a:latin typeface="Times New Roman"/>
                <a:cs typeface="Times New Roman"/>
              </a:rPr>
              <a:t>MECC </a:t>
            </a:r>
            <a:r>
              <a:rPr sz="2176" dirty="0">
                <a:latin typeface="Times New Roman"/>
                <a:cs typeface="Times New Roman"/>
              </a:rPr>
              <a:t>al</a:t>
            </a:r>
            <a:r>
              <a:rPr sz="2176" spc="-213" dirty="0">
                <a:latin typeface="Times New Roman"/>
                <a:cs typeface="Times New Roman"/>
              </a:rPr>
              <a:t> </a:t>
            </a:r>
            <a:r>
              <a:rPr sz="2176" dirty="0">
                <a:latin typeface="Times New Roman"/>
                <a:cs typeface="Times New Roman"/>
              </a:rPr>
              <a:t>RM</a:t>
            </a:r>
          </a:p>
          <a:p>
            <a:pPr marL="11516">
              <a:spcBef>
                <a:spcPts val="5"/>
              </a:spcBef>
            </a:pPr>
            <a:r>
              <a:rPr sz="2176" b="1" spc="-5" dirty="0">
                <a:latin typeface="Times New Roman"/>
                <a:cs typeface="Times New Roman"/>
              </a:rPr>
              <a:t>Unitățile de </a:t>
            </a:r>
            <a:r>
              <a:rPr sz="2176" b="1" spc="-9" dirty="0">
                <a:latin typeface="Times New Roman"/>
                <a:cs typeface="Times New Roman"/>
              </a:rPr>
              <a:t>învățare </a:t>
            </a:r>
            <a:r>
              <a:rPr sz="2176" dirty="0">
                <a:latin typeface="Times New Roman"/>
                <a:cs typeface="Times New Roman"/>
              </a:rPr>
              <a:t>– pot fi eșalonate preluând </a:t>
            </a:r>
            <a:r>
              <a:rPr sz="2176" spc="-5" dirty="0">
                <a:latin typeface="Times New Roman"/>
                <a:cs typeface="Times New Roman"/>
              </a:rPr>
              <a:t>denumirile </a:t>
            </a:r>
            <a:r>
              <a:rPr sz="2176" dirty="0">
                <a:latin typeface="Times New Roman"/>
                <a:cs typeface="Times New Roman"/>
              </a:rPr>
              <a:t>unităților</a:t>
            </a:r>
            <a:r>
              <a:rPr sz="2176" spc="-122" dirty="0">
                <a:latin typeface="Times New Roman"/>
                <a:cs typeface="Times New Roman"/>
              </a:rPr>
              <a:t> </a:t>
            </a:r>
            <a:r>
              <a:rPr sz="2176" dirty="0">
                <a:latin typeface="Times New Roman"/>
                <a:cs typeface="Times New Roman"/>
              </a:rPr>
              <a:t>de</a:t>
            </a:r>
          </a:p>
          <a:p>
            <a:pPr marL="2705193" marR="581576" indent="69098"/>
            <a:r>
              <a:rPr sz="2176" dirty="0">
                <a:latin typeface="Times New Roman"/>
                <a:cs typeface="Times New Roman"/>
              </a:rPr>
              <a:t>conținut </a:t>
            </a:r>
            <a:r>
              <a:rPr sz="2176" spc="-5" dirty="0">
                <a:latin typeface="Times New Roman"/>
                <a:cs typeface="Times New Roman"/>
              </a:rPr>
              <a:t>(modulelor) </a:t>
            </a:r>
            <a:r>
              <a:rPr sz="2176" dirty="0">
                <a:latin typeface="Times New Roman"/>
                <a:cs typeface="Times New Roman"/>
              </a:rPr>
              <a:t>din curriculumul  disciplinar sau </a:t>
            </a:r>
            <a:r>
              <a:rPr sz="2176" spc="-5" dirty="0">
                <a:latin typeface="Times New Roman"/>
                <a:cs typeface="Times New Roman"/>
              </a:rPr>
              <a:t>denumirile </a:t>
            </a:r>
            <a:r>
              <a:rPr sz="2176" dirty="0">
                <a:latin typeface="Times New Roman"/>
                <a:cs typeface="Times New Roman"/>
              </a:rPr>
              <a:t>capitolelor  </a:t>
            </a:r>
            <a:r>
              <a:rPr sz="2176" spc="-5" dirty="0">
                <a:latin typeface="Times New Roman"/>
                <a:cs typeface="Times New Roman"/>
              </a:rPr>
              <a:t>(modulelor) </a:t>
            </a:r>
            <a:r>
              <a:rPr sz="2176" dirty="0">
                <a:latin typeface="Times New Roman"/>
                <a:cs typeface="Times New Roman"/>
              </a:rPr>
              <a:t>din </a:t>
            </a:r>
            <a:r>
              <a:rPr sz="2176" spc="-5" dirty="0">
                <a:latin typeface="Times New Roman"/>
                <a:cs typeface="Times New Roman"/>
              </a:rPr>
              <a:t>manualul </a:t>
            </a:r>
            <a:r>
              <a:rPr sz="2176" dirty="0">
                <a:latin typeface="Times New Roman"/>
                <a:cs typeface="Times New Roman"/>
              </a:rPr>
              <a:t>aprobat de MECC  pentru anul în</a:t>
            </a:r>
            <a:r>
              <a:rPr sz="2176" spc="-45" dirty="0">
                <a:latin typeface="Times New Roman"/>
                <a:cs typeface="Times New Roman"/>
              </a:rPr>
              <a:t> </a:t>
            </a:r>
            <a:r>
              <a:rPr sz="2176" spc="-5" dirty="0">
                <a:latin typeface="Times New Roman"/>
                <a:cs typeface="Times New Roman"/>
              </a:rPr>
              <a:t>curs.</a:t>
            </a:r>
            <a:endParaRPr sz="2176" dirty="0">
              <a:latin typeface="Times New Roman"/>
              <a:cs typeface="Times New Roman"/>
            </a:endParaRPr>
          </a:p>
          <a:p>
            <a:pPr marL="10941">
              <a:tabLst>
                <a:tab pos="176200" algn="l"/>
              </a:tabLst>
            </a:pPr>
            <a:r>
              <a:rPr sz="2176" b="1" spc="-68" dirty="0">
                <a:latin typeface="Times New Roman"/>
                <a:cs typeface="Times New Roman"/>
              </a:rPr>
              <a:t>Nr. </a:t>
            </a:r>
            <a:r>
              <a:rPr sz="2176" b="1" spc="-5" dirty="0">
                <a:latin typeface="Times New Roman"/>
                <a:cs typeface="Times New Roman"/>
              </a:rPr>
              <a:t>de </a:t>
            </a:r>
            <a:r>
              <a:rPr sz="2176" b="1" spc="-18" dirty="0">
                <a:latin typeface="Times New Roman"/>
                <a:cs typeface="Times New Roman"/>
              </a:rPr>
              <a:t>ore </a:t>
            </a:r>
            <a:r>
              <a:rPr sz="2176" b="1" spc="-5" dirty="0">
                <a:latin typeface="Times New Roman"/>
                <a:cs typeface="Times New Roman"/>
              </a:rPr>
              <a:t>pentru </a:t>
            </a:r>
            <a:r>
              <a:rPr sz="2176" b="1" spc="-9" dirty="0">
                <a:latin typeface="Times New Roman"/>
                <a:cs typeface="Times New Roman"/>
              </a:rPr>
              <a:t>fiecare </a:t>
            </a:r>
            <a:r>
              <a:rPr sz="2176" b="1" spc="-5" dirty="0">
                <a:latin typeface="Times New Roman"/>
                <a:cs typeface="Times New Roman"/>
              </a:rPr>
              <a:t>unitate de </a:t>
            </a:r>
            <a:r>
              <a:rPr sz="2176" b="1" spc="-9" dirty="0">
                <a:latin typeface="Times New Roman"/>
                <a:cs typeface="Times New Roman"/>
              </a:rPr>
              <a:t>învățare </a:t>
            </a:r>
            <a:r>
              <a:rPr sz="2176" dirty="0">
                <a:latin typeface="Times New Roman"/>
                <a:cs typeface="Times New Roman"/>
              </a:rPr>
              <a:t>– </a:t>
            </a:r>
            <a:r>
              <a:rPr sz="2176" spc="-5" dirty="0">
                <a:latin typeface="Times New Roman"/>
                <a:cs typeface="Times New Roman"/>
              </a:rPr>
              <a:t>se</a:t>
            </a:r>
            <a:r>
              <a:rPr sz="2176" spc="73" dirty="0">
                <a:latin typeface="Times New Roman"/>
                <a:cs typeface="Times New Roman"/>
              </a:rPr>
              <a:t> </a:t>
            </a:r>
            <a:r>
              <a:rPr sz="2176" dirty="0">
                <a:latin typeface="Times New Roman"/>
                <a:cs typeface="Times New Roman"/>
              </a:rPr>
              <a:t>proiectează</a:t>
            </a:r>
          </a:p>
          <a:p>
            <a:pPr marL="1392328" marR="497507"/>
            <a:r>
              <a:rPr sz="2176" spc="-14" dirty="0">
                <a:latin typeface="Times New Roman"/>
                <a:cs typeface="Times New Roman"/>
              </a:rPr>
              <a:t>orientativ, </a:t>
            </a:r>
            <a:r>
              <a:rPr sz="2176" dirty="0">
                <a:latin typeface="Times New Roman"/>
                <a:cs typeface="Times New Roman"/>
              </a:rPr>
              <a:t>ținând cont de: </a:t>
            </a:r>
            <a:r>
              <a:rPr sz="2176" spc="-5" dirty="0">
                <a:latin typeface="Times New Roman"/>
                <a:cs typeface="Times New Roman"/>
              </a:rPr>
              <a:t>recomandările </a:t>
            </a:r>
            <a:r>
              <a:rPr sz="2176" dirty="0">
                <a:latin typeface="Times New Roman"/>
                <a:cs typeface="Times New Roman"/>
              </a:rPr>
              <a:t>din</a:t>
            </a:r>
            <a:r>
              <a:rPr sz="2176" spc="-68" dirty="0">
                <a:latin typeface="Times New Roman"/>
                <a:cs typeface="Times New Roman"/>
              </a:rPr>
              <a:t> </a:t>
            </a:r>
            <a:r>
              <a:rPr sz="2176" spc="-5" dirty="0">
                <a:latin typeface="Times New Roman"/>
                <a:cs typeface="Times New Roman"/>
              </a:rPr>
              <a:t>curriculumul  </a:t>
            </a:r>
            <a:r>
              <a:rPr sz="2176" dirty="0">
                <a:latin typeface="Times New Roman"/>
                <a:cs typeface="Times New Roman"/>
              </a:rPr>
              <a:t>disciplinar; conținuturile </a:t>
            </a:r>
            <a:r>
              <a:rPr sz="2176" spc="-5" dirty="0">
                <a:latin typeface="Times New Roman"/>
                <a:cs typeface="Times New Roman"/>
              </a:rPr>
              <a:t>respective </a:t>
            </a:r>
            <a:r>
              <a:rPr sz="2176" dirty="0">
                <a:latin typeface="Times New Roman"/>
                <a:cs typeface="Times New Roman"/>
              </a:rPr>
              <a:t>din</a:t>
            </a:r>
            <a:r>
              <a:rPr sz="2176" spc="-154" dirty="0">
                <a:latin typeface="Times New Roman"/>
                <a:cs typeface="Times New Roman"/>
              </a:rPr>
              <a:t> </a:t>
            </a:r>
            <a:r>
              <a:rPr sz="2176" spc="-5" dirty="0">
                <a:latin typeface="Times New Roman"/>
                <a:cs typeface="Times New Roman"/>
              </a:rPr>
              <a:t>manual;</a:t>
            </a:r>
            <a:endParaRPr sz="2176" dirty="0">
              <a:latin typeface="Times New Roman"/>
              <a:cs typeface="Times New Roman"/>
            </a:endParaRPr>
          </a:p>
          <a:p>
            <a:pPr marL="1392328">
              <a:spcBef>
                <a:spcPts val="5"/>
              </a:spcBef>
            </a:pPr>
            <a:r>
              <a:rPr sz="2176" spc="-5" dirty="0">
                <a:latin typeface="Times New Roman"/>
                <a:cs typeface="Times New Roman"/>
              </a:rPr>
              <a:t>complexitatea </a:t>
            </a:r>
            <a:r>
              <a:rPr sz="2176" dirty="0">
                <a:latin typeface="Times New Roman"/>
                <a:cs typeface="Times New Roman"/>
              </a:rPr>
              <a:t>conţinuturilor; </a:t>
            </a:r>
            <a:r>
              <a:rPr sz="2176" spc="-5" dirty="0">
                <a:latin typeface="Times New Roman"/>
                <a:cs typeface="Times New Roman"/>
              </a:rPr>
              <a:t>ritmul </a:t>
            </a:r>
            <a:r>
              <a:rPr sz="2176" dirty="0">
                <a:latin typeface="Times New Roman"/>
                <a:cs typeface="Times New Roman"/>
              </a:rPr>
              <a:t>de învățare al elevilor</a:t>
            </a:r>
            <a:r>
              <a:rPr sz="2176" spc="-177" dirty="0">
                <a:latin typeface="Times New Roman"/>
                <a:cs typeface="Times New Roman"/>
              </a:rPr>
              <a:t> </a:t>
            </a:r>
            <a:r>
              <a:rPr sz="2176" dirty="0">
                <a:latin typeface="Times New Roman"/>
                <a:cs typeface="Times New Roman"/>
              </a:rPr>
              <a:t>etc.</a:t>
            </a:r>
          </a:p>
        </p:txBody>
      </p:sp>
    </p:spTree>
    <p:extLst>
      <p:ext uri="{BB962C8B-B14F-4D97-AF65-F5344CB8AC3E}">
        <p14:creationId xmlns:p14="http://schemas.microsoft.com/office/powerpoint/2010/main" val="396755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28800" y="354195"/>
            <a:ext cx="9140545" cy="992971"/>
          </a:xfrm>
          <a:custGeom>
            <a:avLst/>
            <a:gdLst/>
            <a:ahLst/>
            <a:cxnLst/>
            <a:rect l="l" t="t" r="r" b="b"/>
            <a:pathLst>
              <a:path w="10079990" h="1620520">
                <a:moveTo>
                  <a:pt x="0" y="1620012"/>
                </a:moveTo>
                <a:lnTo>
                  <a:pt x="10079990" y="1620012"/>
                </a:lnTo>
                <a:lnTo>
                  <a:pt x="10079990" y="0"/>
                </a:lnTo>
                <a:lnTo>
                  <a:pt x="0" y="0"/>
                </a:lnTo>
                <a:lnTo>
                  <a:pt x="0" y="1620012"/>
                </a:lnTo>
                <a:close/>
              </a:path>
            </a:pathLst>
          </a:custGeom>
          <a:solidFill>
            <a:srgbClr val="2C3D50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" name="object 4"/>
          <p:cNvSpPr txBox="1"/>
          <p:nvPr/>
        </p:nvSpPr>
        <p:spPr>
          <a:xfrm>
            <a:off x="875763" y="1443500"/>
            <a:ext cx="10689465" cy="4178111"/>
          </a:xfrm>
          <a:prstGeom prst="rect">
            <a:avLst/>
          </a:prstGeom>
        </p:spPr>
        <p:txBody>
          <a:bodyPr vert="horz" wrap="square" lIns="0" tIns="183686" rIns="0" bIns="0" rtlCol="0">
            <a:spAutoFit/>
          </a:bodyPr>
          <a:lstStyle/>
          <a:p>
            <a:pPr marL="814207">
              <a:spcBef>
                <a:spcPts val="1446"/>
              </a:spcBef>
            </a:pPr>
            <a:r>
              <a:rPr sz="3264" b="1" i="1" spc="-5" dirty="0">
                <a:latin typeface="Times New Roman"/>
                <a:cs typeface="Times New Roman"/>
              </a:rPr>
              <a:t>Indicații </a:t>
            </a:r>
            <a:r>
              <a:rPr sz="3264" b="1" i="1" dirty="0">
                <a:latin typeface="Times New Roman"/>
                <a:cs typeface="Times New Roman"/>
              </a:rPr>
              <a:t>pentru </a:t>
            </a:r>
            <a:r>
              <a:rPr sz="3264" b="1" i="1" spc="-5" dirty="0">
                <a:latin typeface="Times New Roman"/>
                <a:cs typeface="Times New Roman"/>
              </a:rPr>
              <a:t>completarea</a:t>
            </a:r>
            <a:r>
              <a:rPr sz="3264" b="1" i="1" spc="-14" dirty="0">
                <a:latin typeface="Times New Roman"/>
                <a:cs typeface="Times New Roman"/>
              </a:rPr>
              <a:t> </a:t>
            </a:r>
            <a:r>
              <a:rPr sz="3264" b="1" i="1" spc="-5" dirty="0" err="1">
                <a:latin typeface="Times New Roman"/>
                <a:cs typeface="Times New Roman"/>
              </a:rPr>
              <a:t>rubricilor</a:t>
            </a:r>
            <a:r>
              <a:rPr sz="3264" b="1" i="1" spc="-5" dirty="0" smtClean="0">
                <a:latin typeface="Times New Roman"/>
                <a:cs typeface="Times New Roman"/>
              </a:rPr>
              <a:t>:</a:t>
            </a:r>
            <a:endParaRPr lang="ro-RO" sz="3264" b="1" i="1" spc="-5" dirty="0" smtClean="0">
              <a:latin typeface="Times New Roman"/>
              <a:cs typeface="Times New Roman"/>
            </a:endParaRPr>
          </a:p>
          <a:p>
            <a:pPr marL="814207">
              <a:spcBef>
                <a:spcPts val="1446"/>
              </a:spcBef>
            </a:pPr>
            <a:endParaRPr sz="3264" dirty="0">
              <a:latin typeface="Times New Roman"/>
              <a:cs typeface="Times New Roman"/>
            </a:endParaRPr>
          </a:p>
          <a:p>
            <a:pPr marR="442228" algn="just">
              <a:spcBef>
                <a:spcPts val="901"/>
              </a:spcBef>
              <a:tabLst>
                <a:tab pos="176200" algn="l"/>
              </a:tabLst>
            </a:pPr>
            <a:r>
              <a:rPr sz="3200" b="1" dirty="0">
                <a:latin typeface="Times New Roman"/>
                <a:cs typeface="Times New Roman"/>
              </a:rPr>
              <a:t>Evaluări – </a:t>
            </a:r>
            <a:r>
              <a:rPr sz="3200" spc="-5" dirty="0">
                <a:latin typeface="Times New Roman"/>
                <a:cs typeface="Times New Roman"/>
              </a:rPr>
              <a:t>se </a:t>
            </a:r>
            <a:r>
              <a:rPr sz="3200" dirty="0">
                <a:latin typeface="Times New Roman"/>
                <a:cs typeface="Times New Roman"/>
              </a:rPr>
              <a:t>proiectează </a:t>
            </a:r>
            <a:r>
              <a:rPr sz="3200" spc="-5" dirty="0">
                <a:latin typeface="Times New Roman"/>
                <a:cs typeface="Times New Roman"/>
              </a:rPr>
              <a:t>numărul </a:t>
            </a:r>
            <a:r>
              <a:rPr sz="3200" dirty="0">
                <a:latin typeface="Times New Roman"/>
                <a:cs typeface="Times New Roman"/>
              </a:rPr>
              <a:t>de evaluări inițiale (EI) </a:t>
            </a:r>
            <a:r>
              <a:rPr sz="3200" spc="-5" dirty="0">
                <a:latin typeface="Times New Roman"/>
                <a:cs typeface="Times New Roman"/>
              </a:rPr>
              <a:t>și</a:t>
            </a:r>
            <a:r>
              <a:rPr sz="3200" spc="-181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evaluări  </a:t>
            </a:r>
            <a:r>
              <a:rPr sz="3200" spc="-5" dirty="0">
                <a:latin typeface="Times New Roman"/>
                <a:cs typeface="Times New Roman"/>
              </a:rPr>
              <a:t>sumative </a:t>
            </a:r>
            <a:r>
              <a:rPr sz="3200" dirty="0">
                <a:latin typeface="Times New Roman"/>
                <a:cs typeface="Times New Roman"/>
              </a:rPr>
              <a:t>(ES) în </a:t>
            </a:r>
            <a:r>
              <a:rPr sz="3200" spc="-5" dirty="0">
                <a:latin typeface="Times New Roman"/>
                <a:cs typeface="Times New Roman"/>
              </a:rPr>
              <a:t>cursul </a:t>
            </a:r>
            <a:r>
              <a:rPr sz="3200" dirty="0">
                <a:latin typeface="Times New Roman"/>
                <a:cs typeface="Times New Roman"/>
              </a:rPr>
              <a:t>fiecărei unități de învățare.</a:t>
            </a:r>
            <a:r>
              <a:rPr sz="3200" spc="-272" dirty="0">
                <a:latin typeface="Times New Roman"/>
                <a:cs typeface="Times New Roman"/>
              </a:rPr>
              <a:t> </a:t>
            </a:r>
            <a:endParaRPr lang="ro-RO" sz="3200" spc="-272" dirty="0">
              <a:latin typeface="Times New Roman"/>
              <a:cs typeface="Times New Roman"/>
            </a:endParaRPr>
          </a:p>
          <a:p>
            <a:pPr marR="442228" algn="just">
              <a:spcBef>
                <a:spcPts val="901"/>
              </a:spcBef>
              <a:tabLst>
                <a:tab pos="176200" algn="l"/>
              </a:tabLst>
            </a:pPr>
            <a:r>
              <a:rPr sz="3200" b="1" spc="-5" dirty="0" err="1">
                <a:solidFill>
                  <a:srgbClr val="002060"/>
                </a:solidFill>
                <a:latin typeface="Times New Roman"/>
                <a:cs typeface="Times New Roman"/>
              </a:rPr>
              <a:t>Numărul</a:t>
            </a:r>
            <a:r>
              <a:rPr sz="3200" b="1" spc="-172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3200" b="1" dirty="0" err="1">
                <a:solidFill>
                  <a:srgbClr val="002060"/>
                </a:solidFill>
                <a:latin typeface="Times New Roman"/>
                <a:cs typeface="Times New Roman"/>
              </a:rPr>
              <a:t>evaluărilor</a:t>
            </a:r>
            <a:r>
              <a:rPr lang="ro-RO" sz="3200" b="1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3200" b="1" spc="-5" dirty="0" err="1">
                <a:solidFill>
                  <a:srgbClr val="002060"/>
                </a:solidFill>
                <a:latin typeface="Times New Roman"/>
                <a:cs typeface="Times New Roman"/>
              </a:rPr>
              <a:t>sumative</a:t>
            </a:r>
            <a:r>
              <a:rPr sz="3200" b="1" spc="-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002060"/>
                </a:solidFill>
                <a:latin typeface="Times New Roman"/>
                <a:cs typeface="Times New Roman"/>
              </a:rPr>
              <a:t>la LS </a:t>
            </a:r>
            <a:endParaRPr lang="ro-RO" sz="3200" b="1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R="442228" algn="just">
              <a:spcBef>
                <a:spcPts val="901"/>
              </a:spcBef>
              <a:tabLst>
                <a:tab pos="176200" algn="l"/>
              </a:tabLst>
            </a:pPr>
            <a:r>
              <a:rPr sz="3200" b="1" dirty="0" err="1">
                <a:latin typeface="Times New Roman"/>
                <a:cs typeface="Times New Roman"/>
              </a:rPr>
              <a:t>Observații</a:t>
            </a:r>
            <a:r>
              <a:rPr sz="3200" b="1" dirty="0">
                <a:latin typeface="Times New Roman"/>
                <a:cs typeface="Times New Roman"/>
              </a:rPr>
              <a:t> – </a:t>
            </a:r>
            <a:r>
              <a:rPr sz="3200" spc="-5" dirty="0">
                <a:latin typeface="Times New Roman"/>
                <a:cs typeface="Times New Roman"/>
              </a:rPr>
              <a:t>se </a:t>
            </a:r>
            <a:r>
              <a:rPr sz="3200" dirty="0">
                <a:latin typeface="Times New Roman"/>
                <a:cs typeface="Times New Roman"/>
              </a:rPr>
              <a:t>înregistrează </a:t>
            </a:r>
            <a:r>
              <a:rPr sz="3200" spc="-5" dirty="0">
                <a:latin typeface="Times New Roman"/>
                <a:cs typeface="Times New Roman"/>
              </a:rPr>
              <a:t>modificările </a:t>
            </a:r>
            <a:r>
              <a:rPr sz="3200" dirty="0">
                <a:latin typeface="Times New Roman"/>
                <a:cs typeface="Times New Roman"/>
              </a:rPr>
              <a:t>care, eventual, vor </a:t>
            </a:r>
            <a:r>
              <a:rPr sz="3200" spc="-5" dirty="0">
                <a:latin typeface="Times New Roman"/>
                <a:cs typeface="Times New Roman"/>
              </a:rPr>
              <a:t>surveni</a:t>
            </a:r>
            <a:r>
              <a:rPr sz="3200" spc="-172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pe  parcursul anului</a:t>
            </a:r>
            <a:r>
              <a:rPr sz="3200" spc="-41" dirty="0">
                <a:latin typeface="Times New Roman"/>
                <a:cs typeface="Times New Roman"/>
              </a:rPr>
              <a:t> </a:t>
            </a:r>
            <a:r>
              <a:rPr sz="3200" spc="-18" dirty="0">
                <a:latin typeface="Times New Roman"/>
                <a:cs typeface="Times New Roman"/>
              </a:rPr>
              <a:t>şcolar.</a:t>
            </a:r>
            <a:endParaRPr sz="32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ctrTitle"/>
          </p:nvPr>
        </p:nvSpPr>
        <p:spPr>
          <a:xfrm>
            <a:off x="2511380" y="612154"/>
            <a:ext cx="9375820" cy="565626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sz="3600" b="1" spc="-14" dirty="0">
                <a:solidFill>
                  <a:schemeClr val="bg1"/>
                </a:solidFill>
                <a:latin typeface="Georgia" panose="02040502050405020303" pitchFamily="18" charset="0"/>
              </a:rPr>
              <a:t>Proiect </a:t>
            </a:r>
            <a:r>
              <a:rPr sz="3600" b="1" spc="-5" dirty="0">
                <a:solidFill>
                  <a:schemeClr val="bg1"/>
                </a:solidFill>
                <a:latin typeface="Georgia" panose="02040502050405020303" pitchFamily="18" charset="0"/>
              </a:rPr>
              <a:t>de </a:t>
            </a:r>
            <a:r>
              <a:rPr sz="3600" b="1" dirty="0">
                <a:solidFill>
                  <a:schemeClr val="bg1"/>
                </a:solidFill>
                <a:latin typeface="Georgia" panose="02040502050405020303" pitchFamily="18" charset="0"/>
              </a:rPr>
              <a:t>lungă</a:t>
            </a:r>
            <a:r>
              <a:rPr sz="3600" b="1" spc="-50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sz="3600" b="1" spc="-5" dirty="0">
                <a:solidFill>
                  <a:schemeClr val="bg1"/>
                </a:solidFill>
                <a:latin typeface="Georgia" panose="02040502050405020303" pitchFamily="18" charset="0"/>
              </a:rPr>
              <a:t>durată</a:t>
            </a:r>
            <a:endParaRPr sz="36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7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28800" y="325687"/>
            <a:ext cx="9140545" cy="915697"/>
          </a:xfrm>
          <a:custGeom>
            <a:avLst/>
            <a:gdLst/>
            <a:ahLst/>
            <a:cxnLst/>
            <a:rect l="l" t="t" r="r" b="b"/>
            <a:pathLst>
              <a:path w="10079990" h="1620520">
                <a:moveTo>
                  <a:pt x="0" y="1620012"/>
                </a:moveTo>
                <a:lnTo>
                  <a:pt x="10079990" y="1620012"/>
                </a:lnTo>
                <a:lnTo>
                  <a:pt x="10079990" y="0"/>
                </a:lnTo>
                <a:lnTo>
                  <a:pt x="0" y="0"/>
                </a:lnTo>
                <a:lnTo>
                  <a:pt x="0" y="1620012"/>
                </a:lnTo>
                <a:close/>
              </a:path>
            </a:pathLst>
          </a:custGeom>
          <a:solidFill>
            <a:srgbClr val="2C3D50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" name="object 4"/>
          <p:cNvSpPr txBox="1">
            <a:spLocks noGrp="1"/>
          </p:cNvSpPr>
          <p:nvPr>
            <p:ph type="ctrTitle"/>
          </p:nvPr>
        </p:nvSpPr>
        <p:spPr>
          <a:xfrm>
            <a:off x="1828800" y="389370"/>
            <a:ext cx="10363200" cy="565046"/>
          </a:xfrm>
          <a:prstGeom prst="rect">
            <a:avLst/>
          </a:prstGeom>
        </p:spPr>
        <p:txBody>
          <a:bodyPr vert="horz" wrap="square" lIns="0" tIns="10941" rIns="0" bIns="0" rtlCol="0">
            <a:spAutoFit/>
          </a:bodyPr>
          <a:lstStyle/>
          <a:p>
            <a:pPr marL="11516">
              <a:spcBef>
                <a:spcPts val="86"/>
              </a:spcBef>
            </a:pPr>
            <a:r>
              <a:rPr lang="ro-RO" sz="3600" b="1" spc="-14" dirty="0" smtClean="0">
                <a:solidFill>
                  <a:schemeClr val="bg1"/>
                </a:solidFill>
                <a:latin typeface="Georgia" panose="02040502050405020303" pitchFamily="18" charset="0"/>
              </a:rPr>
              <a:t>             </a:t>
            </a:r>
            <a:r>
              <a:rPr sz="3600" b="1" spc="-14" dirty="0" err="1" smtClean="0">
                <a:solidFill>
                  <a:schemeClr val="bg1"/>
                </a:solidFill>
                <a:latin typeface="Georgia" panose="02040502050405020303" pitchFamily="18" charset="0"/>
              </a:rPr>
              <a:t>Proiect</a:t>
            </a:r>
            <a:r>
              <a:rPr sz="3600" b="1" spc="-14" dirty="0" smtClean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sz="3600" b="1" spc="-5" dirty="0">
                <a:solidFill>
                  <a:schemeClr val="bg1"/>
                </a:solidFill>
                <a:latin typeface="Georgia" panose="02040502050405020303" pitchFamily="18" charset="0"/>
              </a:rPr>
              <a:t>de </a:t>
            </a:r>
            <a:r>
              <a:rPr sz="3600" b="1" dirty="0">
                <a:solidFill>
                  <a:schemeClr val="bg1"/>
                </a:solidFill>
                <a:latin typeface="Georgia" panose="02040502050405020303" pitchFamily="18" charset="0"/>
              </a:rPr>
              <a:t>lungă</a:t>
            </a:r>
            <a:r>
              <a:rPr sz="3600" b="1" spc="-4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sz="3600" b="1" spc="-5" dirty="0">
                <a:solidFill>
                  <a:schemeClr val="bg1"/>
                </a:solidFill>
                <a:latin typeface="Georgia" panose="02040502050405020303" pitchFamily="18" charset="0"/>
              </a:rPr>
              <a:t>durată</a:t>
            </a:r>
          </a:p>
        </p:txBody>
      </p:sp>
      <p:sp>
        <p:nvSpPr>
          <p:cNvPr id="6" name="object 6"/>
          <p:cNvSpPr/>
          <p:nvPr/>
        </p:nvSpPr>
        <p:spPr>
          <a:xfrm>
            <a:off x="1673713" y="1563348"/>
            <a:ext cx="8994287" cy="32956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7" name="object 7"/>
          <p:cNvSpPr txBox="1"/>
          <p:nvPr/>
        </p:nvSpPr>
        <p:spPr>
          <a:xfrm>
            <a:off x="2052279" y="5084018"/>
            <a:ext cx="7163184" cy="765104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sz="1632" spc="-5" dirty="0">
                <a:latin typeface="Times New Roman"/>
                <a:cs typeface="Times New Roman"/>
              </a:rPr>
              <a:t>Secțiunea </a:t>
            </a:r>
            <a:r>
              <a:rPr sz="1632" b="1" spc="-5" dirty="0">
                <a:latin typeface="Times New Roman"/>
                <a:cs typeface="Times New Roman"/>
              </a:rPr>
              <a:t>Competența specifică se </a:t>
            </a:r>
            <a:r>
              <a:rPr sz="1632" b="1" dirty="0">
                <a:latin typeface="Times New Roman"/>
                <a:cs typeface="Times New Roman"/>
              </a:rPr>
              <a:t>va </a:t>
            </a:r>
            <a:r>
              <a:rPr sz="1632" b="1" spc="-5" dirty="0">
                <a:latin typeface="Times New Roman"/>
                <a:cs typeface="Times New Roman"/>
              </a:rPr>
              <a:t>completa prin numerotație: CS1, CS2,</a:t>
            </a:r>
            <a:r>
              <a:rPr sz="1632" b="1" spc="18" dirty="0">
                <a:latin typeface="Times New Roman"/>
                <a:cs typeface="Times New Roman"/>
              </a:rPr>
              <a:t> </a:t>
            </a:r>
            <a:r>
              <a:rPr sz="1632" b="1" dirty="0">
                <a:latin typeface="Times New Roman"/>
                <a:cs typeface="Times New Roman"/>
              </a:rPr>
              <a:t>etc.</a:t>
            </a:r>
            <a:endParaRPr sz="1632" dirty="0">
              <a:latin typeface="Times New Roman"/>
              <a:cs typeface="Times New Roman"/>
            </a:endParaRPr>
          </a:p>
          <a:p>
            <a:pPr marL="134741" marR="4607" indent="-134741">
              <a:buFont typeface="Times New Roman"/>
              <a:buChar char="•"/>
              <a:tabLst>
                <a:tab pos="134741" algn="l"/>
              </a:tabLst>
            </a:pPr>
            <a:r>
              <a:rPr sz="1632" b="1" spc="-5" dirty="0">
                <a:latin typeface="Times New Roman"/>
                <a:cs typeface="Times New Roman"/>
              </a:rPr>
              <a:t>Unitățile de competență </a:t>
            </a:r>
            <a:r>
              <a:rPr sz="1632" dirty="0">
                <a:latin typeface="Times New Roman"/>
                <a:cs typeface="Times New Roman"/>
              </a:rPr>
              <a:t>vor fi notate conform </a:t>
            </a:r>
            <a:r>
              <a:rPr sz="1632" spc="-5" dirty="0">
                <a:latin typeface="Times New Roman"/>
                <a:cs typeface="Times New Roman"/>
              </a:rPr>
              <a:t>numerotării </a:t>
            </a:r>
            <a:r>
              <a:rPr sz="1632" dirty="0">
                <a:latin typeface="Times New Roman"/>
                <a:cs typeface="Times New Roman"/>
              </a:rPr>
              <a:t>din curricumului în </a:t>
            </a:r>
            <a:r>
              <a:rPr sz="1632" spc="-5" dirty="0">
                <a:latin typeface="Times New Roman"/>
                <a:cs typeface="Times New Roman"/>
              </a:rPr>
              <a:t>mod  </a:t>
            </a:r>
            <a:r>
              <a:rPr sz="1632" dirty="0">
                <a:latin typeface="Times New Roman"/>
                <a:cs typeface="Times New Roman"/>
              </a:rPr>
              <a:t>corespunzător: 1.1, 1.2,</a:t>
            </a:r>
            <a:r>
              <a:rPr sz="1632" spc="-36" dirty="0">
                <a:latin typeface="Times New Roman"/>
                <a:cs typeface="Times New Roman"/>
              </a:rPr>
              <a:t> </a:t>
            </a:r>
            <a:r>
              <a:rPr sz="1632" dirty="0">
                <a:latin typeface="Times New Roman"/>
                <a:cs typeface="Times New Roman"/>
              </a:rPr>
              <a:t>etc.</a:t>
            </a:r>
          </a:p>
        </p:txBody>
      </p:sp>
    </p:spTree>
    <p:extLst>
      <p:ext uri="{BB962C8B-B14F-4D97-AF65-F5344CB8AC3E}">
        <p14:creationId xmlns:p14="http://schemas.microsoft.com/office/powerpoint/2010/main" val="194482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ÐÐ°ÑÑÐ¸Ð½ÐºÐ¸ Ð¿Ð¾ Ð·Ð°Ð¿ÑÐ¾ÑÑ multumesc. thank you. dankesh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315" y="1143001"/>
            <a:ext cx="6819371" cy="541003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43336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ctrTitle"/>
          </p:nvPr>
        </p:nvSpPr>
        <p:spPr>
          <a:xfrm>
            <a:off x="4932609" y="424081"/>
            <a:ext cx="5937160" cy="1470025"/>
          </a:xfrm>
        </p:spPr>
        <p:txBody>
          <a:bodyPr>
            <a:normAutofit/>
          </a:bodyPr>
          <a:lstStyle/>
          <a:p>
            <a:r>
              <a:rPr lang="ro-RO" sz="3600" b="1" dirty="0">
                <a:solidFill>
                  <a:srgbClr val="FF0000"/>
                </a:solidFill>
                <a:latin typeface="Georgia" panose="02040502050405020303" pitchFamily="18" charset="0"/>
              </a:rPr>
              <a:t>Grup de lucru</a:t>
            </a:r>
            <a:endParaRPr lang="ru-RU" sz="1600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5155" y="1600200"/>
            <a:ext cx="6723845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COORDONATOR NAȚIONAL:</a:t>
            </a:r>
            <a:endParaRPr lang="ro-RO" sz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o-RO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GRÎU Natalia</a:t>
            </a:r>
            <a:r>
              <a:rPr lang="ro-RO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consultant principal MECC</a:t>
            </a:r>
          </a:p>
          <a:p>
            <a:endParaRPr lang="ro-RO" sz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o-RO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EXPERŢI COORDONATOR</a:t>
            </a:r>
            <a:r>
              <a:rPr lang="en-US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o-RO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NAȚIONAL</a:t>
            </a:r>
            <a:r>
              <a:rPr lang="en-US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o-RO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o-RO" sz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o-RO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GUȚU Ion, </a:t>
            </a:r>
            <a:r>
              <a:rPr lang="ro-RO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doctor în </a:t>
            </a:r>
            <a:r>
              <a:rPr lang="en-US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filologie</a:t>
            </a:r>
            <a:r>
              <a:rPr lang="ro-RO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conferențiar universitar</a:t>
            </a:r>
          </a:p>
          <a:p>
            <a:pPr fontAlgn="base"/>
            <a:r>
              <a:rPr lang="ro-RO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o-RO" sz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o-RO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GRUPUL DE LUCRU PENTRU DEZVOLTAREA </a:t>
            </a:r>
          </a:p>
          <a:p>
            <a:r>
              <a:rPr lang="ro-RO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CURRICULUMULUI DISCIPLINAR:</a:t>
            </a:r>
            <a:endParaRPr lang="en-US" sz="1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Gimnaziu</a:t>
            </a:r>
            <a:r>
              <a:rPr lang="ro-RO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și Liceu</a:t>
            </a:r>
          </a:p>
          <a:p>
            <a:endParaRPr lang="ro-RO" sz="1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o-RO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Coordonator:</a:t>
            </a:r>
          </a:p>
          <a:p>
            <a:r>
              <a:rPr lang="ro-RO" sz="1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MUNCA-AFTENEV Daniela, </a:t>
            </a:r>
            <a:r>
              <a:rPr lang="ro-RO" sz="1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doctor în filologie, lector superior</a:t>
            </a:r>
            <a:endParaRPr lang="en-US" sz="1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o-RO" sz="1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AFANAS Aliona, </a:t>
            </a:r>
            <a:r>
              <a:rPr lang="ro-RO" sz="1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doctor în pedagogie, conferențiar universitar</a:t>
            </a:r>
          </a:p>
          <a:p>
            <a:r>
              <a:rPr lang="ro-RO" sz="1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BACALÂM Aliona, </a:t>
            </a:r>
            <a:r>
              <a:rPr lang="ro-RO" sz="1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grad didactic întâi, profesor de limba spaniolă</a:t>
            </a:r>
          </a:p>
          <a:p>
            <a:r>
              <a:rPr lang="ro-RO" sz="1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CROITOR Iulia, </a:t>
            </a:r>
            <a:r>
              <a:rPr lang="ro-RO" sz="1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grad didactic întâi, profesor de limba italiană</a:t>
            </a:r>
            <a:endParaRPr lang="ro-RO" sz="1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o-RO" sz="1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CUTCOVSCHI Ludmila, </a:t>
            </a:r>
            <a:r>
              <a:rPr lang="ro-RO" sz="1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grad didactic doi, profesor de limba germană</a:t>
            </a:r>
            <a:endParaRPr lang="ro-RO" sz="1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o-RO" sz="1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GRAMA Stella, </a:t>
            </a:r>
            <a:r>
              <a:rPr lang="ro-RO" sz="1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grad didactic întâi, Cambridge CELTA, profesor de limba engleză</a:t>
            </a:r>
            <a:endParaRPr lang="ro-RO" sz="1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o-RO" sz="1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GRAUR Angela, </a:t>
            </a:r>
            <a:r>
              <a:rPr lang="ro-RO" sz="1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grad didactic unu, profesor de limba spaniolă</a:t>
            </a:r>
            <a:endParaRPr lang="ro-RO" sz="1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o-RO" sz="1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LUNGU Svetlana, </a:t>
            </a:r>
            <a:r>
              <a:rPr lang="ro-RO" sz="1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grad didactic superior, profesor de limba engleză</a:t>
            </a:r>
            <a:endParaRPr lang="ro-RO" sz="1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o-RO" sz="1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NEGARĂ Tamara, </a:t>
            </a:r>
            <a:r>
              <a:rPr lang="ro-RO" sz="1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grad didactic superior, profesor de limba franceză</a:t>
            </a:r>
            <a:endParaRPr lang="ro-RO" sz="1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o-RO" sz="1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OSIPOV Angela, </a:t>
            </a:r>
            <a:r>
              <a:rPr lang="ro-RO" sz="1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grad didactic superior, profesor de limba germană</a:t>
            </a:r>
            <a:endParaRPr lang="ro-RO" sz="1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o-RO" sz="1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PORUMB Tatiana, </a:t>
            </a:r>
            <a:r>
              <a:rPr lang="ro-RO" sz="1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doctor, conferențiar universitar</a:t>
            </a:r>
          </a:p>
          <a:p>
            <a:r>
              <a:rPr lang="ro-RO" sz="1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TÎRSÎNĂ Daniela, </a:t>
            </a:r>
            <a:r>
              <a:rPr lang="ro-RO" sz="1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grad didactic superior, profesor de limba engleză</a:t>
            </a:r>
            <a:endParaRPr lang="ro-RO" sz="1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o-RO" sz="1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VORONIUC Silvia, </a:t>
            </a:r>
            <a:r>
              <a:rPr lang="ro-RO" sz="1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grad didactic superior, profesor de limba franceză</a:t>
            </a:r>
            <a:endParaRPr lang="ro-RO" sz="1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1000" dirty="0">
              <a:solidFill>
                <a:srgbClr val="000000"/>
              </a:solidFill>
            </a:endParaRPr>
          </a:p>
        </p:txBody>
      </p:sp>
      <p:pic>
        <p:nvPicPr>
          <p:cNvPr id="1026" name="Picture 2" descr="https://lh3.googleusercontent.com/vwjnFhAv8yu0zVUJquOfe4Tp3452TnSJ-NY-p0r1FfU4i3v5RcagQokS4JTjJ9aeoEYZUKumu0vlIWt-hURuDVjfZaOdTdOWQNR08Gh4bCaaO1GDQxNurwtVRwfInrRnw_qFACKI9UAGQrYLcdhdt2O6hdle9Nx7KAyeFj5D5CRxHF0UT62foDLgE0udH8MceE__wGinKpC-GNLD1IaG5zuyMTYIsQPNLP7UT6InkMMiUHkLoFQUswrmAWzLDp6Qj626QlShNQoO_5dpviKK18Ra-dmdKAifDLI4ErMVdN3dRsy2_nHK_7Tjc58YlF-Kp0CW7F0bU6B_dwWT5kW0VvJa1Jjrq3Frf87p5juIdyQ_R-loW20-7dbEsU3k2iQTBurMpokGgp5mh2-CJMYDEQLTwU7Xl0nHPsHTWtqcDbV29FrzbbofDzKSevyvXO-2mw5Y7ls8sdFr4hbophuq5sJv-e2JzPbvSCb4XfdsJthkmX0ZNXGZ6hoMXEXG5ah-TgO7oi1wZ_3msuC309521PHwwMPxBaXNQ2Sc5AxYdQbEzqwS4LLO3etFRk1QIDhxsDkTbBUkaikalskh3HjsBUpt9y0S07pt7nc_hb1bktYF-sy2i9xocKSOtYlnde9OZYC8Vi9LFiDNHkwKlIoovGyPdWwRvC0=w876-h657-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133600"/>
            <a:ext cx="41656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50123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ctrTitle"/>
          </p:nvPr>
        </p:nvSpPr>
        <p:spPr>
          <a:xfrm>
            <a:off x="914400" y="1293302"/>
            <a:ext cx="10363200" cy="1470025"/>
          </a:xfrm>
        </p:spPr>
        <p:txBody>
          <a:bodyPr/>
          <a:lstStyle/>
          <a:p>
            <a:pPr algn="ctr"/>
            <a:r>
              <a:rPr lang="en-US" sz="3600" b="1" dirty="0" err="1">
                <a:solidFill>
                  <a:srgbClr val="0070C0"/>
                </a:solidFill>
                <a:latin typeface="Georgia" panose="02040502050405020303" pitchFamily="18" charset="0"/>
              </a:rPr>
              <a:t>Formator</a:t>
            </a:r>
            <a:r>
              <a:rPr lang="ro-MD" sz="3600" b="1" dirty="0">
                <a:solidFill>
                  <a:srgbClr val="0070C0"/>
                </a:solidFill>
                <a:latin typeface="Georgia" panose="02040502050405020303" pitchFamily="18" charset="0"/>
              </a:rPr>
              <a:t> național</a:t>
            </a:r>
            <a:r>
              <a:rPr lang="ro-MD" dirty="0" smtClean="0">
                <a:solidFill>
                  <a:srgbClr val="0070C0"/>
                </a:solidFill>
                <a:latin typeface="Georgia" panose="02040502050405020303" pitchFamily="18" charset="0"/>
              </a:rPr>
              <a:t/>
            </a:r>
            <a:br>
              <a:rPr lang="ro-MD" dirty="0" smtClean="0">
                <a:solidFill>
                  <a:srgbClr val="0070C0"/>
                </a:solidFill>
                <a:latin typeface="Georgia" panose="02040502050405020303" pitchFamily="18" charset="0"/>
              </a:rPr>
            </a:br>
            <a:r>
              <a:rPr lang="ro-RO" dirty="0" smtClean="0">
                <a:latin typeface="Georgia" panose="02040502050405020303" pitchFamily="18" charset="0"/>
              </a:rPr>
              <a:t/>
            </a:r>
            <a:br>
              <a:rPr lang="ro-RO" dirty="0" smtClean="0">
                <a:latin typeface="Georgia" panose="02040502050405020303" pitchFamily="18" charset="0"/>
              </a:rPr>
            </a:br>
            <a:r>
              <a:rPr lang="en-US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CARTE DE VIZIT</a:t>
            </a:r>
            <a:r>
              <a:rPr lang="ro-RO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Ă</a:t>
            </a:r>
            <a:r>
              <a:rPr lang="ro-RO" b="1" dirty="0">
                <a:solidFill>
                  <a:srgbClr val="0070C0"/>
                </a:solidFill>
                <a:latin typeface="Georgia" panose="02040502050405020303" pitchFamily="18" charset="0"/>
              </a:rPr>
              <a:t/>
            </a:r>
            <a:br>
              <a:rPr lang="ro-RO" b="1" dirty="0">
                <a:solidFill>
                  <a:srgbClr val="0070C0"/>
                </a:solidFill>
                <a:latin typeface="Georgia" panose="02040502050405020303" pitchFamily="18" charset="0"/>
              </a:rPr>
            </a:br>
            <a:r>
              <a:rPr lang="ro-RO" sz="4000" b="1" dirty="0">
                <a:solidFill>
                  <a:srgbClr val="0070C0"/>
                </a:solidFill>
                <a:latin typeface="Georgia" panose="02040502050405020303" pitchFamily="18" charset="0"/>
              </a:rPr>
              <a:t>Lungu Svetlana</a:t>
            </a:r>
            <a:r>
              <a:rPr lang="ro-RO" dirty="0">
                <a:solidFill>
                  <a:srgbClr val="0070C0"/>
                </a:solidFill>
                <a:latin typeface="Georgia" panose="02040502050405020303" pitchFamily="18" charset="0"/>
              </a:rPr>
              <a:t/>
            </a:r>
            <a:br>
              <a:rPr lang="ro-RO" dirty="0">
                <a:solidFill>
                  <a:srgbClr val="0070C0"/>
                </a:solidFill>
                <a:latin typeface="Georgia" panose="02040502050405020303" pitchFamily="18" charset="0"/>
              </a:rPr>
            </a:br>
            <a:r>
              <a:rPr lang="ro-RO" sz="3200" dirty="0">
                <a:solidFill>
                  <a:srgbClr val="0070C0"/>
                </a:solidFill>
                <a:latin typeface="Georgia" panose="02040502050405020303" pitchFamily="18" charset="0"/>
              </a:rPr>
              <a:t>profesor de limbă engleză</a:t>
            </a:r>
            <a:br>
              <a:rPr lang="ro-RO" sz="3200" dirty="0">
                <a:solidFill>
                  <a:srgbClr val="0070C0"/>
                </a:solidFill>
                <a:latin typeface="Georgia" panose="02040502050405020303" pitchFamily="18" charset="0"/>
              </a:rPr>
            </a:br>
            <a:r>
              <a:rPr lang="ro-RO" sz="3200" dirty="0">
                <a:solidFill>
                  <a:srgbClr val="0070C0"/>
                </a:solidFill>
                <a:latin typeface="Georgia" panose="02040502050405020303" pitchFamily="18" charset="0"/>
              </a:rPr>
              <a:t>grad didactic superior</a:t>
            </a:r>
            <a:r>
              <a:rPr lang="ro-RO" dirty="0" smtClean="0">
                <a:solidFill>
                  <a:srgbClr val="0070C0"/>
                </a:solidFill>
              </a:rPr>
              <a:t/>
            </a:r>
            <a:br>
              <a:rPr lang="ro-RO" dirty="0" smtClean="0">
                <a:solidFill>
                  <a:srgbClr val="0070C0"/>
                </a:solidFill>
              </a:rPr>
            </a:br>
            <a:endParaRPr lang="ro-RO" dirty="0">
              <a:solidFill>
                <a:srgbClr val="0070C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2406" y="4133457"/>
            <a:ext cx="4286250" cy="24513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921105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28800" y="341473"/>
            <a:ext cx="9140545" cy="1173276"/>
          </a:xfrm>
          <a:custGeom>
            <a:avLst/>
            <a:gdLst/>
            <a:ahLst/>
            <a:cxnLst/>
            <a:rect l="l" t="t" r="r" b="b"/>
            <a:pathLst>
              <a:path w="10079990" h="1620520">
                <a:moveTo>
                  <a:pt x="0" y="1620012"/>
                </a:moveTo>
                <a:lnTo>
                  <a:pt x="10079990" y="1620012"/>
                </a:lnTo>
                <a:lnTo>
                  <a:pt x="10079990" y="0"/>
                </a:lnTo>
                <a:lnTo>
                  <a:pt x="0" y="0"/>
                </a:lnTo>
                <a:lnTo>
                  <a:pt x="0" y="1620012"/>
                </a:lnTo>
                <a:close/>
              </a:path>
            </a:pathLst>
          </a:custGeom>
          <a:solidFill>
            <a:srgbClr val="2C3D50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" name="object 4"/>
          <p:cNvSpPr txBox="1"/>
          <p:nvPr/>
        </p:nvSpPr>
        <p:spPr>
          <a:xfrm>
            <a:off x="3793589" y="461839"/>
            <a:ext cx="4604822" cy="625643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sz="3990" b="1" spc="-14" dirty="0">
                <a:solidFill>
                  <a:srgbClr val="FFFFFF"/>
                </a:solidFill>
                <a:latin typeface="Times New Roman"/>
                <a:cs typeface="Times New Roman"/>
              </a:rPr>
              <a:t>Proiectarea</a:t>
            </a:r>
            <a:r>
              <a:rPr sz="3990" b="1" spc="-9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99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didactică</a:t>
            </a:r>
            <a:endParaRPr sz="399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682119" y="1729874"/>
            <a:ext cx="7966451" cy="1293289"/>
          </a:xfrm>
          <a:custGeom>
            <a:avLst/>
            <a:gdLst/>
            <a:ahLst/>
            <a:cxnLst/>
            <a:rect l="l" t="t" r="r" b="b"/>
            <a:pathLst>
              <a:path w="8785225" h="1426210">
                <a:moveTo>
                  <a:pt x="8642350" y="0"/>
                </a:moveTo>
                <a:lnTo>
                  <a:pt x="142582" y="0"/>
                </a:lnTo>
                <a:lnTo>
                  <a:pt x="114634" y="2760"/>
                </a:lnTo>
                <a:lnTo>
                  <a:pt x="63481" y="23949"/>
                </a:lnTo>
                <a:lnTo>
                  <a:pt x="23960" y="63466"/>
                </a:lnTo>
                <a:lnTo>
                  <a:pt x="2765" y="114595"/>
                </a:lnTo>
                <a:lnTo>
                  <a:pt x="0" y="142494"/>
                </a:lnTo>
                <a:lnTo>
                  <a:pt x="12" y="1283208"/>
                </a:lnTo>
                <a:lnTo>
                  <a:pt x="10863" y="1337706"/>
                </a:lnTo>
                <a:lnTo>
                  <a:pt x="41770" y="1383919"/>
                </a:lnTo>
                <a:lnTo>
                  <a:pt x="88018" y="1414859"/>
                </a:lnTo>
                <a:lnTo>
                  <a:pt x="142582" y="1425702"/>
                </a:lnTo>
                <a:lnTo>
                  <a:pt x="8642350" y="1425702"/>
                </a:lnTo>
                <a:lnTo>
                  <a:pt x="8696960" y="1414859"/>
                </a:lnTo>
                <a:lnTo>
                  <a:pt x="8743188" y="1383919"/>
                </a:lnTo>
                <a:lnTo>
                  <a:pt x="8774133" y="1337690"/>
                </a:lnTo>
                <a:lnTo>
                  <a:pt x="8784971" y="1283208"/>
                </a:lnTo>
                <a:lnTo>
                  <a:pt x="8784971" y="142494"/>
                </a:lnTo>
                <a:lnTo>
                  <a:pt x="8774128" y="87995"/>
                </a:lnTo>
                <a:lnTo>
                  <a:pt x="8743188" y="41783"/>
                </a:lnTo>
                <a:lnTo>
                  <a:pt x="8696960" y="10842"/>
                </a:lnTo>
                <a:lnTo>
                  <a:pt x="8642350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6" name="object 6"/>
          <p:cNvSpPr/>
          <p:nvPr/>
        </p:nvSpPr>
        <p:spPr>
          <a:xfrm>
            <a:off x="1682119" y="1729874"/>
            <a:ext cx="7966451" cy="1293289"/>
          </a:xfrm>
          <a:custGeom>
            <a:avLst/>
            <a:gdLst/>
            <a:ahLst/>
            <a:cxnLst/>
            <a:rect l="l" t="t" r="r" b="b"/>
            <a:pathLst>
              <a:path w="8785225" h="1426210">
                <a:moveTo>
                  <a:pt x="0" y="142494"/>
                </a:moveTo>
                <a:lnTo>
                  <a:pt x="10855" y="87995"/>
                </a:lnTo>
                <a:lnTo>
                  <a:pt x="41770" y="41783"/>
                </a:lnTo>
                <a:lnTo>
                  <a:pt x="88018" y="10842"/>
                </a:lnTo>
                <a:lnTo>
                  <a:pt x="142582" y="0"/>
                </a:lnTo>
                <a:lnTo>
                  <a:pt x="8642350" y="0"/>
                </a:lnTo>
                <a:lnTo>
                  <a:pt x="8696960" y="10842"/>
                </a:lnTo>
                <a:lnTo>
                  <a:pt x="8743188" y="41783"/>
                </a:lnTo>
                <a:lnTo>
                  <a:pt x="8774128" y="87995"/>
                </a:lnTo>
                <a:lnTo>
                  <a:pt x="8784971" y="142494"/>
                </a:lnTo>
                <a:lnTo>
                  <a:pt x="8784971" y="194344"/>
                </a:lnTo>
                <a:lnTo>
                  <a:pt x="8784971" y="246195"/>
                </a:lnTo>
                <a:lnTo>
                  <a:pt x="8784971" y="1283208"/>
                </a:lnTo>
                <a:lnTo>
                  <a:pt x="8782210" y="1311106"/>
                </a:lnTo>
                <a:lnTo>
                  <a:pt x="8761021" y="1362235"/>
                </a:lnTo>
                <a:lnTo>
                  <a:pt x="8721502" y="1401752"/>
                </a:lnTo>
                <a:lnTo>
                  <a:pt x="8670321" y="1422941"/>
                </a:lnTo>
                <a:lnTo>
                  <a:pt x="8642350" y="1425702"/>
                </a:lnTo>
                <a:lnTo>
                  <a:pt x="142582" y="1425702"/>
                </a:lnTo>
                <a:lnTo>
                  <a:pt x="88018" y="1414859"/>
                </a:lnTo>
                <a:lnTo>
                  <a:pt x="41770" y="1383919"/>
                </a:lnTo>
                <a:lnTo>
                  <a:pt x="10855" y="1337690"/>
                </a:lnTo>
                <a:lnTo>
                  <a:pt x="0" y="1283081"/>
                </a:lnTo>
                <a:lnTo>
                  <a:pt x="0" y="1231246"/>
                </a:lnTo>
                <a:lnTo>
                  <a:pt x="0" y="1179411"/>
                </a:lnTo>
                <a:lnTo>
                  <a:pt x="0" y="194344"/>
                </a:lnTo>
                <a:lnTo>
                  <a:pt x="0" y="142494"/>
                </a:lnTo>
                <a:close/>
              </a:path>
            </a:pathLst>
          </a:custGeom>
          <a:ln w="2540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7" name="object 7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lang="en-US" sz="4353" spc="-14" dirty="0" smtClean="0">
                <a:solidFill>
                  <a:srgbClr val="0F243E"/>
                </a:solidFill>
              </a:rPr>
              <a:t>          </a:t>
            </a:r>
            <a:r>
              <a:rPr sz="4353" b="1" spc="-14" dirty="0" err="1" smtClean="0">
                <a:solidFill>
                  <a:srgbClr val="0F24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Proiect</a:t>
            </a:r>
            <a:r>
              <a:rPr sz="4353" b="1" spc="-14" dirty="0" smtClean="0">
                <a:solidFill>
                  <a:srgbClr val="0F24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353" b="1" spc="-5" dirty="0">
                <a:solidFill>
                  <a:srgbClr val="0F24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sz="4353" b="1" dirty="0">
                <a:solidFill>
                  <a:srgbClr val="0F24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lungă</a:t>
            </a:r>
            <a:r>
              <a:rPr sz="4353" b="1" spc="-77" dirty="0">
                <a:solidFill>
                  <a:srgbClr val="0F24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353" b="1" spc="-5" dirty="0">
                <a:solidFill>
                  <a:srgbClr val="0F24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durată</a:t>
            </a:r>
            <a:endParaRPr sz="4353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одзаголовок 1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object 8"/>
          <p:cNvSpPr/>
          <p:nvPr/>
        </p:nvSpPr>
        <p:spPr>
          <a:xfrm>
            <a:off x="2372642" y="3238174"/>
            <a:ext cx="7873168" cy="1293289"/>
          </a:xfrm>
          <a:custGeom>
            <a:avLst/>
            <a:gdLst/>
            <a:ahLst/>
            <a:cxnLst/>
            <a:rect l="l" t="t" r="r" b="b"/>
            <a:pathLst>
              <a:path w="8682355" h="1426210">
                <a:moveTo>
                  <a:pt x="8541385" y="0"/>
                </a:moveTo>
                <a:lnTo>
                  <a:pt x="140906" y="0"/>
                </a:lnTo>
                <a:lnTo>
                  <a:pt x="113285" y="2778"/>
                </a:lnTo>
                <a:lnTo>
                  <a:pt x="62730" y="24002"/>
                </a:lnTo>
                <a:lnTo>
                  <a:pt x="23676" y="63521"/>
                </a:lnTo>
                <a:lnTo>
                  <a:pt x="2732" y="114667"/>
                </a:lnTo>
                <a:lnTo>
                  <a:pt x="0" y="142620"/>
                </a:lnTo>
                <a:lnTo>
                  <a:pt x="0" y="1283208"/>
                </a:lnTo>
                <a:lnTo>
                  <a:pt x="10726" y="1337770"/>
                </a:lnTo>
                <a:lnTo>
                  <a:pt x="41275" y="1384045"/>
                </a:lnTo>
                <a:lnTo>
                  <a:pt x="86980" y="1414938"/>
                </a:lnTo>
                <a:lnTo>
                  <a:pt x="140906" y="1425828"/>
                </a:lnTo>
                <a:lnTo>
                  <a:pt x="8541385" y="1425828"/>
                </a:lnTo>
                <a:lnTo>
                  <a:pt x="8595375" y="1414938"/>
                </a:lnTo>
                <a:lnTo>
                  <a:pt x="8641080" y="1384045"/>
                </a:lnTo>
                <a:lnTo>
                  <a:pt x="8671623" y="1337770"/>
                </a:lnTo>
                <a:lnTo>
                  <a:pt x="8682355" y="1283208"/>
                </a:lnTo>
                <a:lnTo>
                  <a:pt x="8682355" y="142620"/>
                </a:lnTo>
                <a:lnTo>
                  <a:pt x="8671623" y="88058"/>
                </a:lnTo>
                <a:lnTo>
                  <a:pt x="8641080" y="41782"/>
                </a:lnTo>
                <a:lnTo>
                  <a:pt x="8595375" y="10890"/>
                </a:lnTo>
                <a:lnTo>
                  <a:pt x="8541385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9" name="object 9"/>
          <p:cNvSpPr/>
          <p:nvPr/>
        </p:nvSpPr>
        <p:spPr>
          <a:xfrm>
            <a:off x="2372642" y="3238174"/>
            <a:ext cx="7873168" cy="1293289"/>
          </a:xfrm>
          <a:custGeom>
            <a:avLst/>
            <a:gdLst/>
            <a:ahLst/>
            <a:cxnLst/>
            <a:rect l="l" t="t" r="r" b="b"/>
            <a:pathLst>
              <a:path w="8682355" h="1426210">
                <a:moveTo>
                  <a:pt x="0" y="142620"/>
                </a:moveTo>
                <a:lnTo>
                  <a:pt x="10726" y="88058"/>
                </a:lnTo>
                <a:lnTo>
                  <a:pt x="41275" y="41782"/>
                </a:lnTo>
                <a:lnTo>
                  <a:pt x="86980" y="10890"/>
                </a:lnTo>
                <a:lnTo>
                  <a:pt x="140906" y="0"/>
                </a:lnTo>
                <a:lnTo>
                  <a:pt x="8541385" y="0"/>
                </a:lnTo>
                <a:lnTo>
                  <a:pt x="8595375" y="10890"/>
                </a:lnTo>
                <a:lnTo>
                  <a:pt x="8641080" y="41782"/>
                </a:lnTo>
                <a:lnTo>
                  <a:pt x="8671623" y="88058"/>
                </a:lnTo>
                <a:lnTo>
                  <a:pt x="8682355" y="142620"/>
                </a:lnTo>
                <a:lnTo>
                  <a:pt x="8682355" y="194470"/>
                </a:lnTo>
                <a:lnTo>
                  <a:pt x="8682355" y="246319"/>
                </a:lnTo>
                <a:lnTo>
                  <a:pt x="8682355" y="1283208"/>
                </a:lnTo>
                <a:lnTo>
                  <a:pt x="8679620" y="1311161"/>
                </a:lnTo>
                <a:lnTo>
                  <a:pt x="8658673" y="1362307"/>
                </a:lnTo>
                <a:lnTo>
                  <a:pt x="8619626" y="1401826"/>
                </a:lnTo>
                <a:lnTo>
                  <a:pt x="8569053" y="1423050"/>
                </a:lnTo>
                <a:lnTo>
                  <a:pt x="8541385" y="1425828"/>
                </a:lnTo>
                <a:lnTo>
                  <a:pt x="140906" y="1425828"/>
                </a:lnTo>
                <a:lnTo>
                  <a:pt x="86980" y="1414938"/>
                </a:lnTo>
                <a:lnTo>
                  <a:pt x="41275" y="1384045"/>
                </a:lnTo>
                <a:lnTo>
                  <a:pt x="10726" y="1337770"/>
                </a:lnTo>
                <a:lnTo>
                  <a:pt x="0" y="1283208"/>
                </a:lnTo>
                <a:lnTo>
                  <a:pt x="0" y="1231358"/>
                </a:lnTo>
                <a:lnTo>
                  <a:pt x="0" y="1179509"/>
                </a:lnTo>
                <a:lnTo>
                  <a:pt x="0" y="194470"/>
                </a:lnTo>
                <a:lnTo>
                  <a:pt x="0" y="142620"/>
                </a:lnTo>
                <a:close/>
              </a:path>
            </a:pathLst>
          </a:custGeom>
          <a:ln w="2540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0" name="object 10"/>
          <p:cNvSpPr/>
          <p:nvPr/>
        </p:nvSpPr>
        <p:spPr>
          <a:xfrm>
            <a:off x="2895025" y="4746588"/>
            <a:ext cx="7350900" cy="1293289"/>
          </a:xfrm>
          <a:custGeom>
            <a:avLst/>
            <a:gdLst/>
            <a:ahLst/>
            <a:cxnLst/>
            <a:rect l="l" t="t" r="r" b="b"/>
            <a:pathLst>
              <a:path w="8106409" h="1426209">
                <a:moveTo>
                  <a:pt x="7951470" y="0"/>
                </a:moveTo>
                <a:lnTo>
                  <a:pt x="154813" y="0"/>
                </a:lnTo>
                <a:lnTo>
                  <a:pt x="124420" y="2760"/>
                </a:lnTo>
                <a:lnTo>
                  <a:pt x="68873" y="23949"/>
                </a:lnTo>
                <a:lnTo>
                  <a:pt x="25985" y="63466"/>
                </a:lnTo>
                <a:lnTo>
                  <a:pt x="2994" y="114595"/>
                </a:lnTo>
                <a:lnTo>
                  <a:pt x="0" y="142493"/>
                </a:lnTo>
                <a:lnTo>
                  <a:pt x="0" y="1283144"/>
                </a:lnTo>
                <a:lnTo>
                  <a:pt x="11763" y="1337710"/>
                </a:lnTo>
                <a:lnTo>
                  <a:pt x="45339" y="1383969"/>
                </a:lnTo>
                <a:lnTo>
                  <a:pt x="95504" y="1414873"/>
                </a:lnTo>
                <a:lnTo>
                  <a:pt x="154813" y="1425727"/>
                </a:lnTo>
                <a:lnTo>
                  <a:pt x="7951470" y="1425727"/>
                </a:lnTo>
                <a:lnTo>
                  <a:pt x="8010683" y="1414873"/>
                </a:lnTo>
                <a:lnTo>
                  <a:pt x="8060944" y="1383969"/>
                </a:lnTo>
                <a:lnTo>
                  <a:pt x="8094519" y="1337710"/>
                </a:lnTo>
                <a:lnTo>
                  <a:pt x="8106283" y="1283144"/>
                </a:lnTo>
                <a:lnTo>
                  <a:pt x="8106283" y="142493"/>
                </a:lnTo>
                <a:lnTo>
                  <a:pt x="8094519" y="87995"/>
                </a:lnTo>
                <a:lnTo>
                  <a:pt x="8060944" y="41782"/>
                </a:lnTo>
                <a:lnTo>
                  <a:pt x="8010683" y="10842"/>
                </a:lnTo>
                <a:lnTo>
                  <a:pt x="7951470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1" name="object 11"/>
          <p:cNvSpPr/>
          <p:nvPr/>
        </p:nvSpPr>
        <p:spPr>
          <a:xfrm>
            <a:off x="2895025" y="4746588"/>
            <a:ext cx="7350900" cy="1293289"/>
          </a:xfrm>
          <a:custGeom>
            <a:avLst/>
            <a:gdLst/>
            <a:ahLst/>
            <a:cxnLst/>
            <a:rect l="l" t="t" r="r" b="b"/>
            <a:pathLst>
              <a:path w="8106409" h="1426209">
                <a:moveTo>
                  <a:pt x="0" y="142493"/>
                </a:moveTo>
                <a:lnTo>
                  <a:pt x="11763" y="87995"/>
                </a:lnTo>
                <a:lnTo>
                  <a:pt x="45339" y="41782"/>
                </a:lnTo>
                <a:lnTo>
                  <a:pt x="95504" y="10842"/>
                </a:lnTo>
                <a:lnTo>
                  <a:pt x="154813" y="0"/>
                </a:lnTo>
                <a:lnTo>
                  <a:pt x="7951470" y="0"/>
                </a:lnTo>
                <a:lnTo>
                  <a:pt x="8010683" y="10842"/>
                </a:lnTo>
                <a:lnTo>
                  <a:pt x="8060944" y="41782"/>
                </a:lnTo>
                <a:lnTo>
                  <a:pt x="8094519" y="87995"/>
                </a:lnTo>
                <a:lnTo>
                  <a:pt x="8106283" y="142493"/>
                </a:lnTo>
                <a:lnTo>
                  <a:pt x="8106283" y="194344"/>
                </a:lnTo>
                <a:lnTo>
                  <a:pt x="8106283" y="246195"/>
                </a:lnTo>
                <a:lnTo>
                  <a:pt x="8106283" y="1283144"/>
                </a:lnTo>
                <a:lnTo>
                  <a:pt x="8103288" y="1311092"/>
                </a:lnTo>
                <a:lnTo>
                  <a:pt x="8080297" y="1362250"/>
                </a:lnTo>
                <a:lnTo>
                  <a:pt x="8037337" y="1401772"/>
                </a:lnTo>
                <a:lnTo>
                  <a:pt x="7981791" y="1422962"/>
                </a:lnTo>
                <a:lnTo>
                  <a:pt x="7951470" y="1425727"/>
                </a:lnTo>
                <a:lnTo>
                  <a:pt x="154813" y="1425727"/>
                </a:lnTo>
                <a:lnTo>
                  <a:pt x="95504" y="1414873"/>
                </a:lnTo>
                <a:lnTo>
                  <a:pt x="45339" y="1383969"/>
                </a:lnTo>
                <a:lnTo>
                  <a:pt x="11763" y="1337710"/>
                </a:lnTo>
                <a:lnTo>
                  <a:pt x="0" y="1283144"/>
                </a:lnTo>
                <a:lnTo>
                  <a:pt x="0" y="1231302"/>
                </a:lnTo>
                <a:lnTo>
                  <a:pt x="0" y="1179459"/>
                </a:lnTo>
                <a:lnTo>
                  <a:pt x="0" y="194344"/>
                </a:lnTo>
                <a:lnTo>
                  <a:pt x="0" y="142493"/>
                </a:lnTo>
                <a:close/>
              </a:path>
            </a:pathLst>
          </a:custGeom>
          <a:ln w="2540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2" name="object 12"/>
          <p:cNvSpPr txBox="1"/>
          <p:nvPr/>
        </p:nvSpPr>
        <p:spPr>
          <a:xfrm>
            <a:off x="3053144" y="3191072"/>
            <a:ext cx="5536496" cy="2500565"/>
          </a:xfrm>
          <a:prstGeom prst="rect">
            <a:avLst/>
          </a:prstGeom>
        </p:spPr>
        <p:txBody>
          <a:bodyPr vert="horz" wrap="square" lIns="0" tIns="85797" rIns="0" bIns="0" rtlCol="0">
            <a:spAutoFit/>
          </a:bodyPr>
          <a:lstStyle/>
          <a:p>
            <a:pPr marL="1432059" marR="722652" indent="-1421119">
              <a:lnSpc>
                <a:spcPts val="4706"/>
              </a:lnSpc>
              <a:spcBef>
                <a:spcPts val="676"/>
              </a:spcBef>
              <a:tabLst>
                <a:tab pos="2393100" algn="l"/>
              </a:tabLst>
            </a:pPr>
            <a:r>
              <a:rPr sz="4353" b="1" spc="-14" dirty="0">
                <a:solidFill>
                  <a:srgbClr val="0F243E"/>
                </a:solidFill>
                <a:latin typeface="Times New Roman"/>
                <a:cs typeface="Times New Roman"/>
              </a:rPr>
              <a:t>Proiect </a:t>
            </a:r>
            <a:r>
              <a:rPr sz="4353" b="1" dirty="0">
                <a:solidFill>
                  <a:srgbClr val="0F243E"/>
                </a:solidFill>
                <a:latin typeface="Times New Roman"/>
                <a:cs typeface="Times New Roman"/>
              </a:rPr>
              <a:t>al	</a:t>
            </a:r>
            <a:r>
              <a:rPr sz="4353" b="1" spc="-9" dirty="0">
                <a:solidFill>
                  <a:srgbClr val="0F243E"/>
                </a:solidFill>
                <a:latin typeface="Times New Roman"/>
                <a:cs typeface="Times New Roman"/>
              </a:rPr>
              <a:t>unității </a:t>
            </a:r>
            <a:r>
              <a:rPr sz="4353" b="1" spc="-5" dirty="0">
                <a:solidFill>
                  <a:srgbClr val="0F243E"/>
                </a:solidFill>
                <a:latin typeface="Times New Roman"/>
                <a:cs typeface="Times New Roman"/>
              </a:rPr>
              <a:t>de  </a:t>
            </a:r>
            <a:r>
              <a:rPr sz="4353" b="1" spc="-14" dirty="0">
                <a:solidFill>
                  <a:srgbClr val="0F243E"/>
                </a:solidFill>
                <a:latin typeface="Times New Roman"/>
                <a:cs typeface="Times New Roman"/>
              </a:rPr>
              <a:t>învățare</a:t>
            </a:r>
            <a:endParaRPr sz="4353" dirty="0">
              <a:latin typeface="Times New Roman"/>
              <a:cs typeface="Times New Roman"/>
            </a:endParaRPr>
          </a:p>
          <a:p>
            <a:pPr marL="439349">
              <a:spcBef>
                <a:spcPts val="4230"/>
              </a:spcBef>
            </a:pPr>
            <a:r>
              <a:rPr sz="4353" b="1" spc="-14" dirty="0">
                <a:solidFill>
                  <a:srgbClr val="0F243E"/>
                </a:solidFill>
                <a:latin typeface="Times New Roman"/>
                <a:cs typeface="Times New Roman"/>
              </a:rPr>
              <a:t>Proiect </a:t>
            </a:r>
            <a:r>
              <a:rPr sz="4353" b="1" dirty="0">
                <a:solidFill>
                  <a:srgbClr val="0F243E"/>
                </a:solidFill>
                <a:latin typeface="Times New Roman"/>
                <a:cs typeface="Times New Roman"/>
              </a:rPr>
              <a:t>didactic</a:t>
            </a:r>
            <a:r>
              <a:rPr sz="4353" b="1" spc="-77" dirty="0">
                <a:solidFill>
                  <a:srgbClr val="0F243E"/>
                </a:solidFill>
                <a:latin typeface="Times New Roman"/>
                <a:cs typeface="Times New Roman"/>
              </a:rPr>
              <a:t> </a:t>
            </a:r>
            <a:r>
              <a:rPr sz="4353" b="1" dirty="0">
                <a:solidFill>
                  <a:srgbClr val="0F243E"/>
                </a:solidFill>
                <a:latin typeface="Times New Roman"/>
                <a:cs typeface="Times New Roman"/>
              </a:rPr>
              <a:t>zilnic</a:t>
            </a:r>
            <a:endParaRPr sz="4353" dirty="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8210520" y="2710263"/>
            <a:ext cx="840695" cy="840695"/>
          </a:xfrm>
          <a:custGeom>
            <a:avLst/>
            <a:gdLst/>
            <a:ahLst/>
            <a:cxnLst/>
            <a:rect l="l" t="t" r="r" b="b"/>
            <a:pathLst>
              <a:path w="927100" h="927100">
                <a:moveTo>
                  <a:pt x="926719" y="509777"/>
                </a:moveTo>
                <a:lnTo>
                  <a:pt x="0" y="509777"/>
                </a:lnTo>
                <a:lnTo>
                  <a:pt x="463296" y="926719"/>
                </a:lnTo>
                <a:lnTo>
                  <a:pt x="926719" y="509777"/>
                </a:lnTo>
                <a:close/>
              </a:path>
              <a:path w="927100" h="927100">
                <a:moveTo>
                  <a:pt x="718184" y="0"/>
                </a:moveTo>
                <a:lnTo>
                  <a:pt x="208533" y="0"/>
                </a:lnTo>
                <a:lnTo>
                  <a:pt x="208533" y="509777"/>
                </a:lnTo>
                <a:lnTo>
                  <a:pt x="718184" y="509777"/>
                </a:lnTo>
                <a:lnTo>
                  <a:pt x="718184" y="0"/>
                </a:lnTo>
                <a:close/>
              </a:path>
            </a:pathLst>
          </a:custGeom>
          <a:solidFill>
            <a:srgbClr val="D0D7E8">
              <a:alpha val="90194"/>
            </a:srgbClr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4" name="object 14"/>
          <p:cNvSpPr/>
          <p:nvPr/>
        </p:nvSpPr>
        <p:spPr>
          <a:xfrm>
            <a:off x="8210520" y="2710263"/>
            <a:ext cx="840695" cy="840695"/>
          </a:xfrm>
          <a:custGeom>
            <a:avLst/>
            <a:gdLst/>
            <a:ahLst/>
            <a:cxnLst/>
            <a:rect l="l" t="t" r="r" b="b"/>
            <a:pathLst>
              <a:path w="927100" h="927100">
                <a:moveTo>
                  <a:pt x="0" y="509777"/>
                </a:moveTo>
                <a:lnTo>
                  <a:pt x="208533" y="509777"/>
                </a:lnTo>
                <a:lnTo>
                  <a:pt x="208533" y="0"/>
                </a:lnTo>
                <a:lnTo>
                  <a:pt x="718184" y="0"/>
                </a:lnTo>
                <a:lnTo>
                  <a:pt x="718184" y="509777"/>
                </a:lnTo>
                <a:lnTo>
                  <a:pt x="926719" y="509777"/>
                </a:lnTo>
                <a:lnTo>
                  <a:pt x="463296" y="926719"/>
                </a:lnTo>
                <a:lnTo>
                  <a:pt x="0" y="509777"/>
                </a:lnTo>
                <a:close/>
              </a:path>
            </a:pathLst>
          </a:custGeom>
          <a:ln w="25402">
            <a:solidFill>
              <a:srgbClr val="D0D7E8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5" name="object 15"/>
          <p:cNvSpPr/>
          <p:nvPr/>
        </p:nvSpPr>
        <p:spPr>
          <a:xfrm>
            <a:off x="8807990" y="4210041"/>
            <a:ext cx="840695" cy="840695"/>
          </a:xfrm>
          <a:custGeom>
            <a:avLst/>
            <a:gdLst/>
            <a:ahLst/>
            <a:cxnLst/>
            <a:rect l="l" t="t" r="r" b="b"/>
            <a:pathLst>
              <a:path w="927100" h="927100">
                <a:moveTo>
                  <a:pt x="926719" y="509650"/>
                </a:moveTo>
                <a:lnTo>
                  <a:pt x="0" y="509650"/>
                </a:lnTo>
                <a:lnTo>
                  <a:pt x="463296" y="926719"/>
                </a:lnTo>
                <a:lnTo>
                  <a:pt x="926719" y="509650"/>
                </a:lnTo>
                <a:close/>
              </a:path>
              <a:path w="927100" h="927100">
                <a:moveTo>
                  <a:pt x="718184" y="0"/>
                </a:moveTo>
                <a:lnTo>
                  <a:pt x="208533" y="0"/>
                </a:lnTo>
                <a:lnTo>
                  <a:pt x="208533" y="509650"/>
                </a:lnTo>
                <a:lnTo>
                  <a:pt x="718184" y="509650"/>
                </a:lnTo>
                <a:lnTo>
                  <a:pt x="718184" y="0"/>
                </a:lnTo>
                <a:close/>
              </a:path>
            </a:pathLst>
          </a:custGeom>
          <a:solidFill>
            <a:srgbClr val="D0D7E8">
              <a:alpha val="90194"/>
            </a:srgbClr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6" name="object 16"/>
          <p:cNvSpPr/>
          <p:nvPr/>
        </p:nvSpPr>
        <p:spPr>
          <a:xfrm>
            <a:off x="8807990" y="4210041"/>
            <a:ext cx="840695" cy="840695"/>
          </a:xfrm>
          <a:custGeom>
            <a:avLst/>
            <a:gdLst/>
            <a:ahLst/>
            <a:cxnLst/>
            <a:rect l="l" t="t" r="r" b="b"/>
            <a:pathLst>
              <a:path w="927100" h="927100">
                <a:moveTo>
                  <a:pt x="0" y="509650"/>
                </a:moveTo>
                <a:lnTo>
                  <a:pt x="208533" y="509650"/>
                </a:lnTo>
                <a:lnTo>
                  <a:pt x="208533" y="0"/>
                </a:lnTo>
                <a:lnTo>
                  <a:pt x="718184" y="0"/>
                </a:lnTo>
                <a:lnTo>
                  <a:pt x="718184" y="509650"/>
                </a:lnTo>
                <a:lnTo>
                  <a:pt x="926719" y="509650"/>
                </a:lnTo>
                <a:lnTo>
                  <a:pt x="463296" y="926719"/>
                </a:lnTo>
                <a:lnTo>
                  <a:pt x="0" y="509650"/>
                </a:lnTo>
                <a:close/>
              </a:path>
            </a:pathLst>
          </a:custGeom>
          <a:ln w="25402">
            <a:solidFill>
              <a:srgbClr val="D0D7E8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</p:spTree>
    <p:extLst>
      <p:ext uri="{BB962C8B-B14F-4D97-AF65-F5344CB8AC3E}">
        <p14:creationId xmlns:p14="http://schemas.microsoft.com/office/powerpoint/2010/main" val="3636526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28800" y="361152"/>
            <a:ext cx="9140545" cy="1016887"/>
          </a:xfrm>
          <a:custGeom>
            <a:avLst/>
            <a:gdLst/>
            <a:ahLst/>
            <a:cxnLst/>
            <a:rect l="l" t="t" r="r" b="b"/>
            <a:pathLst>
              <a:path w="10079990" h="1620520">
                <a:moveTo>
                  <a:pt x="0" y="1620012"/>
                </a:moveTo>
                <a:lnTo>
                  <a:pt x="10079990" y="1620012"/>
                </a:lnTo>
                <a:lnTo>
                  <a:pt x="10079990" y="0"/>
                </a:lnTo>
                <a:lnTo>
                  <a:pt x="0" y="0"/>
                </a:lnTo>
                <a:lnTo>
                  <a:pt x="0" y="1620012"/>
                </a:lnTo>
                <a:close/>
              </a:path>
            </a:pathLst>
          </a:custGeom>
          <a:solidFill>
            <a:srgbClr val="2C3D50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" name="object 4"/>
          <p:cNvSpPr txBox="1"/>
          <p:nvPr/>
        </p:nvSpPr>
        <p:spPr>
          <a:xfrm>
            <a:off x="1004552" y="1481071"/>
            <a:ext cx="10277341" cy="5691379"/>
          </a:xfrm>
          <a:prstGeom prst="rect">
            <a:avLst/>
          </a:prstGeom>
        </p:spPr>
        <p:txBody>
          <a:bodyPr vert="horz" wrap="square" lIns="0" tIns="86373" rIns="0" bIns="0" rtlCol="0">
            <a:spAutoFit/>
          </a:bodyPr>
          <a:lstStyle/>
          <a:p>
            <a:pPr marL="11516">
              <a:spcBef>
                <a:spcPts val="680"/>
              </a:spcBef>
            </a:pPr>
            <a:r>
              <a:rPr sz="3600" spc="-5" dirty="0">
                <a:latin typeface="Times New Roman"/>
                <a:cs typeface="Times New Roman"/>
              </a:rPr>
              <a:t>Este </a:t>
            </a:r>
            <a:r>
              <a:rPr sz="3600" dirty="0">
                <a:latin typeface="Times New Roman"/>
                <a:cs typeface="Times New Roman"/>
              </a:rPr>
              <a:t>un </a:t>
            </a:r>
            <a:r>
              <a:rPr sz="3600" spc="-5" dirty="0">
                <a:latin typeface="Times New Roman"/>
                <a:cs typeface="Times New Roman"/>
              </a:rPr>
              <a:t>document administrativ</a:t>
            </a:r>
            <a:r>
              <a:rPr sz="3600" spc="18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care:</a:t>
            </a:r>
          </a:p>
          <a:p>
            <a:pPr marL="541845" marR="772172" indent="-541845">
              <a:lnSpc>
                <a:spcPct val="114999"/>
              </a:lnSpc>
              <a:buFont typeface="Wingdings"/>
              <a:buChar char=""/>
              <a:tabLst>
                <a:tab pos="541845" algn="l"/>
                <a:tab pos="542421" algn="l"/>
              </a:tabLst>
            </a:pPr>
            <a:r>
              <a:rPr sz="3600" spc="-5" dirty="0">
                <a:latin typeface="Times New Roman"/>
                <a:cs typeface="Times New Roman"/>
              </a:rPr>
              <a:t>se întocmește </a:t>
            </a:r>
            <a:r>
              <a:rPr sz="3600" dirty="0">
                <a:latin typeface="Times New Roman"/>
                <a:cs typeface="Times New Roman"/>
              </a:rPr>
              <a:t>de </a:t>
            </a:r>
            <a:r>
              <a:rPr sz="3600" spc="-5" dirty="0">
                <a:latin typeface="Times New Roman"/>
                <a:cs typeface="Times New Roman"/>
              </a:rPr>
              <a:t>către </a:t>
            </a:r>
            <a:r>
              <a:rPr sz="3600" dirty="0">
                <a:latin typeface="Times New Roman"/>
                <a:cs typeface="Times New Roman"/>
              </a:rPr>
              <a:t>cadrul </a:t>
            </a:r>
            <a:r>
              <a:rPr sz="3600" spc="-5" dirty="0">
                <a:latin typeface="Times New Roman"/>
                <a:cs typeface="Times New Roman"/>
              </a:rPr>
              <a:t>didactic </a:t>
            </a:r>
            <a:r>
              <a:rPr sz="3600" dirty="0">
                <a:latin typeface="Times New Roman"/>
                <a:cs typeface="Times New Roman"/>
              </a:rPr>
              <a:t>la  </a:t>
            </a:r>
            <a:r>
              <a:rPr sz="3600" spc="-5" dirty="0">
                <a:latin typeface="Times New Roman"/>
                <a:cs typeface="Times New Roman"/>
              </a:rPr>
              <a:t>începutul </a:t>
            </a:r>
            <a:r>
              <a:rPr sz="3600" dirty="0">
                <a:latin typeface="Times New Roman"/>
                <a:cs typeface="Times New Roman"/>
              </a:rPr>
              <a:t>anului </a:t>
            </a:r>
            <a:r>
              <a:rPr sz="3600" spc="-5" dirty="0">
                <a:latin typeface="Times New Roman"/>
                <a:cs typeface="Times New Roman"/>
              </a:rPr>
              <a:t>şcolar pentru </a:t>
            </a:r>
            <a:r>
              <a:rPr sz="3600" dirty="0">
                <a:latin typeface="Times New Roman"/>
                <a:cs typeface="Times New Roman"/>
              </a:rPr>
              <a:t>fiecare  </a:t>
            </a:r>
            <a:r>
              <a:rPr sz="3600" spc="-5" dirty="0">
                <a:latin typeface="Times New Roman"/>
                <a:cs typeface="Times New Roman"/>
              </a:rPr>
              <a:t>disciplină </a:t>
            </a:r>
            <a:r>
              <a:rPr sz="3600" dirty="0">
                <a:latin typeface="Times New Roman"/>
                <a:cs typeface="Times New Roman"/>
              </a:rPr>
              <a:t>de</a:t>
            </a:r>
            <a:r>
              <a:rPr sz="3600" spc="14" dirty="0">
                <a:latin typeface="Times New Roman"/>
                <a:cs typeface="Times New Roman"/>
              </a:rPr>
              <a:t> </a:t>
            </a:r>
            <a:r>
              <a:rPr sz="3600" spc="-5" dirty="0">
                <a:latin typeface="Times New Roman"/>
                <a:cs typeface="Times New Roman"/>
              </a:rPr>
              <a:t>învăţământ;</a:t>
            </a:r>
            <a:endParaRPr sz="3600" dirty="0">
              <a:latin typeface="Times New Roman"/>
              <a:cs typeface="Times New Roman"/>
            </a:endParaRPr>
          </a:p>
          <a:p>
            <a:pPr marL="424378" marR="4607" indent="-413437">
              <a:lnSpc>
                <a:spcPct val="114999"/>
              </a:lnSpc>
              <a:buFont typeface="Wingdings"/>
              <a:buChar char=""/>
              <a:tabLst>
                <a:tab pos="438773" algn="l"/>
              </a:tabLst>
            </a:pPr>
            <a:r>
              <a:rPr sz="3600" spc="-5" dirty="0">
                <a:latin typeface="Times New Roman"/>
                <a:cs typeface="Times New Roman"/>
              </a:rPr>
              <a:t>admite </a:t>
            </a:r>
            <a:r>
              <a:rPr sz="3600" dirty="0">
                <a:latin typeface="Times New Roman"/>
                <a:cs typeface="Times New Roman"/>
              </a:rPr>
              <a:t>operarea unor </a:t>
            </a:r>
            <a:r>
              <a:rPr sz="3600" dirty="0">
                <a:solidFill>
                  <a:srgbClr val="FF0000"/>
                </a:solidFill>
                <a:latin typeface="Times New Roman"/>
                <a:cs typeface="Times New Roman"/>
              </a:rPr>
              <a:t>ajustări, </a:t>
            </a:r>
            <a:r>
              <a:rPr sz="3600" spc="-5" dirty="0">
                <a:solidFill>
                  <a:srgbClr val="FF0000"/>
                </a:solidFill>
                <a:latin typeface="Times New Roman"/>
                <a:cs typeface="Times New Roman"/>
              </a:rPr>
              <a:t>dezvoltări </a:t>
            </a:r>
            <a:r>
              <a:rPr sz="3600" dirty="0">
                <a:solidFill>
                  <a:srgbClr val="FF0000"/>
                </a:solidFill>
                <a:latin typeface="Times New Roman"/>
                <a:cs typeface="Times New Roman"/>
              </a:rPr>
              <a:t>pe  parcursul </a:t>
            </a:r>
            <a:r>
              <a:rPr sz="3600" spc="-5" dirty="0">
                <a:solidFill>
                  <a:srgbClr val="FF0000"/>
                </a:solidFill>
                <a:latin typeface="Times New Roman"/>
                <a:cs typeface="Times New Roman"/>
              </a:rPr>
              <a:t>anului, </a:t>
            </a:r>
            <a:r>
              <a:rPr sz="3600" dirty="0">
                <a:solidFill>
                  <a:srgbClr val="FF0000"/>
                </a:solidFill>
                <a:latin typeface="Times New Roman"/>
                <a:cs typeface="Times New Roman"/>
              </a:rPr>
              <a:t>în </a:t>
            </a:r>
            <a:r>
              <a:rPr sz="3600" spc="-5" dirty="0">
                <a:solidFill>
                  <a:srgbClr val="FF0000"/>
                </a:solidFill>
                <a:latin typeface="Times New Roman"/>
                <a:cs typeface="Times New Roman"/>
              </a:rPr>
              <a:t>funcție </a:t>
            </a:r>
            <a:r>
              <a:rPr sz="3600" dirty="0">
                <a:solidFill>
                  <a:srgbClr val="FF0000"/>
                </a:solidFill>
                <a:latin typeface="Times New Roman"/>
                <a:cs typeface="Times New Roman"/>
              </a:rPr>
              <a:t>de </a:t>
            </a:r>
            <a:r>
              <a:rPr sz="3600" spc="-5" dirty="0">
                <a:solidFill>
                  <a:srgbClr val="FF0000"/>
                </a:solidFill>
                <a:latin typeface="Times New Roman"/>
                <a:cs typeface="Times New Roman"/>
              </a:rPr>
              <a:t>dinamica reală  </a:t>
            </a:r>
            <a:r>
              <a:rPr sz="3600" dirty="0">
                <a:solidFill>
                  <a:srgbClr val="FF0000"/>
                </a:solidFill>
                <a:latin typeface="Times New Roman"/>
                <a:cs typeface="Times New Roman"/>
              </a:rPr>
              <a:t>a </a:t>
            </a:r>
            <a:r>
              <a:rPr sz="3600" spc="-5" dirty="0">
                <a:solidFill>
                  <a:srgbClr val="FF0000"/>
                </a:solidFill>
                <a:latin typeface="Times New Roman"/>
                <a:cs typeface="Times New Roman"/>
              </a:rPr>
              <a:t>clasei </a:t>
            </a:r>
            <a:r>
              <a:rPr sz="3600" dirty="0">
                <a:solidFill>
                  <a:srgbClr val="FF0000"/>
                </a:solidFill>
                <a:latin typeface="Times New Roman"/>
                <a:cs typeface="Times New Roman"/>
              </a:rPr>
              <a:t>de</a:t>
            </a:r>
            <a:r>
              <a:rPr sz="3600" spc="14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600" spc="-5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elevi</a:t>
            </a:r>
            <a:r>
              <a:rPr lang="en-US" sz="3600" spc="-5" dirty="0" smtClean="0">
                <a:latin typeface="Times New Roman"/>
                <a:cs typeface="Times New Roman"/>
              </a:rPr>
              <a:t>;</a:t>
            </a:r>
          </a:p>
          <a:p>
            <a:pPr marL="424378" marR="4607" indent="-413437">
              <a:lnSpc>
                <a:spcPct val="114999"/>
              </a:lnSpc>
              <a:buFont typeface="Wingdings"/>
              <a:buChar char=""/>
              <a:tabLst>
                <a:tab pos="438773" algn="l"/>
              </a:tabLst>
            </a:pPr>
            <a:r>
              <a:rPr lang="en-GB" sz="3600" spc="-5" dirty="0" err="1" smtClean="0">
                <a:latin typeface="Times New Roman"/>
                <a:cs typeface="Times New Roman"/>
              </a:rPr>
              <a:t>poartă</a:t>
            </a:r>
            <a:r>
              <a:rPr lang="en-GB" sz="3600" spc="-5" dirty="0" smtClean="0">
                <a:latin typeface="Times New Roman"/>
                <a:cs typeface="Times New Roman"/>
              </a:rPr>
              <a:t> </a:t>
            </a:r>
            <a:r>
              <a:rPr lang="en-GB" sz="3600" dirty="0" smtClean="0">
                <a:latin typeface="Times New Roman"/>
                <a:cs typeface="Times New Roman"/>
              </a:rPr>
              <a:t>un </a:t>
            </a:r>
            <a:r>
              <a:rPr lang="en-GB" sz="360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caracter</a:t>
            </a:r>
            <a:r>
              <a:rPr lang="en-GB" sz="36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 </a:t>
            </a:r>
            <a:r>
              <a:rPr lang="en-GB" sz="3600" spc="-5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personalizat</a:t>
            </a:r>
            <a:r>
              <a:rPr lang="en-GB" sz="3600" spc="-5" dirty="0" smtClean="0">
                <a:latin typeface="Times New Roman"/>
                <a:cs typeface="Times New Roman"/>
              </a:rPr>
              <a:t>;</a:t>
            </a:r>
          </a:p>
          <a:p>
            <a:pPr marL="10941" marR="4607">
              <a:lnSpc>
                <a:spcPct val="114999"/>
              </a:lnSpc>
              <a:tabLst>
                <a:tab pos="438773" algn="l"/>
              </a:tabLst>
            </a:pPr>
            <a:endParaRPr sz="36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ctrTitle"/>
          </p:nvPr>
        </p:nvSpPr>
        <p:spPr>
          <a:xfrm>
            <a:off x="1921821" y="556773"/>
            <a:ext cx="10363200" cy="625643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  <a:tabLst>
                <a:tab pos="2378704" algn="l"/>
              </a:tabLst>
            </a:pPr>
            <a:r>
              <a:rPr lang="en-US" sz="3990" b="1" spc="-5" dirty="0" smtClean="0">
                <a:solidFill>
                  <a:schemeClr val="bg1"/>
                </a:solidFill>
                <a:latin typeface="Georgia" panose="02040502050405020303" pitchFamily="18" charset="0"/>
                <a:cs typeface="Cambria"/>
              </a:rPr>
              <a:t>         </a:t>
            </a:r>
            <a:r>
              <a:rPr sz="3990" b="1" spc="-5" dirty="0" err="1" smtClean="0">
                <a:solidFill>
                  <a:schemeClr val="bg1"/>
                </a:solidFill>
                <a:latin typeface="Georgia" panose="02040502050405020303" pitchFamily="18" charset="0"/>
                <a:cs typeface="Cambria"/>
              </a:rPr>
              <a:t>Proiectul</a:t>
            </a:r>
            <a:r>
              <a:rPr sz="3990" b="1" spc="-5" dirty="0">
                <a:solidFill>
                  <a:schemeClr val="bg1"/>
                </a:solidFill>
                <a:latin typeface="Georgia" panose="02040502050405020303" pitchFamily="18" charset="0"/>
                <a:cs typeface="Cambria"/>
              </a:rPr>
              <a:t>	de lungă</a:t>
            </a:r>
            <a:r>
              <a:rPr sz="3990" b="1" spc="-82" dirty="0">
                <a:solidFill>
                  <a:schemeClr val="bg1"/>
                </a:solidFill>
                <a:latin typeface="Georgia" panose="02040502050405020303" pitchFamily="18" charset="0"/>
                <a:cs typeface="Cambria"/>
              </a:rPr>
              <a:t> </a:t>
            </a:r>
            <a:r>
              <a:rPr sz="3990" b="1" spc="-5" dirty="0">
                <a:solidFill>
                  <a:schemeClr val="bg1"/>
                </a:solidFill>
                <a:latin typeface="Georgia" panose="02040502050405020303" pitchFamily="18" charset="0"/>
                <a:cs typeface="Cambria"/>
              </a:rPr>
              <a:t>durată</a:t>
            </a:r>
            <a:endParaRPr sz="3990" b="1" dirty="0">
              <a:solidFill>
                <a:schemeClr val="bg1"/>
              </a:solidFill>
              <a:latin typeface="Georgia" panose="02040502050405020303" pitchFamily="18" charset="0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807012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31276" y="378452"/>
            <a:ext cx="9140545" cy="1125043"/>
          </a:xfrm>
          <a:custGeom>
            <a:avLst/>
            <a:gdLst/>
            <a:ahLst/>
            <a:cxnLst/>
            <a:rect l="l" t="t" r="r" b="b"/>
            <a:pathLst>
              <a:path w="10079990" h="1620520">
                <a:moveTo>
                  <a:pt x="0" y="1620012"/>
                </a:moveTo>
                <a:lnTo>
                  <a:pt x="10079990" y="1620012"/>
                </a:lnTo>
                <a:lnTo>
                  <a:pt x="10079990" y="0"/>
                </a:lnTo>
                <a:lnTo>
                  <a:pt x="0" y="0"/>
                </a:lnTo>
                <a:lnTo>
                  <a:pt x="0" y="1620012"/>
                </a:lnTo>
                <a:close/>
              </a:path>
            </a:pathLst>
          </a:custGeom>
          <a:solidFill>
            <a:srgbClr val="2C3D50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5" name="object 5"/>
          <p:cNvSpPr txBox="1">
            <a:spLocks noGrp="1"/>
          </p:cNvSpPr>
          <p:nvPr>
            <p:ph type="ctrTitle"/>
          </p:nvPr>
        </p:nvSpPr>
        <p:spPr>
          <a:xfrm>
            <a:off x="1970468" y="560031"/>
            <a:ext cx="10363200" cy="565626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  <a:tabLst>
                <a:tab pos="2377553" algn="l"/>
              </a:tabLst>
            </a:pPr>
            <a:r>
              <a:rPr lang="en-US" sz="3600" b="1" spc="-5" dirty="0" smtClean="0">
                <a:solidFill>
                  <a:schemeClr val="bg1"/>
                </a:solidFill>
                <a:latin typeface="Georgia" panose="02040502050405020303" pitchFamily="18" charset="0"/>
                <a:cs typeface="Cambria"/>
              </a:rPr>
              <a:t>            </a:t>
            </a:r>
            <a:r>
              <a:rPr sz="3600" b="1" spc="-5" dirty="0" err="1" smtClean="0">
                <a:solidFill>
                  <a:schemeClr val="bg1"/>
                </a:solidFill>
                <a:latin typeface="Georgia" panose="02040502050405020303" pitchFamily="18" charset="0"/>
                <a:cs typeface="Cambria"/>
              </a:rPr>
              <a:t>Proiectul</a:t>
            </a:r>
            <a:r>
              <a:rPr sz="3600" b="1" spc="-5" dirty="0">
                <a:solidFill>
                  <a:schemeClr val="bg1"/>
                </a:solidFill>
                <a:latin typeface="Georgia" panose="02040502050405020303" pitchFamily="18" charset="0"/>
                <a:cs typeface="Cambria"/>
              </a:rPr>
              <a:t>	de lungă</a:t>
            </a:r>
            <a:r>
              <a:rPr sz="3600" b="1" spc="-82" dirty="0">
                <a:solidFill>
                  <a:schemeClr val="bg1"/>
                </a:solidFill>
                <a:latin typeface="Georgia" panose="02040502050405020303" pitchFamily="18" charset="0"/>
                <a:cs typeface="Cambria"/>
              </a:rPr>
              <a:t> </a:t>
            </a:r>
            <a:r>
              <a:rPr sz="3600" b="1" spc="-5" dirty="0">
                <a:solidFill>
                  <a:schemeClr val="bg1"/>
                </a:solidFill>
                <a:latin typeface="Georgia" panose="02040502050405020303" pitchFamily="18" charset="0"/>
                <a:cs typeface="Cambria"/>
              </a:rPr>
              <a:t>durată</a:t>
            </a:r>
            <a:endParaRPr sz="3600" b="1" dirty="0">
              <a:solidFill>
                <a:schemeClr val="bg1"/>
              </a:solidFill>
              <a:latin typeface="Georgia" panose="02040502050405020303" pitchFamily="18" charset="0"/>
              <a:cs typeface="Cambria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37882" y="1685074"/>
            <a:ext cx="11024315" cy="2793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6182" marR="115164" indent="-275241">
              <a:lnSpc>
                <a:spcPts val="5305"/>
              </a:lnSpc>
              <a:spcBef>
                <a:spcPts val="476"/>
              </a:spcBef>
              <a:buClr>
                <a:srgbClr val="974707"/>
              </a:buClr>
              <a:buFont typeface="Wingdings"/>
              <a:buChar char=""/>
              <a:tabLst>
                <a:tab pos="392131" algn="l"/>
              </a:tabLst>
            </a:pPr>
            <a:r>
              <a:rPr lang="en-GB" sz="2800" dirty="0" err="1" smtClean="0">
                <a:latin typeface="Times New Roman"/>
                <a:cs typeface="Times New Roman"/>
              </a:rPr>
              <a:t>Cadrele</a:t>
            </a:r>
            <a:r>
              <a:rPr lang="en-GB" sz="2800" dirty="0" smtClean="0">
                <a:latin typeface="Times New Roman"/>
                <a:cs typeface="Times New Roman"/>
              </a:rPr>
              <a:t> </a:t>
            </a:r>
            <a:r>
              <a:rPr lang="en-GB" sz="2800" dirty="0" err="1" smtClean="0">
                <a:latin typeface="Times New Roman"/>
                <a:cs typeface="Times New Roman"/>
              </a:rPr>
              <a:t>didactice</a:t>
            </a:r>
            <a:r>
              <a:rPr lang="en-GB" sz="2800" dirty="0" smtClean="0">
                <a:latin typeface="Times New Roman"/>
                <a:cs typeface="Times New Roman"/>
              </a:rPr>
              <a:t> au </a:t>
            </a:r>
            <a:r>
              <a:rPr lang="en-GB" sz="2800" dirty="0" err="1" smtClean="0">
                <a:latin typeface="Times New Roman"/>
                <a:cs typeface="Times New Roman"/>
              </a:rPr>
              <a:t>dreptul</a:t>
            </a:r>
            <a:r>
              <a:rPr lang="en-GB" sz="2800" dirty="0" smtClean="0">
                <a:latin typeface="Times New Roman"/>
                <a:cs typeface="Times New Roman"/>
              </a:rPr>
              <a:t> </a:t>
            </a:r>
            <a:r>
              <a:rPr lang="en-GB" sz="2800" spc="-5" dirty="0" err="1" smtClean="0">
                <a:latin typeface="Times New Roman"/>
                <a:cs typeface="Times New Roman"/>
              </a:rPr>
              <a:t>să</a:t>
            </a:r>
            <a:r>
              <a:rPr lang="en-GB" sz="2800" spc="-5" dirty="0" smtClean="0">
                <a:latin typeface="Times New Roman"/>
                <a:cs typeface="Times New Roman"/>
              </a:rPr>
              <a:t> </a:t>
            </a:r>
            <a:r>
              <a:rPr lang="en-GB" sz="2800" dirty="0" err="1" smtClean="0">
                <a:latin typeface="Times New Roman"/>
                <a:cs typeface="Times New Roman"/>
              </a:rPr>
              <a:t>realizeze</a:t>
            </a:r>
            <a:r>
              <a:rPr lang="en-GB" sz="2800" dirty="0" smtClean="0">
                <a:latin typeface="Times New Roman"/>
                <a:cs typeface="Times New Roman"/>
              </a:rPr>
              <a:t> la</a:t>
            </a:r>
            <a:r>
              <a:rPr lang="en-GB" sz="2800" spc="-73" dirty="0" smtClean="0">
                <a:latin typeface="Times New Roman"/>
                <a:cs typeface="Times New Roman"/>
              </a:rPr>
              <a:t> </a:t>
            </a:r>
            <a:r>
              <a:rPr lang="en-GB" sz="2800" dirty="0" err="1" smtClean="0">
                <a:latin typeface="Times New Roman"/>
                <a:cs typeface="Times New Roman"/>
              </a:rPr>
              <a:t>începutul</a:t>
            </a:r>
            <a:r>
              <a:rPr lang="en-GB" sz="2800" dirty="0" smtClean="0">
                <a:latin typeface="Times New Roman"/>
                <a:cs typeface="Times New Roman"/>
              </a:rPr>
              <a:t>  </a:t>
            </a:r>
            <a:r>
              <a:rPr lang="en-GB" sz="2800" dirty="0" err="1" smtClean="0">
                <a:latin typeface="Times New Roman"/>
                <a:cs typeface="Times New Roman"/>
              </a:rPr>
              <a:t>anului</a:t>
            </a:r>
            <a:r>
              <a:rPr lang="en-GB" sz="2800" dirty="0" smtClean="0">
                <a:latin typeface="Times New Roman"/>
                <a:cs typeface="Times New Roman"/>
              </a:rPr>
              <a:t> </a:t>
            </a:r>
            <a:r>
              <a:rPr lang="en-GB" sz="2800" dirty="0" err="1" smtClean="0">
                <a:latin typeface="Times New Roman"/>
                <a:cs typeface="Times New Roman"/>
              </a:rPr>
              <a:t>școlar</a:t>
            </a:r>
            <a:r>
              <a:rPr lang="en-GB" sz="2800" dirty="0" smtClean="0">
                <a:latin typeface="Times New Roman"/>
                <a:cs typeface="Times New Roman"/>
              </a:rPr>
              <a:t> </a:t>
            </a:r>
            <a:r>
              <a:rPr lang="en-GB" sz="2800" dirty="0" err="1" smtClean="0">
                <a:latin typeface="Times New Roman"/>
                <a:cs typeface="Times New Roman"/>
              </a:rPr>
              <a:t>doar</a:t>
            </a:r>
            <a:r>
              <a:rPr lang="en-GB" sz="2800" dirty="0" smtClean="0">
                <a:latin typeface="Times New Roman"/>
                <a:cs typeface="Times New Roman"/>
              </a:rPr>
              <a:t> </a:t>
            </a:r>
            <a:r>
              <a:rPr lang="en-GB" sz="2800" dirty="0" err="1" smtClean="0">
                <a:latin typeface="Times New Roman"/>
                <a:cs typeface="Times New Roman"/>
              </a:rPr>
              <a:t>proiectarea</a:t>
            </a:r>
            <a:r>
              <a:rPr lang="en-GB" sz="2800" spc="-86" dirty="0" smtClean="0">
                <a:latin typeface="Times New Roman"/>
                <a:cs typeface="Times New Roman"/>
              </a:rPr>
              <a:t> </a:t>
            </a:r>
            <a:r>
              <a:rPr lang="en-GB" sz="2800" dirty="0" err="1" smtClean="0">
                <a:latin typeface="Times New Roman"/>
                <a:cs typeface="Times New Roman"/>
              </a:rPr>
              <a:t>administrării</a:t>
            </a:r>
            <a:r>
              <a:rPr lang="en-GB" sz="2800" dirty="0">
                <a:latin typeface="Times New Roman"/>
                <a:cs typeface="Times New Roman"/>
              </a:rPr>
              <a:t> </a:t>
            </a:r>
            <a:r>
              <a:rPr lang="en-GB" sz="2800" dirty="0" err="1" smtClean="0">
                <a:latin typeface="Times New Roman"/>
                <a:cs typeface="Times New Roman"/>
              </a:rPr>
              <a:t>disciplinei</a:t>
            </a:r>
            <a:r>
              <a:rPr lang="en-GB" sz="2800" dirty="0" smtClean="0">
                <a:latin typeface="Times New Roman"/>
                <a:cs typeface="Times New Roman"/>
              </a:rPr>
              <a:t>, </a:t>
            </a:r>
            <a:r>
              <a:rPr lang="en-GB" sz="2800" dirty="0" err="1" smtClean="0">
                <a:latin typeface="Times New Roman"/>
                <a:cs typeface="Times New Roman"/>
              </a:rPr>
              <a:t>iar</a:t>
            </a:r>
            <a:r>
              <a:rPr lang="en-GB" sz="2800" dirty="0" smtClean="0">
                <a:latin typeface="Times New Roman"/>
                <a:cs typeface="Times New Roman"/>
              </a:rPr>
              <a:t> </a:t>
            </a:r>
            <a:r>
              <a:rPr lang="en-GB" sz="2800" dirty="0" err="1" smtClean="0">
                <a:latin typeface="Times New Roman"/>
                <a:cs typeface="Times New Roman"/>
              </a:rPr>
              <a:t>proiectarea</a:t>
            </a:r>
            <a:r>
              <a:rPr lang="en-GB" sz="2800" dirty="0" smtClean="0">
                <a:latin typeface="Times New Roman"/>
                <a:cs typeface="Times New Roman"/>
              </a:rPr>
              <a:t> </a:t>
            </a:r>
            <a:r>
              <a:rPr lang="en-GB" sz="2800" dirty="0" err="1" smtClean="0">
                <a:latin typeface="Times New Roman"/>
                <a:cs typeface="Times New Roman"/>
              </a:rPr>
              <a:t>unităților</a:t>
            </a:r>
            <a:r>
              <a:rPr lang="en-GB" sz="2800" dirty="0" smtClean="0">
                <a:latin typeface="Times New Roman"/>
                <a:cs typeface="Times New Roman"/>
              </a:rPr>
              <a:t> de</a:t>
            </a:r>
            <a:r>
              <a:rPr lang="en-GB" sz="2800" spc="-103" dirty="0" smtClean="0">
                <a:latin typeface="Times New Roman"/>
                <a:cs typeface="Times New Roman"/>
              </a:rPr>
              <a:t> </a:t>
            </a:r>
            <a:r>
              <a:rPr lang="en-GB" sz="2800" dirty="0" err="1" smtClean="0">
                <a:latin typeface="Times New Roman"/>
                <a:cs typeface="Times New Roman"/>
              </a:rPr>
              <a:t>învățare</a:t>
            </a:r>
            <a:r>
              <a:rPr lang="en-GB" sz="2800" dirty="0">
                <a:latin typeface="Times New Roman"/>
                <a:cs typeface="Times New Roman"/>
              </a:rPr>
              <a:t> </a:t>
            </a:r>
            <a:r>
              <a:rPr lang="en-GB" sz="2800" dirty="0" smtClean="0">
                <a:latin typeface="Times New Roman"/>
                <a:cs typeface="Times New Roman"/>
              </a:rPr>
              <a:t>(</a:t>
            </a:r>
            <a:r>
              <a:rPr lang="en-GB" sz="2800" dirty="0" err="1" smtClean="0">
                <a:latin typeface="Times New Roman"/>
                <a:cs typeface="Times New Roman"/>
              </a:rPr>
              <a:t>modulelor</a:t>
            </a:r>
            <a:r>
              <a:rPr lang="en-GB" sz="2800" dirty="0" smtClean="0">
                <a:latin typeface="Times New Roman"/>
                <a:cs typeface="Times New Roman"/>
              </a:rPr>
              <a:t>) </a:t>
            </a:r>
            <a:r>
              <a:rPr lang="en-GB" sz="2800" spc="-5" dirty="0" err="1" smtClean="0">
                <a:latin typeface="Times New Roman"/>
                <a:cs typeface="Times New Roman"/>
              </a:rPr>
              <a:t>să</a:t>
            </a:r>
            <a:r>
              <a:rPr lang="en-GB" sz="2800" spc="-5" dirty="0" smtClean="0">
                <a:latin typeface="Times New Roman"/>
                <a:cs typeface="Times New Roman"/>
              </a:rPr>
              <a:t> </a:t>
            </a:r>
            <a:r>
              <a:rPr lang="en-GB" sz="2800" dirty="0" smtClean="0">
                <a:latin typeface="Times New Roman"/>
                <a:cs typeface="Times New Roman"/>
              </a:rPr>
              <a:t>o </a:t>
            </a:r>
            <a:r>
              <a:rPr lang="en-GB" sz="2800" dirty="0" err="1" smtClean="0">
                <a:latin typeface="Times New Roman"/>
                <a:cs typeface="Times New Roman"/>
              </a:rPr>
              <a:t>realizeze</a:t>
            </a:r>
            <a:r>
              <a:rPr lang="en-GB" sz="2800" dirty="0" smtClean="0">
                <a:latin typeface="Times New Roman"/>
                <a:cs typeface="Times New Roman"/>
              </a:rPr>
              <a:t> </a:t>
            </a:r>
            <a:r>
              <a:rPr lang="en-GB" sz="2800" dirty="0" err="1" smtClean="0">
                <a:latin typeface="Times New Roman"/>
                <a:cs typeface="Times New Roman"/>
              </a:rPr>
              <a:t>pe</a:t>
            </a:r>
            <a:r>
              <a:rPr lang="en-GB" sz="2800" dirty="0" smtClean="0">
                <a:latin typeface="Times New Roman"/>
                <a:cs typeface="Times New Roman"/>
              </a:rPr>
              <a:t> </a:t>
            </a:r>
            <a:r>
              <a:rPr lang="en-GB" sz="2800" dirty="0" err="1" smtClean="0">
                <a:latin typeface="Times New Roman"/>
                <a:cs typeface="Times New Roman"/>
              </a:rPr>
              <a:t>parcurs</a:t>
            </a:r>
            <a:r>
              <a:rPr lang="en-GB" sz="2800" dirty="0" smtClean="0">
                <a:latin typeface="Times New Roman"/>
                <a:cs typeface="Times New Roman"/>
              </a:rPr>
              <a:t>, </a:t>
            </a:r>
            <a:r>
              <a:rPr lang="en-GB" sz="2800" dirty="0" err="1" smtClean="0">
                <a:latin typeface="Times New Roman"/>
                <a:cs typeface="Times New Roman"/>
              </a:rPr>
              <a:t>pe</a:t>
            </a:r>
            <a:r>
              <a:rPr lang="en-GB" sz="2800" spc="-103" dirty="0" smtClean="0">
                <a:latin typeface="Times New Roman"/>
                <a:cs typeface="Times New Roman"/>
              </a:rPr>
              <a:t> </a:t>
            </a:r>
            <a:r>
              <a:rPr lang="en-GB" sz="2800" dirty="0" err="1" smtClean="0">
                <a:latin typeface="Times New Roman"/>
                <a:cs typeface="Times New Roman"/>
              </a:rPr>
              <a:t>măsura</a:t>
            </a:r>
            <a:r>
              <a:rPr lang="en-GB" sz="2800" dirty="0">
                <a:latin typeface="Times New Roman"/>
                <a:cs typeface="Times New Roman"/>
              </a:rPr>
              <a:t> </a:t>
            </a:r>
            <a:r>
              <a:rPr lang="en-GB" sz="2800" dirty="0" err="1" smtClean="0">
                <a:latin typeface="Times New Roman"/>
                <a:cs typeface="Times New Roman"/>
              </a:rPr>
              <a:t>finalizării</a:t>
            </a:r>
            <a:r>
              <a:rPr lang="en-GB" sz="2800" dirty="0" smtClean="0">
                <a:latin typeface="Times New Roman"/>
                <a:cs typeface="Times New Roman"/>
              </a:rPr>
              <a:t> </a:t>
            </a:r>
            <a:r>
              <a:rPr lang="en-GB" sz="2800" dirty="0" err="1" smtClean="0">
                <a:latin typeface="Times New Roman"/>
                <a:cs typeface="Times New Roman"/>
              </a:rPr>
              <a:t>implementării</a:t>
            </a:r>
            <a:r>
              <a:rPr lang="en-GB" sz="2800" dirty="0" smtClean="0">
                <a:latin typeface="Times New Roman"/>
                <a:cs typeface="Times New Roman"/>
              </a:rPr>
              <a:t> </a:t>
            </a:r>
            <a:r>
              <a:rPr lang="en-GB" sz="2800" dirty="0" err="1" smtClean="0">
                <a:latin typeface="Times New Roman"/>
                <a:cs typeface="Times New Roman"/>
              </a:rPr>
              <a:t>proiectului</a:t>
            </a:r>
            <a:r>
              <a:rPr lang="en-GB" sz="2800" dirty="0" smtClean="0">
                <a:latin typeface="Times New Roman"/>
                <a:cs typeface="Times New Roman"/>
              </a:rPr>
              <a:t> </a:t>
            </a:r>
            <a:r>
              <a:rPr lang="en-GB" sz="2800" dirty="0" err="1" smtClean="0">
                <a:latin typeface="Times New Roman"/>
                <a:cs typeface="Times New Roman"/>
              </a:rPr>
              <a:t>unității</a:t>
            </a:r>
            <a:r>
              <a:rPr lang="en-GB" sz="2800" spc="-141" dirty="0" smtClean="0">
                <a:latin typeface="Times New Roman"/>
                <a:cs typeface="Times New Roman"/>
              </a:rPr>
              <a:t> </a:t>
            </a:r>
            <a:r>
              <a:rPr lang="en-GB" sz="2800" spc="5" dirty="0" err="1" smtClean="0">
                <a:latin typeface="Times New Roman"/>
                <a:cs typeface="Times New Roman"/>
              </a:rPr>
              <a:t>anterioare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049610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28800" y="416565"/>
            <a:ext cx="9140545" cy="1070244"/>
          </a:xfrm>
          <a:custGeom>
            <a:avLst/>
            <a:gdLst/>
            <a:ahLst/>
            <a:cxnLst/>
            <a:rect l="l" t="t" r="r" b="b"/>
            <a:pathLst>
              <a:path w="10079990" h="1620520">
                <a:moveTo>
                  <a:pt x="0" y="1620012"/>
                </a:moveTo>
                <a:lnTo>
                  <a:pt x="10079990" y="1620012"/>
                </a:lnTo>
                <a:lnTo>
                  <a:pt x="10079990" y="0"/>
                </a:lnTo>
                <a:lnTo>
                  <a:pt x="0" y="0"/>
                </a:lnTo>
                <a:lnTo>
                  <a:pt x="0" y="1620012"/>
                </a:lnTo>
                <a:close/>
              </a:path>
            </a:pathLst>
          </a:custGeom>
          <a:solidFill>
            <a:srgbClr val="2C3D50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" name="object 4"/>
          <p:cNvSpPr txBox="1">
            <a:spLocks noGrp="1"/>
          </p:cNvSpPr>
          <p:nvPr>
            <p:ph type="ctrTitle"/>
          </p:nvPr>
        </p:nvSpPr>
        <p:spPr>
          <a:xfrm>
            <a:off x="2858233" y="529379"/>
            <a:ext cx="10363200" cy="565626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  <a:tabLst>
                <a:tab pos="2233598" algn="l"/>
              </a:tabLst>
            </a:pPr>
            <a:r>
              <a:rPr sz="3600" b="1" dirty="0">
                <a:solidFill>
                  <a:schemeClr val="bg1"/>
                </a:solidFill>
                <a:latin typeface="Georgia" panose="02040502050405020303" pitchFamily="18" charset="0"/>
              </a:rPr>
              <a:t>Proiectul	</a:t>
            </a:r>
            <a:r>
              <a:rPr sz="3600" b="1" spc="-5" dirty="0">
                <a:solidFill>
                  <a:schemeClr val="bg1"/>
                </a:solidFill>
                <a:latin typeface="Georgia" panose="02040502050405020303" pitchFamily="18" charset="0"/>
              </a:rPr>
              <a:t>de </a:t>
            </a:r>
            <a:r>
              <a:rPr sz="3600" b="1" dirty="0">
                <a:solidFill>
                  <a:schemeClr val="bg1"/>
                </a:solidFill>
                <a:latin typeface="Georgia" panose="02040502050405020303" pitchFamily="18" charset="0"/>
              </a:rPr>
              <a:t>lungă</a:t>
            </a:r>
            <a:r>
              <a:rPr sz="3600" b="1" spc="-82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sz="3600" b="1" spc="-5" dirty="0">
                <a:solidFill>
                  <a:schemeClr val="bg1"/>
                </a:solidFill>
                <a:latin typeface="Georgia" panose="02040502050405020303" pitchFamily="18" charset="0"/>
              </a:rPr>
              <a:t>durată</a:t>
            </a:r>
            <a:endParaRPr sz="36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05307" y="1615810"/>
            <a:ext cx="10637949" cy="3259505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655281" marR="285030" algn="ctr">
              <a:lnSpc>
                <a:spcPct val="117900"/>
              </a:lnSpc>
              <a:spcBef>
                <a:spcPts val="91"/>
              </a:spcBef>
            </a:pPr>
            <a:r>
              <a:rPr sz="3200" b="1" spc="-5" dirty="0">
                <a:latin typeface="Times New Roman"/>
                <a:cs typeface="Times New Roman"/>
              </a:rPr>
              <a:t>În </a:t>
            </a:r>
            <a:r>
              <a:rPr sz="3200" b="1" spc="-9" dirty="0">
                <a:latin typeface="Times New Roman"/>
                <a:cs typeface="Times New Roman"/>
              </a:rPr>
              <a:t>procesul </a:t>
            </a:r>
            <a:r>
              <a:rPr sz="3200" b="1" dirty="0">
                <a:latin typeface="Times New Roman"/>
                <a:cs typeface="Times New Roman"/>
              </a:rPr>
              <a:t>de </a:t>
            </a:r>
            <a:r>
              <a:rPr sz="3200" b="1" spc="-9" dirty="0">
                <a:latin typeface="Times New Roman"/>
                <a:cs typeface="Times New Roman"/>
              </a:rPr>
              <a:t>elaborare </a:t>
            </a:r>
            <a:r>
              <a:rPr sz="3200" b="1" spc="-5" dirty="0">
                <a:latin typeface="Times New Roman"/>
                <a:cs typeface="Times New Roman"/>
              </a:rPr>
              <a:t>a </a:t>
            </a:r>
            <a:r>
              <a:rPr sz="3200" b="1" spc="-9" dirty="0">
                <a:latin typeface="Times New Roman"/>
                <a:cs typeface="Times New Roman"/>
              </a:rPr>
              <a:t>Proiectului </a:t>
            </a:r>
            <a:r>
              <a:rPr sz="3200" b="1" dirty="0">
                <a:latin typeface="Times New Roman"/>
                <a:cs typeface="Times New Roman"/>
              </a:rPr>
              <a:t>de lungă  </a:t>
            </a:r>
            <a:r>
              <a:rPr sz="3200" b="1" spc="-5" dirty="0">
                <a:latin typeface="Times New Roman"/>
                <a:cs typeface="Times New Roman"/>
              </a:rPr>
              <a:t>durată (PLD), </a:t>
            </a:r>
            <a:r>
              <a:rPr sz="3200" b="1" spc="-9" dirty="0">
                <a:latin typeface="Times New Roman"/>
                <a:cs typeface="Times New Roman"/>
              </a:rPr>
              <a:t>profesorul </a:t>
            </a:r>
            <a:r>
              <a:rPr sz="3200" b="1" dirty="0">
                <a:latin typeface="Times New Roman"/>
                <a:cs typeface="Times New Roman"/>
              </a:rPr>
              <a:t>va</a:t>
            </a:r>
            <a:r>
              <a:rPr sz="3200" b="1" spc="36" dirty="0">
                <a:latin typeface="Times New Roman"/>
                <a:cs typeface="Times New Roman"/>
              </a:rPr>
              <a:t> </a:t>
            </a:r>
            <a:r>
              <a:rPr sz="3200" b="1" spc="-9" dirty="0">
                <a:latin typeface="Times New Roman"/>
                <a:cs typeface="Times New Roman"/>
              </a:rPr>
              <a:t>respecta:</a:t>
            </a:r>
            <a:endParaRPr sz="3200" dirty="0">
              <a:latin typeface="Times New Roman"/>
              <a:cs typeface="Times New Roman"/>
            </a:endParaRPr>
          </a:p>
          <a:p>
            <a:pPr>
              <a:spcBef>
                <a:spcPts val="36"/>
              </a:spcBef>
            </a:pPr>
            <a:endParaRPr sz="3537" dirty="0">
              <a:latin typeface="Times New Roman"/>
              <a:cs typeface="Times New Roman"/>
            </a:endParaRPr>
          </a:p>
          <a:p>
            <a:pPr marL="582441" indent="-571500">
              <a:buSzPct val="45000"/>
              <a:buFont typeface="Wingdings" panose="05000000000000000000" pitchFamily="2" charset="2"/>
              <a:buChar char="ü"/>
              <a:tabLst>
                <a:tab pos="424378" algn="l"/>
                <a:tab pos="424954" algn="l"/>
              </a:tabLst>
            </a:pPr>
            <a:r>
              <a:rPr sz="4800" i="1" spc="-5" dirty="0">
                <a:solidFill>
                  <a:srgbClr val="002060"/>
                </a:solidFill>
                <a:latin typeface="Times New Roman"/>
                <a:cs typeface="Times New Roman"/>
              </a:rPr>
              <a:t>concepția </a:t>
            </a:r>
            <a:r>
              <a:rPr sz="4800" i="1" spc="-5" dirty="0" err="1">
                <a:solidFill>
                  <a:srgbClr val="002060"/>
                </a:solidFill>
                <a:latin typeface="Times New Roman"/>
                <a:cs typeface="Times New Roman"/>
              </a:rPr>
              <a:t>educațională</a:t>
            </a:r>
            <a:r>
              <a:rPr sz="4800" i="1" spc="-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4800" i="1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a</a:t>
            </a:r>
            <a:r>
              <a:rPr lang="en-US" sz="4800" i="1" spc="4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4800" i="1" spc="-5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disciplinei</a:t>
            </a:r>
            <a:endParaRPr sz="4800" i="1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582441" indent="-571500">
              <a:spcBef>
                <a:spcPts val="544"/>
              </a:spcBef>
              <a:buSzPct val="45000"/>
              <a:buFont typeface="Wingdings" panose="05000000000000000000" pitchFamily="2" charset="2"/>
              <a:buChar char="ü"/>
              <a:tabLst>
                <a:tab pos="424378" algn="l"/>
                <a:tab pos="424954" algn="l"/>
              </a:tabLst>
            </a:pPr>
            <a:r>
              <a:rPr sz="4800" i="1" dirty="0">
                <a:solidFill>
                  <a:srgbClr val="002060"/>
                </a:solidFill>
                <a:latin typeface="Times New Roman"/>
                <a:cs typeface="Times New Roman"/>
              </a:rPr>
              <a:t>actele </a:t>
            </a:r>
            <a:r>
              <a:rPr sz="4800" i="1" spc="-5" dirty="0">
                <a:solidFill>
                  <a:srgbClr val="002060"/>
                </a:solidFill>
                <a:latin typeface="Times New Roman"/>
                <a:cs typeface="Times New Roman"/>
              </a:rPr>
              <a:t>normative</a:t>
            </a:r>
            <a:r>
              <a:rPr sz="4800" i="1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4800" i="1" spc="-9" dirty="0">
                <a:solidFill>
                  <a:srgbClr val="002060"/>
                </a:solidFill>
                <a:latin typeface="Times New Roman"/>
                <a:cs typeface="Times New Roman"/>
              </a:rPr>
              <a:t>reglatorii</a:t>
            </a:r>
            <a:endParaRPr sz="4800" i="1" dirty="0"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23365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4990944" y="517405"/>
            <a:ext cx="5681248" cy="441935"/>
          </a:xfrm>
          <a:prstGeom prst="rect">
            <a:avLst/>
          </a:prstGeom>
        </p:spPr>
        <p:txBody>
          <a:bodyPr vert="horz" wrap="square" lIns="0" tIns="10941" rIns="0" bIns="0" rtlCol="0">
            <a:spAutoFit/>
          </a:bodyPr>
          <a:lstStyle/>
          <a:p>
            <a:pPr marL="11516">
              <a:spcBef>
                <a:spcPts val="86"/>
              </a:spcBef>
              <a:tabLst>
                <a:tab pos="2032062" algn="l"/>
              </a:tabLst>
            </a:pPr>
            <a:r>
              <a:rPr lang="en-US" b="1" spc="-5" dirty="0" err="1" smtClean="0">
                <a:solidFill>
                  <a:srgbClr val="C00000"/>
                </a:solidFill>
                <a:latin typeface="Georgia" panose="02040502050405020303" pitchFamily="18" charset="0"/>
              </a:rPr>
              <a:t>Actele</a:t>
            </a:r>
            <a:r>
              <a:rPr lang="en-US" b="1" spc="-5" dirty="0" smtClean="0">
                <a:solidFill>
                  <a:srgbClr val="C00000"/>
                </a:solidFill>
                <a:latin typeface="Georgia" panose="02040502050405020303" pitchFamily="18" charset="0"/>
              </a:rPr>
              <a:t> normative</a:t>
            </a:r>
            <a:endParaRPr b="1" spc="-5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654989" y="1907112"/>
            <a:ext cx="2672720" cy="213928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5" name="object 5"/>
          <p:cNvSpPr/>
          <p:nvPr/>
        </p:nvSpPr>
        <p:spPr>
          <a:xfrm>
            <a:off x="3660515" y="1894302"/>
            <a:ext cx="2660858" cy="2128802"/>
          </a:xfrm>
          <a:custGeom>
            <a:avLst/>
            <a:gdLst/>
            <a:ahLst/>
            <a:cxnLst/>
            <a:rect l="l" t="t" r="r" b="b"/>
            <a:pathLst>
              <a:path w="2934335" h="2347595">
                <a:moveTo>
                  <a:pt x="13464" y="2346988"/>
                </a:moveTo>
                <a:lnTo>
                  <a:pt x="8586" y="2297582"/>
                </a:lnTo>
                <a:lnTo>
                  <a:pt x="4812" y="2248325"/>
                </a:lnTo>
                <a:lnTo>
                  <a:pt x="2130" y="2199230"/>
                </a:lnTo>
                <a:lnTo>
                  <a:pt x="529" y="2150311"/>
                </a:lnTo>
                <a:lnTo>
                  <a:pt x="0" y="2101583"/>
                </a:lnTo>
                <a:lnTo>
                  <a:pt x="531" y="2053060"/>
                </a:lnTo>
                <a:lnTo>
                  <a:pt x="2112" y="2004755"/>
                </a:lnTo>
                <a:lnTo>
                  <a:pt x="4733" y="1956683"/>
                </a:lnTo>
                <a:lnTo>
                  <a:pt x="8384" y="1908857"/>
                </a:lnTo>
                <a:lnTo>
                  <a:pt x="13053" y="1861292"/>
                </a:lnTo>
                <a:lnTo>
                  <a:pt x="18730" y="1814002"/>
                </a:lnTo>
                <a:lnTo>
                  <a:pt x="25406" y="1767000"/>
                </a:lnTo>
                <a:lnTo>
                  <a:pt x="33068" y="1720300"/>
                </a:lnTo>
                <a:lnTo>
                  <a:pt x="41707" y="1673917"/>
                </a:lnTo>
                <a:lnTo>
                  <a:pt x="51313" y="1627865"/>
                </a:lnTo>
                <a:lnTo>
                  <a:pt x="61874" y="1582158"/>
                </a:lnTo>
                <a:lnTo>
                  <a:pt x="73381" y="1536808"/>
                </a:lnTo>
                <a:lnTo>
                  <a:pt x="85823" y="1491832"/>
                </a:lnTo>
                <a:lnTo>
                  <a:pt x="99189" y="1447242"/>
                </a:lnTo>
                <a:lnTo>
                  <a:pt x="113468" y="1403053"/>
                </a:lnTo>
                <a:lnTo>
                  <a:pt x="128652" y="1359278"/>
                </a:lnTo>
                <a:lnTo>
                  <a:pt x="144728" y="1315932"/>
                </a:lnTo>
                <a:lnTo>
                  <a:pt x="161686" y="1273029"/>
                </a:lnTo>
                <a:lnTo>
                  <a:pt x="179517" y="1230582"/>
                </a:lnTo>
                <a:lnTo>
                  <a:pt x="198209" y="1188606"/>
                </a:lnTo>
                <a:lnTo>
                  <a:pt x="217751" y="1147114"/>
                </a:lnTo>
                <a:lnTo>
                  <a:pt x="238135" y="1106122"/>
                </a:lnTo>
                <a:lnTo>
                  <a:pt x="259348" y="1065641"/>
                </a:lnTo>
                <a:lnTo>
                  <a:pt x="281380" y="1025688"/>
                </a:lnTo>
                <a:lnTo>
                  <a:pt x="304222" y="986275"/>
                </a:lnTo>
                <a:lnTo>
                  <a:pt x="327862" y="947417"/>
                </a:lnTo>
                <a:lnTo>
                  <a:pt x="352290" y="909127"/>
                </a:lnTo>
                <a:lnTo>
                  <a:pt x="377496" y="871420"/>
                </a:lnTo>
                <a:lnTo>
                  <a:pt x="403469" y="834310"/>
                </a:lnTo>
                <a:lnTo>
                  <a:pt x="430198" y="797810"/>
                </a:lnTo>
                <a:lnTo>
                  <a:pt x="457674" y="761935"/>
                </a:lnTo>
                <a:lnTo>
                  <a:pt x="485884" y="726699"/>
                </a:lnTo>
                <a:lnTo>
                  <a:pt x="514820" y="692116"/>
                </a:lnTo>
                <a:lnTo>
                  <a:pt x="544471" y="658199"/>
                </a:lnTo>
                <a:lnTo>
                  <a:pt x="574826" y="624963"/>
                </a:lnTo>
                <a:lnTo>
                  <a:pt x="605874" y="592421"/>
                </a:lnTo>
                <a:lnTo>
                  <a:pt x="637606" y="560589"/>
                </a:lnTo>
                <a:lnTo>
                  <a:pt x="670010" y="529479"/>
                </a:lnTo>
                <a:lnTo>
                  <a:pt x="703076" y="499106"/>
                </a:lnTo>
                <a:lnTo>
                  <a:pt x="736794" y="469483"/>
                </a:lnTo>
                <a:lnTo>
                  <a:pt x="771153" y="440625"/>
                </a:lnTo>
                <a:lnTo>
                  <a:pt x="806143" y="412546"/>
                </a:lnTo>
                <a:lnTo>
                  <a:pt x="841753" y="385260"/>
                </a:lnTo>
                <a:lnTo>
                  <a:pt x="877973" y="358780"/>
                </a:lnTo>
                <a:lnTo>
                  <a:pt x="914791" y="333122"/>
                </a:lnTo>
                <a:lnTo>
                  <a:pt x="952199" y="308298"/>
                </a:lnTo>
                <a:lnTo>
                  <a:pt x="990185" y="284322"/>
                </a:lnTo>
                <a:lnTo>
                  <a:pt x="1028739" y="261210"/>
                </a:lnTo>
                <a:lnTo>
                  <a:pt x="1067850" y="238974"/>
                </a:lnTo>
                <a:lnTo>
                  <a:pt x="1107508" y="217629"/>
                </a:lnTo>
                <a:lnTo>
                  <a:pt x="1147702" y="197189"/>
                </a:lnTo>
                <a:lnTo>
                  <a:pt x="1188421" y="177667"/>
                </a:lnTo>
                <a:lnTo>
                  <a:pt x="1229657" y="159079"/>
                </a:lnTo>
                <a:lnTo>
                  <a:pt x="1271397" y="141437"/>
                </a:lnTo>
                <a:lnTo>
                  <a:pt x="1313631" y="124756"/>
                </a:lnTo>
                <a:lnTo>
                  <a:pt x="1356349" y="109050"/>
                </a:lnTo>
                <a:lnTo>
                  <a:pt x="1399541" y="94332"/>
                </a:lnTo>
                <a:lnTo>
                  <a:pt x="1443195" y="80618"/>
                </a:lnTo>
                <a:lnTo>
                  <a:pt x="1487302" y="67920"/>
                </a:lnTo>
                <a:lnTo>
                  <a:pt x="1531851" y="56253"/>
                </a:lnTo>
                <a:lnTo>
                  <a:pt x="1576831" y="45631"/>
                </a:lnTo>
                <a:lnTo>
                  <a:pt x="1622232" y="36068"/>
                </a:lnTo>
                <a:lnTo>
                  <a:pt x="1668044" y="27577"/>
                </a:lnTo>
                <a:lnTo>
                  <a:pt x="1714256" y="20174"/>
                </a:lnTo>
                <a:lnTo>
                  <a:pt x="1760857" y="13871"/>
                </a:lnTo>
                <a:lnTo>
                  <a:pt x="1811487" y="8354"/>
                </a:lnTo>
                <a:lnTo>
                  <a:pt x="1862144" y="4213"/>
                </a:lnTo>
                <a:lnTo>
                  <a:pt x="1912803" y="1443"/>
                </a:lnTo>
                <a:lnTo>
                  <a:pt x="1963439" y="40"/>
                </a:lnTo>
                <a:lnTo>
                  <a:pt x="2014029" y="0"/>
                </a:lnTo>
                <a:lnTo>
                  <a:pt x="2064549" y="1316"/>
                </a:lnTo>
                <a:lnTo>
                  <a:pt x="2114975" y="3985"/>
                </a:lnTo>
                <a:lnTo>
                  <a:pt x="2165281" y="8001"/>
                </a:lnTo>
                <a:lnTo>
                  <a:pt x="2215445" y="13360"/>
                </a:lnTo>
                <a:lnTo>
                  <a:pt x="2265441" y="20057"/>
                </a:lnTo>
                <a:lnTo>
                  <a:pt x="2315247" y="28087"/>
                </a:lnTo>
                <a:lnTo>
                  <a:pt x="2364837" y="37445"/>
                </a:lnTo>
                <a:lnTo>
                  <a:pt x="2414188" y="48127"/>
                </a:lnTo>
                <a:lnTo>
                  <a:pt x="2463275" y="60128"/>
                </a:lnTo>
                <a:lnTo>
                  <a:pt x="2512074" y="73443"/>
                </a:lnTo>
                <a:lnTo>
                  <a:pt x="2560561" y="88067"/>
                </a:lnTo>
                <a:lnTo>
                  <a:pt x="2608713" y="103996"/>
                </a:lnTo>
                <a:lnTo>
                  <a:pt x="2656504" y="121224"/>
                </a:lnTo>
                <a:lnTo>
                  <a:pt x="2703911" y="139747"/>
                </a:lnTo>
                <a:lnTo>
                  <a:pt x="2750910" y="159559"/>
                </a:lnTo>
                <a:lnTo>
                  <a:pt x="2797476" y="180657"/>
                </a:lnTo>
                <a:lnTo>
                  <a:pt x="2843585" y="203036"/>
                </a:lnTo>
                <a:lnTo>
                  <a:pt x="2889213" y="226690"/>
                </a:lnTo>
                <a:lnTo>
                  <a:pt x="2934337" y="251615"/>
                </a:lnTo>
                <a:lnTo>
                  <a:pt x="2850390" y="416461"/>
                </a:lnTo>
                <a:lnTo>
                  <a:pt x="2808481" y="393058"/>
                </a:lnTo>
                <a:lnTo>
                  <a:pt x="2766261" y="370935"/>
                </a:lnTo>
                <a:lnTo>
                  <a:pt x="2723750" y="350086"/>
                </a:lnTo>
                <a:lnTo>
                  <a:pt x="2680968" y="330505"/>
                </a:lnTo>
                <a:lnTo>
                  <a:pt x="2637936" y="312186"/>
                </a:lnTo>
                <a:lnTo>
                  <a:pt x="2594674" y="295121"/>
                </a:lnTo>
                <a:lnTo>
                  <a:pt x="2551201" y="279304"/>
                </a:lnTo>
                <a:lnTo>
                  <a:pt x="2507538" y="264730"/>
                </a:lnTo>
                <a:lnTo>
                  <a:pt x="2463705" y="251391"/>
                </a:lnTo>
                <a:lnTo>
                  <a:pt x="2419722" y="239282"/>
                </a:lnTo>
                <a:lnTo>
                  <a:pt x="2375610" y="228396"/>
                </a:lnTo>
                <a:lnTo>
                  <a:pt x="2331388" y="218727"/>
                </a:lnTo>
                <a:lnTo>
                  <a:pt x="2287077" y="210268"/>
                </a:lnTo>
                <a:lnTo>
                  <a:pt x="2242696" y="203013"/>
                </a:lnTo>
                <a:lnTo>
                  <a:pt x="2198267" y="196956"/>
                </a:lnTo>
                <a:lnTo>
                  <a:pt x="2153809" y="192090"/>
                </a:lnTo>
                <a:lnTo>
                  <a:pt x="2109342" y="188409"/>
                </a:lnTo>
                <a:lnTo>
                  <a:pt x="2064886" y="185906"/>
                </a:lnTo>
                <a:lnTo>
                  <a:pt x="2020462" y="184576"/>
                </a:lnTo>
                <a:lnTo>
                  <a:pt x="1976090" y="184411"/>
                </a:lnTo>
                <a:lnTo>
                  <a:pt x="1931789" y="185406"/>
                </a:lnTo>
                <a:lnTo>
                  <a:pt x="1887581" y="187553"/>
                </a:lnTo>
                <a:lnTo>
                  <a:pt x="1843484" y="190848"/>
                </a:lnTo>
                <a:lnTo>
                  <a:pt x="1799521" y="195283"/>
                </a:lnTo>
                <a:lnTo>
                  <a:pt x="1755709" y="200852"/>
                </a:lnTo>
                <a:lnTo>
                  <a:pt x="1712070" y="207548"/>
                </a:lnTo>
                <a:lnTo>
                  <a:pt x="1668624" y="215366"/>
                </a:lnTo>
                <a:lnTo>
                  <a:pt x="1625391" y="224299"/>
                </a:lnTo>
                <a:lnTo>
                  <a:pt x="1582391" y="234340"/>
                </a:lnTo>
                <a:lnTo>
                  <a:pt x="1539644" y="245484"/>
                </a:lnTo>
                <a:lnTo>
                  <a:pt x="1497171" y="257723"/>
                </a:lnTo>
                <a:lnTo>
                  <a:pt x="1454991" y="271052"/>
                </a:lnTo>
                <a:lnTo>
                  <a:pt x="1413125" y="285463"/>
                </a:lnTo>
                <a:lnTo>
                  <a:pt x="1371593" y="300952"/>
                </a:lnTo>
                <a:lnTo>
                  <a:pt x="1330415" y="317511"/>
                </a:lnTo>
                <a:lnTo>
                  <a:pt x="1289611" y="335134"/>
                </a:lnTo>
                <a:lnTo>
                  <a:pt x="1249201" y="353814"/>
                </a:lnTo>
                <a:lnTo>
                  <a:pt x="1209206" y="373546"/>
                </a:lnTo>
                <a:lnTo>
                  <a:pt x="1169645" y="394322"/>
                </a:lnTo>
                <a:lnTo>
                  <a:pt x="1130539" y="416138"/>
                </a:lnTo>
                <a:lnTo>
                  <a:pt x="1091908" y="438985"/>
                </a:lnTo>
                <a:lnTo>
                  <a:pt x="1053772" y="462858"/>
                </a:lnTo>
                <a:lnTo>
                  <a:pt x="1016152" y="487751"/>
                </a:lnTo>
                <a:lnTo>
                  <a:pt x="979066" y="513657"/>
                </a:lnTo>
                <a:lnTo>
                  <a:pt x="942537" y="540569"/>
                </a:lnTo>
                <a:lnTo>
                  <a:pt x="906583" y="568482"/>
                </a:lnTo>
                <a:lnTo>
                  <a:pt x="871224" y="597389"/>
                </a:lnTo>
                <a:lnTo>
                  <a:pt x="836482" y="627283"/>
                </a:lnTo>
                <a:lnTo>
                  <a:pt x="802376" y="658159"/>
                </a:lnTo>
                <a:lnTo>
                  <a:pt x="768927" y="690010"/>
                </a:lnTo>
                <a:lnTo>
                  <a:pt x="736153" y="722829"/>
                </a:lnTo>
                <a:lnTo>
                  <a:pt x="704077" y="756611"/>
                </a:lnTo>
                <a:lnTo>
                  <a:pt x="672717" y="791348"/>
                </a:lnTo>
                <a:lnTo>
                  <a:pt x="642094" y="827035"/>
                </a:lnTo>
                <a:lnTo>
                  <a:pt x="612228" y="863664"/>
                </a:lnTo>
                <a:lnTo>
                  <a:pt x="583139" y="901231"/>
                </a:lnTo>
                <a:lnTo>
                  <a:pt x="554848" y="939728"/>
                </a:lnTo>
                <a:lnTo>
                  <a:pt x="527374" y="979149"/>
                </a:lnTo>
                <a:lnTo>
                  <a:pt x="500737" y="1019487"/>
                </a:lnTo>
                <a:lnTo>
                  <a:pt x="474959" y="1060737"/>
                </a:lnTo>
                <a:lnTo>
                  <a:pt x="450059" y="1102892"/>
                </a:lnTo>
                <a:lnTo>
                  <a:pt x="426057" y="1145945"/>
                </a:lnTo>
                <a:lnTo>
                  <a:pt x="402973" y="1189891"/>
                </a:lnTo>
                <a:lnTo>
                  <a:pt x="380525" y="1235390"/>
                </a:lnTo>
                <a:lnTo>
                  <a:pt x="359271" y="1281422"/>
                </a:lnTo>
                <a:lnTo>
                  <a:pt x="339215" y="1327962"/>
                </a:lnTo>
                <a:lnTo>
                  <a:pt x="320361" y="1374983"/>
                </a:lnTo>
                <a:lnTo>
                  <a:pt x="302715" y="1422457"/>
                </a:lnTo>
                <a:lnTo>
                  <a:pt x="286281" y="1470359"/>
                </a:lnTo>
                <a:lnTo>
                  <a:pt x="271064" y="1518662"/>
                </a:lnTo>
                <a:lnTo>
                  <a:pt x="257069" y="1567340"/>
                </a:lnTo>
                <a:lnTo>
                  <a:pt x="244300" y="1616366"/>
                </a:lnTo>
                <a:lnTo>
                  <a:pt x="232762" y="1665712"/>
                </a:lnTo>
                <a:lnTo>
                  <a:pt x="222461" y="1715354"/>
                </a:lnTo>
                <a:lnTo>
                  <a:pt x="213400" y="1765264"/>
                </a:lnTo>
                <a:lnTo>
                  <a:pt x="205584" y="1815416"/>
                </a:lnTo>
                <a:lnTo>
                  <a:pt x="199019" y="1865782"/>
                </a:lnTo>
                <a:lnTo>
                  <a:pt x="193709" y="1916338"/>
                </a:lnTo>
                <a:lnTo>
                  <a:pt x="189658" y="1967055"/>
                </a:lnTo>
                <a:lnTo>
                  <a:pt x="186872" y="2017908"/>
                </a:lnTo>
                <a:lnTo>
                  <a:pt x="185356" y="2068869"/>
                </a:lnTo>
                <a:lnTo>
                  <a:pt x="185113" y="2119913"/>
                </a:lnTo>
                <a:lnTo>
                  <a:pt x="186149" y="2171013"/>
                </a:lnTo>
                <a:lnTo>
                  <a:pt x="188469" y="2222142"/>
                </a:lnTo>
                <a:lnTo>
                  <a:pt x="192077" y="2273274"/>
                </a:lnTo>
                <a:lnTo>
                  <a:pt x="196979" y="2324382"/>
                </a:lnTo>
                <a:lnTo>
                  <a:pt x="13464" y="2346988"/>
                </a:lnTo>
                <a:close/>
              </a:path>
            </a:pathLst>
          </a:custGeom>
          <a:ln w="9528">
            <a:solidFill>
              <a:srgbClr val="97B853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6" name="object 6"/>
          <p:cNvSpPr/>
          <p:nvPr/>
        </p:nvSpPr>
        <p:spPr>
          <a:xfrm>
            <a:off x="3711650" y="4046393"/>
            <a:ext cx="2940821" cy="20466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7" name="object 7"/>
          <p:cNvSpPr/>
          <p:nvPr/>
        </p:nvSpPr>
        <p:spPr>
          <a:xfrm>
            <a:off x="3717064" y="4034531"/>
            <a:ext cx="2929303" cy="203417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8" name="object 8"/>
          <p:cNvSpPr/>
          <p:nvPr/>
        </p:nvSpPr>
        <p:spPr>
          <a:xfrm>
            <a:off x="3717064" y="4034531"/>
            <a:ext cx="2929765" cy="2034367"/>
          </a:xfrm>
          <a:custGeom>
            <a:avLst/>
            <a:gdLst/>
            <a:ahLst/>
            <a:cxnLst/>
            <a:rect l="l" t="t" r="r" b="b"/>
            <a:pathLst>
              <a:path w="3230879" h="2243454">
                <a:moveTo>
                  <a:pt x="3230370" y="1784731"/>
                </a:moveTo>
                <a:lnTo>
                  <a:pt x="3192749" y="1815667"/>
                </a:lnTo>
                <a:lnTo>
                  <a:pt x="3154651" y="1845504"/>
                </a:lnTo>
                <a:lnTo>
                  <a:pt x="3116093" y="1874244"/>
                </a:lnTo>
                <a:lnTo>
                  <a:pt x="3077094" y="1901888"/>
                </a:lnTo>
                <a:lnTo>
                  <a:pt x="3037670" y="1928440"/>
                </a:lnTo>
                <a:lnTo>
                  <a:pt x="2997839" y="1953901"/>
                </a:lnTo>
                <a:lnTo>
                  <a:pt x="2957618" y="1978273"/>
                </a:lnTo>
                <a:lnTo>
                  <a:pt x="2917026" y="2001559"/>
                </a:lnTo>
                <a:lnTo>
                  <a:pt x="2876080" y="2023760"/>
                </a:lnTo>
                <a:lnTo>
                  <a:pt x="2834797" y="2044878"/>
                </a:lnTo>
                <a:lnTo>
                  <a:pt x="2793194" y="2064916"/>
                </a:lnTo>
                <a:lnTo>
                  <a:pt x="2751290" y="2083876"/>
                </a:lnTo>
                <a:lnTo>
                  <a:pt x="2709101" y="2101759"/>
                </a:lnTo>
                <a:lnTo>
                  <a:pt x="2666646" y="2118568"/>
                </a:lnTo>
                <a:lnTo>
                  <a:pt x="2623941" y="2134305"/>
                </a:lnTo>
                <a:lnTo>
                  <a:pt x="2581005" y="2148973"/>
                </a:lnTo>
                <a:lnTo>
                  <a:pt x="2537855" y="2162572"/>
                </a:lnTo>
                <a:lnTo>
                  <a:pt x="2494508" y="2175106"/>
                </a:lnTo>
                <a:lnTo>
                  <a:pt x="2450982" y="2186576"/>
                </a:lnTo>
                <a:lnTo>
                  <a:pt x="2407294" y="2196985"/>
                </a:lnTo>
                <a:lnTo>
                  <a:pt x="2363463" y="2206334"/>
                </a:lnTo>
                <a:lnTo>
                  <a:pt x="2319505" y="2214625"/>
                </a:lnTo>
                <a:lnTo>
                  <a:pt x="2275438" y="2221862"/>
                </a:lnTo>
                <a:lnTo>
                  <a:pt x="2231279" y="2228045"/>
                </a:lnTo>
                <a:lnTo>
                  <a:pt x="2187047" y="2233177"/>
                </a:lnTo>
                <a:lnTo>
                  <a:pt x="2142758" y="2237260"/>
                </a:lnTo>
                <a:lnTo>
                  <a:pt x="2098431" y="2240296"/>
                </a:lnTo>
                <a:lnTo>
                  <a:pt x="2054082" y="2242288"/>
                </a:lnTo>
                <a:lnTo>
                  <a:pt x="2009729" y="2243237"/>
                </a:lnTo>
                <a:lnTo>
                  <a:pt x="1965390" y="2243145"/>
                </a:lnTo>
                <a:lnTo>
                  <a:pt x="1921082" y="2242014"/>
                </a:lnTo>
                <a:lnTo>
                  <a:pt x="1876823" y="2239848"/>
                </a:lnTo>
                <a:lnTo>
                  <a:pt x="1832631" y="2236646"/>
                </a:lnTo>
                <a:lnTo>
                  <a:pt x="1788522" y="2232413"/>
                </a:lnTo>
                <a:lnTo>
                  <a:pt x="1744514" y="2227150"/>
                </a:lnTo>
                <a:lnTo>
                  <a:pt x="1700626" y="2220858"/>
                </a:lnTo>
                <a:lnTo>
                  <a:pt x="1656873" y="2213540"/>
                </a:lnTo>
                <a:lnTo>
                  <a:pt x="1613275" y="2205199"/>
                </a:lnTo>
                <a:lnTo>
                  <a:pt x="1569848" y="2195836"/>
                </a:lnTo>
                <a:lnTo>
                  <a:pt x="1526610" y="2185453"/>
                </a:lnTo>
                <a:lnTo>
                  <a:pt x="1483579" y="2174053"/>
                </a:lnTo>
                <a:lnTo>
                  <a:pt x="1440772" y="2161637"/>
                </a:lnTo>
                <a:lnTo>
                  <a:pt x="1398206" y="2148208"/>
                </a:lnTo>
                <a:lnTo>
                  <a:pt x="1355899" y="2133767"/>
                </a:lnTo>
                <a:lnTo>
                  <a:pt x="1313869" y="2118318"/>
                </a:lnTo>
                <a:lnTo>
                  <a:pt x="1272133" y="2101861"/>
                </a:lnTo>
                <a:lnTo>
                  <a:pt x="1230709" y="2084399"/>
                </a:lnTo>
                <a:lnTo>
                  <a:pt x="1189614" y="2065934"/>
                </a:lnTo>
                <a:lnTo>
                  <a:pt x="1148866" y="2046469"/>
                </a:lnTo>
                <a:lnTo>
                  <a:pt x="1108482" y="2026004"/>
                </a:lnTo>
                <a:lnTo>
                  <a:pt x="1068479" y="2004544"/>
                </a:lnTo>
                <a:lnTo>
                  <a:pt x="1028876" y="1982088"/>
                </a:lnTo>
                <a:lnTo>
                  <a:pt x="989690" y="1958640"/>
                </a:lnTo>
                <a:lnTo>
                  <a:pt x="950938" y="1934202"/>
                </a:lnTo>
                <a:lnTo>
                  <a:pt x="912638" y="1908776"/>
                </a:lnTo>
                <a:lnTo>
                  <a:pt x="874808" y="1882363"/>
                </a:lnTo>
                <a:lnTo>
                  <a:pt x="837464" y="1854966"/>
                </a:lnTo>
                <a:lnTo>
                  <a:pt x="800625" y="1826588"/>
                </a:lnTo>
                <a:lnTo>
                  <a:pt x="764308" y="1797229"/>
                </a:lnTo>
                <a:lnTo>
                  <a:pt x="728531" y="1766893"/>
                </a:lnTo>
                <a:lnTo>
                  <a:pt x="693310" y="1735581"/>
                </a:lnTo>
                <a:lnTo>
                  <a:pt x="658664" y="1703296"/>
                </a:lnTo>
                <a:lnTo>
                  <a:pt x="624610" y="1670039"/>
                </a:lnTo>
                <a:lnTo>
                  <a:pt x="591166" y="1635812"/>
                </a:lnTo>
                <a:lnTo>
                  <a:pt x="558349" y="1600618"/>
                </a:lnTo>
                <a:lnTo>
                  <a:pt x="526177" y="1564460"/>
                </a:lnTo>
                <a:lnTo>
                  <a:pt x="494666" y="1527338"/>
                </a:lnTo>
                <a:lnTo>
                  <a:pt x="463836" y="1489254"/>
                </a:lnTo>
                <a:lnTo>
                  <a:pt x="433703" y="1450213"/>
                </a:lnTo>
                <a:lnTo>
                  <a:pt x="404288" y="1410208"/>
                </a:lnTo>
                <a:lnTo>
                  <a:pt x="375852" y="1369555"/>
                </a:lnTo>
                <a:lnTo>
                  <a:pt x="348401" y="1328273"/>
                </a:lnTo>
                <a:lnTo>
                  <a:pt x="321941" y="1286383"/>
                </a:lnTo>
                <a:lnTo>
                  <a:pt x="296479" y="1243906"/>
                </a:lnTo>
                <a:lnTo>
                  <a:pt x="272019" y="1200861"/>
                </a:lnTo>
                <a:lnTo>
                  <a:pt x="248569" y="1157270"/>
                </a:lnTo>
                <a:lnTo>
                  <a:pt x="226135" y="1113152"/>
                </a:lnTo>
                <a:lnTo>
                  <a:pt x="204721" y="1068527"/>
                </a:lnTo>
                <a:lnTo>
                  <a:pt x="184335" y="1023417"/>
                </a:lnTo>
                <a:lnTo>
                  <a:pt x="164983" y="977842"/>
                </a:lnTo>
                <a:lnTo>
                  <a:pt x="146670" y="931821"/>
                </a:lnTo>
                <a:lnTo>
                  <a:pt x="129403" y="885376"/>
                </a:lnTo>
                <a:lnTo>
                  <a:pt x="113188" y="838527"/>
                </a:lnTo>
                <a:lnTo>
                  <a:pt x="98031" y="791294"/>
                </a:lnTo>
                <a:lnTo>
                  <a:pt x="83937" y="743697"/>
                </a:lnTo>
                <a:lnTo>
                  <a:pt x="70913" y="695758"/>
                </a:lnTo>
                <a:lnTo>
                  <a:pt x="58965" y="647496"/>
                </a:lnTo>
                <a:lnTo>
                  <a:pt x="48100" y="598931"/>
                </a:lnTo>
                <a:lnTo>
                  <a:pt x="38322" y="550085"/>
                </a:lnTo>
                <a:lnTo>
                  <a:pt x="29638" y="500977"/>
                </a:lnTo>
                <a:lnTo>
                  <a:pt x="22055" y="451628"/>
                </a:lnTo>
                <a:lnTo>
                  <a:pt x="15578" y="402058"/>
                </a:lnTo>
                <a:lnTo>
                  <a:pt x="10213" y="352288"/>
                </a:lnTo>
                <a:lnTo>
                  <a:pt x="5967" y="302338"/>
                </a:lnTo>
                <a:lnTo>
                  <a:pt x="2845" y="252228"/>
                </a:lnTo>
                <a:lnTo>
                  <a:pt x="854" y="201979"/>
                </a:lnTo>
                <a:lnTo>
                  <a:pt x="0" y="151612"/>
                </a:lnTo>
                <a:lnTo>
                  <a:pt x="287" y="101145"/>
                </a:lnTo>
                <a:lnTo>
                  <a:pt x="1724" y="50601"/>
                </a:lnTo>
                <a:lnTo>
                  <a:pt x="4316" y="0"/>
                </a:lnTo>
                <a:lnTo>
                  <a:pt x="188720" y="12954"/>
                </a:lnTo>
                <a:lnTo>
                  <a:pt x="186251" y="62429"/>
                </a:lnTo>
                <a:lnTo>
                  <a:pt x="184969" y="111678"/>
                </a:lnTo>
                <a:lnTo>
                  <a:pt x="184861" y="160684"/>
                </a:lnTo>
                <a:lnTo>
                  <a:pt x="185912" y="209431"/>
                </a:lnTo>
                <a:lnTo>
                  <a:pt x="188109" y="257904"/>
                </a:lnTo>
                <a:lnTo>
                  <a:pt x="191441" y="306085"/>
                </a:lnTo>
                <a:lnTo>
                  <a:pt x="195892" y="353960"/>
                </a:lnTo>
                <a:lnTo>
                  <a:pt x="201451" y="401511"/>
                </a:lnTo>
                <a:lnTo>
                  <a:pt x="208103" y="448724"/>
                </a:lnTo>
                <a:lnTo>
                  <a:pt x="215836" y="495582"/>
                </a:lnTo>
                <a:lnTo>
                  <a:pt x="224636" y="542068"/>
                </a:lnTo>
                <a:lnTo>
                  <a:pt x="234491" y="588168"/>
                </a:lnTo>
                <a:lnTo>
                  <a:pt x="245386" y="633864"/>
                </a:lnTo>
                <a:lnTo>
                  <a:pt x="257309" y="679142"/>
                </a:lnTo>
                <a:lnTo>
                  <a:pt x="270247" y="723984"/>
                </a:lnTo>
                <a:lnTo>
                  <a:pt x="284186" y="768375"/>
                </a:lnTo>
                <a:lnTo>
                  <a:pt x="299113" y="812299"/>
                </a:lnTo>
                <a:lnTo>
                  <a:pt x="315015" y="855739"/>
                </a:lnTo>
                <a:lnTo>
                  <a:pt x="331879" y="898680"/>
                </a:lnTo>
                <a:lnTo>
                  <a:pt x="349690" y="941106"/>
                </a:lnTo>
                <a:lnTo>
                  <a:pt x="368438" y="983000"/>
                </a:lnTo>
                <a:lnTo>
                  <a:pt x="388107" y="1024347"/>
                </a:lnTo>
                <a:lnTo>
                  <a:pt x="408685" y="1065131"/>
                </a:lnTo>
                <a:lnTo>
                  <a:pt x="430158" y="1105335"/>
                </a:lnTo>
                <a:lnTo>
                  <a:pt x="452514" y="1144943"/>
                </a:lnTo>
                <a:lnTo>
                  <a:pt x="475739" y="1183940"/>
                </a:lnTo>
                <a:lnTo>
                  <a:pt x="499820" y="1222309"/>
                </a:lnTo>
                <a:lnTo>
                  <a:pt x="524744" y="1260035"/>
                </a:lnTo>
                <a:lnTo>
                  <a:pt x="550497" y="1297101"/>
                </a:lnTo>
                <a:lnTo>
                  <a:pt x="577066" y="1333492"/>
                </a:lnTo>
                <a:lnTo>
                  <a:pt x="604438" y="1369190"/>
                </a:lnTo>
                <a:lnTo>
                  <a:pt x="632601" y="1404181"/>
                </a:lnTo>
                <a:lnTo>
                  <a:pt x="661539" y="1438448"/>
                </a:lnTo>
                <a:lnTo>
                  <a:pt x="691242" y="1471976"/>
                </a:lnTo>
                <a:lnTo>
                  <a:pt x="721694" y="1504747"/>
                </a:lnTo>
                <a:lnTo>
                  <a:pt x="752883" y="1536747"/>
                </a:lnTo>
                <a:lnTo>
                  <a:pt x="784796" y="1567959"/>
                </a:lnTo>
                <a:lnTo>
                  <a:pt x="817420" y="1598366"/>
                </a:lnTo>
                <a:lnTo>
                  <a:pt x="850741" y="1627954"/>
                </a:lnTo>
                <a:lnTo>
                  <a:pt x="884745" y="1656706"/>
                </a:lnTo>
                <a:lnTo>
                  <a:pt x="919421" y="1684605"/>
                </a:lnTo>
                <a:lnTo>
                  <a:pt x="954755" y="1711637"/>
                </a:lnTo>
                <a:lnTo>
                  <a:pt x="990733" y="1737784"/>
                </a:lnTo>
                <a:lnTo>
                  <a:pt x="1027342" y="1763031"/>
                </a:lnTo>
                <a:lnTo>
                  <a:pt x="1064569" y="1787362"/>
                </a:lnTo>
                <a:lnTo>
                  <a:pt x="1102401" y="1810761"/>
                </a:lnTo>
                <a:lnTo>
                  <a:pt x="1140824" y="1833212"/>
                </a:lnTo>
                <a:lnTo>
                  <a:pt x="1179826" y="1854698"/>
                </a:lnTo>
                <a:lnTo>
                  <a:pt x="1219393" y="1875204"/>
                </a:lnTo>
                <a:lnTo>
                  <a:pt x="1259511" y="1894713"/>
                </a:lnTo>
                <a:lnTo>
                  <a:pt x="1300169" y="1913211"/>
                </a:lnTo>
                <a:lnTo>
                  <a:pt x="1341352" y="1930679"/>
                </a:lnTo>
                <a:lnTo>
                  <a:pt x="1383047" y="1947104"/>
                </a:lnTo>
                <a:lnTo>
                  <a:pt x="1425241" y="1962467"/>
                </a:lnTo>
                <a:lnTo>
                  <a:pt x="1467922" y="1976755"/>
                </a:lnTo>
                <a:lnTo>
                  <a:pt x="1511074" y="1989949"/>
                </a:lnTo>
                <a:lnTo>
                  <a:pt x="1554686" y="2002035"/>
                </a:lnTo>
                <a:lnTo>
                  <a:pt x="1598745" y="2012997"/>
                </a:lnTo>
                <a:lnTo>
                  <a:pt x="1643236" y="2022817"/>
                </a:lnTo>
                <a:lnTo>
                  <a:pt x="1688147" y="2031481"/>
                </a:lnTo>
                <a:lnTo>
                  <a:pt x="1733464" y="2038973"/>
                </a:lnTo>
                <a:lnTo>
                  <a:pt x="1779175" y="2045275"/>
                </a:lnTo>
                <a:lnTo>
                  <a:pt x="1825266" y="2050373"/>
                </a:lnTo>
                <a:lnTo>
                  <a:pt x="1871724" y="2054250"/>
                </a:lnTo>
                <a:lnTo>
                  <a:pt x="1921721" y="2057007"/>
                </a:lnTo>
                <a:lnTo>
                  <a:pt x="1971648" y="2058289"/>
                </a:lnTo>
                <a:lnTo>
                  <a:pt x="2021478" y="2058103"/>
                </a:lnTo>
                <a:lnTo>
                  <a:pt x="2071184" y="2056460"/>
                </a:lnTo>
                <a:lnTo>
                  <a:pt x="2120739" y="2053368"/>
                </a:lnTo>
                <a:lnTo>
                  <a:pt x="2170118" y="2048837"/>
                </a:lnTo>
                <a:lnTo>
                  <a:pt x="2219293" y="2042874"/>
                </a:lnTo>
                <a:lnTo>
                  <a:pt x="2268237" y="2035489"/>
                </a:lnTo>
                <a:lnTo>
                  <a:pt x="2316925" y="2026691"/>
                </a:lnTo>
                <a:lnTo>
                  <a:pt x="2365328" y="2016489"/>
                </a:lnTo>
                <a:lnTo>
                  <a:pt x="2413422" y="2004892"/>
                </a:lnTo>
                <a:lnTo>
                  <a:pt x="2461179" y="1991908"/>
                </a:lnTo>
                <a:lnTo>
                  <a:pt x="2508572" y="1977548"/>
                </a:lnTo>
                <a:lnTo>
                  <a:pt x="2555575" y="1961819"/>
                </a:lnTo>
                <a:lnTo>
                  <a:pt x="2602161" y="1944730"/>
                </a:lnTo>
                <a:lnTo>
                  <a:pt x="2648304" y="1926292"/>
                </a:lnTo>
                <a:lnTo>
                  <a:pt x="2693976" y="1906512"/>
                </a:lnTo>
                <a:lnTo>
                  <a:pt x="2739153" y="1885399"/>
                </a:lnTo>
                <a:lnTo>
                  <a:pt x="2783805" y="1862963"/>
                </a:lnTo>
                <a:lnTo>
                  <a:pt x="2827908" y="1839212"/>
                </a:lnTo>
                <a:lnTo>
                  <a:pt x="2871434" y="1814156"/>
                </a:lnTo>
                <a:lnTo>
                  <a:pt x="2914357" y="1787803"/>
                </a:lnTo>
                <a:lnTo>
                  <a:pt x="2956650" y="1760163"/>
                </a:lnTo>
                <a:lnTo>
                  <a:pt x="2998287" y="1731243"/>
                </a:lnTo>
                <a:lnTo>
                  <a:pt x="3039240" y="1701054"/>
                </a:lnTo>
                <a:lnTo>
                  <a:pt x="3079484" y="1669604"/>
                </a:lnTo>
                <a:lnTo>
                  <a:pt x="3118991" y="1636902"/>
                </a:lnTo>
                <a:lnTo>
                  <a:pt x="3230370" y="1784731"/>
                </a:lnTo>
                <a:close/>
              </a:path>
            </a:pathLst>
          </a:custGeom>
          <a:ln w="9528">
            <a:solidFill>
              <a:srgbClr val="97B853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9" name="object 9"/>
          <p:cNvSpPr/>
          <p:nvPr/>
        </p:nvSpPr>
        <p:spPr>
          <a:xfrm>
            <a:off x="6105212" y="3554413"/>
            <a:ext cx="2276096" cy="194995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0" name="object 10"/>
          <p:cNvSpPr/>
          <p:nvPr/>
        </p:nvSpPr>
        <p:spPr>
          <a:xfrm>
            <a:off x="6111431" y="3541284"/>
            <a:ext cx="2264790" cy="193966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1" name="object 11"/>
          <p:cNvSpPr/>
          <p:nvPr/>
        </p:nvSpPr>
        <p:spPr>
          <a:xfrm>
            <a:off x="6111431" y="3541285"/>
            <a:ext cx="2265271" cy="1939933"/>
          </a:xfrm>
          <a:custGeom>
            <a:avLst/>
            <a:gdLst/>
            <a:ahLst/>
            <a:cxnLst/>
            <a:rect l="l" t="t" r="r" b="b"/>
            <a:pathLst>
              <a:path w="2498090" h="2139315">
                <a:moveTo>
                  <a:pt x="2497328" y="0"/>
                </a:moveTo>
                <a:lnTo>
                  <a:pt x="2497560" y="49674"/>
                </a:lnTo>
                <a:lnTo>
                  <a:pt x="2496709" y="99086"/>
                </a:lnTo>
                <a:lnTo>
                  <a:pt x="2494787" y="148221"/>
                </a:lnTo>
                <a:lnTo>
                  <a:pt x="2491804" y="197068"/>
                </a:lnTo>
                <a:lnTo>
                  <a:pt x="2487773" y="245613"/>
                </a:lnTo>
                <a:lnTo>
                  <a:pt x="2482706" y="293843"/>
                </a:lnTo>
                <a:lnTo>
                  <a:pt x="2476614" y="341746"/>
                </a:lnTo>
                <a:lnTo>
                  <a:pt x="2469509" y="389309"/>
                </a:lnTo>
                <a:lnTo>
                  <a:pt x="2461402" y="436519"/>
                </a:lnTo>
                <a:lnTo>
                  <a:pt x="2452307" y="483363"/>
                </a:lnTo>
                <a:lnTo>
                  <a:pt x="2442233" y="529828"/>
                </a:lnTo>
                <a:lnTo>
                  <a:pt x="2431193" y="575901"/>
                </a:lnTo>
                <a:lnTo>
                  <a:pt x="2419200" y="621570"/>
                </a:lnTo>
                <a:lnTo>
                  <a:pt x="2406263" y="666822"/>
                </a:lnTo>
                <a:lnTo>
                  <a:pt x="2392396" y="711643"/>
                </a:lnTo>
                <a:lnTo>
                  <a:pt x="2377610" y="756022"/>
                </a:lnTo>
                <a:lnTo>
                  <a:pt x="2361917" y="799945"/>
                </a:lnTo>
                <a:lnTo>
                  <a:pt x="2345329" y="843399"/>
                </a:lnTo>
                <a:lnTo>
                  <a:pt x="2327856" y="886372"/>
                </a:lnTo>
                <a:lnTo>
                  <a:pt x="2309512" y="928850"/>
                </a:lnTo>
                <a:lnTo>
                  <a:pt x="2290307" y="970821"/>
                </a:lnTo>
                <a:lnTo>
                  <a:pt x="2270254" y="1012273"/>
                </a:lnTo>
                <a:lnTo>
                  <a:pt x="2249365" y="1053191"/>
                </a:lnTo>
                <a:lnTo>
                  <a:pt x="2227650" y="1093564"/>
                </a:lnTo>
                <a:lnTo>
                  <a:pt x="2205122" y="1133378"/>
                </a:lnTo>
                <a:lnTo>
                  <a:pt x="2181793" y="1172621"/>
                </a:lnTo>
                <a:lnTo>
                  <a:pt x="2157674" y="1211280"/>
                </a:lnTo>
                <a:lnTo>
                  <a:pt x="2132777" y="1249342"/>
                </a:lnTo>
                <a:lnTo>
                  <a:pt x="2107113" y="1286794"/>
                </a:lnTo>
                <a:lnTo>
                  <a:pt x="2080696" y="1323623"/>
                </a:lnTo>
                <a:lnTo>
                  <a:pt x="2053535" y="1359817"/>
                </a:lnTo>
                <a:lnTo>
                  <a:pt x="2025644" y="1395363"/>
                </a:lnTo>
                <a:lnTo>
                  <a:pt x="1997034" y="1430247"/>
                </a:lnTo>
                <a:lnTo>
                  <a:pt x="1967716" y="1464457"/>
                </a:lnTo>
                <a:lnTo>
                  <a:pt x="1937702" y="1497980"/>
                </a:lnTo>
                <a:lnTo>
                  <a:pt x="1907004" y="1530804"/>
                </a:lnTo>
                <a:lnTo>
                  <a:pt x="1875635" y="1562915"/>
                </a:lnTo>
                <a:lnTo>
                  <a:pt x="1843605" y="1594301"/>
                </a:lnTo>
                <a:lnTo>
                  <a:pt x="1810926" y="1624948"/>
                </a:lnTo>
                <a:lnTo>
                  <a:pt x="1777610" y="1654844"/>
                </a:lnTo>
                <a:lnTo>
                  <a:pt x="1743669" y="1683977"/>
                </a:lnTo>
                <a:lnTo>
                  <a:pt x="1709115" y="1712332"/>
                </a:lnTo>
                <a:lnTo>
                  <a:pt x="1673959" y="1739898"/>
                </a:lnTo>
                <a:lnTo>
                  <a:pt x="1638213" y="1766662"/>
                </a:lnTo>
                <a:lnTo>
                  <a:pt x="1601889" y="1792610"/>
                </a:lnTo>
                <a:lnTo>
                  <a:pt x="1564998" y="1817731"/>
                </a:lnTo>
                <a:lnTo>
                  <a:pt x="1527553" y="1842010"/>
                </a:lnTo>
                <a:lnTo>
                  <a:pt x="1489565" y="1865436"/>
                </a:lnTo>
                <a:lnTo>
                  <a:pt x="1451046" y="1887995"/>
                </a:lnTo>
                <a:lnTo>
                  <a:pt x="1412007" y="1909674"/>
                </a:lnTo>
                <a:lnTo>
                  <a:pt x="1372461" y="1930461"/>
                </a:lnTo>
                <a:lnTo>
                  <a:pt x="1332418" y="1950343"/>
                </a:lnTo>
                <a:lnTo>
                  <a:pt x="1291892" y="1969307"/>
                </a:lnTo>
                <a:lnTo>
                  <a:pt x="1250893" y="1987341"/>
                </a:lnTo>
                <a:lnTo>
                  <a:pt x="1209434" y="2004430"/>
                </a:lnTo>
                <a:lnTo>
                  <a:pt x="1167526" y="2020563"/>
                </a:lnTo>
                <a:lnTo>
                  <a:pt x="1125180" y="2035727"/>
                </a:lnTo>
                <a:lnTo>
                  <a:pt x="1082410" y="2049909"/>
                </a:lnTo>
                <a:lnTo>
                  <a:pt x="1039225" y="2063095"/>
                </a:lnTo>
                <a:lnTo>
                  <a:pt x="995639" y="2075274"/>
                </a:lnTo>
                <a:lnTo>
                  <a:pt x="951662" y="2086432"/>
                </a:lnTo>
                <a:lnTo>
                  <a:pt x="907307" y="2096557"/>
                </a:lnTo>
                <a:lnTo>
                  <a:pt x="862586" y="2105635"/>
                </a:lnTo>
                <a:lnTo>
                  <a:pt x="817510" y="2113654"/>
                </a:lnTo>
                <a:lnTo>
                  <a:pt x="772090" y="2120601"/>
                </a:lnTo>
                <a:lnTo>
                  <a:pt x="726339" y="2126463"/>
                </a:lnTo>
                <a:lnTo>
                  <a:pt x="680269" y="2131228"/>
                </a:lnTo>
                <a:lnTo>
                  <a:pt x="633891" y="2134882"/>
                </a:lnTo>
                <a:lnTo>
                  <a:pt x="587216" y="2137412"/>
                </a:lnTo>
                <a:lnTo>
                  <a:pt x="540258" y="2138806"/>
                </a:lnTo>
                <a:lnTo>
                  <a:pt x="490571" y="2139018"/>
                </a:lnTo>
                <a:lnTo>
                  <a:pt x="440931" y="2137922"/>
                </a:lnTo>
                <a:lnTo>
                  <a:pt x="391362" y="2135520"/>
                </a:lnTo>
                <a:lnTo>
                  <a:pt x="341884" y="2131815"/>
                </a:lnTo>
                <a:lnTo>
                  <a:pt x="292522" y="2126810"/>
                </a:lnTo>
                <a:lnTo>
                  <a:pt x="243296" y="2120506"/>
                </a:lnTo>
                <a:lnTo>
                  <a:pt x="194229" y="2112907"/>
                </a:lnTo>
                <a:lnTo>
                  <a:pt x="145343" y="2104013"/>
                </a:lnTo>
                <a:lnTo>
                  <a:pt x="96662" y="2093828"/>
                </a:lnTo>
                <a:lnTo>
                  <a:pt x="48206" y="2082353"/>
                </a:lnTo>
                <a:lnTo>
                  <a:pt x="0" y="2069591"/>
                </a:lnTo>
                <a:lnTo>
                  <a:pt x="44831" y="1890140"/>
                </a:lnTo>
                <a:lnTo>
                  <a:pt x="90736" y="1902411"/>
                </a:lnTo>
                <a:lnTo>
                  <a:pt x="136660" y="1913360"/>
                </a:lnTo>
                <a:lnTo>
                  <a:pt x="182585" y="1922998"/>
                </a:lnTo>
                <a:lnTo>
                  <a:pt x="228493" y="1931335"/>
                </a:lnTo>
                <a:lnTo>
                  <a:pt x="274366" y="1938384"/>
                </a:lnTo>
                <a:lnTo>
                  <a:pt x="320186" y="1944156"/>
                </a:lnTo>
                <a:lnTo>
                  <a:pt x="365934" y="1948662"/>
                </a:lnTo>
                <a:lnTo>
                  <a:pt x="411592" y="1951912"/>
                </a:lnTo>
                <a:lnTo>
                  <a:pt x="457142" y="1953919"/>
                </a:lnTo>
                <a:lnTo>
                  <a:pt x="502566" y="1954693"/>
                </a:lnTo>
                <a:lnTo>
                  <a:pt x="547845" y="1954246"/>
                </a:lnTo>
                <a:lnTo>
                  <a:pt x="592962" y="1952590"/>
                </a:lnTo>
                <a:lnTo>
                  <a:pt x="637898" y="1949734"/>
                </a:lnTo>
                <a:lnTo>
                  <a:pt x="682635" y="1945691"/>
                </a:lnTo>
                <a:lnTo>
                  <a:pt x="727155" y="1940471"/>
                </a:lnTo>
                <a:lnTo>
                  <a:pt x="771440" y="1934086"/>
                </a:lnTo>
                <a:lnTo>
                  <a:pt x="815472" y="1926548"/>
                </a:lnTo>
                <a:lnTo>
                  <a:pt x="859232" y="1917866"/>
                </a:lnTo>
                <a:lnTo>
                  <a:pt x="902701" y="1908054"/>
                </a:lnTo>
                <a:lnTo>
                  <a:pt x="945863" y="1897121"/>
                </a:lnTo>
                <a:lnTo>
                  <a:pt x="988699" y="1885079"/>
                </a:lnTo>
                <a:lnTo>
                  <a:pt x="1031191" y="1871940"/>
                </a:lnTo>
                <a:lnTo>
                  <a:pt x="1073319" y="1857714"/>
                </a:lnTo>
                <a:lnTo>
                  <a:pt x="1115068" y="1842413"/>
                </a:lnTo>
                <a:lnTo>
                  <a:pt x="1156417" y="1826047"/>
                </a:lnTo>
                <a:lnTo>
                  <a:pt x="1197349" y="1808629"/>
                </a:lnTo>
                <a:lnTo>
                  <a:pt x="1237846" y="1790170"/>
                </a:lnTo>
                <a:lnTo>
                  <a:pt x="1277889" y="1770680"/>
                </a:lnTo>
                <a:lnTo>
                  <a:pt x="1317461" y="1750171"/>
                </a:lnTo>
                <a:lnTo>
                  <a:pt x="1356543" y="1728654"/>
                </a:lnTo>
                <a:lnTo>
                  <a:pt x="1395117" y="1706140"/>
                </a:lnTo>
                <a:lnTo>
                  <a:pt x="1433165" y="1682641"/>
                </a:lnTo>
                <a:lnTo>
                  <a:pt x="1470668" y="1658168"/>
                </a:lnTo>
                <a:lnTo>
                  <a:pt x="1507609" y="1632731"/>
                </a:lnTo>
                <a:lnTo>
                  <a:pt x="1543970" y="1606343"/>
                </a:lnTo>
                <a:lnTo>
                  <a:pt x="1579731" y="1579015"/>
                </a:lnTo>
                <a:lnTo>
                  <a:pt x="1614875" y="1550757"/>
                </a:lnTo>
                <a:lnTo>
                  <a:pt x="1649384" y="1521581"/>
                </a:lnTo>
                <a:lnTo>
                  <a:pt x="1683240" y="1491499"/>
                </a:lnTo>
                <a:lnTo>
                  <a:pt x="1716424" y="1460521"/>
                </a:lnTo>
                <a:lnTo>
                  <a:pt x="1748918" y="1428658"/>
                </a:lnTo>
                <a:lnTo>
                  <a:pt x="1780704" y="1395922"/>
                </a:lnTo>
                <a:lnTo>
                  <a:pt x="1811764" y="1362325"/>
                </a:lnTo>
                <a:lnTo>
                  <a:pt x="1842080" y="1327877"/>
                </a:lnTo>
                <a:lnTo>
                  <a:pt x="1871633" y="1292589"/>
                </a:lnTo>
                <a:lnTo>
                  <a:pt x="1900405" y="1256473"/>
                </a:lnTo>
                <a:lnTo>
                  <a:pt x="1928379" y="1219540"/>
                </a:lnTo>
                <a:lnTo>
                  <a:pt x="1955535" y="1181801"/>
                </a:lnTo>
                <a:lnTo>
                  <a:pt x="1981857" y="1143268"/>
                </a:lnTo>
                <a:lnTo>
                  <a:pt x="2007324" y="1103952"/>
                </a:lnTo>
                <a:lnTo>
                  <a:pt x="2031921" y="1063863"/>
                </a:lnTo>
                <a:lnTo>
                  <a:pt x="2055627" y="1023014"/>
                </a:lnTo>
                <a:lnTo>
                  <a:pt x="2078425" y="981415"/>
                </a:lnTo>
                <a:lnTo>
                  <a:pt x="2100298" y="939078"/>
                </a:lnTo>
                <a:lnTo>
                  <a:pt x="2121226" y="896013"/>
                </a:lnTo>
                <a:lnTo>
                  <a:pt x="2141191" y="852233"/>
                </a:lnTo>
                <a:lnTo>
                  <a:pt x="2160176" y="807748"/>
                </a:lnTo>
                <a:lnTo>
                  <a:pt x="2178162" y="762570"/>
                </a:lnTo>
                <a:lnTo>
                  <a:pt x="2195130" y="716709"/>
                </a:lnTo>
                <a:lnTo>
                  <a:pt x="2211064" y="670177"/>
                </a:lnTo>
                <a:lnTo>
                  <a:pt x="2225944" y="622986"/>
                </a:lnTo>
                <a:lnTo>
                  <a:pt x="2239753" y="575146"/>
                </a:lnTo>
                <a:lnTo>
                  <a:pt x="2252472" y="526669"/>
                </a:lnTo>
                <a:lnTo>
                  <a:pt x="2264564" y="475303"/>
                </a:lnTo>
                <a:lnTo>
                  <a:pt x="2275312" y="423640"/>
                </a:lnTo>
                <a:lnTo>
                  <a:pt x="2284713" y="371709"/>
                </a:lnTo>
                <a:lnTo>
                  <a:pt x="2292764" y="319539"/>
                </a:lnTo>
                <a:lnTo>
                  <a:pt x="2299462" y="267160"/>
                </a:lnTo>
                <a:lnTo>
                  <a:pt x="2304803" y="214602"/>
                </a:lnTo>
                <a:lnTo>
                  <a:pt x="2308784" y="161895"/>
                </a:lnTo>
                <a:lnTo>
                  <a:pt x="2311404" y="109068"/>
                </a:lnTo>
                <a:lnTo>
                  <a:pt x="2312657" y="56151"/>
                </a:lnTo>
                <a:lnTo>
                  <a:pt x="2312542" y="3175"/>
                </a:lnTo>
                <a:lnTo>
                  <a:pt x="2497328" y="0"/>
                </a:lnTo>
                <a:close/>
              </a:path>
            </a:pathLst>
          </a:custGeom>
          <a:ln w="9528">
            <a:solidFill>
              <a:srgbClr val="97B853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2" name="object 12"/>
          <p:cNvSpPr/>
          <p:nvPr/>
        </p:nvSpPr>
        <p:spPr>
          <a:xfrm>
            <a:off x="5827437" y="1676323"/>
            <a:ext cx="2553871" cy="186288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3" name="object 13"/>
          <p:cNvSpPr/>
          <p:nvPr/>
        </p:nvSpPr>
        <p:spPr>
          <a:xfrm>
            <a:off x="5832621" y="1664189"/>
            <a:ext cx="2542584" cy="185141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4" name="object 14"/>
          <p:cNvSpPr/>
          <p:nvPr/>
        </p:nvSpPr>
        <p:spPr>
          <a:xfrm>
            <a:off x="5832621" y="1664188"/>
            <a:ext cx="2542815" cy="1851833"/>
          </a:xfrm>
          <a:custGeom>
            <a:avLst/>
            <a:gdLst/>
            <a:ahLst/>
            <a:cxnLst/>
            <a:rect l="l" t="t" r="r" b="b"/>
            <a:pathLst>
              <a:path w="2804159" h="2042160">
                <a:moveTo>
                  <a:pt x="0" y="184959"/>
                </a:moveTo>
                <a:lnTo>
                  <a:pt x="43075" y="165139"/>
                </a:lnTo>
                <a:lnTo>
                  <a:pt x="86350" y="146477"/>
                </a:lnTo>
                <a:lnTo>
                  <a:pt x="129808" y="128964"/>
                </a:lnTo>
                <a:lnTo>
                  <a:pt x="173432" y="112596"/>
                </a:lnTo>
                <a:lnTo>
                  <a:pt x="217208" y="97365"/>
                </a:lnTo>
                <a:lnTo>
                  <a:pt x="261119" y="83266"/>
                </a:lnTo>
                <a:lnTo>
                  <a:pt x="305150" y="70291"/>
                </a:lnTo>
                <a:lnTo>
                  <a:pt x="349285" y="58435"/>
                </a:lnTo>
                <a:lnTo>
                  <a:pt x="393508" y="47692"/>
                </a:lnTo>
                <a:lnTo>
                  <a:pt x="437803" y="38054"/>
                </a:lnTo>
                <a:lnTo>
                  <a:pt x="482155" y="29516"/>
                </a:lnTo>
                <a:lnTo>
                  <a:pt x="526548" y="22070"/>
                </a:lnTo>
                <a:lnTo>
                  <a:pt x="570965" y="15712"/>
                </a:lnTo>
                <a:lnTo>
                  <a:pt x="615392" y="10434"/>
                </a:lnTo>
                <a:lnTo>
                  <a:pt x="659812" y="6230"/>
                </a:lnTo>
                <a:lnTo>
                  <a:pt x="704209" y="3094"/>
                </a:lnTo>
                <a:lnTo>
                  <a:pt x="748568" y="1019"/>
                </a:lnTo>
                <a:lnTo>
                  <a:pt x="792874" y="0"/>
                </a:lnTo>
                <a:lnTo>
                  <a:pt x="837109" y="28"/>
                </a:lnTo>
                <a:lnTo>
                  <a:pt x="881259" y="1100"/>
                </a:lnTo>
                <a:lnTo>
                  <a:pt x="925307" y="3207"/>
                </a:lnTo>
                <a:lnTo>
                  <a:pt x="969238" y="6343"/>
                </a:lnTo>
                <a:lnTo>
                  <a:pt x="1013036" y="10503"/>
                </a:lnTo>
                <a:lnTo>
                  <a:pt x="1056686" y="15680"/>
                </a:lnTo>
                <a:lnTo>
                  <a:pt x="1100171" y="21867"/>
                </a:lnTo>
                <a:lnTo>
                  <a:pt x="1143475" y="29059"/>
                </a:lnTo>
                <a:lnTo>
                  <a:pt x="1186583" y="37248"/>
                </a:lnTo>
                <a:lnTo>
                  <a:pt x="1229479" y="46429"/>
                </a:lnTo>
                <a:lnTo>
                  <a:pt x="1272148" y="56595"/>
                </a:lnTo>
                <a:lnTo>
                  <a:pt x="1314573" y="67739"/>
                </a:lnTo>
                <a:lnTo>
                  <a:pt x="1356738" y="79856"/>
                </a:lnTo>
                <a:lnTo>
                  <a:pt x="1398629" y="92939"/>
                </a:lnTo>
                <a:lnTo>
                  <a:pt x="1440228" y="106982"/>
                </a:lnTo>
                <a:lnTo>
                  <a:pt x="1481521" y="121978"/>
                </a:lnTo>
                <a:lnTo>
                  <a:pt x="1522491" y="137921"/>
                </a:lnTo>
                <a:lnTo>
                  <a:pt x="1563123" y="154804"/>
                </a:lnTo>
                <a:lnTo>
                  <a:pt x="1603401" y="172622"/>
                </a:lnTo>
                <a:lnTo>
                  <a:pt x="1643309" y="191368"/>
                </a:lnTo>
                <a:lnTo>
                  <a:pt x="1682831" y="211035"/>
                </a:lnTo>
                <a:lnTo>
                  <a:pt x="1721952" y="231618"/>
                </a:lnTo>
                <a:lnTo>
                  <a:pt x="1760656" y="253109"/>
                </a:lnTo>
                <a:lnTo>
                  <a:pt x="1798926" y="275502"/>
                </a:lnTo>
                <a:lnTo>
                  <a:pt x="1836748" y="298792"/>
                </a:lnTo>
                <a:lnTo>
                  <a:pt x="1874105" y="322972"/>
                </a:lnTo>
                <a:lnTo>
                  <a:pt x="1910981" y="348035"/>
                </a:lnTo>
                <a:lnTo>
                  <a:pt x="1947361" y="373975"/>
                </a:lnTo>
                <a:lnTo>
                  <a:pt x="1983229" y="400785"/>
                </a:lnTo>
                <a:lnTo>
                  <a:pt x="2018570" y="428460"/>
                </a:lnTo>
                <a:lnTo>
                  <a:pt x="2053366" y="456993"/>
                </a:lnTo>
                <a:lnTo>
                  <a:pt x="2087604" y="486378"/>
                </a:lnTo>
                <a:lnTo>
                  <a:pt x="2121266" y="516608"/>
                </a:lnTo>
                <a:lnTo>
                  <a:pt x="2154337" y="547677"/>
                </a:lnTo>
                <a:lnTo>
                  <a:pt x="2186801" y="579578"/>
                </a:lnTo>
                <a:lnTo>
                  <a:pt x="2218643" y="612306"/>
                </a:lnTo>
                <a:lnTo>
                  <a:pt x="2249846" y="645853"/>
                </a:lnTo>
                <a:lnTo>
                  <a:pt x="2280395" y="680214"/>
                </a:lnTo>
                <a:lnTo>
                  <a:pt x="2310274" y="715382"/>
                </a:lnTo>
                <a:lnTo>
                  <a:pt x="2339468" y="751351"/>
                </a:lnTo>
                <a:lnTo>
                  <a:pt x="2367960" y="788114"/>
                </a:lnTo>
                <a:lnTo>
                  <a:pt x="2395734" y="825665"/>
                </a:lnTo>
                <a:lnTo>
                  <a:pt x="2422776" y="863998"/>
                </a:lnTo>
                <a:lnTo>
                  <a:pt x="2449068" y="903106"/>
                </a:lnTo>
                <a:lnTo>
                  <a:pt x="2474596" y="942984"/>
                </a:lnTo>
                <a:lnTo>
                  <a:pt x="2499343" y="983623"/>
                </a:lnTo>
                <a:lnTo>
                  <a:pt x="2523294" y="1025020"/>
                </a:lnTo>
                <a:lnTo>
                  <a:pt x="2546432" y="1067166"/>
                </a:lnTo>
                <a:lnTo>
                  <a:pt x="2568743" y="1110056"/>
                </a:lnTo>
                <a:lnTo>
                  <a:pt x="2590210" y="1153682"/>
                </a:lnTo>
                <a:lnTo>
                  <a:pt x="2610818" y="1198040"/>
                </a:lnTo>
                <a:lnTo>
                  <a:pt x="2630551" y="1243123"/>
                </a:lnTo>
                <a:lnTo>
                  <a:pt x="2649859" y="1290140"/>
                </a:lnTo>
                <a:lnTo>
                  <a:pt x="2668060" y="1337593"/>
                </a:lnTo>
                <a:lnTo>
                  <a:pt x="2685151" y="1385460"/>
                </a:lnTo>
                <a:lnTo>
                  <a:pt x="2701125" y="1433720"/>
                </a:lnTo>
                <a:lnTo>
                  <a:pt x="2715977" y="1482349"/>
                </a:lnTo>
                <a:lnTo>
                  <a:pt x="2729704" y="1531326"/>
                </a:lnTo>
                <a:lnTo>
                  <a:pt x="2742298" y="1580628"/>
                </a:lnTo>
                <a:lnTo>
                  <a:pt x="2753756" y="1630234"/>
                </a:lnTo>
                <a:lnTo>
                  <a:pt x="2764073" y="1680122"/>
                </a:lnTo>
                <a:lnTo>
                  <a:pt x="2773243" y="1730268"/>
                </a:lnTo>
                <a:lnTo>
                  <a:pt x="2781262" y="1780651"/>
                </a:lnTo>
                <a:lnTo>
                  <a:pt x="2788124" y="1831250"/>
                </a:lnTo>
                <a:lnTo>
                  <a:pt x="2793824" y="1882041"/>
                </a:lnTo>
                <a:lnTo>
                  <a:pt x="2798358" y="1933002"/>
                </a:lnTo>
                <a:lnTo>
                  <a:pt x="2801720" y="1984112"/>
                </a:lnTo>
                <a:lnTo>
                  <a:pt x="2803905" y="2035349"/>
                </a:lnTo>
                <a:lnTo>
                  <a:pt x="2619248" y="2041699"/>
                </a:lnTo>
                <a:lnTo>
                  <a:pt x="2617127" y="1992207"/>
                </a:lnTo>
                <a:lnTo>
                  <a:pt x="2613847" y="1943066"/>
                </a:lnTo>
                <a:lnTo>
                  <a:pt x="2609422" y="1894288"/>
                </a:lnTo>
                <a:lnTo>
                  <a:pt x="2603866" y="1845889"/>
                </a:lnTo>
                <a:lnTo>
                  <a:pt x="2597195" y="1797883"/>
                </a:lnTo>
                <a:lnTo>
                  <a:pt x="2589422" y="1750285"/>
                </a:lnTo>
                <a:lnTo>
                  <a:pt x="2580564" y="1703109"/>
                </a:lnTo>
                <a:lnTo>
                  <a:pt x="2570633" y="1656371"/>
                </a:lnTo>
                <a:lnTo>
                  <a:pt x="2559646" y="1610083"/>
                </a:lnTo>
                <a:lnTo>
                  <a:pt x="2547616" y="1564262"/>
                </a:lnTo>
                <a:lnTo>
                  <a:pt x="2534558" y="1518922"/>
                </a:lnTo>
                <a:lnTo>
                  <a:pt x="2520486" y="1474076"/>
                </a:lnTo>
                <a:lnTo>
                  <a:pt x="2505416" y="1429741"/>
                </a:lnTo>
                <a:lnTo>
                  <a:pt x="2489363" y="1385930"/>
                </a:lnTo>
                <a:lnTo>
                  <a:pt x="2472340" y="1342658"/>
                </a:lnTo>
                <a:lnTo>
                  <a:pt x="2454362" y="1299939"/>
                </a:lnTo>
                <a:lnTo>
                  <a:pt x="2435444" y="1257789"/>
                </a:lnTo>
                <a:lnTo>
                  <a:pt x="2415601" y="1216221"/>
                </a:lnTo>
                <a:lnTo>
                  <a:pt x="2394847" y="1175251"/>
                </a:lnTo>
                <a:lnTo>
                  <a:pt x="2373197" y="1134892"/>
                </a:lnTo>
                <a:lnTo>
                  <a:pt x="2350665" y="1095161"/>
                </a:lnTo>
                <a:lnTo>
                  <a:pt x="2327267" y="1056070"/>
                </a:lnTo>
                <a:lnTo>
                  <a:pt x="2303016" y="1017634"/>
                </a:lnTo>
                <a:lnTo>
                  <a:pt x="2277928" y="979869"/>
                </a:lnTo>
                <a:lnTo>
                  <a:pt x="2252017" y="942789"/>
                </a:lnTo>
                <a:lnTo>
                  <a:pt x="2225298" y="906408"/>
                </a:lnTo>
                <a:lnTo>
                  <a:pt x="2197785" y="870741"/>
                </a:lnTo>
                <a:lnTo>
                  <a:pt x="2169493" y="835803"/>
                </a:lnTo>
                <a:lnTo>
                  <a:pt x="2140436" y="801608"/>
                </a:lnTo>
                <a:lnTo>
                  <a:pt x="2110630" y="768170"/>
                </a:lnTo>
                <a:lnTo>
                  <a:pt x="2080089" y="735505"/>
                </a:lnTo>
                <a:lnTo>
                  <a:pt x="2048827" y="703627"/>
                </a:lnTo>
                <a:lnTo>
                  <a:pt x="2016859" y="672550"/>
                </a:lnTo>
                <a:lnTo>
                  <a:pt x="1984201" y="642289"/>
                </a:lnTo>
                <a:lnTo>
                  <a:pt x="1950866" y="612858"/>
                </a:lnTo>
                <a:lnTo>
                  <a:pt x="1916868" y="584273"/>
                </a:lnTo>
                <a:lnTo>
                  <a:pt x="1882224" y="556548"/>
                </a:lnTo>
                <a:lnTo>
                  <a:pt x="1846947" y="529697"/>
                </a:lnTo>
                <a:lnTo>
                  <a:pt x="1811052" y="503734"/>
                </a:lnTo>
                <a:lnTo>
                  <a:pt x="1774554" y="478676"/>
                </a:lnTo>
                <a:lnTo>
                  <a:pt x="1737467" y="454535"/>
                </a:lnTo>
                <a:lnTo>
                  <a:pt x="1699805" y="431327"/>
                </a:lnTo>
                <a:lnTo>
                  <a:pt x="1661585" y="409067"/>
                </a:lnTo>
                <a:lnTo>
                  <a:pt x="1622820" y="387768"/>
                </a:lnTo>
                <a:lnTo>
                  <a:pt x="1583524" y="367445"/>
                </a:lnTo>
                <a:lnTo>
                  <a:pt x="1543713" y="348114"/>
                </a:lnTo>
                <a:lnTo>
                  <a:pt x="1503401" y="329788"/>
                </a:lnTo>
                <a:lnTo>
                  <a:pt x="1462603" y="312482"/>
                </a:lnTo>
                <a:lnTo>
                  <a:pt x="1421333" y="296211"/>
                </a:lnTo>
                <a:lnTo>
                  <a:pt x="1379606" y="280990"/>
                </a:lnTo>
                <a:lnTo>
                  <a:pt x="1337437" y="266832"/>
                </a:lnTo>
                <a:lnTo>
                  <a:pt x="1294841" y="253753"/>
                </a:lnTo>
                <a:lnTo>
                  <a:pt x="1251831" y="241766"/>
                </a:lnTo>
                <a:lnTo>
                  <a:pt x="1208423" y="230888"/>
                </a:lnTo>
                <a:lnTo>
                  <a:pt x="1164631" y="221131"/>
                </a:lnTo>
                <a:lnTo>
                  <a:pt x="1120470" y="212512"/>
                </a:lnTo>
                <a:lnTo>
                  <a:pt x="1075954" y="205043"/>
                </a:lnTo>
                <a:lnTo>
                  <a:pt x="1031099" y="198741"/>
                </a:lnTo>
                <a:lnTo>
                  <a:pt x="985918" y="193619"/>
                </a:lnTo>
                <a:lnTo>
                  <a:pt x="940427" y="189692"/>
                </a:lnTo>
                <a:lnTo>
                  <a:pt x="894640" y="186976"/>
                </a:lnTo>
                <a:lnTo>
                  <a:pt x="848572" y="185483"/>
                </a:lnTo>
                <a:lnTo>
                  <a:pt x="802237" y="185229"/>
                </a:lnTo>
                <a:lnTo>
                  <a:pt x="755650" y="186229"/>
                </a:lnTo>
                <a:lnTo>
                  <a:pt x="705123" y="188749"/>
                </a:lnTo>
                <a:lnTo>
                  <a:pt x="654746" y="192766"/>
                </a:lnTo>
                <a:lnTo>
                  <a:pt x="604546" y="198273"/>
                </a:lnTo>
                <a:lnTo>
                  <a:pt x="554553" y="205264"/>
                </a:lnTo>
                <a:lnTo>
                  <a:pt x="504795" y="213730"/>
                </a:lnTo>
                <a:lnTo>
                  <a:pt x="455300" y="223664"/>
                </a:lnTo>
                <a:lnTo>
                  <a:pt x="406098" y="235060"/>
                </a:lnTo>
                <a:lnTo>
                  <a:pt x="357216" y="247910"/>
                </a:lnTo>
                <a:lnTo>
                  <a:pt x="308684" y="262206"/>
                </a:lnTo>
                <a:lnTo>
                  <a:pt x="260529" y="277943"/>
                </a:lnTo>
                <a:lnTo>
                  <a:pt x="212781" y="295111"/>
                </a:lnTo>
                <a:lnTo>
                  <a:pt x="165468" y="313705"/>
                </a:lnTo>
                <a:lnTo>
                  <a:pt x="118619" y="333716"/>
                </a:lnTo>
                <a:lnTo>
                  <a:pt x="72262" y="355139"/>
                </a:lnTo>
                <a:lnTo>
                  <a:pt x="0" y="184959"/>
                </a:lnTo>
                <a:close/>
              </a:path>
            </a:pathLst>
          </a:custGeom>
          <a:ln w="9528">
            <a:solidFill>
              <a:srgbClr val="97B853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5" name="object 15"/>
          <p:cNvSpPr/>
          <p:nvPr/>
        </p:nvSpPr>
        <p:spPr>
          <a:xfrm>
            <a:off x="5563483" y="4810619"/>
            <a:ext cx="2544196" cy="163901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6" name="object 16"/>
          <p:cNvSpPr/>
          <p:nvPr/>
        </p:nvSpPr>
        <p:spPr>
          <a:xfrm>
            <a:off x="5768013" y="5214153"/>
            <a:ext cx="2197323" cy="71585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7" name="object 17"/>
          <p:cNvSpPr/>
          <p:nvPr/>
        </p:nvSpPr>
        <p:spPr>
          <a:xfrm>
            <a:off x="5569701" y="4798757"/>
            <a:ext cx="2531874" cy="162770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8" name="object 18"/>
          <p:cNvSpPr/>
          <p:nvPr/>
        </p:nvSpPr>
        <p:spPr>
          <a:xfrm>
            <a:off x="5569701" y="4798758"/>
            <a:ext cx="2531875" cy="1627839"/>
          </a:xfrm>
          <a:custGeom>
            <a:avLst/>
            <a:gdLst/>
            <a:ahLst/>
            <a:cxnLst/>
            <a:rect l="l" t="t" r="r" b="b"/>
            <a:pathLst>
              <a:path w="2792095" h="1795145">
                <a:moveTo>
                  <a:pt x="0" y="897508"/>
                </a:moveTo>
                <a:lnTo>
                  <a:pt x="1715" y="853009"/>
                </a:lnTo>
                <a:lnTo>
                  <a:pt x="6830" y="808810"/>
                </a:lnTo>
                <a:lnTo>
                  <a:pt x="15297" y="764985"/>
                </a:lnTo>
                <a:lnTo>
                  <a:pt x="27068" y="721608"/>
                </a:lnTo>
                <a:lnTo>
                  <a:pt x="42097" y="678752"/>
                </a:lnTo>
                <a:lnTo>
                  <a:pt x="60335" y="636492"/>
                </a:lnTo>
                <a:lnTo>
                  <a:pt x="81736" y="594901"/>
                </a:lnTo>
                <a:lnTo>
                  <a:pt x="106251" y="554053"/>
                </a:lnTo>
                <a:lnTo>
                  <a:pt x="133833" y="514022"/>
                </a:lnTo>
                <a:lnTo>
                  <a:pt x="164436" y="474883"/>
                </a:lnTo>
                <a:lnTo>
                  <a:pt x="198011" y="436708"/>
                </a:lnTo>
                <a:lnTo>
                  <a:pt x="234511" y="399571"/>
                </a:lnTo>
                <a:lnTo>
                  <a:pt x="273889" y="363547"/>
                </a:lnTo>
                <a:lnTo>
                  <a:pt x="316096" y="328710"/>
                </a:lnTo>
                <a:lnTo>
                  <a:pt x="361087" y="295133"/>
                </a:lnTo>
                <a:lnTo>
                  <a:pt x="408813" y="262889"/>
                </a:lnTo>
                <a:lnTo>
                  <a:pt x="446849" y="239354"/>
                </a:lnTo>
                <a:lnTo>
                  <a:pt x="486103" y="216833"/>
                </a:lnTo>
                <a:lnTo>
                  <a:pt x="526524" y="195343"/>
                </a:lnTo>
                <a:lnTo>
                  <a:pt x="568061" y="174895"/>
                </a:lnTo>
                <a:lnTo>
                  <a:pt x="610665" y="155503"/>
                </a:lnTo>
                <a:lnTo>
                  <a:pt x="654283" y="137182"/>
                </a:lnTo>
                <a:lnTo>
                  <a:pt x="698866" y="119944"/>
                </a:lnTo>
                <a:lnTo>
                  <a:pt x="744364" y="103803"/>
                </a:lnTo>
                <a:lnTo>
                  <a:pt x="790724" y="88774"/>
                </a:lnTo>
                <a:lnTo>
                  <a:pt x="837898" y="74868"/>
                </a:lnTo>
                <a:lnTo>
                  <a:pt x="885834" y="62101"/>
                </a:lnTo>
                <a:lnTo>
                  <a:pt x="934481" y="50485"/>
                </a:lnTo>
                <a:lnTo>
                  <a:pt x="983790" y="40034"/>
                </a:lnTo>
                <a:lnTo>
                  <a:pt x="1033709" y="30762"/>
                </a:lnTo>
                <a:lnTo>
                  <a:pt x="1084188" y="22682"/>
                </a:lnTo>
                <a:lnTo>
                  <a:pt x="1135176" y="15808"/>
                </a:lnTo>
                <a:lnTo>
                  <a:pt x="1186622" y="10153"/>
                </a:lnTo>
                <a:lnTo>
                  <a:pt x="1238477" y="5731"/>
                </a:lnTo>
                <a:lnTo>
                  <a:pt x="1290689" y="2556"/>
                </a:lnTo>
                <a:lnTo>
                  <a:pt x="1343208" y="641"/>
                </a:lnTo>
                <a:lnTo>
                  <a:pt x="1395984" y="0"/>
                </a:lnTo>
                <a:lnTo>
                  <a:pt x="1448776" y="641"/>
                </a:lnTo>
                <a:lnTo>
                  <a:pt x="1501310" y="2556"/>
                </a:lnTo>
                <a:lnTo>
                  <a:pt x="1553536" y="5731"/>
                </a:lnTo>
                <a:lnTo>
                  <a:pt x="1605403" y="10153"/>
                </a:lnTo>
                <a:lnTo>
                  <a:pt x="1656860" y="15808"/>
                </a:lnTo>
                <a:lnTo>
                  <a:pt x="1707857" y="22682"/>
                </a:lnTo>
                <a:lnTo>
                  <a:pt x="1758343" y="30762"/>
                </a:lnTo>
                <a:lnTo>
                  <a:pt x="1808267" y="40034"/>
                </a:lnTo>
                <a:lnTo>
                  <a:pt x="1857579" y="50485"/>
                </a:lnTo>
                <a:lnTo>
                  <a:pt x="1906228" y="62101"/>
                </a:lnTo>
                <a:lnTo>
                  <a:pt x="1954164" y="74868"/>
                </a:lnTo>
                <a:lnTo>
                  <a:pt x="2001336" y="88774"/>
                </a:lnTo>
                <a:lnTo>
                  <a:pt x="2047693" y="103803"/>
                </a:lnTo>
                <a:lnTo>
                  <a:pt x="2093185" y="119944"/>
                </a:lnTo>
                <a:lnTo>
                  <a:pt x="2137762" y="137182"/>
                </a:lnTo>
                <a:lnTo>
                  <a:pt x="2181372" y="155503"/>
                </a:lnTo>
                <a:lnTo>
                  <a:pt x="2223965" y="174895"/>
                </a:lnTo>
                <a:lnTo>
                  <a:pt x="2265490" y="195343"/>
                </a:lnTo>
                <a:lnTo>
                  <a:pt x="2305897" y="216833"/>
                </a:lnTo>
                <a:lnTo>
                  <a:pt x="2345136" y="239354"/>
                </a:lnTo>
                <a:lnTo>
                  <a:pt x="2383155" y="262889"/>
                </a:lnTo>
                <a:lnTo>
                  <a:pt x="2430903" y="295133"/>
                </a:lnTo>
                <a:lnTo>
                  <a:pt x="2475913" y="328710"/>
                </a:lnTo>
                <a:lnTo>
                  <a:pt x="2518137" y="363547"/>
                </a:lnTo>
                <a:lnTo>
                  <a:pt x="2557529" y="399571"/>
                </a:lnTo>
                <a:lnTo>
                  <a:pt x="2594042" y="436708"/>
                </a:lnTo>
                <a:lnTo>
                  <a:pt x="2627627" y="474883"/>
                </a:lnTo>
                <a:lnTo>
                  <a:pt x="2658238" y="514022"/>
                </a:lnTo>
                <a:lnTo>
                  <a:pt x="2685827" y="554053"/>
                </a:lnTo>
                <a:lnTo>
                  <a:pt x="2710348" y="594901"/>
                </a:lnTo>
                <a:lnTo>
                  <a:pt x="2731752" y="636492"/>
                </a:lnTo>
                <a:lnTo>
                  <a:pt x="2749993" y="678752"/>
                </a:lnTo>
                <a:lnTo>
                  <a:pt x="2765024" y="721608"/>
                </a:lnTo>
                <a:lnTo>
                  <a:pt x="2776796" y="764985"/>
                </a:lnTo>
                <a:lnTo>
                  <a:pt x="2785264" y="808810"/>
                </a:lnTo>
                <a:lnTo>
                  <a:pt x="2790379" y="853009"/>
                </a:lnTo>
                <a:lnTo>
                  <a:pt x="2792094" y="897508"/>
                </a:lnTo>
                <a:lnTo>
                  <a:pt x="2790379" y="942014"/>
                </a:lnTo>
                <a:lnTo>
                  <a:pt x="2785264" y="986216"/>
                </a:lnTo>
                <a:lnTo>
                  <a:pt x="2776796" y="1030043"/>
                </a:lnTo>
                <a:lnTo>
                  <a:pt x="2765024" y="1073420"/>
                </a:lnTo>
                <a:lnTo>
                  <a:pt x="2749993" y="1116274"/>
                </a:lnTo>
                <a:lnTo>
                  <a:pt x="2731752" y="1158532"/>
                </a:lnTo>
                <a:lnTo>
                  <a:pt x="2710348" y="1200120"/>
                </a:lnTo>
                <a:lnTo>
                  <a:pt x="2685827" y="1240964"/>
                </a:lnTo>
                <a:lnTo>
                  <a:pt x="2658238" y="1280991"/>
                </a:lnTo>
                <a:lnTo>
                  <a:pt x="2627627" y="1320128"/>
                </a:lnTo>
                <a:lnTo>
                  <a:pt x="2594042" y="1358300"/>
                </a:lnTo>
                <a:lnTo>
                  <a:pt x="2557529" y="1395435"/>
                </a:lnTo>
                <a:lnTo>
                  <a:pt x="2518137" y="1431459"/>
                </a:lnTo>
                <a:lnTo>
                  <a:pt x="2475913" y="1466298"/>
                </a:lnTo>
                <a:lnTo>
                  <a:pt x="2430903" y="1499878"/>
                </a:lnTo>
                <a:lnTo>
                  <a:pt x="2383155" y="1532127"/>
                </a:lnTo>
                <a:lnTo>
                  <a:pt x="2345136" y="1555668"/>
                </a:lnTo>
                <a:lnTo>
                  <a:pt x="2305897" y="1578192"/>
                </a:lnTo>
                <a:lnTo>
                  <a:pt x="2265490" y="1599685"/>
                </a:lnTo>
                <a:lnTo>
                  <a:pt x="2223965" y="1620134"/>
                </a:lnTo>
                <a:lnTo>
                  <a:pt x="2181372" y="1639526"/>
                </a:lnTo>
                <a:lnTo>
                  <a:pt x="2137762" y="1657847"/>
                </a:lnTo>
                <a:lnTo>
                  <a:pt x="2093185" y="1675083"/>
                </a:lnTo>
                <a:lnTo>
                  <a:pt x="2047693" y="1691222"/>
                </a:lnTo>
                <a:lnTo>
                  <a:pt x="2001336" y="1706249"/>
                </a:lnTo>
                <a:lnTo>
                  <a:pt x="1954164" y="1720152"/>
                </a:lnTo>
                <a:lnTo>
                  <a:pt x="1906228" y="1732916"/>
                </a:lnTo>
                <a:lnTo>
                  <a:pt x="1857579" y="1744529"/>
                </a:lnTo>
                <a:lnTo>
                  <a:pt x="1808267" y="1754976"/>
                </a:lnTo>
                <a:lnTo>
                  <a:pt x="1758343" y="1764245"/>
                </a:lnTo>
                <a:lnTo>
                  <a:pt x="1707857" y="1772322"/>
                </a:lnTo>
                <a:lnTo>
                  <a:pt x="1656860" y="1779193"/>
                </a:lnTo>
                <a:lnTo>
                  <a:pt x="1605403" y="1784844"/>
                </a:lnTo>
                <a:lnTo>
                  <a:pt x="1553536" y="1789264"/>
                </a:lnTo>
                <a:lnTo>
                  <a:pt x="1501310" y="1792437"/>
                </a:lnTo>
                <a:lnTo>
                  <a:pt x="1448776" y="1794351"/>
                </a:lnTo>
                <a:lnTo>
                  <a:pt x="1395984" y="1794992"/>
                </a:lnTo>
                <a:lnTo>
                  <a:pt x="1343208" y="1794351"/>
                </a:lnTo>
                <a:lnTo>
                  <a:pt x="1290689" y="1792437"/>
                </a:lnTo>
                <a:lnTo>
                  <a:pt x="1238477" y="1789264"/>
                </a:lnTo>
                <a:lnTo>
                  <a:pt x="1186622" y="1784844"/>
                </a:lnTo>
                <a:lnTo>
                  <a:pt x="1135176" y="1779193"/>
                </a:lnTo>
                <a:lnTo>
                  <a:pt x="1084188" y="1772322"/>
                </a:lnTo>
                <a:lnTo>
                  <a:pt x="1033709" y="1764245"/>
                </a:lnTo>
                <a:lnTo>
                  <a:pt x="983790" y="1754976"/>
                </a:lnTo>
                <a:lnTo>
                  <a:pt x="934481" y="1744529"/>
                </a:lnTo>
                <a:lnTo>
                  <a:pt x="885834" y="1732916"/>
                </a:lnTo>
                <a:lnTo>
                  <a:pt x="837898" y="1720152"/>
                </a:lnTo>
                <a:lnTo>
                  <a:pt x="790724" y="1706249"/>
                </a:lnTo>
                <a:lnTo>
                  <a:pt x="744364" y="1691222"/>
                </a:lnTo>
                <a:lnTo>
                  <a:pt x="698866" y="1675083"/>
                </a:lnTo>
                <a:lnTo>
                  <a:pt x="654283" y="1657847"/>
                </a:lnTo>
                <a:lnTo>
                  <a:pt x="610665" y="1639526"/>
                </a:lnTo>
                <a:lnTo>
                  <a:pt x="568061" y="1620134"/>
                </a:lnTo>
                <a:lnTo>
                  <a:pt x="526524" y="1599685"/>
                </a:lnTo>
                <a:lnTo>
                  <a:pt x="486103" y="1578192"/>
                </a:lnTo>
                <a:lnTo>
                  <a:pt x="446849" y="1555668"/>
                </a:lnTo>
                <a:lnTo>
                  <a:pt x="408813" y="1532127"/>
                </a:lnTo>
                <a:lnTo>
                  <a:pt x="361087" y="1499878"/>
                </a:lnTo>
                <a:lnTo>
                  <a:pt x="316096" y="1466298"/>
                </a:lnTo>
                <a:lnTo>
                  <a:pt x="273889" y="1431459"/>
                </a:lnTo>
                <a:lnTo>
                  <a:pt x="234511" y="1395435"/>
                </a:lnTo>
                <a:lnTo>
                  <a:pt x="198011" y="1358300"/>
                </a:lnTo>
                <a:lnTo>
                  <a:pt x="164436" y="1320128"/>
                </a:lnTo>
                <a:lnTo>
                  <a:pt x="133833" y="1280991"/>
                </a:lnTo>
                <a:lnTo>
                  <a:pt x="106251" y="1240964"/>
                </a:lnTo>
                <a:lnTo>
                  <a:pt x="81736" y="1200120"/>
                </a:lnTo>
                <a:lnTo>
                  <a:pt x="60335" y="1158532"/>
                </a:lnTo>
                <a:lnTo>
                  <a:pt x="42097" y="1116274"/>
                </a:lnTo>
                <a:lnTo>
                  <a:pt x="27068" y="1073420"/>
                </a:lnTo>
                <a:lnTo>
                  <a:pt x="15297" y="1030043"/>
                </a:lnTo>
                <a:lnTo>
                  <a:pt x="6830" y="986216"/>
                </a:lnTo>
                <a:lnTo>
                  <a:pt x="1715" y="942014"/>
                </a:lnTo>
                <a:lnTo>
                  <a:pt x="0" y="897508"/>
                </a:lnTo>
                <a:close/>
              </a:path>
            </a:pathLst>
          </a:custGeom>
          <a:ln w="9528">
            <a:solidFill>
              <a:srgbClr val="97B853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9" name="object 19"/>
          <p:cNvSpPr txBox="1"/>
          <p:nvPr/>
        </p:nvSpPr>
        <p:spPr>
          <a:xfrm>
            <a:off x="5924867" y="5260680"/>
            <a:ext cx="1820163" cy="639328"/>
          </a:xfrm>
          <a:prstGeom prst="rect">
            <a:avLst/>
          </a:prstGeom>
        </p:spPr>
        <p:txBody>
          <a:bodyPr vert="horz" wrap="square" lIns="0" tIns="48945" rIns="0" bIns="0" rtlCol="0">
            <a:spAutoFit/>
          </a:bodyPr>
          <a:lstStyle/>
          <a:p>
            <a:pPr marL="134166" marR="4607" indent="-123225">
              <a:lnSpc>
                <a:spcPts val="2349"/>
              </a:lnSpc>
              <a:spcBef>
                <a:spcPts val="385"/>
              </a:spcBef>
            </a:pPr>
            <a:r>
              <a:rPr sz="2176" b="1" spc="-5" dirty="0">
                <a:latin typeface="Times New Roman"/>
                <a:cs typeface="Times New Roman"/>
              </a:rPr>
              <a:t>Recomandări</a:t>
            </a:r>
            <a:r>
              <a:rPr sz="2176" b="1" spc="5" dirty="0">
                <a:latin typeface="Times New Roman"/>
                <a:cs typeface="Times New Roman"/>
              </a:rPr>
              <a:t>l</a:t>
            </a:r>
            <a:r>
              <a:rPr sz="2176" b="1" dirty="0">
                <a:latin typeface="Times New Roman"/>
                <a:cs typeface="Times New Roman"/>
              </a:rPr>
              <a:t>e  metodologice</a:t>
            </a:r>
            <a:endParaRPr sz="2176" dirty="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521481" y="1350180"/>
            <a:ext cx="2495828" cy="151325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1" name="object 21"/>
          <p:cNvSpPr/>
          <p:nvPr/>
        </p:nvSpPr>
        <p:spPr>
          <a:xfrm>
            <a:off x="4527469" y="1338087"/>
            <a:ext cx="2484542" cy="150184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2" name="object 22"/>
          <p:cNvSpPr/>
          <p:nvPr/>
        </p:nvSpPr>
        <p:spPr>
          <a:xfrm>
            <a:off x="4527470" y="1338087"/>
            <a:ext cx="2484657" cy="1502310"/>
          </a:xfrm>
          <a:custGeom>
            <a:avLst/>
            <a:gdLst/>
            <a:ahLst/>
            <a:cxnLst/>
            <a:rect l="l" t="t" r="r" b="b"/>
            <a:pathLst>
              <a:path w="2740025" h="1656714">
                <a:moveTo>
                  <a:pt x="0" y="828039"/>
                </a:moveTo>
                <a:lnTo>
                  <a:pt x="1498" y="789222"/>
                </a:lnTo>
                <a:lnTo>
                  <a:pt x="5959" y="750742"/>
                </a:lnTo>
                <a:lnTo>
                  <a:pt x="13328" y="712649"/>
                </a:lnTo>
                <a:lnTo>
                  <a:pt x="23552" y="674992"/>
                </a:lnTo>
                <a:lnTo>
                  <a:pt x="36578" y="637823"/>
                </a:lnTo>
                <a:lnTo>
                  <a:pt x="52352" y="601191"/>
                </a:lnTo>
                <a:lnTo>
                  <a:pt x="70822" y="565147"/>
                </a:lnTo>
                <a:lnTo>
                  <a:pt x="91934" y="529741"/>
                </a:lnTo>
                <a:lnTo>
                  <a:pt x="115634" y="495022"/>
                </a:lnTo>
                <a:lnTo>
                  <a:pt x="141870" y="461042"/>
                </a:lnTo>
                <a:lnTo>
                  <a:pt x="170587" y="427850"/>
                </a:lnTo>
                <a:lnTo>
                  <a:pt x="201734" y="395497"/>
                </a:lnTo>
                <a:lnTo>
                  <a:pt x="235256" y="364032"/>
                </a:lnTo>
                <a:lnTo>
                  <a:pt x="271100" y="333506"/>
                </a:lnTo>
                <a:lnTo>
                  <a:pt x="309213" y="303969"/>
                </a:lnTo>
                <a:lnTo>
                  <a:pt x="349541" y="275472"/>
                </a:lnTo>
                <a:lnTo>
                  <a:pt x="392032" y="248064"/>
                </a:lnTo>
                <a:lnTo>
                  <a:pt x="436632" y="221795"/>
                </a:lnTo>
                <a:lnTo>
                  <a:pt x="483287" y="196717"/>
                </a:lnTo>
                <a:lnTo>
                  <a:pt x="531945" y="172878"/>
                </a:lnTo>
                <a:lnTo>
                  <a:pt x="582551" y="150329"/>
                </a:lnTo>
                <a:lnTo>
                  <a:pt x="635053" y="129121"/>
                </a:lnTo>
                <a:lnTo>
                  <a:pt x="689398" y="109304"/>
                </a:lnTo>
                <a:lnTo>
                  <a:pt x="745532" y="90927"/>
                </a:lnTo>
                <a:lnTo>
                  <a:pt x="803401" y="74040"/>
                </a:lnTo>
                <a:lnTo>
                  <a:pt x="852295" y="61324"/>
                </a:lnTo>
                <a:lnTo>
                  <a:pt x="901886" y="49781"/>
                </a:lnTo>
                <a:lnTo>
                  <a:pt x="952116" y="39418"/>
                </a:lnTo>
                <a:lnTo>
                  <a:pt x="1002926" y="30245"/>
                </a:lnTo>
                <a:lnTo>
                  <a:pt x="1054259" y="22269"/>
                </a:lnTo>
                <a:lnTo>
                  <a:pt x="1106055" y="15498"/>
                </a:lnTo>
                <a:lnTo>
                  <a:pt x="1158257" y="9940"/>
                </a:lnTo>
                <a:lnTo>
                  <a:pt x="1210805" y="5603"/>
                </a:lnTo>
                <a:lnTo>
                  <a:pt x="1263642" y="2495"/>
                </a:lnTo>
                <a:lnTo>
                  <a:pt x="1316710" y="625"/>
                </a:lnTo>
                <a:lnTo>
                  <a:pt x="1369949" y="0"/>
                </a:lnTo>
                <a:lnTo>
                  <a:pt x="1423156" y="625"/>
                </a:lnTo>
                <a:lnTo>
                  <a:pt x="1476197" y="2495"/>
                </a:lnTo>
                <a:lnTo>
                  <a:pt x="1529014" y="5603"/>
                </a:lnTo>
                <a:lnTo>
                  <a:pt x="1581546" y="9940"/>
                </a:lnTo>
                <a:lnTo>
                  <a:pt x="1633735" y="15498"/>
                </a:lnTo>
                <a:lnTo>
                  <a:pt x="1685523" y="22269"/>
                </a:lnTo>
                <a:lnTo>
                  <a:pt x="1736850" y="30245"/>
                </a:lnTo>
                <a:lnTo>
                  <a:pt x="1787657" y="39418"/>
                </a:lnTo>
                <a:lnTo>
                  <a:pt x="1837885" y="49781"/>
                </a:lnTo>
                <a:lnTo>
                  <a:pt x="1887475" y="61324"/>
                </a:lnTo>
                <a:lnTo>
                  <a:pt x="1936368" y="74040"/>
                </a:lnTo>
                <a:lnTo>
                  <a:pt x="1994239" y="90927"/>
                </a:lnTo>
                <a:lnTo>
                  <a:pt x="2050374" y="109304"/>
                </a:lnTo>
                <a:lnTo>
                  <a:pt x="2104722" y="129121"/>
                </a:lnTo>
                <a:lnTo>
                  <a:pt x="2157228" y="150329"/>
                </a:lnTo>
                <a:lnTo>
                  <a:pt x="2207839" y="172878"/>
                </a:lnTo>
                <a:lnTo>
                  <a:pt x="2256501" y="196717"/>
                </a:lnTo>
                <a:lnTo>
                  <a:pt x="2303163" y="221795"/>
                </a:lnTo>
                <a:lnTo>
                  <a:pt x="2347769" y="248064"/>
                </a:lnTo>
                <a:lnTo>
                  <a:pt x="2390266" y="275472"/>
                </a:lnTo>
                <a:lnTo>
                  <a:pt x="2430602" y="303969"/>
                </a:lnTo>
                <a:lnTo>
                  <a:pt x="2468722" y="333506"/>
                </a:lnTo>
                <a:lnTo>
                  <a:pt x="2504574" y="364032"/>
                </a:lnTo>
                <a:lnTo>
                  <a:pt x="2538103" y="395497"/>
                </a:lnTo>
                <a:lnTo>
                  <a:pt x="2569257" y="427850"/>
                </a:lnTo>
                <a:lnTo>
                  <a:pt x="2597983" y="461042"/>
                </a:lnTo>
                <a:lnTo>
                  <a:pt x="2624226" y="495022"/>
                </a:lnTo>
                <a:lnTo>
                  <a:pt x="2647933" y="529741"/>
                </a:lnTo>
                <a:lnTo>
                  <a:pt x="2669051" y="565147"/>
                </a:lnTo>
                <a:lnTo>
                  <a:pt x="2687527" y="601191"/>
                </a:lnTo>
                <a:lnTo>
                  <a:pt x="2703306" y="637823"/>
                </a:lnTo>
                <a:lnTo>
                  <a:pt x="2716337" y="674992"/>
                </a:lnTo>
                <a:lnTo>
                  <a:pt x="2726564" y="712649"/>
                </a:lnTo>
                <a:lnTo>
                  <a:pt x="2733936" y="750742"/>
                </a:lnTo>
                <a:lnTo>
                  <a:pt x="2738398" y="789222"/>
                </a:lnTo>
                <a:lnTo>
                  <a:pt x="2739898" y="828039"/>
                </a:lnTo>
                <a:lnTo>
                  <a:pt x="2738398" y="866871"/>
                </a:lnTo>
                <a:lnTo>
                  <a:pt x="2733936" y="905363"/>
                </a:lnTo>
                <a:lnTo>
                  <a:pt x="2726564" y="943466"/>
                </a:lnTo>
                <a:lnTo>
                  <a:pt x="2716337" y="981130"/>
                </a:lnTo>
                <a:lnTo>
                  <a:pt x="2703306" y="1018305"/>
                </a:lnTo>
                <a:lnTo>
                  <a:pt x="2687527" y="1054941"/>
                </a:lnTo>
                <a:lnTo>
                  <a:pt x="2669051" y="1090987"/>
                </a:lnTo>
                <a:lnTo>
                  <a:pt x="2647933" y="1126395"/>
                </a:lnTo>
                <a:lnTo>
                  <a:pt x="2624226" y="1161113"/>
                </a:lnTo>
                <a:lnTo>
                  <a:pt x="2597983" y="1195092"/>
                </a:lnTo>
                <a:lnTo>
                  <a:pt x="2569257" y="1228281"/>
                </a:lnTo>
                <a:lnTo>
                  <a:pt x="2538103" y="1260632"/>
                </a:lnTo>
                <a:lnTo>
                  <a:pt x="2504574" y="1292093"/>
                </a:lnTo>
                <a:lnTo>
                  <a:pt x="2468722" y="1322614"/>
                </a:lnTo>
                <a:lnTo>
                  <a:pt x="2430602" y="1352146"/>
                </a:lnTo>
                <a:lnTo>
                  <a:pt x="2390266" y="1380639"/>
                </a:lnTo>
                <a:lnTo>
                  <a:pt x="2347769" y="1408042"/>
                </a:lnTo>
                <a:lnTo>
                  <a:pt x="2303163" y="1434305"/>
                </a:lnTo>
                <a:lnTo>
                  <a:pt x="2256501" y="1459379"/>
                </a:lnTo>
                <a:lnTo>
                  <a:pt x="2207839" y="1483213"/>
                </a:lnTo>
                <a:lnTo>
                  <a:pt x="2157228" y="1505758"/>
                </a:lnTo>
                <a:lnTo>
                  <a:pt x="2104722" y="1526963"/>
                </a:lnTo>
                <a:lnTo>
                  <a:pt x="2050374" y="1546778"/>
                </a:lnTo>
                <a:lnTo>
                  <a:pt x="1994239" y="1565153"/>
                </a:lnTo>
                <a:lnTo>
                  <a:pt x="1936368" y="1582039"/>
                </a:lnTo>
                <a:lnTo>
                  <a:pt x="1887475" y="1594787"/>
                </a:lnTo>
                <a:lnTo>
                  <a:pt x="1837885" y="1606356"/>
                </a:lnTo>
                <a:lnTo>
                  <a:pt x="1787657" y="1616739"/>
                </a:lnTo>
                <a:lnTo>
                  <a:pt x="1736850" y="1625928"/>
                </a:lnTo>
                <a:lnTo>
                  <a:pt x="1685523" y="1633917"/>
                </a:lnTo>
                <a:lnTo>
                  <a:pt x="1633735" y="1640696"/>
                </a:lnTo>
                <a:lnTo>
                  <a:pt x="1581546" y="1646260"/>
                </a:lnTo>
                <a:lnTo>
                  <a:pt x="1529014" y="1650601"/>
                </a:lnTo>
                <a:lnTo>
                  <a:pt x="1476197" y="1653710"/>
                </a:lnTo>
                <a:lnTo>
                  <a:pt x="1423156" y="1655581"/>
                </a:lnTo>
                <a:lnTo>
                  <a:pt x="1369949" y="1656206"/>
                </a:lnTo>
                <a:lnTo>
                  <a:pt x="1316710" y="1655581"/>
                </a:lnTo>
                <a:lnTo>
                  <a:pt x="1263642" y="1653710"/>
                </a:lnTo>
                <a:lnTo>
                  <a:pt x="1210805" y="1650601"/>
                </a:lnTo>
                <a:lnTo>
                  <a:pt x="1158257" y="1646260"/>
                </a:lnTo>
                <a:lnTo>
                  <a:pt x="1106055" y="1640696"/>
                </a:lnTo>
                <a:lnTo>
                  <a:pt x="1054259" y="1633917"/>
                </a:lnTo>
                <a:lnTo>
                  <a:pt x="1002926" y="1625928"/>
                </a:lnTo>
                <a:lnTo>
                  <a:pt x="952116" y="1616739"/>
                </a:lnTo>
                <a:lnTo>
                  <a:pt x="901886" y="1606356"/>
                </a:lnTo>
                <a:lnTo>
                  <a:pt x="852295" y="1594787"/>
                </a:lnTo>
                <a:lnTo>
                  <a:pt x="803401" y="1582039"/>
                </a:lnTo>
                <a:lnTo>
                  <a:pt x="745532" y="1565153"/>
                </a:lnTo>
                <a:lnTo>
                  <a:pt x="689398" y="1546778"/>
                </a:lnTo>
                <a:lnTo>
                  <a:pt x="635053" y="1526963"/>
                </a:lnTo>
                <a:lnTo>
                  <a:pt x="582551" y="1505758"/>
                </a:lnTo>
                <a:lnTo>
                  <a:pt x="531945" y="1483213"/>
                </a:lnTo>
                <a:lnTo>
                  <a:pt x="483287" y="1459379"/>
                </a:lnTo>
                <a:lnTo>
                  <a:pt x="436632" y="1434305"/>
                </a:lnTo>
                <a:lnTo>
                  <a:pt x="392032" y="1408042"/>
                </a:lnTo>
                <a:lnTo>
                  <a:pt x="349541" y="1380639"/>
                </a:lnTo>
                <a:lnTo>
                  <a:pt x="309213" y="1352146"/>
                </a:lnTo>
                <a:lnTo>
                  <a:pt x="271100" y="1322614"/>
                </a:lnTo>
                <a:lnTo>
                  <a:pt x="235256" y="1292093"/>
                </a:lnTo>
                <a:lnTo>
                  <a:pt x="201734" y="1260632"/>
                </a:lnTo>
                <a:lnTo>
                  <a:pt x="170587" y="1228281"/>
                </a:lnTo>
                <a:lnTo>
                  <a:pt x="141870" y="1195092"/>
                </a:lnTo>
                <a:lnTo>
                  <a:pt x="115634" y="1161113"/>
                </a:lnTo>
                <a:lnTo>
                  <a:pt x="91934" y="1126395"/>
                </a:lnTo>
                <a:lnTo>
                  <a:pt x="70822" y="1090987"/>
                </a:lnTo>
                <a:lnTo>
                  <a:pt x="52352" y="1054941"/>
                </a:lnTo>
                <a:lnTo>
                  <a:pt x="36578" y="1018305"/>
                </a:lnTo>
                <a:lnTo>
                  <a:pt x="23552" y="981130"/>
                </a:lnTo>
                <a:lnTo>
                  <a:pt x="13328" y="943466"/>
                </a:lnTo>
                <a:lnTo>
                  <a:pt x="5959" y="905363"/>
                </a:lnTo>
                <a:lnTo>
                  <a:pt x="1498" y="866871"/>
                </a:lnTo>
                <a:lnTo>
                  <a:pt x="0" y="828039"/>
                </a:lnTo>
                <a:close/>
              </a:path>
            </a:pathLst>
          </a:custGeom>
          <a:ln w="9528">
            <a:solidFill>
              <a:srgbClr val="97B853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3" name="object 23"/>
          <p:cNvSpPr txBox="1"/>
          <p:nvPr/>
        </p:nvSpPr>
        <p:spPr>
          <a:xfrm>
            <a:off x="5032117" y="1739203"/>
            <a:ext cx="1476398" cy="639328"/>
          </a:xfrm>
          <a:prstGeom prst="rect">
            <a:avLst/>
          </a:prstGeom>
        </p:spPr>
        <p:txBody>
          <a:bodyPr vert="horz" wrap="square" lIns="0" tIns="48945" rIns="0" bIns="0" rtlCol="0">
            <a:spAutoFit/>
          </a:bodyPr>
          <a:lstStyle/>
          <a:p>
            <a:pPr marL="445107" marR="4607" indent="-434167">
              <a:lnSpc>
                <a:spcPts val="2349"/>
              </a:lnSpc>
              <a:spcBef>
                <a:spcPts val="385"/>
              </a:spcBef>
            </a:pPr>
            <a:r>
              <a:rPr sz="2176" b="1" spc="-9" dirty="0">
                <a:latin typeface="Cambria"/>
                <a:cs typeface="Cambria"/>
              </a:rPr>
              <a:t>C</a:t>
            </a:r>
            <a:r>
              <a:rPr sz="2176" b="1" spc="-5" dirty="0">
                <a:latin typeface="Cambria"/>
                <a:cs typeface="Cambria"/>
              </a:rPr>
              <a:t>u</a:t>
            </a:r>
            <a:r>
              <a:rPr sz="2176" b="1" spc="-9" dirty="0">
                <a:latin typeface="Cambria"/>
                <a:cs typeface="Cambria"/>
              </a:rPr>
              <a:t>r</a:t>
            </a:r>
            <a:r>
              <a:rPr sz="2176" b="1" spc="-5" dirty="0">
                <a:latin typeface="Cambria"/>
                <a:cs typeface="Cambria"/>
              </a:rPr>
              <a:t>riculum  la</a:t>
            </a:r>
            <a:r>
              <a:rPr sz="2176" b="1" spc="-36" dirty="0">
                <a:latin typeface="Cambria"/>
                <a:cs typeface="Cambria"/>
              </a:rPr>
              <a:t> </a:t>
            </a:r>
            <a:r>
              <a:rPr sz="2176" b="1" spc="-9" dirty="0">
                <a:latin typeface="Cambria"/>
                <a:cs typeface="Cambria"/>
              </a:rPr>
              <a:t>LS</a:t>
            </a:r>
            <a:endParaRPr sz="2176" dirty="0">
              <a:latin typeface="Cambria"/>
              <a:cs typeface="Cambria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6984142" y="2133753"/>
            <a:ext cx="3099746" cy="1383347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5" name="object 25"/>
          <p:cNvSpPr/>
          <p:nvPr/>
        </p:nvSpPr>
        <p:spPr>
          <a:xfrm>
            <a:off x="7376621" y="2306500"/>
            <a:ext cx="2378361" cy="93006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6" name="object 26"/>
          <p:cNvSpPr/>
          <p:nvPr/>
        </p:nvSpPr>
        <p:spPr>
          <a:xfrm>
            <a:off x="6990016" y="2121662"/>
            <a:ext cx="3087655" cy="137113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7" name="object 27"/>
          <p:cNvSpPr/>
          <p:nvPr/>
        </p:nvSpPr>
        <p:spPr>
          <a:xfrm>
            <a:off x="6990016" y="2121661"/>
            <a:ext cx="3088114" cy="1371600"/>
          </a:xfrm>
          <a:custGeom>
            <a:avLst/>
            <a:gdLst/>
            <a:ahLst/>
            <a:cxnLst/>
            <a:rect l="l" t="t" r="r" b="b"/>
            <a:pathLst>
              <a:path w="3405504" h="1512570">
                <a:moveTo>
                  <a:pt x="0" y="756031"/>
                </a:moveTo>
                <a:lnTo>
                  <a:pt x="7599" y="684628"/>
                </a:lnTo>
                <a:lnTo>
                  <a:pt x="30084" y="614484"/>
                </a:lnTo>
                <a:lnTo>
                  <a:pt x="46763" y="580014"/>
                </a:lnTo>
                <a:lnTo>
                  <a:pt x="66988" y="546015"/>
                </a:lnTo>
                <a:lnTo>
                  <a:pt x="90701" y="512536"/>
                </a:lnTo>
                <a:lnTo>
                  <a:pt x="117843" y="479632"/>
                </a:lnTo>
                <a:lnTo>
                  <a:pt x="148356" y="447352"/>
                </a:lnTo>
                <a:lnTo>
                  <a:pt x="182181" y="415750"/>
                </a:lnTo>
                <a:lnTo>
                  <a:pt x="219260" y="384876"/>
                </a:lnTo>
                <a:lnTo>
                  <a:pt x="259534" y="354783"/>
                </a:lnTo>
                <a:lnTo>
                  <a:pt x="302944" y="325521"/>
                </a:lnTo>
                <a:lnTo>
                  <a:pt x="349433" y="297144"/>
                </a:lnTo>
                <a:lnTo>
                  <a:pt x="398942" y="269702"/>
                </a:lnTo>
                <a:lnTo>
                  <a:pt x="451412" y="243247"/>
                </a:lnTo>
                <a:lnTo>
                  <a:pt x="506785" y="217831"/>
                </a:lnTo>
                <a:lnTo>
                  <a:pt x="565003" y="193506"/>
                </a:lnTo>
                <a:lnTo>
                  <a:pt x="626006" y="170324"/>
                </a:lnTo>
                <a:lnTo>
                  <a:pt x="689737" y="148336"/>
                </a:lnTo>
                <a:lnTo>
                  <a:pt x="734161" y="134211"/>
                </a:lnTo>
                <a:lnTo>
                  <a:pt x="779475" y="120759"/>
                </a:lnTo>
                <a:lnTo>
                  <a:pt x="825637" y="107984"/>
                </a:lnTo>
                <a:lnTo>
                  <a:pt x="872610" y="95894"/>
                </a:lnTo>
                <a:lnTo>
                  <a:pt x="920355" y="84492"/>
                </a:lnTo>
                <a:lnTo>
                  <a:pt x="968831" y="73786"/>
                </a:lnTo>
                <a:lnTo>
                  <a:pt x="1018000" y="63779"/>
                </a:lnTo>
                <a:lnTo>
                  <a:pt x="1067823" y="54479"/>
                </a:lnTo>
                <a:lnTo>
                  <a:pt x="1118260" y="45891"/>
                </a:lnTo>
                <a:lnTo>
                  <a:pt x="1169273" y="38020"/>
                </a:lnTo>
                <a:lnTo>
                  <a:pt x="1220822" y="30872"/>
                </a:lnTo>
                <a:lnTo>
                  <a:pt x="1272868" y="24453"/>
                </a:lnTo>
                <a:lnTo>
                  <a:pt x="1325372" y="18767"/>
                </a:lnTo>
                <a:lnTo>
                  <a:pt x="1378295" y="13822"/>
                </a:lnTo>
                <a:lnTo>
                  <a:pt x="1431597" y="9622"/>
                </a:lnTo>
                <a:lnTo>
                  <a:pt x="1485240" y="6173"/>
                </a:lnTo>
                <a:lnTo>
                  <a:pt x="1539185" y="3480"/>
                </a:lnTo>
                <a:lnTo>
                  <a:pt x="1593391" y="1550"/>
                </a:lnTo>
                <a:lnTo>
                  <a:pt x="1647821" y="388"/>
                </a:lnTo>
                <a:lnTo>
                  <a:pt x="1702434" y="0"/>
                </a:lnTo>
                <a:lnTo>
                  <a:pt x="1757066" y="388"/>
                </a:lnTo>
                <a:lnTo>
                  <a:pt x="1811512" y="1550"/>
                </a:lnTo>
                <a:lnTo>
                  <a:pt x="1865733" y="3480"/>
                </a:lnTo>
                <a:lnTo>
                  <a:pt x="1919691" y="6173"/>
                </a:lnTo>
                <a:lnTo>
                  <a:pt x="1973345" y="9622"/>
                </a:lnTo>
                <a:lnTo>
                  <a:pt x="2026658" y="13822"/>
                </a:lnTo>
                <a:lnTo>
                  <a:pt x="2079589" y="18767"/>
                </a:lnTo>
                <a:lnTo>
                  <a:pt x="2132101" y="24453"/>
                </a:lnTo>
                <a:lnTo>
                  <a:pt x="2184153" y="30872"/>
                </a:lnTo>
                <a:lnTo>
                  <a:pt x="2235707" y="38020"/>
                </a:lnTo>
                <a:lnTo>
                  <a:pt x="2286725" y="45891"/>
                </a:lnTo>
                <a:lnTo>
                  <a:pt x="2337165" y="54479"/>
                </a:lnTo>
                <a:lnTo>
                  <a:pt x="2386991" y="63779"/>
                </a:lnTo>
                <a:lnTo>
                  <a:pt x="2436162" y="73786"/>
                </a:lnTo>
                <a:lnTo>
                  <a:pt x="2484639" y="84492"/>
                </a:lnTo>
                <a:lnTo>
                  <a:pt x="2532385" y="95894"/>
                </a:lnTo>
                <a:lnTo>
                  <a:pt x="2579358" y="107984"/>
                </a:lnTo>
                <a:lnTo>
                  <a:pt x="2625521" y="120759"/>
                </a:lnTo>
                <a:lnTo>
                  <a:pt x="2670835" y="134211"/>
                </a:lnTo>
                <a:lnTo>
                  <a:pt x="2715259" y="148336"/>
                </a:lnTo>
                <a:lnTo>
                  <a:pt x="2778990" y="170324"/>
                </a:lnTo>
                <a:lnTo>
                  <a:pt x="2839993" y="193506"/>
                </a:lnTo>
                <a:lnTo>
                  <a:pt x="2898211" y="217831"/>
                </a:lnTo>
                <a:lnTo>
                  <a:pt x="2953584" y="243247"/>
                </a:lnTo>
                <a:lnTo>
                  <a:pt x="3006054" y="269702"/>
                </a:lnTo>
                <a:lnTo>
                  <a:pt x="3055563" y="297144"/>
                </a:lnTo>
                <a:lnTo>
                  <a:pt x="3102052" y="325521"/>
                </a:lnTo>
                <a:lnTo>
                  <a:pt x="3145462" y="354783"/>
                </a:lnTo>
                <a:lnTo>
                  <a:pt x="3185736" y="384876"/>
                </a:lnTo>
                <a:lnTo>
                  <a:pt x="3222815" y="415750"/>
                </a:lnTo>
                <a:lnTo>
                  <a:pt x="3256640" y="447352"/>
                </a:lnTo>
                <a:lnTo>
                  <a:pt x="3287153" y="479632"/>
                </a:lnTo>
                <a:lnTo>
                  <a:pt x="3314295" y="512536"/>
                </a:lnTo>
                <a:lnTo>
                  <a:pt x="3338008" y="546015"/>
                </a:lnTo>
                <a:lnTo>
                  <a:pt x="3358233" y="580014"/>
                </a:lnTo>
                <a:lnTo>
                  <a:pt x="3374912" y="614484"/>
                </a:lnTo>
                <a:lnTo>
                  <a:pt x="3397397" y="684628"/>
                </a:lnTo>
                <a:lnTo>
                  <a:pt x="3404997" y="756031"/>
                </a:lnTo>
                <a:lnTo>
                  <a:pt x="3403087" y="791864"/>
                </a:lnTo>
                <a:lnTo>
                  <a:pt x="3387986" y="862688"/>
                </a:lnTo>
                <a:lnTo>
                  <a:pt x="3358233" y="932047"/>
                </a:lnTo>
                <a:lnTo>
                  <a:pt x="3338008" y="966046"/>
                </a:lnTo>
                <a:lnTo>
                  <a:pt x="3314295" y="999525"/>
                </a:lnTo>
                <a:lnTo>
                  <a:pt x="3287153" y="1032429"/>
                </a:lnTo>
                <a:lnTo>
                  <a:pt x="3256640" y="1064709"/>
                </a:lnTo>
                <a:lnTo>
                  <a:pt x="3222815" y="1096311"/>
                </a:lnTo>
                <a:lnTo>
                  <a:pt x="3185736" y="1127185"/>
                </a:lnTo>
                <a:lnTo>
                  <a:pt x="3145462" y="1157278"/>
                </a:lnTo>
                <a:lnTo>
                  <a:pt x="3102052" y="1186540"/>
                </a:lnTo>
                <a:lnTo>
                  <a:pt x="3055563" y="1214917"/>
                </a:lnTo>
                <a:lnTo>
                  <a:pt x="3006054" y="1242359"/>
                </a:lnTo>
                <a:lnTo>
                  <a:pt x="2953584" y="1268814"/>
                </a:lnTo>
                <a:lnTo>
                  <a:pt x="2898211" y="1294230"/>
                </a:lnTo>
                <a:lnTo>
                  <a:pt x="2839993" y="1318555"/>
                </a:lnTo>
                <a:lnTo>
                  <a:pt x="2778990" y="1341737"/>
                </a:lnTo>
                <a:lnTo>
                  <a:pt x="2715259" y="1363726"/>
                </a:lnTo>
                <a:lnTo>
                  <a:pt x="2670835" y="1377850"/>
                </a:lnTo>
                <a:lnTo>
                  <a:pt x="2625521" y="1391302"/>
                </a:lnTo>
                <a:lnTo>
                  <a:pt x="2579358" y="1404077"/>
                </a:lnTo>
                <a:lnTo>
                  <a:pt x="2532385" y="1416167"/>
                </a:lnTo>
                <a:lnTo>
                  <a:pt x="2484639" y="1427569"/>
                </a:lnTo>
                <a:lnTo>
                  <a:pt x="2436162" y="1438275"/>
                </a:lnTo>
                <a:lnTo>
                  <a:pt x="2386991" y="1448282"/>
                </a:lnTo>
                <a:lnTo>
                  <a:pt x="2337165" y="1457582"/>
                </a:lnTo>
                <a:lnTo>
                  <a:pt x="2286725" y="1466170"/>
                </a:lnTo>
                <a:lnTo>
                  <a:pt x="2235708" y="1474041"/>
                </a:lnTo>
                <a:lnTo>
                  <a:pt x="2184153" y="1481189"/>
                </a:lnTo>
                <a:lnTo>
                  <a:pt x="2132101" y="1487608"/>
                </a:lnTo>
                <a:lnTo>
                  <a:pt x="2079589" y="1493294"/>
                </a:lnTo>
                <a:lnTo>
                  <a:pt x="2026658" y="1498239"/>
                </a:lnTo>
                <a:lnTo>
                  <a:pt x="1973345" y="1502439"/>
                </a:lnTo>
                <a:lnTo>
                  <a:pt x="1919691" y="1505888"/>
                </a:lnTo>
                <a:lnTo>
                  <a:pt x="1865733" y="1508581"/>
                </a:lnTo>
                <a:lnTo>
                  <a:pt x="1811512" y="1510511"/>
                </a:lnTo>
                <a:lnTo>
                  <a:pt x="1757066" y="1511673"/>
                </a:lnTo>
                <a:lnTo>
                  <a:pt x="1702434" y="1512062"/>
                </a:lnTo>
                <a:lnTo>
                  <a:pt x="1647821" y="1511673"/>
                </a:lnTo>
                <a:lnTo>
                  <a:pt x="1593391" y="1510511"/>
                </a:lnTo>
                <a:lnTo>
                  <a:pt x="1539185" y="1508581"/>
                </a:lnTo>
                <a:lnTo>
                  <a:pt x="1485240" y="1505888"/>
                </a:lnTo>
                <a:lnTo>
                  <a:pt x="1431597" y="1502439"/>
                </a:lnTo>
                <a:lnTo>
                  <a:pt x="1378295" y="1498239"/>
                </a:lnTo>
                <a:lnTo>
                  <a:pt x="1325372" y="1493294"/>
                </a:lnTo>
                <a:lnTo>
                  <a:pt x="1272868" y="1487608"/>
                </a:lnTo>
                <a:lnTo>
                  <a:pt x="1220822" y="1481189"/>
                </a:lnTo>
                <a:lnTo>
                  <a:pt x="1169273" y="1474041"/>
                </a:lnTo>
                <a:lnTo>
                  <a:pt x="1118260" y="1466170"/>
                </a:lnTo>
                <a:lnTo>
                  <a:pt x="1067823" y="1457582"/>
                </a:lnTo>
                <a:lnTo>
                  <a:pt x="1018000" y="1448282"/>
                </a:lnTo>
                <a:lnTo>
                  <a:pt x="968831" y="1438275"/>
                </a:lnTo>
                <a:lnTo>
                  <a:pt x="920355" y="1427569"/>
                </a:lnTo>
                <a:lnTo>
                  <a:pt x="872610" y="1416167"/>
                </a:lnTo>
                <a:lnTo>
                  <a:pt x="825637" y="1404077"/>
                </a:lnTo>
                <a:lnTo>
                  <a:pt x="779475" y="1391302"/>
                </a:lnTo>
                <a:lnTo>
                  <a:pt x="734161" y="1377850"/>
                </a:lnTo>
                <a:lnTo>
                  <a:pt x="689737" y="1363726"/>
                </a:lnTo>
                <a:lnTo>
                  <a:pt x="626006" y="1341737"/>
                </a:lnTo>
                <a:lnTo>
                  <a:pt x="565003" y="1318555"/>
                </a:lnTo>
                <a:lnTo>
                  <a:pt x="506785" y="1294230"/>
                </a:lnTo>
                <a:lnTo>
                  <a:pt x="451412" y="1268814"/>
                </a:lnTo>
                <a:lnTo>
                  <a:pt x="398942" y="1242359"/>
                </a:lnTo>
                <a:lnTo>
                  <a:pt x="349433" y="1214917"/>
                </a:lnTo>
                <a:lnTo>
                  <a:pt x="302944" y="1186540"/>
                </a:lnTo>
                <a:lnTo>
                  <a:pt x="259534" y="1157278"/>
                </a:lnTo>
                <a:lnTo>
                  <a:pt x="219260" y="1127185"/>
                </a:lnTo>
                <a:lnTo>
                  <a:pt x="182181" y="1096311"/>
                </a:lnTo>
                <a:lnTo>
                  <a:pt x="148356" y="1064709"/>
                </a:lnTo>
                <a:lnTo>
                  <a:pt x="117843" y="1032429"/>
                </a:lnTo>
                <a:lnTo>
                  <a:pt x="90701" y="999525"/>
                </a:lnTo>
                <a:lnTo>
                  <a:pt x="66988" y="966046"/>
                </a:lnTo>
                <a:lnTo>
                  <a:pt x="46763" y="932047"/>
                </a:lnTo>
                <a:lnTo>
                  <a:pt x="30084" y="897577"/>
                </a:lnTo>
                <a:lnTo>
                  <a:pt x="7599" y="827433"/>
                </a:lnTo>
                <a:lnTo>
                  <a:pt x="0" y="756031"/>
                </a:lnTo>
                <a:close/>
              </a:path>
            </a:pathLst>
          </a:custGeom>
          <a:ln w="9528">
            <a:solidFill>
              <a:srgbClr val="97B853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8" name="object 28"/>
          <p:cNvSpPr txBox="1"/>
          <p:nvPr/>
        </p:nvSpPr>
        <p:spPr>
          <a:xfrm>
            <a:off x="7519078" y="2346921"/>
            <a:ext cx="2030337" cy="870164"/>
          </a:xfrm>
          <a:prstGeom prst="rect">
            <a:avLst/>
          </a:prstGeom>
        </p:spPr>
        <p:txBody>
          <a:bodyPr vert="horz" wrap="square" lIns="0" tIns="40883" rIns="0" bIns="0" rtlCol="0">
            <a:spAutoFit/>
          </a:bodyPr>
          <a:lstStyle/>
          <a:p>
            <a:pPr marL="11516" marR="4607" indent="42611" algn="just">
              <a:lnSpc>
                <a:spcPct val="90100"/>
              </a:lnSpc>
              <a:spcBef>
                <a:spcPts val="322"/>
              </a:spcBef>
            </a:pPr>
            <a:r>
              <a:rPr sz="1995" b="1" spc="-5" dirty="0">
                <a:latin typeface="Times New Roman"/>
                <a:cs typeface="Times New Roman"/>
              </a:rPr>
              <a:t>Ghid metodologic  de </a:t>
            </a:r>
            <a:r>
              <a:rPr sz="1995" b="1" spc="-9" dirty="0">
                <a:latin typeface="Times New Roman"/>
                <a:cs typeface="Times New Roman"/>
              </a:rPr>
              <a:t>implementare </a:t>
            </a:r>
            <a:r>
              <a:rPr sz="1995" b="1" spc="-5" dirty="0">
                <a:latin typeface="Times New Roman"/>
                <a:cs typeface="Times New Roman"/>
              </a:rPr>
              <a:t>a  Curriculumului</a:t>
            </a:r>
            <a:endParaRPr sz="1995" dirty="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2413984" y="4484476"/>
            <a:ext cx="2978134" cy="164453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0" name="object 30"/>
          <p:cNvSpPr/>
          <p:nvPr/>
        </p:nvSpPr>
        <p:spPr>
          <a:xfrm>
            <a:off x="2834102" y="4517642"/>
            <a:ext cx="2205616" cy="146211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1" name="object 31"/>
          <p:cNvSpPr/>
          <p:nvPr/>
        </p:nvSpPr>
        <p:spPr>
          <a:xfrm>
            <a:off x="2420215" y="4472268"/>
            <a:ext cx="2965569" cy="1632469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2" name="object 32"/>
          <p:cNvSpPr/>
          <p:nvPr/>
        </p:nvSpPr>
        <p:spPr>
          <a:xfrm>
            <a:off x="2420215" y="4472268"/>
            <a:ext cx="2966042" cy="1633022"/>
          </a:xfrm>
          <a:custGeom>
            <a:avLst/>
            <a:gdLst/>
            <a:ahLst/>
            <a:cxnLst/>
            <a:rect l="l" t="t" r="r" b="b"/>
            <a:pathLst>
              <a:path w="3270885" h="1800859">
                <a:moveTo>
                  <a:pt x="0" y="900176"/>
                </a:moveTo>
                <a:lnTo>
                  <a:pt x="5624" y="825418"/>
                </a:lnTo>
                <a:lnTo>
                  <a:pt x="22259" y="751954"/>
                </a:lnTo>
                <a:lnTo>
                  <a:pt x="34595" y="715803"/>
                </a:lnTo>
                <a:lnTo>
                  <a:pt x="49550" y="680089"/>
                </a:lnTo>
                <a:lnTo>
                  <a:pt x="67079" y="644852"/>
                </a:lnTo>
                <a:lnTo>
                  <a:pt x="87139" y="610129"/>
                </a:lnTo>
                <a:lnTo>
                  <a:pt x="109684" y="575959"/>
                </a:lnTo>
                <a:lnTo>
                  <a:pt x="134671" y="542379"/>
                </a:lnTo>
                <a:lnTo>
                  <a:pt x="162054" y="509429"/>
                </a:lnTo>
                <a:lnTo>
                  <a:pt x="191789" y="477146"/>
                </a:lnTo>
                <a:lnTo>
                  <a:pt x="223831" y="445568"/>
                </a:lnTo>
                <a:lnTo>
                  <a:pt x="258137" y="414734"/>
                </a:lnTo>
                <a:lnTo>
                  <a:pt x="294660" y="384682"/>
                </a:lnTo>
                <a:lnTo>
                  <a:pt x="333358" y="355450"/>
                </a:lnTo>
                <a:lnTo>
                  <a:pt x="374186" y="327076"/>
                </a:lnTo>
                <a:lnTo>
                  <a:pt x="417098" y="299599"/>
                </a:lnTo>
                <a:lnTo>
                  <a:pt x="462050" y="273057"/>
                </a:lnTo>
                <a:lnTo>
                  <a:pt x="508998" y="247488"/>
                </a:lnTo>
                <a:lnTo>
                  <a:pt x="557898" y="222930"/>
                </a:lnTo>
                <a:lnTo>
                  <a:pt x="608704" y="199422"/>
                </a:lnTo>
                <a:lnTo>
                  <a:pt x="661373" y="177001"/>
                </a:lnTo>
                <a:lnTo>
                  <a:pt x="715859" y="155706"/>
                </a:lnTo>
                <a:lnTo>
                  <a:pt x="772118" y="135575"/>
                </a:lnTo>
                <a:lnTo>
                  <a:pt x="830106" y="116647"/>
                </a:lnTo>
                <a:lnTo>
                  <a:pt x="889778" y="98959"/>
                </a:lnTo>
                <a:lnTo>
                  <a:pt x="951090" y="82550"/>
                </a:lnTo>
                <a:lnTo>
                  <a:pt x="997338" y="71303"/>
                </a:lnTo>
                <a:lnTo>
                  <a:pt x="1044131" y="60862"/>
                </a:lnTo>
                <a:lnTo>
                  <a:pt x="1091433" y="51230"/>
                </a:lnTo>
                <a:lnTo>
                  <a:pt x="1139208" y="42413"/>
                </a:lnTo>
                <a:lnTo>
                  <a:pt x="1187421" y="34414"/>
                </a:lnTo>
                <a:lnTo>
                  <a:pt x="1236037" y="27239"/>
                </a:lnTo>
                <a:lnTo>
                  <a:pt x="1285020" y="20891"/>
                </a:lnTo>
                <a:lnTo>
                  <a:pt x="1334337" y="15375"/>
                </a:lnTo>
                <a:lnTo>
                  <a:pt x="1383950" y="10695"/>
                </a:lnTo>
                <a:lnTo>
                  <a:pt x="1433825" y="6857"/>
                </a:lnTo>
                <a:lnTo>
                  <a:pt x="1483927" y="3863"/>
                </a:lnTo>
                <a:lnTo>
                  <a:pt x="1534220" y="1720"/>
                </a:lnTo>
                <a:lnTo>
                  <a:pt x="1584669" y="430"/>
                </a:lnTo>
                <a:lnTo>
                  <a:pt x="1635239" y="0"/>
                </a:lnTo>
                <a:lnTo>
                  <a:pt x="1685783" y="430"/>
                </a:lnTo>
                <a:lnTo>
                  <a:pt x="1736211" y="1720"/>
                </a:lnTo>
                <a:lnTo>
                  <a:pt x="1786486" y="3863"/>
                </a:lnTo>
                <a:lnTo>
                  <a:pt x="1836572" y="6857"/>
                </a:lnTo>
                <a:lnTo>
                  <a:pt x="1886435" y="10695"/>
                </a:lnTo>
                <a:lnTo>
                  <a:pt x="1936038" y="15375"/>
                </a:lnTo>
                <a:lnTo>
                  <a:pt x="1985346" y="20891"/>
                </a:lnTo>
                <a:lnTo>
                  <a:pt x="2034324" y="27239"/>
                </a:lnTo>
                <a:lnTo>
                  <a:pt x="2082936" y="34414"/>
                </a:lnTo>
                <a:lnTo>
                  <a:pt x="2131146" y="42413"/>
                </a:lnTo>
                <a:lnTo>
                  <a:pt x="2178919" y="51230"/>
                </a:lnTo>
                <a:lnTo>
                  <a:pt x="2226220" y="60862"/>
                </a:lnTo>
                <a:lnTo>
                  <a:pt x="2273012" y="71303"/>
                </a:lnTo>
                <a:lnTo>
                  <a:pt x="2319261" y="82550"/>
                </a:lnTo>
                <a:lnTo>
                  <a:pt x="2380573" y="98959"/>
                </a:lnTo>
                <a:lnTo>
                  <a:pt x="2440245" y="116647"/>
                </a:lnTo>
                <a:lnTo>
                  <a:pt x="2498233" y="135575"/>
                </a:lnTo>
                <a:lnTo>
                  <a:pt x="2554493" y="155706"/>
                </a:lnTo>
                <a:lnTo>
                  <a:pt x="2608979" y="177001"/>
                </a:lnTo>
                <a:lnTo>
                  <a:pt x="2661648" y="199422"/>
                </a:lnTo>
                <a:lnTo>
                  <a:pt x="2712455" y="222930"/>
                </a:lnTo>
                <a:lnTo>
                  <a:pt x="2761355" y="247488"/>
                </a:lnTo>
                <a:lnTo>
                  <a:pt x="2808304" y="273057"/>
                </a:lnTo>
                <a:lnTo>
                  <a:pt x="2853257" y="299599"/>
                </a:lnTo>
                <a:lnTo>
                  <a:pt x="2896169" y="327076"/>
                </a:lnTo>
                <a:lnTo>
                  <a:pt x="2936997" y="355450"/>
                </a:lnTo>
                <a:lnTo>
                  <a:pt x="2975696" y="384682"/>
                </a:lnTo>
                <a:lnTo>
                  <a:pt x="3012220" y="414734"/>
                </a:lnTo>
                <a:lnTo>
                  <a:pt x="3046527" y="445568"/>
                </a:lnTo>
                <a:lnTo>
                  <a:pt x="3078570" y="477146"/>
                </a:lnTo>
                <a:lnTo>
                  <a:pt x="3108305" y="509429"/>
                </a:lnTo>
                <a:lnTo>
                  <a:pt x="3135689" y="542379"/>
                </a:lnTo>
                <a:lnTo>
                  <a:pt x="3160676" y="575959"/>
                </a:lnTo>
                <a:lnTo>
                  <a:pt x="3183222" y="610129"/>
                </a:lnTo>
                <a:lnTo>
                  <a:pt x="3203282" y="644852"/>
                </a:lnTo>
                <a:lnTo>
                  <a:pt x="3220812" y="680089"/>
                </a:lnTo>
                <a:lnTo>
                  <a:pt x="3235767" y="715803"/>
                </a:lnTo>
                <a:lnTo>
                  <a:pt x="3248103" y="751954"/>
                </a:lnTo>
                <a:lnTo>
                  <a:pt x="3264739" y="825418"/>
                </a:lnTo>
                <a:lnTo>
                  <a:pt x="3270364" y="900176"/>
                </a:lnTo>
                <a:lnTo>
                  <a:pt x="3268950" y="937684"/>
                </a:lnTo>
                <a:lnTo>
                  <a:pt x="3257775" y="1011812"/>
                </a:lnTo>
                <a:lnTo>
                  <a:pt x="3235767" y="1084499"/>
                </a:lnTo>
                <a:lnTo>
                  <a:pt x="3220812" y="1120206"/>
                </a:lnTo>
                <a:lnTo>
                  <a:pt x="3203282" y="1155438"/>
                </a:lnTo>
                <a:lnTo>
                  <a:pt x="3183222" y="1190157"/>
                </a:lnTo>
                <a:lnTo>
                  <a:pt x="3160676" y="1224324"/>
                </a:lnTo>
                <a:lnTo>
                  <a:pt x="3135689" y="1257901"/>
                </a:lnTo>
                <a:lnTo>
                  <a:pt x="3108305" y="1290849"/>
                </a:lnTo>
                <a:lnTo>
                  <a:pt x="3078570" y="1323131"/>
                </a:lnTo>
                <a:lnTo>
                  <a:pt x="3046527" y="1354708"/>
                </a:lnTo>
                <a:lnTo>
                  <a:pt x="3012220" y="1385541"/>
                </a:lnTo>
                <a:lnTo>
                  <a:pt x="2975696" y="1415592"/>
                </a:lnTo>
                <a:lnTo>
                  <a:pt x="2936997" y="1444824"/>
                </a:lnTo>
                <a:lnTo>
                  <a:pt x="2896169" y="1473197"/>
                </a:lnTo>
                <a:lnTo>
                  <a:pt x="2853257" y="1500673"/>
                </a:lnTo>
                <a:lnTo>
                  <a:pt x="2808304" y="1527214"/>
                </a:lnTo>
                <a:lnTo>
                  <a:pt x="2761355" y="1552782"/>
                </a:lnTo>
                <a:lnTo>
                  <a:pt x="2712455" y="1577339"/>
                </a:lnTo>
                <a:lnTo>
                  <a:pt x="2661648" y="1600845"/>
                </a:lnTo>
                <a:lnTo>
                  <a:pt x="2608979" y="1623263"/>
                </a:lnTo>
                <a:lnTo>
                  <a:pt x="2554493" y="1644554"/>
                </a:lnTo>
                <a:lnTo>
                  <a:pt x="2498233" y="1664681"/>
                </a:lnTo>
                <a:lnTo>
                  <a:pt x="2440245" y="1683604"/>
                </a:lnTo>
                <a:lnTo>
                  <a:pt x="2380573" y="1701286"/>
                </a:lnTo>
                <a:lnTo>
                  <a:pt x="2319261" y="1717687"/>
                </a:lnTo>
                <a:lnTo>
                  <a:pt x="2273012" y="1728941"/>
                </a:lnTo>
                <a:lnTo>
                  <a:pt x="2226220" y="1739388"/>
                </a:lnTo>
                <a:lnTo>
                  <a:pt x="2178919" y="1749023"/>
                </a:lnTo>
                <a:lnTo>
                  <a:pt x="2131146" y="1757843"/>
                </a:lnTo>
                <a:lnTo>
                  <a:pt x="2082936" y="1765843"/>
                </a:lnTo>
                <a:lnTo>
                  <a:pt x="2034324" y="1773019"/>
                </a:lnTo>
                <a:lnTo>
                  <a:pt x="1985346" y="1779366"/>
                </a:lnTo>
                <a:lnTo>
                  <a:pt x="1936038" y="1784881"/>
                </a:lnTo>
                <a:lnTo>
                  <a:pt x="1886435" y="1789560"/>
                </a:lnTo>
                <a:lnTo>
                  <a:pt x="1836572" y="1793397"/>
                </a:lnTo>
                <a:lnTo>
                  <a:pt x="1786486" y="1796389"/>
                </a:lnTo>
                <a:lnTo>
                  <a:pt x="1736211" y="1798531"/>
                </a:lnTo>
                <a:lnTo>
                  <a:pt x="1685783" y="1799819"/>
                </a:lnTo>
                <a:lnTo>
                  <a:pt x="1635239" y="1800250"/>
                </a:lnTo>
                <a:lnTo>
                  <a:pt x="1584669" y="1799819"/>
                </a:lnTo>
                <a:lnTo>
                  <a:pt x="1534220" y="1798531"/>
                </a:lnTo>
                <a:lnTo>
                  <a:pt x="1483927" y="1796389"/>
                </a:lnTo>
                <a:lnTo>
                  <a:pt x="1433825" y="1793397"/>
                </a:lnTo>
                <a:lnTo>
                  <a:pt x="1383950" y="1789560"/>
                </a:lnTo>
                <a:lnTo>
                  <a:pt x="1334337" y="1784881"/>
                </a:lnTo>
                <a:lnTo>
                  <a:pt x="1285020" y="1779366"/>
                </a:lnTo>
                <a:lnTo>
                  <a:pt x="1236037" y="1773019"/>
                </a:lnTo>
                <a:lnTo>
                  <a:pt x="1187421" y="1765843"/>
                </a:lnTo>
                <a:lnTo>
                  <a:pt x="1139208" y="1757843"/>
                </a:lnTo>
                <a:lnTo>
                  <a:pt x="1091433" y="1749023"/>
                </a:lnTo>
                <a:lnTo>
                  <a:pt x="1044131" y="1739388"/>
                </a:lnTo>
                <a:lnTo>
                  <a:pt x="997338" y="1728941"/>
                </a:lnTo>
                <a:lnTo>
                  <a:pt x="951090" y="1717687"/>
                </a:lnTo>
                <a:lnTo>
                  <a:pt x="889778" y="1701286"/>
                </a:lnTo>
                <a:lnTo>
                  <a:pt x="830106" y="1683604"/>
                </a:lnTo>
                <a:lnTo>
                  <a:pt x="772118" y="1664681"/>
                </a:lnTo>
                <a:lnTo>
                  <a:pt x="715859" y="1644554"/>
                </a:lnTo>
                <a:lnTo>
                  <a:pt x="661373" y="1623263"/>
                </a:lnTo>
                <a:lnTo>
                  <a:pt x="608704" y="1600845"/>
                </a:lnTo>
                <a:lnTo>
                  <a:pt x="557898" y="1577339"/>
                </a:lnTo>
                <a:lnTo>
                  <a:pt x="508998" y="1552782"/>
                </a:lnTo>
                <a:lnTo>
                  <a:pt x="462050" y="1527214"/>
                </a:lnTo>
                <a:lnTo>
                  <a:pt x="417098" y="1500673"/>
                </a:lnTo>
                <a:lnTo>
                  <a:pt x="374186" y="1473197"/>
                </a:lnTo>
                <a:lnTo>
                  <a:pt x="333358" y="1444824"/>
                </a:lnTo>
                <a:lnTo>
                  <a:pt x="294660" y="1415592"/>
                </a:lnTo>
                <a:lnTo>
                  <a:pt x="258137" y="1385541"/>
                </a:lnTo>
                <a:lnTo>
                  <a:pt x="223831" y="1354708"/>
                </a:lnTo>
                <a:lnTo>
                  <a:pt x="191789" y="1323131"/>
                </a:lnTo>
                <a:lnTo>
                  <a:pt x="162054" y="1290849"/>
                </a:lnTo>
                <a:lnTo>
                  <a:pt x="134671" y="1257901"/>
                </a:lnTo>
                <a:lnTo>
                  <a:pt x="109684" y="1224324"/>
                </a:lnTo>
                <a:lnTo>
                  <a:pt x="87139" y="1190157"/>
                </a:lnTo>
                <a:lnTo>
                  <a:pt x="67079" y="1155438"/>
                </a:lnTo>
                <a:lnTo>
                  <a:pt x="49550" y="1120206"/>
                </a:lnTo>
                <a:lnTo>
                  <a:pt x="34595" y="1084499"/>
                </a:lnTo>
                <a:lnTo>
                  <a:pt x="22259" y="1048354"/>
                </a:lnTo>
                <a:lnTo>
                  <a:pt x="5624" y="974909"/>
                </a:lnTo>
                <a:lnTo>
                  <a:pt x="0" y="900176"/>
                </a:lnTo>
                <a:close/>
              </a:path>
            </a:pathLst>
          </a:custGeom>
          <a:ln w="9528">
            <a:solidFill>
              <a:srgbClr val="97B853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3" name="object 33"/>
          <p:cNvSpPr txBox="1"/>
          <p:nvPr/>
        </p:nvSpPr>
        <p:spPr>
          <a:xfrm>
            <a:off x="2987269" y="4563363"/>
            <a:ext cx="1829952" cy="1423354"/>
          </a:xfrm>
          <a:prstGeom prst="rect">
            <a:avLst/>
          </a:prstGeom>
        </p:spPr>
        <p:txBody>
          <a:bodyPr vert="horz" wrap="square" lIns="0" tIns="44338" rIns="0" bIns="0" rtlCol="0">
            <a:spAutoFit/>
          </a:bodyPr>
          <a:lstStyle/>
          <a:p>
            <a:pPr marL="13820" marR="6334" indent="-1152" algn="ctr">
              <a:lnSpc>
                <a:spcPct val="90000"/>
              </a:lnSpc>
              <a:spcBef>
                <a:spcPts val="349"/>
              </a:spcBef>
            </a:pPr>
            <a:r>
              <a:rPr sz="2176" b="1" spc="-5" dirty="0">
                <a:latin typeface="Times New Roman"/>
                <a:cs typeface="Times New Roman"/>
              </a:rPr>
              <a:t>Suportul  </a:t>
            </a:r>
            <a:r>
              <a:rPr sz="2176" b="1" dirty="0">
                <a:latin typeface="Times New Roman"/>
                <a:cs typeface="Times New Roman"/>
              </a:rPr>
              <a:t>didactic</a:t>
            </a:r>
            <a:r>
              <a:rPr sz="2176" b="1" spc="-113" dirty="0">
                <a:latin typeface="Times New Roman"/>
                <a:cs typeface="Times New Roman"/>
              </a:rPr>
              <a:t> </a:t>
            </a:r>
            <a:r>
              <a:rPr sz="2176" b="1" dirty="0">
                <a:latin typeface="Times New Roman"/>
                <a:cs typeface="Times New Roman"/>
              </a:rPr>
              <a:t>pentru  elevi</a:t>
            </a:r>
            <a:r>
              <a:rPr sz="2176" b="1" spc="-54" dirty="0">
                <a:latin typeface="Times New Roman"/>
                <a:cs typeface="Times New Roman"/>
              </a:rPr>
              <a:t> </a:t>
            </a:r>
            <a:r>
              <a:rPr sz="2176" b="1" spc="-5" dirty="0">
                <a:latin typeface="Times New Roman"/>
                <a:cs typeface="Times New Roman"/>
              </a:rPr>
              <a:t>(</a:t>
            </a:r>
            <a:r>
              <a:rPr sz="1632" b="1" spc="-5" dirty="0">
                <a:latin typeface="Times New Roman"/>
                <a:cs typeface="Times New Roman"/>
              </a:rPr>
              <a:t>manual,</a:t>
            </a:r>
            <a:endParaRPr sz="1632" dirty="0">
              <a:latin typeface="Times New Roman"/>
              <a:cs typeface="Times New Roman"/>
            </a:endParaRPr>
          </a:p>
          <a:p>
            <a:pPr marL="11516" marR="4607" algn="ctr">
              <a:lnSpc>
                <a:spcPts val="1758"/>
              </a:lnSpc>
              <a:spcBef>
                <a:spcPts val="50"/>
              </a:spcBef>
            </a:pPr>
            <a:r>
              <a:rPr sz="1632" b="1" spc="-5" dirty="0">
                <a:latin typeface="Times New Roman"/>
                <a:cs typeface="Times New Roman"/>
              </a:rPr>
              <a:t>softuri</a:t>
            </a:r>
            <a:r>
              <a:rPr sz="1632" b="1" spc="-95" dirty="0">
                <a:latin typeface="Times New Roman"/>
                <a:cs typeface="Times New Roman"/>
              </a:rPr>
              <a:t> </a:t>
            </a:r>
            <a:r>
              <a:rPr sz="1632" b="1" dirty="0">
                <a:latin typeface="Times New Roman"/>
                <a:cs typeface="Times New Roman"/>
              </a:rPr>
              <a:t>educaționale,  etc.)</a:t>
            </a:r>
            <a:endParaRPr sz="1632" dirty="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2105808" y="2265040"/>
            <a:ext cx="2419819" cy="2035634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5" name="object 35"/>
          <p:cNvSpPr/>
          <p:nvPr/>
        </p:nvSpPr>
        <p:spPr>
          <a:xfrm>
            <a:off x="2474791" y="2567691"/>
            <a:ext cx="1752331" cy="1312866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6" name="object 36"/>
          <p:cNvSpPr/>
          <p:nvPr/>
        </p:nvSpPr>
        <p:spPr>
          <a:xfrm>
            <a:off x="2111450" y="2252257"/>
            <a:ext cx="2408189" cy="2024118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7" name="object 37"/>
          <p:cNvSpPr/>
          <p:nvPr/>
        </p:nvSpPr>
        <p:spPr>
          <a:xfrm>
            <a:off x="2111450" y="2252257"/>
            <a:ext cx="2408649" cy="2024578"/>
          </a:xfrm>
          <a:custGeom>
            <a:avLst/>
            <a:gdLst/>
            <a:ahLst/>
            <a:cxnLst/>
            <a:rect l="l" t="t" r="r" b="b"/>
            <a:pathLst>
              <a:path w="2656204" h="2232660">
                <a:moveTo>
                  <a:pt x="0" y="1116076"/>
                </a:moveTo>
                <a:lnTo>
                  <a:pt x="1142" y="1069740"/>
                </a:lnTo>
                <a:lnTo>
                  <a:pt x="4547" y="1023699"/>
                </a:lnTo>
                <a:lnTo>
                  <a:pt x="10186" y="978004"/>
                </a:lnTo>
                <a:lnTo>
                  <a:pt x="18027" y="932704"/>
                </a:lnTo>
                <a:lnTo>
                  <a:pt x="28040" y="887851"/>
                </a:lnTo>
                <a:lnTo>
                  <a:pt x="40193" y="843496"/>
                </a:lnTo>
                <a:lnTo>
                  <a:pt x="54455" y="799689"/>
                </a:lnTo>
                <a:lnTo>
                  <a:pt x="70797" y="756482"/>
                </a:lnTo>
                <a:lnTo>
                  <a:pt x="89187" y="713925"/>
                </a:lnTo>
                <a:lnTo>
                  <a:pt x="109595" y="672069"/>
                </a:lnTo>
                <a:lnTo>
                  <a:pt x="131990" y="630965"/>
                </a:lnTo>
                <a:lnTo>
                  <a:pt x="156340" y="590664"/>
                </a:lnTo>
                <a:lnTo>
                  <a:pt x="182616" y="551216"/>
                </a:lnTo>
                <a:lnTo>
                  <a:pt x="210786" y="512674"/>
                </a:lnTo>
                <a:lnTo>
                  <a:pt x="240819" y="475086"/>
                </a:lnTo>
                <a:lnTo>
                  <a:pt x="272686" y="438505"/>
                </a:lnTo>
                <a:lnTo>
                  <a:pt x="306354" y="402981"/>
                </a:lnTo>
                <a:lnTo>
                  <a:pt x="341794" y="368565"/>
                </a:lnTo>
                <a:lnTo>
                  <a:pt x="378975" y="335307"/>
                </a:lnTo>
                <a:lnTo>
                  <a:pt x="417865" y="303260"/>
                </a:lnTo>
                <a:lnTo>
                  <a:pt x="458434" y="272473"/>
                </a:lnTo>
                <a:lnTo>
                  <a:pt x="500652" y="242997"/>
                </a:lnTo>
                <a:lnTo>
                  <a:pt x="544487" y="214884"/>
                </a:lnTo>
                <a:lnTo>
                  <a:pt x="587668" y="189448"/>
                </a:lnTo>
                <a:lnTo>
                  <a:pt x="631890" y="165541"/>
                </a:lnTo>
                <a:lnTo>
                  <a:pt x="677095" y="143177"/>
                </a:lnTo>
                <a:lnTo>
                  <a:pt x="723225" y="122372"/>
                </a:lnTo>
                <a:lnTo>
                  <a:pt x="770222" y="103141"/>
                </a:lnTo>
                <a:lnTo>
                  <a:pt x="818028" y="85501"/>
                </a:lnTo>
                <a:lnTo>
                  <a:pt x="866584" y="69467"/>
                </a:lnTo>
                <a:lnTo>
                  <a:pt x="915833" y="55054"/>
                </a:lnTo>
                <a:lnTo>
                  <a:pt x="965716" y="42278"/>
                </a:lnTo>
                <a:lnTo>
                  <a:pt x="1016176" y="31155"/>
                </a:lnTo>
                <a:lnTo>
                  <a:pt x="1067154" y="21701"/>
                </a:lnTo>
                <a:lnTo>
                  <a:pt x="1118592" y="13930"/>
                </a:lnTo>
                <a:lnTo>
                  <a:pt x="1170432" y="7859"/>
                </a:lnTo>
                <a:lnTo>
                  <a:pt x="1222617" y="3503"/>
                </a:lnTo>
                <a:lnTo>
                  <a:pt x="1275087" y="878"/>
                </a:lnTo>
                <a:lnTo>
                  <a:pt x="1327785" y="0"/>
                </a:lnTo>
                <a:lnTo>
                  <a:pt x="1380505" y="878"/>
                </a:lnTo>
                <a:lnTo>
                  <a:pt x="1432994" y="3503"/>
                </a:lnTo>
                <a:lnTo>
                  <a:pt x="1485196" y="7859"/>
                </a:lnTo>
                <a:lnTo>
                  <a:pt x="1537051" y="13930"/>
                </a:lnTo>
                <a:lnTo>
                  <a:pt x="1588502" y="21701"/>
                </a:lnTo>
                <a:lnTo>
                  <a:pt x="1639491" y="31155"/>
                </a:lnTo>
                <a:lnTo>
                  <a:pt x="1689960" y="42278"/>
                </a:lnTo>
                <a:lnTo>
                  <a:pt x="1739852" y="55054"/>
                </a:lnTo>
                <a:lnTo>
                  <a:pt x="1789108" y="69467"/>
                </a:lnTo>
                <a:lnTo>
                  <a:pt x="1837671" y="85501"/>
                </a:lnTo>
                <a:lnTo>
                  <a:pt x="1885483" y="103141"/>
                </a:lnTo>
                <a:lnTo>
                  <a:pt x="1932485" y="122372"/>
                </a:lnTo>
                <a:lnTo>
                  <a:pt x="1978621" y="143177"/>
                </a:lnTo>
                <a:lnTo>
                  <a:pt x="2023832" y="165541"/>
                </a:lnTo>
                <a:lnTo>
                  <a:pt x="2068060" y="189448"/>
                </a:lnTo>
                <a:lnTo>
                  <a:pt x="2111248" y="214884"/>
                </a:lnTo>
                <a:lnTo>
                  <a:pt x="2155076" y="242997"/>
                </a:lnTo>
                <a:lnTo>
                  <a:pt x="2197288" y="272473"/>
                </a:lnTo>
                <a:lnTo>
                  <a:pt x="2237852" y="303260"/>
                </a:lnTo>
                <a:lnTo>
                  <a:pt x="2276738" y="335307"/>
                </a:lnTo>
                <a:lnTo>
                  <a:pt x="2313915" y="368565"/>
                </a:lnTo>
                <a:lnTo>
                  <a:pt x="2349351" y="402981"/>
                </a:lnTo>
                <a:lnTo>
                  <a:pt x="2383017" y="438505"/>
                </a:lnTo>
                <a:lnTo>
                  <a:pt x="2414882" y="475086"/>
                </a:lnTo>
                <a:lnTo>
                  <a:pt x="2444913" y="512674"/>
                </a:lnTo>
                <a:lnTo>
                  <a:pt x="2473082" y="551216"/>
                </a:lnTo>
                <a:lnTo>
                  <a:pt x="2499356" y="590664"/>
                </a:lnTo>
                <a:lnTo>
                  <a:pt x="2523706" y="630965"/>
                </a:lnTo>
                <a:lnTo>
                  <a:pt x="2546100" y="672069"/>
                </a:lnTo>
                <a:lnTo>
                  <a:pt x="2566507" y="713925"/>
                </a:lnTo>
                <a:lnTo>
                  <a:pt x="2584897" y="756482"/>
                </a:lnTo>
                <a:lnTo>
                  <a:pt x="2601239" y="799689"/>
                </a:lnTo>
                <a:lnTo>
                  <a:pt x="2615502" y="843496"/>
                </a:lnTo>
                <a:lnTo>
                  <a:pt x="2627655" y="887851"/>
                </a:lnTo>
                <a:lnTo>
                  <a:pt x="2637668" y="932704"/>
                </a:lnTo>
                <a:lnTo>
                  <a:pt x="2645509" y="978004"/>
                </a:lnTo>
                <a:lnTo>
                  <a:pt x="2651148" y="1023699"/>
                </a:lnTo>
                <a:lnTo>
                  <a:pt x="2654554" y="1069740"/>
                </a:lnTo>
                <a:lnTo>
                  <a:pt x="2655697" y="1116076"/>
                </a:lnTo>
                <a:lnTo>
                  <a:pt x="2654554" y="1162411"/>
                </a:lnTo>
                <a:lnTo>
                  <a:pt x="2651148" y="1208452"/>
                </a:lnTo>
                <a:lnTo>
                  <a:pt x="2645509" y="1254147"/>
                </a:lnTo>
                <a:lnTo>
                  <a:pt x="2637668" y="1299447"/>
                </a:lnTo>
                <a:lnTo>
                  <a:pt x="2627655" y="1344300"/>
                </a:lnTo>
                <a:lnTo>
                  <a:pt x="2615502" y="1388655"/>
                </a:lnTo>
                <a:lnTo>
                  <a:pt x="2601239" y="1432462"/>
                </a:lnTo>
                <a:lnTo>
                  <a:pt x="2584897" y="1475669"/>
                </a:lnTo>
                <a:lnTo>
                  <a:pt x="2566507" y="1518226"/>
                </a:lnTo>
                <a:lnTo>
                  <a:pt x="2546100" y="1560082"/>
                </a:lnTo>
                <a:lnTo>
                  <a:pt x="2523706" y="1601186"/>
                </a:lnTo>
                <a:lnTo>
                  <a:pt x="2499356" y="1641487"/>
                </a:lnTo>
                <a:lnTo>
                  <a:pt x="2473082" y="1680935"/>
                </a:lnTo>
                <a:lnTo>
                  <a:pt x="2444913" y="1719477"/>
                </a:lnTo>
                <a:lnTo>
                  <a:pt x="2414882" y="1757065"/>
                </a:lnTo>
                <a:lnTo>
                  <a:pt x="2383017" y="1793646"/>
                </a:lnTo>
                <a:lnTo>
                  <a:pt x="2349351" y="1829170"/>
                </a:lnTo>
                <a:lnTo>
                  <a:pt x="2313915" y="1863586"/>
                </a:lnTo>
                <a:lnTo>
                  <a:pt x="2276738" y="1896844"/>
                </a:lnTo>
                <a:lnTo>
                  <a:pt x="2237852" y="1928891"/>
                </a:lnTo>
                <a:lnTo>
                  <a:pt x="2197288" y="1959678"/>
                </a:lnTo>
                <a:lnTo>
                  <a:pt x="2155076" y="1989154"/>
                </a:lnTo>
                <a:lnTo>
                  <a:pt x="2111248" y="2017268"/>
                </a:lnTo>
                <a:lnTo>
                  <a:pt x="2068060" y="2042703"/>
                </a:lnTo>
                <a:lnTo>
                  <a:pt x="2023832" y="2066610"/>
                </a:lnTo>
                <a:lnTo>
                  <a:pt x="1978621" y="2088974"/>
                </a:lnTo>
                <a:lnTo>
                  <a:pt x="1932485" y="2109779"/>
                </a:lnTo>
                <a:lnTo>
                  <a:pt x="1885483" y="2129010"/>
                </a:lnTo>
                <a:lnTo>
                  <a:pt x="1837671" y="2146650"/>
                </a:lnTo>
                <a:lnTo>
                  <a:pt x="1789108" y="2162684"/>
                </a:lnTo>
                <a:lnTo>
                  <a:pt x="1739852" y="2177097"/>
                </a:lnTo>
                <a:lnTo>
                  <a:pt x="1689960" y="2189873"/>
                </a:lnTo>
                <a:lnTo>
                  <a:pt x="1639491" y="2200996"/>
                </a:lnTo>
                <a:lnTo>
                  <a:pt x="1588502" y="2210450"/>
                </a:lnTo>
                <a:lnTo>
                  <a:pt x="1537051" y="2218221"/>
                </a:lnTo>
                <a:lnTo>
                  <a:pt x="1485196" y="2224292"/>
                </a:lnTo>
                <a:lnTo>
                  <a:pt x="1432994" y="2228648"/>
                </a:lnTo>
                <a:lnTo>
                  <a:pt x="1380505" y="2231273"/>
                </a:lnTo>
                <a:lnTo>
                  <a:pt x="1327785" y="2232152"/>
                </a:lnTo>
                <a:lnTo>
                  <a:pt x="1275087" y="2231273"/>
                </a:lnTo>
                <a:lnTo>
                  <a:pt x="1222617" y="2228648"/>
                </a:lnTo>
                <a:lnTo>
                  <a:pt x="1170432" y="2224292"/>
                </a:lnTo>
                <a:lnTo>
                  <a:pt x="1118592" y="2218221"/>
                </a:lnTo>
                <a:lnTo>
                  <a:pt x="1067154" y="2210450"/>
                </a:lnTo>
                <a:lnTo>
                  <a:pt x="1016176" y="2200996"/>
                </a:lnTo>
                <a:lnTo>
                  <a:pt x="965716" y="2189873"/>
                </a:lnTo>
                <a:lnTo>
                  <a:pt x="915833" y="2177097"/>
                </a:lnTo>
                <a:lnTo>
                  <a:pt x="866584" y="2162684"/>
                </a:lnTo>
                <a:lnTo>
                  <a:pt x="818028" y="2146650"/>
                </a:lnTo>
                <a:lnTo>
                  <a:pt x="770222" y="2129010"/>
                </a:lnTo>
                <a:lnTo>
                  <a:pt x="723225" y="2109779"/>
                </a:lnTo>
                <a:lnTo>
                  <a:pt x="677095" y="2088974"/>
                </a:lnTo>
                <a:lnTo>
                  <a:pt x="631890" y="2066610"/>
                </a:lnTo>
                <a:lnTo>
                  <a:pt x="587668" y="2042703"/>
                </a:lnTo>
                <a:lnTo>
                  <a:pt x="544487" y="2017268"/>
                </a:lnTo>
                <a:lnTo>
                  <a:pt x="500652" y="1989154"/>
                </a:lnTo>
                <a:lnTo>
                  <a:pt x="458434" y="1959678"/>
                </a:lnTo>
                <a:lnTo>
                  <a:pt x="417865" y="1928891"/>
                </a:lnTo>
                <a:lnTo>
                  <a:pt x="378975" y="1896844"/>
                </a:lnTo>
                <a:lnTo>
                  <a:pt x="341794" y="1863586"/>
                </a:lnTo>
                <a:lnTo>
                  <a:pt x="306354" y="1829170"/>
                </a:lnTo>
                <a:lnTo>
                  <a:pt x="272686" y="1793646"/>
                </a:lnTo>
                <a:lnTo>
                  <a:pt x="240819" y="1757065"/>
                </a:lnTo>
                <a:lnTo>
                  <a:pt x="210786" y="1719477"/>
                </a:lnTo>
                <a:lnTo>
                  <a:pt x="182616" y="1680935"/>
                </a:lnTo>
                <a:lnTo>
                  <a:pt x="156340" y="1641487"/>
                </a:lnTo>
                <a:lnTo>
                  <a:pt x="131990" y="1601186"/>
                </a:lnTo>
                <a:lnTo>
                  <a:pt x="109595" y="1560082"/>
                </a:lnTo>
                <a:lnTo>
                  <a:pt x="89187" y="1518226"/>
                </a:lnTo>
                <a:lnTo>
                  <a:pt x="70797" y="1475669"/>
                </a:lnTo>
                <a:lnTo>
                  <a:pt x="54455" y="1432462"/>
                </a:lnTo>
                <a:lnTo>
                  <a:pt x="40193" y="1388655"/>
                </a:lnTo>
                <a:lnTo>
                  <a:pt x="28040" y="1344300"/>
                </a:lnTo>
                <a:lnTo>
                  <a:pt x="18027" y="1299447"/>
                </a:lnTo>
                <a:lnTo>
                  <a:pt x="10186" y="1254147"/>
                </a:lnTo>
                <a:lnTo>
                  <a:pt x="4547" y="1208452"/>
                </a:lnTo>
                <a:lnTo>
                  <a:pt x="1142" y="1162411"/>
                </a:lnTo>
                <a:lnTo>
                  <a:pt x="0" y="1116076"/>
                </a:lnTo>
                <a:close/>
              </a:path>
            </a:pathLst>
          </a:custGeom>
          <a:ln w="9528">
            <a:solidFill>
              <a:srgbClr val="97B853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8" name="object 38"/>
          <p:cNvSpPr txBox="1"/>
          <p:nvPr/>
        </p:nvSpPr>
        <p:spPr>
          <a:xfrm>
            <a:off x="2631046" y="2613411"/>
            <a:ext cx="1367569" cy="1250229"/>
          </a:xfrm>
          <a:prstGeom prst="rect">
            <a:avLst/>
          </a:prstGeom>
        </p:spPr>
        <p:txBody>
          <a:bodyPr vert="horz" wrap="square" lIns="0" tIns="44338" rIns="0" bIns="0" rtlCol="0">
            <a:spAutoFit/>
          </a:bodyPr>
          <a:lstStyle/>
          <a:p>
            <a:pPr marL="10941" marR="4607" algn="ctr">
              <a:lnSpc>
                <a:spcPct val="90000"/>
              </a:lnSpc>
              <a:spcBef>
                <a:spcPts val="349"/>
              </a:spcBef>
            </a:pPr>
            <a:r>
              <a:rPr sz="2176" b="1" spc="-5" dirty="0">
                <a:latin typeface="Times New Roman"/>
                <a:cs typeface="Times New Roman"/>
              </a:rPr>
              <a:t>Standarde  de</a:t>
            </a:r>
            <a:r>
              <a:rPr sz="2176" b="1" spc="-86" dirty="0">
                <a:latin typeface="Times New Roman"/>
                <a:cs typeface="Times New Roman"/>
              </a:rPr>
              <a:t> </a:t>
            </a:r>
            <a:r>
              <a:rPr sz="2176" b="1" dirty="0">
                <a:latin typeface="Times New Roman"/>
                <a:cs typeface="Times New Roman"/>
              </a:rPr>
              <a:t>eficiență  a învățării  </a:t>
            </a:r>
            <a:r>
              <a:rPr sz="2176" b="1" spc="-9" dirty="0">
                <a:latin typeface="Times New Roman"/>
                <a:cs typeface="Times New Roman"/>
              </a:rPr>
              <a:t>LS</a:t>
            </a:r>
            <a:endParaRPr sz="2176" dirty="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7916969" y="3765854"/>
            <a:ext cx="2296824" cy="1579586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0" name="object 40"/>
          <p:cNvSpPr/>
          <p:nvPr/>
        </p:nvSpPr>
        <p:spPr>
          <a:xfrm>
            <a:off x="7922842" y="3753992"/>
            <a:ext cx="2285655" cy="1567148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1" name="object 41"/>
          <p:cNvSpPr/>
          <p:nvPr/>
        </p:nvSpPr>
        <p:spPr>
          <a:xfrm>
            <a:off x="7922842" y="3753992"/>
            <a:ext cx="2286000" cy="1567378"/>
          </a:xfrm>
          <a:custGeom>
            <a:avLst/>
            <a:gdLst/>
            <a:ahLst/>
            <a:cxnLst/>
            <a:rect l="l" t="t" r="r" b="b"/>
            <a:pathLst>
              <a:path w="2520950" h="1728470">
                <a:moveTo>
                  <a:pt x="0" y="864108"/>
                </a:moveTo>
                <a:lnTo>
                  <a:pt x="1762" y="818424"/>
                </a:lnTo>
                <a:lnTo>
                  <a:pt x="7015" y="773074"/>
                </a:lnTo>
                <a:lnTo>
                  <a:pt x="15706" y="728143"/>
                </a:lnTo>
                <a:lnTo>
                  <a:pt x="27783" y="683719"/>
                </a:lnTo>
                <a:lnTo>
                  <a:pt x="43194" y="639887"/>
                </a:lnTo>
                <a:lnTo>
                  <a:pt x="61886" y="596733"/>
                </a:lnTo>
                <a:lnTo>
                  <a:pt x="83808" y="554344"/>
                </a:lnTo>
                <a:lnTo>
                  <a:pt x="108907" y="512806"/>
                </a:lnTo>
                <a:lnTo>
                  <a:pt x="137132" y="472205"/>
                </a:lnTo>
                <a:lnTo>
                  <a:pt x="168430" y="432627"/>
                </a:lnTo>
                <a:lnTo>
                  <a:pt x="202748" y="394160"/>
                </a:lnTo>
                <a:lnTo>
                  <a:pt x="240036" y="356888"/>
                </a:lnTo>
                <a:lnTo>
                  <a:pt x="280240" y="320898"/>
                </a:lnTo>
                <a:lnTo>
                  <a:pt x="323308" y="286277"/>
                </a:lnTo>
                <a:lnTo>
                  <a:pt x="369189" y="253111"/>
                </a:lnTo>
                <a:lnTo>
                  <a:pt x="407196" y="228116"/>
                </a:lnTo>
                <a:lnTo>
                  <a:pt x="446541" y="204319"/>
                </a:lnTo>
                <a:lnTo>
                  <a:pt x="487162" y="181738"/>
                </a:lnTo>
                <a:lnTo>
                  <a:pt x="528998" y="160389"/>
                </a:lnTo>
                <a:lnTo>
                  <a:pt x="571987" y="140290"/>
                </a:lnTo>
                <a:lnTo>
                  <a:pt x="616067" y="121458"/>
                </a:lnTo>
                <a:lnTo>
                  <a:pt x="661176" y="103912"/>
                </a:lnTo>
                <a:lnTo>
                  <a:pt x="707253" y="87669"/>
                </a:lnTo>
                <a:lnTo>
                  <a:pt x="754237" y="72746"/>
                </a:lnTo>
                <a:lnTo>
                  <a:pt x="802065" y="59161"/>
                </a:lnTo>
                <a:lnTo>
                  <a:pt x="850676" y="46932"/>
                </a:lnTo>
                <a:lnTo>
                  <a:pt x="900008" y="36075"/>
                </a:lnTo>
                <a:lnTo>
                  <a:pt x="949999" y="26610"/>
                </a:lnTo>
                <a:lnTo>
                  <a:pt x="1000589" y="18552"/>
                </a:lnTo>
                <a:lnTo>
                  <a:pt x="1051715" y="11920"/>
                </a:lnTo>
                <a:lnTo>
                  <a:pt x="1103315" y="6731"/>
                </a:lnTo>
                <a:lnTo>
                  <a:pt x="1155329" y="3003"/>
                </a:lnTo>
                <a:lnTo>
                  <a:pt x="1207693" y="753"/>
                </a:lnTo>
                <a:lnTo>
                  <a:pt x="1260348" y="0"/>
                </a:lnTo>
                <a:lnTo>
                  <a:pt x="1312983" y="753"/>
                </a:lnTo>
                <a:lnTo>
                  <a:pt x="1365330" y="3003"/>
                </a:lnTo>
                <a:lnTo>
                  <a:pt x="1417329" y="6731"/>
                </a:lnTo>
                <a:lnTo>
                  <a:pt x="1468916" y="11920"/>
                </a:lnTo>
                <a:lnTo>
                  <a:pt x="1520030" y="18552"/>
                </a:lnTo>
                <a:lnTo>
                  <a:pt x="1570609" y="26610"/>
                </a:lnTo>
                <a:lnTo>
                  <a:pt x="1620592" y="36075"/>
                </a:lnTo>
                <a:lnTo>
                  <a:pt x="1669917" y="46932"/>
                </a:lnTo>
                <a:lnTo>
                  <a:pt x="1718522" y="59161"/>
                </a:lnTo>
                <a:lnTo>
                  <a:pt x="1766345" y="72746"/>
                </a:lnTo>
                <a:lnTo>
                  <a:pt x="1813324" y="87669"/>
                </a:lnTo>
                <a:lnTo>
                  <a:pt x="1859398" y="103912"/>
                </a:lnTo>
                <a:lnTo>
                  <a:pt x="1904505" y="121458"/>
                </a:lnTo>
                <a:lnTo>
                  <a:pt x="1948583" y="140290"/>
                </a:lnTo>
                <a:lnTo>
                  <a:pt x="1991571" y="160389"/>
                </a:lnTo>
                <a:lnTo>
                  <a:pt x="2033406" y="181738"/>
                </a:lnTo>
                <a:lnTo>
                  <a:pt x="2074027" y="204319"/>
                </a:lnTo>
                <a:lnTo>
                  <a:pt x="2113372" y="228116"/>
                </a:lnTo>
                <a:lnTo>
                  <a:pt x="2151379" y="253111"/>
                </a:lnTo>
                <a:lnTo>
                  <a:pt x="2197260" y="286277"/>
                </a:lnTo>
                <a:lnTo>
                  <a:pt x="2240328" y="320898"/>
                </a:lnTo>
                <a:lnTo>
                  <a:pt x="2280532" y="356888"/>
                </a:lnTo>
                <a:lnTo>
                  <a:pt x="2317820" y="394160"/>
                </a:lnTo>
                <a:lnTo>
                  <a:pt x="2352138" y="432627"/>
                </a:lnTo>
                <a:lnTo>
                  <a:pt x="2383436" y="472205"/>
                </a:lnTo>
                <a:lnTo>
                  <a:pt x="2411661" y="512806"/>
                </a:lnTo>
                <a:lnTo>
                  <a:pt x="2436760" y="554344"/>
                </a:lnTo>
                <a:lnTo>
                  <a:pt x="2458682" y="596733"/>
                </a:lnTo>
                <a:lnTo>
                  <a:pt x="2477374" y="639887"/>
                </a:lnTo>
                <a:lnTo>
                  <a:pt x="2492785" y="683719"/>
                </a:lnTo>
                <a:lnTo>
                  <a:pt x="2504862" y="728143"/>
                </a:lnTo>
                <a:lnTo>
                  <a:pt x="2513553" y="773074"/>
                </a:lnTo>
                <a:lnTo>
                  <a:pt x="2518806" y="818424"/>
                </a:lnTo>
                <a:lnTo>
                  <a:pt x="2520569" y="864108"/>
                </a:lnTo>
                <a:lnTo>
                  <a:pt x="2518806" y="909813"/>
                </a:lnTo>
                <a:lnTo>
                  <a:pt x="2513553" y="955179"/>
                </a:lnTo>
                <a:lnTo>
                  <a:pt x="2504862" y="1000120"/>
                </a:lnTo>
                <a:lnTo>
                  <a:pt x="2492785" y="1044551"/>
                </a:lnTo>
                <a:lnTo>
                  <a:pt x="2477374" y="1088385"/>
                </a:lnTo>
                <a:lnTo>
                  <a:pt x="2458682" y="1131537"/>
                </a:lnTo>
                <a:lnTo>
                  <a:pt x="2436760" y="1173922"/>
                </a:lnTo>
                <a:lnTo>
                  <a:pt x="2411661" y="1215454"/>
                </a:lnTo>
                <a:lnTo>
                  <a:pt x="2383436" y="1256047"/>
                </a:lnTo>
                <a:lnTo>
                  <a:pt x="2352138" y="1295616"/>
                </a:lnTo>
                <a:lnTo>
                  <a:pt x="2317820" y="1334075"/>
                </a:lnTo>
                <a:lnTo>
                  <a:pt x="2280532" y="1371339"/>
                </a:lnTo>
                <a:lnTo>
                  <a:pt x="2240328" y="1407323"/>
                </a:lnTo>
                <a:lnTo>
                  <a:pt x="2197260" y="1441940"/>
                </a:lnTo>
                <a:lnTo>
                  <a:pt x="2151379" y="1475105"/>
                </a:lnTo>
                <a:lnTo>
                  <a:pt x="2113372" y="1500099"/>
                </a:lnTo>
                <a:lnTo>
                  <a:pt x="2074027" y="1523896"/>
                </a:lnTo>
                <a:lnTo>
                  <a:pt x="2033406" y="1546477"/>
                </a:lnTo>
                <a:lnTo>
                  <a:pt x="1991571" y="1567826"/>
                </a:lnTo>
                <a:lnTo>
                  <a:pt x="1948583" y="1587925"/>
                </a:lnTo>
                <a:lnTo>
                  <a:pt x="1904505" y="1606757"/>
                </a:lnTo>
                <a:lnTo>
                  <a:pt x="1859398" y="1624303"/>
                </a:lnTo>
                <a:lnTo>
                  <a:pt x="1813324" y="1640546"/>
                </a:lnTo>
                <a:lnTo>
                  <a:pt x="1766345" y="1655469"/>
                </a:lnTo>
                <a:lnTo>
                  <a:pt x="1718522" y="1669054"/>
                </a:lnTo>
                <a:lnTo>
                  <a:pt x="1669917" y="1681283"/>
                </a:lnTo>
                <a:lnTo>
                  <a:pt x="1620592" y="1692140"/>
                </a:lnTo>
                <a:lnTo>
                  <a:pt x="1570609" y="1701605"/>
                </a:lnTo>
                <a:lnTo>
                  <a:pt x="1520030" y="1709663"/>
                </a:lnTo>
                <a:lnTo>
                  <a:pt x="1468916" y="1716295"/>
                </a:lnTo>
                <a:lnTo>
                  <a:pt x="1417329" y="1721484"/>
                </a:lnTo>
                <a:lnTo>
                  <a:pt x="1365330" y="1725212"/>
                </a:lnTo>
                <a:lnTo>
                  <a:pt x="1312983" y="1727462"/>
                </a:lnTo>
                <a:lnTo>
                  <a:pt x="1260348" y="1728216"/>
                </a:lnTo>
                <a:lnTo>
                  <a:pt x="1207693" y="1727462"/>
                </a:lnTo>
                <a:lnTo>
                  <a:pt x="1155329" y="1725212"/>
                </a:lnTo>
                <a:lnTo>
                  <a:pt x="1103315" y="1721484"/>
                </a:lnTo>
                <a:lnTo>
                  <a:pt x="1051715" y="1716295"/>
                </a:lnTo>
                <a:lnTo>
                  <a:pt x="1000589" y="1709663"/>
                </a:lnTo>
                <a:lnTo>
                  <a:pt x="949999" y="1701605"/>
                </a:lnTo>
                <a:lnTo>
                  <a:pt x="900008" y="1692140"/>
                </a:lnTo>
                <a:lnTo>
                  <a:pt x="850676" y="1681283"/>
                </a:lnTo>
                <a:lnTo>
                  <a:pt x="802065" y="1669054"/>
                </a:lnTo>
                <a:lnTo>
                  <a:pt x="754237" y="1655469"/>
                </a:lnTo>
                <a:lnTo>
                  <a:pt x="707253" y="1640546"/>
                </a:lnTo>
                <a:lnTo>
                  <a:pt x="661176" y="1624303"/>
                </a:lnTo>
                <a:lnTo>
                  <a:pt x="616067" y="1606757"/>
                </a:lnTo>
                <a:lnTo>
                  <a:pt x="571987" y="1587925"/>
                </a:lnTo>
                <a:lnTo>
                  <a:pt x="528998" y="1567826"/>
                </a:lnTo>
                <a:lnTo>
                  <a:pt x="487162" y="1546477"/>
                </a:lnTo>
                <a:lnTo>
                  <a:pt x="446541" y="1523896"/>
                </a:lnTo>
                <a:lnTo>
                  <a:pt x="407196" y="1500099"/>
                </a:lnTo>
                <a:lnTo>
                  <a:pt x="369189" y="1475105"/>
                </a:lnTo>
                <a:lnTo>
                  <a:pt x="323308" y="1441940"/>
                </a:lnTo>
                <a:lnTo>
                  <a:pt x="280240" y="1407323"/>
                </a:lnTo>
                <a:lnTo>
                  <a:pt x="240036" y="1371339"/>
                </a:lnTo>
                <a:lnTo>
                  <a:pt x="202748" y="1334075"/>
                </a:lnTo>
                <a:lnTo>
                  <a:pt x="168430" y="1295616"/>
                </a:lnTo>
                <a:lnTo>
                  <a:pt x="137132" y="1256047"/>
                </a:lnTo>
                <a:lnTo>
                  <a:pt x="108907" y="1215454"/>
                </a:lnTo>
                <a:lnTo>
                  <a:pt x="83808" y="1173922"/>
                </a:lnTo>
                <a:lnTo>
                  <a:pt x="61886" y="1131537"/>
                </a:lnTo>
                <a:lnTo>
                  <a:pt x="43194" y="1088385"/>
                </a:lnTo>
                <a:lnTo>
                  <a:pt x="27783" y="1044551"/>
                </a:lnTo>
                <a:lnTo>
                  <a:pt x="15706" y="1000120"/>
                </a:lnTo>
                <a:lnTo>
                  <a:pt x="7015" y="955179"/>
                </a:lnTo>
                <a:lnTo>
                  <a:pt x="1762" y="909813"/>
                </a:lnTo>
                <a:lnTo>
                  <a:pt x="0" y="864108"/>
                </a:lnTo>
                <a:close/>
              </a:path>
            </a:pathLst>
          </a:custGeom>
          <a:ln w="9528">
            <a:solidFill>
              <a:srgbClr val="97B853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2" name="object 42"/>
          <p:cNvSpPr txBox="1"/>
          <p:nvPr/>
        </p:nvSpPr>
        <p:spPr>
          <a:xfrm>
            <a:off x="8481502" y="4072190"/>
            <a:ext cx="1170063" cy="860211"/>
          </a:xfrm>
          <a:prstGeom prst="rect">
            <a:avLst/>
          </a:prstGeom>
        </p:spPr>
        <p:txBody>
          <a:bodyPr vert="horz" wrap="square" lIns="0" tIns="64492" rIns="0" bIns="0" rtlCol="0">
            <a:spAutoFit/>
          </a:bodyPr>
          <a:lstStyle/>
          <a:p>
            <a:pPr marL="123225" marR="4607" indent="-112285">
              <a:lnSpc>
                <a:spcPts val="3109"/>
              </a:lnSpc>
              <a:spcBef>
                <a:spcPts val="508"/>
              </a:spcBef>
            </a:pPr>
            <a:r>
              <a:rPr sz="2902" b="1" dirty="0">
                <a:latin typeface="Times New Roman"/>
                <a:cs typeface="Times New Roman"/>
              </a:rPr>
              <a:t>Planu</a:t>
            </a:r>
            <a:r>
              <a:rPr sz="2902" b="1" spc="-14" dirty="0">
                <a:latin typeface="Times New Roman"/>
                <a:cs typeface="Times New Roman"/>
              </a:rPr>
              <a:t>l</a:t>
            </a:r>
            <a:r>
              <a:rPr sz="2902" b="1" dirty="0">
                <a:latin typeface="Times New Roman"/>
                <a:cs typeface="Times New Roman"/>
              </a:rPr>
              <a:t>-  cadru</a:t>
            </a:r>
            <a:endParaRPr sz="2902" dirty="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4962904" y="3101014"/>
            <a:ext cx="2004885" cy="1501850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</p:spTree>
    <p:extLst>
      <p:ext uri="{BB962C8B-B14F-4D97-AF65-F5344CB8AC3E}">
        <p14:creationId xmlns:p14="http://schemas.microsoft.com/office/powerpoint/2010/main" val="445215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3" grpId="0"/>
      <p:bldP spid="28" grpId="0"/>
      <p:bldP spid="33" grpId="0"/>
      <p:bldP spid="38" grpId="0"/>
      <p:bldP spid="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28800" y="431756"/>
            <a:ext cx="9140545" cy="1059779"/>
          </a:xfrm>
          <a:custGeom>
            <a:avLst/>
            <a:gdLst/>
            <a:ahLst/>
            <a:cxnLst/>
            <a:rect l="l" t="t" r="r" b="b"/>
            <a:pathLst>
              <a:path w="10079990" h="1620520">
                <a:moveTo>
                  <a:pt x="0" y="1620012"/>
                </a:moveTo>
                <a:lnTo>
                  <a:pt x="10079990" y="1620012"/>
                </a:lnTo>
                <a:lnTo>
                  <a:pt x="10079990" y="0"/>
                </a:lnTo>
                <a:lnTo>
                  <a:pt x="0" y="0"/>
                </a:lnTo>
                <a:lnTo>
                  <a:pt x="0" y="1620012"/>
                </a:lnTo>
                <a:close/>
              </a:path>
            </a:pathLst>
          </a:custGeom>
          <a:solidFill>
            <a:srgbClr val="2C3D50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" name="object 4"/>
          <p:cNvSpPr txBox="1">
            <a:spLocks noGrp="1"/>
          </p:cNvSpPr>
          <p:nvPr>
            <p:ph type="ctrTitle"/>
          </p:nvPr>
        </p:nvSpPr>
        <p:spPr>
          <a:xfrm>
            <a:off x="2253803" y="472807"/>
            <a:ext cx="10363200" cy="625643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lang="en-US" sz="3990" b="1" spc="-14" dirty="0" smtClean="0">
                <a:solidFill>
                  <a:schemeClr val="bg1"/>
                </a:solidFill>
                <a:latin typeface="Georgia" panose="02040502050405020303" pitchFamily="18" charset="0"/>
                <a:cs typeface="Cambria"/>
              </a:rPr>
              <a:t>     </a:t>
            </a:r>
            <a:r>
              <a:rPr sz="3990" b="1" spc="-14" dirty="0" err="1" smtClean="0">
                <a:solidFill>
                  <a:schemeClr val="bg1"/>
                </a:solidFill>
                <a:latin typeface="Georgia" panose="02040502050405020303" pitchFamily="18" charset="0"/>
                <a:cs typeface="Cambria"/>
              </a:rPr>
              <a:t>Proiect</a:t>
            </a:r>
            <a:r>
              <a:rPr sz="3990" b="1" spc="-14" dirty="0" smtClean="0">
                <a:solidFill>
                  <a:schemeClr val="bg1"/>
                </a:solidFill>
                <a:latin typeface="Georgia" panose="02040502050405020303" pitchFamily="18" charset="0"/>
                <a:cs typeface="Cambria"/>
              </a:rPr>
              <a:t> </a:t>
            </a:r>
            <a:r>
              <a:rPr sz="3990" b="1" spc="-5" dirty="0">
                <a:solidFill>
                  <a:schemeClr val="bg1"/>
                </a:solidFill>
                <a:latin typeface="Georgia" panose="02040502050405020303" pitchFamily="18" charset="0"/>
                <a:cs typeface="Cambria"/>
              </a:rPr>
              <a:t>de </a:t>
            </a:r>
            <a:r>
              <a:rPr sz="3990" b="1" spc="-14" dirty="0">
                <a:solidFill>
                  <a:schemeClr val="bg1"/>
                </a:solidFill>
                <a:latin typeface="Georgia" panose="02040502050405020303" pitchFamily="18" charset="0"/>
                <a:cs typeface="Cambria"/>
              </a:rPr>
              <a:t>lungă</a:t>
            </a:r>
            <a:r>
              <a:rPr sz="3990" b="1" spc="-23" dirty="0">
                <a:solidFill>
                  <a:schemeClr val="bg1"/>
                </a:solidFill>
                <a:latin typeface="Georgia" panose="02040502050405020303" pitchFamily="18" charset="0"/>
                <a:cs typeface="Cambria"/>
              </a:rPr>
              <a:t> </a:t>
            </a:r>
            <a:r>
              <a:rPr sz="3990" b="1" spc="-18" dirty="0">
                <a:solidFill>
                  <a:schemeClr val="bg1"/>
                </a:solidFill>
                <a:latin typeface="Georgia" panose="02040502050405020303" pitchFamily="18" charset="0"/>
                <a:cs typeface="Cambria"/>
              </a:rPr>
              <a:t>durată</a:t>
            </a:r>
            <a:endParaRPr sz="3990" b="1" dirty="0">
              <a:solidFill>
                <a:schemeClr val="bg1"/>
              </a:solidFill>
              <a:latin typeface="Georgia" panose="02040502050405020303" pitchFamily="18" charset="0"/>
              <a:cs typeface="Cambr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1521" y="1968717"/>
            <a:ext cx="10161431" cy="3451349"/>
          </a:xfrm>
          <a:prstGeom prst="rect">
            <a:avLst/>
          </a:prstGeom>
        </p:spPr>
        <p:txBody>
          <a:bodyPr vert="horz" wrap="square" lIns="0" tIns="10941" rIns="0" bIns="0" rtlCol="0">
            <a:spAutoFit/>
          </a:bodyPr>
          <a:lstStyle/>
          <a:p>
            <a:pPr marL="468717" marR="4607" indent="-457200" algn="just">
              <a:lnSpc>
                <a:spcPct val="115700"/>
              </a:lnSpc>
              <a:spcBef>
                <a:spcPts val="86"/>
              </a:spcBef>
              <a:buClr>
                <a:srgbClr val="2C3D50"/>
              </a:buClr>
              <a:buSzPct val="45312"/>
              <a:buFont typeface="Wingdings" panose="05000000000000000000" pitchFamily="2" charset="2"/>
              <a:buChar char="ü"/>
              <a:tabLst>
                <a:tab pos="418620" algn="l"/>
                <a:tab pos="419196" algn="l"/>
              </a:tabLst>
            </a:pPr>
            <a:r>
              <a:rPr sz="3200" spc="-9" dirty="0">
                <a:solidFill>
                  <a:schemeClr val="tx2"/>
                </a:solidFill>
                <a:latin typeface="Times New Roman"/>
                <a:cs typeface="Times New Roman"/>
              </a:rPr>
              <a:t>Înscrierea </a:t>
            </a:r>
            <a:r>
              <a:rPr sz="3200" dirty="0">
                <a:solidFill>
                  <a:schemeClr val="tx2"/>
                </a:solidFill>
                <a:latin typeface="Times New Roman"/>
                <a:cs typeface="Times New Roman"/>
              </a:rPr>
              <a:t>datelor calendaristice exacte pentru  </a:t>
            </a:r>
            <a:r>
              <a:rPr sz="3200" spc="-5" dirty="0" err="1">
                <a:solidFill>
                  <a:schemeClr val="tx2"/>
                </a:solidFill>
                <a:latin typeface="Times New Roman"/>
                <a:cs typeface="Times New Roman"/>
              </a:rPr>
              <a:t>fiecare</a:t>
            </a:r>
            <a:r>
              <a:rPr sz="3200" spc="-5" dirty="0">
                <a:solidFill>
                  <a:schemeClr val="tx2"/>
                </a:solidFill>
                <a:latin typeface="Times New Roman"/>
                <a:cs typeface="Times New Roman"/>
              </a:rPr>
              <a:t> </a:t>
            </a:r>
            <a:r>
              <a:rPr sz="3200" dirty="0" err="1" smtClean="0">
                <a:solidFill>
                  <a:schemeClr val="tx2"/>
                </a:solidFill>
                <a:latin typeface="Times New Roman"/>
                <a:cs typeface="Times New Roman"/>
              </a:rPr>
              <a:t>lecție</a:t>
            </a:r>
            <a:r>
              <a:rPr lang="en-US" sz="3200" dirty="0" smtClean="0">
                <a:solidFill>
                  <a:schemeClr val="tx2"/>
                </a:solidFill>
                <a:latin typeface="Times New Roman"/>
                <a:cs typeface="Times New Roman"/>
              </a:rPr>
              <a:t>, </a:t>
            </a:r>
            <a:r>
              <a:rPr sz="3200" spc="-5" dirty="0" err="1" smtClean="0">
                <a:solidFill>
                  <a:schemeClr val="tx2"/>
                </a:solidFill>
                <a:latin typeface="Times New Roman"/>
                <a:cs typeface="Times New Roman"/>
              </a:rPr>
              <a:t>respectând</a:t>
            </a:r>
            <a:r>
              <a:rPr sz="3200" spc="-5" dirty="0" smtClean="0">
                <a:solidFill>
                  <a:schemeClr val="tx2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chemeClr val="tx2"/>
                </a:solidFill>
                <a:latin typeface="Times New Roman"/>
                <a:cs typeface="Times New Roman"/>
              </a:rPr>
              <a:t>structura </a:t>
            </a:r>
            <a:r>
              <a:rPr sz="3200" spc="-5" dirty="0">
                <a:solidFill>
                  <a:schemeClr val="tx2"/>
                </a:solidFill>
                <a:latin typeface="Times New Roman"/>
                <a:cs typeface="Times New Roman"/>
              </a:rPr>
              <a:t>anului de</a:t>
            </a:r>
            <a:r>
              <a:rPr sz="3200" spc="-54" dirty="0">
                <a:solidFill>
                  <a:schemeClr val="tx2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chemeClr val="tx2"/>
                </a:solidFill>
                <a:latin typeface="Times New Roman"/>
                <a:cs typeface="Times New Roman"/>
              </a:rPr>
              <a:t>studii  </a:t>
            </a:r>
            <a:r>
              <a:rPr sz="3200" dirty="0">
                <a:solidFill>
                  <a:schemeClr val="tx2"/>
                </a:solidFill>
                <a:latin typeface="Times New Roman"/>
                <a:cs typeface="Times New Roman"/>
              </a:rPr>
              <a:t>conform</a:t>
            </a:r>
            <a:r>
              <a:rPr sz="3200" spc="-41" dirty="0">
                <a:solidFill>
                  <a:schemeClr val="tx2"/>
                </a:solidFill>
                <a:latin typeface="Times New Roman"/>
                <a:cs typeface="Times New Roman"/>
              </a:rPr>
              <a:t> </a:t>
            </a:r>
            <a:r>
              <a:rPr sz="3200" dirty="0" err="1">
                <a:solidFill>
                  <a:schemeClr val="tx2"/>
                </a:solidFill>
                <a:latin typeface="Times New Roman"/>
                <a:cs typeface="Times New Roman"/>
              </a:rPr>
              <a:t>Planului-cadru</a:t>
            </a:r>
            <a:r>
              <a:rPr sz="3200" dirty="0" smtClean="0">
                <a:solidFill>
                  <a:schemeClr val="tx2"/>
                </a:solidFill>
                <a:latin typeface="Times New Roman"/>
                <a:cs typeface="Times New Roman"/>
              </a:rPr>
              <a:t>);</a:t>
            </a:r>
            <a:endParaRPr lang="en-US" sz="3200" dirty="0">
              <a:solidFill>
                <a:schemeClr val="tx2"/>
              </a:solidFill>
              <a:latin typeface="Times New Roman"/>
              <a:cs typeface="Times New Roman"/>
            </a:endParaRPr>
          </a:p>
          <a:p>
            <a:pPr marL="468717" marR="4607" indent="-457200" algn="just">
              <a:lnSpc>
                <a:spcPct val="115700"/>
              </a:lnSpc>
              <a:spcBef>
                <a:spcPts val="86"/>
              </a:spcBef>
              <a:buClr>
                <a:srgbClr val="2C3D50"/>
              </a:buClr>
              <a:buSzPct val="45312"/>
              <a:buFont typeface="Wingdings" panose="05000000000000000000" pitchFamily="2" charset="2"/>
              <a:buChar char="ü"/>
              <a:tabLst>
                <a:tab pos="418620" algn="l"/>
                <a:tab pos="419196" algn="l"/>
              </a:tabLst>
            </a:pPr>
            <a:r>
              <a:rPr sz="3200" spc="-5" dirty="0" err="1" smtClean="0">
                <a:solidFill>
                  <a:schemeClr val="tx2"/>
                </a:solidFill>
                <a:latin typeface="Times New Roman"/>
                <a:cs typeface="Times New Roman"/>
              </a:rPr>
              <a:t>Elaborarea</a:t>
            </a:r>
            <a:r>
              <a:rPr sz="3200" spc="-5" dirty="0" smtClean="0">
                <a:solidFill>
                  <a:schemeClr val="tx2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chemeClr val="tx2"/>
                </a:solidFill>
                <a:latin typeface="Times New Roman"/>
                <a:cs typeface="Times New Roman"/>
              </a:rPr>
              <a:t>proiectării </a:t>
            </a:r>
            <a:r>
              <a:rPr sz="3200" dirty="0">
                <a:solidFill>
                  <a:schemeClr val="tx2"/>
                </a:solidFill>
                <a:latin typeface="Times New Roman"/>
                <a:cs typeface="Times New Roman"/>
              </a:rPr>
              <a:t>pornind </a:t>
            </a:r>
            <a:r>
              <a:rPr sz="3200" spc="-5" dirty="0">
                <a:solidFill>
                  <a:schemeClr val="tx2"/>
                </a:solidFill>
                <a:latin typeface="Times New Roman"/>
                <a:cs typeface="Times New Roman"/>
              </a:rPr>
              <a:t>de</a:t>
            </a:r>
            <a:r>
              <a:rPr sz="3200" spc="-113" dirty="0">
                <a:solidFill>
                  <a:schemeClr val="tx2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chemeClr val="tx2"/>
                </a:solidFill>
                <a:latin typeface="Times New Roman"/>
                <a:cs typeface="Times New Roman"/>
              </a:rPr>
              <a:t>la  </a:t>
            </a:r>
            <a:r>
              <a:rPr sz="3200" dirty="0" err="1" smtClean="0">
                <a:solidFill>
                  <a:schemeClr val="tx2"/>
                </a:solidFill>
                <a:latin typeface="Times New Roman"/>
                <a:cs typeface="Times New Roman"/>
              </a:rPr>
              <a:t>competențele</a:t>
            </a:r>
            <a:r>
              <a:rPr sz="3200" dirty="0" smtClean="0">
                <a:solidFill>
                  <a:schemeClr val="tx2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chemeClr val="tx2"/>
                </a:solidFill>
                <a:latin typeface="Times New Roman"/>
                <a:cs typeface="Times New Roman"/>
              </a:rPr>
              <a:t>specifice și </a:t>
            </a:r>
            <a:r>
              <a:rPr sz="3200" spc="-5" dirty="0" err="1">
                <a:solidFill>
                  <a:schemeClr val="tx2"/>
                </a:solidFill>
                <a:latin typeface="Times New Roman"/>
                <a:cs typeface="Times New Roman"/>
              </a:rPr>
              <a:t>unitățile</a:t>
            </a:r>
            <a:r>
              <a:rPr sz="3200" spc="-91" dirty="0">
                <a:solidFill>
                  <a:schemeClr val="tx2"/>
                </a:solidFill>
                <a:latin typeface="Times New Roman"/>
                <a:cs typeface="Times New Roman"/>
              </a:rPr>
              <a:t> </a:t>
            </a:r>
            <a:r>
              <a:rPr sz="3200" spc="-9" dirty="0" smtClean="0">
                <a:solidFill>
                  <a:schemeClr val="tx2"/>
                </a:solidFill>
                <a:latin typeface="Times New Roman"/>
                <a:cs typeface="Times New Roman"/>
              </a:rPr>
              <a:t>de</a:t>
            </a:r>
            <a:r>
              <a:rPr lang="en-US" sz="3200" dirty="0">
                <a:solidFill>
                  <a:schemeClr val="tx2"/>
                </a:solidFill>
                <a:latin typeface="Times New Roman"/>
                <a:cs typeface="Times New Roman"/>
              </a:rPr>
              <a:t> </a:t>
            </a:r>
            <a:r>
              <a:rPr sz="3200" dirty="0" err="1" smtClean="0">
                <a:solidFill>
                  <a:schemeClr val="tx2"/>
                </a:solidFill>
                <a:latin typeface="Times New Roman"/>
                <a:cs typeface="Times New Roman"/>
              </a:rPr>
              <a:t>competențe</a:t>
            </a:r>
            <a:r>
              <a:rPr sz="3200" dirty="0" smtClean="0">
                <a:solidFill>
                  <a:schemeClr val="tx2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chemeClr val="tx2"/>
                </a:solidFill>
                <a:latin typeface="Times New Roman"/>
                <a:cs typeface="Times New Roman"/>
              </a:rPr>
              <a:t>derivate pentru </a:t>
            </a:r>
            <a:r>
              <a:rPr sz="3200" spc="-5" dirty="0">
                <a:solidFill>
                  <a:schemeClr val="tx2"/>
                </a:solidFill>
                <a:latin typeface="Times New Roman"/>
                <a:cs typeface="Times New Roman"/>
              </a:rPr>
              <a:t>fiecare</a:t>
            </a:r>
            <a:r>
              <a:rPr sz="3200" spc="-122" dirty="0">
                <a:solidFill>
                  <a:schemeClr val="tx2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chemeClr val="tx2"/>
                </a:solidFill>
                <a:latin typeface="Times New Roman"/>
                <a:cs typeface="Times New Roman"/>
              </a:rPr>
              <a:t>clasă,  unitățile </a:t>
            </a:r>
            <a:r>
              <a:rPr sz="3200" spc="-5" dirty="0">
                <a:solidFill>
                  <a:schemeClr val="tx2"/>
                </a:solidFill>
                <a:latin typeface="Times New Roman"/>
                <a:cs typeface="Times New Roman"/>
              </a:rPr>
              <a:t>de </a:t>
            </a:r>
            <a:r>
              <a:rPr sz="3200" dirty="0">
                <a:solidFill>
                  <a:schemeClr val="tx2"/>
                </a:solidFill>
                <a:latin typeface="Times New Roman"/>
                <a:cs typeface="Times New Roman"/>
              </a:rPr>
              <a:t>conținut și </a:t>
            </a:r>
            <a:r>
              <a:rPr sz="3200" spc="-5" dirty="0">
                <a:solidFill>
                  <a:schemeClr val="tx2"/>
                </a:solidFill>
                <a:latin typeface="Times New Roman"/>
                <a:cs typeface="Times New Roman"/>
              </a:rPr>
              <a:t>resursele de </a:t>
            </a:r>
            <a:r>
              <a:rPr sz="3200" dirty="0">
                <a:solidFill>
                  <a:schemeClr val="tx2"/>
                </a:solidFill>
                <a:latin typeface="Times New Roman"/>
                <a:cs typeface="Times New Roman"/>
              </a:rPr>
              <a:t>timp  </a:t>
            </a:r>
            <a:r>
              <a:rPr sz="3200" spc="-5" dirty="0">
                <a:solidFill>
                  <a:schemeClr val="tx2"/>
                </a:solidFill>
                <a:latin typeface="Times New Roman"/>
                <a:cs typeface="Times New Roman"/>
              </a:rPr>
              <a:t>recomandate;</a:t>
            </a:r>
            <a:endParaRPr sz="3200" dirty="0">
              <a:solidFill>
                <a:schemeClr val="tx2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6722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3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539</Words>
  <Application>Microsoft Office PowerPoint</Application>
  <PresentationFormat>Широкоэкранный</PresentationFormat>
  <Paragraphs>90</Paragraphs>
  <Slides>17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5" baseType="lpstr">
      <vt:lpstr>Arial</vt:lpstr>
      <vt:lpstr>Calibri</vt:lpstr>
      <vt:lpstr>Cambria</vt:lpstr>
      <vt:lpstr>Georgia</vt:lpstr>
      <vt:lpstr>Myriad Pro</vt:lpstr>
      <vt:lpstr>Times New Roman</vt:lpstr>
      <vt:lpstr>Wingdings</vt:lpstr>
      <vt:lpstr>Custom Design</vt:lpstr>
      <vt:lpstr>CURRICULUM NAȚIONAL  ARIA CURRICULARĂ  LIMBĂ ȘI COMUNICARE   DISCIPLINA  LIMBA STRĂINĂ  clasele a V-a – a IX-a, a X-a  - a XII-a   </vt:lpstr>
      <vt:lpstr>Grup de lucru</vt:lpstr>
      <vt:lpstr>Formator național  CARTE DE VIZITĂ Lungu Svetlana profesor de limbă engleză grad didactic superior </vt:lpstr>
      <vt:lpstr>          Proiect de lungă durată</vt:lpstr>
      <vt:lpstr>         Proiectul de lungă durată</vt:lpstr>
      <vt:lpstr>            Proiectul de lungă durată</vt:lpstr>
      <vt:lpstr>Proiectul de lungă durată</vt:lpstr>
      <vt:lpstr>Actele normative</vt:lpstr>
      <vt:lpstr>     Proiect de lungă durată</vt:lpstr>
      <vt:lpstr>Proiect de lungă durată</vt:lpstr>
      <vt:lpstr>Proiect de lungă durată</vt:lpstr>
      <vt:lpstr>Structura proiectării de lungă durată</vt:lpstr>
      <vt:lpstr>Презентация PowerPoint</vt:lpstr>
      <vt:lpstr>Proiect de lungă durată</vt:lpstr>
      <vt:lpstr>Proiect de lungă durată</vt:lpstr>
      <vt:lpstr>             Proiect de lungă durată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CURRICULUM NAȚIONAL  ARIA CURRICULARĂ  LIMBĂ ȘI COMUNICARE   DISCIPLINA  LIMBA STRĂINĂ  clasele a V-a – a IX-a, a X-a  - a XII-a</dc:title>
  <dc:creator>SVETLNA</dc:creator>
  <cp:lastModifiedBy>SVETLNA</cp:lastModifiedBy>
  <cp:revision>6</cp:revision>
  <dcterms:created xsi:type="dcterms:W3CDTF">2019-11-06T22:02:00Z</dcterms:created>
  <dcterms:modified xsi:type="dcterms:W3CDTF">2019-11-07T21:29:20Z</dcterms:modified>
</cp:coreProperties>
</file>