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6" r:id="rId4"/>
    <p:sldId id="267" r:id="rId5"/>
    <p:sldId id="268" r:id="rId6"/>
    <p:sldId id="269" r:id="rId7"/>
    <p:sldId id="270" r:id="rId8"/>
    <p:sldId id="261" r:id="rId9"/>
    <p:sldId id="27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6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0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3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3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2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7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E3BDB-F091-472B-8316-E35A297A147E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E35C7-4786-485F-85EA-C547B624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Проблемы эмоционального выгорания педагог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10 признаков эмоционального выгорания (и как избежать психологического  истощения) | Passion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42" y="985480"/>
            <a:ext cx="8572500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1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ыгорание: факторы, 4 стадии, лечение | by Olga Skvortsova | Med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t="2119" r="2714" b="14412"/>
          <a:stretch/>
        </p:blipFill>
        <p:spPr bwMode="auto">
          <a:xfrm>
            <a:off x="6514013" y="801189"/>
            <a:ext cx="5243722" cy="539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0928" y="495113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1: Медовый месяц</a:t>
            </a:r>
          </a:p>
          <a:p>
            <a:r>
              <a:rPr lang="ru-RU" sz="2400" dirty="0" smtClean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</a:t>
            </a:r>
            <a:r>
              <a:rPr lang="ru-RU" sz="24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Недостаток топлива</a:t>
            </a:r>
          </a:p>
          <a:p>
            <a:r>
              <a:rPr lang="ru-RU" sz="2400" dirty="0" smtClean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</a:t>
            </a:r>
            <a:r>
              <a:rPr lang="ru-RU" sz="24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Хронические симптомы</a:t>
            </a:r>
          </a:p>
          <a:p>
            <a:r>
              <a:rPr lang="ru-RU" sz="2400" dirty="0" smtClean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</a:t>
            </a:r>
            <a:r>
              <a:rPr lang="ru-RU" sz="24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Кризис</a:t>
            </a:r>
          </a:p>
          <a:p>
            <a:r>
              <a:rPr lang="ru-RU" sz="2400" dirty="0" smtClean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</a:t>
            </a:r>
            <a:r>
              <a:rPr lang="ru-RU" sz="24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Пробивание стены</a:t>
            </a:r>
            <a:endParaRPr lang="ru-RU" sz="2400" b="0" i="0" dirty="0">
              <a:solidFill>
                <a:srgbClr val="05050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Как распознать профессиональное выгорание на ранних стадиях - Ведомост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61" y="3344407"/>
            <a:ext cx="3893911" cy="273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90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рофессиональное выгорание работников - Компании помогают справиться со стресс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4" y="472198"/>
            <a:ext cx="6166848" cy="595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644639" y="815481"/>
            <a:ext cx="536448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D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ПРОФИЛАКТИКА</a:t>
            </a:r>
          </a:p>
          <a:p>
            <a:endParaRPr lang="ru-MD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MD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Своевременное </a:t>
            </a:r>
            <a:r>
              <a:rPr lang="ru-MD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персональное </a:t>
            </a:r>
            <a:r>
              <a:rPr lang="ru-MD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общение.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Опросы.</a:t>
            </a:r>
          </a:p>
          <a:p>
            <a:pPr marL="342900" indent="-342900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алаживание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коммуникаций на различных уровнях взаимодействия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Материальное вознаграждение и похвала.</a:t>
            </a:r>
          </a:p>
          <a:p>
            <a:pPr marL="342900" indent="-342900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сключение переработок.</a:t>
            </a:r>
          </a:p>
          <a:p>
            <a:pPr marL="342900" indent="-342900">
              <a:buAutoNum type="arabicPeriod"/>
            </a:pPr>
            <a:r>
              <a:rPr lang="ru-MD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ониторинг </a:t>
            </a:r>
            <a:r>
              <a:rPr lang="ru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</a:t>
            </a:r>
            <a:r>
              <a:rPr lang="ru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времени.</a:t>
            </a:r>
            <a:endParaRPr lang="ru-MD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0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7646" y="266313"/>
            <a:ext cx="11181806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MD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Эмоциональное выгорание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это синдром, признаваемый результатом хронического стресса на рабочем месте, который не был успешно преодолен.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Эмоциональное выгорание, стресс и тревожность перед ЕГЭ. Как справляться? -  ЖуркаМурка %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8" t="-1096" r="22743"/>
          <a:stretch/>
        </p:blipFill>
        <p:spPr bwMode="auto">
          <a:xfrm>
            <a:off x="6348549" y="2081349"/>
            <a:ext cx="4772297" cy="401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65760" y="2081349"/>
            <a:ext cx="6096000" cy="3560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MD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Организационные </a:t>
            </a:r>
            <a:r>
              <a:rPr lang="ru-MD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</a:t>
            </a:r>
            <a:r>
              <a:rPr lang="ru-MD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рабочие нагрузки выше нормы постоянных возможностей;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недостаток поддержки со стороны коллектива и руководителя;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неоцененность затраченных усилий и отсутствие вознаграждения;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расплывчатые требования и критерии оценки работы;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MD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отсутствие </a:t>
            </a: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отпусков и выходных, работа 24/7.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1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Эмоциональное выгорание: причины, симптомы и лечение в статье клинического  психолога Власова Л. 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448" y="3295649"/>
            <a:ext cx="57150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817" y="333861"/>
            <a:ext cx="11173472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Профессиональное выгорание меньше касается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людей:</a:t>
            </a:r>
          </a:p>
          <a:p>
            <a:pPr marL="457200" indent="-4572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имеющих опыт успешного преодоления профессионального стресса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имеющие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высокую самооценку и уверенность в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себе </a:t>
            </a:r>
          </a:p>
          <a:p>
            <a:pPr marL="457200" indent="-4572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 и поддерживать в себе позитивные, оптимистичные установки 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ценности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Эмоциональное выгорание – симптомы, причины и как бороться с  профессиональным истощение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36" y="3761337"/>
            <a:ext cx="4800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37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427" y="430868"/>
            <a:ext cx="111625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Симптомы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составляющие синдром профессионального выгорания, условно можно разделить на три группы: </a:t>
            </a: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психофизические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социально-психологические и поведенческие</a:t>
            </a:r>
            <a:endParaRPr lang="en-US" sz="2400" b="1" dirty="0"/>
          </a:p>
        </p:txBody>
      </p:sp>
      <p:pic>
        <p:nvPicPr>
          <p:cNvPr id="3074" name="Picture 2" descr="Выгорание — там, где бесправность и беспомощность». Психолог Анна Хасина —  о проблемах российских врачей | Прав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306" y="2397967"/>
            <a:ext cx="7161940" cy="428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45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555" y="127022"/>
            <a:ext cx="11392678" cy="6533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психофизическим симптомам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профессионального выгорания относятся такие как: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чувство постоянной,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непроходящей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усталости не только по вечерам, но и по утрам, сразу после сна (симптом хронической усталости);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ощущение эмоционального и физического истощения;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снижение восприимчивости и реактивности на изменения внешней среды (отсутствие реакции любопытства на фактор новизны или реакции страха на опасную ситуацию);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астенизация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(слабость, снижение активности и энергии, ухудшение биохимии крови и гормональных показателей);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частые беспричинные головные боли; постоянные расстройства желудочно-кишечного тракта;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резкая потеря или резкое увеличение веса;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полная или частичная бессонница (быстрое засыпание и отсутствие сна ранним утром, начиная с 4 час. утра или, наоборот, неспособность заснуть вечером до 2-3 час. ночи и "тяжелое" пробуждение утром, когда нужно вставать на работу);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постоянное заторможенное, сонливое состояние и желание спать в течение всего дня;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одышка или нарушения дыхания при физической или эмоциональной нагрузке;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заметное снижение внешней и внутренней сенсорной чувствительности: ухудшение зрения, слуха, обоняния и осязания, потеря внутренних, телесных ощущений.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7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925" y="789997"/>
            <a:ext cx="11653935" cy="4314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социально-психологическим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симптомам профессионального выгорания относятся такие неприятные ощущения и реакции как: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безразличие, скука, пассивность и депрессия (пониженный эмоциональный тонус, чувство подавленности);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повышенная раздражительность на незначительные, мелкие события;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частые нервные "срывы" (вспышки немотивированного гнева или отказы от общения, "уход в себя");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постоянное переживание негативных эмоций, для которых во внешней ситуации причин нет (чувство вины, обиды, подозрительности, стыда, скованности);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чувство неосознанного беспокойства и повышенной тревожности (ощущение, что "что-то не так, как надо");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гиперответственности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постоянное чувство страха, что "не получится" или человек "не справится";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общая негативная установка на жизненные и профессиональные перспективы (по типу "Как ни старайся, все равно ничего не получится").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32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191" y="681364"/>
            <a:ext cx="11448662" cy="484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поведенческим симптомам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профессионального выгорания относятся следующие поступки и формы поведения работника: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ощущение, что работа становится все тяжелее и тяжелее, а выполнять ее – все труднее и труднее;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сотрудник заметно меняет свой рабочий режим дня (рано приходит на работу и поздно уходит либо, наоборот, поздно приходит на работу и рано уходит);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 зависимости от объективной необходимости работник постоянно берет работу домой, но дома ее не делает;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руководитель отказывается от принятия решений, формулируя различные причины для объяснений себе и другим;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чувство бесполезности, неверие в улучшения, снижение энтузиазма по отношению к работе, безразличие к результатам;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невыполнение важных, приоритетных задач и "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застревание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на мелких деталях, не соответствующая служебным требованиям трата большей части рабочего времени на мало осознаваемое или не осознаваемое выполнение автоматических и элементарных действий.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6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468" y="348135"/>
            <a:ext cx="11416937" cy="334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MD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MD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трех </a:t>
            </a:r>
            <a:r>
              <a:rPr lang="ru-MD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более </a:t>
            </a:r>
            <a:r>
              <a:rPr lang="ru-MD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пункта </a:t>
            </a:r>
            <a:r>
              <a:rPr lang="ru-MD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повод срочно обратить внимание на проблему и открыто поговорить: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постоянная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усталость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раздражительность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Ненависть, агрессия </a:t>
            </a: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окружающим (</a:t>
            </a:r>
            <a:r>
              <a:rPr lang="ru-MD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коллегам, клиентам);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равнодушие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клиентам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нежелание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развиваться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апатия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хобби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чувство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бессмысленности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своего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потеря ценности в профессии, отсутствие чувства пользы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Что такое эмоциональное выгорание и как с ним боротьс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935" y="1711915"/>
            <a:ext cx="4564470" cy="456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Эмоциональное выгорание - online presen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77" y="3816511"/>
            <a:ext cx="5151709" cy="28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9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836" y="177282"/>
            <a:ext cx="11420670" cy="680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9525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зоне повышенной опасности находятся: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5250" lvl="0" indent="-34290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по роду службы вынуждены много и интенсивно общаться с различными людьми, знакомыми и незнакомыми. Прежде всего, это руководители, менеджеры по продажам, медицинские и социальные работники, консультанты, преподаватели, полицейские и т. п.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5250" lvl="0" indent="-34290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синдрому профессионального выгорания больше подвержены люди, испытывающие постоянный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внутриличностный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конфликт в связи с работой.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95250" lvl="0" indent="-34290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В-третьих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профессиональному выгоранию больше подвержены работники, профессиональная деятельность которых проходит в условиях острой нестабильности и хронического страха потери рабочего места.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95250" lvl="0" indent="-34290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В-четвертых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синдром выгорания проявляется в тех условиях, когда человек попадает в новую, непривычную обстановку, в которой он должен проявить высокую эффективность.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симптомы профессионального выгорания могут проявиться уже после шести месяцев работы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95250" lvl="0" indent="-34290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В-пятых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синдрому выгорания больше подвержены жители крупных мегаполисов, которые живут в условиях навязанного общения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взаимодействия с большим количеством незнакомых людей в общественных местах.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61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846</Words>
  <Application>Microsoft Office PowerPoint</Application>
  <PresentationFormat>Широкоэкранный</PresentationFormat>
  <Paragraphs>70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3</cp:revision>
  <dcterms:created xsi:type="dcterms:W3CDTF">2022-11-06T12:03:22Z</dcterms:created>
  <dcterms:modified xsi:type="dcterms:W3CDTF">2022-11-06T15:16:58Z</dcterms:modified>
</cp:coreProperties>
</file>