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5BC2-235D-4F68-BE8F-E9C70BF3DB5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01E-AE1E-4B44-9FD6-90C1FBEA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87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5BC2-235D-4F68-BE8F-E9C70BF3DB5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01E-AE1E-4B44-9FD6-90C1FBEA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0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5BC2-235D-4F68-BE8F-E9C70BF3DB5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01E-AE1E-4B44-9FD6-90C1FBEA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5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5BC2-235D-4F68-BE8F-E9C70BF3DB5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01E-AE1E-4B44-9FD6-90C1FBEA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5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5BC2-235D-4F68-BE8F-E9C70BF3DB5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01E-AE1E-4B44-9FD6-90C1FBEA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6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5BC2-235D-4F68-BE8F-E9C70BF3DB5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01E-AE1E-4B44-9FD6-90C1FBEA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5BC2-235D-4F68-BE8F-E9C70BF3DB5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01E-AE1E-4B44-9FD6-90C1FBEA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0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5BC2-235D-4F68-BE8F-E9C70BF3DB5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01E-AE1E-4B44-9FD6-90C1FBEA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5BC2-235D-4F68-BE8F-E9C70BF3DB5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01E-AE1E-4B44-9FD6-90C1FBEA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5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5BC2-235D-4F68-BE8F-E9C70BF3DB5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01E-AE1E-4B44-9FD6-90C1FBEA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8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65BC2-235D-4F68-BE8F-E9C70BF3DB5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01E-AE1E-4B44-9FD6-90C1FBEA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0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65BC2-235D-4F68-BE8F-E9C70BF3DB54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601E-AE1E-4B44-9FD6-90C1FBEA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5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134" y="337130"/>
            <a:ext cx="122884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400" b="1" kern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Социально-психологический климат</a:t>
            </a:r>
            <a:endParaRPr lang="en-US" sz="2400" b="1" kern="1600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6832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Общая характеристика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68325" algn="l"/>
              </a:tabLst>
            </a:pPr>
            <a:r>
              <a:rPr lang="ru-RU" sz="24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Факторы формирования климата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6832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изучения климата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68325" algn="l"/>
              </a:tabLst>
            </a:pP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Организа­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ционные и социально-психологические приемы оздоровления климата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Социально-психологический климат в коллекти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87" y="2715208"/>
            <a:ext cx="5232639" cy="39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8817" y="147636"/>
            <a:ext cx="6096000" cy="4988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неформальной структуры группы, выявление лидера и его роли 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группе;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уровня развития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группы;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причин конфликтов в группе и применение соци­ально-психологических способов их конструктивного разрешения;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коррекция формальной и неформальной структуры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группы;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социально-психологическая коррекция взаимоотношений в трудовом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коллективе.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80" name="Picture 8" descr="﻿Боэ^ех&#10;8озтс1ех&#10;@зозтс1ех&#10;У нас молодой дружный коллектив, теперь надо нанять кого-то, чтобы работал.,интернет,твиттер,коллектив,текст на белом фон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41" r="8604" b="18296"/>
          <a:stretch/>
        </p:blipFill>
        <p:spPr bwMode="auto">
          <a:xfrm>
            <a:off x="6578082" y="2463281"/>
            <a:ext cx="5477069" cy="19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12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833" y="462154"/>
            <a:ext cx="6096000" cy="4173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изучении социально-психологического климата с помощью анкетного опроса за основные показатели обычно берутся: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Удовлетворенность членов группы характером и содержанием труда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Удовлетворенность взаимоотношениями с товарищами по работе и менеджерами.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3.Удовлетворенность системой морального и материального стимулирования.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Стиль руководства фирмой.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3" name="Picture 5" descr="Свежие самые смешные мемы воскресен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37810"/>
            <a:ext cx="571500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796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421" y="76327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Отношение сотрудников фирмы к работе, товарищам, менеджерам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Установки и ценностные ориентации сотрудников фирмы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Трудовая и общественная активность сотрудников.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 Уровень конфликтности сотрудников - причины конфликтов, их напряженность,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9. Реальная и потенциальная текучесть кадров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 Профессиональная подготовка персонала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Что делать, если коллектив молодой и дружный, а ты - нет?, Мем Филосорап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788" y="1509537"/>
            <a:ext cx="3903371" cy="39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8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30" y="128587"/>
            <a:ext cx="650343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Благоприятный социально-психологический климат </a:t>
            </a:r>
            <a:r>
              <a:rPr lang="ru-RU" sz="24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ус­ловием повышения производительности труда, удовлетворенности работников трудом и коллективом. </a:t>
            </a:r>
            <a:endParaRPr lang="ru-RU" sz="2400" spc="4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0"/>
              </a:spcAft>
            </a:pPr>
            <a:r>
              <a:rPr lang="ru-RU" sz="2400" spc="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Социально-психологический </a:t>
            </a:r>
            <a:r>
              <a:rPr lang="ru-RU" sz="2400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кли­мат пред­ставляет собой итог систематической психологической работы с чле­нами группы, осуществления специальных мероприятий, направлен­ных на организацию отношений между менеджерами и сотрудника­ми. Формирование и совершенствование социально-психологического климата - это постоянная практическая задача менеджеров.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4" descr="изображение: - Добро пожаловать в наш дружный коллектив. - Можно я открою окно. - Мы здесь таких не любим. #Прик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607" y="1548881"/>
            <a:ext cx="4834578" cy="48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6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180" y="524491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Шепель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считал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что климат отношений между людьми состоит из трех климатических зон: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907415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климатическая зона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социальный климат, который определяется тем, насколько в данном коллективе осознанны цели и задачи общества, насколько здесь гарантированно соблюдение всех конституционных прав и обязанностей работников как граждан.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685800" algn="l"/>
                <a:tab pos="907415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Вторая климатическая зона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моральный климат, который определяется тем, какие моральные ценности в данном коллективе являются принятыми.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685800" algn="l"/>
                <a:tab pos="907415" algn="l"/>
              </a:tabLs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Третья климатическая зона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психологический климат, те неофициальные отношения, которые складываются между работниками, находящимися в непосредственном контакте друг с другом. Психологический климат - это микроклимат, зона действия которого значительно локальнее социального и морального климата.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изображение: На рабочих совещаниях я всегда чувствую себя, будто смотрю рабочие совещания не с первого сезона и не всё понимаю #Прик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20" y="158620"/>
            <a:ext cx="5099991" cy="63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78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38631"/>
            <a:ext cx="6096000" cy="45981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spc="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Факторы формирования климата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187325" indent="22225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формирование социально-психологического климата оказы</a:t>
            </a:r>
            <a:r>
              <a:rPr lang="ru-RU" sz="24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вает влияние ряд факторов макро- и микросреды.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marR="187325" indent="22542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Факторы макросреды</a:t>
            </a:r>
            <a:r>
              <a:rPr lang="ru-RU" sz="2400" i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это тот общественный фон, на котором стро</a:t>
            </a:r>
            <a:r>
              <a:rPr lang="ru-RU" sz="24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ятся и развиваются отношения людей.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i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Факторы микросреды </a:t>
            </a:r>
            <a:r>
              <a:rPr lang="ru-RU" sz="24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это материальное и духовное окружение </a:t>
            </a:r>
            <a:r>
              <a:rPr lang="ru-RU" sz="24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личности в организации.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изображение: Собеседование на работу: - Что по поводу зарплаты? - Сперва 30 тысяч, а после испытательного срока - 60 #Прик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604" y="1241267"/>
            <a:ext cx="4823214" cy="521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9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присутствие других людей влияет на качество нашей рабо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29" y="2337318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131" y="86299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Совокупность установок всех членов коллектива (установки на дружелюбие и сотрудничество или, напротив, враждебность, неприязнь, самоизоляцию) создает общую психологическую обстановку. Ничто так не мешает делу, как постоянное отсутствие настроения для работы и враждебность со стороны товарищей.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120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147" y="884577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Судить о состоянии социально-психологического климата в организации можно по такому важному показателю, как удовлетворенность - неудовлетворенность. Нужно знать: довольны или недовольны отдельные работники своим статусом, заработной платой, содержанием своего труда, отношениями в организации. Необходимо иметь в виду, что субъективная удовлетворенность каждого работника - это одна из целей менеджера и психолога в организации. </a:t>
            </a:r>
            <a:endParaRPr lang="en-US" sz="2400" dirty="0"/>
          </a:p>
        </p:txBody>
      </p:sp>
      <p:pic>
        <p:nvPicPr>
          <p:cNvPr id="8194" name="Picture 2" descr="Женский коллектив - приколы | (6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96" y="2108718"/>
            <a:ext cx="5530231" cy="46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2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595" y="486770"/>
            <a:ext cx="11308703" cy="557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 благоприятного социально-психологического климата: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33845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преобладает бодрый, жизнерадостный тон взаимоотношений между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работниками.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33845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существуют нормы справедливого и уважительного отношения ко всем его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членам.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В организации высоко ценят такие черты личности, как принципиальность, честность, трудолюбие и бескорыстие.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Сотрудники организации активны, полны энергии, они быстро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откликаются.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Успехи или неудачи отдельных сотрудников вызывают сопереживание и искреннее участие всех членов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организации.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6.В отношениях между группировками внутри организации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существует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взаимное расположение, понимание, сотрудничество.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В трудные для организации минуты происходит эмоциональное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единение.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65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894" y="251543"/>
            <a:ext cx="11560629" cy="64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Характеристики неблагоприятного социально-психологического климата: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В организации преобладают подавленное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настроение.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 организации отсутствуют нормы справедливости и равенства во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взаимоотношениях.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Такие черты личности, как принципиальность, честность, трудолюбие, бескорыстие, не в почете.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Члены организации инертны, пассивны, некоторые стремятся обособиться от остальных, группу невозможно поднять на общее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дело. 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Успехи и неудачи одного оставляют равнодушными остальных членов группы, а иногда вызывают нездоровую зависть или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злорадство.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 организации возникают конфликтующие между собой группировки, которые отказываются от участия в совместных делах.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В трудных случаях организация не способна объединиться, возникают растерянность, ссоры, взаимные обвинения, конфликты;</a:t>
            </a:r>
            <a:endPara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закрыта и не стремится сотрудничать с другими группами.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2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6559"/>
            <a:ext cx="6096000" cy="60809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изучения климата могут быть самыми разнообразными. Наиболее часто используются: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 - самый главный метод работы психолога;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интервью с руководителями и работниками;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опрос работников по специально разработанной анкете;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документации фирмы, отражающей трудовую активность, производительность, качество труда;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 «Социально-психологический климат» О. С.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Михалюк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 «Удовлетворенность трудом» В. П. Захарова;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 «Самочувствие - активность - настроение»;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 «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Цветопись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А. Н.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Лутошкина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 конкретных ситуаций А. А. Ершова;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 «Стиль руководства» А. А. Журавлева;</a:t>
            </a:r>
            <a:endParaRPr lang="en-US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spcAft>
                <a:spcPts val="0"/>
              </a:spcAft>
              <a:tabLst>
                <a:tab pos="3384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тест «Пульсар» Л. Г.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Почебут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Психологический климат на рабо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7" y="1574977"/>
            <a:ext cx="5987143" cy="51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709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823</Words>
  <Application>Microsoft Office PowerPoint</Application>
  <PresentationFormat>Широкоэкранный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6</cp:revision>
  <dcterms:created xsi:type="dcterms:W3CDTF">2022-11-28T14:40:46Z</dcterms:created>
  <dcterms:modified xsi:type="dcterms:W3CDTF">2022-11-28T18:15:07Z</dcterms:modified>
</cp:coreProperties>
</file>