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8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0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1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0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4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8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9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1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9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0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5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92D3F-A6FA-46C1-A8EF-E1D0CEC6C7BB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3D53E-C70A-4EF7-ACC7-B5955BF55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6246" y="386400"/>
            <a:ext cx="9265298" cy="42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 КАК СОЦИАЛЬНО-ПСИХОЛОГИЧЕСКАЯ РЕАЛЬНОСТЬ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928505"/>
            <a:ext cx="11513975" cy="2606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"Тот, кто хочет - делает больше, чем тот, кто может" (Г.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Мерье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"Труд не позорит человека; к несчастью попадаются люди, позорящие труд" (У.С. Грант);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"В дом труженика голод заглядывает, но зайти туда боится" (Б. Франклин);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"Жена писателя никак не может понять одного: когда писатель глазеет в окно, он тоже работает" (Б.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Рэскоу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мешные картинки про труд (18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3609974"/>
            <a:ext cx="523875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17105" y="3653452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"Если бездельник не раздражает вас, значит, вы сами чем-то похожи на него" (Э.У.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Хоу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91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41911" y="269200"/>
            <a:ext cx="6096000" cy="642926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Общественные нормы труда предполагают выделение двух основных представлений: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обязанность трудиться на благо общества, независимо от основных социальных норм (религиозных или каких-либо еще);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обязанность трудиться дополняется стандартами, отражающими права и обязанности работника (основаны на предположении о равнозначном, т.е. справедливом обмене затраченного труда и вознаграждения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15000"/>
              </a:lnSpc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Динамические взаимодействия и их роль в понимании значимости труда.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6058" y="4342579"/>
            <a:ext cx="6096000" cy="41088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﻿Что у тебя нового? Не связанного с работой? Не связанного с работой. Тогда ничего. •,работа,безысходность,тру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74" y="923937"/>
            <a:ext cx="4995519" cy="511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54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445" y="331922"/>
            <a:ext cx="11274490" cy="3153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 производства ставит задачу исследования проблемы значимости труда в контексте внедрения новых технологий.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Индивидуальный уровень.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Групповой уровень.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Организационный уровень.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Социальный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Юмор на ГардИнфо. Нам хлеба не надо - работу давай! ⋆ ГардИнф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90" y="2425215"/>
            <a:ext cx="5477912" cy="353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352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273" y="156101"/>
            <a:ext cx="11700589" cy="1757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5753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А.И. Зеличенко и А.Г. Шмелев предлагают следующую систему внешних и внутренних мотивационных факторов труда, которые могут быть использованы не только для выявления готовности человека эффективно трудиться, но и в целях профессиональной ориентации самоопределяющихся клиентов: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290" name="Picture 2" descr="Смешная картинка №285354 - Прикол, мем про Тварь я лежащая или планы име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61664"/>
            <a:ext cx="57531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809862" y="1913313"/>
            <a:ext cx="6096000" cy="4339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MD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Внешние факторы:</a:t>
            </a:r>
            <a:r>
              <a:rPr lang="ru-MD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давления;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притяжения-отталкивания;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 инерции.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Внутренние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мотивационные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факторы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собственные мотивационные факторы профессии;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условия труда;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возможности для реализации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внепрофессиональных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целей.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491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2081" y="511796"/>
            <a:ext cx="6096000" cy="55797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пециалисты считают, что важную роль играет общественная полезность труда, которая предполагает: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осознание своего труда как источника благосостояния общества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(а не только как средства собственного обогащения - это связано с проблемой миссии своей профессии, своей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фирмы);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осознание качества своего труда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(благодарность потребителей и т.п.); все большую роль играет также бережное отношение к окружающей среде (экологические аспекты труда) и др.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314" name="Picture 2" descr="Прикольные картинки про работу (70 картинок) | Mema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138" y="1451232"/>
            <a:ext cx="4640360" cy="464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41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923" y="194556"/>
            <a:ext cx="11562961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Замфир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предлагает систему, позволяющую оценивать удовлетворенность труда в соответствии с его содержанием. Система включает следующие основные показатели, каждый из которых можно оценить по 5-балльной шкале: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бщие условия: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транспорт до предприятия; удобный график работы; социальные льготы (столовая, ясли и др.); возможности заработка; возможности продвижения по работе.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Физические условия труда: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безопасность труда; эстетика места работы; шум, температура, вибрация и т.п. 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труда: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разнообразие-монотонность; сложность труда, требуемая квалификация; необходимость решения новых, интересных проблем; элементы руководства и ответственности; соответствие личным способностям.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Отношения между людьми в труде: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отношения с коллективом; отношения с непосредственными руководителями.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Организационные рамки труда: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уровень организации на предприятии; состояние общественного мнения; социально-психологический климат.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38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926" y="638900"/>
            <a:ext cx="11448661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Аргайл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выделяет следующие факторы удовлетворенности трудом:</a:t>
            </a:r>
            <a:b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</a:t>
            </a:r>
            <a:endParaRPr lang="ru-MD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Заработная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плата.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Отношения с сотрудниками. </a:t>
            </a:r>
          </a:p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Отношения с руководством. </a:t>
            </a:r>
          </a:p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Возможности продвижения по службе.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Другие факторы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удовлетворенности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Смешная картинка №180767 - Прикол, мем про Лето, работа ЛЕТО Я ЛЕТО РАБО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6" y="4490969"/>
            <a:ext cx="4376058" cy="222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Коллеги на иллюстрации вектора мультфильма работы Иллюстрация вектора -  иллюстрации насчитывающей конструкция, стул: 1426016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74" y="2743854"/>
            <a:ext cx="5564090" cy="397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831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927" y="304888"/>
            <a:ext cx="11719249" cy="343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сновные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подходы к повышению мотивации труда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endParaRPr lang="ru-MD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Проектирование внешней трудовой мотивации.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Проектирование внутренней мотивации работника предполагает: ответственность самого работника, свободу его действий, участие работника в планировании (особенно при разработке и внедрении инноваций).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Эквивалентный обмен.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Концепция "оптимальности" при формировании мотивов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труда.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оответствующая оплата.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8" name="Picture 2" descr="Закадычные коллеги – Огонек № 15 (5425) от 18.04.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742" y="3437905"/>
            <a:ext cx="5952931" cy="334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48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799" y="403461"/>
            <a:ext cx="11653935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 взаимосвязанных аспекта трудовой деятельности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предметно-действенный (как процесс, в котором "человек при помощи средств труда вызывает заранее намеченное изменение предмета труда");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физиологический (как "функции человеческого организма"); 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психологический (как осуществление сознательной цели, проявление воли, внимания, интеллектуальных свойств работника и т.д.).</a:t>
            </a:r>
            <a:endParaRPr lang="en-US" sz="2400" dirty="0"/>
          </a:p>
        </p:txBody>
      </p:sp>
      <p:pic>
        <p:nvPicPr>
          <p:cNvPr id="5122" name="Picture 2" descr="Смешные картинки про труд (18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44" y="3237722"/>
            <a:ext cx="4807616" cy="329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68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266" y="247370"/>
            <a:ext cx="11635273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400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Е.А. Климов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выделил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психологические регуляторы труда</a:t>
            </a:r>
            <a:r>
              <a:rPr lang="ru-MD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 объекта труда (чувственный образ; репрезентативный образ, например, память, воображение);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 субъекта труда (актуальный "образ Я"; обобщенный "Я-образ" - представление себя во времени, представление себя представителем профессии, членом общества);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 субъект-объектных и субъект-субъектных отношений (потребности, эмоции, характер, направленность личности и ее мировоззрение).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Смешные картинки про труд (18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478" y="3830862"/>
            <a:ext cx="6273216" cy="2835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853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7241" y="254086"/>
            <a:ext cx="1152330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Е.А. Климовым выделены были также более конкретные психологические признаки труда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MD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сознательное предвосхищение социально ценного результата (знание о продукте - результате труда; осознание его социальной значимости; аффективный тон соответствующего знания - отношение к этому знанию);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сознание обязательности достижения заданного результата (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понимание и переживание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ответственности);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сознательное выделение и владение внешними и внутренними средствами деятельности (знание средств деятельности; практическое владение средствами деятельности; переживания, связанные с применением средств деятельности);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осознанная ориентировка в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межлюдских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производственных отношениях (понимание-знание вариантов взаимоотношений; переживание взаимоотношений).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64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9249" y="291436"/>
            <a:ext cx="11485984" cy="1332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Трудовой пост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это не то, что можно "очертить конкретно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"-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"многомерное, разно- 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многопризнаковое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системное образование, основными составляющими которого являются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﻿-л . о - НАПРИДУМЫВАЛ, ЧТОБЫ НЕ РАБОТАТЬ...,СССР,наука,картинки,техника,карикатура,труд,рабочие,советские плакаты,автоматизац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5109" y="1689414"/>
            <a:ext cx="6526891" cy="501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89249" y="1773390"/>
            <a:ext cx="5206482" cy="430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цели, представление о результате труда;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заданный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профессиональных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служебных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обязанностей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работника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MD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производственная среда (предметные и социальные условия труда).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805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849" y="573747"/>
            <a:ext cx="376334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"Золотое правило" - это правило организации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взаимосоответствия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элементов системы: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«человек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предмет труда - средства труда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среда»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если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например, вводятся новые требования к человеку-работнику, то это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компенсировать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других элементах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эргатической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/>
          </a:p>
        </p:txBody>
      </p:sp>
      <p:pic>
        <p:nvPicPr>
          <p:cNvPr id="3074" name="Imagine 6" descr="http://imp.rudn.ru/psychology/labour_psychology/p3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451" b="8318"/>
          <a:stretch>
            <a:fillRect/>
          </a:stretch>
        </p:blipFill>
        <p:spPr bwMode="auto">
          <a:xfrm>
            <a:off x="4152188" y="755779"/>
            <a:ext cx="8142449" cy="5903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524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563" y="270821"/>
            <a:ext cx="11439330" cy="429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Позднее были выделены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конкретные аспекты понятия "профессия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MD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Профессия как общность людей, занимающихся близкими проблемами и ведущих примерно одинаковый образ жизни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Профессия как область приложения сил связана с выделением (и уточнением) самого объекта и предмета профессиональной деятельности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Профессия как деятельность и область проявления личности.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Профессия как исторически развивающаяся система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MD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o-MD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Профессия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реальность, творчески формируемая самим субъектом труда (например, самим психологом).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﻿Bob Färber @Bobchensk Надеюсь, где-то в мире есть трудовик по фамилии Сизифов 9:37 AM • 9 сент. 2021 г. • TweetDeck,сриншот,twitter,интернет,сизифов труд,сизиф,труд,работа,бесконечность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61" b="9994"/>
          <a:stretch/>
        </p:blipFill>
        <p:spPr bwMode="auto">
          <a:xfrm>
            <a:off x="5551713" y="4149432"/>
            <a:ext cx="6102222" cy="251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609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3927" y="517028"/>
            <a:ext cx="6096000" cy="7294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 субъективной значимости, удовлетворенности трудом и трудовой мотивации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Imagine 8" descr="http://imp.rudn.ru/psychology/labour_psychology/p3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786" b="26956"/>
          <a:stretch>
            <a:fillRect/>
          </a:stretch>
        </p:blipFill>
        <p:spPr bwMode="auto">
          <a:xfrm>
            <a:off x="1629747" y="2066827"/>
            <a:ext cx="8783216" cy="28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801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250" y="210578"/>
            <a:ext cx="6008913" cy="5650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195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Выделяются также 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признаки значимости труда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01955" algn="just">
              <a:lnSpc>
                <a:spcPct val="115000"/>
              </a:lnSpc>
              <a:spcAft>
                <a:spcPts val="0"/>
              </a:spcAft>
            </a:pP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Субъективное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понимание, представление о труде.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Труд как главное дело жизни предполагает выделение двух типов представлений: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труд как одна из сфер активности 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труд как основа жизни и основа "восприятия собственной личности"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Мотивационные компоненты труда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﻿ТЫ ТРУДИШЬСЯ -ТЕБЕ ПЛАТЯТ ТЫ ТРУДИШЬСЯ -ТЕБЕ НЕ ПЛАТЯТ ТЫ ТРУДИШЬСЯ -ТЫ ПЛАТИШЬ ты трудишься — ты трудишься,Смешная картинка,советский союз,труд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92" b="4867"/>
          <a:stretch/>
        </p:blipFill>
        <p:spPr bwMode="auto">
          <a:xfrm>
            <a:off x="6668341" y="698241"/>
            <a:ext cx="5302833" cy="5599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7876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1073</Words>
  <Application>Microsoft Office PowerPoint</Application>
  <PresentationFormat>Широкоэкранный</PresentationFormat>
  <Paragraphs>84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12</cp:revision>
  <dcterms:created xsi:type="dcterms:W3CDTF">2022-09-24T17:11:01Z</dcterms:created>
  <dcterms:modified xsi:type="dcterms:W3CDTF">2022-10-03T17:54:42Z</dcterms:modified>
</cp:coreProperties>
</file>