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2E3A9F-C5DE-4978-925A-3277AB95C004}" type="datetimeFigureOut">
              <a:rPr lang="ru-RU" smtClean="0"/>
              <a:t>29.06.2012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759EB-802A-47E3-BA64-3EC93F9E98A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Syntax- the object study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smtClean="0"/>
              <a:t>What is syntax?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Syntax is the study of the structure </a:t>
            </a:r>
            <a:endParaRPr lang="en-US" sz="2800" dirty="0" smtClean="0"/>
          </a:p>
          <a:p>
            <a:pPr lvl="0"/>
            <a:r>
              <a:rPr lang="en-US" sz="2800" dirty="0" smtClean="0"/>
              <a:t>of </a:t>
            </a:r>
            <a:r>
              <a:rPr lang="en-US" sz="2800" b="1" dirty="0" smtClean="0"/>
              <a:t>sentences</a:t>
            </a:r>
            <a:r>
              <a:rPr lang="en-US" sz="2800" dirty="0" smtClean="0"/>
              <a:t>.</a:t>
            </a:r>
          </a:p>
          <a:p>
            <a:pPr lvl="0">
              <a:buNone/>
            </a:pPr>
            <a:endParaRPr lang="ru-RU" sz="2800" dirty="0" smtClean="0"/>
          </a:p>
          <a:p>
            <a:pPr lvl="0"/>
            <a:r>
              <a:rPr lang="en-US" sz="2800" dirty="0" smtClean="0"/>
              <a:t>Syntax analyzes how words </a:t>
            </a:r>
            <a:r>
              <a:rPr lang="en-US" sz="2800" b="1" dirty="0" smtClean="0"/>
              <a:t>combine</a:t>
            </a:r>
            <a:r>
              <a:rPr lang="en-US" sz="2800" dirty="0" smtClean="0"/>
              <a:t> to form sentences</a:t>
            </a:r>
            <a:r>
              <a:rPr lang="en-US" sz="2800" dirty="0" smtClean="0"/>
              <a:t>.</a:t>
            </a:r>
          </a:p>
          <a:p>
            <a:pPr lvl="0">
              <a:buNone/>
            </a:pPr>
            <a:endParaRPr lang="ru-RU" sz="2800" dirty="0" smtClean="0"/>
          </a:p>
          <a:p>
            <a:pPr lvl="0"/>
            <a:r>
              <a:rPr lang="en-US" sz="2800" dirty="0" smtClean="0"/>
              <a:t>Sentences are made up of smaller units, called </a:t>
            </a:r>
            <a:r>
              <a:rPr lang="en-US" sz="2800" b="1" dirty="0" smtClean="0"/>
              <a:t>phrases</a:t>
            </a:r>
            <a:r>
              <a:rPr lang="en-US" sz="2800" dirty="0" smtClean="0"/>
              <a:t> (which in turn are made up of words). 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1026" name="Picture 2" descr="D:\victoria solovei\sintaxa b\quatatio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Why should we study syntax?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We speak in sentences not in words. To understand the structure of a language it is necessary to study the structure of sentences.</a:t>
            </a:r>
            <a:endParaRPr lang="ru-RU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If we learn to analyze the structure of sentences, we will also learn to analyze their meaning.</a:t>
            </a:r>
            <a:endParaRPr lang="ru-RU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The study of syntax is the study of the </a:t>
            </a:r>
            <a:r>
              <a:rPr lang="en-US" b="1" dirty="0" smtClean="0"/>
              <a:t>function</a:t>
            </a:r>
            <a:r>
              <a:rPr lang="en-US" dirty="0" smtClean="0"/>
              <a:t> of words, which is necessary to understand the structure and the meaning of a language.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sentence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3">
              <a:buNone/>
            </a:pPr>
            <a:r>
              <a:rPr lang="en-US" sz="4400" b="1" dirty="0" smtClean="0"/>
              <a:t>Main parts:</a:t>
            </a:r>
          </a:p>
          <a:p>
            <a:r>
              <a:rPr lang="en-US" sz="3600" dirty="0" smtClean="0"/>
              <a:t>Subject</a:t>
            </a:r>
          </a:p>
          <a:p>
            <a:r>
              <a:rPr lang="en-US" sz="3600" dirty="0" smtClean="0"/>
              <a:t>Predicate</a:t>
            </a:r>
          </a:p>
          <a:p>
            <a:endParaRPr lang="en-US" dirty="0" smtClean="0"/>
          </a:p>
          <a:p>
            <a:r>
              <a:rPr lang="en-US" sz="4000" b="1" dirty="0" smtClean="0"/>
              <a:t>Secondary parts</a:t>
            </a:r>
          </a:p>
          <a:p>
            <a:r>
              <a:rPr lang="en-US" sz="3600" dirty="0" smtClean="0"/>
              <a:t>Object</a:t>
            </a:r>
          </a:p>
          <a:p>
            <a:r>
              <a:rPr lang="en-US" sz="3600" dirty="0" smtClean="0"/>
              <a:t>Attribute</a:t>
            </a:r>
          </a:p>
          <a:p>
            <a:r>
              <a:rPr lang="en-US" sz="3600" dirty="0" smtClean="0"/>
              <a:t>Adverbial modifie</a:t>
            </a:r>
            <a:r>
              <a:rPr lang="en-US" sz="4000" dirty="0" smtClean="0"/>
              <a:t>r</a:t>
            </a:r>
          </a:p>
          <a:p>
            <a:endParaRPr lang="en-US" sz="4000" b="1" dirty="0" smtClean="0"/>
          </a:p>
          <a:p>
            <a:endParaRPr lang="en-US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sz="3600" i="1" dirty="0" smtClean="0">
                <a:solidFill>
                  <a:schemeClr val="tx1"/>
                </a:solidFill>
              </a:rPr>
              <a:t>The predicate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principal </a:t>
            </a:r>
            <a:r>
              <a:rPr lang="en-US" sz="3600" dirty="0" smtClean="0"/>
              <a:t>part of the sentence that expresses an action, state or quality of a person, thing or phenomenon denoted by the subject. It agrees with the subject in number and person.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sz="3600" i="1" dirty="0" smtClean="0">
                <a:solidFill>
                  <a:schemeClr val="tx1"/>
                </a:solidFill>
              </a:rPr>
              <a:t>The subject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Main part of sentence that </a:t>
            </a:r>
            <a:r>
              <a:rPr lang="en-US" sz="4000" dirty="0" smtClean="0"/>
              <a:t>specifies the entity about which we will say something (the doer of the action, the entity described, etc.)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i="1" dirty="0" smtClean="0">
                <a:solidFill>
                  <a:schemeClr val="tx1"/>
                </a:solidFill>
              </a:rPr>
              <a:t>The attribute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</a:t>
            </a:r>
            <a:r>
              <a:rPr lang="en-US" sz="3200" dirty="0" smtClean="0"/>
              <a:t>secondary part of the sentence modifying a part of the sentence expressed by a noun, a </a:t>
            </a:r>
            <a:r>
              <a:rPr lang="en-US" sz="3200" dirty="0" err="1" smtClean="0"/>
              <a:t>substantivized</a:t>
            </a:r>
            <a:r>
              <a:rPr lang="en-US" sz="3200" dirty="0" smtClean="0"/>
              <a:t> pronoun, a cardinal numeral, and any </a:t>
            </a:r>
            <a:r>
              <a:rPr lang="en-US" sz="3200" dirty="0" err="1" smtClean="0"/>
              <a:t>substantivized</a:t>
            </a:r>
            <a:r>
              <a:rPr lang="en-US" sz="3200" dirty="0" smtClean="0"/>
              <a:t> word, and characterizing the thing named by these words as to its quality or property.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r>
              <a:rPr lang="en-US" sz="4400" b="1" i="1" dirty="0" smtClean="0"/>
              <a:t>Object (</a:t>
            </a:r>
            <a:r>
              <a:rPr lang="en-US" sz="4400" b="1" i="1" dirty="0" err="1" smtClean="0"/>
              <a:t>complementul</a:t>
            </a:r>
            <a:r>
              <a:rPr lang="en-US" sz="4400" b="1" i="1" dirty="0" smtClean="0"/>
              <a:t>)</a:t>
            </a:r>
            <a:endParaRPr lang="ru-RU" sz="4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The object is the person or thing affected by the action described in the verb. A verb may be followed by an object that completes the verb's meaning. 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6037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	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Adverbial </a:t>
            </a:r>
            <a:r>
              <a:rPr lang="en-US" b="1" dirty="0" smtClean="0">
                <a:solidFill>
                  <a:schemeClr val="tx1"/>
                </a:solidFill>
              </a:rPr>
              <a:t>Modifier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complemetul</a:t>
            </a:r>
            <a:r>
              <a:rPr lang="en-US" b="1" dirty="0" smtClean="0">
                <a:solidFill>
                  <a:schemeClr val="tx1"/>
                </a:solidFill>
              </a:rPr>
              <a:t> circumstantial)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sz="3600" dirty="0" smtClean="0"/>
              <a:t>a </a:t>
            </a:r>
            <a:r>
              <a:rPr lang="en-US" sz="3600" dirty="0" smtClean="0"/>
              <a:t>secondary part of the sentence which</a:t>
            </a:r>
            <a:endParaRPr lang="ru-RU" sz="3600" dirty="0" smtClean="0"/>
          </a:p>
          <a:p>
            <a:pPr>
              <a:buNone/>
            </a:pPr>
            <a:r>
              <a:rPr lang="en-US" sz="3600" dirty="0" smtClean="0"/>
              <a:t>modifies verbs, adjectives and adverbs and specifies the circumstances of </a:t>
            </a:r>
            <a:r>
              <a:rPr lang="en-US" sz="3600" dirty="0" smtClean="0"/>
              <a:t>a happening </a:t>
            </a:r>
            <a:r>
              <a:rPr lang="en-US" sz="3600" dirty="0" smtClean="0"/>
              <a:t>(time, place, manner, reason, result, etc.).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</TotalTime>
  <Words>300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Syntax- the object study</vt:lpstr>
      <vt:lpstr>        What is syntax? </vt:lpstr>
      <vt:lpstr> Why should we study syntax?</vt:lpstr>
      <vt:lpstr>Parts of the sentence</vt:lpstr>
      <vt:lpstr>   The predicate</vt:lpstr>
      <vt:lpstr>   The subject</vt:lpstr>
      <vt:lpstr>  The attribute</vt:lpstr>
      <vt:lpstr>  Object (complementul)</vt:lpstr>
      <vt:lpstr> The Adverbial Modifier   (complemetul circumstantial) 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Syntax- the object study</dc:title>
  <dc:creator>ALINA</dc:creator>
  <cp:lastModifiedBy>ALINA</cp:lastModifiedBy>
  <cp:revision>6</cp:revision>
  <dcterms:created xsi:type="dcterms:W3CDTF">2012-06-29T04:10:59Z</dcterms:created>
  <dcterms:modified xsi:type="dcterms:W3CDTF">2012-06-29T05:06:52Z</dcterms:modified>
</cp:coreProperties>
</file>