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1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0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2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4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1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7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3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0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4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4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6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D3D99-446F-42B8-97D0-9D8874B40F38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22FEB-CF44-4A57-B63E-9630283B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0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5800" y="473142"/>
            <a:ext cx="6230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труда, как наука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Терпение и труд… все я устал — Стихи, картинки и любов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481" y="1586202"/>
            <a:ext cx="4488025" cy="448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029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420" y="418046"/>
            <a:ext cx="114237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труда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отрасль психологии, изучающая психологические закономерности взаимодействия субъекта труда, средств (орудий), содержания (процесса), условий и организации деятельности, особенности формирования личности профессионала и взаимной адаптации человека и орудий труда.</a:t>
            </a:r>
          </a:p>
        </p:txBody>
      </p:sp>
      <p:pic>
        <p:nvPicPr>
          <p:cNvPr id="8194" name="Picture 2" descr="Психология труда, инженерная психология и эргономика - Пройти онлайн тест |  Online Test P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959" y="2894012"/>
            <a:ext cx="7386955" cy="369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14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080" y="651361"/>
            <a:ext cx="11358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ПСИХОЛОГИИ ТРУДА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труда использует различные методы для изучения функционирования человека в трудовых условиях. С их помощью осуществляют подбор кадров при приеме на работу, изучение психологических особенностей коллектива, руководителя и т.д.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методы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(индивидуальное и групповое)</a:t>
            </a: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(включенное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невключенное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документов. Информация о аттестациях, повышении квалификации, личные дела, планирование карьеры, должностные инструкции и пр.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 разного рода – одновременно обучающие и просвещающие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37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960" y="233184"/>
            <a:ext cx="11277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Психологи труда с другими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науками</a:t>
            </a:r>
          </a:p>
          <a:p>
            <a:pPr lvl="0" algn="just"/>
            <a:endParaRPr lang="ru-MD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(объект и субъект труда, труд как источник возникновения человека, как регулятор общественных связей).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Социология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(общественная организация труда, социальные факторы выбора профессии, отношение молодежи к труду, реабилитация инвалидов и т. д.)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(трудовое воспитание, производственное обучение, формирование творческого отношения к труду).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(производительность труда, нормирование труда, оплата труда).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Юриспруденция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(трудовой договор, коллективный договор, обязанности работника и администрации, порядок рассмотрения трудовых споров).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 труда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(работоспособность, утомление, режим труда и отдыха, рабочие позы, напряженность труда).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и санитария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(санитарное нормирование факторов производственной среды, запыленность, загазованность).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Врачебно-трудовая экспертиза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(потеря трудоспособности, инвалидность, степень утраты трудоспособности).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63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135" y="243840"/>
            <a:ext cx="11681927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 обществом на всех этапах его развития стояла задача повышения, эффективности трудового процесса, совершенствования способов, которые оно использует в производстве продуктов и средств, необходимых для своего существования.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 труда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конкретизация всего психологического знания, в связи важнейшей стороной человеческого бытия – трудом.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 труда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междисциплинарная наука, которая складывалась под воздействием медицины, физиологии, техники, психологии, социологии. Как наука начала формироваться в конце 19, начале 20 века, в связи началом научного подхода к организации труда, что в свою очередь было вызвано: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ростом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производительной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сферы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появлению новых видов трудовой деятельности, 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массовых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профессий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усложнени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требований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человеку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Основоположником науки является Уильям Скотт, который предложил использовать психологию в рекламном деле и в кадровом отборе.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Мюнстерберга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«Психология эффективного производства»,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он доказывал эффективность методов тестирования при отборе кадров. Большой вклад в эту науку внесли работы: Сеченова, Маркса, Энгельса.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2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281" y="330905"/>
            <a:ext cx="11663265" cy="351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начале 20 века возникла наука психотехника. Задачи, которой во многом совпадали с ПТ. Особое значение она имела в период первой мировой войны, как наука о профессиональном отборе человека на основе определенных критериев.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профотбора на первых порах были главной задачей ПТ. Проводилась разработка критериев приема на работу, анализ различий в производительности труда  у работников с примерно одинаковыми знаниями, умениями, навыками, но с разной отдачей и вовлеченностью в процесс производства.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 труда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настоящий момент – это самостоятельная отрасль психологии, которая позволяет наиболее эффективно использовать труд человека, учитывать его личностные особенности, и влияние на произвольность в целом, прогнозировать и развивать производственные отношения. 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Шутки про отдел кадров - офисный юмор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080" y="3785771"/>
            <a:ext cx="5008880" cy="306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7281" y="3941346"/>
            <a:ext cx="6096000" cy="148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 труда в первую очередь ориентирована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человека и на его интересы, на минимизацию производственных потерь, и оптимизацию трудовой деятельности для работника.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3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927" y="426286"/>
            <a:ext cx="11430000" cy="4596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 на производстве позволяет работать не только с людьми как с работниками компании, но и решать проблемы сотрудников вне стен организации, которые влияют на производительность труда. Планирование рабочего места, работа по обеспечению безопасности труда, реклама, введение переговоров, также входят в сферу интересов психологии труда. </a:t>
            </a:r>
            <a:endParaRPr lang="ru-RU" sz="2000" i="1" u="sng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большинстве предприятий существуют ставки психолога, в обязанность которого входит: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кадровый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подбор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конфликтных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сплочение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адаптация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аттестация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мотивация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т.д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Забавный комикс на тему: Как происходит подбор персонала на работу (7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640" y="3233702"/>
            <a:ext cx="5966732" cy="373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7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8538" y="302587"/>
            <a:ext cx="1166326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Психологии труда:</a:t>
            </a: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психологического климата предприятия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учет психологических особенностей каждого члена предприятия и оптимизация интерактивных процессов внутри организации (организация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интеракции). </a:t>
            </a: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возможных результатов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решении руководства, тактике и стратегии управления, что подразумевает глубокое знание производственных процессов, учет специфики деловых переговоров, грамотно организованную рекламную компанию, сбор информации. 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369" y="3777031"/>
            <a:ext cx="6951306" cy="260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8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6016" y="412523"/>
            <a:ext cx="103880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ПСИХОЛОГИИ ТРУДА</a:t>
            </a:r>
          </a:p>
          <a:p>
            <a:pPr lvl="0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производственных отношений и повышение качества труда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условий жизни работников (общежития)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аварийных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приемлемого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нормами, ценностями и корпоративной культурой организации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Психопрофилактическая работа, направленная на формирование ЗОЖ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основных критериев приема на работу (т.е. что должен знать и уметь делать работник)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рекомендаций по усовершенствованию методов обучения и переобучения сотрудников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Рациональная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6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282" y="373168"/>
            <a:ext cx="118592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труда – область психологии, изучающая психологические характеристики трудовой деятельности. 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Объект ПТ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деятельность индивида в условиях производства 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Предметом ПТ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является психологические особенности деятельности человека в трудовых условиях, в таких аспектах как: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человека к трудовым условиям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p1_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10" b="8636"/>
          <a:stretch/>
        </p:blipFill>
        <p:spPr bwMode="auto">
          <a:xfrm>
            <a:off x="6187440" y="2643173"/>
            <a:ext cx="6004560" cy="421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6814" y="3897324"/>
            <a:ext cx="569167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Т.е. </a:t>
            </a:r>
            <a:r>
              <a:rPr lang="ru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M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редметом</a:t>
            </a:r>
            <a:r>
              <a:rPr lang="ru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 являются психологические составляющие: процессы, состояния, свойства личности, проявляющиеся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Субъектом труда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считается каждый работник предприятия, непосредственно вовлеченный в трудовую деятельность и имеющий возможность инициативного воздействия на производственный процесс.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Субъектом труда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считать и работника, и  предприятие в целом.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79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ine 91" descr="http://www.no-stress.ru/files/image/Pr%20Ps%20Tru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007" y="740294"/>
            <a:ext cx="8786262" cy="478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596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3205" t="20770" r="15000" b="8803"/>
          <a:stretch/>
        </p:blipFill>
        <p:spPr>
          <a:xfrm>
            <a:off x="92570" y="181707"/>
            <a:ext cx="12099430" cy="667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723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922</Words>
  <Application>Microsoft Office PowerPoint</Application>
  <PresentationFormat>Широкоэкранный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9</cp:revision>
  <dcterms:created xsi:type="dcterms:W3CDTF">2022-09-05T16:23:44Z</dcterms:created>
  <dcterms:modified xsi:type="dcterms:W3CDTF">2022-09-05T18:25:44Z</dcterms:modified>
</cp:coreProperties>
</file>