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66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05353-3BCF-4AD1-AB54-E8B869790949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D8A8-301A-4D58-9E9F-E09E0A93F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190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05353-3BCF-4AD1-AB54-E8B869790949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D8A8-301A-4D58-9E9F-E09E0A93F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965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05353-3BCF-4AD1-AB54-E8B869790949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D8A8-301A-4D58-9E9F-E09E0A93F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90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05353-3BCF-4AD1-AB54-E8B869790949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D8A8-301A-4D58-9E9F-E09E0A93F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94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05353-3BCF-4AD1-AB54-E8B869790949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D8A8-301A-4D58-9E9F-E09E0A93F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605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05353-3BCF-4AD1-AB54-E8B869790949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D8A8-301A-4D58-9E9F-E09E0A93F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735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05353-3BCF-4AD1-AB54-E8B869790949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D8A8-301A-4D58-9E9F-E09E0A93F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997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05353-3BCF-4AD1-AB54-E8B869790949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D8A8-301A-4D58-9E9F-E09E0A93F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767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05353-3BCF-4AD1-AB54-E8B869790949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D8A8-301A-4D58-9E9F-E09E0A93F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528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05353-3BCF-4AD1-AB54-E8B869790949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D8A8-301A-4D58-9E9F-E09E0A93F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38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05353-3BCF-4AD1-AB54-E8B869790949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D8A8-301A-4D58-9E9F-E09E0A93F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464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05353-3BCF-4AD1-AB54-E8B869790949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2D8A8-301A-4D58-9E9F-E09E0A93F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286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94172" y="389166"/>
            <a:ext cx="86328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 профессиональной деятельности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1" y="1987421"/>
            <a:ext cx="6548675" cy="40774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949" y="1304420"/>
            <a:ext cx="6048051" cy="401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477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580" y="472711"/>
            <a:ext cx="11663266" cy="4923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i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В зависимости от цели труда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выделяют три класса профессий: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гностические профессии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т.е. цель труда распознать, различить, оценить, проверить, сортировать, исследовать, контролировать, классифицировать.  например, контролёр, следователь, эксперт, санитарный врач, товаровед, литературный критик.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преобразующие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профессии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(цель - преобразовать, обработать, упорядочить, организовать,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переместить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т.е. профессии связанные с активными изменениями свойств, состояний предметов труда  (плотник, слесарь, художник, водитель, паркетчик, преподаватель)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изыскательские профессии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включают поиск наилучшего варианта решения сложных практических задач (Цель -  изобрести, придумать, найти новый вариант, сконструировать  - селекционер, художник-оформитель, дизайнер, архитектор, модельер). 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ru-RU" sz="2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Таким образом, каждую профессию можно представить, как определенный буквенный код, её характеризующий.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833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161611"/>
            <a:ext cx="11299371" cy="653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75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0261" y="524849"/>
            <a:ext cx="11183673" cy="5306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Профессию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следует отличать от таких понятий как 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специальность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специализация, должность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квалификация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Специальность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это конкретный вид деятельности, в рамках какой-либо профессии. Например в профессию врач входят такие специальности, как: терапевт, хирург, офтальмолог,  стоматолог; слесарь: сантехник, электрослесарь, слесарь по ремонту подвижного состава и пр.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Специальность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это комплекс приобретенных путем специальной подготовки и опыта работы знаний, умений и навыков, необходимых для определенного вида деятельности в рамках той или иной профессии, это модель того, что должен знать и уметь профессионал.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Специализация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это профиль специальности, это узко дифференцированная область трудовых функций, определяющая форму разделения труда и ее рациональную организацию.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Например, профессия – врач, специальность – хирург, специализация – нейрохирург. </a:t>
            </a:r>
            <a:endParaRPr lang="ru-RU" sz="2000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Профессия - психолог→ специальность - клинический психолог→ специализация - детский клинический психолог</a:t>
            </a:r>
            <a:endParaRPr lang="ru-RU" sz="20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988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5860" y="227435"/>
            <a:ext cx="11308703" cy="5962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Должность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это конкретный трудовой пост в организации. Есть должности, которые могут занимать представители только определенных профессий (например, семейным врачом в поликлинике может быть только врач терапевт), а некоторые могут занимать представители разных категорий (например, менеджером по кадрам может быть  психолог, юрист, педагог).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Некоторые должности, особенно в сфере низко квалифицированного труда, вообще не связаны с требованиями к профессии. Например, контролером в общественном транспорте может быть студент, выпускник школы, пенсионер.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Должность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это трудовой пост, положение работника в конкретном органе аппарата управления, который отражает обязанности, права и ответственность, она фиксирует принадлежность к той или иной управленческой цепочке. Так должность главный врач имеет смысл лишь, в цепочке, где наряду с ней есть участковый врач, хирург, офтальмолог, ЛОР. Наличие подчинённых задает определенные права и ответственность, определяет границы власти и компетентности.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039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005" y="242597"/>
            <a:ext cx="11782697" cy="3211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Должность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предусмотренное соответствующим  штатом служебное место или совокупность служебных обязанностей, которые должны выполняться тем или иным лицом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Пост 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(должность) может существовать и без человека, т.е. быть вакантным (не занятым).</a:t>
            </a:r>
            <a:endParaRPr lang="ru-RU" sz="2400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Должности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могут быть 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выборными и назначаемыми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Свежие приколы и шутки для всех. Часть 145 (18 шт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6" t="23568" r="13144" b="26337"/>
          <a:stretch/>
        </p:blipFill>
        <p:spPr bwMode="auto">
          <a:xfrm>
            <a:off x="6630118" y="4413379"/>
            <a:ext cx="5720503" cy="237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4319" y="3245738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Выборные должности зависят от числа голосов и предоставляются на определенный период времени.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Назначаемые должности также могут быть временными, но чаще всего не имеют ограничений по временным характеристикам и зависят от образования, опыта и профессиональных качеств работника.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17529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3934" y="395619"/>
            <a:ext cx="696996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Должность включает следующие важные компоненты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>
              <a:spcAft>
                <a:spcPts val="0"/>
              </a:spcAft>
            </a:pP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1) 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должностные обязанности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определенные обязанности работника, соответствующие занимаемому трудовому посту, и некоторые требования к его трудовой деятельности.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 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должностные привилегии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набор льгот и пособий, предоставляемых работнику. В зависимости от статусных характеристик должности набор привилегий может варьироваться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Оплата труда напрямую зависит от занимаемой должности и должностных обязанностей работника. </a:t>
            </a:r>
            <a:endParaRPr lang="ru-RU" sz="2400" dirty="0"/>
          </a:p>
        </p:txBody>
      </p:sp>
      <p:pic>
        <p:nvPicPr>
          <p:cNvPr id="2050" name="Picture 2" descr="Смешные картинки и приколы про должность. Мемы про должность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427" y="699795"/>
            <a:ext cx="4648944" cy="587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622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910" y="632616"/>
            <a:ext cx="6148874" cy="4596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Квалификация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это уровень профессионального мастерства, выделяют: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lphaLcParenR"/>
            </a:pP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Формальную квалификацию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выраженную в специальных фиксированных разрядах, классах, званиях, категориях. Например, учитель высшей категории, слесарь второго разряда.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lphaLcParenR"/>
            </a:pP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Реальную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квалификацию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есть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уровень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мастерства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который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данный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может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действительно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проявить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Смешная картинка №175597 - Прикол, мем про Ну как ты можешь так выбесить  человека Каккак опыт стаж квалификац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277" y="903203"/>
            <a:ext cx="5191125" cy="575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525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0546" y="612531"/>
            <a:ext cx="580364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каждой классификации подобрать по 5 профессий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и наименее востребованные профессии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профессии и профессии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будущего Перспективы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Приколы про уроки | (13 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703" y="-9249"/>
            <a:ext cx="5529942" cy="686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339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27118" t="26102" r="9833" b="29405"/>
          <a:stretch/>
        </p:blipFill>
        <p:spPr bwMode="auto">
          <a:xfrm>
            <a:off x="1847461" y="2006083"/>
            <a:ext cx="8941203" cy="41914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1886" y="343272"/>
            <a:ext cx="11457992" cy="800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Диагностика структуры сигнальных систем </a:t>
            </a:r>
            <a:endParaRPr lang="ru-RU" sz="2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Э. Ф.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Зеер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А. М. Павлова, Н. О.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Садовникова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317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8735" y="488312"/>
            <a:ext cx="11125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важным аспектом деятельности специалиста в области психологии труда является изучение конкретной профессиональной деятельности. На сегодняшний день существует более 40 000 профессий, хотя каждый человек сможет перечислить лишь от 20 до 100 профессий.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приколы » Страница 90 » Смейся до слёз 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30" y="2720445"/>
            <a:ext cx="6010275" cy="38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854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Смешные картинки про работу (100 фото) • Прикольные картинки и позити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330" y="2337320"/>
            <a:ext cx="362902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4604" y="246919"/>
            <a:ext cx="827372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(от лат. «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professio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- «объявляю своим делом») – означает род трудовой деятельности, требующей определенной подготовки, практикуется регулярно и является источником к существованию.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осваивать, а для этого требуются способности и затраты труда.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английском языке понятие профессия (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profession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применяется только к сложным видам работы, требующим длительного обучения, все остальное называется занятием (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occupation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Чаще всего профессия подразумевает возможность и необходимость регулярного, а не эпизодического труда.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 служит источником средств к существованию, чем отличается от хобби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Хобби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занятие совершаемое ради собственного удовольствия, а профессия помогает зарабатывать на жизнь.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484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Мемы и приколы на тему «Профессии» — Шутки за 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178" y="3340359"/>
            <a:ext cx="5628958" cy="343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4130" y="856011"/>
            <a:ext cx="1132114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 - это ограниченный вид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трудовой деятельности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полезная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деятельность предполагающая специальную подготовку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 – это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деятельность, выполняемая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определенное вознаграждение (материальное или моральное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деятельность,  дающая человеку определенный социальный статус (работа человека – его главная визитная карточка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98977" y="163118"/>
            <a:ext cx="4186339" cy="49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Характеристики</a:t>
            </a:r>
            <a:r>
              <a:rPr lang="en-US" sz="2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профессии</a:t>
            </a:r>
            <a:r>
              <a:rPr lang="en-US" sz="2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960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bipbap.ru/wp-content/uploads/2017/03/50df44bf26ece20fd50000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355" y="2072174"/>
            <a:ext cx="4286250" cy="469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9249" y="779512"/>
            <a:ext cx="732453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профессий (Климов Е.)</a:t>
            </a:r>
          </a:p>
          <a:p>
            <a:pPr lvl="0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цели, представления о результате труда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Заданный предмет, например знаковая система, художественная, социальная система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средств труда (голос, лопата)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служебных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обязанностей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Производственная среда, предметные и социальные условия труда.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9587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Сложная профессия - репетитор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363" y="3333536"/>
            <a:ext cx="5365252" cy="343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4129" y="78081"/>
            <a:ext cx="1187787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Классификации профессий:</a:t>
            </a:r>
          </a:p>
          <a:p>
            <a:pPr lvl="0"/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отраслям народного хозяйства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профессии сферы здравоохранения, обслуживания, сельского хозяйства, образования                                           </a:t>
            </a:r>
          </a:p>
          <a:p>
            <a:pPr lvl="0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приоритетным областям научного знания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(химические, биологические, юридические и т.д.) </a:t>
            </a:r>
          </a:p>
          <a:p>
            <a:pPr lvl="0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степени востребованности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(могут быть очень востребованными, не очень востребованными и вообще не востребованные)</a:t>
            </a:r>
          </a:p>
          <a:p>
            <a:pPr lvl="0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степени престижности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престижные и менее престижные в социально-экономическом плане</a:t>
            </a: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Дж.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Холланду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связь типа личности и профессиональных склонностей)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Реалистический тип.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Интеллектуальный тип.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. Социальный тип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Конвенциальный тип.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Предприимчивый тип.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. Артистичный тип. </a:t>
            </a:r>
          </a:p>
        </p:txBody>
      </p:sp>
    </p:spTree>
    <p:extLst>
      <p:ext uri="{BB962C8B-B14F-4D97-AF65-F5344CB8AC3E}">
        <p14:creationId xmlns:p14="http://schemas.microsoft.com/office/powerpoint/2010/main" val="1356964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595" y="458149"/>
            <a:ext cx="11747241" cy="5702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Классификация профессий по </a:t>
            </a:r>
            <a:r>
              <a:rPr lang="ru-RU" b="1" u="sng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Е.Климову</a:t>
            </a:r>
            <a:endParaRPr lang="ru-RU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В зависимости от предмета труда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все профессии подразделяются на 5 типов:</a:t>
            </a:r>
            <a:endParaRPr lang="ru-RU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525"/>
              </a:spcAft>
              <a:buFont typeface="Symbol" panose="05050102010706020507" pitchFamily="18" charset="2"/>
              <a:buChar char=""/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- Профессии типа человек — знаковая система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Объектами являются условные знаки, шифры, коды, таблицы. В этой области работают корректоры, программисты, статистики, экономисты. </a:t>
            </a:r>
            <a:endParaRPr lang="ru-RU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525"/>
              </a:spcAft>
              <a:buFont typeface="Symbol" panose="05050102010706020507" pitchFamily="18" charset="2"/>
              <a:buChar char=""/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 -Профессии человек — техника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объектом труда служат технические системы, машины, аппараты и установки, материалы и энергия. К таким профессиям относятся: радиомеханик, токарь, слесарь, шофер, тракторист, инженер. </a:t>
            </a:r>
            <a:endParaRPr lang="ru-RU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525"/>
              </a:spcAft>
              <a:buFont typeface="Symbol" panose="05050102010706020507" pitchFamily="18" charset="2"/>
              <a:buChar char=""/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 - Профессии типа человек — природа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 где объектом труда являются живые организмы, растения, животные  и биологические процессы. Сюда входят такие профессии, как агроном, зоотехник, ветеринар, садовод, лесник , геолог, метеоролог и т.п. </a:t>
            </a:r>
            <a:endParaRPr lang="ru-RU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525"/>
              </a:spcAft>
              <a:buFont typeface="Symbol" panose="05050102010706020507" pitchFamily="18" charset="2"/>
              <a:buChar char=""/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Х - Профессии человек — художественный образ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основа четвертого типа. Объектом труда этих специальностей служат художественные образы, их роли, элементы и особенности. К названному типу относятся,  например, такие специальности, как ювелир, фотограф, музыкант, художник, искусствовед, писатель, артист и т.д. </a:t>
            </a:r>
            <a:endParaRPr lang="ru-RU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525"/>
              </a:spcAft>
              <a:buFont typeface="Symbol" panose="05050102010706020507" pitchFamily="18" charset="2"/>
              <a:buChar char=""/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 - Профессии типа человек — человек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где объектом труда являются люди, группы, коллективы. Специальности — сфера обслуживания, медицина, педагогика, юриспруденция и т.д. 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578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0547" y="419997"/>
            <a:ext cx="11402008" cy="5250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i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В зависимости от условий труда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выделяют 4 группы профессий:</a:t>
            </a:r>
            <a:endParaRPr lang="ru-RU" sz="2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труд в условиях бытового микроклимата (секретарь, бухгалтер, программист, инженер, преподаватель)</a:t>
            </a:r>
            <a:endParaRPr lang="ru-RU" sz="2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труд с пребыванием на открытом воздухе с резкими перепадами температуры воздуха (строитель, агроном, пожарный, растениевод)</a:t>
            </a:r>
            <a:endParaRPr lang="ru-RU" sz="2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 – труд в необычных условиях (под землей, под водой, на высоте, в воздухе, в горячих цехах с неизбежными производственными вредностями: лётчик, шахтёр, водолаз)</a:t>
            </a:r>
            <a:endParaRPr lang="ru-RU" sz="2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труд с повышенной моральной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ответственностью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(за здоровье, жизнь людей, за большие общественные и материальные ценности (психолог, врач, инженер по технике безопасности, учитель)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746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901" y="396119"/>
            <a:ext cx="11653935" cy="5534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i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 В зависимости от средств (орудий) труда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профессии делят на 4 отдела: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профессии связанные с использованием ручного труда (столяр, монтажник, ювелир, хирург, музыкант, повар)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 профессии связанные с использованием машин с ручным управлением (водитель, токарь, машинист)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связанные с использованием автоматизированных орудий труда (авиадиспетчер, оператор станков с программным управлением, диспетчер энергосистемы)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связанные с использованием функциональных средств и орудий труда, т.е. психологические и физиологические средства труда (спортсмен, танцор, музыкант, преподаватель, дирижер, режиссер, телеведущий)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b="1" i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52503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1524</Words>
  <Application>Microsoft Office PowerPoint</Application>
  <PresentationFormat>Широкоэкранный</PresentationFormat>
  <Paragraphs>95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</dc:creator>
  <cp:lastModifiedBy>Olga</cp:lastModifiedBy>
  <cp:revision>12</cp:revision>
  <dcterms:created xsi:type="dcterms:W3CDTF">2022-09-17T20:35:05Z</dcterms:created>
  <dcterms:modified xsi:type="dcterms:W3CDTF">2022-09-19T17:13:58Z</dcterms:modified>
</cp:coreProperties>
</file>