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68" r:id="rId15"/>
    <p:sldId id="272" r:id="rId16"/>
    <p:sldId id="269" r:id="rId17"/>
    <p:sldId id="270"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3992EF22-B963-4D4D-8B20-42D4E45A67D1}" type="datetimeFigureOut">
              <a:rPr lang="ru-RU" smtClean="0"/>
              <a:t>23.09.2020</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31264D0-F571-4304-8030-7100C54B0086}"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992EF22-B963-4D4D-8B20-42D4E45A67D1}" type="datetimeFigureOut">
              <a:rPr lang="ru-RU" smtClean="0"/>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1264D0-F571-4304-8030-7100C54B008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992EF22-B963-4D4D-8B20-42D4E45A67D1}" type="datetimeFigureOut">
              <a:rPr lang="ru-RU" smtClean="0"/>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1264D0-F571-4304-8030-7100C54B008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992EF22-B963-4D4D-8B20-42D4E45A67D1}" type="datetimeFigureOut">
              <a:rPr lang="ru-RU" smtClean="0"/>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1264D0-F571-4304-8030-7100C54B0086}"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992EF22-B963-4D4D-8B20-42D4E45A67D1}" type="datetimeFigureOut">
              <a:rPr lang="ru-RU" smtClean="0"/>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1264D0-F571-4304-8030-7100C54B0086}"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992EF22-B963-4D4D-8B20-42D4E45A67D1}" type="datetimeFigureOut">
              <a:rPr lang="ru-RU" smtClean="0"/>
              <a:t>23.09.2020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1264D0-F571-4304-8030-7100C54B0086}"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3992EF22-B963-4D4D-8B20-42D4E45A67D1}" type="datetimeFigureOut">
              <a:rPr lang="ru-RU" smtClean="0"/>
              <a:t>23.09.2020</a:t>
            </a:fld>
            <a:endParaRPr lang="ru-RU"/>
          </a:p>
        </p:txBody>
      </p:sp>
      <p:sp>
        <p:nvSpPr>
          <p:cNvPr id="27" name="Номер слайда 26"/>
          <p:cNvSpPr>
            <a:spLocks noGrp="1"/>
          </p:cNvSpPr>
          <p:nvPr>
            <p:ph type="sldNum" sz="quarter" idx="11"/>
          </p:nvPr>
        </p:nvSpPr>
        <p:spPr/>
        <p:txBody>
          <a:bodyPr rtlCol="0"/>
          <a:lstStyle/>
          <a:p>
            <a:fld id="{D31264D0-F571-4304-8030-7100C54B0086}"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3992EF22-B963-4D4D-8B20-42D4E45A67D1}" type="datetimeFigureOut">
              <a:rPr lang="ru-RU" smtClean="0"/>
              <a:t>23.09.2020</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D31264D0-F571-4304-8030-7100C54B008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92EF22-B963-4D4D-8B20-42D4E45A67D1}" type="datetimeFigureOut">
              <a:rPr lang="ru-RU" smtClean="0"/>
              <a:t>23.09.2020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31264D0-F571-4304-8030-7100C54B008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992EF22-B963-4D4D-8B20-42D4E45A67D1}" type="datetimeFigureOut">
              <a:rPr lang="ru-RU" smtClean="0"/>
              <a:t>23.09.2020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1264D0-F571-4304-8030-7100C54B0086}"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992EF22-B963-4D4D-8B20-42D4E45A67D1}" type="datetimeFigureOut">
              <a:rPr lang="ru-RU" smtClean="0"/>
              <a:t>23.09.2020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1264D0-F571-4304-8030-7100C54B0086}"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992EF22-B963-4D4D-8B20-42D4E45A67D1}" type="datetimeFigureOut">
              <a:rPr lang="ru-RU" smtClean="0"/>
              <a:t>23.09.2020</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31264D0-F571-4304-8030-7100C54B008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err="1" smtClean="0"/>
              <a:t>Tema</a:t>
            </a:r>
            <a:r>
              <a:rPr lang="en-US" dirty="0" smtClean="0"/>
              <a:t> IV.</a:t>
            </a:r>
            <a:r>
              <a:rPr lang="ro-RO" dirty="0" smtClean="0"/>
              <a:t>Fotografia judiciară și video-audioînregistrarea criminalistică.</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3056"/>
          </a:xfrm>
        </p:spPr>
        <p:txBody>
          <a:bodyPr>
            <a:normAutofit fontScale="77500" lnSpcReduction="20000"/>
          </a:bodyPr>
          <a:lstStyle/>
          <a:p>
            <a:r>
              <a:rPr lang="ro-RO" b="1" i="1" dirty="0" smtClean="0"/>
              <a:t>   3)-</a:t>
            </a:r>
            <a:r>
              <a:rPr lang="en-US" b="1" i="1" dirty="0" err="1" smtClean="0"/>
              <a:t>Fotografia</a:t>
            </a:r>
            <a:r>
              <a:rPr lang="en-US" b="1" i="1" dirty="0" smtClean="0"/>
              <a:t> </a:t>
            </a:r>
            <a:r>
              <a:rPr lang="en-US" b="1" i="1" dirty="0" err="1" smtClean="0"/>
              <a:t>nodală</a:t>
            </a:r>
            <a:r>
              <a:rPr lang="en-US" i="1" dirty="0" smtClean="0"/>
              <a:t> </a:t>
            </a:r>
            <a:r>
              <a:rPr lang="en-US" dirty="0" smtClean="0"/>
              <a:t>– </a:t>
            </a:r>
            <a:r>
              <a:rPr lang="en-US" dirty="0" err="1" smtClean="0"/>
              <a:t>reprezintă</a:t>
            </a:r>
            <a:r>
              <a:rPr lang="en-US" dirty="0" smtClean="0"/>
              <a:t> </a:t>
            </a:r>
            <a:r>
              <a:rPr lang="en-US" dirty="0" err="1" smtClean="0"/>
              <a:t>fixarea</a:t>
            </a:r>
            <a:r>
              <a:rPr lang="en-US" dirty="0" smtClean="0"/>
              <a:t> </a:t>
            </a:r>
            <a:r>
              <a:rPr lang="en-US" dirty="0" err="1" smtClean="0"/>
              <a:t>unor</a:t>
            </a:r>
            <a:r>
              <a:rPr lang="en-US" dirty="0" smtClean="0"/>
              <a:t> </a:t>
            </a:r>
            <a:r>
              <a:rPr lang="en-US" dirty="0" err="1" smtClean="0"/>
              <a:t>obiecte</a:t>
            </a:r>
            <a:r>
              <a:rPr lang="en-US" dirty="0" smtClean="0"/>
              <a:t> ca </a:t>
            </a:r>
            <a:r>
              <a:rPr lang="en-US" dirty="0" err="1" smtClean="0"/>
              <a:t>fiind</a:t>
            </a:r>
            <a:r>
              <a:rPr lang="en-US" dirty="0" smtClean="0"/>
              <a:t> </a:t>
            </a:r>
            <a:r>
              <a:rPr lang="en-US" dirty="0" err="1" smtClean="0"/>
              <a:t>principale</a:t>
            </a:r>
            <a:r>
              <a:rPr lang="en-US" dirty="0" smtClean="0"/>
              <a:t> </a:t>
            </a:r>
            <a:r>
              <a:rPr lang="en-US" dirty="0" err="1" smtClean="0"/>
              <a:t>datorită</a:t>
            </a:r>
            <a:r>
              <a:rPr lang="en-US" dirty="0" smtClean="0"/>
              <a:t> </a:t>
            </a:r>
            <a:r>
              <a:rPr lang="en-US" dirty="0" err="1" smtClean="0"/>
              <a:t>faptului</a:t>
            </a:r>
            <a:r>
              <a:rPr lang="en-US" dirty="0" smtClean="0"/>
              <a:t> </a:t>
            </a:r>
            <a:r>
              <a:rPr lang="en-US" dirty="0" err="1" smtClean="0"/>
              <a:t>implicării</a:t>
            </a:r>
            <a:r>
              <a:rPr lang="en-US" dirty="0" smtClean="0"/>
              <a:t> </a:t>
            </a:r>
            <a:r>
              <a:rPr lang="en-US" dirty="0" err="1" smtClean="0"/>
              <a:t>lor</a:t>
            </a:r>
            <a:r>
              <a:rPr lang="en-US" dirty="0" smtClean="0"/>
              <a:t> </a:t>
            </a:r>
            <a:r>
              <a:rPr lang="en-US" dirty="0" err="1" smtClean="0"/>
              <a:t>în</a:t>
            </a:r>
            <a:r>
              <a:rPr lang="en-US" dirty="0" smtClean="0"/>
              <a:t> </a:t>
            </a:r>
            <a:r>
              <a:rPr lang="en-US" dirty="0" err="1" smtClean="0"/>
              <a:t>activitatea</a:t>
            </a:r>
            <a:r>
              <a:rPr lang="en-US" dirty="0" smtClean="0"/>
              <a:t> </a:t>
            </a:r>
            <a:r>
              <a:rPr lang="en-US" dirty="0" err="1" smtClean="0"/>
              <a:t>infracțională</a:t>
            </a:r>
            <a:r>
              <a:rPr lang="en-US" dirty="0" smtClean="0"/>
              <a:t> </a:t>
            </a:r>
            <a:r>
              <a:rPr lang="en-US" dirty="0" err="1" smtClean="0"/>
              <a:t>sau</a:t>
            </a:r>
            <a:r>
              <a:rPr lang="en-US" dirty="0" smtClean="0"/>
              <a:t> care </a:t>
            </a:r>
            <a:r>
              <a:rPr lang="en-US" dirty="0" err="1" smtClean="0"/>
              <a:t>reprezintă</a:t>
            </a:r>
            <a:r>
              <a:rPr lang="en-US" dirty="0" smtClean="0"/>
              <a:t> </a:t>
            </a:r>
            <a:r>
              <a:rPr lang="en-US" dirty="0" err="1" smtClean="0"/>
              <a:t>consecințele</a:t>
            </a:r>
            <a:r>
              <a:rPr lang="en-US" dirty="0" smtClean="0"/>
              <a:t> </a:t>
            </a:r>
            <a:r>
              <a:rPr lang="en-US" dirty="0" err="1" smtClean="0"/>
              <a:t>infracțiunii</a:t>
            </a:r>
            <a:r>
              <a:rPr lang="en-US" dirty="0" smtClean="0"/>
              <a:t>. Pot </a:t>
            </a:r>
            <a:r>
              <a:rPr lang="en-US" dirty="0" err="1" smtClean="0"/>
              <a:t>fi</a:t>
            </a:r>
            <a:r>
              <a:rPr lang="en-US" dirty="0" smtClean="0"/>
              <a:t> considerate </a:t>
            </a:r>
            <a:r>
              <a:rPr lang="en-US" dirty="0" err="1" smtClean="0"/>
              <a:t>cadavrul</a:t>
            </a:r>
            <a:r>
              <a:rPr lang="en-US" dirty="0" smtClean="0"/>
              <a:t> </a:t>
            </a:r>
            <a:r>
              <a:rPr lang="en-US" dirty="0" err="1" smtClean="0"/>
              <a:t>în</a:t>
            </a:r>
            <a:r>
              <a:rPr lang="en-US" dirty="0" smtClean="0"/>
              <a:t> </a:t>
            </a:r>
            <a:r>
              <a:rPr lang="en-US" dirty="0" err="1" smtClean="0"/>
              <a:t>caz</a:t>
            </a:r>
            <a:r>
              <a:rPr lang="en-US" dirty="0" smtClean="0"/>
              <a:t> de </a:t>
            </a:r>
            <a:r>
              <a:rPr lang="en-US" dirty="0" err="1" smtClean="0"/>
              <a:t>omor</a:t>
            </a:r>
            <a:r>
              <a:rPr lang="en-US" dirty="0" smtClean="0"/>
              <a:t>, </a:t>
            </a:r>
            <a:r>
              <a:rPr lang="en-US" dirty="0" err="1" smtClean="0"/>
              <a:t>mijloacele</a:t>
            </a:r>
            <a:r>
              <a:rPr lang="en-US" dirty="0" smtClean="0"/>
              <a:t> de transport </a:t>
            </a:r>
            <a:r>
              <a:rPr lang="en-US" dirty="0" err="1" smtClean="0"/>
              <a:t>avariate</a:t>
            </a:r>
            <a:r>
              <a:rPr lang="en-US" dirty="0" smtClean="0"/>
              <a:t>, </a:t>
            </a:r>
            <a:r>
              <a:rPr lang="en-US" dirty="0" err="1" smtClean="0"/>
              <a:t>ușa</a:t>
            </a:r>
            <a:r>
              <a:rPr lang="en-US" dirty="0" smtClean="0"/>
              <a:t> </a:t>
            </a:r>
            <a:r>
              <a:rPr lang="en-US" dirty="0" err="1" smtClean="0"/>
              <a:t>forțată</a:t>
            </a:r>
            <a:r>
              <a:rPr lang="en-US" dirty="0" smtClean="0"/>
              <a:t>, </a:t>
            </a:r>
            <a:r>
              <a:rPr lang="en-US" dirty="0" err="1" smtClean="0"/>
              <a:t>armele</a:t>
            </a:r>
            <a:r>
              <a:rPr lang="en-US" dirty="0" smtClean="0"/>
              <a:t> </a:t>
            </a:r>
            <a:r>
              <a:rPr lang="en-US" dirty="0" err="1" smtClean="0"/>
              <a:t>și</a:t>
            </a:r>
            <a:r>
              <a:rPr lang="en-US" dirty="0" smtClean="0"/>
              <a:t> </a:t>
            </a:r>
            <a:r>
              <a:rPr lang="en-US" dirty="0" err="1" smtClean="0"/>
              <a:t>instrumentele</a:t>
            </a:r>
            <a:r>
              <a:rPr lang="en-US" dirty="0" smtClean="0"/>
              <a:t> </a:t>
            </a:r>
            <a:r>
              <a:rPr lang="en-US" dirty="0" err="1" smtClean="0"/>
              <a:t>folosite</a:t>
            </a:r>
            <a:r>
              <a:rPr lang="en-US" dirty="0" smtClean="0"/>
              <a:t>, </a:t>
            </a:r>
            <a:r>
              <a:rPr lang="en-US" dirty="0" err="1" smtClean="0"/>
              <a:t>ș.a</a:t>
            </a:r>
            <a:r>
              <a:rPr lang="en-US" dirty="0" smtClean="0"/>
              <a:t>. </a:t>
            </a:r>
            <a:r>
              <a:rPr lang="en-US" dirty="0" err="1" smtClean="0"/>
              <a:t>scopul</a:t>
            </a:r>
            <a:r>
              <a:rPr lang="en-US" dirty="0" smtClean="0"/>
              <a:t> </a:t>
            </a:r>
            <a:r>
              <a:rPr lang="en-US" dirty="0" err="1" smtClean="0"/>
              <a:t>acestei</a:t>
            </a:r>
            <a:r>
              <a:rPr lang="en-US" dirty="0" smtClean="0"/>
              <a:t> </a:t>
            </a:r>
            <a:r>
              <a:rPr lang="en-US" dirty="0" err="1" smtClean="0"/>
              <a:t>fotografii</a:t>
            </a:r>
            <a:r>
              <a:rPr lang="en-US" dirty="0" smtClean="0"/>
              <a:t> </a:t>
            </a:r>
            <a:r>
              <a:rPr lang="en-US" dirty="0" err="1" smtClean="0"/>
              <a:t>este</a:t>
            </a:r>
            <a:r>
              <a:rPr lang="en-US" dirty="0" smtClean="0"/>
              <a:t> de a </a:t>
            </a:r>
            <a:r>
              <a:rPr lang="en-US" dirty="0" err="1" smtClean="0"/>
              <a:t>fixa</a:t>
            </a:r>
            <a:r>
              <a:rPr lang="en-US" dirty="0" smtClean="0"/>
              <a:t> </a:t>
            </a:r>
            <a:r>
              <a:rPr lang="en-US" dirty="0" err="1" smtClean="0"/>
              <a:t>locul</a:t>
            </a:r>
            <a:r>
              <a:rPr lang="en-US" dirty="0" smtClean="0"/>
              <a:t>, </a:t>
            </a:r>
            <a:r>
              <a:rPr lang="en-US" dirty="0" err="1" smtClean="0"/>
              <a:t>poziția</a:t>
            </a:r>
            <a:r>
              <a:rPr lang="en-US" dirty="0" smtClean="0"/>
              <a:t> </a:t>
            </a:r>
            <a:r>
              <a:rPr lang="en-US" dirty="0" err="1" smtClean="0"/>
              <a:t>și</a:t>
            </a:r>
            <a:r>
              <a:rPr lang="en-US" dirty="0" smtClean="0"/>
              <a:t> </a:t>
            </a:r>
            <a:r>
              <a:rPr lang="en-US" dirty="0" err="1" smtClean="0"/>
              <a:t>starea</a:t>
            </a:r>
            <a:r>
              <a:rPr lang="en-US" dirty="0" smtClean="0"/>
              <a:t> </a:t>
            </a:r>
            <a:r>
              <a:rPr lang="en-US" dirty="0" err="1" smtClean="0"/>
              <a:t>obiectelor</a:t>
            </a:r>
            <a:r>
              <a:rPr lang="en-US" dirty="0" smtClean="0"/>
              <a:t> </a:t>
            </a:r>
            <a:r>
              <a:rPr lang="en-US" dirty="0" err="1" smtClean="0"/>
              <a:t>depistate</a:t>
            </a:r>
            <a:r>
              <a:rPr lang="en-US" dirty="0" smtClean="0"/>
              <a:t> la </a:t>
            </a:r>
            <a:r>
              <a:rPr lang="en-US" dirty="0" err="1" smtClean="0"/>
              <a:t>fața</a:t>
            </a:r>
            <a:r>
              <a:rPr lang="en-US" dirty="0" smtClean="0"/>
              <a:t> </a:t>
            </a:r>
            <a:r>
              <a:rPr lang="en-US" dirty="0" err="1" smtClean="0"/>
              <a:t>locului</a:t>
            </a:r>
            <a:r>
              <a:rPr lang="en-US" dirty="0" smtClean="0"/>
              <a:t>. Se </a:t>
            </a:r>
            <a:r>
              <a:rPr lang="en-US" dirty="0" err="1" smtClean="0"/>
              <a:t>execută</a:t>
            </a:r>
            <a:r>
              <a:rPr lang="en-US" dirty="0" smtClean="0"/>
              <a:t> </a:t>
            </a:r>
            <a:r>
              <a:rPr lang="en-US" dirty="0" err="1" smtClean="0"/>
              <a:t>în</a:t>
            </a:r>
            <a:r>
              <a:rPr lang="en-US" dirty="0" smtClean="0"/>
              <a:t> </a:t>
            </a:r>
            <a:r>
              <a:rPr lang="en-US" dirty="0" err="1" smtClean="0"/>
              <a:t>faza</a:t>
            </a:r>
            <a:r>
              <a:rPr lang="en-US" dirty="0" smtClean="0"/>
              <a:t> </a:t>
            </a:r>
            <a:r>
              <a:rPr lang="en-US" dirty="0" err="1" smtClean="0"/>
              <a:t>statică</a:t>
            </a:r>
            <a:r>
              <a:rPr lang="en-US" dirty="0" smtClean="0"/>
              <a:t> a </a:t>
            </a:r>
            <a:r>
              <a:rPr lang="en-US" dirty="0" err="1" smtClean="0"/>
              <a:t>cercetării</a:t>
            </a:r>
            <a:r>
              <a:rPr lang="en-US" dirty="0" smtClean="0"/>
              <a:t>, … - </a:t>
            </a:r>
            <a:r>
              <a:rPr lang="en-US" dirty="0" err="1" smtClean="0"/>
              <a:t>după</a:t>
            </a:r>
            <a:r>
              <a:rPr lang="en-US" dirty="0" smtClean="0"/>
              <a:t> </a:t>
            </a:r>
            <a:r>
              <a:rPr lang="en-US" dirty="0" err="1" smtClean="0"/>
              <a:t>metoda</a:t>
            </a:r>
            <a:r>
              <a:rPr lang="en-US" dirty="0" smtClean="0"/>
              <a:t> </a:t>
            </a:r>
            <a:r>
              <a:rPr lang="en-US" dirty="0" err="1" smtClean="0"/>
              <a:t>metrică</a:t>
            </a:r>
            <a:r>
              <a:rPr lang="en-US" dirty="0" smtClean="0"/>
              <a:t> (cu o </a:t>
            </a:r>
            <a:r>
              <a:rPr lang="en-US" dirty="0" err="1" smtClean="0"/>
              <a:t>riglă</a:t>
            </a:r>
            <a:r>
              <a:rPr lang="en-US" dirty="0" smtClean="0"/>
              <a:t> </a:t>
            </a:r>
            <a:r>
              <a:rPr lang="en-US" dirty="0" err="1" smtClean="0"/>
              <a:t>gradată</a:t>
            </a:r>
            <a:r>
              <a:rPr lang="en-US" dirty="0" smtClean="0"/>
              <a:t>)..</a:t>
            </a:r>
            <a:endParaRPr lang="ru-RU" dirty="0" smtClean="0"/>
          </a:p>
          <a:p>
            <a:r>
              <a:rPr lang="en-US" dirty="0" smtClean="0"/>
              <a:t>    </a:t>
            </a:r>
            <a:r>
              <a:rPr lang="ro-RO" b="1" i="1" dirty="0" smtClean="0"/>
              <a:t>4)-</a:t>
            </a:r>
            <a:r>
              <a:rPr lang="en-US" b="1" i="1" dirty="0" err="1" smtClean="0"/>
              <a:t>Fotgrafia</a:t>
            </a:r>
            <a:r>
              <a:rPr lang="en-US" b="1" i="1" dirty="0" smtClean="0"/>
              <a:t> </a:t>
            </a:r>
            <a:r>
              <a:rPr lang="en-US" b="1" i="1" dirty="0" smtClean="0"/>
              <a:t>de </a:t>
            </a:r>
            <a:r>
              <a:rPr lang="en-US" b="1" i="1" dirty="0" err="1" smtClean="0"/>
              <a:t>detaliu</a:t>
            </a:r>
            <a:r>
              <a:rPr lang="en-US" dirty="0" smtClean="0"/>
              <a:t> – </a:t>
            </a:r>
            <a:r>
              <a:rPr lang="en-US" dirty="0" err="1" smtClean="0"/>
              <a:t>în</a:t>
            </a:r>
            <a:r>
              <a:rPr lang="en-US" dirty="0" smtClean="0"/>
              <a:t> </a:t>
            </a:r>
            <a:r>
              <a:rPr lang="en-US" dirty="0" err="1" smtClean="0"/>
              <a:t>scopul</a:t>
            </a:r>
            <a:r>
              <a:rPr lang="en-US" dirty="0" smtClean="0"/>
              <a:t> </a:t>
            </a:r>
            <a:r>
              <a:rPr lang="en-US" dirty="0" err="1" smtClean="0"/>
              <a:t>fixării</a:t>
            </a:r>
            <a:r>
              <a:rPr lang="en-US" dirty="0" smtClean="0"/>
              <a:t> </a:t>
            </a:r>
            <a:r>
              <a:rPr lang="en-US" dirty="0" err="1" smtClean="0"/>
              <a:t>unor</a:t>
            </a:r>
            <a:r>
              <a:rPr lang="en-US" dirty="0" smtClean="0"/>
              <a:t> </a:t>
            </a:r>
            <a:r>
              <a:rPr lang="en-US" dirty="0" err="1" smtClean="0"/>
              <a:t>detalii</a:t>
            </a:r>
            <a:r>
              <a:rPr lang="en-US" dirty="0" smtClean="0"/>
              <a:t> ale </a:t>
            </a:r>
            <a:r>
              <a:rPr lang="en-US" dirty="0" err="1" smtClean="0"/>
              <a:t>obiectelor</a:t>
            </a:r>
            <a:r>
              <a:rPr lang="en-US" dirty="0" smtClean="0"/>
              <a:t> </a:t>
            </a:r>
            <a:r>
              <a:rPr lang="en-US" dirty="0" err="1" smtClean="0"/>
              <a:t>principale</a:t>
            </a:r>
            <a:r>
              <a:rPr lang="en-US" dirty="0" smtClean="0"/>
              <a:t>, </a:t>
            </a:r>
            <a:r>
              <a:rPr lang="en-US" dirty="0" err="1" smtClean="0"/>
              <a:t>urmele</a:t>
            </a:r>
            <a:r>
              <a:rPr lang="en-US" dirty="0" smtClean="0"/>
              <a:t> </a:t>
            </a:r>
            <a:r>
              <a:rPr lang="en-US" dirty="0" err="1" smtClean="0"/>
              <a:t>infracțiunii</a:t>
            </a:r>
            <a:r>
              <a:rPr lang="en-US" dirty="0" smtClean="0"/>
              <a:t>. </a:t>
            </a:r>
            <a:endParaRPr lang="ro-RO" dirty="0" smtClean="0"/>
          </a:p>
          <a:p>
            <a:r>
              <a:rPr lang="ro-RO" dirty="0" smtClean="0"/>
              <a:t> </a:t>
            </a:r>
            <a:r>
              <a:rPr lang="ro-RO" dirty="0" smtClean="0"/>
              <a:t>    </a:t>
            </a:r>
            <a:r>
              <a:rPr lang="en-US" dirty="0" err="1" smtClean="0"/>
              <a:t>Scopul</a:t>
            </a:r>
            <a:r>
              <a:rPr lang="en-US" dirty="0" smtClean="0"/>
              <a:t> </a:t>
            </a:r>
            <a:r>
              <a:rPr lang="en-US" dirty="0" err="1" smtClean="0"/>
              <a:t>este</a:t>
            </a:r>
            <a:r>
              <a:rPr lang="en-US" dirty="0" smtClean="0"/>
              <a:t> de a </a:t>
            </a:r>
            <a:r>
              <a:rPr lang="en-US" dirty="0" err="1" smtClean="0"/>
              <a:t>fixa</a:t>
            </a:r>
            <a:r>
              <a:rPr lang="en-US" dirty="0" smtClean="0"/>
              <a:t> </a:t>
            </a:r>
            <a:r>
              <a:rPr lang="en-US" dirty="0" err="1" smtClean="0"/>
              <a:t>și</a:t>
            </a:r>
            <a:r>
              <a:rPr lang="en-US" dirty="0" smtClean="0"/>
              <a:t> a </a:t>
            </a:r>
            <a:r>
              <a:rPr lang="en-US" dirty="0" err="1" smtClean="0"/>
              <a:t>demonstra</a:t>
            </a:r>
            <a:r>
              <a:rPr lang="en-US" dirty="0" smtClean="0"/>
              <a:t> </a:t>
            </a:r>
            <a:r>
              <a:rPr lang="en-US" dirty="0" err="1" smtClean="0"/>
              <a:t>prezența</a:t>
            </a:r>
            <a:r>
              <a:rPr lang="en-US" dirty="0" smtClean="0"/>
              <a:t> la </a:t>
            </a:r>
            <a:r>
              <a:rPr lang="en-US" dirty="0" err="1" smtClean="0"/>
              <a:t>fața</a:t>
            </a:r>
            <a:r>
              <a:rPr lang="en-US" dirty="0" smtClean="0"/>
              <a:t> </a:t>
            </a:r>
            <a:r>
              <a:rPr lang="en-US" dirty="0" err="1" smtClean="0"/>
              <a:t>locului</a:t>
            </a:r>
            <a:r>
              <a:rPr lang="en-US" dirty="0" smtClean="0"/>
              <a:t> a </a:t>
            </a:r>
            <a:r>
              <a:rPr lang="en-US" dirty="0" err="1" smtClean="0"/>
              <a:t>unor</a:t>
            </a:r>
            <a:r>
              <a:rPr lang="en-US" dirty="0" smtClean="0"/>
              <a:t> </a:t>
            </a:r>
            <a:r>
              <a:rPr lang="en-US" dirty="0" err="1" smtClean="0"/>
              <a:t>urme</a:t>
            </a:r>
            <a:r>
              <a:rPr lang="en-US" dirty="0" smtClean="0"/>
              <a:t> </a:t>
            </a:r>
            <a:r>
              <a:rPr lang="en-US" dirty="0" err="1" smtClean="0"/>
              <a:t>anumite</a:t>
            </a:r>
            <a:r>
              <a:rPr lang="en-US" dirty="0" smtClean="0"/>
              <a:t> (de </a:t>
            </a:r>
            <a:r>
              <a:rPr lang="en-US" dirty="0" err="1" smtClean="0"/>
              <a:t>mîini</a:t>
            </a:r>
            <a:r>
              <a:rPr lang="en-US" dirty="0" smtClean="0"/>
              <a:t>, de </a:t>
            </a:r>
            <a:r>
              <a:rPr lang="en-US" dirty="0" err="1" smtClean="0"/>
              <a:t>picioare</a:t>
            </a:r>
            <a:r>
              <a:rPr lang="en-US" dirty="0" smtClean="0"/>
              <a:t>, de </a:t>
            </a:r>
            <a:r>
              <a:rPr lang="en-US" dirty="0" err="1" smtClean="0"/>
              <a:t>instrumente</a:t>
            </a:r>
            <a:r>
              <a:rPr lang="en-US" dirty="0" smtClean="0"/>
              <a:t>, etc…) </a:t>
            </a:r>
            <a:r>
              <a:rPr lang="en-US" dirty="0" err="1" smtClean="0"/>
              <a:t>sau</a:t>
            </a:r>
            <a:r>
              <a:rPr lang="en-US" dirty="0" smtClean="0"/>
              <a:t> a </a:t>
            </a:r>
            <a:r>
              <a:rPr lang="en-US" dirty="0" err="1" smtClean="0"/>
              <a:t>unor</a:t>
            </a:r>
            <a:r>
              <a:rPr lang="en-US" dirty="0" smtClean="0"/>
              <a:t> </a:t>
            </a:r>
            <a:r>
              <a:rPr lang="en-US" dirty="0" err="1" smtClean="0"/>
              <a:t>obiecte</a:t>
            </a:r>
            <a:r>
              <a:rPr lang="en-US" dirty="0" smtClean="0"/>
              <a:t> (o </a:t>
            </a:r>
            <a:r>
              <a:rPr lang="en-US" dirty="0" err="1" smtClean="0"/>
              <a:t>armă</a:t>
            </a:r>
            <a:r>
              <a:rPr lang="en-US" dirty="0" smtClean="0"/>
              <a:t>, un tub de </a:t>
            </a:r>
            <a:r>
              <a:rPr lang="en-US" dirty="0" err="1" smtClean="0"/>
              <a:t>cartuș</a:t>
            </a:r>
            <a:r>
              <a:rPr lang="en-US" dirty="0" smtClean="0"/>
              <a:t>, etc…), de </a:t>
            </a:r>
            <a:r>
              <a:rPr lang="en-US" dirty="0" err="1" smtClean="0"/>
              <a:t>areda</a:t>
            </a:r>
            <a:r>
              <a:rPr lang="en-US" dirty="0" smtClean="0"/>
              <a:t> </a:t>
            </a:r>
            <a:r>
              <a:rPr lang="en-US" dirty="0" err="1" smtClean="0"/>
              <a:t>caracteristicile</a:t>
            </a:r>
            <a:r>
              <a:rPr lang="en-US" dirty="0" smtClean="0"/>
              <a:t> </a:t>
            </a:r>
            <a:r>
              <a:rPr lang="en-US" dirty="0" err="1" smtClean="0"/>
              <a:t>generale</a:t>
            </a:r>
            <a:r>
              <a:rPr lang="en-US" dirty="0" smtClean="0"/>
              <a:t> </a:t>
            </a:r>
            <a:r>
              <a:rPr lang="en-US" dirty="0" err="1" smtClean="0"/>
              <a:t>și</a:t>
            </a:r>
            <a:r>
              <a:rPr lang="en-US" dirty="0" smtClean="0"/>
              <a:t> </a:t>
            </a:r>
            <a:r>
              <a:rPr lang="en-US" dirty="0" err="1" smtClean="0"/>
              <a:t>individuale</a:t>
            </a:r>
            <a:r>
              <a:rPr lang="en-US" dirty="0" smtClean="0"/>
              <a:t> ale </a:t>
            </a:r>
            <a:r>
              <a:rPr lang="en-US" dirty="0" err="1" smtClean="0"/>
              <a:t>urmelor</a:t>
            </a:r>
            <a:r>
              <a:rPr lang="en-US" dirty="0" smtClean="0"/>
              <a:t> </a:t>
            </a:r>
            <a:r>
              <a:rPr lang="en-US" dirty="0" err="1" smtClean="0"/>
              <a:t>și</a:t>
            </a:r>
            <a:r>
              <a:rPr lang="en-US" dirty="0" smtClean="0"/>
              <a:t> </a:t>
            </a:r>
            <a:r>
              <a:rPr lang="en-US" dirty="0" err="1" smtClean="0"/>
              <a:t>obiectelor</a:t>
            </a:r>
            <a:r>
              <a:rPr lang="en-US" dirty="0" smtClean="0"/>
              <a:t> </a:t>
            </a:r>
            <a:r>
              <a:rPr lang="en-US" dirty="0" err="1" smtClean="0"/>
              <a:t>corpuri</a:t>
            </a:r>
            <a:r>
              <a:rPr lang="en-US" dirty="0" smtClean="0"/>
              <a:t> </a:t>
            </a:r>
            <a:r>
              <a:rPr lang="en-US" dirty="0" err="1" smtClean="0"/>
              <a:t>delicte</a:t>
            </a:r>
            <a:r>
              <a:rPr lang="en-US" dirty="0" smtClean="0"/>
              <a:t>. Se </a:t>
            </a:r>
            <a:r>
              <a:rPr lang="en-US" dirty="0" err="1" smtClean="0"/>
              <a:t>execută</a:t>
            </a:r>
            <a:r>
              <a:rPr lang="en-US" dirty="0" smtClean="0"/>
              <a:t> </a:t>
            </a:r>
            <a:r>
              <a:rPr lang="en-US" dirty="0" err="1" smtClean="0"/>
              <a:t>în</a:t>
            </a:r>
            <a:r>
              <a:rPr lang="en-US" dirty="0" smtClean="0"/>
              <a:t> </a:t>
            </a:r>
            <a:r>
              <a:rPr lang="en-US" dirty="0" err="1" smtClean="0"/>
              <a:t>faza</a:t>
            </a:r>
            <a:r>
              <a:rPr lang="en-US" dirty="0" smtClean="0"/>
              <a:t> </a:t>
            </a:r>
            <a:r>
              <a:rPr lang="en-US" dirty="0" err="1" smtClean="0"/>
              <a:t>dinamică</a:t>
            </a:r>
            <a:r>
              <a:rPr lang="en-US" dirty="0" smtClean="0"/>
              <a:t> a </a:t>
            </a:r>
            <a:r>
              <a:rPr lang="en-US" dirty="0" err="1" smtClean="0"/>
              <a:t>cercetării</a:t>
            </a:r>
            <a:r>
              <a:rPr lang="en-US" dirty="0" smtClean="0"/>
              <a:t> </a:t>
            </a:r>
            <a:r>
              <a:rPr lang="en-US" dirty="0" err="1" smtClean="0"/>
              <a:t>locului</a:t>
            </a:r>
            <a:r>
              <a:rPr lang="en-US" dirty="0" smtClean="0"/>
              <a:t> </a:t>
            </a:r>
            <a:r>
              <a:rPr lang="en-US" dirty="0" err="1" smtClean="0"/>
              <a:t>faptei</a:t>
            </a:r>
            <a:r>
              <a:rPr lang="en-US" dirty="0" smtClean="0"/>
              <a:t>, </a:t>
            </a:r>
            <a:r>
              <a:rPr lang="en-US" dirty="0" err="1" smtClean="0"/>
              <a:t>cînd</a:t>
            </a:r>
            <a:r>
              <a:rPr lang="en-US" dirty="0" smtClean="0"/>
              <a:t> </a:t>
            </a:r>
            <a:r>
              <a:rPr lang="en-US" dirty="0" err="1" smtClean="0"/>
              <a:t>este</a:t>
            </a:r>
            <a:r>
              <a:rPr lang="en-US" dirty="0" smtClean="0"/>
              <a:t> </a:t>
            </a:r>
            <a:r>
              <a:rPr lang="en-US" dirty="0" err="1" smtClean="0"/>
              <a:t>permisă</a:t>
            </a:r>
            <a:r>
              <a:rPr lang="en-US" dirty="0" smtClean="0"/>
              <a:t> </a:t>
            </a:r>
            <a:r>
              <a:rPr lang="en-US" dirty="0" err="1" smtClean="0"/>
              <a:t>modificarea</a:t>
            </a:r>
            <a:r>
              <a:rPr lang="en-US" dirty="0" smtClean="0"/>
              <a:t> </a:t>
            </a:r>
            <a:r>
              <a:rPr lang="en-US" dirty="0" err="1" smtClean="0"/>
              <a:t>poziției</a:t>
            </a:r>
            <a:r>
              <a:rPr lang="en-US" dirty="0" smtClean="0"/>
              <a:t> </a:t>
            </a:r>
            <a:r>
              <a:rPr lang="en-US" dirty="0" err="1" smtClean="0"/>
              <a:t>și</a:t>
            </a:r>
            <a:r>
              <a:rPr lang="en-US" dirty="0" smtClean="0"/>
              <a:t> </a:t>
            </a:r>
            <a:r>
              <a:rPr lang="en-US" dirty="0" err="1" smtClean="0"/>
              <a:t>ridicarea</a:t>
            </a:r>
            <a:r>
              <a:rPr lang="en-US" dirty="0" smtClean="0"/>
              <a:t> </a:t>
            </a:r>
            <a:r>
              <a:rPr lang="en-US" dirty="0" err="1" smtClean="0"/>
              <a:t>obiectelor</a:t>
            </a:r>
            <a:r>
              <a:rPr lang="en-US" dirty="0" smtClean="0"/>
              <a:t>. </a:t>
            </a:r>
            <a:r>
              <a:rPr lang="en-US" dirty="0" err="1" smtClean="0"/>
              <a:t>Acest</a:t>
            </a:r>
            <a:r>
              <a:rPr lang="en-US" dirty="0" smtClean="0"/>
              <a:t> </a:t>
            </a:r>
            <a:r>
              <a:rPr lang="en-US" dirty="0" err="1" smtClean="0"/>
              <a:t>procedeu</a:t>
            </a:r>
            <a:r>
              <a:rPr lang="en-US" dirty="0" smtClean="0"/>
              <a:t> </a:t>
            </a:r>
            <a:r>
              <a:rPr lang="en-US" dirty="0" err="1" smtClean="0"/>
              <a:t>prezintă</a:t>
            </a:r>
            <a:r>
              <a:rPr lang="en-US" dirty="0" smtClean="0"/>
              <a:t> o </a:t>
            </a:r>
            <a:r>
              <a:rPr lang="en-US" dirty="0" err="1" smtClean="0"/>
              <a:t>deosebită</a:t>
            </a:r>
            <a:r>
              <a:rPr lang="en-US" dirty="0" smtClean="0"/>
              <a:t> </a:t>
            </a:r>
            <a:r>
              <a:rPr lang="en-US" dirty="0" err="1" smtClean="0"/>
              <a:t>importanță</a:t>
            </a:r>
            <a:r>
              <a:rPr lang="en-US" dirty="0" smtClean="0"/>
              <a:t> </a:t>
            </a:r>
            <a:r>
              <a:rPr lang="en-US" dirty="0" err="1" smtClean="0"/>
              <a:t>cînd</a:t>
            </a:r>
            <a:r>
              <a:rPr lang="en-US" dirty="0" smtClean="0"/>
              <a:t> </a:t>
            </a:r>
            <a:r>
              <a:rPr lang="en-US" dirty="0" err="1" smtClean="0"/>
              <a:t>urmele</a:t>
            </a:r>
            <a:r>
              <a:rPr lang="en-US" dirty="0" smtClean="0"/>
              <a:t> nu pot </a:t>
            </a:r>
            <a:r>
              <a:rPr lang="en-US" dirty="0" err="1" smtClean="0"/>
              <a:t>fi</a:t>
            </a:r>
            <a:r>
              <a:rPr lang="en-US" dirty="0" smtClean="0"/>
              <a:t> </a:t>
            </a:r>
            <a:r>
              <a:rPr lang="en-US" dirty="0" err="1" smtClean="0"/>
              <a:t>ridicate</a:t>
            </a:r>
            <a:r>
              <a:rPr lang="en-US" dirty="0" smtClean="0"/>
              <a:t> de la </a:t>
            </a:r>
            <a:r>
              <a:rPr lang="en-US" dirty="0" err="1" smtClean="0"/>
              <a:t>locul</a:t>
            </a:r>
            <a:r>
              <a:rPr lang="en-US" dirty="0" smtClean="0"/>
              <a:t> </a:t>
            </a:r>
            <a:r>
              <a:rPr lang="en-US" dirty="0" err="1" smtClean="0"/>
              <a:t>faptei</a:t>
            </a:r>
            <a:r>
              <a:rPr lang="en-US" dirty="0" smtClean="0"/>
              <a:t> (de </a:t>
            </a:r>
            <a:r>
              <a:rPr lang="en-US" dirty="0" err="1" smtClean="0"/>
              <a:t>spargere</a:t>
            </a:r>
            <a:r>
              <a:rPr lang="en-US" dirty="0" smtClean="0"/>
              <a:t>, de </a:t>
            </a:r>
            <a:r>
              <a:rPr lang="en-US" dirty="0" err="1" smtClean="0"/>
              <a:t>forțare</a:t>
            </a:r>
            <a:r>
              <a:rPr lang="en-US" dirty="0" smtClean="0"/>
              <a:t> a </a:t>
            </a:r>
            <a:r>
              <a:rPr lang="en-US" dirty="0" err="1" smtClean="0"/>
              <a:t>lacătului</a:t>
            </a:r>
            <a:r>
              <a:rPr lang="en-US" dirty="0" smtClean="0"/>
              <a:t>, etc…). </a:t>
            </a:r>
            <a:r>
              <a:rPr lang="en-US" dirty="0" err="1" smtClean="0"/>
              <a:t>Toate</a:t>
            </a:r>
            <a:r>
              <a:rPr lang="en-US" dirty="0" smtClean="0"/>
              <a:t> </a:t>
            </a:r>
            <a:r>
              <a:rPr lang="en-US" dirty="0" err="1" smtClean="0"/>
              <a:t>obiectele</a:t>
            </a:r>
            <a:r>
              <a:rPr lang="en-US" dirty="0" smtClean="0"/>
              <a:t> </a:t>
            </a:r>
            <a:r>
              <a:rPr lang="en-US" dirty="0" err="1" smtClean="0"/>
              <a:t>și</a:t>
            </a:r>
            <a:r>
              <a:rPr lang="en-US" dirty="0" smtClean="0"/>
              <a:t> </a:t>
            </a:r>
            <a:r>
              <a:rPr lang="en-US" dirty="0" err="1" smtClean="0"/>
              <a:t>urmele</a:t>
            </a:r>
            <a:r>
              <a:rPr lang="en-US" dirty="0" smtClean="0"/>
              <a:t> </a:t>
            </a:r>
            <a:r>
              <a:rPr lang="en-US" dirty="0" err="1" smtClean="0"/>
              <a:t>depistate</a:t>
            </a:r>
            <a:r>
              <a:rPr lang="en-US" dirty="0" smtClean="0"/>
              <a:t> se </a:t>
            </a:r>
            <a:r>
              <a:rPr lang="en-US" dirty="0" err="1" smtClean="0"/>
              <a:t>fotografiază</a:t>
            </a:r>
            <a:r>
              <a:rPr lang="en-US" dirty="0" smtClean="0"/>
              <a:t> la </a:t>
            </a:r>
            <a:r>
              <a:rPr lang="en-US" dirty="0" err="1" smtClean="0"/>
              <a:t>locul</a:t>
            </a:r>
            <a:r>
              <a:rPr lang="en-US" dirty="0" smtClean="0"/>
              <a:t> </a:t>
            </a:r>
            <a:r>
              <a:rPr lang="en-US" dirty="0" err="1" smtClean="0"/>
              <a:t>depistării</a:t>
            </a:r>
            <a:r>
              <a:rPr lang="en-US" dirty="0" smtClean="0"/>
              <a:t> </a:t>
            </a:r>
            <a:r>
              <a:rPr lang="en-US" dirty="0" err="1" smtClean="0"/>
              <a:t>lor</a:t>
            </a:r>
            <a:r>
              <a:rPr lang="en-US" dirty="0" smtClean="0"/>
              <a:t>. </a:t>
            </a:r>
            <a:endParaRPr lang="ru-RU" dirty="0" smtClean="0"/>
          </a:p>
          <a:p>
            <a:pPr>
              <a:buNone/>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3056"/>
          </a:xfrm>
        </p:spPr>
        <p:txBody>
          <a:bodyPr>
            <a:noAutofit/>
          </a:bodyPr>
          <a:lstStyle/>
          <a:p>
            <a:r>
              <a:rPr lang="en-US" sz="1600" b="1" i="1" dirty="0" smtClean="0"/>
              <a:t> </a:t>
            </a:r>
            <a:r>
              <a:rPr lang="ro-RO" sz="1600" b="1" i="1" dirty="0" smtClean="0"/>
              <a:t>- </a:t>
            </a:r>
            <a:r>
              <a:rPr lang="en-US" sz="1600" b="1" i="1" dirty="0" err="1" smtClean="0"/>
              <a:t>Unele</a:t>
            </a:r>
            <a:r>
              <a:rPr lang="en-US" sz="1600" b="1" i="1" dirty="0" smtClean="0"/>
              <a:t> </a:t>
            </a:r>
            <a:r>
              <a:rPr lang="en-US" sz="1600" b="1" i="1" dirty="0" err="1" smtClean="0"/>
              <a:t>particularități</a:t>
            </a:r>
            <a:r>
              <a:rPr lang="en-US" sz="1600" b="1" i="1" dirty="0" smtClean="0"/>
              <a:t> </a:t>
            </a:r>
            <a:r>
              <a:rPr lang="en-US" sz="1600" b="1" i="1" dirty="0" err="1" smtClean="0"/>
              <a:t>există</a:t>
            </a:r>
            <a:r>
              <a:rPr lang="en-US" sz="1600" b="1" i="1" dirty="0" smtClean="0"/>
              <a:t> la </a:t>
            </a:r>
            <a:r>
              <a:rPr lang="en-US" sz="1600" b="1" i="1" dirty="0" err="1" smtClean="0"/>
              <a:t>fotografierea</a:t>
            </a:r>
            <a:r>
              <a:rPr lang="en-US" sz="1600" b="1" i="1" dirty="0" smtClean="0"/>
              <a:t> </a:t>
            </a:r>
            <a:r>
              <a:rPr lang="en-US" sz="1600" b="1" i="1" dirty="0" err="1" smtClean="0"/>
              <a:t>cadavrului</a:t>
            </a:r>
            <a:r>
              <a:rPr lang="en-US" sz="1600" b="1" i="1" dirty="0" smtClean="0"/>
              <a:t> </a:t>
            </a:r>
            <a:r>
              <a:rPr lang="en-US" sz="1600" b="1" i="1" dirty="0" err="1" smtClean="0"/>
              <a:t>în</a:t>
            </a:r>
            <a:r>
              <a:rPr lang="en-US" sz="1600" b="1" i="1" dirty="0" smtClean="0"/>
              <a:t> </a:t>
            </a:r>
            <a:r>
              <a:rPr lang="en-US" sz="1600" b="1" i="1" dirty="0" err="1" smtClean="0"/>
              <a:t>cazurile</a:t>
            </a:r>
            <a:r>
              <a:rPr lang="en-US" sz="1600" b="1" i="1" dirty="0" smtClean="0"/>
              <a:t> de </a:t>
            </a:r>
            <a:r>
              <a:rPr lang="en-US" sz="1600" b="1" i="1" dirty="0" err="1" smtClean="0"/>
              <a:t>omor</a:t>
            </a:r>
            <a:r>
              <a:rPr lang="en-US" sz="1600" dirty="0" smtClean="0"/>
              <a:t>, </a:t>
            </a:r>
            <a:r>
              <a:rPr lang="en-US" sz="1600" dirty="0" err="1" smtClean="0"/>
              <a:t>sinucidere</a:t>
            </a:r>
            <a:r>
              <a:rPr lang="en-US" sz="1600" dirty="0" smtClean="0"/>
              <a:t>, etc… </a:t>
            </a:r>
            <a:r>
              <a:rPr lang="en-US" sz="1600" dirty="0" err="1" smtClean="0"/>
              <a:t>în</a:t>
            </a:r>
            <a:r>
              <a:rPr lang="en-US" sz="1600" dirty="0" smtClean="0"/>
              <a:t> </a:t>
            </a:r>
            <a:r>
              <a:rPr lang="en-US" sz="1600" dirty="0" err="1" smtClean="0"/>
              <a:t>vederea</a:t>
            </a:r>
            <a:r>
              <a:rPr lang="en-US" sz="1600" dirty="0" smtClean="0"/>
              <a:t> </a:t>
            </a:r>
            <a:r>
              <a:rPr lang="en-US" sz="1600" dirty="0" err="1" smtClean="0"/>
              <a:t>redării</a:t>
            </a:r>
            <a:r>
              <a:rPr lang="en-US" sz="1600" dirty="0" smtClean="0"/>
              <a:t> </a:t>
            </a:r>
            <a:r>
              <a:rPr lang="en-US" sz="1600" dirty="0" err="1" smtClean="0"/>
              <a:t>poziției</a:t>
            </a:r>
            <a:r>
              <a:rPr lang="en-US" sz="1600" dirty="0" smtClean="0"/>
              <a:t> </a:t>
            </a:r>
            <a:r>
              <a:rPr lang="en-US" sz="1600" dirty="0" err="1" smtClean="0"/>
              <a:t>corpului</a:t>
            </a:r>
            <a:r>
              <a:rPr lang="en-US" sz="1600" dirty="0" smtClean="0"/>
              <a:t>, a </a:t>
            </a:r>
            <a:r>
              <a:rPr lang="en-US" sz="1600" dirty="0" err="1" smtClean="0"/>
              <a:t>stării</a:t>
            </a:r>
            <a:r>
              <a:rPr lang="en-US" sz="1600" dirty="0" smtClean="0"/>
              <a:t> </a:t>
            </a:r>
            <a:r>
              <a:rPr lang="en-US" sz="1600" dirty="0" err="1" smtClean="0"/>
              <a:t>îmbrăcămintei</a:t>
            </a:r>
            <a:r>
              <a:rPr lang="en-US" sz="1600" dirty="0" smtClean="0"/>
              <a:t>, </a:t>
            </a:r>
            <a:r>
              <a:rPr lang="en-US" sz="1600" dirty="0" err="1" smtClean="0"/>
              <a:t>leziunilor</a:t>
            </a:r>
            <a:r>
              <a:rPr lang="en-US" sz="1600" dirty="0" smtClean="0"/>
              <a:t>, a </a:t>
            </a:r>
            <a:r>
              <a:rPr lang="en-US" sz="1600" dirty="0" err="1" smtClean="0"/>
              <a:t>distanței</a:t>
            </a:r>
            <a:r>
              <a:rPr lang="en-US" sz="1600" dirty="0" smtClean="0"/>
              <a:t> de </a:t>
            </a:r>
            <a:r>
              <a:rPr lang="en-US" sz="1600" dirty="0" err="1" smtClean="0"/>
              <a:t>alte</a:t>
            </a:r>
            <a:r>
              <a:rPr lang="en-US" sz="1600" dirty="0" smtClean="0"/>
              <a:t> </a:t>
            </a:r>
            <a:r>
              <a:rPr lang="en-US" sz="1600" dirty="0" err="1" smtClean="0"/>
              <a:t>obiecte</a:t>
            </a:r>
            <a:r>
              <a:rPr lang="en-US" sz="1600" dirty="0" smtClean="0"/>
              <a:t>. </a:t>
            </a:r>
            <a:endParaRPr lang="ro-RO" sz="1600" dirty="0" smtClean="0"/>
          </a:p>
          <a:p>
            <a:r>
              <a:rPr lang="ro-RO" sz="1600" dirty="0" smtClean="0"/>
              <a:t> </a:t>
            </a:r>
            <a:r>
              <a:rPr lang="ro-RO" sz="1600" dirty="0" smtClean="0"/>
              <a:t>   </a:t>
            </a:r>
            <a:r>
              <a:rPr lang="en-US" sz="1600" i="1" dirty="0" err="1" smtClean="0"/>
              <a:t>Regula</a:t>
            </a:r>
            <a:r>
              <a:rPr lang="en-US" sz="1600" i="1" dirty="0" smtClean="0"/>
              <a:t> </a:t>
            </a:r>
            <a:r>
              <a:rPr lang="en-US" sz="1600" i="1" dirty="0" err="1" smtClean="0"/>
              <a:t>generală</a:t>
            </a:r>
            <a:r>
              <a:rPr lang="en-US" sz="1600" i="1" dirty="0" smtClean="0"/>
              <a:t>; </a:t>
            </a:r>
            <a:r>
              <a:rPr lang="en-US" sz="1600" dirty="0" smtClean="0"/>
              <a:t>-</a:t>
            </a:r>
            <a:r>
              <a:rPr lang="en-US" sz="1600" dirty="0" err="1" smtClean="0"/>
              <a:t>să</a:t>
            </a:r>
            <a:r>
              <a:rPr lang="en-US" sz="1600" dirty="0" smtClean="0"/>
              <a:t> fie </a:t>
            </a:r>
            <a:r>
              <a:rPr lang="en-US" sz="1600" dirty="0" err="1" smtClean="0"/>
              <a:t>fotografiat</a:t>
            </a:r>
            <a:r>
              <a:rPr lang="en-US" sz="1600" dirty="0" smtClean="0"/>
              <a:t> </a:t>
            </a:r>
            <a:r>
              <a:rPr lang="en-US" sz="1600" dirty="0" err="1" smtClean="0"/>
              <a:t>cadavrul</a:t>
            </a:r>
            <a:r>
              <a:rPr lang="en-US" sz="1600" dirty="0" smtClean="0"/>
              <a:t> </a:t>
            </a:r>
            <a:r>
              <a:rPr lang="en-US" sz="1600" dirty="0" err="1" smtClean="0"/>
              <a:t>în</a:t>
            </a:r>
            <a:r>
              <a:rPr lang="en-US" sz="1600" dirty="0" smtClean="0"/>
              <a:t> </a:t>
            </a:r>
            <a:r>
              <a:rPr lang="en-US" sz="1600" dirty="0" err="1" smtClean="0"/>
              <a:t>poziția</a:t>
            </a:r>
            <a:r>
              <a:rPr lang="en-US" sz="1600" dirty="0" smtClean="0"/>
              <a:t> </a:t>
            </a:r>
            <a:r>
              <a:rPr lang="en-US" sz="1600" dirty="0" err="1" smtClean="0"/>
              <a:t>și</a:t>
            </a:r>
            <a:r>
              <a:rPr lang="en-US" sz="1600" dirty="0" smtClean="0"/>
              <a:t> </a:t>
            </a:r>
            <a:r>
              <a:rPr lang="en-US" sz="1600" dirty="0" err="1" smtClean="0"/>
              <a:t>starea</a:t>
            </a:r>
            <a:r>
              <a:rPr lang="en-US" sz="1600" dirty="0" smtClean="0"/>
              <a:t> </a:t>
            </a:r>
            <a:r>
              <a:rPr lang="en-US" sz="1600" dirty="0" err="1" smtClean="0"/>
              <a:t>în</a:t>
            </a:r>
            <a:r>
              <a:rPr lang="en-US" sz="1600" dirty="0" smtClean="0"/>
              <a:t> care a </a:t>
            </a:r>
            <a:r>
              <a:rPr lang="en-US" sz="1600" dirty="0" err="1" smtClean="0"/>
              <a:t>fost</a:t>
            </a:r>
            <a:r>
              <a:rPr lang="en-US" sz="1600" dirty="0" smtClean="0"/>
              <a:t> </a:t>
            </a:r>
            <a:r>
              <a:rPr lang="en-US" sz="1600" dirty="0" err="1" smtClean="0"/>
              <a:t>găsit</a:t>
            </a:r>
            <a:r>
              <a:rPr lang="en-US" sz="1600" dirty="0" smtClean="0"/>
              <a:t>, ne </a:t>
            </a:r>
            <a:r>
              <a:rPr lang="en-US" sz="1600" dirty="0" err="1" smtClean="0"/>
              <a:t>fiind</a:t>
            </a:r>
            <a:r>
              <a:rPr lang="en-US" sz="1600" dirty="0" smtClean="0"/>
              <a:t> </a:t>
            </a:r>
            <a:r>
              <a:rPr lang="en-US" sz="1600" dirty="0" err="1" smtClean="0"/>
              <a:t>permisă</a:t>
            </a:r>
            <a:r>
              <a:rPr lang="en-US" sz="1600" dirty="0" smtClean="0"/>
              <a:t> </a:t>
            </a:r>
            <a:r>
              <a:rPr lang="en-US" sz="1600" dirty="0" err="1" smtClean="0"/>
              <a:t>nici</a:t>
            </a:r>
            <a:r>
              <a:rPr lang="en-US" sz="1600" dirty="0" smtClean="0"/>
              <a:t> o </a:t>
            </a:r>
            <a:r>
              <a:rPr lang="en-US" sz="1600" dirty="0" err="1" smtClean="0"/>
              <a:t>modificare</a:t>
            </a:r>
            <a:r>
              <a:rPr lang="en-US" sz="1600" dirty="0" smtClean="0"/>
              <a:t>; - Se </a:t>
            </a:r>
            <a:r>
              <a:rPr lang="en-US" sz="1600" dirty="0" err="1" smtClean="0"/>
              <a:t>fotografiază</a:t>
            </a:r>
            <a:r>
              <a:rPr lang="en-US" sz="1600" dirty="0" smtClean="0"/>
              <a:t> din 3 </a:t>
            </a:r>
            <a:r>
              <a:rPr lang="en-US" sz="1600" dirty="0" err="1" smtClean="0"/>
              <a:t>părți</a:t>
            </a:r>
            <a:r>
              <a:rPr lang="en-US" sz="1600" dirty="0" smtClean="0"/>
              <a:t>, - de </a:t>
            </a:r>
            <a:r>
              <a:rPr lang="en-US" sz="1600" dirty="0" err="1" smtClean="0"/>
              <a:t>sus</a:t>
            </a:r>
            <a:r>
              <a:rPr lang="en-US" sz="1600" dirty="0" smtClean="0"/>
              <a:t>; - din </a:t>
            </a:r>
            <a:r>
              <a:rPr lang="en-US" sz="1600" dirty="0" err="1" smtClean="0"/>
              <a:t>părțile</a:t>
            </a:r>
            <a:r>
              <a:rPr lang="en-US" sz="1600" dirty="0" smtClean="0"/>
              <a:t> </a:t>
            </a:r>
            <a:r>
              <a:rPr lang="en-US" sz="1600" dirty="0" err="1" smtClean="0"/>
              <a:t>laterale</a:t>
            </a:r>
            <a:r>
              <a:rPr lang="en-US" sz="1600" dirty="0" smtClean="0"/>
              <a:t>, </a:t>
            </a:r>
            <a:r>
              <a:rPr lang="en-US" sz="1600" dirty="0" err="1" smtClean="0"/>
              <a:t>în</a:t>
            </a:r>
            <a:r>
              <a:rPr lang="en-US" sz="1600" dirty="0" smtClean="0"/>
              <a:t> </a:t>
            </a:r>
            <a:r>
              <a:rPr lang="en-US" sz="1600" dirty="0" err="1" smtClean="0"/>
              <a:t>așa</a:t>
            </a:r>
            <a:r>
              <a:rPr lang="en-US" sz="1600" dirty="0" smtClean="0"/>
              <a:t> mod ca </a:t>
            </a:r>
            <a:r>
              <a:rPr lang="en-US" sz="1600" dirty="0" err="1" smtClean="0"/>
              <a:t>să</a:t>
            </a:r>
            <a:r>
              <a:rPr lang="en-US" sz="1600" dirty="0" smtClean="0"/>
              <a:t> </a:t>
            </a:r>
            <a:r>
              <a:rPr lang="en-US" sz="1600" dirty="0" err="1" smtClean="0"/>
              <a:t>conțină</a:t>
            </a:r>
            <a:r>
              <a:rPr lang="en-US" sz="1600" dirty="0" smtClean="0"/>
              <a:t> </a:t>
            </a:r>
            <a:r>
              <a:rPr lang="en-US" sz="1600" dirty="0" err="1" smtClean="0"/>
              <a:t>fixarea</a:t>
            </a:r>
            <a:r>
              <a:rPr lang="en-US" sz="1600" dirty="0" smtClean="0"/>
              <a:t> </a:t>
            </a:r>
            <a:r>
              <a:rPr lang="en-US" sz="1600" dirty="0" err="1" smtClean="0"/>
              <a:t>întregului</a:t>
            </a:r>
            <a:r>
              <a:rPr lang="en-US" sz="1600" dirty="0" smtClean="0"/>
              <a:t> corp. </a:t>
            </a:r>
            <a:endParaRPr lang="ru-RU" sz="1600" dirty="0" smtClean="0"/>
          </a:p>
          <a:p>
            <a:r>
              <a:rPr lang="en-US" sz="1600" dirty="0" smtClean="0"/>
              <a:t>     </a:t>
            </a:r>
            <a:r>
              <a:rPr lang="en-US" sz="1600" dirty="0" err="1" smtClean="0"/>
              <a:t>Fotografiile</a:t>
            </a:r>
            <a:r>
              <a:rPr lang="en-US" sz="1600" dirty="0" smtClean="0"/>
              <a:t> </a:t>
            </a:r>
            <a:r>
              <a:rPr lang="en-US" sz="1600" dirty="0" err="1" smtClean="0"/>
              <a:t>executate</a:t>
            </a:r>
            <a:r>
              <a:rPr lang="en-US" sz="1600" dirty="0" smtClean="0"/>
              <a:t> </a:t>
            </a:r>
            <a:r>
              <a:rPr lang="en-US" sz="1600" dirty="0" err="1" smtClean="0"/>
              <a:t>după</a:t>
            </a:r>
            <a:r>
              <a:rPr lang="en-US" sz="1600" dirty="0" smtClean="0"/>
              <a:t> </a:t>
            </a:r>
            <a:r>
              <a:rPr lang="en-US" sz="1600" dirty="0" err="1" smtClean="0"/>
              <a:t>metodele</a:t>
            </a:r>
            <a:r>
              <a:rPr lang="en-US" sz="1600" dirty="0" smtClean="0"/>
              <a:t> </a:t>
            </a:r>
            <a:r>
              <a:rPr lang="en-US" sz="1600" dirty="0" err="1" smtClean="0"/>
              <a:t>și</a:t>
            </a:r>
            <a:r>
              <a:rPr lang="en-US" sz="1600" dirty="0" smtClean="0"/>
              <a:t> </a:t>
            </a:r>
            <a:r>
              <a:rPr lang="en-US" sz="1600" dirty="0" err="1" smtClean="0"/>
              <a:t>procedeele</a:t>
            </a:r>
            <a:r>
              <a:rPr lang="en-US" sz="1600" dirty="0" smtClean="0"/>
              <a:t> </a:t>
            </a:r>
            <a:r>
              <a:rPr lang="en-US" sz="1600" dirty="0" err="1" smtClean="0"/>
              <a:t>criminalistice</a:t>
            </a:r>
            <a:r>
              <a:rPr lang="en-US" sz="1600" dirty="0" smtClean="0"/>
              <a:t> la </a:t>
            </a:r>
            <a:r>
              <a:rPr lang="en-US" sz="1600" dirty="0" err="1" smtClean="0"/>
              <a:t>fața</a:t>
            </a:r>
            <a:r>
              <a:rPr lang="en-US" sz="1600" dirty="0" smtClean="0"/>
              <a:t> </a:t>
            </a:r>
            <a:r>
              <a:rPr lang="en-US" sz="1600" dirty="0" err="1" smtClean="0"/>
              <a:t>locului</a:t>
            </a:r>
            <a:r>
              <a:rPr lang="en-US" sz="1600" dirty="0" smtClean="0"/>
              <a:t> </a:t>
            </a:r>
            <a:r>
              <a:rPr lang="en-US" sz="1600" dirty="0" err="1" smtClean="0"/>
              <a:t>constituie</a:t>
            </a:r>
            <a:r>
              <a:rPr lang="en-US" sz="1600" dirty="0" smtClean="0"/>
              <a:t> o parte </a:t>
            </a:r>
            <a:r>
              <a:rPr lang="en-US" sz="1600" dirty="0" err="1" smtClean="0"/>
              <a:t>integrantă</a:t>
            </a:r>
            <a:r>
              <a:rPr lang="en-US" sz="1600" dirty="0" smtClean="0"/>
              <a:t> (</a:t>
            </a:r>
            <a:r>
              <a:rPr lang="en-US" sz="1600" dirty="0" err="1" smtClean="0"/>
              <a:t>anexă</a:t>
            </a:r>
            <a:r>
              <a:rPr lang="en-US" sz="1600" dirty="0" smtClean="0"/>
              <a:t>) la </a:t>
            </a:r>
            <a:r>
              <a:rPr lang="en-US" sz="1600" dirty="0" err="1" smtClean="0"/>
              <a:t>procesul</a:t>
            </a:r>
            <a:r>
              <a:rPr lang="en-US" sz="1600" dirty="0" smtClean="0"/>
              <a:t> verbal, </a:t>
            </a:r>
            <a:r>
              <a:rPr lang="en-US" sz="1600" dirty="0" err="1" smtClean="0"/>
              <a:t>fiind</a:t>
            </a:r>
            <a:r>
              <a:rPr lang="en-US" sz="1600" dirty="0" smtClean="0"/>
              <a:t> un </a:t>
            </a:r>
            <a:r>
              <a:rPr lang="en-US" sz="1600" dirty="0" err="1" smtClean="0"/>
              <a:t>mijloc</a:t>
            </a:r>
            <a:r>
              <a:rPr lang="en-US" sz="1600" dirty="0" smtClean="0"/>
              <a:t> de </a:t>
            </a:r>
            <a:r>
              <a:rPr lang="en-US" sz="1600" dirty="0" err="1" smtClean="0"/>
              <a:t>probă</a:t>
            </a:r>
            <a:r>
              <a:rPr lang="en-US" sz="1600" dirty="0" smtClean="0"/>
              <a:t>, conform art.93 al.2, pct.6 CPP.</a:t>
            </a:r>
            <a:endParaRPr lang="ru-RU" sz="1600" dirty="0" smtClean="0"/>
          </a:p>
          <a:p>
            <a:r>
              <a:rPr lang="en-US" sz="1600" dirty="0" smtClean="0"/>
              <a:t> </a:t>
            </a:r>
            <a:r>
              <a:rPr lang="ro-RO" sz="1600" dirty="0" smtClean="0"/>
              <a:t> În cazul </a:t>
            </a:r>
            <a:r>
              <a:rPr lang="ro-RO" sz="1600" u="sng" dirty="0" smtClean="0"/>
              <a:t>exhumării</a:t>
            </a:r>
            <a:r>
              <a:rPr lang="ro-RO" sz="1600" dirty="0" smtClean="0"/>
              <a:t> cadavrului se fotografiază succesiv imaginea generală a mormântului, sicriul în mormânt şi sicriul extras din mormânt, precum şi cadavrul după deschiderea sicriului.</a:t>
            </a:r>
            <a:endParaRPr lang="ru-RU" sz="1600" dirty="0" smtClean="0"/>
          </a:p>
          <a:p>
            <a:r>
              <a:rPr lang="ro-RO" sz="1600" dirty="0" smtClean="0"/>
              <a:t>       În cazul </a:t>
            </a:r>
            <a:r>
              <a:rPr lang="ro-RO" sz="1600" u="sng" dirty="0" smtClean="0"/>
              <a:t>examinării corporale</a:t>
            </a:r>
            <a:r>
              <a:rPr lang="ro-RO" sz="1600" dirty="0" smtClean="0"/>
              <a:t> a persoanelor fotografia urmăreşte scopul de a fixa pe corpul victimei urme ale infracţiunii sau semne particulare. Este inadmisibilă fotografierea corpului dezgolit integral, ci doar a unor părţi ale acestuia.</a:t>
            </a:r>
            <a:endParaRPr lang="ru-RU" sz="1600" dirty="0" smtClean="0"/>
          </a:p>
          <a:p>
            <a:r>
              <a:rPr lang="ro-RO" sz="1600" dirty="0" smtClean="0"/>
              <a:t>       Fotografierea în cadrul </a:t>
            </a:r>
            <a:r>
              <a:rPr lang="ro-RO" sz="1600" u="sng" dirty="0" smtClean="0"/>
              <a:t>percheziţiei</a:t>
            </a:r>
            <a:r>
              <a:rPr lang="ro-RO" sz="1600" dirty="0" smtClean="0"/>
              <a:t> se realizează în scopul fixării stărilor de fapt, a procesului şi rezultatelor acestei acţiuni de urmărire penală: încăperea, ascunzişurile depistate, conţinutul lor. Obligatoriu se fixează obiectele care nu pot fi păstrate (muniţiile, valuta, armele). </a:t>
            </a:r>
            <a:endParaRPr lang="ru-RU" sz="1600" dirty="0" smtClean="0"/>
          </a:p>
          <a:p>
            <a:r>
              <a:rPr lang="ro-RO" sz="1600" dirty="0" smtClean="0"/>
              <a:t>       La </a:t>
            </a:r>
            <a:r>
              <a:rPr lang="ro-RO" sz="1600" u="sng" dirty="0" smtClean="0"/>
              <a:t>prezentarea spre recunoaştere</a:t>
            </a:r>
            <a:r>
              <a:rPr lang="ro-RO" sz="1600" dirty="0" smtClean="0"/>
              <a:t> fotografia urmăreşte scopul de a fixa în mod ilustrativ obiectele ce urmează a fi recunoscute (persoanele, animalele, obiectele etc.). Obiectele prezentate spre recunoaştere se fotografiază obligatoriu mai întâi toate împreună, iar apoi obiectul recunoscut se fixează aparte după regulile de fotografiere în detaliu sau cu respectarea regulilor fotografiei signalitice.</a:t>
            </a:r>
            <a:endParaRPr lang="ru-RU" sz="1600" dirty="0" smtClean="0"/>
          </a:p>
          <a:p>
            <a:r>
              <a:rPr lang="en-US" sz="1600" dirty="0" smtClean="0"/>
              <a:t>     </a:t>
            </a:r>
            <a:r>
              <a:rPr lang="en-US" sz="1600" i="1" dirty="0" smtClean="0"/>
              <a:t> </a:t>
            </a:r>
            <a:endParaRPr lang="ru-RU"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074494"/>
          </a:xfrm>
        </p:spPr>
        <p:txBody>
          <a:bodyPr>
            <a:normAutofit fontScale="70000" lnSpcReduction="20000"/>
          </a:bodyPr>
          <a:lstStyle/>
          <a:p>
            <a:r>
              <a:rPr lang="ro-RO" dirty="0" smtClean="0"/>
              <a:t> Fotografierea în cadrul </a:t>
            </a:r>
            <a:r>
              <a:rPr lang="ro-RO" u="sng" dirty="0" smtClean="0"/>
              <a:t>experimentului de urmărire penală</a:t>
            </a:r>
            <a:r>
              <a:rPr lang="ro-RO" dirty="0" smtClean="0"/>
              <a:t> are la fel scopul de a imagina unele etape mai importante a acestui proces şi rezultatele experimentelor efectuate în cadrul lui. Fotografiile obţinute se sistematizează conform etapelor desfăşurării acţiunii de urmărire penală şi a experimentelor efectuate. </a:t>
            </a:r>
            <a:endParaRPr lang="ru-RU" dirty="0" smtClean="0"/>
          </a:p>
          <a:p>
            <a:r>
              <a:rPr lang="ro-RO" dirty="0" smtClean="0"/>
              <a:t>       Fotografia la </a:t>
            </a:r>
            <a:r>
              <a:rPr lang="ro-RO" u="sng" dirty="0" smtClean="0"/>
              <a:t>verificarea declaraţiilor la faţa loc</a:t>
            </a:r>
            <a:r>
              <a:rPr lang="ro-RO" dirty="0" smtClean="0"/>
              <a:t>ului se realizează în scopul fixării evidente a porţiunilor de teren sau a anumitor obiecte indicate de persoanele audiate, itinerarul deplasării participanţilor la această acţiune de urmărire, indicat de persoana, depoziţiile căreia se verifică. Pe parcursul mişcării se aplică, de regulă fotografia schiţă.</a:t>
            </a:r>
            <a:endParaRPr lang="ru-RU" dirty="0" smtClean="0"/>
          </a:p>
          <a:p>
            <a:r>
              <a:rPr lang="ro-RO" dirty="0" smtClean="0"/>
              <a:t>       Fotografiile ce reflectă procesul şi rezultatele acţiunilor de urmărire penală se realizează în formă de planşe anexate la procesul-verbal. Faptul executării lor se consemnează în procesul-verbal respectiv. Pozele se numerotează uniform, făcându-se inscripţiile de rigoare ce concretizează obiectul şi locul fotografierii. Fiecare poză se certifică cu impresiunea de ştampilă în aşa mod ca o parte a impresiunii de ştampilă să fie pe formularul tabelului, iar alta pe fotografie. Planşa trebuie să poarte o denumire unică, se semnează de către ofiţerul de urmărire penală şi persoana care a excutat fotografierea. </a:t>
            </a:r>
            <a:r>
              <a:rPr lang="ro-RO" i="1" dirty="0" smtClean="0"/>
              <a:t>Pe ultima filă a planşei se încleie un plic în care se plasează suportul electronic (cardul de memorie al camerei digitale), certificat cu semnătura și impresiunea de ștampilă a organului de urmărire penală. </a:t>
            </a:r>
            <a:endParaRPr lang="ru-RU"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928694"/>
          </a:xfrm>
        </p:spPr>
        <p:txBody>
          <a:bodyPr>
            <a:normAutofit fontScale="90000"/>
          </a:bodyPr>
          <a:lstStyle/>
          <a:p>
            <a:r>
              <a:rPr lang="en-US" sz="2700" b="1" dirty="0" smtClean="0"/>
              <a:t>4.Fotografia </a:t>
            </a:r>
            <a:r>
              <a:rPr lang="en-US" sz="2700" b="1" dirty="0" err="1" smtClean="0"/>
              <a:t>judiciară</a:t>
            </a:r>
            <a:r>
              <a:rPr lang="en-US" sz="2700" b="1" dirty="0" smtClean="0"/>
              <a:t> de </a:t>
            </a:r>
            <a:r>
              <a:rPr lang="en-US" sz="2700" b="1" dirty="0" err="1" smtClean="0"/>
              <a:t>examinare</a:t>
            </a:r>
            <a:r>
              <a:rPr lang="en-US" sz="2700" b="1" dirty="0" smtClean="0"/>
              <a:t>.</a:t>
            </a:r>
            <a:r>
              <a:rPr lang="ru-RU" dirty="0" smtClean="0"/>
              <a:t/>
            </a:r>
            <a:br>
              <a:rPr lang="ru-RU" dirty="0" smtClean="0"/>
            </a:br>
            <a:endParaRPr lang="ru-RU" dirty="0"/>
          </a:p>
        </p:txBody>
      </p:sp>
      <p:sp>
        <p:nvSpPr>
          <p:cNvPr id="3" name="Содержимое 2"/>
          <p:cNvSpPr>
            <a:spLocks noGrp="1"/>
          </p:cNvSpPr>
          <p:nvPr>
            <p:ph idx="1"/>
          </p:nvPr>
        </p:nvSpPr>
        <p:spPr>
          <a:xfrm>
            <a:off x="457200" y="1142984"/>
            <a:ext cx="8229600" cy="5431552"/>
          </a:xfrm>
        </p:spPr>
        <p:txBody>
          <a:bodyPr>
            <a:normAutofit fontScale="62500" lnSpcReduction="20000"/>
          </a:bodyPr>
          <a:lstStyle/>
          <a:p>
            <a:r>
              <a:rPr lang="en-US" b="1" dirty="0" smtClean="0"/>
              <a:t> </a:t>
            </a:r>
            <a:r>
              <a:rPr lang="en-US" b="1" i="1" dirty="0" err="1" smtClean="0"/>
              <a:t>Fotografia</a:t>
            </a:r>
            <a:r>
              <a:rPr lang="en-US" b="1" i="1" dirty="0" smtClean="0"/>
              <a:t> de </a:t>
            </a:r>
            <a:r>
              <a:rPr lang="en-US" b="1" i="1" dirty="0" err="1" smtClean="0"/>
              <a:t>examinare</a:t>
            </a:r>
            <a:r>
              <a:rPr lang="en-US" b="1" i="1" dirty="0" smtClean="0"/>
              <a:t> </a:t>
            </a:r>
            <a:r>
              <a:rPr lang="en-US" dirty="0" err="1" smtClean="0"/>
              <a:t>reprezintă</a:t>
            </a:r>
            <a:r>
              <a:rPr lang="en-US" dirty="0" smtClean="0"/>
              <a:t> un </a:t>
            </a:r>
            <a:r>
              <a:rPr lang="en-US" dirty="0" err="1" smtClean="0"/>
              <a:t>sistem</a:t>
            </a:r>
            <a:r>
              <a:rPr lang="en-US" dirty="0" smtClean="0"/>
              <a:t> de </a:t>
            </a:r>
            <a:r>
              <a:rPr lang="en-US" dirty="0" err="1" smtClean="0"/>
              <a:t>metode</a:t>
            </a:r>
            <a:r>
              <a:rPr lang="en-US" dirty="0" smtClean="0"/>
              <a:t> </a:t>
            </a:r>
            <a:r>
              <a:rPr lang="en-US" dirty="0" err="1" smtClean="0"/>
              <a:t>și</a:t>
            </a:r>
            <a:r>
              <a:rPr lang="en-US" dirty="0" smtClean="0"/>
              <a:t> </a:t>
            </a:r>
            <a:r>
              <a:rPr lang="en-US" dirty="0" err="1" smtClean="0"/>
              <a:t>procedee</a:t>
            </a:r>
            <a:r>
              <a:rPr lang="en-US" dirty="0" smtClean="0"/>
              <a:t> </a:t>
            </a:r>
            <a:r>
              <a:rPr lang="en-US" dirty="0" err="1" smtClean="0"/>
              <a:t>tehnice</a:t>
            </a:r>
            <a:r>
              <a:rPr lang="en-US" dirty="0" smtClean="0"/>
              <a:t> </a:t>
            </a:r>
            <a:r>
              <a:rPr lang="en-US" dirty="0" err="1" smtClean="0"/>
              <a:t>privind</a:t>
            </a:r>
            <a:r>
              <a:rPr lang="en-US" dirty="0" smtClean="0"/>
              <a:t> </a:t>
            </a:r>
            <a:r>
              <a:rPr lang="en-US" dirty="0" err="1" smtClean="0"/>
              <a:t>aplicarea</a:t>
            </a:r>
            <a:r>
              <a:rPr lang="en-US" dirty="0" smtClean="0"/>
              <a:t> </a:t>
            </a:r>
            <a:r>
              <a:rPr lang="en-US" dirty="0" err="1" smtClean="0"/>
              <a:t>mijloacelor</a:t>
            </a:r>
            <a:r>
              <a:rPr lang="en-US" dirty="0" smtClean="0"/>
              <a:t> </a:t>
            </a:r>
            <a:r>
              <a:rPr lang="en-US" dirty="0" err="1" smtClean="0"/>
              <a:t>fotografice</a:t>
            </a:r>
            <a:r>
              <a:rPr lang="en-US" dirty="0" smtClean="0"/>
              <a:t> </a:t>
            </a:r>
            <a:r>
              <a:rPr lang="en-US" dirty="0" err="1" smtClean="0"/>
              <a:t>în</a:t>
            </a:r>
            <a:r>
              <a:rPr lang="en-US" dirty="0" smtClean="0"/>
              <a:t> </a:t>
            </a:r>
            <a:r>
              <a:rPr lang="en-US" dirty="0" err="1" smtClean="0"/>
              <a:t>procesul</a:t>
            </a:r>
            <a:r>
              <a:rPr lang="en-US" dirty="0" smtClean="0"/>
              <a:t> </a:t>
            </a:r>
            <a:r>
              <a:rPr lang="en-US" dirty="0" err="1" smtClean="0"/>
              <a:t>examinării</a:t>
            </a:r>
            <a:r>
              <a:rPr lang="en-US" dirty="0" smtClean="0"/>
              <a:t> de </a:t>
            </a:r>
            <a:r>
              <a:rPr lang="en-US" dirty="0" err="1" smtClean="0"/>
              <a:t>laborator</a:t>
            </a:r>
            <a:r>
              <a:rPr lang="en-US" dirty="0" smtClean="0"/>
              <a:t> a </a:t>
            </a:r>
            <a:r>
              <a:rPr lang="en-US" dirty="0" err="1" smtClean="0"/>
              <a:t>mijloacelor</a:t>
            </a:r>
            <a:r>
              <a:rPr lang="en-US" dirty="0" smtClean="0"/>
              <a:t> </a:t>
            </a:r>
            <a:r>
              <a:rPr lang="en-US" dirty="0" err="1" smtClean="0"/>
              <a:t>materiale</a:t>
            </a:r>
            <a:r>
              <a:rPr lang="en-US" dirty="0" smtClean="0"/>
              <a:t> de </a:t>
            </a:r>
            <a:r>
              <a:rPr lang="en-US" dirty="0" err="1" smtClean="0"/>
              <a:t>probă</a:t>
            </a:r>
            <a:r>
              <a:rPr lang="en-US" dirty="0" smtClean="0"/>
              <a:t> </a:t>
            </a:r>
            <a:r>
              <a:rPr lang="en-US" dirty="0" err="1" smtClean="0"/>
              <a:t>pentru</a:t>
            </a:r>
            <a:r>
              <a:rPr lang="en-US" dirty="0" smtClean="0"/>
              <a:t> </a:t>
            </a:r>
            <a:r>
              <a:rPr lang="en-US" dirty="0" err="1" smtClean="0"/>
              <a:t>îndeplinirea</a:t>
            </a:r>
            <a:r>
              <a:rPr lang="en-US" dirty="0" smtClean="0"/>
              <a:t> </a:t>
            </a:r>
            <a:r>
              <a:rPr lang="en-US" dirty="0" err="1" smtClean="0"/>
              <a:t>sarcinilor</a:t>
            </a:r>
            <a:r>
              <a:rPr lang="en-US" dirty="0" smtClean="0"/>
              <a:t> </a:t>
            </a:r>
            <a:r>
              <a:rPr lang="en-US" dirty="0" err="1" smtClean="0"/>
              <a:t>și</a:t>
            </a:r>
            <a:r>
              <a:rPr lang="en-US" dirty="0" smtClean="0"/>
              <a:t> </a:t>
            </a:r>
            <a:r>
              <a:rPr lang="en-US" dirty="0" err="1" smtClean="0"/>
              <a:t>demonstrarea</a:t>
            </a:r>
            <a:r>
              <a:rPr lang="en-US" dirty="0" smtClean="0"/>
              <a:t> </a:t>
            </a:r>
            <a:r>
              <a:rPr lang="en-US" dirty="0" err="1" smtClean="0"/>
              <a:t>rezultatelor</a:t>
            </a:r>
            <a:r>
              <a:rPr lang="en-US" dirty="0" smtClean="0"/>
              <a:t> </a:t>
            </a:r>
            <a:r>
              <a:rPr lang="en-US" dirty="0" err="1" smtClean="0"/>
              <a:t>expertizei</a:t>
            </a:r>
            <a:r>
              <a:rPr lang="en-US" dirty="0" smtClean="0"/>
              <a:t> </a:t>
            </a:r>
            <a:r>
              <a:rPr lang="en-US" dirty="0" err="1" smtClean="0"/>
              <a:t>criminalistice</a:t>
            </a:r>
            <a:r>
              <a:rPr lang="en-US" dirty="0" smtClean="0"/>
              <a:t>. </a:t>
            </a:r>
            <a:endParaRPr lang="ru-RU" dirty="0" smtClean="0"/>
          </a:p>
          <a:p>
            <a:r>
              <a:rPr lang="en-US" dirty="0" smtClean="0"/>
              <a:t>   Se </a:t>
            </a:r>
            <a:r>
              <a:rPr lang="en-US" dirty="0" err="1" smtClean="0"/>
              <a:t>execută</a:t>
            </a:r>
            <a:r>
              <a:rPr lang="en-US" dirty="0" smtClean="0"/>
              <a:t> </a:t>
            </a:r>
            <a:r>
              <a:rPr lang="en-US" dirty="0" err="1" smtClean="0"/>
              <a:t>în</a:t>
            </a:r>
            <a:r>
              <a:rPr lang="en-US" dirty="0" smtClean="0"/>
              <a:t> </a:t>
            </a:r>
            <a:r>
              <a:rPr lang="en-US" dirty="0" err="1" smtClean="0"/>
              <a:t>loborator</a:t>
            </a:r>
            <a:r>
              <a:rPr lang="en-US" dirty="0" smtClean="0"/>
              <a:t> </a:t>
            </a:r>
            <a:r>
              <a:rPr lang="en-US" dirty="0" err="1" smtClean="0"/>
              <a:t>în</a:t>
            </a:r>
            <a:r>
              <a:rPr lang="en-US" dirty="0" smtClean="0"/>
              <a:t> </a:t>
            </a:r>
            <a:r>
              <a:rPr lang="en-US" dirty="0" err="1" smtClean="0"/>
              <a:t>baza</a:t>
            </a:r>
            <a:r>
              <a:rPr lang="en-US" dirty="0" smtClean="0"/>
              <a:t> </a:t>
            </a:r>
            <a:r>
              <a:rPr lang="en-US" dirty="0" err="1" smtClean="0"/>
              <a:t>unor</a:t>
            </a:r>
            <a:r>
              <a:rPr lang="en-US" dirty="0" smtClean="0"/>
              <a:t> </a:t>
            </a:r>
            <a:r>
              <a:rPr lang="en-US" dirty="0" err="1" smtClean="0"/>
              <a:t>mijloace</a:t>
            </a:r>
            <a:r>
              <a:rPr lang="en-US" dirty="0" smtClean="0"/>
              <a:t> </a:t>
            </a:r>
            <a:r>
              <a:rPr lang="en-US" dirty="0" err="1" smtClean="0"/>
              <a:t>fotografice</a:t>
            </a:r>
            <a:r>
              <a:rPr lang="en-US" dirty="0" smtClean="0"/>
              <a:t> </a:t>
            </a:r>
            <a:r>
              <a:rPr lang="en-US" dirty="0" smtClean="0"/>
              <a:t>special</a:t>
            </a:r>
            <a:r>
              <a:rPr lang="ro-RO" dirty="0" smtClean="0"/>
              <a:t>e</a:t>
            </a:r>
            <a:r>
              <a:rPr lang="en-US" dirty="0" smtClean="0"/>
              <a:t>, </a:t>
            </a:r>
            <a:r>
              <a:rPr lang="en-US" dirty="0" err="1" smtClean="0"/>
              <a:t>avînd</a:t>
            </a:r>
            <a:r>
              <a:rPr lang="en-US" dirty="0" smtClean="0"/>
              <a:t> </a:t>
            </a:r>
            <a:r>
              <a:rPr lang="en-US" b="1" i="1" dirty="0" err="1" smtClean="0"/>
              <a:t>scopul</a:t>
            </a:r>
            <a:r>
              <a:rPr lang="en-US" b="1" i="1" dirty="0" smtClean="0"/>
              <a:t> </a:t>
            </a:r>
            <a:r>
              <a:rPr lang="en-US" dirty="0" err="1" smtClean="0"/>
              <a:t>rezolvarea</a:t>
            </a:r>
            <a:r>
              <a:rPr lang="en-US" dirty="0" smtClean="0"/>
              <a:t> </a:t>
            </a:r>
            <a:r>
              <a:rPr lang="en-US" dirty="0" err="1" smtClean="0"/>
              <a:t>următoarelor</a:t>
            </a:r>
            <a:r>
              <a:rPr lang="en-US" dirty="0" smtClean="0"/>
              <a:t> </a:t>
            </a:r>
            <a:r>
              <a:rPr lang="en-US" dirty="0" err="1" smtClean="0"/>
              <a:t>probleme</a:t>
            </a:r>
            <a:r>
              <a:rPr lang="en-US" dirty="0" smtClean="0"/>
              <a:t>: </a:t>
            </a:r>
            <a:endParaRPr lang="ru-RU" dirty="0" smtClean="0"/>
          </a:p>
          <a:p>
            <a:r>
              <a:rPr lang="ro-RO" dirty="0" smtClean="0"/>
              <a:t>    </a:t>
            </a:r>
            <a:r>
              <a:rPr lang="en-US" dirty="0" smtClean="0"/>
              <a:t>a</a:t>
            </a:r>
            <a:r>
              <a:rPr lang="en-US" dirty="0" smtClean="0"/>
              <a:t>)- </a:t>
            </a:r>
            <a:r>
              <a:rPr lang="en-US" dirty="0" err="1" smtClean="0"/>
              <a:t>punerea</a:t>
            </a:r>
            <a:r>
              <a:rPr lang="en-US" dirty="0" smtClean="0"/>
              <a:t> </a:t>
            </a:r>
            <a:r>
              <a:rPr lang="en-US" dirty="0" err="1" smtClean="0"/>
              <a:t>în</a:t>
            </a:r>
            <a:r>
              <a:rPr lang="en-US" dirty="0" smtClean="0"/>
              <a:t> </a:t>
            </a:r>
            <a:r>
              <a:rPr lang="en-US" dirty="0" err="1" smtClean="0"/>
              <a:t>evidență</a:t>
            </a:r>
            <a:r>
              <a:rPr lang="en-US" dirty="0" smtClean="0"/>
              <a:t> a </a:t>
            </a:r>
            <a:r>
              <a:rPr lang="en-US" dirty="0" err="1" smtClean="0"/>
              <a:t>invizibilului</a:t>
            </a:r>
            <a:r>
              <a:rPr lang="en-US" dirty="0" smtClean="0"/>
              <a:t>, a </a:t>
            </a:r>
            <a:r>
              <a:rPr lang="en-US" dirty="0" err="1" smtClean="0"/>
              <a:t>urmelor</a:t>
            </a:r>
            <a:r>
              <a:rPr lang="en-US" dirty="0" smtClean="0"/>
              <a:t> </a:t>
            </a:r>
            <a:r>
              <a:rPr lang="en-US" dirty="0" err="1" smtClean="0"/>
              <a:t>și</a:t>
            </a:r>
            <a:r>
              <a:rPr lang="en-US" dirty="0" smtClean="0"/>
              <a:t> </a:t>
            </a:r>
            <a:r>
              <a:rPr lang="en-US" dirty="0" err="1" smtClean="0"/>
              <a:t>elementelor</a:t>
            </a:r>
            <a:r>
              <a:rPr lang="en-US" dirty="0" smtClean="0"/>
              <a:t> </a:t>
            </a:r>
            <a:r>
              <a:rPr lang="en-US" dirty="0" err="1" smtClean="0"/>
              <a:t>imperceptibile</a:t>
            </a:r>
            <a:r>
              <a:rPr lang="en-US" dirty="0" smtClean="0"/>
              <a:t> ale </a:t>
            </a:r>
            <a:r>
              <a:rPr lang="en-US" dirty="0" err="1" smtClean="0"/>
              <a:t>obiectelor</a:t>
            </a:r>
            <a:r>
              <a:rPr lang="en-US" dirty="0" smtClean="0"/>
              <a:t> </a:t>
            </a:r>
            <a:r>
              <a:rPr lang="en-US" dirty="0" err="1" smtClean="0"/>
              <a:t>supuse</a:t>
            </a:r>
            <a:r>
              <a:rPr lang="en-US" dirty="0" smtClean="0"/>
              <a:t> </a:t>
            </a:r>
            <a:r>
              <a:rPr lang="en-US" dirty="0" err="1" smtClean="0"/>
              <a:t>examinării</a:t>
            </a:r>
            <a:r>
              <a:rPr lang="en-US" dirty="0" smtClean="0"/>
              <a:t> </a:t>
            </a:r>
            <a:r>
              <a:rPr lang="en-US" dirty="0" err="1" smtClean="0"/>
              <a:t>criminalistice</a:t>
            </a:r>
            <a:r>
              <a:rPr lang="en-US" dirty="0" smtClean="0"/>
              <a:t>:</a:t>
            </a:r>
            <a:endParaRPr lang="ru-RU" dirty="0" smtClean="0"/>
          </a:p>
          <a:p>
            <a:r>
              <a:rPr lang="ro-RO" dirty="0" smtClean="0"/>
              <a:t>     </a:t>
            </a:r>
            <a:r>
              <a:rPr lang="en-US" dirty="0" smtClean="0"/>
              <a:t>b</a:t>
            </a:r>
            <a:r>
              <a:rPr lang="en-US" dirty="0" smtClean="0"/>
              <a:t>)-</a:t>
            </a:r>
            <a:r>
              <a:rPr lang="en-US" dirty="0" err="1" smtClean="0"/>
              <a:t>examinarea</a:t>
            </a:r>
            <a:r>
              <a:rPr lang="en-US" dirty="0" smtClean="0"/>
              <a:t> </a:t>
            </a:r>
            <a:r>
              <a:rPr lang="en-US" dirty="0" err="1" smtClean="0"/>
              <a:t>și</a:t>
            </a:r>
            <a:r>
              <a:rPr lang="en-US" dirty="0" smtClean="0"/>
              <a:t> </a:t>
            </a:r>
            <a:r>
              <a:rPr lang="en-US" dirty="0" err="1" smtClean="0"/>
              <a:t>demonstrarea</a:t>
            </a:r>
            <a:r>
              <a:rPr lang="en-US" dirty="0" smtClean="0"/>
              <a:t> </a:t>
            </a:r>
            <a:r>
              <a:rPr lang="en-US" dirty="0" err="1" smtClean="0"/>
              <a:t>elementelor</a:t>
            </a:r>
            <a:r>
              <a:rPr lang="en-US" dirty="0" smtClean="0"/>
              <a:t> </a:t>
            </a:r>
            <a:r>
              <a:rPr lang="en-US" dirty="0" err="1" smtClean="0"/>
              <a:t>caracteristice</a:t>
            </a:r>
            <a:r>
              <a:rPr lang="en-US" dirty="0" smtClean="0"/>
              <a:t> de </a:t>
            </a:r>
            <a:r>
              <a:rPr lang="en-US" dirty="0" err="1" smtClean="0"/>
              <a:t>dimensiuni</a:t>
            </a:r>
            <a:r>
              <a:rPr lang="en-US" dirty="0" smtClean="0"/>
              <a:t> </a:t>
            </a:r>
            <a:r>
              <a:rPr lang="en-US" dirty="0" err="1" smtClean="0"/>
              <a:t>mici</a:t>
            </a:r>
            <a:r>
              <a:rPr lang="en-US" dirty="0" smtClean="0"/>
              <a:t> </a:t>
            </a:r>
            <a:r>
              <a:rPr lang="en-US" dirty="0" err="1" smtClean="0"/>
              <a:t>și</a:t>
            </a:r>
            <a:r>
              <a:rPr lang="en-US" dirty="0" smtClean="0"/>
              <a:t> minuscule ale </a:t>
            </a:r>
            <a:r>
              <a:rPr lang="en-US" dirty="0" err="1" smtClean="0"/>
              <a:t>obiectelor-corpuri</a:t>
            </a:r>
            <a:r>
              <a:rPr lang="en-US" dirty="0" smtClean="0"/>
              <a:t> </a:t>
            </a:r>
            <a:r>
              <a:rPr lang="en-US" dirty="0" err="1" smtClean="0"/>
              <a:t>delicte</a:t>
            </a:r>
            <a:r>
              <a:rPr lang="en-US" dirty="0" smtClean="0"/>
              <a:t>:</a:t>
            </a:r>
            <a:endParaRPr lang="ru-RU" dirty="0" smtClean="0"/>
          </a:p>
          <a:p>
            <a:r>
              <a:rPr lang="ro-RO" dirty="0" smtClean="0"/>
              <a:t>     </a:t>
            </a:r>
            <a:r>
              <a:rPr lang="en-US" dirty="0" smtClean="0"/>
              <a:t>c</a:t>
            </a:r>
            <a:r>
              <a:rPr lang="en-US" dirty="0" smtClean="0"/>
              <a:t>)-</a:t>
            </a:r>
            <a:r>
              <a:rPr lang="en-US" dirty="0" err="1" smtClean="0"/>
              <a:t>examinarea</a:t>
            </a:r>
            <a:r>
              <a:rPr lang="en-US" dirty="0" smtClean="0"/>
              <a:t> </a:t>
            </a:r>
            <a:r>
              <a:rPr lang="en-US" dirty="0" err="1" smtClean="0"/>
              <a:t>comparativă</a:t>
            </a:r>
            <a:r>
              <a:rPr lang="en-US" dirty="0" smtClean="0"/>
              <a:t> a </a:t>
            </a:r>
            <a:r>
              <a:rPr lang="en-US" dirty="0" err="1" smtClean="0"/>
              <a:t>obiectelor</a:t>
            </a:r>
            <a:r>
              <a:rPr lang="en-US" dirty="0" smtClean="0"/>
              <a:t> de </a:t>
            </a:r>
            <a:r>
              <a:rPr lang="en-US" dirty="0" err="1" smtClean="0"/>
              <a:t>studiu</a:t>
            </a:r>
            <a:r>
              <a:rPr lang="en-US" dirty="0" smtClean="0"/>
              <a:t> </a:t>
            </a:r>
            <a:r>
              <a:rPr lang="en-US" dirty="0" err="1" smtClean="0"/>
              <a:t>criminalistic</a:t>
            </a:r>
            <a:r>
              <a:rPr lang="en-US" dirty="0" smtClean="0"/>
              <a:t> </a:t>
            </a:r>
            <a:r>
              <a:rPr lang="en-US" dirty="0" err="1" smtClean="0"/>
              <a:t>și</a:t>
            </a:r>
            <a:r>
              <a:rPr lang="en-US" dirty="0" smtClean="0"/>
              <a:t> a </a:t>
            </a:r>
            <a:r>
              <a:rPr lang="en-US" dirty="0" err="1" smtClean="0"/>
              <a:t>caracteristicilor</a:t>
            </a:r>
            <a:r>
              <a:rPr lang="en-US" dirty="0" smtClean="0"/>
              <a:t> </a:t>
            </a:r>
            <a:r>
              <a:rPr lang="en-US" dirty="0" err="1" smtClean="0"/>
              <a:t>identificatoare</a:t>
            </a:r>
            <a:r>
              <a:rPr lang="en-US" dirty="0" smtClean="0"/>
              <a:t>;</a:t>
            </a:r>
            <a:endParaRPr lang="ru-RU" dirty="0" smtClean="0"/>
          </a:p>
          <a:p>
            <a:r>
              <a:rPr lang="ro-RO" dirty="0" smtClean="0"/>
              <a:t>     </a:t>
            </a:r>
            <a:r>
              <a:rPr lang="en-US" dirty="0" smtClean="0"/>
              <a:t>d</a:t>
            </a:r>
            <a:r>
              <a:rPr lang="en-US" dirty="0" smtClean="0"/>
              <a:t>)- </a:t>
            </a:r>
            <a:r>
              <a:rPr lang="en-US" dirty="0" err="1" smtClean="0"/>
              <a:t>ilustrarea</a:t>
            </a:r>
            <a:r>
              <a:rPr lang="en-US" dirty="0" smtClean="0"/>
              <a:t> </a:t>
            </a:r>
            <a:r>
              <a:rPr lang="en-US" dirty="0" err="1" smtClean="0"/>
              <a:t>rezultatelor</a:t>
            </a:r>
            <a:r>
              <a:rPr lang="en-US" dirty="0" smtClean="0"/>
              <a:t> </a:t>
            </a:r>
            <a:r>
              <a:rPr lang="en-US" dirty="0" err="1" smtClean="0"/>
              <a:t>expertizei</a:t>
            </a:r>
            <a:r>
              <a:rPr lang="en-US" dirty="0" smtClean="0"/>
              <a:t>.</a:t>
            </a:r>
            <a:endParaRPr lang="ru-RU" dirty="0" smtClean="0"/>
          </a:p>
          <a:p>
            <a:r>
              <a:rPr lang="en-US" dirty="0" smtClean="0"/>
              <a:t>    </a:t>
            </a:r>
            <a:r>
              <a:rPr lang="en-US" dirty="0" err="1" smtClean="0"/>
              <a:t>În</a:t>
            </a:r>
            <a:r>
              <a:rPr lang="en-US" dirty="0" smtClean="0"/>
              <a:t> </a:t>
            </a:r>
            <a:r>
              <a:rPr lang="en-US" dirty="0" err="1" smtClean="0"/>
              <a:t>funcție</a:t>
            </a:r>
            <a:r>
              <a:rPr lang="en-US" dirty="0" smtClean="0"/>
              <a:t> de </a:t>
            </a:r>
            <a:r>
              <a:rPr lang="en-US" dirty="0" err="1" smtClean="0"/>
              <a:t>natura</a:t>
            </a:r>
            <a:r>
              <a:rPr lang="en-US" dirty="0" smtClean="0"/>
              <a:t> </a:t>
            </a:r>
            <a:r>
              <a:rPr lang="en-US" dirty="0" err="1" smtClean="0"/>
              <a:t>procedeelor</a:t>
            </a:r>
            <a:r>
              <a:rPr lang="en-US" dirty="0" smtClean="0"/>
              <a:t> </a:t>
            </a:r>
            <a:r>
              <a:rPr lang="en-US" dirty="0" err="1" smtClean="0"/>
              <a:t>tehnice</a:t>
            </a:r>
            <a:r>
              <a:rPr lang="en-US" dirty="0" smtClean="0"/>
              <a:t> </a:t>
            </a:r>
            <a:r>
              <a:rPr lang="en-US" dirty="0" err="1" smtClean="0"/>
              <a:t>folosite</a:t>
            </a:r>
            <a:r>
              <a:rPr lang="en-US" dirty="0" smtClean="0"/>
              <a:t> </a:t>
            </a:r>
            <a:r>
              <a:rPr lang="en-US" dirty="0" err="1" smtClean="0"/>
              <a:t>și</a:t>
            </a:r>
            <a:r>
              <a:rPr lang="en-US" dirty="0" smtClean="0"/>
              <a:t> </a:t>
            </a:r>
            <a:r>
              <a:rPr lang="en-US" dirty="0" err="1" smtClean="0"/>
              <a:t>potrivit</a:t>
            </a:r>
            <a:r>
              <a:rPr lang="en-US" dirty="0" smtClean="0"/>
              <a:t> </a:t>
            </a:r>
            <a:r>
              <a:rPr lang="en-US" dirty="0" err="1" smtClean="0"/>
              <a:t>scopurilor</a:t>
            </a:r>
            <a:r>
              <a:rPr lang="en-US" dirty="0" smtClean="0"/>
              <a:t> </a:t>
            </a:r>
            <a:r>
              <a:rPr lang="en-US" dirty="0" err="1" smtClean="0"/>
              <a:t>urmărite</a:t>
            </a:r>
            <a:r>
              <a:rPr lang="en-US" dirty="0" smtClean="0"/>
              <a:t>, </a:t>
            </a:r>
            <a:r>
              <a:rPr lang="en-US" dirty="0" err="1" smtClean="0"/>
              <a:t>fotografia</a:t>
            </a:r>
            <a:r>
              <a:rPr lang="en-US" dirty="0" smtClean="0"/>
              <a:t> de </a:t>
            </a:r>
            <a:r>
              <a:rPr lang="en-US" dirty="0" err="1" smtClean="0"/>
              <a:t>examinare</a:t>
            </a:r>
            <a:r>
              <a:rPr lang="en-US" dirty="0" smtClean="0"/>
              <a:t> se </a:t>
            </a:r>
            <a:r>
              <a:rPr lang="en-US" dirty="0" err="1" smtClean="0"/>
              <a:t>clasifică</a:t>
            </a:r>
            <a:r>
              <a:rPr lang="en-US" dirty="0" smtClean="0"/>
              <a:t> </a:t>
            </a:r>
            <a:r>
              <a:rPr lang="en-US" dirty="0" err="1" smtClean="0"/>
              <a:t>în</a:t>
            </a:r>
            <a:r>
              <a:rPr lang="en-US" dirty="0" smtClean="0"/>
              <a:t>: </a:t>
            </a:r>
            <a:endParaRPr lang="ru-RU" dirty="0" smtClean="0"/>
          </a:p>
          <a:p>
            <a:r>
              <a:rPr lang="en-US" dirty="0" smtClean="0"/>
              <a:t>    1)- </a:t>
            </a:r>
            <a:r>
              <a:rPr lang="en-US" b="1" i="1" dirty="0" err="1" smtClean="0"/>
              <a:t>fotografia</a:t>
            </a:r>
            <a:r>
              <a:rPr lang="en-US" b="1" i="1" dirty="0" smtClean="0"/>
              <a:t> de </a:t>
            </a:r>
            <a:r>
              <a:rPr lang="en-US" b="1" i="1" dirty="0" err="1" smtClean="0"/>
              <a:t>examinare</a:t>
            </a:r>
            <a:r>
              <a:rPr lang="en-US" b="1" i="1" dirty="0" smtClean="0"/>
              <a:t> </a:t>
            </a:r>
            <a:r>
              <a:rPr lang="en-US" b="1" i="1" dirty="0" err="1" smtClean="0"/>
              <a:t>în</a:t>
            </a:r>
            <a:r>
              <a:rPr lang="en-US" b="1" i="1" dirty="0" smtClean="0"/>
              <a:t> </a:t>
            </a:r>
            <a:r>
              <a:rPr lang="en-US" b="1" i="1" dirty="0" err="1" smtClean="0"/>
              <a:t>radiații</a:t>
            </a:r>
            <a:r>
              <a:rPr lang="en-US" b="1" i="1" dirty="0" smtClean="0"/>
              <a:t> </a:t>
            </a:r>
            <a:r>
              <a:rPr lang="en-US" b="1" i="1" dirty="0" err="1" smtClean="0"/>
              <a:t>vizibile</a:t>
            </a:r>
            <a:r>
              <a:rPr lang="en-US" dirty="0" smtClean="0"/>
              <a:t> </a:t>
            </a:r>
            <a:r>
              <a:rPr lang="en-US" dirty="0" err="1" smtClean="0"/>
              <a:t>cuprinde</a:t>
            </a:r>
            <a:r>
              <a:rPr lang="en-US" dirty="0" smtClean="0"/>
              <a:t> </a:t>
            </a:r>
            <a:r>
              <a:rPr lang="en-US" i="1" dirty="0" smtClean="0"/>
              <a:t>(-</a:t>
            </a:r>
            <a:r>
              <a:rPr lang="en-US" i="1" dirty="0" err="1" smtClean="0"/>
              <a:t>fotografia</a:t>
            </a:r>
            <a:r>
              <a:rPr lang="en-US" i="1" dirty="0" smtClean="0"/>
              <a:t> de </a:t>
            </a:r>
            <a:r>
              <a:rPr lang="en-US" i="1" dirty="0" err="1" smtClean="0"/>
              <a:t>ilustrare</a:t>
            </a:r>
            <a:r>
              <a:rPr lang="en-US" i="1" dirty="0" smtClean="0"/>
              <a:t>;- de </a:t>
            </a:r>
            <a:r>
              <a:rPr lang="en-US" i="1" dirty="0" err="1" smtClean="0"/>
              <a:t>comparație</a:t>
            </a:r>
            <a:r>
              <a:rPr lang="en-US" i="1" dirty="0" smtClean="0"/>
              <a:t>;- de </a:t>
            </a:r>
            <a:r>
              <a:rPr lang="en-US" i="1" dirty="0" err="1" smtClean="0"/>
              <a:t>umbre</a:t>
            </a:r>
            <a:r>
              <a:rPr lang="en-US" i="1" dirty="0" smtClean="0"/>
              <a:t>;- de </a:t>
            </a:r>
            <a:r>
              <a:rPr lang="en-US" i="1" dirty="0" err="1" smtClean="0"/>
              <a:t>reflexe</a:t>
            </a:r>
            <a:r>
              <a:rPr lang="en-US" i="1" dirty="0" smtClean="0"/>
              <a:t>; de contrast; -de </a:t>
            </a:r>
            <a:r>
              <a:rPr lang="en-US" i="1" dirty="0" err="1" smtClean="0"/>
              <a:t>separare</a:t>
            </a:r>
            <a:r>
              <a:rPr lang="en-US" i="1" dirty="0" smtClean="0"/>
              <a:t> a </a:t>
            </a:r>
            <a:r>
              <a:rPr lang="en-US" i="1" dirty="0" err="1" smtClean="0"/>
              <a:t>culorilor</a:t>
            </a:r>
            <a:r>
              <a:rPr lang="en-US" i="1" dirty="0" smtClean="0"/>
              <a:t>; </a:t>
            </a:r>
            <a:r>
              <a:rPr lang="en-US" i="1" dirty="0" err="1" smtClean="0"/>
              <a:t>microfotografia</a:t>
            </a:r>
            <a:r>
              <a:rPr lang="en-US" i="1" dirty="0" smtClean="0"/>
              <a:t>)</a:t>
            </a:r>
            <a:endParaRPr lang="ru-RU" dirty="0" smtClean="0"/>
          </a:p>
          <a:p>
            <a:r>
              <a:rPr lang="en-US" dirty="0" smtClean="0"/>
              <a:t>   2) - </a:t>
            </a:r>
            <a:r>
              <a:rPr lang="en-US" dirty="0" err="1" smtClean="0"/>
              <a:t>și</a:t>
            </a:r>
            <a:r>
              <a:rPr lang="en-US" dirty="0" smtClean="0"/>
              <a:t> </a:t>
            </a:r>
            <a:r>
              <a:rPr lang="en-US" b="1" i="1" dirty="0" err="1" smtClean="0"/>
              <a:t>fotografia</a:t>
            </a:r>
            <a:r>
              <a:rPr lang="en-US" b="1" i="1" dirty="0" smtClean="0"/>
              <a:t> </a:t>
            </a:r>
            <a:r>
              <a:rPr lang="en-US" b="1" i="1" dirty="0" err="1" smtClean="0"/>
              <a:t>în</a:t>
            </a:r>
            <a:r>
              <a:rPr lang="en-US" b="1" i="1" dirty="0" smtClean="0"/>
              <a:t> </a:t>
            </a:r>
            <a:r>
              <a:rPr lang="en-US" b="1" i="1" dirty="0" err="1" smtClean="0"/>
              <a:t>radiații</a:t>
            </a:r>
            <a:r>
              <a:rPr lang="en-US" b="1" i="1" dirty="0" smtClean="0"/>
              <a:t> </a:t>
            </a:r>
            <a:r>
              <a:rPr lang="en-US" b="1" i="1" dirty="0" err="1" smtClean="0"/>
              <a:t>invizibile</a:t>
            </a:r>
            <a:r>
              <a:rPr lang="en-US" dirty="0" smtClean="0"/>
              <a:t> include </a:t>
            </a:r>
            <a:r>
              <a:rPr lang="en-US" i="1" dirty="0" smtClean="0"/>
              <a:t>(-</a:t>
            </a:r>
            <a:r>
              <a:rPr lang="en-US" i="1" dirty="0" err="1" smtClean="0"/>
              <a:t>fotografia</a:t>
            </a:r>
            <a:r>
              <a:rPr lang="en-US" i="1" dirty="0" smtClean="0"/>
              <a:t> </a:t>
            </a:r>
            <a:r>
              <a:rPr lang="en-US" i="1" dirty="0" err="1" smtClean="0"/>
              <a:t>în</a:t>
            </a:r>
            <a:r>
              <a:rPr lang="en-US" i="1" dirty="0" smtClean="0"/>
              <a:t> </a:t>
            </a:r>
            <a:r>
              <a:rPr lang="en-US" i="1" dirty="0" err="1" smtClean="0"/>
              <a:t>radiații</a:t>
            </a:r>
            <a:r>
              <a:rPr lang="en-US" i="1" dirty="0" smtClean="0"/>
              <a:t> ultraviolet, </a:t>
            </a:r>
            <a:r>
              <a:rPr lang="en-US" i="1" dirty="0" err="1" smtClean="0"/>
              <a:t>infraroșii</a:t>
            </a:r>
            <a:r>
              <a:rPr lang="en-US" i="1" dirty="0" smtClean="0"/>
              <a:t>, roentgen, gamma </a:t>
            </a:r>
            <a:r>
              <a:rPr lang="en-US" i="1" dirty="0" err="1" smtClean="0"/>
              <a:t>și</a:t>
            </a:r>
            <a:r>
              <a:rPr lang="en-US" i="1" dirty="0" smtClean="0"/>
              <a:t> beta, </a:t>
            </a:r>
            <a:r>
              <a:rPr lang="en-US" i="1" dirty="0" err="1" smtClean="0"/>
              <a:t>radiații</a:t>
            </a:r>
            <a:r>
              <a:rPr lang="en-US" i="1" dirty="0" smtClean="0"/>
              <a:t> </a:t>
            </a:r>
            <a:r>
              <a:rPr lang="en-US" i="1" dirty="0" err="1" smtClean="0"/>
              <a:t>neutronice</a:t>
            </a:r>
            <a:r>
              <a:rPr lang="en-US" i="1" dirty="0" smtClean="0"/>
              <a:t> </a:t>
            </a:r>
            <a:r>
              <a:rPr lang="en-US" i="1" dirty="0" err="1" smtClean="0"/>
              <a:t>și</a:t>
            </a:r>
            <a:r>
              <a:rPr lang="en-US" i="1" dirty="0" smtClean="0"/>
              <a:t> </a:t>
            </a:r>
            <a:r>
              <a:rPr lang="en-US" i="1" dirty="0" err="1" smtClean="0"/>
              <a:t>holografia</a:t>
            </a:r>
            <a:r>
              <a:rPr lang="en-US" i="1" dirty="0" smtClean="0"/>
              <a:t>).</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00042"/>
            <a:ext cx="8229600" cy="6039624"/>
          </a:xfrm>
        </p:spPr>
        <p:txBody>
          <a:bodyPr>
            <a:noAutofit/>
          </a:bodyPr>
          <a:lstStyle/>
          <a:p>
            <a:pPr>
              <a:buNone/>
            </a:pPr>
            <a:r>
              <a:rPr lang="ro-RO" sz="1600" dirty="0" smtClean="0"/>
              <a:t>1)-   </a:t>
            </a:r>
            <a:r>
              <a:rPr lang="en-US" sz="1600" b="1" i="1" dirty="0" err="1" smtClean="0"/>
              <a:t>Fotografia</a:t>
            </a:r>
            <a:r>
              <a:rPr lang="en-US" sz="1600" b="1" i="1" dirty="0" smtClean="0"/>
              <a:t> </a:t>
            </a:r>
            <a:r>
              <a:rPr lang="en-US" sz="1600" b="1" i="1" dirty="0" smtClean="0"/>
              <a:t>de </a:t>
            </a:r>
            <a:r>
              <a:rPr lang="en-US" sz="1600" b="1" i="1" dirty="0" err="1" smtClean="0"/>
              <a:t>ilustrare</a:t>
            </a:r>
            <a:r>
              <a:rPr lang="en-US" sz="1600" dirty="0" smtClean="0"/>
              <a:t> – prima din </a:t>
            </a:r>
            <a:r>
              <a:rPr lang="en-US" sz="1600" dirty="0" err="1" smtClean="0"/>
              <a:t>categoria</a:t>
            </a:r>
            <a:r>
              <a:rPr lang="en-US" sz="1600" dirty="0" smtClean="0"/>
              <a:t> </a:t>
            </a:r>
            <a:r>
              <a:rPr lang="en-US" sz="1600" dirty="0" err="1" smtClean="0"/>
              <a:t>metodelor</a:t>
            </a:r>
            <a:r>
              <a:rPr lang="en-US" sz="1600" dirty="0" smtClean="0"/>
              <a:t> </a:t>
            </a:r>
            <a:r>
              <a:rPr lang="en-US" sz="1600" dirty="0" err="1" smtClean="0"/>
              <a:t>fotografice</a:t>
            </a:r>
            <a:r>
              <a:rPr lang="en-US" sz="1600" dirty="0" smtClean="0"/>
              <a:t> </a:t>
            </a:r>
            <a:r>
              <a:rPr lang="en-US" sz="1600" dirty="0" err="1" smtClean="0"/>
              <a:t>aplicate</a:t>
            </a:r>
            <a:r>
              <a:rPr lang="en-US" sz="1600" dirty="0" smtClean="0"/>
              <a:t> </a:t>
            </a:r>
            <a:r>
              <a:rPr lang="en-US" sz="1600" dirty="0" err="1" smtClean="0"/>
              <a:t>în</a:t>
            </a:r>
            <a:r>
              <a:rPr lang="en-US" sz="1600" dirty="0" smtClean="0"/>
              <a:t> </a:t>
            </a:r>
            <a:r>
              <a:rPr lang="en-US" sz="1600" dirty="0" err="1" smtClean="0"/>
              <a:t>examinările</a:t>
            </a:r>
            <a:r>
              <a:rPr lang="en-US" sz="1600" dirty="0" smtClean="0"/>
              <a:t> de </a:t>
            </a:r>
            <a:r>
              <a:rPr lang="en-US" sz="1600" dirty="0" err="1" smtClean="0"/>
              <a:t>laborator</a:t>
            </a:r>
            <a:r>
              <a:rPr lang="en-US" sz="1600" dirty="0" smtClean="0"/>
              <a:t> </a:t>
            </a:r>
            <a:r>
              <a:rPr lang="en-US" sz="1600" dirty="0" err="1" smtClean="0"/>
              <a:t>este</a:t>
            </a:r>
            <a:r>
              <a:rPr lang="en-US" sz="1600" dirty="0" smtClean="0"/>
              <a:t> </a:t>
            </a:r>
            <a:r>
              <a:rPr lang="en-US" sz="1600" dirty="0" err="1" smtClean="0"/>
              <a:t>fotografia</a:t>
            </a:r>
            <a:r>
              <a:rPr lang="en-US" sz="1600" dirty="0" smtClean="0"/>
              <a:t> de </a:t>
            </a:r>
            <a:r>
              <a:rPr lang="en-US" sz="1600" dirty="0" err="1" smtClean="0"/>
              <a:t>ilustrare</a:t>
            </a:r>
            <a:r>
              <a:rPr lang="en-US" sz="1600" dirty="0" smtClean="0"/>
              <a:t>. </a:t>
            </a:r>
            <a:r>
              <a:rPr lang="en-US" sz="1600" dirty="0" err="1" smtClean="0"/>
              <a:t>Scopul</a:t>
            </a:r>
            <a:r>
              <a:rPr lang="en-US" sz="1600" dirty="0" smtClean="0"/>
              <a:t> </a:t>
            </a:r>
            <a:r>
              <a:rPr lang="en-US" sz="1600" dirty="0" err="1" smtClean="0"/>
              <a:t>său</a:t>
            </a:r>
            <a:r>
              <a:rPr lang="en-US" sz="1600" dirty="0" smtClean="0"/>
              <a:t> </a:t>
            </a:r>
            <a:r>
              <a:rPr lang="en-US" sz="1600" dirty="0" err="1" smtClean="0"/>
              <a:t>constă</a:t>
            </a:r>
            <a:r>
              <a:rPr lang="en-US" sz="1600" dirty="0" smtClean="0"/>
              <a:t> </a:t>
            </a:r>
            <a:r>
              <a:rPr lang="en-US" sz="1600" dirty="0" err="1" smtClean="0"/>
              <a:t>în</a:t>
            </a:r>
            <a:r>
              <a:rPr lang="en-US" sz="1600" dirty="0" smtClean="0"/>
              <a:t> </a:t>
            </a:r>
            <a:r>
              <a:rPr lang="en-US" sz="1600" dirty="0" err="1" smtClean="0"/>
              <a:t>fixarea</a:t>
            </a:r>
            <a:r>
              <a:rPr lang="en-US" sz="1600" dirty="0" smtClean="0"/>
              <a:t> </a:t>
            </a:r>
            <a:r>
              <a:rPr lang="en-US" sz="1600" dirty="0" err="1" smtClean="0"/>
              <a:t>imaginii</a:t>
            </a:r>
            <a:r>
              <a:rPr lang="en-US" sz="1600" dirty="0" smtClean="0"/>
              <a:t> </a:t>
            </a:r>
            <a:r>
              <a:rPr lang="en-US" sz="1600" dirty="0" err="1" smtClean="0"/>
              <a:t>iniţiale</a:t>
            </a:r>
            <a:r>
              <a:rPr lang="en-US" sz="1600" dirty="0" smtClean="0"/>
              <a:t> a </a:t>
            </a:r>
            <a:r>
              <a:rPr lang="en-US" sz="1600" dirty="0" err="1" smtClean="0"/>
              <a:t>obiectului</a:t>
            </a:r>
            <a:r>
              <a:rPr lang="en-US" sz="1600" dirty="0" smtClean="0"/>
              <a:t> </a:t>
            </a:r>
            <a:r>
              <a:rPr lang="en-US" sz="1600" dirty="0" err="1" smtClean="0"/>
              <a:t>ce</a:t>
            </a:r>
            <a:r>
              <a:rPr lang="en-US" sz="1600" dirty="0" smtClean="0"/>
              <a:t> </a:t>
            </a:r>
            <a:r>
              <a:rPr lang="en-US" sz="1600" dirty="0" err="1" smtClean="0"/>
              <a:t>urmează</a:t>
            </a:r>
            <a:r>
              <a:rPr lang="en-US" sz="1600" dirty="0" smtClean="0"/>
              <a:t> a </a:t>
            </a:r>
            <a:r>
              <a:rPr lang="en-US" sz="1600" dirty="0" err="1" smtClean="0"/>
              <a:t>fi</a:t>
            </a:r>
            <a:r>
              <a:rPr lang="en-US" sz="1600" dirty="0" smtClean="0"/>
              <a:t> </a:t>
            </a:r>
            <a:r>
              <a:rPr lang="en-US" sz="1600" dirty="0" err="1" smtClean="0"/>
              <a:t>examinat</a:t>
            </a:r>
            <a:r>
              <a:rPr lang="en-US" sz="1600" dirty="0" smtClean="0"/>
              <a:t>, a </a:t>
            </a:r>
            <a:r>
              <a:rPr lang="en-US" sz="1600" dirty="0" err="1" smtClean="0"/>
              <a:t>caracteristicilor</a:t>
            </a:r>
            <a:r>
              <a:rPr lang="en-US" sz="1600" dirty="0" smtClean="0"/>
              <a:t> </a:t>
            </a:r>
            <a:r>
              <a:rPr lang="en-US" sz="1600" dirty="0" err="1" smtClean="0"/>
              <a:t>şi</a:t>
            </a:r>
            <a:r>
              <a:rPr lang="en-US" sz="1600" dirty="0" smtClean="0"/>
              <a:t> </a:t>
            </a:r>
            <a:r>
              <a:rPr lang="en-US" sz="1600" dirty="0" err="1" smtClean="0"/>
              <a:t>dimensiunilor</a:t>
            </a:r>
            <a:r>
              <a:rPr lang="en-US" sz="1600" dirty="0" smtClean="0"/>
              <a:t> sale. </a:t>
            </a:r>
            <a:r>
              <a:rPr lang="en-US" sz="1600" dirty="0" err="1" smtClean="0"/>
              <a:t>Acest</a:t>
            </a:r>
            <a:r>
              <a:rPr lang="en-US" sz="1600" dirty="0" smtClean="0"/>
              <a:t> </a:t>
            </a:r>
            <a:r>
              <a:rPr lang="en-US" sz="1600" dirty="0" err="1" smtClean="0"/>
              <a:t>procedeu</a:t>
            </a:r>
            <a:r>
              <a:rPr lang="en-US" sz="1600" dirty="0" smtClean="0"/>
              <a:t> se </a:t>
            </a:r>
            <a:r>
              <a:rPr lang="en-US" sz="1600" dirty="0" err="1" smtClean="0"/>
              <a:t>aplică</a:t>
            </a:r>
            <a:r>
              <a:rPr lang="en-US" sz="1600" dirty="0" smtClean="0"/>
              <a:t> </a:t>
            </a:r>
            <a:r>
              <a:rPr lang="en-US" sz="1600" dirty="0" err="1" smtClean="0"/>
              <a:t>în</a:t>
            </a:r>
            <a:r>
              <a:rPr lang="en-US" sz="1600" dirty="0" smtClean="0"/>
              <a:t> mod </a:t>
            </a:r>
            <a:r>
              <a:rPr lang="en-US" sz="1600" dirty="0" err="1" smtClean="0"/>
              <a:t>obligatoriu</a:t>
            </a:r>
            <a:r>
              <a:rPr lang="en-US" sz="1600" dirty="0" smtClean="0"/>
              <a:t> </a:t>
            </a:r>
            <a:r>
              <a:rPr lang="en-US" sz="1600" dirty="0" err="1" smtClean="0"/>
              <a:t>mijloacelor</a:t>
            </a:r>
            <a:r>
              <a:rPr lang="en-US" sz="1600" dirty="0" smtClean="0"/>
              <a:t> </a:t>
            </a:r>
            <a:r>
              <a:rPr lang="en-US" sz="1600" dirty="0" err="1" smtClean="0"/>
              <a:t>materiale</a:t>
            </a:r>
            <a:r>
              <a:rPr lang="en-US" sz="1600" dirty="0" smtClean="0"/>
              <a:t> de </a:t>
            </a:r>
            <a:r>
              <a:rPr lang="en-US" sz="1600" dirty="0" err="1" smtClean="0"/>
              <a:t>probă</a:t>
            </a:r>
            <a:r>
              <a:rPr lang="en-US" sz="1600" dirty="0" smtClean="0"/>
              <a:t> care </a:t>
            </a:r>
            <a:r>
              <a:rPr lang="en-US" sz="1600" dirty="0" err="1" smtClean="0"/>
              <a:t>vor</a:t>
            </a:r>
            <a:r>
              <a:rPr lang="en-US" sz="1600" dirty="0" smtClean="0"/>
              <a:t> </a:t>
            </a:r>
            <a:r>
              <a:rPr lang="en-US" sz="1600" dirty="0" err="1" smtClean="0"/>
              <a:t>suferi</a:t>
            </a:r>
            <a:r>
              <a:rPr lang="en-US" sz="1600" dirty="0" smtClean="0"/>
              <a:t> </a:t>
            </a:r>
            <a:r>
              <a:rPr lang="en-US" sz="1600" dirty="0" err="1" smtClean="0"/>
              <a:t>modificări</a:t>
            </a:r>
            <a:r>
              <a:rPr lang="en-US" sz="1600" dirty="0" smtClean="0"/>
              <a:t> </a:t>
            </a:r>
            <a:r>
              <a:rPr lang="en-US" sz="1600" dirty="0" err="1" smtClean="0"/>
              <a:t>prin</a:t>
            </a:r>
            <a:r>
              <a:rPr lang="en-US" sz="1600" dirty="0" smtClean="0"/>
              <a:t> </a:t>
            </a:r>
            <a:r>
              <a:rPr lang="en-US" sz="1600" dirty="0" err="1" smtClean="0"/>
              <a:t>examinare</a:t>
            </a:r>
            <a:r>
              <a:rPr lang="en-US" sz="1600" dirty="0" smtClean="0"/>
              <a:t>. </a:t>
            </a:r>
            <a:r>
              <a:rPr lang="en-US" sz="1600" dirty="0" smtClean="0"/>
              <a:t> </a:t>
            </a:r>
            <a:r>
              <a:rPr lang="en-US" sz="1600" dirty="0" err="1" smtClean="0"/>
              <a:t>Domeniile</a:t>
            </a:r>
            <a:r>
              <a:rPr lang="en-US" sz="1600" dirty="0" smtClean="0"/>
              <a:t> </a:t>
            </a:r>
            <a:r>
              <a:rPr lang="en-US" sz="1600" dirty="0" err="1" smtClean="0"/>
              <a:t>în</a:t>
            </a:r>
            <a:r>
              <a:rPr lang="en-US" sz="1600" dirty="0" smtClean="0"/>
              <a:t> care se </a:t>
            </a:r>
            <a:r>
              <a:rPr lang="en-US" sz="1600" dirty="0" err="1" smtClean="0"/>
              <a:t>aplică</a:t>
            </a:r>
            <a:r>
              <a:rPr lang="en-US" sz="1600" dirty="0" smtClean="0"/>
              <a:t> </a:t>
            </a:r>
            <a:r>
              <a:rPr lang="en-US" sz="1600" dirty="0" err="1" smtClean="0"/>
              <a:t>frecvent</a:t>
            </a:r>
            <a:r>
              <a:rPr lang="en-US" sz="1600" dirty="0" smtClean="0"/>
              <a:t> </a:t>
            </a:r>
            <a:r>
              <a:rPr lang="en-US" sz="1600" dirty="0" err="1" smtClean="0"/>
              <a:t>procedeul</a:t>
            </a:r>
            <a:r>
              <a:rPr lang="en-US" sz="1600" dirty="0" smtClean="0"/>
              <a:t> </a:t>
            </a:r>
            <a:r>
              <a:rPr lang="en-US" sz="1600" dirty="0" err="1" smtClean="0"/>
              <a:t>fotografiei</a:t>
            </a:r>
            <a:r>
              <a:rPr lang="en-US" sz="1600" dirty="0" smtClean="0"/>
              <a:t> de </a:t>
            </a:r>
            <a:r>
              <a:rPr lang="en-US" sz="1600" dirty="0" err="1" smtClean="0"/>
              <a:t>ilustrare</a:t>
            </a:r>
            <a:r>
              <a:rPr lang="en-US" sz="1600" dirty="0" smtClean="0"/>
              <a:t> </a:t>
            </a:r>
            <a:r>
              <a:rPr lang="en-US" sz="1600" dirty="0" err="1" smtClean="0"/>
              <a:t>sunt</a:t>
            </a:r>
            <a:r>
              <a:rPr lang="en-US" sz="1600" dirty="0" smtClean="0"/>
              <a:t>: </a:t>
            </a:r>
            <a:r>
              <a:rPr lang="en-US" sz="1600" dirty="0" err="1" smtClean="0"/>
              <a:t>cercetarea</a:t>
            </a:r>
            <a:r>
              <a:rPr lang="en-US" sz="1600" dirty="0" smtClean="0"/>
              <a:t> </a:t>
            </a:r>
            <a:r>
              <a:rPr lang="en-US" sz="1600" dirty="0" err="1" smtClean="0"/>
              <a:t>tehnică</a:t>
            </a:r>
            <a:r>
              <a:rPr lang="en-US" sz="1600" dirty="0" smtClean="0"/>
              <a:t> a </a:t>
            </a:r>
            <a:r>
              <a:rPr lang="en-US" sz="1600" dirty="0" err="1" smtClean="0"/>
              <a:t>înscrisurilor</a:t>
            </a:r>
            <a:r>
              <a:rPr lang="en-US" sz="1600" dirty="0" smtClean="0"/>
              <a:t> </a:t>
            </a:r>
            <a:r>
              <a:rPr lang="en-US" sz="1600" dirty="0" err="1" smtClean="0"/>
              <a:t>presupuse</a:t>
            </a:r>
            <a:r>
              <a:rPr lang="en-US" sz="1600" dirty="0" smtClean="0"/>
              <a:t> a </a:t>
            </a:r>
            <a:r>
              <a:rPr lang="en-US" sz="1600" dirty="0" err="1" smtClean="0"/>
              <a:t>fi</a:t>
            </a:r>
            <a:r>
              <a:rPr lang="en-US" sz="1600" dirty="0" smtClean="0"/>
              <a:t> </a:t>
            </a:r>
            <a:r>
              <a:rPr lang="en-US" sz="1600" dirty="0" err="1" smtClean="0"/>
              <a:t>falsificate</a:t>
            </a:r>
            <a:r>
              <a:rPr lang="en-US" sz="1600" dirty="0" smtClean="0"/>
              <a:t> </a:t>
            </a:r>
            <a:r>
              <a:rPr lang="en-US" sz="1600" dirty="0" err="1" smtClean="0"/>
              <a:t>sau</a:t>
            </a:r>
            <a:r>
              <a:rPr lang="en-US" sz="1600" dirty="0" smtClean="0"/>
              <a:t> </a:t>
            </a:r>
            <a:r>
              <a:rPr lang="en-US" sz="1600" dirty="0" err="1" smtClean="0"/>
              <a:t>contrafăcute</a:t>
            </a:r>
            <a:r>
              <a:rPr lang="en-US" sz="1600" dirty="0" smtClean="0"/>
              <a:t> </a:t>
            </a:r>
            <a:r>
              <a:rPr lang="en-US" sz="1600" dirty="0" err="1" smtClean="0"/>
              <a:t>ş.a</a:t>
            </a:r>
            <a:r>
              <a:rPr lang="en-US" sz="1600" dirty="0" smtClean="0"/>
              <a:t>. </a:t>
            </a:r>
            <a:endParaRPr lang="ru-RU" sz="1600" dirty="0" smtClean="0"/>
          </a:p>
          <a:p>
            <a:r>
              <a:rPr lang="en-US" sz="1600" dirty="0" smtClean="0"/>
              <a:t>      </a:t>
            </a:r>
            <a:r>
              <a:rPr lang="en-US" sz="1600" b="1" i="1" dirty="0" err="1" smtClean="0"/>
              <a:t>Fotografia</a:t>
            </a:r>
            <a:r>
              <a:rPr lang="en-US" sz="1600" b="1" i="1" dirty="0" smtClean="0"/>
              <a:t> de </a:t>
            </a:r>
            <a:r>
              <a:rPr lang="en-US" sz="1600" b="1" i="1" dirty="0" err="1" smtClean="0"/>
              <a:t>comparare</a:t>
            </a:r>
            <a:r>
              <a:rPr lang="en-US" sz="1600" dirty="0" smtClean="0"/>
              <a:t> – </a:t>
            </a:r>
            <a:r>
              <a:rPr lang="en-US" sz="1600" dirty="0" err="1" smtClean="0"/>
              <a:t>este</a:t>
            </a:r>
            <a:r>
              <a:rPr lang="en-US" sz="1600" dirty="0" smtClean="0"/>
              <a:t> </a:t>
            </a:r>
            <a:r>
              <a:rPr lang="en-US" sz="1600" dirty="0" err="1" smtClean="0"/>
              <a:t>una</a:t>
            </a:r>
            <a:r>
              <a:rPr lang="en-US" sz="1600" dirty="0" smtClean="0"/>
              <a:t> </a:t>
            </a:r>
            <a:r>
              <a:rPr lang="en-US" sz="1600" dirty="0" err="1" smtClean="0"/>
              <a:t>dintre</a:t>
            </a:r>
            <a:r>
              <a:rPr lang="en-US" sz="1600" dirty="0" smtClean="0"/>
              <a:t> </a:t>
            </a:r>
            <a:r>
              <a:rPr lang="en-US" sz="1600" dirty="0" err="1" smtClean="0"/>
              <a:t>metodele</a:t>
            </a:r>
            <a:r>
              <a:rPr lang="en-US" sz="1600" dirty="0" smtClean="0"/>
              <a:t> </a:t>
            </a:r>
            <a:r>
              <a:rPr lang="en-US" sz="1600" dirty="0" err="1" smtClean="0"/>
              <a:t>cele</a:t>
            </a:r>
            <a:r>
              <a:rPr lang="en-US" sz="1600" dirty="0" smtClean="0"/>
              <a:t> </a:t>
            </a:r>
            <a:r>
              <a:rPr lang="en-US" sz="1600" dirty="0" err="1" smtClean="0"/>
              <a:t>mai</a:t>
            </a:r>
            <a:r>
              <a:rPr lang="en-US" sz="1600" dirty="0" smtClean="0"/>
              <a:t> </a:t>
            </a:r>
            <a:r>
              <a:rPr lang="en-US" sz="1600" dirty="0" err="1" smtClean="0"/>
              <a:t>importante</a:t>
            </a:r>
            <a:r>
              <a:rPr lang="en-US" sz="1600" dirty="0" smtClean="0"/>
              <a:t> </a:t>
            </a:r>
            <a:r>
              <a:rPr lang="en-US" sz="1600" dirty="0" err="1" smtClean="0"/>
              <a:t>şi</a:t>
            </a:r>
            <a:r>
              <a:rPr lang="en-US" sz="1600" dirty="0" smtClean="0"/>
              <a:t> </a:t>
            </a:r>
            <a:r>
              <a:rPr lang="en-US" sz="1600" dirty="0" err="1" smtClean="0"/>
              <a:t>mai</a:t>
            </a:r>
            <a:r>
              <a:rPr lang="en-US" sz="1600" dirty="0" smtClean="0"/>
              <a:t> </a:t>
            </a:r>
            <a:r>
              <a:rPr lang="en-US" sz="1600" dirty="0" err="1" smtClean="0"/>
              <a:t>frecvent</a:t>
            </a:r>
            <a:r>
              <a:rPr lang="en-US" sz="1600" dirty="0" smtClean="0"/>
              <a:t> </a:t>
            </a:r>
            <a:r>
              <a:rPr lang="en-US" sz="1600" dirty="0" err="1" smtClean="0"/>
              <a:t>întrebuinţate</a:t>
            </a:r>
            <a:r>
              <a:rPr lang="en-US" sz="1600" dirty="0" smtClean="0"/>
              <a:t> </a:t>
            </a:r>
            <a:r>
              <a:rPr lang="en-US" sz="1600" dirty="0" err="1" smtClean="0"/>
              <a:t>în</a:t>
            </a:r>
            <a:r>
              <a:rPr lang="en-US" sz="1600" dirty="0" smtClean="0"/>
              <a:t> </a:t>
            </a:r>
            <a:r>
              <a:rPr lang="en-US" sz="1600" dirty="0" err="1" smtClean="0"/>
              <a:t>examinările</a:t>
            </a:r>
            <a:r>
              <a:rPr lang="en-US" sz="1600" dirty="0" smtClean="0"/>
              <a:t> de </a:t>
            </a:r>
            <a:r>
              <a:rPr lang="en-US" sz="1600" dirty="0" err="1" smtClean="0"/>
              <a:t>laborator</a:t>
            </a:r>
            <a:r>
              <a:rPr lang="en-US" sz="1600" dirty="0" smtClean="0"/>
              <a:t>, </a:t>
            </a:r>
            <a:r>
              <a:rPr lang="en-US" sz="1600" dirty="0" err="1" smtClean="0"/>
              <a:t>îndeosebi</a:t>
            </a:r>
            <a:r>
              <a:rPr lang="en-US" sz="1600" dirty="0" smtClean="0"/>
              <a:t> </a:t>
            </a:r>
            <a:r>
              <a:rPr lang="en-US" sz="1600" dirty="0" err="1" smtClean="0"/>
              <a:t>în</a:t>
            </a:r>
            <a:r>
              <a:rPr lang="en-US" sz="1600" dirty="0" smtClean="0"/>
              <a:t> </a:t>
            </a:r>
            <a:r>
              <a:rPr lang="en-US" sz="1600" dirty="0" err="1" smtClean="0"/>
              <a:t>traseologie</a:t>
            </a:r>
            <a:r>
              <a:rPr lang="en-US" sz="1600" dirty="0" smtClean="0"/>
              <a:t>, </a:t>
            </a:r>
            <a:r>
              <a:rPr lang="en-US" sz="1600" dirty="0" err="1" smtClean="0"/>
              <a:t>în</a:t>
            </a:r>
            <a:r>
              <a:rPr lang="en-US" sz="1600" dirty="0" smtClean="0"/>
              <a:t> </a:t>
            </a:r>
            <a:r>
              <a:rPr lang="en-US" sz="1600" dirty="0" err="1" smtClean="0"/>
              <a:t>balistica</a:t>
            </a:r>
            <a:r>
              <a:rPr lang="en-US" sz="1600" dirty="0" smtClean="0"/>
              <a:t> </a:t>
            </a:r>
            <a:r>
              <a:rPr lang="en-US" sz="1600" dirty="0" err="1" smtClean="0"/>
              <a:t>judiciară</a:t>
            </a:r>
            <a:r>
              <a:rPr lang="en-US" sz="1600" dirty="0" smtClean="0"/>
              <a:t>, </a:t>
            </a:r>
            <a:r>
              <a:rPr lang="en-US" sz="1600" dirty="0" err="1" smtClean="0"/>
              <a:t>în</a:t>
            </a:r>
            <a:r>
              <a:rPr lang="en-US" sz="1600" dirty="0" smtClean="0"/>
              <a:t> </a:t>
            </a:r>
            <a:r>
              <a:rPr lang="en-US" sz="1600" dirty="0" err="1" smtClean="0"/>
              <a:t>expertiza</a:t>
            </a:r>
            <a:r>
              <a:rPr lang="en-US" sz="1600" dirty="0" smtClean="0"/>
              <a:t> </a:t>
            </a:r>
            <a:r>
              <a:rPr lang="en-US" sz="1600" dirty="0" err="1" smtClean="0"/>
              <a:t>înscrisurilor</a:t>
            </a:r>
            <a:r>
              <a:rPr lang="en-US" sz="1600" dirty="0" smtClean="0"/>
              <a:t> </a:t>
            </a:r>
            <a:r>
              <a:rPr lang="en-US" sz="1600" dirty="0" err="1" smtClean="0"/>
              <a:t>şi</a:t>
            </a:r>
            <a:r>
              <a:rPr lang="en-US" sz="1600" dirty="0" smtClean="0"/>
              <a:t>, </a:t>
            </a:r>
            <a:r>
              <a:rPr lang="en-US" sz="1600" dirty="0" err="1" smtClean="0"/>
              <a:t>în</a:t>
            </a:r>
            <a:r>
              <a:rPr lang="en-US" sz="1600" dirty="0" smtClean="0"/>
              <a:t> general, </a:t>
            </a:r>
            <a:r>
              <a:rPr lang="en-US" sz="1600" dirty="0" err="1" smtClean="0"/>
              <a:t>în</a:t>
            </a:r>
            <a:r>
              <a:rPr lang="en-US" sz="1600" dirty="0" smtClean="0"/>
              <a:t> </a:t>
            </a:r>
            <a:r>
              <a:rPr lang="en-US" sz="1600" dirty="0" err="1" smtClean="0"/>
              <a:t>orice</a:t>
            </a:r>
            <a:r>
              <a:rPr lang="en-US" sz="1600" dirty="0" smtClean="0"/>
              <a:t> </a:t>
            </a:r>
            <a:r>
              <a:rPr lang="en-US" sz="1600" dirty="0" err="1" smtClean="0"/>
              <a:t>împrejurare</a:t>
            </a:r>
            <a:r>
              <a:rPr lang="en-US" sz="1600" dirty="0" smtClean="0"/>
              <a:t> care </a:t>
            </a:r>
            <a:r>
              <a:rPr lang="en-US" sz="1600" dirty="0" err="1" smtClean="0"/>
              <a:t>solicită</a:t>
            </a:r>
            <a:r>
              <a:rPr lang="en-US" sz="1600" dirty="0" smtClean="0"/>
              <a:t> </a:t>
            </a:r>
            <a:r>
              <a:rPr lang="en-US" sz="1600" dirty="0" err="1" smtClean="0"/>
              <a:t>efectuarea</a:t>
            </a:r>
            <a:r>
              <a:rPr lang="en-US" sz="1600" dirty="0" smtClean="0"/>
              <a:t> </a:t>
            </a:r>
            <a:r>
              <a:rPr lang="en-US" sz="1600" dirty="0" err="1" smtClean="0"/>
              <a:t>unui</a:t>
            </a:r>
            <a:r>
              <a:rPr lang="en-US" sz="1600" dirty="0" smtClean="0"/>
              <a:t> </a:t>
            </a:r>
            <a:r>
              <a:rPr lang="en-US" sz="1600" dirty="0" err="1" smtClean="0"/>
              <a:t>examen</a:t>
            </a:r>
            <a:r>
              <a:rPr lang="en-US" sz="1600" dirty="0" smtClean="0"/>
              <a:t> </a:t>
            </a:r>
            <a:r>
              <a:rPr lang="en-US" sz="1600" dirty="0" err="1" smtClean="0"/>
              <a:t>comparativ</a:t>
            </a:r>
            <a:r>
              <a:rPr lang="en-US" sz="1600" dirty="0" smtClean="0"/>
              <a:t>, de </a:t>
            </a:r>
            <a:r>
              <a:rPr lang="en-US" sz="1600" dirty="0" err="1" smtClean="0"/>
              <a:t>natură</a:t>
            </a:r>
            <a:r>
              <a:rPr lang="en-US" sz="1600" dirty="0" smtClean="0"/>
              <a:t> </a:t>
            </a:r>
            <a:r>
              <a:rPr lang="en-US" sz="1600" dirty="0" err="1" smtClean="0"/>
              <a:t>optică</a:t>
            </a:r>
            <a:r>
              <a:rPr lang="en-US" sz="1600" dirty="0" smtClean="0"/>
              <a:t>. </a:t>
            </a:r>
            <a:endParaRPr lang="ru-RU" sz="1600" dirty="0" smtClean="0"/>
          </a:p>
          <a:p>
            <a:r>
              <a:rPr lang="en-US" sz="1600" dirty="0" smtClean="0"/>
              <a:t>       </a:t>
            </a:r>
            <a:r>
              <a:rPr lang="en-US" sz="1600" b="1" i="1" dirty="0" err="1" smtClean="0"/>
              <a:t>Fotografia</a:t>
            </a:r>
            <a:r>
              <a:rPr lang="en-US" sz="1600" b="1" i="1" dirty="0" smtClean="0"/>
              <a:t> de </a:t>
            </a:r>
            <a:r>
              <a:rPr lang="en-US" sz="1600" b="1" i="1" dirty="0" err="1" smtClean="0"/>
              <a:t>umbre</a:t>
            </a:r>
            <a:r>
              <a:rPr lang="en-US" sz="1600" dirty="0" smtClean="0"/>
              <a:t> – </a:t>
            </a:r>
            <a:r>
              <a:rPr lang="en-US" sz="1600" dirty="0" err="1" smtClean="0"/>
              <a:t>este</a:t>
            </a:r>
            <a:r>
              <a:rPr lang="en-US" sz="1600" dirty="0" smtClean="0"/>
              <a:t> </a:t>
            </a:r>
            <a:r>
              <a:rPr lang="en-US" sz="1600" dirty="0" err="1" smtClean="0"/>
              <a:t>destinată</a:t>
            </a:r>
            <a:r>
              <a:rPr lang="en-US" sz="1600" dirty="0" smtClean="0"/>
              <a:t> </a:t>
            </a:r>
            <a:r>
              <a:rPr lang="en-US" sz="1600" dirty="0" err="1" smtClean="0"/>
              <a:t>scoaterii</a:t>
            </a:r>
            <a:r>
              <a:rPr lang="en-US" sz="1600" dirty="0" smtClean="0"/>
              <a:t> </a:t>
            </a:r>
            <a:r>
              <a:rPr lang="en-US" sz="1600" dirty="0" err="1" smtClean="0"/>
              <a:t>în</a:t>
            </a:r>
            <a:r>
              <a:rPr lang="en-US" sz="1600" dirty="0" smtClean="0"/>
              <a:t> </a:t>
            </a:r>
            <a:r>
              <a:rPr lang="en-US" sz="1600" dirty="0" err="1" smtClean="0"/>
              <a:t>evidenţă</a:t>
            </a:r>
            <a:r>
              <a:rPr lang="en-US" sz="1600" dirty="0" smtClean="0"/>
              <a:t> a </a:t>
            </a:r>
            <a:r>
              <a:rPr lang="en-US" sz="1600" dirty="0" err="1" smtClean="0"/>
              <a:t>caracteristicilor</a:t>
            </a:r>
            <a:r>
              <a:rPr lang="en-US" sz="1600" dirty="0" smtClean="0"/>
              <a:t> de relief. Ea se </a:t>
            </a:r>
            <a:r>
              <a:rPr lang="en-US" sz="1600" dirty="0" err="1" smtClean="0"/>
              <a:t>aplică</a:t>
            </a:r>
            <a:r>
              <a:rPr lang="en-US" sz="1600" dirty="0" smtClean="0"/>
              <a:t> </a:t>
            </a:r>
            <a:r>
              <a:rPr lang="en-US" sz="1600" dirty="0" err="1" smtClean="0"/>
              <a:t>inclusiv</a:t>
            </a:r>
            <a:r>
              <a:rPr lang="en-US" sz="1600" dirty="0" smtClean="0"/>
              <a:t> </a:t>
            </a:r>
            <a:r>
              <a:rPr lang="en-US" sz="1600" dirty="0" err="1" smtClean="0"/>
              <a:t>în</a:t>
            </a:r>
            <a:r>
              <a:rPr lang="en-US" sz="1600" dirty="0" smtClean="0"/>
              <a:t> </a:t>
            </a:r>
            <a:r>
              <a:rPr lang="en-US" sz="1600" dirty="0" err="1" smtClean="0"/>
              <a:t>fotografiile</a:t>
            </a:r>
            <a:r>
              <a:rPr lang="en-US" sz="1600" dirty="0" smtClean="0"/>
              <a:t> de </a:t>
            </a:r>
            <a:r>
              <a:rPr lang="en-US" sz="1600" dirty="0" err="1" smtClean="0"/>
              <a:t>detaliu</a:t>
            </a:r>
            <a:r>
              <a:rPr lang="en-US" sz="1600" dirty="0" smtClean="0"/>
              <a:t> </a:t>
            </a:r>
            <a:r>
              <a:rPr lang="en-US" sz="1600" dirty="0" err="1" smtClean="0"/>
              <a:t>executate</a:t>
            </a:r>
            <a:r>
              <a:rPr lang="en-US" sz="1600" dirty="0" smtClean="0"/>
              <a:t> la </a:t>
            </a:r>
            <a:r>
              <a:rPr lang="en-US" sz="1600" dirty="0" err="1" smtClean="0"/>
              <a:t>faţa</a:t>
            </a:r>
            <a:r>
              <a:rPr lang="en-US" sz="1600" dirty="0" smtClean="0"/>
              <a:t> </a:t>
            </a:r>
            <a:r>
              <a:rPr lang="en-US" sz="1600" dirty="0" err="1" smtClean="0"/>
              <a:t>locului</a:t>
            </a:r>
            <a:r>
              <a:rPr lang="en-US" sz="1600" dirty="0" smtClean="0"/>
              <a:t>, de </a:t>
            </a:r>
            <a:r>
              <a:rPr lang="en-US" sz="1600" dirty="0" err="1" smtClean="0"/>
              <a:t>exemplu</a:t>
            </a:r>
            <a:r>
              <a:rPr lang="en-US" sz="1600" dirty="0" smtClean="0"/>
              <a:t> </a:t>
            </a:r>
            <a:r>
              <a:rPr lang="en-US" sz="1600" dirty="0" err="1" smtClean="0"/>
              <a:t>în</a:t>
            </a:r>
            <a:r>
              <a:rPr lang="en-US" sz="1600" dirty="0" smtClean="0"/>
              <a:t> </a:t>
            </a:r>
            <a:r>
              <a:rPr lang="en-US" sz="1600" dirty="0" err="1" smtClean="0"/>
              <a:t>cazul</a:t>
            </a:r>
            <a:r>
              <a:rPr lang="en-US" sz="1600" dirty="0" smtClean="0"/>
              <a:t> </a:t>
            </a:r>
            <a:r>
              <a:rPr lang="en-US" sz="1600" dirty="0" err="1" smtClean="0"/>
              <a:t>urmelor</a:t>
            </a:r>
            <a:r>
              <a:rPr lang="en-US" sz="1600" dirty="0" smtClean="0"/>
              <a:t> de </a:t>
            </a:r>
            <a:r>
              <a:rPr lang="en-US" sz="1600" dirty="0" err="1" smtClean="0"/>
              <a:t>adâncime</a:t>
            </a:r>
            <a:r>
              <a:rPr lang="en-US" sz="1600" dirty="0" smtClean="0"/>
              <a:t> de </a:t>
            </a:r>
            <a:r>
              <a:rPr lang="en-US" sz="1600" dirty="0" err="1" smtClean="0"/>
              <a:t>mâini</a:t>
            </a:r>
            <a:r>
              <a:rPr lang="en-US" sz="1600" dirty="0" smtClean="0"/>
              <a:t> </a:t>
            </a:r>
            <a:r>
              <a:rPr lang="en-US" sz="1600" dirty="0" err="1" smtClean="0"/>
              <a:t>şi</a:t>
            </a:r>
            <a:r>
              <a:rPr lang="en-US" sz="1600" dirty="0" smtClean="0"/>
              <a:t> de </a:t>
            </a:r>
            <a:r>
              <a:rPr lang="en-US" sz="1600" dirty="0" err="1" smtClean="0"/>
              <a:t>picioare</a:t>
            </a:r>
            <a:r>
              <a:rPr lang="en-US" sz="1600" dirty="0" smtClean="0"/>
              <a:t> </a:t>
            </a:r>
            <a:r>
              <a:rPr lang="en-US" sz="1600" dirty="0" err="1" smtClean="0"/>
              <a:t>ori</a:t>
            </a:r>
            <a:r>
              <a:rPr lang="en-US" sz="1600" dirty="0" smtClean="0"/>
              <a:t> al </a:t>
            </a:r>
            <a:r>
              <a:rPr lang="en-US" sz="1600" dirty="0" err="1" smtClean="0"/>
              <a:t>urmelor</a:t>
            </a:r>
            <a:r>
              <a:rPr lang="en-US" sz="1600" dirty="0" smtClean="0"/>
              <a:t> </a:t>
            </a:r>
            <a:r>
              <a:rPr lang="en-US" sz="1600" dirty="0" err="1" smtClean="0"/>
              <a:t>unor</a:t>
            </a:r>
            <a:r>
              <a:rPr lang="en-US" sz="1600" dirty="0" smtClean="0"/>
              <a:t> </a:t>
            </a:r>
            <a:r>
              <a:rPr lang="en-US" sz="1600" dirty="0" err="1" smtClean="0"/>
              <a:t>instrumente</a:t>
            </a:r>
            <a:r>
              <a:rPr lang="en-US" sz="1600" dirty="0" smtClean="0"/>
              <a:t> de </a:t>
            </a:r>
            <a:r>
              <a:rPr lang="en-US" sz="1600" dirty="0" err="1" smtClean="0"/>
              <a:t>spargere</a:t>
            </a:r>
            <a:r>
              <a:rPr lang="en-US" sz="1600" dirty="0" smtClean="0"/>
              <a:t>. </a:t>
            </a:r>
            <a:r>
              <a:rPr lang="en-US" sz="1600" dirty="0" err="1" smtClean="0"/>
              <a:t>Acelaşi</a:t>
            </a:r>
            <a:r>
              <a:rPr lang="en-US" sz="1600" dirty="0" smtClean="0"/>
              <a:t> </a:t>
            </a:r>
            <a:r>
              <a:rPr lang="en-US" sz="1600" dirty="0" err="1" smtClean="0"/>
              <a:t>procedeu</a:t>
            </a:r>
            <a:r>
              <a:rPr lang="en-US" sz="1600" dirty="0" smtClean="0"/>
              <a:t> se </a:t>
            </a:r>
            <a:r>
              <a:rPr lang="en-US" sz="1600" dirty="0" err="1" smtClean="0"/>
              <a:t>foloseşte</a:t>
            </a:r>
            <a:r>
              <a:rPr lang="en-US" sz="1600" dirty="0" smtClean="0"/>
              <a:t> </a:t>
            </a:r>
            <a:r>
              <a:rPr lang="en-US" sz="1600" dirty="0" err="1" smtClean="0"/>
              <a:t>şi</a:t>
            </a:r>
            <a:r>
              <a:rPr lang="en-US" sz="1600" dirty="0" smtClean="0"/>
              <a:t> </a:t>
            </a:r>
            <a:r>
              <a:rPr lang="en-US" sz="1600" dirty="0" err="1" smtClean="0"/>
              <a:t>în</a:t>
            </a:r>
            <a:r>
              <a:rPr lang="en-US" sz="1600" dirty="0" smtClean="0"/>
              <a:t> </a:t>
            </a:r>
            <a:r>
              <a:rPr lang="en-US" sz="1600" dirty="0" err="1" smtClean="0"/>
              <a:t>cazul</a:t>
            </a:r>
            <a:r>
              <a:rPr lang="en-US" sz="1600" dirty="0" smtClean="0"/>
              <a:t> </a:t>
            </a:r>
            <a:r>
              <a:rPr lang="en-US" sz="1600" dirty="0" err="1" smtClean="0"/>
              <a:t>refacerii</a:t>
            </a:r>
            <a:r>
              <a:rPr lang="en-US" sz="1600" dirty="0" smtClean="0"/>
              <a:t> </a:t>
            </a:r>
            <a:r>
              <a:rPr lang="en-US" sz="1600" dirty="0" err="1" smtClean="0"/>
              <a:t>unui</a:t>
            </a:r>
            <a:r>
              <a:rPr lang="en-US" sz="1600" dirty="0" smtClean="0"/>
              <a:t> text </a:t>
            </a:r>
            <a:r>
              <a:rPr lang="en-US" sz="1600" dirty="0" err="1" smtClean="0"/>
              <a:t>scris</a:t>
            </a:r>
            <a:r>
              <a:rPr lang="en-US" sz="1600" dirty="0" smtClean="0"/>
              <a:t> cu </a:t>
            </a:r>
            <a:r>
              <a:rPr lang="en-US" sz="1600" dirty="0" err="1" smtClean="0"/>
              <a:t>creionul</a:t>
            </a:r>
            <a:r>
              <a:rPr lang="en-US" sz="1600" dirty="0" smtClean="0"/>
              <a:t> </a:t>
            </a:r>
            <a:r>
              <a:rPr lang="en-US" sz="1600" dirty="0" err="1" smtClean="0"/>
              <a:t>sau</a:t>
            </a:r>
            <a:r>
              <a:rPr lang="en-US" sz="1600" dirty="0" smtClean="0"/>
              <a:t> cu </a:t>
            </a:r>
            <a:r>
              <a:rPr lang="en-US" sz="1600" dirty="0" err="1" smtClean="0"/>
              <a:t>stiloul</a:t>
            </a:r>
            <a:r>
              <a:rPr lang="en-US" sz="1600" dirty="0" smtClean="0"/>
              <a:t> cu </a:t>
            </a:r>
            <a:r>
              <a:rPr lang="en-US" sz="1600" dirty="0" err="1" smtClean="0"/>
              <a:t>bilă</a:t>
            </a:r>
            <a:r>
              <a:rPr lang="en-US" sz="1600" dirty="0" smtClean="0"/>
              <a:t>.</a:t>
            </a:r>
            <a:r>
              <a:rPr lang="ro-RO" sz="1600" b="1" dirty="0" smtClean="0"/>
              <a:t> </a:t>
            </a:r>
          </a:p>
          <a:p>
            <a:r>
              <a:rPr lang="ro-RO" sz="1600" b="1" dirty="0" smtClean="0"/>
              <a:t>      </a:t>
            </a:r>
            <a:r>
              <a:rPr lang="ro-RO" sz="1600" b="1" i="1" u="sng" dirty="0" smtClean="0"/>
              <a:t>Microfotografia</a:t>
            </a:r>
            <a:r>
              <a:rPr lang="ro-RO" sz="1600" b="1" dirty="0" smtClean="0"/>
              <a:t> </a:t>
            </a:r>
            <a:r>
              <a:rPr lang="ro-RO" sz="1600" dirty="0" smtClean="0"/>
              <a:t>după cum şi reiese şi din denumire se realizează cu utilizarea microscopului. Prin microfotografie se fixează detaliile obiectului examinat cu un grosisment mai mare de 10</a:t>
            </a:r>
            <a:r>
              <a:rPr lang="ro-RO" sz="1600" baseline="30000" dirty="0" smtClean="0"/>
              <a:t>x</a:t>
            </a:r>
            <a:r>
              <a:rPr lang="ro-RO" sz="1600" dirty="0" smtClean="0"/>
              <a:t>, adică practic imperceptibile ochiului uman. Spre exmplu, urmele de pe gloanţe şi tub-cartuşe se fotografiază cu un grososment de 20</a:t>
            </a:r>
            <a:r>
              <a:rPr lang="ro-RO" sz="1600" baseline="30000" dirty="0" smtClean="0"/>
              <a:t>x</a:t>
            </a:r>
            <a:r>
              <a:rPr lang="ro-RO" sz="1600" dirty="0" smtClean="0"/>
              <a:t> -30</a:t>
            </a:r>
            <a:r>
              <a:rPr lang="ro-RO" sz="1600" baseline="30000" dirty="0" smtClean="0"/>
              <a:t>x</a:t>
            </a:r>
            <a:r>
              <a:rPr lang="ro-RO" sz="1600" dirty="0" smtClean="0"/>
              <a:t>, fibrele de hârtie, ţesut, carton - 200</a:t>
            </a:r>
            <a:r>
              <a:rPr lang="ro-RO" sz="1600" baseline="30000" dirty="0" smtClean="0"/>
              <a:t> x</a:t>
            </a:r>
            <a:r>
              <a:rPr lang="ro-RO" sz="1600" dirty="0" smtClean="0"/>
              <a:t> - 300</a:t>
            </a:r>
            <a:r>
              <a:rPr lang="ro-RO" sz="1600" baseline="30000" dirty="0" smtClean="0"/>
              <a:t> x</a:t>
            </a:r>
            <a:r>
              <a:rPr lang="ro-RO" sz="1600" dirty="0" smtClean="0"/>
              <a:t>, microstructura grafismelor de cereală, creion – peste 400</a:t>
            </a:r>
            <a:r>
              <a:rPr lang="ro-RO" sz="1600" baseline="30000" dirty="0" smtClean="0"/>
              <a:t> x</a:t>
            </a:r>
            <a:r>
              <a:rPr lang="ro-RO" sz="1600" dirty="0" smtClean="0"/>
              <a:t>. Aplicarea microfotografiei permite a soluţiona sarcini de identificare şi de diagnostică criminalistică.</a:t>
            </a:r>
            <a:endParaRPr lang="ru-RU" sz="1600" dirty="0" smtClean="0"/>
          </a:p>
          <a:p>
            <a:r>
              <a:rPr lang="en-US" sz="1600" dirty="0" smtClean="0"/>
              <a:t> </a:t>
            </a:r>
            <a:endParaRPr lang="ro-RO" sz="1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931618"/>
          </a:xfrm>
        </p:spPr>
        <p:txBody>
          <a:bodyPr>
            <a:normAutofit fontScale="70000" lnSpcReduction="20000"/>
          </a:bodyPr>
          <a:lstStyle/>
          <a:p>
            <a:r>
              <a:rPr lang="ro-RO" b="1" i="1" dirty="0" smtClean="0"/>
              <a:t>2)-</a:t>
            </a:r>
            <a:r>
              <a:rPr lang="en-US" b="1" i="1" dirty="0" smtClean="0"/>
              <a:t> </a:t>
            </a:r>
            <a:r>
              <a:rPr lang="en-US" b="1" i="1" dirty="0" err="1" smtClean="0"/>
              <a:t>Fotografia</a:t>
            </a:r>
            <a:r>
              <a:rPr lang="en-US" b="1" i="1" dirty="0" smtClean="0"/>
              <a:t> </a:t>
            </a:r>
            <a:r>
              <a:rPr lang="en-US" b="1" i="1" dirty="0" err="1" smtClean="0"/>
              <a:t>judiciară</a:t>
            </a:r>
            <a:r>
              <a:rPr lang="en-US" b="1" i="1" dirty="0" smtClean="0"/>
              <a:t> de </a:t>
            </a:r>
            <a:r>
              <a:rPr lang="en-US" b="1" i="1" dirty="0" err="1" smtClean="0"/>
              <a:t>examinare</a:t>
            </a:r>
            <a:r>
              <a:rPr lang="en-US" b="1" i="1" dirty="0" smtClean="0"/>
              <a:t> </a:t>
            </a:r>
            <a:r>
              <a:rPr lang="en-US" b="1" i="1" dirty="0" err="1" smtClean="0"/>
              <a:t>în</a:t>
            </a:r>
            <a:r>
              <a:rPr lang="en-US" b="1" i="1" dirty="0" smtClean="0"/>
              <a:t> </a:t>
            </a:r>
            <a:r>
              <a:rPr lang="en-US" b="1" i="1" dirty="0" err="1" smtClean="0"/>
              <a:t>radiaţii</a:t>
            </a:r>
            <a:r>
              <a:rPr lang="en-US" b="1" i="1" dirty="0" smtClean="0"/>
              <a:t> </a:t>
            </a:r>
            <a:r>
              <a:rPr lang="en-US" b="1" i="1" dirty="0" err="1" smtClean="0"/>
              <a:t>invizibile</a:t>
            </a:r>
            <a:r>
              <a:rPr lang="en-US" b="1" i="1" dirty="0" smtClean="0"/>
              <a:t> </a:t>
            </a:r>
            <a:endParaRPr lang="ru-RU" dirty="0" smtClean="0"/>
          </a:p>
          <a:p>
            <a:r>
              <a:rPr lang="en-US" dirty="0" smtClean="0"/>
              <a:t>      </a:t>
            </a:r>
            <a:r>
              <a:rPr lang="en-US" dirty="0" err="1" smtClean="0"/>
              <a:t>Radiaţiile</a:t>
            </a:r>
            <a:r>
              <a:rPr lang="en-US" dirty="0" smtClean="0"/>
              <a:t> </a:t>
            </a:r>
            <a:r>
              <a:rPr lang="en-US" dirty="0" err="1" smtClean="0"/>
              <a:t>electromagnetice</a:t>
            </a:r>
            <a:r>
              <a:rPr lang="en-US" dirty="0" smtClean="0"/>
              <a:t> </a:t>
            </a:r>
            <a:r>
              <a:rPr lang="en-US" dirty="0" err="1" smtClean="0"/>
              <a:t>invizibile</a:t>
            </a:r>
            <a:r>
              <a:rPr lang="en-US" dirty="0" smtClean="0"/>
              <a:t>, de </a:t>
            </a:r>
            <a:r>
              <a:rPr lang="en-US" dirty="0" err="1" smtClean="0"/>
              <a:t>tipul</a:t>
            </a:r>
            <a:r>
              <a:rPr lang="en-US" dirty="0" smtClean="0"/>
              <a:t> </a:t>
            </a:r>
            <a:r>
              <a:rPr lang="en-US" dirty="0" err="1" smtClean="0"/>
              <a:t>ultravioletelor</a:t>
            </a:r>
            <a:r>
              <a:rPr lang="en-US" dirty="0" smtClean="0"/>
              <a:t>, </a:t>
            </a:r>
            <a:r>
              <a:rPr lang="en-US" dirty="0" err="1" smtClean="0"/>
              <a:t>infraroşiilor</a:t>
            </a:r>
            <a:r>
              <a:rPr lang="en-US" dirty="0" smtClean="0"/>
              <a:t>, </a:t>
            </a:r>
            <a:r>
              <a:rPr lang="en-US" dirty="0" err="1" smtClean="0"/>
              <a:t>radiaţiilor</a:t>
            </a:r>
            <a:r>
              <a:rPr lang="en-US" dirty="0" smtClean="0"/>
              <a:t> X </a:t>
            </a:r>
            <a:r>
              <a:rPr lang="en-US" dirty="0" err="1" smtClean="0"/>
              <a:t>şi</a:t>
            </a:r>
            <a:r>
              <a:rPr lang="en-US" dirty="0" smtClean="0"/>
              <a:t> gamma, au </a:t>
            </a:r>
            <a:r>
              <a:rPr lang="en-US" dirty="0" err="1" smtClean="0"/>
              <a:t>devenit</a:t>
            </a:r>
            <a:r>
              <a:rPr lang="en-US" dirty="0" smtClean="0"/>
              <a:t> </a:t>
            </a:r>
            <a:r>
              <a:rPr lang="en-US" dirty="0" err="1" smtClean="0"/>
              <a:t>indispensabile</a:t>
            </a:r>
            <a:r>
              <a:rPr lang="en-US" dirty="0" smtClean="0"/>
              <a:t> </a:t>
            </a:r>
            <a:r>
              <a:rPr lang="en-US" dirty="0" err="1" smtClean="0"/>
              <a:t>examinării</a:t>
            </a:r>
            <a:r>
              <a:rPr lang="en-US" dirty="0" smtClean="0"/>
              <a:t> </a:t>
            </a:r>
            <a:r>
              <a:rPr lang="en-US" dirty="0" err="1" smtClean="0"/>
              <a:t>ştiinţifice</a:t>
            </a:r>
            <a:r>
              <a:rPr lang="en-US" dirty="0" smtClean="0"/>
              <a:t> a </a:t>
            </a:r>
            <a:r>
              <a:rPr lang="en-US" dirty="0" err="1" smtClean="0"/>
              <a:t>probelor</a:t>
            </a:r>
            <a:r>
              <a:rPr lang="en-US" dirty="0" smtClean="0"/>
              <a:t> </a:t>
            </a:r>
            <a:r>
              <a:rPr lang="en-US" dirty="0" err="1" smtClean="0"/>
              <a:t>materiale</a:t>
            </a:r>
            <a:r>
              <a:rPr lang="en-US" dirty="0" smtClean="0"/>
              <a:t>, a </a:t>
            </a:r>
            <a:r>
              <a:rPr lang="en-US" dirty="0" err="1" smtClean="0"/>
              <a:t>urmelor</a:t>
            </a:r>
            <a:r>
              <a:rPr lang="en-US" dirty="0" smtClean="0"/>
              <a:t> </a:t>
            </a:r>
            <a:r>
              <a:rPr lang="en-US" dirty="0" err="1" smtClean="0"/>
              <a:t>în</a:t>
            </a:r>
            <a:r>
              <a:rPr lang="en-US" dirty="0" smtClean="0"/>
              <a:t> general, </a:t>
            </a:r>
            <a:r>
              <a:rPr lang="en-US" dirty="0" err="1" smtClean="0"/>
              <a:t>în</a:t>
            </a:r>
            <a:r>
              <a:rPr lang="en-US" dirty="0" smtClean="0"/>
              <a:t> </a:t>
            </a:r>
            <a:r>
              <a:rPr lang="en-US" dirty="0" err="1" smtClean="0"/>
              <a:t>momentul</a:t>
            </a:r>
            <a:r>
              <a:rPr lang="en-US" dirty="0" smtClean="0"/>
              <a:t> de </a:t>
            </a:r>
            <a:r>
              <a:rPr lang="en-US" dirty="0" err="1" smtClean="0"/>
              <a:t>faţă</a:t>
            </a:r>
            <a:r>
              <a:rPr lang="en-US" dirty="0" smtClean="0"/>
              <a:t> </a:t>
            </a:r>
            <a:r>
              <a:rPr lang="en-US" dirty="0" err="1" smtClean="0"/>
              <a:t>neexistând</a:t>
            </a:r>
            <a:r>
              <a:rPr lang="en-US" dirty="0" smtClean="0"/>
              <a:t> </a:t>
            </a:r>
            <a:r>
              <a:rPr lang="en-US" dirty="0" err="1" smtClean="0"/>
              <a:t>practic</a:t>
            </a:r>
            <a:r>
              <a:rPr lang="en-US" dirty="0" smtClean="0"/>
              <a:t> </a:t>
            </a:r>
            <a:r>
              <a:rPr lang="en-US" dirty="0" err="1" smtClean="0"/>
              <a:t>nici</a:t>
            </a:r>
            <a:r>
              <a:rPr lang="en-US" dirty="0" smtClean="0"/>
              <a:t> un </a:t>
            </a:r>
            <a:r>
              <a:rPr lang="en-US" dirty="0" err="1" smtClean="0"/>
              <a:t>domeniu</a:t>
            </a:r>
            <a:r>
              <a:rPr lang="en-US" dirty="0" smtClean="0"/>
              <a:t> important al </a:t>
            </a:r>
            <a:r>
              <a:rPr lang="en-US" dirty="0" err="1" smtClean="0"/>
              <a:t>criminalisticii</a:t>
            </a:r>
            <a:r>
              <a:rPr lang="en-US" dirty="0" smtClean="0"/>
              <a:t> care </a:t>
            </a:r>
            <a:r>
              <a:rPr lang="en-US" dirty="0" err="1" smtClean="0"/>
              <a:t>să</a:t>
            </a:r>
            <a:r>
              <a:rPr lang="en-US" dirty="0" smtClean="0"/>
              <a:t> nu </a:t>
            </a:r>
            <a:r>
              <a:rPr lang="en-US" dirty="0" err="1" smtClean="0"/>
              <a:t>beneficieze</a:t>
            </a:r>
            <a:r>
              <a:rPr lang="en-US" dirty="0" smtClean="0"/>
              <a:t> de </a:t>
            </a:r>
            <a:r>
              <a:rPr lang="en-US" dirty="0" err="1" smtClean="0"/>
              <a:t>posibilităţile</a:t>
            </a:r>
            <a:r>
              <a:rPr lang="en-US" dirty="0" smtClean="0"/>
              <a:t> de </a:t>
            </a:r>
            <a:r>
              <a:rPr lang="en-US" dirty="0" err="1" smtClean="0"/>
              <a:t>investigare</a:t>
            </a:r>
            <a:r>
              <a:rPr lang="en-US" dirty="0" smtClean="0"/>
              <a:t> </a:t>
            </a:r>
            <a:r>
              <a:rPr lang="en-US" dirty="0" err="1" smtClean="0"/>
              <a:t>oferite</a:t>
            </a:r>
            <a:r>
              <a:rPr lang="en-US" dirty="0" smtClean="0"/>
              <a:t> de </a:t>
            </a:r>
            <a:r>
              <a:rPr lang="en-US" dirty="0" err="1" smtClean="0"/>
              <a:t>aceste</a:t>
            </a:r>
            <a:r>
              <a:rPr lang="en-US" dirty="0" smtClean="0"/>
              <a:t> </a:t>
            </a:r>
            <a:r>
              <a:rPr lang="en-US" dirty="0" err="1" smtClean="0"/>
              <a:t>radiaţii</a:t>
            </a:r>
            <a:r>
              <a:rPr lang="en-US" dirty="0" smtClean="0"/>
              <a:t>.</a:t>
            </a:r>
            <a:r>
              <a:rPr lang="ro-RO" b="1" i="1" dirty="0" smtClean="0"/>
              <a:t> </a:t>
            </a:r>
            <a:endParaRPr lang="ro-RO" b="1" i="1" dirty="0" smtClean="0"/>
          </a:p>
          <a:p>
            <a:r>
              <a:rPr lang="ro-RO" b="1" i="1" dirty="0" smtClean="0"/>
              <a:t> </a:t>
            </a:r>
            <a:r>
              <a:rPr lang="ro-RO" b="1" i="1" dirty="0" smtClean="0"/>
              <a:t>      </a:t>
            </a:r>
            <a:r>
              <a:rPr lang="en-US" b="1" i="1" dirty="0" err="1" smtClean="0"/>
              <a:t>Fotografia</a:t>
            </a:r>
            <a:r>
              <a:rPr lang="en-US" b="1" i="1" dirty="0" smtClean="0"/>
              <a:t> </a:t>
            </a:r>
            <a:r>
              <a:rPr lang="en-US" b="1" i="1" dirty="0" smtClean="0"/>
              <a:t>de </a:t>
            </a:r>
            <a:r>
              <a:rPr lang="en-US" b="1" i="1" dirty="0" err="1" smtClean="0"/>
              <a:t>examinare</a:t>
            </a:r>
            <a:r>
              <a:rPr lang="en-US" b="1" i="1" dirty="0" smtClean="0"/>
              <a:t> </a:t>
            </a:r>
            <a:r>
              <a:rPr lang="en-US" b="1" i="1" dirty="0" err="1" smtClean="0"/>
              <a:t>în</a:t>
            </a:r>
            <a:r>
              <a:rPr lang="en-US" b="1" i="1" dirty="0" smtClean="0"/>
              <a:t> </a:t>
            </a:r>
            <a:r>
              <a:rPr lang="en-US" b="1" i="1" dirty="0" err="1" smtClean="0"/>
              <a:t>radiaţii</a:t>
            </a:r>
            <a:r>
              <a:rPr lang="en-US" b="1" i="1" dirty="0" smtClean="0"/>
              <a:t> </a:t>
            </a:r>
            <a:r>
              <a:rPr lang="en-US" b="1" i="1" dirty="0" err="1" smtClean="0"/>
              <a:t>ultraviolete</a:t>
            </a:r>
            <a:r>
              <a:rPr lang="en-US" dirty="0" smtClean="0"/>
              <a:t>. </a:t>
            </a:r>
            <a:r>
              <a:rPr lang="en-US" dirty="0" err="1" smtClean="0"/>
              <a:t>Fotografia</a:t>
            </a:r>
            <a:r>
              <a:rPr lang="en-US" dirty="0" smtClean="0"/>
              <a:t> de </a:t>
            </a:r>
            <a:r>
              <a:rPr lang="en-US" dirty="0" err="1" smtClean="0"/>
              <a:t>examinare</a:t>
            </a:r>
            <a:r>
              <a:rPr lang="en-US" dirty="0" smtClean="0"/>
              <a:t> </a:t>
            </a:r>
            <a:r>
              <a:rPr lang="en-US" dirty="0" err="1" smtClean="0"/>
              <a:t>în</a:t>
            </a:r>
            <a:r>
              <a:rPr lang="en-US" dirty="0" smtClean="0"/>
              <a:t> </a:t>
            </a:r>
            <a:r>
              <a:rPr lang="en-US" dirty="0" err="1" smtClean="0"/>
              <a:t>radiaţii</a:t>
            </a:r>
            <a:r>
              <a:rPr lang="en-US" dirty="0" smtClean="0"/>
              <a:t> </a:t>
            </a:r>
            <a:r>
              <a:rPr lang="en-US" dirty="0" err="1" smtClean="0"/>
              <a:t>ultraviolete</a:t>
            </a:r>
            <a:r>
              <a:rPr lang="en-US" dirty="0" smtClean="0"/>
              <a:t> (U.V.) face parte </a:t>
            </a:r>
            <a:r>
              <a:rPr lang="en-US" dirty="0" err="1" smtClean="0"/>
              <a:t>dintre</a:t>
            </a:r>
            <a:r>
              <a:rPr lang="en-US" dirty="0" smtClean="0"/>
              <a:t> </a:t>
            </a:r>
            <a:r>
              <a:rPr lang="en-US" dirty="0" err="1" smtClean="0"/>
              <a:t>metodele</a:t>
            </a:r>
            <a:r>
              <a:rPr lang="en-US" dirty="0" smtClean="0"/>
              <a:t> </a:t>
            </a:r>
            <a:r>
              <a:rPr lang="en-US" dirty="0" err="1" smtClean="0"/>
              <a:t>ştiinţifice</a:t>
            </a:r>
            <a:r>
              <a:rPr lang="en-US" dirty="0" smtClean="0"/>
              <a:t> de </a:t>
            </a:r>
            <a:r>
              <a:rPr lang="en-US" dirty="0" err="1" smtClean="0"/>
              <a:t>investigare</a:t>
            </a:r>
            <a:r>
              <a:rPr lang="en-US" dirty="0" smtClean="0"/>
              <a:t> </a:t>
            </a:r>
            <a:r>
              <a:rPr lang="en-US" dirty="0" err="1" smtClean="0"/>
              <a:t>folosite</a:t>
            </a:r>
            <a:r>
              <a:rPr lang="en-US" dirty="0" smtClean="0"/>
              <a:t> </a:t>
            </a:r>
            <a:r>
              <a:rPr lang="en-US" dirty="0" err="1" smtClean="0"/>
              <a:t>curent</a:t>
            </a:r>
            <a:r>
              <a:rPr lang="en-US" dirty="0" smtClean="0"/>
              <a:t> </a:t>
            </a:r>
            <a:r>
              <a:rPr lang="en-US" dirty="0" err="1" smtClean="0"/>
              <a:t>în</a:t>
            </a:r>
            <a:r>
              <a:rPr lang="en-US" dirty="0" smtClean="0"/>
              <a:t> </a:t>
            </a:r>
            <a:r>
              <a:rPr lang="en-US" dirty="0" err="1" smtClean="0"/>
              <a:t>laboratoarele</a:t>
            </a:r>
            <a:r>
              <a:rPr lang="en-US" dirty="0" smtClean="0"/>
              <a:t> </a:t>
            </a:r>
            <a:r>
              <a:rPr lang="en-US" dirty="0" err="1" smtClean="0"/>
              <a:t>criminalistice</a:t>
            </a:r>
            <a:r>
              <a:rPr lang="en-US" dirty="0" smtClean="0"/>
              <a:t>, </a:t>
            </a:r>
            <a:r>
              <a:rPr lang="en-US" dirty="0" err="1" smtClean="0"/>
              <a:t>dar</a:t>
            </a:r>
            <a:r>
              <a:rPr lang="en-US" dirty="0" smtClean="0"/>
              <a:t> </a:t>
            </a:r>
            <a:r>
              <a:rPr lang="en-US" dirty="0" err="1" smtClean="0"/>
              <a:t>şi</a:t>
            </a:r>
            <a:r>
              <a:rPr lang="en-US" dirty="0" smtClean="0"/>
              <a:t> </a:t>
            </a:r>
            <a:r>
              <a:rPr lang="en-US" dirty="0" err="1" smtClean="0"/>
              <a:t>în</a:t>
            </a:r>
            <a:r>
              <a:rPr lang="en-US" dirty="0" smtClean="0"/>
              <a:t> </a:t>
            </a:r>
            <a:r>
              <a:rPr lang="en-US" dirty="0" err="1" smtClean="0"/>
              <a:t>cercetările</a:t>
            </a:r>
            <a:r>
              <a:rPr lang="en-US" dirty="0" smtClean="0"/>
              <a:t> </a:t>
            </a:r>
            <a:r>
              <a:rPr lang="en-US" dirty="0" err="1" smtClean="0"/>
              <a:t>întreprinse</a:t>
            </a:r>
            <a:r>
              <a:rPr lang="en-US" dirty="0" smtClean="0"/>
              <a:t> la </a:t>
            </a:r>
            <a:r>
              <a:rPr lang="en-US" dirty="0" err="1" smtClean="0"/>
              <a:t>faţa</a:t>
            </a:r>
            <a:r>
              <a:rPr lang="en-US" dirty="0" smtClean="0"/>
              <a:t> </a:t>
            </a:r>
            <a:r>
              <a:rPr lang="en-US" dirty="0" err="1" smtClean="0"/>
              <a:t>locului</a:t>
            </a:r>
            <a:r>
              <a:rPr lang="en-US" dirty="0" smtClean="0"/>
              <a:t>, cum </a:t>
            </a:r>
            <a:r>
              <a:rPr lang="en-US" dirty="0" err="1" smtClean="0"/>
              <a:t>ar</a:t>
            </a:r>
            <a:r>
              <a:rPr lang="en-US" dirty="0" smtClean="0"/>
              <a:t> </a:t>
            </a:r>
            <a:r>
              <a:rPr lang="en-US" dirty="0" err="1" smtClean="0"/>
              <a:t>fi</a:t>
            </a:r>
            <a:r>
              <a:rPr lang="en-US" dirty="0" smtClean="0"/>
              <a:t>, de </a:t>
            </a:r>
            <a:r>
              <a:rPr lang="en-US" dirty="0" err="1" smtClean="0"/>
              <a:t>exemplu</a:t>
            </a:r>
            <a:r>
              <a:rPr lang="en-US" dirty="0" smtClean="0"/>
              <a:t>, </a:t>
            </a:r>
            <a:r>
              <a:rPr lang="en-US" dirty="0" err="1" smtClean="0"/>
              <a:t>descoperirea</a:t>
            </a:r>
            <a:r>
              <a:rPr lang="en-US" dirty="0" smtClean="0"/>
              <a:t> </a:t>
            </a:r>
            <a:r>
              <a:rPr lang="en-US" dirty="0" err="1" smtClean="0"/>
              <a:t>urmelor</a:t>
            </a:r>
            <a:r>
              <a:rPr lang="en-US" dirty="0" smtClean="0"/>
              <a:t> de </a:t>
            </a:r>
            <a:r>
              <a:rPr lang="en-US" dirty="0" err="1" smtClean="0"/>
              <a:t>mâini</a:t>
            </a:r>
            <a:r>
              <a:rPr lang="en-US" dirty="0" smtClean="0"/>
              <a:t>, a </a:t>
            </a:r>
            <a:r>
              <a:rPr lang="en-US" dirty="0" err="1" smtClean="0"/>
              <a:t>urmelor</a:t>
            </a:r>
            <a:r>
              <a:rPr lang="en-US" dirty="0" smtClean="0"/>
              <a:t> </a:t>
            </a:r>
            <a:r>
              <a:rPr lang="en-US" dirty="0" err="1" smtClean="0"/>
              <a:t>biologice</a:t>
            </a:r>
            <a:r>
              <a:rPr lang="en-US" dirty="0" smtClean="0"/>
              <a:t>, </a:t>
            </a:r>
            <a:r>
              <a:rPr lang="en-US" dirty="0" err="1" smtClean="0"/>
              <a:t>inclusiv</a:t>
            </a:r>
            <a:r>
              <a:rPr lang="en-US" dirty="0" smtClean="0"/>
              <a:t> </a:t>
            </a:r>
            <a:r>
              <a:rPr lang="en-US" dirty="0" err="1" smtClean="0"/>
              <a:t>în</a:t>
            </a:r>
            <a:r>
              <a:rPr lang="en-US" dirty="0" smtClean="0"/>
              <a:t> </a:t>
            </a:r>
            <a:r>
              <a:rPr lang="en-US" dirty="0" err="1" smtClean="0"/>
              <a:t>scop</a:t>
            </a:r>
            <a:r>
              <a:rPr lang="en-US" dirty="0" smtClean="0"/>
              <a:t> tactic-</a:t>
            </a:r>
            <a:r>
              <a:rPr lang="en-US" dirty="0" err="1" smtClean="0"/>
              <a:t>operativ</a:t>
            </a:r>
            <a:r>
              <a:rPr lang="en-US" dirty="0" smtClean="0"/>
              <a:t>. </a:t>
            </a:r>
            <a:r>
              <a:rPr lang="en-US" dirty="0" err="1" smtClean="0"/>
              <a:t>Domeniile</a:t>
            </a:r>
            <a:r>
              <a:rPr lang="en-US" dirty="0" smtClean="0"/>
              <a:t> de </a:t>
            </a:r>
            <a:r>
              <a:rPr lang="en-US" dirty="0" err="1" smtClean="0"/>
              <a:t>folosire</a:t>
            </a:r>
            <a:r>
              <a:rPr lang="en-US" dirty="0" smtClean="0"/>
              <a:t> a </a:t>
            </a:r>
            <a:r>
              <a:rPr lang="en-US" dirty="0" err="1" smtClean="0"/>
              <a:t>radiaţiilor</a:t>
            </a:r>
            <a:r>
              <a:rPr lang="en-US" dirty="0" smtClean="0"/>
              <a:t> </a:t>
            </a:r>
            <a:r>
              <a:rPr lang="en-US" dirty="0" err="1" smtClean="0"/>
              <a:t>ultraviolete</a:t>
            </a:r>
            <a:r>
              <a:rPr lang="en-US" dirty="0" smtClean="0"/>
              <a:t> </a:t>
            </a:r>
            <a:r>
              <a:rPr lang="en-US" dirty="0" err="1" smtClean="0"/>
              <a:t>în</a:t>
            </a:r>
            <a:r>
              <a:rPr lang="en-US" dirty="0" smtClean="0"/>
              <a:t> </a:t>
            </a:r>
            <a:r>
              <a:rPr lang="en-US" dirty="0" err="1" smtClean="0"/>
              <a:t>Criminalistică</a:t>
            </a:r>
            <a:r>
              <a:rPr lang="en-US" dirty="0" smtClean="0"/>
              <a:t>. </a:t>
            </a:r>
            <a:r>
              <a:rPr lang="en-US" dirty="0" err="1" smtClean="0"/>
              <a:t>Principalele</a:t>
            </a:r>
            <a:r>
              <a:rPr lang="en-US" dirty="0" smtClean="0"/>
              <a:t> </a:t>
            </a:r>
            <a:r>
              <a:rPr lang="en-US" dirty="0" err="1" smtClean="0"/>
              <a:t>domenii</a:t>
            </a:r>
            <a:r>
              <a:rPr lang="en-US" dirty="0" smtClean="0"/>
              <a:t> din </a:t>
            </a:r>
            <a:r>
              <a:rPr lang="en-US" dirty="0" err="1" smtClean="0"/>
              <a:t>cercetarea</a:t>
            </a:r>
            <a:r>
              <a:rPr lang="en-US" dirty="0" smtClean="0"/>
              <a:t> </a:t>
            </a:r>
            <a:r>
              <a:rPr lang="en-US" dirty="0" err="1" smtClean="0"/>
              <a:t>criminalistică</a:t>
            </a:r>
            <a:r>
              <a:rPr lang="en-US" dirty="0" smtClean="0"/>
              <a:t> </a:t>
            </a:r>
            <a:r>
              <a:rPr lang="en-US" dirty="0" err="1" smtClean="0"/>
              <a:t>în</a:t>
            </a:r>
            <a:r>
              <a:rPr lang="en-US" dirty="0" smtClean="0"/>
              <a:t> care se </a:t>
            </a:r>
            <a:r>
              <a:rPr lang="en-US" dirty="0" err="1" smtClean="0"/>
              <a:t>recurge</a:t>
            </a:r>
            <a:r>
              <a:rPr lang="en-US" dirty="0" smtClean="0"/>
              <a:t> la </a:t>
            </a:r>
            <a:r>
              <a:rPr lang="en-US" dirty="0" err="1" smtClean="0"/>
              <a:t>acest</a:t>
            </a:r>
            <a:r>
              <a:rPr lang="en-US" dirty="0" smtClean="0"/>
              <a:t> tip de </a:t>
            </a:r>
            <a:r>
              <a:rPr lang="en-US" dirty="0" err="1" smtClean="0"/>
              <a:t>radiaţii</a:t>
            </a:r>
            <a:r>
              <a:rPr lang="en-US" dirty="0" smtClean="0"/>
              <a:t> </a:t>
            </a:r>
            <a:r>
              <a:rPr lang="en-US" dirty="0" err="1" smtClean="0"/>
              <a:t>sunt</a:t>
            </a:r>
            <a:r>
              <a:rPr lang="en-US" dirty="0" smtClean="0"/>
              <a:t>, </a:t>
            </a:r>
            <a:r>
              <a:rPr lang="en-US" dirty="0" err="1" smtClean="0"/>
              <a:t>în</a:t>
            </a:r>
            <a:r>
              <a:rPr lang="en-US" dirty="0" smtClean="0"/>
              <a:t> </a:t>
            </a:r>
            <a:r>
              <a:rPr lang="en-US" dirty="0" err="1" smtClean="0"/>
              <a:t>esenţă</a:t>
            </a:r>
            <a:r>
              <a:rPr lang="en-US" dirty="0" smtClean="0"/>
              <a:t>, </a:t>
            </a:r>
            <a:r>
              <a:rPr lang="en-US" dirty="0" err="1" smtClean="0"/>
              <a:t>următoarele</a:t>
            </a:r>
            <a:r>
              <a:rPr lang="en-US" dirty="0" smtClean="0"/>
              <a:t>: </a:t>
            </a:r>
            <a:r>
              <a:rPr lang="en-US" dirty="0" err="1" smtClean="0"/>
              <a:t>Traseologia</a:t>
            </a:r>
            <a:r>
              <a:rPr lang="en-US" dirty="0" smtClean="0"/>
              <a:t>, </a:t>
            </a:r>
            <a:r>
              <a:rPr lang="en-US" dirty="0" err="1" smtClean="0"/>
              <a:t>respectiv</a:t>
            </a:r>
            <a:r>
              <a:rPr lang="en-US" dirty="0" smtClean="0"/>
              <a:t> </a:t>
            </a:r>
            <a:r>
              <a:rPr lang="en-US" dirty="0" err="1" smtClean="0"/>
              <a:t>revelarea</a:t>
            </a:r>
            <a:r>
              <a:rPr lang="en-US" dirty="0" smtClean="0"/>
              <a:t> </a:t>
            </a:r>
            <a:r>
              <a:rPr lang="en-US" dirty="0" err="1" smtClean="0"/>
              <a:t>şi</a:t>
            </a:r>
            <a:r>
              <a:rPr lang="en-US" dirty="0" smtClean="0"/>
              <a:t> </a:t>
            </a:r>
            <a:r>
              <a:rPr lang="en-US" dirty="0" err="1" smtClean="0"/>
              <a:t>cercetarea</a:t>
            </a:r>
            <a:r>
              <a:rPr lang="en-US" dirty="0" smtClean="0"/>
              <a:t> </a:t>
            </a:r>
            <a:r>
              <a:rPr lang="en-US" dirty="0" err="1" smtClean="0"/>
              <a:t>urmelor</a:t>
            </a:r>
            <a:r>
              <a:rPr lang="en-US" dirty="0" smtClean="0"/>
              <a:t>, </a:t>
            </a:r>
            <a:r>
              <a:rPr lang="en-US" dirty="0" err="1" smtClean="0"/>
              <a:t>printre</a:t>
            </a:r>
            <a:r>
              <a:rPr lang="en-US" dirty="0" smtClean="0"/>
              <a:t> care </a:t>
            </a:r>
            <a:r>
              <a:rPr lang="en-US" dirty="0" err="1" smtClean="0"/>
              <a:t>mai</a:t>
            </a:r>
            <a:r>
              <a:rPr lang="en-US" dirty="0" smtClean="0"/>
              <a:t> </a:t>
            </a:r>
            <a:r>
              <a:rPr lang="en-US" dirty="0" err="1" smtClean="0"/>
              <a:t>importante</a:t>
            </a:r>
            <a:r>
              <a:rPr lang="en-US" dirty="0" smtClean="0"/>
              <a:t> </a:t>
            </a:r>
            <a:r>
              <a:rPr lang="en-US" dirty="0" err="1" smtClean="0"/>
              <a:t>sunt</a:t>
            </a:r>
            <a:r>
              <a:rPr lang="en-US" dirty="0" smtClean="0"/>
              <a:t> </a:t>
            </a:r>
            <a:r>
              <a:rPr lang="en-US" dirty="0" err="1" smtClean="0"/>
              <a:t>urmele</a:t>
            </a:r>
            <a:r>
              <a:rPr lang="en-US" dirty="0" smtClean="0"/>
              <a:t> de </a:t>
            </a:r>
            <a:r>
              <a:rPr lang="en-US" dirty="0" err="1" smtClean="0"/>
              <a:t>mâini</a:t>
            </a:r>
            <a:r>
              <a:rPr lang="en-US" dirty="0" smtClean="0"/>
              <a:t>, </a:t>
            </a:r>
            <a:r>
              <a:rPr lang="en-US" dirty="0" err="1" smtClean="0"/>
              <a:t>urmele</a:t>
            </a:r>
            <a:r>
              <a:rPr lang="en-US" dirty="0" smtClean="0"/>
              <a:t> </a:t>
            </a:r>
            <a:r>
              <a:rPr lang="en-US" dirty="0" err="1" smtClean="0"/>
              <a:t>biologice</a:t>
            </a:r>
            <a:r>
              <a:rPr lang="en-US" dirty="0" smtClean="0"/>
              <a:t>, </a:t>
            </a:r>
            <a:r>
              <a:rPr lang="en-US" dirty="0" err="1" smtClean="0"/>
              <a:t>alte</a:t>
            </a:r>
            <a:r>
              <a:rPr lang="en-US" dirty="0" smtClean="0"/>
              <a:t> </a:t>
            </a:r>
            <a:r>
              <a:rPr lang="en-US" dirty="0" err="1" smtClean="0"/>
              <a:t>urme</a:t>
            </a:r>
            <a:r>
              <a:rPr lang="en-US" dirty="0" smtClean="0"/>
              <a:t> </a:t>
            </a:r>
            <a:r>
              <a:rPr lang="en-US" dirty="0" err="1" smtClean="0"/>
              <a:t>organice</a:t>
            </a:r>
            <a:r>
              <a:rPr lang="en-US" dirty="0" smtClean="0"/>
              <a:t>. </a:t>
            </a:r>
            <a:r>
              <a:rPr lang="en-US" dirty="0" err="1" smtClean="0"/>
              <a:t>Balistica</a:t>
            </a:r>
            <a:r>
              <a:rPr lang="en-US" dirty="0" smtClean="0"/>
              <a:t> </a:t>
            </a:r>
            <a:r>
              <a:rPr lang="en-US" dirty="0" err="1" smtClean="0"/>
              <a:t>judiciară</a:t>
            </a:r>
            <a:r>
              <a:rPr lang="en-US" dirty="0" smtClean="0"/>
              <a:t>…</a:t>
            </a:r>
            <a:r>
              <a:rPr lang="en-US" i="1" dirty="0" smtClean="0"/>
              <a:t> c. </a:t>
            </a:r>
            <a:r>
              <a:rPr lang="en-US" dirty="0" err="1" smtClean="0"/>
              <a:t>Cercetarea</a:t>
            </a:r>
            <a:r>
              <a:rPr lang="en-US" dirty="0" smtClean="0"/>
              <a:t> </a:t>
            </a:r>
            <a:r>
              <a:rPr lang="en-US" dirty="0" err="1" smtClean="0"/>
              <a:t>tehnică</a:t>
            </a:r>
            <a:r>
              <a:rPr lang="en-US" dirty="0" smtClean="0"/>
              <a:t> a </a:t>
            </a:r>
            <a:r>
              <a:rPr lang="en-US" dirty="0" err="1" smtClean="0"/>
              <a:t>înscrisurilor</a:t>
            </a:r>
            <a:r>
              <a:rPr lang="en-US" dirty="0" smtClean="0"/>
              <a:t>, </a:t>
            </a:r>
            <a:r>
              <a:rPr lang="en-US" dirty="0" err="1" smtClean="0"/>
              <a:t>radiaţia</a:t>
            </a:r>
            <a:r>
              <a:rPr lang="en-US" dirty="0" smtClean="0"/>
              <a:t> </a:t>
            </a:r>
            <a:r>
              <a:rPr lang="en-US" dirty="0" err="1" smtClean="0"/>
              <a:t>ultravioletă</a:t>
            </a:r>
            <a:r>
              <a:rPr lang="en-US" dirty="0" smtClean="0"/>
              <a:t> </a:t>
            </a:r>
            <a:r>
              <a:rPr lang="en-US" dirty="0" err="1" smtClean="0"/>
              <a:t>având</a:t>
            </a:r>
            <a:r>
              <a:rPr lang="en-US" dirty="0" smtClean="0"/>
              <a:t> un </a:t>
            </a:r>
            <a:r>
              <a:rPr lang="en-US" dirty="0" err="1" smtClean="0"/>
              <a:t>rol</a:t>
            </a:r>
            <a:r>
              <a:rPr lang="en-US" dirty="0" smtClean="0"/>
              <a:t> particular </a:t>
            </a:r>
            <a:r>
              <a:rPr lang="en-US" dirty="0" err="1" smtClean="0"/>
              <a:t>în</a:t>
            </a:r>
            <a:r>
              <a:rPr lang="en-US" dirty="0" smtClean="0"/>
              <a:t> </a:t>
            </a:r>
            <a:r>
              <a:rPr lang="en-US" dirty="0" err="1" smtClean="0"/>
              <a:t>descoperirea</a:t>
            </a:r>
            <a:r>
              <a:rPr lang="en-US" dirty="0" smtClean="0"/>
              <a:t> </a:t>
            </a:r>
            <a:r>
              <a:rPr lang="en-US" dirty="0" err="1" smtClean="0"/>
              <a:t>falsului</a:t>
            </a:r>
            <a:r>
              <a:rPr lang="en-US" dirty="0" smtClean="0"/>
              <a:t> </a:t>
            </a:r>
            <a:r>
              <a:rPr lang="en-US" dirty="0" err="1" smtClean="0"/>
              <a:t>prin</a:t>
            </a:r>
            <a:r>
              <a:rPr lang="en-US" dirty="0" smtClean="0"/>
              <a:t> </a:t>
            </a:r>
            <a:r>
              <a:rPr lang="en-US" dirty="0" err="1" smtClean="0"/>
              <a:t>înlăturare</a:t>
            </a:r>
            <a:r>
              <a:rPr lang="en-US" dirty="0" smtClean="0"/>
              <a:t> de text, </a:t>
            </a:r>
            <a:r>
              <a:rPr lang="en-US" dirty="0" err="1" smtClean="0"/>
              <a:t>în</a:t>
            </a:r>
            <a:r>
              <a:rPr lang="en-US" dirty="0" smtClean="0"/>
              <a:t> </a:t>
            </a:r>
            <a:r>
              <a:rPr lang="en-US" dirty="0" err="1" smtClean="0"/>
              <a:t>descoperirea</a:t>
            </a:r>
            <a:r>
              <a:rPr lang="en-US" dirty="0" smtClean="0"/>
              <a:t> </a:t>
            </a:r>
            <a:r>
              <a:rPr lang="en-US" dirty="0" err="1" smtClean="0"/>
              <a:t>unor</a:t>
            </a:r>
            <a:r>
              <a:rPr lang="en-US" dirty="0" smtClean="0"/>
              <a:t> </a:t>
            </a:r>
            <a:r>
              <a:rPr lang="en-US" dirty="0" err="1" smtClean="0"/>
              <a:t>falsuri</a:t>
            </a:r>
            <a:r>
              <a:rPr lang="en-US" dirty="0" smtClean="0"/>
              <a:t> </a:t>
            </a:r>
            <a:r>
              <a:rPr lang="en-US" dirty="0" err="1" smtClean="0"/>
              <a:t>în</a:t>
            </a:r>
            <a:r>
              <a:rPr lang="en-US" dirty="0" smtClean="0"/>
              <a:t> </a:t>
            </a:r>
            <a:r>
              <a:rPr lang="en-US" dirty="0" err="1" smtClean="0"/>
              <a:t>documente</a:t>
            </a:r>
            <a:r>
              <a:rPr lang="en-US" dirty="0" smtClean="0"/>
              <a:t> cu </a:t>
            </a:r>
            <a:r>
              <a:rPr lang="en-US" dirty="0" err="1" smtClean="0"/>
              <a:t>caracter</a:t>
            </a:r>
            <a:r>
              <a:rPr lang="en-US" dirty="0" smtClean="0"/>
              <a:t> </a:t>
            </a:r>
            <a:r>
              <a:rPr lang="en-US" dirty="0" err="1" smtClean="0"/>
              <a:t>financiar</a:t>
            </a:r>
            <a:r>
              <a:rPr lang="en-US" dirty="0" smtClean="0"/>
              <a:t> </a:t>
            </a:r>
            <a:r>
              <a:rPr lang="en-US" dirty="0" err="1" smtClean="0"/>
              <a:t>ş.a</a:t>
            </a:r>
            <a:r>
              <a:rPr lang="en-US" dirty="0" smtClean="0"/>
              <a:t>. </a:t>
            </a:r>
            <a:r>
              <a:rPr lang="en-US" dirty="0" smtClean="0"/>
              <a:t> </a:t>
            </a:r>
            <a:endParaRPr lang="ro-RO" dirty="0" smtClean="0"/>
          </a:p>
          <a:p>
            <a:pPr>
              <a:buNone/>
            </a:pP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3056"/>
          </a:xfrm>
        </p:spPr>
        <p:txBody>
          <a:bodyPr>
            <a:noAutofit/>
          </a:bodyPr>
          <a:lstStyle/>
          <a:p>
            <a:r>
              <a:rPr lang="en-US" sz="1800" b="1" i="1" dirty="0" err="1" smtClean="0"/>
              <a:t>Fotografia</a:t>
            </a:r>
            <a:r>
              <a:rPr lang="en-US" sz="1800" b="1" i="1" dirty="0" smtClean="0"/>
              <a:t> </a:t>
            </a:r>
            <a:r>
              <a:rPr lang="en-US" sz="1800" b="1" i="1" dirty="0" smtClean="0"/>
              <a:t>de </a:t>
            </a:r>
            <a:r>
              <a:rPr lang="en-US" sz="1800" b="1" i="1" dirty="0" err="1" smtClean="0"/>
              <a:t>examinare</a:t>
            </a:r>
            <a:r>
              <a:rPr lang="en-US" sz="1800" b="1" i="1" dirty="0" smtClean="0"/>
              <a:t> </a:t>
            </a:r>
            <a:r>
              <a:rPr lang="en-US" sz="1800" b="1" i="1" dirty="0" err="1" smtClean="0"/>
              <a:t>în</a:t>
            </a:r>
            <a:r>
              <a:rPr lang="en-US" sz="1800" b="1" i="1" dirty="0" smtClean="0"/>
              <a:t> </a:t>
            </a:r>
            <a:r>
              <a:rPr lang="en-US" sz="1800" b="1" i="1" dirty="0" err="1" smtClean="0"/>
              <a:t>radiaţii</a:t>
            </a:r>
            <a:r>
              <a:rPr lang="en-US" sz="1800" b="1" i="1" dirty="0" smtClean="0"/>
              <a:t> </a:t>
            </a:r>
            <a:r>
              <a:rPr lang="en-US" sz="1800" b="1" i="1" dirty="0" err="1" smtClean="0"/>
              <a:t>infraroşii</a:t>
            </a:r>
            <a:r>
              <a:rPr lang="en-US" sz="1800" dirty="0" smtClean="0"/>
              <a:t>. </a:t>
            </a:r>
            <a:r>
              <a:rPr lang="en-US" sz="1800" dirty="0" err="1" smtClean="0"/>
              <a:t>Utilizarea</a:t>
            </a:r>
            <a:r>
              <a:rPr lang="en-US" sz="1800" dirty="0" smtClean="0"/>
              <a:t> </a:t>
            </a:r>
            <a:r>
              <a:rPr lang="en-US" sz="1800" dirty="0" err="1" smtClean="0"/>
              <a:t>radiaţiilor</a:t>
            </a:r>
            <a:r>
              <a:rPr lang="en-US" sz="1800" dirty="0" smtClean="0"/>
              <a:t> </a:t>
            </a:r>
            <a:r>
              <a:rPr lang="en-US" sz="1800" dirty="0" err="1" smtClean="0"/>
              <a:t>electromagnetice</a:t>
            </a:r>
            <a:r>
              <a:rPr lang="en-US" sz="1800" dirty="0" smtClean="0"/>
              <a:t> </a:t>
            </a:r>
            <a:r>
              <a:rPr lang="en-US" sz="1800" dirty="0" err="1" smtClean="0"/>
              <a:t>infraroşii</a:t>
            </a:r>
            <a:r>
              <a:rPr lang="en-US" sz="1800" dirty="0" smtClean="0"/>
              <a:t> </a:t>
            </a:r>
            <a:r>
              <a:rPr lang="en-US" sz="1800" dirty="0" err="1" smtClean="0"/>
              <a:t>în</a:t>
            </a:r>
            <a:r>
              <a:rPr lang="en-US" sz="1800" dirty="0" smtClean="0"/>
              <a:t> </a:t>
            </a:r>
            <a:r>
              <a:rPr lang="en-US" sz="1800" dirty="0" err="1" smtClean="0"/>
              <a:t>criminalistică</a:t>
            </a:r>
            <a:r>
              <a:rPr lang="en-US" sz="1800" dirty="0" smtClean="0"/>
              <a:t>, </a:t>
            </a:r>
            <a:r>
              <a:rPr lang="en-US" sz="1800" dirty="0" err="1" smtClean="0"/>
              <a:t>datorită</a:t>
            </a:r>
            <a:r>
              <a:rPr lang="en-US" sz="1800" dirty="0" smtClean="0"/>
              <a:t> </a:t>
            </a:r>
            <a:r>
              <a:rPr lang="en-US" sz="1800" dirty="0" err="1" smtClean="0"/>
              <a:t>proprietăţilor</a:t>
            </a:r>
            <a:r>
              <a:rPr lang="en-US" sz="1800" dirty="0" smtClean="0"/>
              <a:t> </a:t>
            </a:r>
            <a:r>
              <a:rPr lang="en-US" sz="1800" dirty="0" err="1" smtClean="0"/>
              <a:t>lor</a:t>
            </a:r>
            <a:r>
              <a:rPr lang="en-US" sz="1800" dirty="0" smtClean="0"/>
              <a:t>, a </a:t>
            </a:r>
            <a:r>
              <a:rPr lang="en-US" sz="1800" dirty="0" err="1" smtClean="0"/>
              <a:t>lărgit</a:t>
            </a:r>
            <a:r>
              <a:rPr lang="en-US" sz="1800" dirty="0" smtClean="0"/>
              <a:t> </a:t>
            </a:r>
            <a:r>
              <a:rPr lang="en-US" sz="1800" dirty="0" err="1" smtClean="0"/>
              <a:t>considerabil</a:t>
            </a:r>
            <a:r>
              <a:rPr lang="en-US" sz="1800" dirty="0" smtClean="0"/>
              <a:t> </a:t>
            </a:r>
            <a:r>
              <a:rPr lang="en-US" sz="1800" dirty="0" err="1" smtClean="0"/>
              <a:t>posibilităţile</a:t>
            </a:r>
            <a:r>
              <a:rPr lang="en-US" sz="1800" dirty="0" smtClean="0"/>
              <a:t> de </a:t>
            </a:r>
            <a:r>
              <a:rPr lang="en-US" sz="1800" dirty="0" err="1" smtClean="0"/>
              <a:t>investigare</a:t>
            </a:r>
            <a:r>
              <a:rPr lang="en-US" sz="1800" dirty="0" smtClean="0"/>
              <a:t> </a:t>
            </a:r>
            <a:r>
              <a:rPr lang="en-US" sz="1800" dirty="0" err="1" smtClean="0"/>
              <a:t>ştiinţifică</a:t>
            </a:r>
            <a:r>
              <a:rPr lang="en-US" sz="1800" dirty="0" smtClean="0"/>
              <a:t>, </a:t>
            </a:r>
            <a:r>
              <a:rPr lang="en-US" sz="1800" dirty="0" err="1" smtClean="0"/>
              <a:t>în</a:t>
            </a:r>
            <a:r>
              <a:rPr lang="en-US" sz="1800" dirty="0" smtClean="0"/>
              <a:t> </a:t>
            </a:r>
            <a:r>
              <a:rPr lang="en-US" sz="1800" dirty="0" err="1" smtClean="0"/>
              <a:t>prezent</a:t>
            </a:r>
            <a:r>
              <a:rPr lang="en-US" sz="1800" dirty="0" smtClean="0"/>
              <a:t> de </a:t>
            </a:r>
            <a:r>
              <a:rPr lang="en-US" sz="1800" dirty="0" err="1" smtClean="0"/>
              <a:t>neconceput</a:t>
            </a:r>
            <a:r>
              <a:rPr lang="en-US" sz="1800" dirty="0" smtClean="0"/>
              <a:t> </a:t>
            </a:r>
            <a:r>
              <a:rPr lang="en-US" sz="1800" dirty="0" err="1" smtClean="0"/>
              <a:t>fără</a:t>
            </a:r>
            <a:r>
              <a:rPr lang="en-US" sz="1800" dirty="0" smtClean="0"/>
              <a:t> </a:t>
            </a:r>
            <a:r>
              <a:rPr lang="en-US" sz="1800" dirty="0" err="1" smtClean="0"/>
              <a:t>apelarea</a:t>
            </a:r>
            <a:r>
              <a:rPr lang="en-US" sz="1800" dirty="0" smtClean="0"/>
              <a:t> la </a:t>
            </a:r>
            <a:r>
              <a:rPr lang="en-US" sz="1800" dirty="0" err="1" smtClean="0"/>
              <a:t>acest</a:t>
            </a:r>
            <a:r>
              <a:rPr lang="en-US" sz="1800" dirty="0" smtClean="0"/>
              <a:t> tip de </a:t>
            </a:r>
            <a:r>
              <a:rPr lang="en-US" sz="1800" dirty="0" err="1" smtClean="0"/>
              <a:t>radiaţie</a:t>
            </a:r>
            <a:r>
              <a:rPr lang="en-US" sz="1800" dirty="0" smtClean="0"/>
              <a:t>. </a:t>
            </a:r>
            <a:r>
              <a:rPr lang="en-US" sz="1800" dirty="0" err="1" smtClean="0"/>
              <a:t>Astfel</a:t>
            </a:r>
            <a:r>
              <a:rPr lang="en-US" sz="1800" dirty="0" smtClean="0"/>
              <a:t>, </a:t>
            </a:r>
            <a:r>
              <a:rPr lang="en-US" sz="1800" dirty="0" err="1" smtClean="0"/>
              <a:t>radiaţiile</a:t>
            </a:r>
            <a:r>
              <a:rPr lang="en-US" sz="1800" dirty="0" smtClean="0"/>
              <a:t> </a:t>
            </a:r>
            <a:r>
              <a:rPr lang="en-US" sz="1800" dirty="0" err="1" smtClean="0"/>
              <a:t>infraroşii</a:t>
            </a:r>
            <a:r>
              <a:rPr lang="en-US" sz="1800" dirty="0" smtClean="0"/>
              <a:t> </a:t>
            </a:r>
            <a:r>
              <a:rPr lang="en-US" sz="1800" dirty="0" err="1" smtClean="0"/>
              <a:t>îşi</a:t>
            </a:r>
            <a:r>
              <a:rPr lang="en-US" sz="1800" dirty="0" smtClean="0"/>
              <a:t> </a:t>
            </a:r>
            <a:r>
              <a:rPr lang="en-US" sz="1800" dirty="0" err="1" smtClean="0"/>
              <a:t>găsesc</a:t>
            </a:r>
            <a:r>
              <a:rPr lang="en-US" sz="1800" dirty="0" smtClean="0"/>
              <a:t> </a:t>
            </a:r>
            <a:r>
              <a:rPr lang="en-US" sz="1800" dirty="0" err="1" smtClean="0"/>
              <a:t>numeroase</a:t>
            </a:r>
            <a:r>
              <a:rPr lang="en-US" sz="1800" dirty="0" smtClean="0"/>
              <a:t> </a:t>
            </a:r>
            <a:r>
              <a:rPr lang="en-US" sz="1800" dirty="0" err="1" smtClean="0"/>
              <a:t>aplicaţii</a:t>
            </a:r>
            <a:r>
              <a:rPr lang="en-US" sz="1800" dirty="0" smtClean="0"/>
              <a:t> </a:t>
            </a:r>
            <a:r>
              <a:rPr lang="en-US" sz="1800" dirty="0" err="1" smtClean="0"/>
              <a:t>în</a:t>
            </a:r>
            <a:r>
              <a:rPr lang="en-US" sz="1800" dirty="0" smtClean="0"/>
              <a:t> </a:t>
            </a:r>
            <a:r>
              <a:rPr lang="en-US" sz="1800" dirty="0" err="1" smtClean="0"/>
              <a:t>cadrul</a:t>
            </a:r>
            <a:r>
              <a:rPr lang="en-US" sz="1800" dirty="0" smtClean="0"/>
              <a:t> </a:t>
            </a:r>
            <a:r>
              <a:rPr lang="en-US" sz="1800" dirty="0" err="1" smtClean="0"/>
              <a:t>cercetării</a:t>
            </a:r>
            <a:r>
              <a:rPr lang="en-US" sz="1800" dirty="0" smtClean="0"/>
              <a:t> </a:t>
            </a:r>
            <a:r>
              <a:rPr lang="en-US" sz="1800" dirty="0" err="1" smtClean="0"/>
              <a:t>infracţiunilor</a:t>
            </a:r>
            <a:r>
              <a:rPr lang="en-US" sz="1800" dirty="0" smtClean="0"/>
              <a:t>. </a:t>
            </a:r>
            <a:r>
              <a:rPr lang="en-US" sz="1800" dirty="0" smtClean="0"/>
              <a:t>  </a:t>
            </a:r>
            <a:r>
              <a:rPr lang="en-US" sz="1800" dirty="0" err="1" smtClean="0"/>
              <a:t>Domeniile</a:t>
            </a:r>
            <a:r>
              <a:rPr lang="en-US" sz="1800" dirty="0" smtClean="0"/>
              <a:t> de </a:t>
            </a:r>
            <a:r>
              <a:rPr lang="en-US" sz="1800" dirty="0" err="1" smtClean="0"/>
              <a:t>folosire</a:t>
            </a:r>
            <a:r>
              <a:rPr lang="en-US" sz="1800" dirty="0" smtClean="0"/>
              <a:t> a </a:t>
            </a:r>
            <a:r>
              <a:rPr lang="en-US" sz="1800" dirty="0" err="1" smtClean="0"/>
              <a:t>radiaţiilor</a:t>
            </a:r>
            <a:r>
              <a:rPr lang="en-US" sz="1800" dirty="0" smtClean="0"/>
              <a:t> </a:t>
            </a:r>
            <a:r>
              <a:rPr lang="en-US" sz="1800" dirty="0" err="1" smtClean="0"/>
              <a:t>infraroşii</a:t>
            </a:r>
            <a:r>
              <a:rPr lang="en-US" sz="1800" dirty="0" smtClean="0"/>
              <a:t> </a:t>
            </a:r>
            <a:r>
              <a:rPr lang="en-US" sz="1800" dirty="0" err="1" smtClean="0"/>
              <a:t>în</a:t>
            </a:r>
            <a:r>
              <a:rPr lang="en-US" sz="1800" dirty="0" smtClean="0"/>
              <a:t> </a:t>
            </a:r>
            <a:r>
              <a:rPr lang="en-US" sz="1800" dirty="0" err="1" smtClean="0"/>
              <a:t>Criminalistică</a:t>
            </a:r>
            <a:r>
              <a:rPr lang="en-US" sz="1800" dirty="0" smtClean="0"/>
              <a:t>. </a:t>
            </a:r>
            <a:r>
              <a:rPr lang="en-US" sz="1800" dirty="0" err="1" smtClean="0"/>
              <a:t>Radiaţiile</a:t>
            </a:r>
            <a:r>
              <a:rPr lang="en-US" sz="1800" dirty="0" smtClean="0"/>
              <a:t> </a:t>
            </a:r>
            <a:r>
              <a:rPr lang="en-US" sz="1800" dirty="0" err="1" smtClean="0"/>
              <a:t>infraroşii</a:t>
            </a:r>
            <a:r>
              <a:rPr lang="en-US" sz="1800" dirty="0" smtClean="0"/>
              <a:t> </a:t>
            </a:r>
            <a:r>
              <a:rPr lang="en-US" sz="1800" dirty="0" err="1" smtClean="0"/>
              <a:t>îşi</a:t>
            </a:r>
            <a:r>
              <a:rPr lang="en-US" sz="1800" dirty="0" smtClean="0"/>
              <a:t> </a:t>
            </a:r>
            <a:r>
              <a:rPr lang="en-US" sz="1800" dirty="0" err="1" smtClean="0"/>
              <a:t>găsesc</a:t>
            </a:r>
            <a:r>
              <a:rPr lang="en-US" sz="1800" dirty="0" smtClean="0"/>
              <a:t> o </a:t>
            </a:r>
            <a:r>
              <a:rPr lang="en-US" sz="1800" dirty="0" err="1" smtClean="0"/>
              <a:t>utilizare</a:t>
            </a:r>
            <a:r>
              <a:rPr lang="en-US" sz="1800" dirty="0" smtClean="0"/>
              <a:t> </a:t>
            </a:r>
            <a:r>
              <a:rPr lang="en-US" sz="1800" dirty="0" err="1" smtClean="0"/>
              <a:t>frecventă</a:t>
            </a:r>
            <a:r>
              <a:rPr lang="en-US" sz="1800" dirty="0" smtClean="0"/>
              <a:t> </a:t>
            </a:r>
            <a:r>
              <a:rPr lang="en-US" sz="1800" dirty="0" err="1" smtClean="0"/>
              <a:t>în</a:t>
            </a:r>
            <a:r>
              <a:rPr lang="en-US" sz="1800" dirty="0" smtClean="0"/>
              <a:t> </a:t>
            </a:r>
            <a:r>
              <a:rPr lang="en-US" sz="1800" dirty="0" err="1" smtClean="0"/>
              <a:t>multe</a:t>
            </a:r>
            <a:r>
              <a:rPr lang="en-US" sz="1800" dirty="0" smtClean="0"/>
              <a:t> </a:t>
            </a:r>
            <a:r>
              <a:rPr lang="en-US" sz="1800" dirty="0" err="1" smtClean="0"/>
              <a:t>direcţii</a:t>
            </a:r>
            <a:r>
              <a:rPr lang="en-US" sz="1800" dirty="0" smtClean="0"/>
              <a:t> ale </a:t>
            </a:r>
            <a:r>
              <a:rPr lang="en-US" sz="1800" dirty="0" err="1" smtClean="0"/>
              <a:t>investigaţiilor</a:t>
            </a:r>
            <a:r>
              <a:rPr lang="en-US" sz="1800" dirty="0" smtClean="0"/>
              <a:t> </a:t>
            </a:r>
            <a:r>
              <a:rPr lang="en-US" sz="1800" dirty="0" err="1" smtClean="0"/>
              <a:t>criminalistice</a:t>
            </a:r>
            <a:r>
              <a:rPr lang="en-US" sz="1800" dirty="0" smtClean="0"/>
              <a:t>, cum </a:t>
            </a:r>
            <a:r>
              <a:rPr lang="en-US" sz="1800" dirty="0" err="1" smtClean="0"/>
              <a:t>sunt</a:t>
            </a:r>
            <a:r>
              <a:rPr lang="en-US" sz="1800" dirty="0" smtClean="0"/>
              <a:t>, de </a:t>
            </a:r>
            <a:r>
              <a:rPr lang="en-US" sz="1800" dirty="0" err="1" smtClean="0"/>
              <a:t>exemplu</a:t>
            </a:r>
            <a:r>
              <a:rPr lang="en-US" sz="1800" dirty="0" smtClean="0"/>
              <a:t>: </a:t>
            </a:r>
            <a:r>
              <a:rPr lang="en-US" sz="1800" dirty="0" err="1" smtClean="0"/>
              <a:t>cercetarea</a:t>
            </a:r>
            <a:r>
              <a:rPr lang="en-US" sz="1800" dirty="0" smtClean="0"/>
              <a:t> </a:t>
            </a:r>
            <a:r>
              <a:rPr lang="en-US" sz="1800" dirty="0" err="1" smtClean="0"/>
              <a:t>falsului</a:t>
            </a:r>
            <a:r>
              <a:rPr lang="en-US" sz="1800" dirty="0" smtClean="0"/>
              <a:t> </a:t>
            </a:r>
            <a:r>
              <a:rPr lang="en-US" sz="1800" dirty="0" err="1" smtClean="0"/>
              <a:t>în</a:t>
            </a:r>
            <a:r>
              <a:rPr lang="en-US" sz="1800" dirty="0" smtClean="0"/>
              <a:t> </a:t>
            </a:r>
            <a:r>
              <a:rPr lang="en-US" sz="1800" dirty="0" err="1" smtClean="0"/>
              <a:t>înscrisuri</a:t>
            </a:r>
            <a:r>
              <a:rPr lang="en-US" sz="1800" dirty="0" smtClean="0"/>
              <a:t> </a:t>
            </a:r>
            <a:r>
              <a:rPr lang="en-US" sz="1800" dirty="0" err="1" smtClean="0"/>
              <a:t>şi</a:t>
            </a:r>
            <a:r>
              <a:rPr lang="en-US" sz="1800" dirty="0" smtClean="0"/>
              <a:t> </a:t>
            </a:r>
            <a:r>
              <a:rPr lang="en-US" sz="1800" dirty="0" err="1" smtClean="0"/>
              <a:t>opere</a:t>
            </a:r>
            <a:r>
              <a:rPr lang="en-US" sz="1800" dirty="0" smtClean="0"/>
              <a:t> de </a:t>
            </a:r>
            <a:r>
              <a:rPr lang="en-US" sz="1800" dirty="0" err="1" smtClean="0"/>
              <a:t>artă</a:t>
            </a:r>
            <a:r>
              <a:rPr lang="en-US" sz="1800" dirty="0" smtClean="0"/>
              <a:t> </a:t>
            </a:r>
            <a:r>
              <a:rPr lang="en-US" sz="1800" dirty="0" err="1" smtClean="0"/>
              <a:t>şi</a:t>
            </a:r>
            <a:r>
              <a:rPr lang="en-US" sz="1800" dirty="0" smtClean="0"/>
              <a:t> </a:t>
            </a:r>
            <a:r>
              <a:rPr lang="en-US" sz="1800" dirty="0" err="1" smtClean="0"/>
              <a:t>descoperirea</a:t>
            </a:r>
            <a:r>
              <a:rPr lang="en-US" sz="1800" dirty="0" smtClean="0"/>
              <a:t> </a:t>
            </a:r>
            <a:r>
              <a:rPr lang="en-US" sz="1800" dirty="0" err="1" smtClean="0"/>
              <a:t>urmelor</a:t>
            </a:r>
            <a:r>
              <a:rPr lang="en-US" sz="1800" dirty="0" smtClean="0"/>
              <a:t> </a:t>
            </a:r>
            <a:r>
              <a:rPr lang="en-US" sz="1800" dirty="0" err="1" smtClean="0"/>
              <a:t>suplimentare</a:t>
            </a:r>
            <a:r>
              <a:rPr lang="en-US" sz="1800" dirty="0" smtClean="0"/>
              <a:t> ale </a:t>
            </a:r>
            <a:r>
              <a:rPr lang="en-US" sz="1800" dirty="0" err="1" smtClean="0"/>
              <a:t>tragerilor</a:t>
            </a:r>
            <a:r>
              <a:rPr lang="en-US" sz="1800" dirty="0" smtClean="0"/>
              <a:t> cu </a:t>
            </a:r>
            <a:r>
              <a:rPr lang="en-US" sz="1800" dirty="0" err="1" smtClean="0"/>
              <a:t>arma</a:t>
            </a:r>
            <a:r>
              <a:rPr lang="en-US" sz="1800" dirty="0" smtClean="0"/>
              <a:t> de </a:t>
            </a:r>
            <a:r>
              <a:rPr lang="en-US" sz="1800" dirty="0" err="1" smtClean="0"/>
              <a:t>foc</a:t>
            </a:r>
            <a:r>
              <a:rPr lang="en-US" sz="1800" dirty="0" smtClean="0"/>
              <a:t>. </a:t>
            </a:r>
            <a:r>
              <a:rPr lang="en-US" sz="1800" b="1" i="1" dirty="0" smtClean="0"/>
              <a:t>  </a:t>
            </a:r>
            <a:endParaRPr lang="ro-RO" sz="1800" b="1" i="1" dirty="0" smtClean="0"/>
          </a:p>
          <a:p>
            <a:r>
              <a:rPr lang="en-US" sz="1800" b="1" i="1" dirty="0" smtClean="0"/>
              <a:t>  </a:t>
            </a:r>
            <a:r>
              <a:rPr lang="en-US" sz="1800" b="1" i="1" dirty="0" err="1" smtClean="0"/>
              <a:t>Fotografia</a:t>
            </a:r>
            <a:r>
              <a:rPr lang="en-US" sz="1800" b="1" i="1" dirty="0" smtClean="0"/>
              <a:t> de </a:t>
            </a:r>
            <a:r>
              <a:rPr lang="en-US" sz="1800" b="1" i="1" dirty="0" err="1" smtClean="0"/>
              <a:t>examinare</a:t>
            </a:r>
            <a:r>
              <a:rPr lang="en-US" sz="1800" b="1" i="1" dirty="0" smtClean="0"/>
              <a:t> </a:t>
            </a:r>
            <a:r>
              <a:rPr lang="en-US" sz="1800" b="1" i="1" dirty="0" err="1" smtClean="0"/>
              <a:t>în</a:t>
            </a:r>
            <a:r>
              <a:rPr lang="en-US" sz="1800" b="1" i="1" dirty="0" smtClean="0"/>
              <a:t> </a:t>
            </a:r>
            <a:r>
              <a:rPr lang="en-US" sz="1800" b="1" i="1" dirty="0" err="1" smtClean="0"/>
              <a:t>radiaţii</a:t>
            </a:r>
            <a:r>
              <a:rPr lang="en-US" sz="1800" b="1" i="1" dirty="0" smtClean="0"/>
              <a:t> </a:t>
            </a:r>
            <a:r>
              <a:rPr lang="en-US" sz="1800" b="1" i="1" dirty="0" err="1" smtClean="0"/>
              <a:t>röentgen</a:t>
            </a:r>
            <a:r>
              <a:rPr lang="en-US" sz="1800" b="1" i="1" dirty="0" smtClean="0"/>
              <a:t>, gamma, beta </a:t>
            </a:r>
            <a:r>
              <a:rPr lang="en-US" sz="1800" b="1" i="1" dirty="0" err="1" smtClean="0"/>
              <a:t>şi</a:t>
            </a:r>
            <a:r>
              <a:rPr lang="en-US" sz="1800" b="1" i="1" dirty="0" smtClean="0"/>
              <a:t> </a:t>
            </a:r>
            <a:r>
              <a:rPr lang="en-US" sz="1800" b="1" i="1" dirty="0" err="1" smtClean="0"/>
              <a:t>neutronice</a:t>
            </a:r>
            <a:r>
              <a:rPr lang="en-US" sz="1800" dirty="0" smtClean="0"/>
              <a:t>. </a:t>
            </a:r>
            <a:r>
              <a:rPr lang="en-US" sz="1800" dirty="0" err="1" smtClean="0"/>
              <a:t>Cele</a:t>
            </a:r>
            <a:r>
              <a:rPr lang="en-US" sz="1800" dirty="0" smtClean="0"/>
              <a:t> </a:t>
            </a:r>
            <a:r>
              <a:rPr lang="en-US" sz="1800" dirty="0" err="1" smtClean="0"/>
              <a:t>trei</a:t>
            </a:r>
            <a:r>
              <a:rPr lang="en-US" sz="1800" dirty="0" smtClean="0"/>
              <a:t> </a:t>
            </a:r>
            <a:r>
              <a:rPr lang="en-US" sz="1800" dirty="0" err="1" smtClean="0"/>
              <a:t>categorii</a:t>
            </a:r>
            <a:r>
              <a:rPr lang="en-US" sz="1800" dirty="0" smtClean="0"/>
              <a:t> de </a:t>
            </a:r>
            <a:r>
              <a:rPr lang="en-US" sz="1800" dirty="0" err="1" smtClean="0"/>
              <a:t>radiaţii</a:t>
            </a:r>
            <a:r>
              <a:rPr lang="en-US" sz="1800" dirty="0" smtClean="0"/>
              <a:t> </a:t>
            </a:r>
            <a:r>
              <a:rPr lang="en-US" sz="1800" dirty="0" err="1" smtClean="0"/>
              <a:t>electromagnetice</a:t>
            </a:r>
            <a:r>
              <a:rPr lang="en-US" sz="1800" dirty="0" smtClean="0"/>
              <a:t> </a:t>
            </a:r>
            <a:r>
              <a:rPr lang="en-US" sz="1800" dirty="0" err="1" smtClean="0"/>
              <a:t>îşi</a:t>
            </a:r>
            <a:r>
              <a:rPr lang="en-US" sz="1800" dirty="0" smtClean="0"/>
              <a:t> </a:t>
            </a:r>
            <a:r>
              <a:rPr lang="en-US" sz="1800" dirty="0" err="1" smtClean="0"/>
              <a:t>găsesc</a:t>
            </a:r>
            <a:r>
              <a:rPr lang="en-US" sz="1800" dirty="0" smtClean="0"/>
              <a:t> </a:t>
            </a:r>
            <a:r>
              <a:rPr lang="en-US" sz="1800" dirty="0" err="1" smtClean="0"/>
              <a:t>şi</a:t>
            </a:r>
            <a:r>
              <a:rPr lang="en-US" sz="1800" dirty="0" smtClean="0"/>
              <a:t> </a:t>
            </a:r>
            <a:r>
              <a:rPr lang="en-US" sz="1800" dirty="0" err="1" smtClean="0"/>
              <a:t>ele</a:t>
            </a:r>
            <a:r>
              <a:rPr lang="en-US" sz="1800" dirty="0" smtClean="0"/>
              <a:t> </a:t>
            </a:r>
            <a:r>
              <a:rPr lang="en-US" sz="1800" dirty="0" err="1" smtClean="0"/>
              <a:t>utilizări</a:t>
            </a:r>
            <a:r>
              <a:rPr lang="en-US" sz="1800" dirty="0" smtClean="0"/>
              <a:t> diverse </a:t>
            </a:r>
            <a:r>
              <a:rPr lang="en-US" sz="1800" dirty="0" err="1" smtClean="0"/>
              <a:t>în</a:t>
            </a:r>
            <a:r>
              <a:rPr lang="en-US" sz="1800" dirty="0" smtClean="0"/>
              <a:t> </a:t>
            </a:r>
            <a:r>
              <a:rPr lang="en-US" sz="1800" dirty="0" err="1" smtClean="0"/>
              <a:t>examinările</a:t>
            </a:r>
            <a:r>
              <a:rPr lang="en-US" sz="1800" dirty="0" smtClean="0"/>
              <a:t> </a:t>
            </a:r>
            <a:r>
              <a:rPr lang="en-US" sz="1800" dirty="0" err="1" smtClean="0"/>
              <a:t>criminalistice</a:t>
            </a:r>
            <a:r>
              <a:rPr lang="en-US" sz="1800" dirty="0" smtClean="0"/>
              <a:t>, </a:t>
            </a:r>
            <a:r>
              <a:rPr lang="en-US" sz="1800" dirty="0" err="1" smtClean="0"/>
              <a:t>datorită</a:t>
            </a:r>
            <a:r>
              <a:rPr lang="en-US" sz="1800" dirty="0" smtClean="0"/>
              <a:t>, </a:t>
            </a:r>
            <a:r>
              <a:rPr lang="en-US" sz="1800" dirty="0" err="1" smtClean="0"/>
              <a:t>printre</a:t>
            </a:r>
            <a:r>
              <a:rPr lang="en-US" sz="1800" dirty="0" smtClean="0"/>
              <a:t> </a:t>
            </a:r>
            <a:r>
              <a:rPr lang="en-US" sz="1800" dirty="0" err="1" smtClean="0"/>
              <a:t>altele</a:t>
            </a:r>
            <a:r>
              <a:rPr lang="en-US" sz="1800" dirty="0" smtClean="0"/>
              <a:t> </a:t>
            </a:r>
            <a:r>
              <a:rPr lang="en-US" sz="1800" dirty="0" err="1" smtClean="0"/>
              <a:t>şi</a:t>
            </a:r>
            <a:r>
              <a:rPr lang="en-US" sz="1800" dirty="0" smtClean="0"/>
              <a:t> </a:t>
            </a:r>
            <a:r>
              <a:rPr lang="en-US" sz="1800" dirty="0" err="1" smtClean="0"/>
              <a:t>proprietăţii</a:t>
            </a:r>
            <a:r>
              <a:rPr lang="en-US" sz="1800" dirty="0" smtClean="0"/>
              <a:t> </a:t>
            </a:r>
            <a:r>
              <a:rPr lang="en-US" sz="1800" dirty="0" err="1" smtClean="0"/>
              <a:t>lor</a:t>
            </a:r>
            <a:r>
              <a:rPr lang="en-US" sz="1800" dirty="0" smtClean="0"/>
              <a:t> de </a:t>
            </a:r>
            <a:r>
              <a:rPr lang="en-US" sz="1800" dirty="0" err="1" smtClean="0"/>
              <a:t>penetrare</a:t>
            </a:r>
            <a:r>
              <a:rPr lang="en-US" sz="1800" dirty="0" smtClean="0"/>
              <a:t> a </a:t>
            </a:r>
            <a:r>
              <a:rPr lang="en-US" sz="1800" dirty="0" err="1" smtClean="0"/>
              <a:t>corpurilor</a:t>
            </a:r>
            <a:r>
              <a:rPr lang="en-US" sz="1800" dirty="0" smtClean="0"/>
              <a:t>, </a:t>
            </a:r>
            <a:r>
              <a:rPr lang="en-US" sz="1800" dirty="0" err="1" smtClean="0"/>
              <a:t>în</a:t>
            </a:r>
            <a:r>
              <a:rPr lang="en-US" sz="1800" dirty="0" smtClean="0"/>
              <a:t> </a:t>
            </a:r>
            <a:r>
              <a:rPr lang="en-US" sz="1800" dirty="0" err="1" smtClean="0"/>
              <a:t>funcţie</a:t>
            </a:r>
            <a:r>
              <a:rPr lang="en-US" sz="1800" dirty="0" smtClean="0"/>
              <a:t> de </a:t>
            </a:r>
            <a:r>
              <a:rPr lang="en-US" sz="1800" dirty="0" err="1" smtClean="0"/>
              <a:t>anumite</a:t>
            </a:r>
            <a:r>
              <a:rPr lang="en-US" sz="1800" dirty="0" smtClean="0"/>
              <a:t> </a:t>
            </a:r>
            <a:r>
              <a:rPr lang="en-US" sz="1800" dirty="0" err="1" smtClean="0"/>
              <a:t>caracteristici</a:t>
            </a:r>
            <a:r>
              <a:rPr lang="en-US" sz="1800" dirty="0" smtClean="0"/>
              <a:t>. </a:t>
            </a:r>
            <a:r>
              <a:rPr lang="en-US" sz="1800" dirty="0" err="1" smtClean="0"/>
              <a:t>Avem</a:t>
            </a:r>
            <a:r>
              <a:rPr lang="en-US" sz="1800" dirty="0" smtClean="0"/>
              <a:t> </a:t>
            </a:r>
            <a:r>
              <a:rPr lang="en-US" sz="1800" dirty="0" err="1" smtClean="0"/>
              <a:t>în</a:t>
            </a:r>
            <a:r>
              <a:rPr lang="en-US" sz="1800" dirty="0" smtClean="0"/>
              <a:t> </a:t>
            </a:r>
            <a:r>
              <a:rPr lang="en-US" sz="1800" dirty="0" err="1" smtClean="0"/>
              <a:t>vedere</a:t>
            </a:r>
            <a:r>
              <a:rPr lang="en-US" sz="1800" dirty="0" smtClean="0"/>
              <a:t> </a:t>
            </a:r>
            <a:r>
              <a:rPr lang="en-US" sz="1800" dirty="0" err="1" smtClean="0"/>
              <a:t>obţinerea</a:t>
            </a:r>
            <a:r>
              <a:rPr lang="en-US" sz="1800" dirty="0" smtClean="0"/>
              <a:t> </a:t>
            </a:r>
            <a:r>
              <a:rPr lang="en-US" sz="1800" dirty="0" err="1" smtClean="0"/>
              <a:t>unor</a:t>
            </a:r>
            <a:r>
              <a:rPr lang="en-US" sz="1800" dirty="0" smtClean="0"/>
              <a:t> date </a:t>
            </a:r>
            <a:r>
              <a:rPr lang="en-US" sz="1800" dirty="0" err="1" smtClean="0"/>
              <a:t>privind</a:t>
            </a:r>
            <a:r>
              <a:rPr lang="en-US" sz="1800" dirty="0" smtClean="0"/>
              <a:t> </a:t>
            </a:r>
            <a:r>
              <a:rPr lang="en-US" sz="1800" dirty="0" err="1" smtClean="0"/>
              <a:t>interiorul</a:t>
            </a:r>
            <a:r>
              <a:rPr lang="en-US" sz="1800" dirty="0" smtClean="0"/>
              <a:t> </a:t>
            </a:r>
            <a:r>
              <a:rPr lang="en-US" sz="1800" dirty="0" err="1" smtClean="0"/>
              <a:t>corpurilor</a:t>
            </a:r>
            <a:r>
              <a:rPr lang="en-US" sz="1800" dirty="0" smtClean="0"/>
              <a:t> </a:t>
            </a:r>
            <a:r>
              <a:rPr lang="en-US" sz="1800" dirty="0" err="1" smtClean="0"/>
              <a:t>şi</a:t>
            </a:r>
            <a:r>
              <a:rPr lang="en-US" sz="1800" dirty="0" smtClean="0"/>
              <a:t> nu </a:t>
            </a:r>
            <a:r>
              <a:rPr lang="en-US" sz="1800" dirty="0" err="1" smtClean="0"/>
              <a:t>analizele</a:t>
            </a:r>
            <a:r>
              <a:rPr lang="en-US" sz="1800" dirty="0" smtClean="0"/>
              <a:t> </a:t>
            </a:r>
            <a:r>
              <a:rPr lang="en-US" sz="1800" dirty="0" err="1" smtClean="0"/>
              <a:t>spectrale</a:t>
            </a:r>
            <a:r>
              <a:rPr lang="en-US" sz="1800" dirty="0" smtClean="0"/>
              <a:t>, la care ne-am </a:t>
            </a:r>
            <a:r>
              <a:rPr lang="en-US" sz="1800" dirty="0" err="1" smtClean="0"/>
              <a:t>referit</a:t>
            </a:r>
            <a:r>
              <a:rPr lang="en-US" sz="1800" dirty="0" smtClean="0"/>
              <a:t> </a:t>
            </a:r>
            <a:r>
              <a:rPr lang="en-US" sz="1800" dirty="0" err="1" smtClean="0"/>
              <a:t>mai</a:t>
            </a:r>
            <a:r>
              <a:rPr lang="en-US" sz="1800" dirty="0" smtClean="0"/>
              <a:t> </a:t>
            </a:r>
            <a:r>
              <a:rPr lang="en-US" sz="1800" dirty="0" err="1" smtClean="0"/>
              <a:t>înainte</a:t>
            </a:r>
            <a:r>
              <a:rPr lang="en-US" sz="1800" dirty="0" smtClean="0"/>
              <a:t>.</a:t>
            </a:r>
            <a:endParaRPr lang="ru-RU"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928694"/>
          </a:xfrm>
        </p:spPr>
        <p:txBody>
          <a:bodyPr>
            <a:normAutofit/>
          </a:bodyPr>
          <a:lstStyle/>
          <a:p>
            <a:r>
              <a:rPr lang="en-US" sz="2400" dirty="0" smtClean="0"/>
              <a:t>5.</a:t>
            </a:r>
            <a:r>
              <a:rPr lang="en-US" sz="2400" b="1" dirty="0" smtClean="0"/>
              <a:t>Aplicarea </a:t>
            </a:r>
            <a:r>
              <a:rPr lang="en-US" sz="2400" b="1" dirty="0" err="1" smtClean="0"/>
              <a:t>înregistrării</a:t>
            </a:r>
            <a:r>
              <a:rPr lang="en-US" sz="2400" b="1" dirty="0" smtClean="0"/>
              <a:t> audio </a:t>
            </a:r>
            <a:r>
              <a:rPr lang="en-US" sz="2400" b="1" dirty="0" err="1" smtClean="0"/>
              <a:t>sau</a:t>
            </a:r>
            <a:r>
              <a:rPr lang="en-US" sz="2400" b="1" dirty="0" smtClean="0"/>
              <a:t> video,</a:t>
            </a:r>
            <a:r>
              <a:rPr lang="en-US" sz="2400" dirty="0" smtClean="0"/>
              <a:t> </a:t>
            </a:r>
            <a:r>
              <a:rPr lang="en-US" sz="2400" b="1" dirty="0" err="1" smtClean="0"/>
              <a:t>fotografiile</a:t>
            </a:r>
            <a:r>
              <a:rPr lang="en-US" sz="2400" b="1" dirty="0" smtClean="0"/>
              <a:t> la </a:t>
            </a:r>
            <a:r>
              <a:rPr lang="en-US" sz="2400" b="1" dirty="0" err="1" smtClean="0"/>
              <a:t>efectuarea</a:t>
            </a:r>
            <a:r>
              <a:rPr lang="en-US" sz="2400" b="1" dirty="0" smtClean="0"/>
              <a:t> </a:t>
            </a:r>
            <a:r>
              <a:rPr lang="en-US" sz="2400" b="1" dirty="0" err="1" smtClean="0"/>
              <a:t>acţiunilor</a:t>
            </a:r>
            <a:r>
              <a:rPr lang="en-US" sz="2400" b="1" dirty="0" smtClean="0"/>
              <a:t> de </a:t>
            </a:r>
            <a:r>
              <a:rPr lang="en-US" sz="2400" b="1" dirty="0" err="1" smtClean="0"/>
              <a:t>urmărire</a:t>
            </a:r>
            <a:r>
              <a:rPr lang="en-US" sz="2400" b="1" dirty="0" smtClean="0"/>
              <a:t> </a:t>
            </a:r>
            <a:r>
              <a:rPr lang="en-US" sz="2400" b="1" dirty="0" err="1" smtClean="0"/>
              <a:t>penală</a:t>
            </a:r>
            <a:r>
              <a:rPr lang="en-US" sz="2400" b="1" dirty="0" smtClean="0"/>
              <a:t>.</a:t>
            </a:r>
            <a:r>
              <a:rPr lang="en-US" sz="2400" dirty="0" smtClean="0"/>
              <a:t> </a:t>
            </a:r>
            <a:endParaRPr lang="ru-RU" sz="2400" dirty="0"/>
          </a:p>
        </p:txBody>
      </p:sp>
      <p:sp>
        <p:nvSpPr>
          <p:cNvPr id="3" name="Содержимое 2"/>
          <p:cNvSpPr>
            <a:spLocks noGrp="1"/>
          </p:cNvSpPr>
          <p:nvPr>
            <p:ph idx="1"/>
          </p:nvPr>
        </p:nvSpPr>
        <p:spPr>
          <a:xfrm>
            <a:off x="500034" y="1428736"/>
            <a:ext cx="8229600" cy="5145800"/>
          </a:xfrm>
        </p:spPr>
        <p:txBody>
          <a:bodyPr>
            <a:noAutofit/>
          </a:bodyPr>
          <a:lstStyle/>
          <a:p>
            <a:pPr>
              <a:buNone/>
            </a:pPr>
            <a:r>
              <a:rPr lang="ro-RO" sz="1800" dirty="0" smtClean="0"/>
              <a:t>   </a:t>
            </a:r>
            <a:r>
              <a:rPr lang="pt-BR" sz="1800" dirty="0" smtClean="0"/>
              <a:t>Evoluţia </a:t>
            </a:r>
            <a:r>
              <a:rPr lang="pt-BR" sz="1800" dirty="0" smtClean="0"/>
              <a:t>mijloacelor şi metodelor de videoînregistrare au determinat aplicarea lor largă în criminalistică în scopul descoperirii şi cercetării infracţiunilor.</a:t>
            </a:r>
            <a:endParaRPr lang="ru-RU" sz="1800" dirty="0" smtClean="0"/>
          </a:p>
          <a:p>
            <a:r>
              <a:rPr lang="pt-BR" sz="1800" i="1" dirty="0" smtClean="0"/>
              <a:t>      </a:t>
            </a:r>
            <a:r>
              <a:rPr lang="pt-BR" sz="1800" i="1" u="sng" dirty="0" smtClean="0"/>
              <a:t>Audio-videoînregistrarea criminalistică prezintă un sistem de teze ştiinţifice, în baza cărora se elaborează metode, mijloace şi procedee de fixare a informaţiei relevante pentru descoperirea şi cercetaea infracţiunilor</a:t>
            </a:r>
            <a:r>
              <a:rPr lang="pt-BR" sz="1800" i="1" dirty="0" smtClean="0"/>
              <a:t>.</a:t>
            </a:r>
            <a:endParaRPr lang="ru-RU" sz="1800" dirty="0" smtClean="0"/>
          </a:p>
          <a:p>
            <a:r>
              <a:rPr lang="ro-RO" sz="1800" dirty="0" smtClean="0"/>
              <a:t>      La </a:t>
            </a:r>
            <a:r>
              <a:rPr lang="ro-RO" sz="1800" dirty="0" smtClean="0"/>
              <a:t>fel ca şi fotografia, videoînregistrarea se foloseşte ca mijloc suplimentar de fixare a procesului şi rezultatelor actelor de urmărire penală. Însă, comparativ cu fotografia, videofilmul prezintă avantajul surprinderii unor procese şi activităţi în dinamică, în evoluţia lor firească. Videofonograma facilitează perceperea informaţiei, crează efectul prezenţei la evenimentul care a avut loc, permite a analiza şi a aprecia starea emoţională a persoanelor înregistrate. Videofonogramele pot evolua atât în calitate de documente cât şi în calitate de probe materiale (o imprimare întâmplătoare a comiterii unei crime sau a circumstanţelor acesteia executată de către cineva cu telefonul mobil sau fixată de sistemele electronice de pază). </a:t>
            </a:r>
            <a:endParaRPr lang="ru-RU" sz="18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074494"/>
          </a:xfrm>
        </p:spPr>
        <p:txBody>
          <a:bodyPr>
            <a:normAutofit fontScale="70000" lnSpcReduction="20000"/>
          </a:bodyPr>
          <a:lstStyle/>
          <a:p>
            <a:r>
              <a:rPr lang="ro-RO" dirty="0" smtClean="0"/>
              <a:t>Pentru ca aceste materiale să devină probe judiciare în dosarele concrete ele trebuie anexate printr-o ordonanţă specială a ofiţerului de urmărire penală. </a:t>
            </a:r>
            <a:r>
              <a:rPr lang="ro-RO" b="1" i="1" dirty="0" smtClean="0"/>
              <a:t>Videofonogramele</a:t>
            </a:r>
            <a:r>
              <a:rPr lang="ro-RO" dirty="0" smtClean="0"/>
              <a:t> obţinute în cadrul desfăşurării unor măsuri speciale de investigaţii, pot fi la fel utilizate ca probe dacă acestea au fost obţinute în ordinea prevăzută de legislaţie.</a:t>
            </a:r>
            <a:r>
              <a:rPr lang="en-US" dirty="0" smtClean="0"/>
              <a:t> </a:t>
            </a:r>
            <a:endParaRPr lang="ro-RO" dirty="0" smtClean="0"/>
          </a:p>
          <a:p>
            <a:r>
              <a:rPr lang="ro-RO" dirty="0" smtClean="0"/>
              <a:t>Dacă </a:t>
            </a:r>
            <a:r>
              <a:rPr lang="ro-RO" dirty="0" smtClean="0"/>
              <a:t>organul de urmărire penală a decis să aplice videoînregistrarea el este obligat să înştiinţeze persoanele interesate şi alţi participanţi ai acţiunii de urmărire penală. În acest scop poate fi invitat şi un specialist care este avertizat despre răspunderea penală pentru refuzul sau sustragerea de la îndeplinirea obligaţiunilor de specialist (art. 87 CPP a Republicii Moldova).</a:t>
            </a:r>
            <a:endParaRPr lang="ru-RU" dirty="0" smtClean="0"/>
          </a:p>
          <a:p>
            <a:r>
              <a:rPr lang="ro-RO" b="1" i="1" dirty="0" smtClean="0"/>
              <a:t>Videofonograma, la </a:t>
            </a:r>
            <a:r>
              <a:rPr lang="ro-RO" dirty="0" smtClean="0"/>
              <a:t>fel ca şi procesul-verbal al acţiunii de urmărire penală, trebuie să conţină partea introductivă, partea de bază şi cea de încheiere. </a:t>
            </a:r>
            <a:endParaRPr lang="ru-RU" dirty="0" smtClean="0"/>
          </a:p>
          <a:p>
            <a:r>
              <a:rPr lang="ro-RO" dirty="0" smtClean="0"/>
              <a:t>Indiferent de genul acţiunii de urmărire, </a:t>
            </a:r>
            <a:r>
              <a:rPr lang="ro-RO" u="sng" dirty="0" smtClean="0"/>
              <a:t>partea introductivă</a:t>
            </a:r>
            <a:r>
              <a:rPr lang="ro-RO" dirty="0" smtClean="0"/>
              <a:t> este oportun a o începe prin fixarea îndeaproape a persoanei care conduce acţiunea respectivă. Acesta se prezintă, specificând numele, funcţia sa, acţiunea care se desfăşoară, dosarul penal în cadrul căreia se produce videoînregistrarea, timpul, locul şi persoana ce o execută. În continuare, ofiţerul de urmărire penală prezintă consecutiv fiecare dintre membrii participanţi la acţiunea în cauză, lămurindu-le drepturile, obligaţiunile fiecăruia, precum şi ordinea în care aceasta se va desfăşura.</a:t>
            </a:r>
            <a:endParaRPr lang="ru-RU" dirty="0" smtClean="0"/>
          </a:p>
          <a:p>
            <a:endParaRPr lang="ru-RU" dirty="0" smtClean="0"/>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788742"/>
          </a:xfrm>
        </p:spPr>
        <p:txBody>
          <a:bodyPr>
            <a:normAutofit fontScale="70000" lnSpcReduction="20000"/>
          </a:bodyPr>
          <a:lstStyle/>
          <a:p>
            <a:r>
              <a:rPr lang="ro-RO" dirty="0" smtClean="0"/>
              <a:t>Cu aceasta se termină partea introductivă a videofilmului după care, imediat sau după o pauză se fixează </a:t>
            </a:r>
            <a:r>
              <a:rPr lang="ro-RO" u="sng" dirty="0" smtClean="0"/>
              <a:t>procesul şi rezultatele acţiunii de urmărire</a:t>
            </a:r>
            <a:r>
              <a:rPr lang="ro-RO" dirty="0" smtClean="0"/>
              <a:t> penală propriu-zise. </a:t>
            </a:r>
            <a:endParaRPr lang="ru-RU" dirty="0" smtClean="0"/>
          </a:p>
          <a:p>
            <a:r>
              <a:rPr lang="ro-RO" dirty="0" smtClean="0"/>
              <a:t>Fixarea se realizează conform unui scenariu, în consecutivitatea în care se desfăşoară acţiunea de urmărire, procedeele fiind aceleaşi ca şi în cazul fotografierii (de orientare, schiţă, de nod, de detaliu), însă cu anumite elemente specifice. Spre exemplu, obiectul central în cadrul înregistrării de orientare poate fi evidenţiat prin trecerea treptată de la planul general spre un plan mediu, apoi la planul apropiat şi, la necesitate, spre un plan de detaliu (coţinutul unui ascunziş la percheziţie). În cazul panoramărilor camera se va roti astfel, încât 90° să se parcurgă în 12-15 sec. Întreruperile în cadrul videoînregistrării actului de urmărire sunt, în principiu, inadmisibile, însă practic, inevitabile, deaceea ele vor fi menţionate în mod special pe videofonogramă, dar şi în procesul-verbal al acţiunii respective (timpul, cauzele întreruperii ş.a.). Toate activităţle privind depistarea, fixarea şi ridicarea materialelor de probă trebuie să fie verbalizate. </a:t>
            </a:r>
            <a:endParaRPr lang="ru-RU" dirty="0" smtClean="0"/>
          </a:p>
          <a:p>
            <a:r>
              <a:rPr lang="ro-RO" u="sng" dirty="0" smtClean="0"/>
              <a:t>Partea de încheiere</a:t>
            </a:r>
            <a:r>
              <a:rPr lang="ro-RO" dirty="0" smtClean="0"/>
              <a:t> a videoînregistrării se realizează după vizionarea de către participanţi a videofonogramei şi constă în certificarea de către ei a corectitudinii celor înregistrate, precum şi declaraţia ofiţerului de urmărire penală despre sfârşitul acţiunii respective.</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209716"/>
          </a:xfrm>
        </p:spPr>
        <p:txBody>
          <a:bodyPr/>
          <a:lstStyle/>
          <a:p>
            <a:r>
              <a:rPr lang="ro-RO" dirty="0" smtClean="0"/>
              <a:t>Subiectele:</a:t>
            </a:r>
            <a:endParaRPr lang="ru-RU" dirty="0"/>
          </a:p>
        </p:txBody>
      </p:sp>
      <p:sp>
        <p:nvSpPr>
          <p:cNvPr id="3" name="Содержимое 2"/>
          <p:cNvSpPr>
            <a:spLocks noGrp="1"/>
          </p:cNvSpPr>
          <p:nvPr>
            <p:ph idx="1"/>
          </p:nvPr>
        </p:nvSpPr>
        <p:spPr>
          <a:xfrm>
            <a:off x="457200" y="1357298"/>
            <a:ext cx="8229600" cy="5217238"/>
          </a:xfrm>
        </p:spPr>
        <p:txBody>
          <a:bodyPr/>
          <a:lstStyle/>
          <a:p>
            <a:r>
              <a:rPr lang="vi-VN" dirty="0" smtClean="0"/>
              <a:t>1.Noțiunea, rolul și sistemul fotografiei judiciare.</a:t>
            </a:r>
          </a:p>
          <a:p>
            <a:r>
              <a:rPr lang="vi-VN" dirty="0" smtClean="0"/>
              <a:t>2.Fotografia judiciară operativă. (metodele fotografiei criminalistice operative).</a:t>
            </a:r>
          </a:p>
          <a:p>
            <a:r>
              <a:rPr lang="vi-VN" dirty="0" smtClean="0"/>
              <a:t>3.Procedeele de fotografiat la fața locului.</a:t>
            </a:r>
          </a:p>
          <a:p>
            <a:r>
              <a:rPr lang="vi-VN" dirty="0" smtClean="0"/>
              <a:t>4.Fotografia judiciară de examinare.</a:t>
            </a:r>
          </a:p>
          <a:p>
            <a:r>
              <a:rPr lang="vi-VN" dirty="0" smtClean="0"/>
              <a:t>5.Aplicarea înregistrării audio sau video, fotografiile la efectuarea acţiunilor de urmărire penală.</a:t>
            </a:r>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714380"/>
          </a:xfrm>
        </p:spPr>
        <p:txBody>
          <a:bodyPr>
            <a:normAutofit fontScale="90000"/>
          </a:bodyPr>
          <a:lstStyle/>
          <a:p>
            <a:r>
              <a:rPr lang="ro-RO" sz="2200" b="1" cap="all" dirty="0" smtClean="0"/>
              <a:t>Întrebări pentru autoevaluare:</a:t>
            </a:r>
            <a:r>
              <a:rPr lang="ru-RU" dirty="0" smtClean="0"/>
              <a:t/>
            </a:r>
            <a:br>
              <a:rPr lang="ru-RU" dirty="0" smtClean="0"/>
            </a:br>
            <a:endParaRPr lang="ru-RU" dirty="0"/>
          </a:p>
        </p:txBody>
      </p:sp>
      <p:sp>
        <p:nvSpPr>
          <p:cNvPr id="3" name="Содержимое 2"/>
          <p:cNvSpPr>
            <a:spLocks noGrp="1"/>
          </p:cNvSpPr>
          <p:nvPr>
            <p:ph idx="1"/>
          </p:nvPr>
        </p:nvSpPr>
        <p:spPr>
          <a:xfrm>
            <a:off x="457200" y="1428736"/>
            <a:ext cx="8229600" cy="5145800"/>
          </a:xfrm>
        </p:spPr>
        <p:txBody>
          <a:bodyPr>
            <a:normAutofit/>
          </a:bodyPr>
          <a:lstStyle/>
          <a:p>
            <a:r>
              <a:rPr lang="ro-RO" b="1" cap="all" dirty="0" smtClean="0"/>
              <a:t>1</a:t>
            </a:r>
            <a:r>
              <a:rPr lang="ro-RO" cap="all" dirty="0" smtClean="0"/>
              <a:t>. </a:t>
            </a:r>
            <a:r>
              <a:rPr lang="ro-RO" dirty="0" smtClean="0"/>
              <a:t>Care sunt reperele evoluției fotografiei și rolul ei în activitatea de urmărire penală?</a:t>
            </a:r>
            <a:endParaRPr lang="ru-RU" dirty="0" smtClean="0"/>
          </a:p>
          <a:p>
            <a:r>
              <a:rPr lang="ro-RO" b="1" dirty="0" smtClean="0"/>
              <a:t>2.</a:t>
            </a:r>
            <a:r>
              <a:rPr lang="ro-RO" dirty="0" smtClean="0"/>
              <a:t> Caracterizați metodele și procedeele fotografiei de înregistrare</a:t>
            </a:r>
            <a:r>
              <a:rPr lang="pt-BR" dirty="0" smtClean="0"/>
              <a:t>.</a:t>
            </a:r>
            <a:endParaRPr lang="ru-RU" dirty="0" smtClean="0"/>
          </a:p>
          <a:p>
            <a:r>
              <a:rPr lang="ro-RO" b="1" dirty="0" smtClean="0"/>
              <a:t>3</a:t>
            </a:r>
            <a:r>
              <a:rPr lang="ro-RO" dirty="0" smtClean="0"/>
              <a:t>. Care sunt procedeele fotografierii cadavrelor, a persoanelor în viață și a urmelor materiale?</a:t>
            </a:r>
            <a:endParaRPr lang="ru-RU" dirty="0" smtClean="0"/>
          </a:p>
          <a:p>
            <a:r>
              <a:rPr lang="ro-RO" b="1" dirty="0" smtClean="0"/>
              <a:t>4</a:t>
            </a:r>
            <a:r>
              <a:rPr lang="ro-RO" dirty="0" smtClean="0"/>
              <a:t>. Care sunt metodele fotografiei de examinare aplicate în cadrul expertizei de laborator?</a:t>
            </a:r>
            <a:endParaRPr lang="ru-RU" dirty="0" smtClean="0"/>
          </a:p>
          <a:p>
            <a:r>
              <a:rPr lang="ro-RO" b="1" dirty="0" smtClean="0"/>
              <a:t>5</a:t>
            </a:r>
            <a:r>
              <a:rPr lang="ro-RO" dirty="0" smtClean="0"/>
              <a:t>. Descrieți procedura videoînregistrării locului faptei și a metodelor folosite.</a:t>
            </a:r>
            <a:endParaRPr lang="ru-RU" dirty="0" smtClean="0"/>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        Mersi pentru atenție!</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928694"/>
          </a:xfrm>
        </p:spPr>
        <p:txBody>
          <a:bodyPr>
            <a:normAutofit/>
          </a:bodyPr>
          <a:lstStyle/>
          <a:p>
            <a:r>
              <a:rPr lang="it-IT" sz="2800" dirty="0" smtClean="0"/>
              <a:t>1.Noțiunea, rolul și sistemul fotografiei judiciare.</a:t>
            </a:r>
            <a:endParaRPr lang="ru-RU" sz="2800" dirty="0"/>
          </a:p>
        </p:txBody>
      </p:sp>
      <p:sp>
        <p:nvSpPr>
          <p:cNvPr id="3" name="Содержимое 2"/>
          <p:cNvSpPr>
            <a:spLocks noGrp="1"/>
          </p:cNvSpPr>
          <p:nvPr>
            <p:ph idx="1"/>
          </p:nvPr>
        </p:nvSpPr>
        <p:spPr>
          <a:xfrm>
            <a:off x="457200" y="1214422"/>
            <a:ext cx="8229600" cy="5360114"/>
          </a:xfrm>
        </p:spPr>
        <p:txBody>
          <a:bodyPr>
            <a:noAutofit/>
          </a:bodyPr>
          <a:lstStyle/>
          <a:p>
            <a:r>
              <a:rPr lang="ro-RO" sz="1600" b="1" dirty="0" smtClean="0"/>
              <a:t>   </a:t>
            </a:r>
            <a:r>
              <a:rPr lang="en-US" sz="1600" b="1" dirty="0" smtClean="0"/>
              <a:t> </a:t>
            </a:r>
            <a:r>
              <a:rPr lang="en-US" sz="1600" dirty="0" err="1" smtClean="0"/>
              <a:t>Cuvîntul</a:t>
            </a:r>
            <a:r>
              <a:rPr lang="en-US" sz="1600" dirty="0" smtClean="0"/>
              <a:t> </a:t>
            </a:r>
            <a:r>
              <a:rPr lang="en-US" sz="1600" i="1" dirty="0" smtClean="0"/>
              <a:t>„</a:t>
            </a:r>
            <a:r>
              <a:rPr lang="en-US" sz="1600" i="1" dirty="0" err="1" smtClean="0"/>
              <a:t>fotografie</a:t>
            </a:r>
            <a:r>
              <a:rPr lang="en-US" sz="1600" i="1" dirty="0" smtClean="0"/>
              <a:t>” </a:t>
            </a:r>
            <a:r>
              <a:rPr lang="en-US" sz="1600" dirty="0" err="1" smtClean="0"/>
              <a:t>este</a:t>
            </a:r>
            <a:r>
              <a:rPr lang="en-US" sz="1600" dirty="0" smtClean="0"/>
              <a:t> de </a:t>
            </a:r>
            <a:r>
              <a:rPr lang="en-US" sz="1600" dirty="0" err="1" smtClean="0"/>
              <a:t>origine</a:t>
            </a:r>
            <a:r>
              <a:rPr lang="en-US" sz="1600" dirty="0" smtClean="0"/>
              <a:t> </a:t>
            </a:r>
            <a:r>
              <a:rPr lang="en-US" sz="1600" dirty="0" err="1" smtClean="0"/>
              <a:t>grecească</a:t>
            </a:r>
            <a:r>
              <a:rPr lang="en-US" sz="1600" dirty="0" smtClean="0"/>
              <a:t> </a:t>
            </a:r>
            <a:r>
              <a:rPr lang="en-US" sz="1600" dirty="0" err="1" smtClean="0"/>
              <a:t>și</a:t>
            </a:r>
            <a:r>
              <a:rPr lang="en-US" sz="1600" dirty="0" smtClean="0"/>
              <a:t> </a:t>
            </a:r>
            <a:r>
              <a:rPr lang="en-US" sz="1600" dirty="0" err="1" smtClean="0"/>
              <a:t>compus</a:t>
            </a:r>
            <a:r>
              <a:rPr lang="en-US" sz="1600" dirty="0" smtClean="0"/>
              <a:t> din: </a:t>
            </a:r>
            <a:r>
              <a:rPr lang="en-US" sz="1600" i="1" dirty="0" smtClean="0"/>
              <a:t>photos</a:t>
            </a:r>
            <a:r>
              <a:rPr lang="en-US" sz="1600" dirty="0" smtClean="0"/>
              <a:t> – </a:t>
            </a:r>
            <a:r>
              <a:rPr lang="en-US" sz="1600" dirty="0" err="1" smtClean="0"/>
              <a:t>lumină</a:t>
            </a:r>
            <a:r>
              <a:rPr lang="en-US" sz="1600" dirty="0" smtClean="0"/>
              <a:t> </a:t>
            </a:r>
            <a:r>
              <a:rPr lang="en-US" sz="1600" dirty="0" err="1" smtClean="0"/>
              <a:t>și</a:t>
            </a:r>
            <a:r>
              <a:rPr lang="en-US" sz="1600" dirty="0" smtClean="0"/>
              <a:t> </a:t>
            </a:r>
            <a:r>
              <a:rPr lang="en-US" sz="1600" i="1" dirty="0" err="1" smtClean="0"/>
              <a:t>graphein</a:t>
            </a:r>
            <a:r>
              <a:rPr lang="en-US" sz="1600" dirty="0" smtClean="0"/>
              <a:t>- a </a:t>
            </a:r>
            <a:r>
              <a:rPr lang="en-US" sz="1600" dirty="0" err="1" smtClean="0"/>
              <a:t>înregi</a:t>
            </a:r>
            <a:r>
              <a:rPr lang="ro-RO" sz="1600" dirty="0" smtClean="0"/>
              <a:t>s</a:t>
            </a:r>
            <a:r>
              <a:rPr lang="en-US" sz="1600" dirty="0" err="1" smtClean="0"/>
              <a:t>tra</a:t>
            </a:r>
            <a:r>
              <a:rPr lang="en-US" sz="1600" dirty="0" smtClean="0"/>
              <a:t>, a </a:t>
            </a:r>
            <a:r>
              <a:rPr lang="en-US" sz="1600" dirty="0" err="1" smtClean="0"/>
              <a:t>scrie</a:t>
            </a:r>
            <a:r>
              <a:rPr lang="en-US" sz="1600" dirty="0" smtClean="0"/>
              <a:t>, </a:t>
            </a:r>
            <a:r>
              <a:rPr lang="en-US" sz="1600" dirty="0" err="1" smtClean="0"/>
              <a:t>în</a:t>
            </a:r>
            <a:r>
              <a:rPr lang="en-US" sz="1600" dirty="0" smtClean="0"/>
              <a:t> </a:t>
            </a:r>
            <a:r>
              <a:rPr lang="en-US" sz="1600" dirty="0" err="1" smtClean="0"/>
              <a:t>ansamblu</a:t>
            </a:r>
            <a:r>
              <a:rPr lang="en-US" sz="1600" dirty="0" smtClean="0"/>
              <a:t> </a:t>
            </a:r>
            <a:r>
              <a:rPr lang="en-US" sz="1600" dirty="0" err="1" smtClean="0"/>
              <a:t>înseamnă</a:t>
            </a:r>
            <a:r>
              <a:rPr lang="en-US" sz="1600" dirty="0" smtClean="0"/>
              <a:t> </a:t>
            </a:r>
            <a:r>
              <a:rPr lang="en-US" sz="1600" i="1" dirty="0" smtClean="0"/>
              <a:t>„a </a:t>
            </a:r>
            <a:r>
              <a:rPr lang="en-US" sz="1600" i="1" dirty="0" err="1" smtClean="0"/>
              <a:t>scrie</a:t>
            </a:r>
            <a:r>
              <a:rPr lang="en-US" sz="1600" i="1" dirty="0" smtClean="0"/>
              <a:t> cu </a:t>
            </a:r>
            <a:r>
              <a:rPr lang="en-US" sz="1600" i="1" dirty="0" err="1" smtClean="0"/>
              <a:t>lumină</a:t>
            </a:r>
            <a:r>
              <a:rPr lang="en-US" sz="1600" i="1" dirty="0" smtClean="0"/>
              <a:t>”.</a:t>
            </a:r>
            <a:endParaRPr lang="ru-RU" sz="1600" dirty="0" smtClean="0"/>
          </a:p>
          <a:p>
            <a:r>
              <a:rPr lang="en-US" sz="1600" dirty="0" smtClean="0"/>
              <a:t>    </a:t>
            </a:r>
            <a:r>
              <a:rPr lang="en-US" sz="1600" dirty="0" err="1" smtClean="0"/>
              <a:t>Primele</a:t>
            </a:r>
            <a:r>
              <a:rPr lang="en-US" sz="1600" dirty="0" smtClean="0"/>
              <a:t> </a:t>
            </a:r>
            <a:r>
              <a:rPr lang="en-US" sz="1600" dirty="0" err="1" smtClean="0"/>
              <a:t>metode</a:t>
            </a:r>
            <a:r>
              <a:rPr lang="en-US" sz="1600" dirty="0" smtClean="0"/>
              <a:t> de </a:t>
            </a:r>
            <a:r>
              <a:rPr lang="en-US" sz="1600" dirty="0" err="1" smtClean="0"/>
              <a:t>fixare</a:t>
            </a:r>
            <a:r>
              <a:rPr lang="en-US" sz="1600" dirty="0" smtClean="0"/>
              <a:t> a </a:t>
            </a:r>
            <a:r>
              <a:rPr lang="en-US" sz="1600" dirty="0" err="1" smtClean="0"/>
              <a:t>imaginilor</a:t>
            </a:r>
            <a:r>
              <a:rPr lang="en-US" sz="1600" dirty="0" smtClean="0"/>
              <a:t> </a:t>
            </a:r>
            <a:r>
              <a:rPr lang="en-US" sz="1600" dirty="0" err="1" smtClean="0"/>
              <a:t>pe</a:t>
            </a:r>
            <a:r>
              <a:rPr lang="en-US" sz="1600" dirty="0" smtClean="0"/>
              <a:t> </a:t>
            </a:r>
            <a:r>
              <a:rPr lang="en-US" sz="1600" dirty="0" err="1" smtClean="0"/>
              <a:t>plăcile</a:t>
            </a:r>
            <a:r>
              <a:rPr lang="en-US" sz="1600" dirty="0" smtClean="0"/>
              <a:t> de </a:t>
            </a:r>
            <a:r>
              <a:rPr lang="en-US" sz="1600" dirty="0" err="1" smtClean="0"/>
              <a:t>argint</a:t>
            </a:r>
            <a:r>
              <a:rPr lang="en-US" sz="1600" dirty="0" smtClean="0"/>
              <a:t>, au </a:t>
            </a:r>
            <a:r>
              <a:rPr lang="en-US" sz="1600" dirty="0" err="1" smtClean="0"/>
              <a:t>fost</a:t>
            </a:r>
            <a:r>
              <a:rPr lang="en-US" sz="1600" dirty="0" smtClean="0"/>
              <a:t> </a:t>
            </a:r>
            <a:r>
              <a:rPr lang="en-US" sz="1600" dirty="0" err="1" smtClean="0"/>
              <a:t>fondate</a:t>
            </a:r>
            <a:r>
              <a:rPr lang="en-US" sz="1600" dirty="0" smtClean="0"/>
              <a:t> de </a:t>
            </a:r>
            <a:r>
              <a:rPr lang="en-US" sz="1600" dirty="0" err="1" smtClean="0"/>
              <a:t>către</a:t>
            </a:r>
            <a:r>
              <a:rPr lang="en-US" sz="1600" dirty="0" smtClean="0"/>
              <a:t> </a:t>
            </a:r>
            <a:r>
              <a:rPr lang="en-US" sz="1600" dirty="0" err="1" smtClean="0"/>
              <a:t>maiestrul</a:t>
            </a:r>
            <a:r>
              <a:rPr lang="en-US" sz="1600" dirty="0" smtClean="0"/>
              <a:t> </a:t>
            </a:r>
            <a:r>
              <a:rPr lang="en-US" sz="1600" dirty="0" err="1" smtClean="0"/>
              <a:t>în</a:t>
            </a:r>
            <a:r>
              <a:rPr lang="en-US" sz="1600" dirty="0" smtClean="0"/>
              <a:t> </a:t>
            </a:r>
            <a:r>
              <a:rPr lang="en-US" sz="1600" dirty="0" err="1" smtClean="0"/>
              <a:t>artă</a:t>
            </a:r>
            <a:r>
              <a:rPr lang="en-US" sz="1600" dirty="0" smtClean="0"/>
              <a:t>, </a:t>
            </a:r>
            <a:r>
              <a:rPr lang="en-US" sz="1600" dirty="0" err="1" smtClean="0"/>
              <a:t>francezul</a:t>
            </a:r>
            <a:r>
              <a:rPr lang="en-US" sz="1600" dirty="0" smtClean="0"/>
              <a:t> Daguerre (Luis Jean Monde) </a:t>
            </a:r>
            <a:r>
              <a:rPr lang="en-US" sz="1600" dirty="0" err="1" smtClean="0"/>
              <a:t>în</a:t>
            </a:r>
            <a:r>
              <a:rPr lang="en-US" sz="1600" dirty="0" smtClean="0"/>
              <a:t> </a:t>
            </a:r>
            <a:r>
              <a:rPr lang="en-US" sz="1600" dirty="0" err="1" smtClean="0"/>
              <a:t>anul</a:t>
            </a:r>
            <a:r>
              <a:rPr lang="en-US" sz="1600" dirty="0" smtClean="0"/>
              <a:t> 1839. </a:t>
            </a:r>
            <a:r>
              <a:rPr lang="en-US" sz="1600" dirty="0" err="1" smtClean="0"/>
              <a:t>Peste</a:t>
            </a:r>
            <a:r>
              <a:rPr lang="en-US" sz="1600" dirty="0" smtClean="0"/>
              <a:t> un an </a:t>
            </a:r>
            <a:r>
              <a:rPr lang="en-US" sz="1600" dirty="0" err="1" smtClean="0"/>
              <a:t>metodele</a:t>
            </a:r>
            <a:r>
              <a:rPr lang="en-US" sz="1600" dirty="0" smtClean="0"/>
              <a:t> de </a:t>
            </a:r>
            <a:r>
              <a:rPr lang="en-US" sz="1600" dirty="0" err="1" smtClean="0"/>
              <a:t>fixare</a:t>
            </a:r>
            <a:r>
              <a:rPr lang="en-US" sz="1600" dirty="0" smtClean="0"/>
              <a:t> au </a:t>
            </a:r>
            <a:r>
              <a:rPr lang="en-US" sz="1600" dirty="0" err="1" smtClean="0"/>
              <a:t>fost</a:t>
            </a:r>
            <a:r>
              <a:rPr lang="en-US" sz="1600" dirty="0" smtClean="0"/>
              <a:t> </a:t>
            </a:r>
            <a:r>
              <a:rPr lang="en-US" sz="1600" dirty="0" err="1" smtClean="0"/>
              <a:t>folosite</a:t>
            </a:r>
            <a:r>
              <a:rPr lang="en-US" sz="1600" dirty="0" smtClean="0"/>
              <a:t> de </a:t>
            </a:r>
            <a:r>
              <a:rPr lang="en-US" sz="1600" dirty="0" err="1" smtClean="0"/>
              <a:t>poliția</a:t>
            </a:r>
            <a:r>
              <a:rPr lang="en-US" sz="1600" dirty="0" smtClean="0"/>
              <a:t> </a:t>
            </a:r>
            <a:r>
              <a:rPr lang="en-US" sz="1600" dirty="0" err="1" smtClean="0"/>
              <a:t>Belgiană</a:t>
            </a:r>
            <a:r>
              <a:rPr lang="en-US" sz="1600" dirty="0" smtClean="0"/>
              <a:t> </a:t>
            </a:r>
            <a:r>
              <a:rPr lang="en-US" sz="1600" dirty="0" err="1" smtClean="0"/>
              <a:t>în</a:t>
            </a:r>
            <a:r>
              <a:rPr lang="en-US" sz="1600" dirty="0" smtClean="0"/>
              <a:t> </a:t>
            </a:r>
            <a:r>
              <a:rPr lang="en-US" sz="1600" dirty="0" err="1" smtClean="0"/>
              <a:t>vederea</a:t>
            </a:r>
            <a:r>
              <a:rPr lang="en-US" sz="1600" dirty="0" smtClean="0"/>
              <a:t> </a:t>
            </a:r>
            <a:r>
              <a:rPr lang="en-US" sz="1600" dirty="0" err="1" smtClean="0"/>
              <a:t>înregistrării</a:t>
            </a:r>
            <a:r>
              <a:rPr lang="en-US" sz="1600" dirty="0" smtClean="0"/>
              <a:t> </a:t>
            </a:r>
            <a:r>
              <a:rPr lang="en-US" sz="1600" dirty="0" err="1" smtClean="0"/>
              <a:t>infractorilor</a:t>
            </a:r>
            <a:r>
              <a:rPr lang="en-US" sz="1600" dirty="0" smtClean="0"/>
              <a:t> </a:t>
            </a:r>
            <a:r>
              <a:rPr lang="en-US" sz="1600" dirty="0" err="1" smtClean="0"/>
              <a:t>ce</a:t>
            </a:r>
            <a:r>
              <a:rPr lang="en-US" sz="1600" dirty="0" smtClean="0"/>
              <a:t> </a:t>
            </a:r>
            <a:r>
              <a:rPr lang="en-US" sz="1600" dirty="0" err="1" smtClean="0"/>
              <a:t>își</a:t>
            </a:r>
            <a:r>
              <a:rPr lang="en-US" sz="1600" dirty="0" smtClean="0"/>
              <a:t> </a:t>
            </a:r>
            <a:r>
              <a:rPr lang="en-US" sz="1600" dirty="0" err="1" smtClean="0"/>
              <a:t>ispășeau</a:t>
            </a:r>
            <a:r>
              <a:rPr lang="en-US" sz="1600" dirty="0" smtClean="0"/>
              <a:t> </a:t>
            </a:r>
            <a:r>
              <a:rPr lang="en-US" sz="1600" dirty="0" err="1" smtClean="0"/>
              <a:t>în</a:t>
            </a:r>
            <a:r>
              <a:rPr lang="en-US" sz="1600" dirty="0" smtClean="0"/>
              <a:t> </a:t>
            </a:r>
            <a:r>
              <a:rPr lang="en-US" sz="1600" dirty="0" err="1" smtClean="0"/>
              <a:t>penitenciarele</a:t>
            </a:r>
            <a:r>
              <a:rPr lang="en-US" sz="1600" dirty="0" smtClean="0"/>
              <a:t> din </a:t>
            </a:r>
            <a:r>
              <a:rPr lang="en-US" sz="1600" dirty="0" err="1" smtClean="0"/>
              <a:t>Bruxelles</a:t>
            </a:r>
            <a:r>
              <a:rPr lang="en-US" sz="1600" dirty="0" smtClean="0"/>
              <a:t>.</a:t>
            </a:r>
            <a:endParaRPr lang="ru-RU" sz="1600" dirty="0" smtClean="0"/>
          </a:p>
          <a:p>
            <a:r>
              <a:rPr lang="en-US" sz="1600" dirty="0" smtClean="0"/>
              <a:t>   </a:t>
            </a:r>
            <a:r>
              <a:rPr lang="en-US" sz="1600" dirty="0" err="1" smtClean="0"/>
              <a:t>Meritul</a:t>
            </a:r>
            <a:r>
              <a:rPr lang="en-US" sz="1600" dirty="0" smtClean="0"/>
              <a:t> </a:t>
            </a:r>
            <a:r>
              <a:rPr lang="en-US" sz="1600" dirty="0" err="1" smtClean="0"/>
              <a:t>incontestabil</a:t>
            </a:r>
            <a:r>
              <a:rPr lang="en-US" sz="1600" dirty="0" smtClean="0"/>
              <a:t> </a:t>
            </a:r>
            <a:r>
              <a:rPr lang="en-US" sz="1600" dirty="0" err="1" smtClean="0"/>
              <a:t>în</a:t>
            </a:r>
            <a:r>
              <a:rPr lang="en-US" sz="1600" dirty="0" smtClean="0"/>
              <a:t> </a:t>
            </a:r>
            <a:r>
              <a:rPr lang="en-US" sz="1600" dirty="0" err="1" smtClean="0"/>
              <a:t>aplicarea</a:t>
            </a:r>
            <a:r>
              <a:rPr lang="en-US" sz="1600" dirty="0" smtClean="0"/>
              <a:t> </a:t>
            </a:r>
            <a:r>
              <a:rPr lang="en-US" sz="1600" dirty="0" err="1" smtClean="0"/>
              <a:t>rezultatelor</a:t>
            </a:r>
            <a:r>
              <a:rPr lang="en-US" sz="1600" dirty="0" smtClean="0"/>
              <a:t> </a:t>
            </a:r>
            <a:r>
              <a:rPr lang="en-US" sz="1600" dirty="0" err="1" smtClean="0"/>
              <a:t>fotografiei</a:t>
            </a:r>
            <a:r>
              <a:rPr lang="en-US" sz="1600" dirty="0" smtClean="0"/>
              <a:t> </a:t>
            </a:r>
            <a:r>
              <a:rPr lang="en-US" sz="1600" dirty="0" err="1" smtClean="0"/>
              <a:t>în</a:t>
            </a:r>
            <a:r>
              <a:rPr lang="en-US" sz="1600" dirty="0" smtClean="0"/>
              <a:t> </a:t>
            </a:r>
            <a:r>
              <a:rPr lang="en-US" sz="1600" dirty="0" err="1" smtClean="0"/>
              <a:t>justiția</a:t>
            </a:r>
            <a:r>
              <a:rPr lang="en-US" sz="1600" dirty="0" smtClean="0"/>
              <a:t> </a:t>
            </a:r>
            <a:r>
              <a:rPr lang="en-US" sz="1600" dirty="0" err="1" smtClean="0"/>
              <a:t>penală</a:t>
            </a:r>
            <a:r>
              <a:rPr lang="en-US" sz="1600" dirty="0" smtClean="0"/>
              <a:t> </a:t>
            </a:r>
            <a:r>
              <a:rPr lang="en-US" sz="1600" dirty="0" err="1" smtClean="0"/>
              <a:t>îi</a:t>
            </a:r>
            <a:r>
              <a:rPr lang="en-US" sz="1600" dirty="0" smtClean="0"/>
              <a:t> </a:t>
            </a:r>
            <a:r>
              <a:rPr lang="en-US" sz="1600" dirty="0" err="1" smtClean="0"/>
              <a:t>aparține</a:t>
            </a:r>
            <a:r>
              <a:rPr lang="en-US" sz="1600" dirty="0" smtClean="0"/>
              <a:t> </a:t>
            </a:r>
            <a:r>
              <a:rPr lang="en-US" sz="1600" dirty="0" err="1" smtClean="0"/>
              <a:t>savantului</a:t>
            </a:r>
            <a:r>
              <a:rPr lang="en-US" sz="1600" dirty="0" smtClean="0"/>
              <a:t> </a:t>
            </a:r>
            <a:r>
              <a:rPr lang="en-US" sz="1600" dirty="0" err="1" smtClean="0"/>
              <a:t>francez</a:t>
            </a:r>
            <a:r>
              <a:rPr lang="en-US" sz="1600" dirty="0" smtClean="0"/>
              <a:t> Alphonse Bertillon, de </a:t>
            </a:r>
            <a:r>
              <a:rPr lang="en-US" sz="1600" dirty="0" err="1" smtClean="0"/>
              <a:t>numele</a:t>
            </a:r>
            <a:r>
              <a:rPr lang="en-US" sz="1600" dirty="0" smtClean="0"/>
              <a:t> </a:t>
            </a:r>
            <a:r>
              <a:rPr lang="en-US" sz="1600" dirty="0" err="1" smtClean="0"/>
              <a:t>căruia</a:t>
            </a:r>
            <a:r>
              <a:rPr lang="en-US" sz="1600" dirty="0" smtClean="0"/>
              <a:t> </a:t>
            </a:r>
            <a:r>
              <a:rPr lang="en-US" sz="1600" dirty="0" err="1" smtClean="0"/>
              <a:t>ține</a:t>
            </a:r>
            <a:r>
              <a:rPr lang="en-US" sz="1600" dirty="0" smtClean="0"/>
              <a:t> </a:t>
            </a:r>
            <a:r>
              <a:rPr lang="en-US" sz="1600" dirty="0" err="1" smtClean="0"/>
              <a:t>apariția</a:t>
            </a:r>
            <a:r>
              <a:rPr lang="en-US" sz="1600" dirty="0" smtClean="0"/>
              <a:t> </a:t>
            </a:r>
            <a:r>
              <a:rPr lang="en-US" sz="1600" dirty="0" err="1" smtClean="0"/>
              <a:t>și</a:t>
            </a:r>
            <a:r>
              <a:rPr lang="en-US" sz="1600" dirty="0" smtClean="0"/>
              <a:t> </a:t>
            </a:r>
            <a:r>
              <a:rPr lang="en-US" sz="1600" dirty="0" err="1" smtClean="0"/>
              <a:t>funcționarea</a:t>
            </a:r>
            <a:r>
              <a:rPr lang="en-US" sz="1600" dirty="0" smtClean="0"/>
              <a:t> </a:t>
            </a:r>
            <a:r>
              <a:rPr lang="en-US" sz="1600" dirty="0" err="1" smtClean="0"/>
              <a:t>primelor</a:t>
            </a:r>
            <a:r>
              <a:rPr lang="en-US" sz="1600" dirty="0" smtClean="0"/>
              <a:t> </a:t>
            </a:r>
            <a:r>
              <a:rPr lang="en-US" sz="1600" dirty="0" err="1" smtClean="0"/>
              <a:t>servicii</a:t>
            </a:r>
            <a:r>
              <a:rPr lang="en-US" sz="1600" dirty="0" smtClean="0"/>
              <a:t> special de </a:t>
            </a:r>
            <a:r>
              <a:rPr lang="en-US" sz="1600" dirty="0" err="1" smtClean="0"/>
              <a:t>fotografie</a:t>
            </a:r>
            <a:r>
              <a:rPr lang="en-US" sz="1600" dirty="0" smtClean="0"/>
              <a:t> </a:t>
            </a:r>
            <a:r>
              <a:rPr lang="en-US" sz="1600" dirty="0" err="1" smtClean="0"/>
              <a:t>judiciară</a:t>
            </a:r>
            <a:r>
              <a:rPr lang="en-US" sz="1600" dirty="0" smtClean="0"/>
              <a:t>, </a:t>
            </a:r>
            <a:r>
              <a:rPr lang="en-US" sz="1600" dirty="0" err="1" smtClean="0"/>
              <a:t>argumentarea</a:t>
            </a:r>
            <a:r>
              <a:rPr lang="en-US" sz="1600" dirty="0" smtClean="0"/>
              <a:t> </a:t>
            </a:r>
            <a:r>
              <a:rPr lang="en-US" sz="1600" dirty="0" err="1" smtClean="0"/>
              <a:t>științifică</a:t>
            </a:r>
            <a:r>
              <a:rPr lang="en-US" sz="1600" dirty="0" smtClean="0"/>
              <a:t> a </a:t>
            </a:r>
            <a:r>
              <a:rPr lang="en-US" sz="1600" dirty="0" err="1" smtClean="0"/>
              <a:t>regulilor</a:t>
            </a:r>
            <a:r>
              <a:rPr lang="en-US" sz="1600" dirty="0" smtClean="0"/>
              <a:t> </a:t>
            </a:r>
            <a:r>
              <a:rPr lang="en-US" sz="1600" dirty="0" err="1" smtClean="0"/>
              <a:t>tactice</a:t>
            </a:r>
            <a:r>
              <a:rPr lang="en-US" sz="1600" dirty="0" smtClean="0"/>
              <a:t> </a:t>
            </a:r>
            <a:r>
              <a:rPr lang="en-US" sz="1600" dirty="0" err="1" smtClean="0"/>
              <a:t>privind</a:t>
            </a:r>
            <a:r>
              <a:rPr lang="en-US" sz="1600" dirty="0" smtClean="0"/>
              <a:t> </a:t>
            </a:r>
            <a:r>
              <a:rPr lang="en-US" sz="1600" dirty="0" err="1" smtClean="0"/>
              <a:t>fotografierea</a:t>
            </a:r>
            <a:r>
              <a:rPr lang="en-US" sz="1600" dirty="0" smtClean="0"/>
              <a:t> </a:t>
            </a:r>
            <a:r>
              <a:rPr lang="en-US" sz="1600" dirty="0" err="1" smtClean="0"/>
              <a:t>persoanelor</a:t>
            </a:r>
            <a:r>
              <a:rPr lang="en-US" sz="1600" dirty="0" smtClean="0"/>
              <a:t> </a:t>
            </a:r>
            <a:r>
              <a:rPr lang="en-US" sz="1600" dirty="0" err="1" smtClean="0"/>
              <a:t>în</a:t>
            </a:r>
            <a:r>
              <a:rPr lang="en-US" sz="1600" dirty="0" smtClean="0"/>
              <a:t> </a:t>
            </a:r>
            <a:r>
              <a:rPr lang="en-US" sz="1600" dirty="0" err="1" smtClean="0"/>
              <a:t>viață</a:t>
            </a:r>
            <a:r>
              <a:rPr lang="en-US" sz="1600" dirty="0" smtClean="0"/>
              <a:t> </a:t>
            </a:r>
            <a:r>
              <a:rPr lang="en-US" sz="1600" dirty="0" err="1" smtClean="0"/>
              <a:t>și</a:t>
            </a:r>
            <a:r>
              <a:rPr lang="en-US" sz="1600" dirty="0" smtClean="0"/>
              <a:t> a </a:t>
            </a:r>
            <a:r>
              <a:rPr lang="en-US" sz="1600" dirty="0" err="1" smtClean="0"/>
              <a:t>cadavrelor</a:t>
            </a:r>
            <a:r>
              <a:rPr lang="en-US" sz="1600" dirty="0" smtClean="0"/>
              <a:t>, a </a:t>
            </a:r>
            <a:r>
              <a:rPr lang="en-US" sz="1600" dirty="0" err="1" smtClean="0"/>
              <a:t>împrejurărilor</a:t>
            </a:r>
            <a:r>
              <a:rPr lang="en-US" sz="1600" dirty="0" smtClean="0"/>
              <a:t> </a:t>
            </a:r>
            <a:r>
              <a:rPr lang="en-US" sz="1600" dirty="0" err="1" smtClean="0"/>
              <a:t>locului</a:t>
            </a:r>
            <a:r>
              <a:rPr lang="en-US" sz="1600" dirty="0" smtClean="0"/>
              <a:t> </a:t>
            </a:r>
            <a:r>
              <a:rPr lang="en-US" sz="1600" dirty="0" err="1" smtClean="0"/>
              <a:t>săvîrșirii</a:t>
            </a:r>
            <a:r>
              <a:rPr lang="en-US" sz="1600" dirty="0" smtClean="0"/>
              <a:t> </a:t>
            </a:r>
            <a:r>
              <a:rPr lang="en-US" sz="1600" dirty="0" err="1" smtClean="0"/>
              <a:t>faptei</a:t>
            </a:r>
            <a:r>
              <a:rPr lang="en-US" sz="1600" dirty="0" smtClean="0"/>
              <a:t>, a </a:t>
            </a:r>
            <a:r>
              <a:rPr lang="en-US" sz="1600" dirty="0" err="1" smtClean="0"/>
              <a:t>diverselor</a:t>
            </a:r>
            <a:r>
              <a:rPr lang="en-US" sz="1600" dirty="0" smtClean="0"/>
              <a:t> </a:t>
            </a:r>
            <a:r>
              <a:rPr lang="en-US" sz="1600" dirty="0" err="1" smtClean="0"/>
              <a:t>urme</a:t>
            </a:r>
            <a:r>
              <a:rPr lang="en-US" sz="1600" dirty="0" smtClean="0"/>
              <a:t> </a:t>
            </a:r>
            <a:r>
              <a:rPr lang="en-US" sz="1600" dirty="0" err="1" smtClean="0"/>
              <a:t>și</a:t>
            </a:r>
            <a:r>
              <a:rPr lang="en-US" sz="1600" dirty="0" smtClean="0"/>
              <a:t> </a:t>
            </a:r>
            <a:r>
              <a:rPr lang="en-US" sz="1600" dirty="0" err="1" smtClean="0"/>
              <a:t>obiecte</a:t>
            </a:r>
            <a:r>
              <a:rPr lang="en-US" sz="1600" dirty="0" smtClean="0"/>
              <a:t> </a:t>
            </a:r>
            <a:r>
              <a:rPr lang="en-US" sz="1600" dirty="0" err="1" smtClean="0"/>
              <a:t>corpuri-delicte</a:t>
            </a:r>
            <a:r>
              <a:rPr lang="en-US" sz="1600" dirty="0" smtClean="0"/>
              <a:t>. </a:t>
            </a:r>
            <a:r>
              <a:rPr lang="en-US" sz="1600" dirty="0" err="1" smtClean="0"/>
              <a:t>Fiind</a:t>
            </a:r>
            <a:r>
              <a:rPr lang="en-US" sz="1600" dirty="0" smtClean="0"/>
              <a:t> format </a:t>
            </a:r>
            <a:r>
              <a:rPr lang="en-US" sz="1600" dirty="0" err="1" smtClean="0"/>
              <a:t>serviciul</a:t>
            </a:r>
            <a:r>
              <a:rPr lang="en-US" sz="1600" dirty="0" smtClean="0"/>
              <a:t>  </a:t>
            </a:r>
            <a:r>
              <a:rPr lang="en-US" sz="1600" dirty="0" err="1" smtClean="0"/>
              <a:t>specializat</a:t>
            </a:r>
            <a:r>
              <a:rPr lang="en-US" sz="1600" dirty="0" smtClean="0"/>
              <a:t> de </a:t>
            </a:r>
            <a:r>
              <a:rPr lang="en-US" sz="1600" dirty="0" err="1" smtClean="0"/>
              <a:t>fotografie</a:t>
            </a:r>
            <a:r>
              <a:rPr lang="en-US" sz="1600" dirty="0" smtClean="0"/>
              <a:t> </a:t>
            </a:r>
            <a:r>
              <a:rPr lang="en-US" sz="1600" dirty="0" err="1" smtClean="0"/>
              <a:t>judiciară</a:t>
            </a:r>
            <a:r>
              <a:rPr lang="en-US" sz="1600" dirty="0" smtClean="0"/>
              <a:t> al </a:t>
            </a:r>
            <a:r>
              <a:rPr lang="en-US" sz="1600" dirty="0" err="1" smtClean="0"/>
              <a:t>Prefecturii</a:t>
            </a:r>
            <a:r>
              <a:rPr lang="en-US" sz="1600" dirty="0" smtClean="0"/>
              <a:t> </a:t>
            </a:r>
            <a:r>
              <a:rPr lang="en-US" sz="1600" dirty="0" err="1" smtClean="0"/>
              <a:t>poliției</a:t>
            </a:r>
            <a:r>
              <a:rPr lang="en-US" sz="1600" dirty="0" smtClean="0"/>
              <a:t> din Paris (1872</a:t>
            </a:r>
            <a:r>
              <a:rPr lang="en-US" sz="1600" dirty="0" smtClean="0"/>
              <a:t>).  </a:t>
            </a:r>
            <a:r>
              <a:rPr lang="en-US" sz="1600" dirty="0" err="1" smtClean="0"/>
              <a:t>În</a:t>
            </a:r>
            <a:r>
              <a:rPr lang="en-US" sz="1600" dirty="0" smtClean="0"/>
              <a:t> </a:t>
            </a:r>
            <a:r>
              <a:rPr lang="en-US" sz="1600" dirty="0" err="1" smtClean="0"/>
              <a:t>România</a:t>
            </a:r>
            <a:r>
              <a:rPr lang="en-US" sz="1600" dirty="0" smtClean="0"/>
              <a:t> </a:t>
            </a:r>
            <a:r>
              <a:rPr lang="en-US" sz="1600" dirty="0" err="1" smtClean="0"/>
              <a:t>aplicarea</a:t>
            </a:r>
            <a:r>
              <a:rPr lang="en-US" sz="1600" dirty="0" smtClean="0"/>
              <a:t> </a:t>
            </a:r>
            <a:r>
              <a:rPr lang="en-US" sz="1600" dirty="0" err="1" smtClean="0"/>
              <a:t>fotografiei</a:t>
            </a:r>
            <a:r>
              <a:rPr lang="en-US" sz="1600" dirty="0" smtClean="0"/>
              <a:t> </a:t>
            </a:r>
            <a:r>
              <a:rPr lang="en-US" sz="1600" dirty="0" err="1" smtClean="0"/>
              <a:t>judiciare</a:t>
            </a:r>
            <a:r>
              <a:rPr lang="en-US" sz="1600" dirty="0" smtClean="0"/>
              <a:t> se </a:t>
            </a:r>
            <a:r>
              <a:rPr lang="en-US" sz="1600" dirty="0" err="1" smtClean="0"/>
              <a:t>semnalează</a:t>
            </a:r>
            <a:r>
              <a:rPr lang="en-US" sz="1600" dirty="0" smtClean="0"/>
              <a:t> din </a:t>
            </a:r>
            <a:r>
              <a:rPr lang="en-US" sz="1600" dirty="0" err="1" smtClean="0"/>
              <a:t>anul</a:t>
            </a:r>
            <a:r>
              <a:rPr lang="en-US" sz="1600" dirty="0" smtClean="0"/>
              <a:t> 1879, </a:t>
            </a:r>
            <a:r>
              <a:rPr lang="en-US" sz="1600" dirty="0" err="1" smtClean="0"/>
              <a:t>fiind</a:t>
            </a:r>
            <a:r>
              <a:rPr lang="en-US" sz="1600" dirty="0" smtClean="0"/>
              <a:t> </a:t>
            </a:r>
            <a:r>
              <a:rPr lang="en-US" sz="1600" dirty="0" err="1" smtClean="0"/>
              <a:t>printre</a:t>
            </a:r>
            <a:r>
              <a:rPr lang="en-US" sz="1600" dirty="0" smtClean="0"/>
              <a:t> </a:t>
            </a:r>
            <a:r>
              <a:rPr lang="en-US" sz="1600" dirty="0" err="1" smtClean="0"/>
              <a:t>primele</a:t>
            </a:r>
            <a:r>
              <a:rPr lang="en-US" sz="1600" dirty="0" smtClean="0"/>
              <a:t> </a:t>
            </a:r>
            <a:r>
              <a:rPr lang="en-US" sz="1600" dirty="0" err="1" smtClean="0"/>
              <a:t>țări</a:t>
            </a:r>
            <a:r>
              <a:rPr lang="en-US" sz="1600" dirty="0" smtClean="0"/>
              <a:t> </a:t>
            </a:r>
            <a:r>
              <a:rPr lang="en-US" sz="1600" dirty="0" err="1" smtClean="0"/>
              <a:t>europene</a:t>
            </a:r>
            <a:r>
              <a:rPr lang="en-US" sz="1600" dirty="0" smtClean="0"/>
              <a:t> care a </a:t>
            </a:r>
            <a:r>
              <a:rPr lang="en-US" sz="1600" dirty="0" err="1" smtClean="0"/>
              <a:t>instituit</a:t>
            </a:r>
            <a:r>
              <a:rPr lang="en-US" sz="1600" dirty="0" smtClean="0"/>
              <a:t> </a:t>
            </a:r>
            <a:r>
              <a:rPr lang="en-US" sz="1600" dirty="0" err="1" smtClean="0"/>
              <a:t>serviciul</a:t>
            </a:r>
            <a:r>
              <a:rPr lang="en-US" sz="1600" dirty="0" smtClean="0"/>
              <a:t> </a:t>
            </a:r>
            <a:r>
              <a:rPr lang="en-US" sz="1600" dirty="0" err="1" smtClean="0"/>
              <a:t>specializat</a:t>
            </a:r>
            <a:r>
              <a:rPr lang="en-US" sz="1600" dirty="0" smtClean="0"/>
              <a:t> al </a:t>
            </a:r>
            <a:r>
              <a:rPr lang="en-US" sz="1600" dirty="0" err="1" smtClean="0"/>
              <a:t>poliției</a:t>
            </a:r>
            <a:r>
              <a:rPr lang="en-US" sz="1600" dirty="0" smtClean="0"/>
              <a:t> din </a:t>
            </a:r>
            <a:r>
              <a:rPr lang="en-US" sz="1600" dirty="0" err="1" smtClean="0"/>
              <a:t>București</a:t>
            </a:r>
            <a:r>
              <a:rPr lang="en-US" sz="1600" dirty="0" smtClean="0"/>
              <a:t>. </a:t>
            </a:r>
            <a:r>
              <a:rPr lang="en-US" sz="1600" dirty="0" err="1" smtClean="0"/>
              <a:t>Influența</a:t>
            </a:r>
            <a:r>
              <a:rPr lang="en-US" sz="1600" dirty="0" smtClean="0"/>
              <a:t> </a:t>
            </a:r>
            <a:r>
              <a:rPr lang="en-US" sz="1600" dirty="0" err="1" smtClean="0"/>
              <a:t>benefică</a:t>
            </a:r>
            <a:r>
              <a:rPr lang="en-US" sz="1600" dirty="0" smtClean="0"/>
              <a:t> </a:t>
            </a:r>
            <a:r>
              <a:rPr lang="en-US" sz="1600" dirty="0" err="1" smtClean="0"/>
              <a:t>în</a:t>
            </a:r>
            <a:r>
              <a:rPr lang="en-US" sz="1600" dirty="0" smtClean="0"/>
              <a:t> </a:t>
            </a:r>
            <a:r>
              <a:rPr lang="en-US" sz="1600" dirty="0" err="1" smtClean="0"/>
              <a:t>dezvoltarea</a:t>
            </a:r>
            <a:r>
              <a:rPr lang="en-US" sz="1600" dirty="0" smtClean="0"/>
              <a:t> </a:t>
            </a:r>
            <a:r>
              <a:rPr lang="en-US" sz="1600" dirty="0" err="1" smtClean="0"/>
              <a:t>fotografiei</a:t>
            </a:r>
            <a:r>
              <a:rPr lang="en-US" sz="1600" dirty="0" smtClean="0"/>
              <a:t> </a:t>
            </a:r>
            <a:r>
              <a:rPr lang="en-US" sz="1600" dirty="0" err="1" smtClean="0"/>
              <a:t>judiciare</a:t>
            </a:r>
            <a:r>
              <a:rPr lang="en-US" sz="1600" dirty="0" smtClean="0"/>
              <a:t> </a:t>
            </a:r>
            <a:r>
              <a:rPr lang="en-US" sz="1600" dirty="0" err="1" smtClean="0"/>
              <a:t>este</a:t>
            </a:r>
            <a:r>
              <a:rPr lang="en-US" sz="1600" dirty="0" smtClean="0"/>
              <a:t> </a:t>
            </a:r>
            <a:r>
              <a:rPr lang="en-US" sz="1600" dirty="0" err="1" smtClean="0"/>
              <a:t>legată</a:t>
            </a:r>
            <a:r>
              <a:rPr lang="en-US" sz="1600" dirty="0" smtClean="0"/>
              <a:t> de </a:t>
            </a:r>
            <a:r>
              <a:rPr lang="en-US" sz="1600" dirty="0" err="1" smtClean="0"/>
              <a:t>către</a:t>
            </a:r>
            <a:r>
              <a:rPr lang="en-US" sz="1600" dirty="0" smtClean="0"/>
              <a:t> </a:t>
            </a:r>
            <a:r>
              <a:rPr lang="en-US" sz="1600" dirty="0" err="1" smtClean="0"/>
              <a:t>numele</a:t>
            </a:r>
            <a:r>
              <a:rPr lang="en-US" sz="1600" dirty="0" smtClean="0"/>
              <a:t> </a:t>
            </a:r>
            <a:r>
              <a:rPr lang="en-US" sz="1600" dirty="0" err="1" smtClean="0"/>
              <a:t>savanților</a:t>
            </a:r>
            <a:r>
              <a:rPr lang="en-US" sz="1600" dirty="0" smtClean="0"/>
              <a:t>, cum </a:t>
            </a:r>
            <a:r>
              <a:rPr lang="en-US" sz="1600" dirty="0" err="1" smtClean="0"/>
              <a:t>ar</a:t>
            </a:r>
            <a:r>
              <a:rPr lang="en-US" sz="1600" dirty="0" smtClean="0"/>
              <a:t> </a:t>
            </a:r>
            <a:r>
              <a:rPr lang="en-US" sz="1600" dirty="0" err="1" smtClean="0"/>
              <a:t>fi</a:t>
            </a:r>
            <a:r>
              <a:rPr lang="en-US" sz="1600" dirty="0" smtClean="0"/>
              <a:t> </a:t>
            </a:r>
            <a:r>
              <a:rPr lang="en-US" sz="1600" dirty="0" err="1" smtClean="0"/>
              <a:t>H.Gross</a:t>
            </a:r>
            <a:r>
              <a:rPr lang="en-US" sz="1600" dirty="0" smtClean="0"/>
              <a:t>, </a:t>
            </a:r>
            <a:r>
              <a:rPr lang="en-US" sz="1600" dirty="0" err="1" smtClean="0"/>
              <a:t>R.Reis</a:t>
            </a:r>
            <a:r>
              <a:rPr lang="en-US" sz="1600" dirty="0" smtClean="0"/>
              <a:t>, </a:t>
            </a:r>
            <a:r>
              <a:rPr lang="en-US" sz="1600" dirty="0" err="1" smtClean="0"/>
              <a:t>E.Locard</a:t>
            </a:r>
            <a:r>
              <a:rPr lang="en-US" sz="1600" dirty="0" smtClean="0"/>
              <a:t>, </a:t>
            </a:r>
            <a:r>
              <a:rPr lang="en-US" sz="1600" dirty="0" err="1" smtClean="0"/>
              <a:t>M.Minovici</a:t>
            </a:r>
            <a:r>
              <a:rPr lang="en-US" sz="1600" dirty="0" smtClean="0"/>
              <a:t>, </a:t>
            </a:r>
            <a:r>
              <a:rPr lang="en-US" sz="1600" dirty="0" err="1" smtClean="0"/>
              <a:t>E.Burinschi</a:t>
            </a:r>
            <a:r>
              <a:rPr lang="en-US" sz="1600" dirty="0" smtClean="0"/>
              <a:t>, </a:t>
            </a:r>
            <a:r>
              <a:rPr lang="en-US" sz="1600" dirty="0" err="1" smtClean="0"/>
              <a:t>ș.a</a:t>
            </a:r>
            <a:r>
              <a:rPr lang="en-US" sz="1600" dirty="0" smtClean="0"/>
              <a:t>.</a:t>
            </a:r>
            <a:endParaRPr lang="ru-RU" sz="1600" dirty="0" smtClean="0"/>
          </a:p>
          <a:p>
            <a:r>
              <a:rPr lang="en-US" sz="1600" b="1" dirty="0" smtClean="0"/>
              <a:t>    </a:t>
            </a:r>
            <a:r>
              <a:rPr lang="en-US" sz="1600" b="1" dirty="0" err="1" smtClean="0"/>
              <a:t>Fotografia</a:t>
            </a:r>
            <a:r>
              <a:rPr lang="en-US" sz="1600" b="1" dirty="0" smtClean="0"/>
              <a:t> </a:t>
            </a:r>
            <a:r>
              <a:rPr lang="en-US" sz="1600" b="1" dirty="0" err="1" smtClean="0"/>
              <a:t>judiciară</a:t>
            </a:r>
            <a:r>
              <a:rPr lang="en-US" sz="1600" b="1" dirty="0" smtClean="0"/>
              <a:t> </a:t>
            </a:r>
            <a:r>
              <a:rPr lang="en-US" sz="1600" b="1" i="1" dirty="0" smtClean="0"/>
              <a:t>– </a:t>
            </a:r>
            <a:r>
              <a:rPr lang="en-US" sz="1600" b="1" i="1" dirty="0" err="1" smtClean="0"/>
              <a:t>este</a:t>
            </a:r>
            <a:r>
              <a:rPr lang="en-US" sz="1600" b="1" i="1" dirty="0" smtClean="0"/>
              <a:t> o </a:t>
            </a:r>
            <a:r>
              <a:rPr lang="en-US" sz="1600" b="1" i="1" dirty="0" err="1" smtClean="0"/>
              <a:t>ramură</a:t>
            </a:r>
            <a:r>
              <a:rPr lang="en-US" sz="1600" b="1" i="1" dirty="0" smtClean="0"/>
              <a:t> a </a:t>
            </a:r>
            <a:r>
              <a:rPr lang="en-US" sz="1600" b="1" i="1" dirty="0" err="1" smtClean="0"/>
              <a:t>criminalisticii</a:t>
            </a:r>
            <a:r>
              <a:rPr lang="en-US" sz="1600" b="1" i="1" dirty="0" smtClean="0"/>
              <a:t> </a:t>
            </a:r>
            <a:r>
              <a:rPr lang="en-US" sz="1600" b="1" i="1" dirty="0" err="1" smtClean="0"/>
              <a:t>destinată</a:t>
            </a:r>
            <a:r>
              <a:rPr lang="en-US" sz="1600" b="1" i="1" dirty="0" smtClean="0"/>
              <a:t> </a:t>
            </a:r>
            <a:r>
              <a:rPr lang="en-US" sz="1600" b="1" i="1" dirty="0" err="1" smtClean="0"/>
              <a:t>metodelor</a:t>
            </a:r>
            <a:r>
              <a:rPr lang="en-US" sz="1600" b="1" i="1" dirty="0" smtClean="0"/>
              <a:t> </a:t>
            </a:r>
            <a:r>
              <a:rPr lang="en-US" sz="1600" b="1" i="1" dirty="0" err="1" smtClean="0"/>
              <a:t>aplicării</a:t>
            </a:r>
            <a:r>
              <a:rPr lang="en-US" sz="1600" b="1" i="1" dirty="0" smtClean="0"/>
              <a:t> </a:t>
            </a:r>
            <a:r>
              <a:rPr lang="en-US" sz="1600" b="1" i="1" dirty="0" err="1" smtClean="0"/>
              <a:t>în</a:t>
            </a:r>
            <a:r>
              <a:rPr lang="en-US" sz="1600" b="1" i="1" dirty="0" smtClean="0"/>
              <a:t> direct </a:t>
            </a:r>
            <a:r>
              <a:rPr lang="en-US" sz="1600" b="1" i="1" dirty="0" err="1" smtClean="0"/>
              <a:t>sau</a:t>
            </a:r>
            <a:r>
              <a:rPr lang="en-US" sz="1600" b="1" i="1" dirty="0" smtClean="0"/>
              <a:t> </a:t>
            </a:r>
            <a:r>
              <a:rPr lang="en-US" sz="1600" b="1" i="1" dirty="0" err="1" smtClean="0"/>
              <a:t>prin</a:t>
            </a:r>
            <a:r>
              <a:rPr lang="en-US" sz="1600" b="1" i="1" dirty="0" smtClean="0"/>
              <a:t> </a:t>
            </a:r>
            <a:r>
              <a:rPr lang="en-US" sz="1600" b="1" i="1" dirty="0" err="1" smtClean="0"/>
              <a:t>adaptare</a:t>
            </a:r>
            <a:r>
              <a:rPr lang="en-US" sz="1600" b="1" i="1" dirty="0" smtClean="0"/>
              <a:t> a </a:t>
            </a:r>
            <a:r>
              <a:rPr lang="en-US" sz="1600" b="1" i="1" dirty="0" err="1" smtClean="0"/>
              <a:t>mijloacelor</a:t>
            </a:r>
            <a:r>
              <a:rPr lang="en-US" sz="1600" b="1" i="1" dirty="0" smtClean="0"/>
              <a:t> </a:t>
            </a:r>
            <a:r>
              <a:rPr lang="en-US" sz="1600" b="1" i="1" dirty="0" err="1" smtClean="0"/>
              <a:t>fotografice</a:t>
            </a:r>
            <a:r>
              <a:rPr lang="en-US" sz="1600" b="1" i="1" dirty="0" smtClean="0"/>
              <a:t> </a:t>
            </a:r>
            <a:r>
              <a:rPr lang="en-US" sz="1600" b="1" i="1" dirty="0" err="1" smtClean="0"/>
              <a:t>curente</a:t>
            </a:r>
            <a:r>
              <a:rPr lang="en-US" sz="1600" b="1" i="1" dirty="0" smtClean="0"/>
              <a:t> la </a:t>
            </a:r>
            <a:r>
              <a:rPr lang="en-US" sz="1600" b="1" i="1" dirty="0" err="1" smtClean="0"/>
              <a:t>fixarea</a:t>
            </a:r>
            <a:r>
              <a:rPr lang="en-US" sz="1600" b="1" i="1" dirty="0" smtClean="0"/>
              <a:t> </a:t>
            </a:r>
            <a:r>
              <a:rPr lang="en-US" sz="1600" b="1" i="1" dirty="0" err="1" smtClean="0"/>
              <a:t>și</a:t>
            </a:r>
            <a:r>
              <a:rPr lang="en-US" sz="1600" b="1" i="1" dirty="0" smtClean="0"/>
              <a:t> </a:t>
            </a:r>
            <a:r>
              <a:rPr lang="en-US" sz="1600" b="1" i="1" dirty="0" err="1" smtClean="0"/>
              <a:t>examinarea</a:t>
            </a:r>
            <a:r>
              <a:rPr lang="en-US" sz="1600" b="1" i="1" dirty="0" smtClean="0"/>
              <a:t> </a:t>
            </a:r>
            <a:r>
              <a:rPr lang="en-US" sz="1600" b="1" i="1" dirty="0" err="1" smtClean="0"/>
              <a:t>probelor</a:t>
            </a:r>
            <a:r>
              <a:rPr lang="en-US" sz="1600" b="1" i="1" dirty="0" smtClean="0"/>
              <a:t> </a:t>
            </a:r>
            <a:r>
              <a:rPr lang="en-US" sz="1600" b="1" i="1" dirty="0" err="1" smtClean="0"/>
              <a:t>materiale</a:t>
            </a:r>
            <a:r>
              <a:rPr lang="en-US" sz="1600" b="1" i="1" dirty="0" smtClean="0"/>
              <a:t> ale </a:t>
            </a:r>
            <a:r>
              <a:rPr lang="en-US" sz="1600" b="1" i="1" dirty="0" err="1" smtClean="0"/>
              <a:t>infracțiunilor</a:t>
            </a:r>
            <a:r>
              <a:rPr lang="en-US" sz="1600" b="1" i="1" dirty="0" smtClean="0"/>
              <a:t>, </a:t>
            </a:r>
            <a:r>
              <a:rPr lang="en-US" sz="1600" b="1" i="1" dirty="0" err="1" smtClean="0"/>
              <a:t>în</a:t>
            </a:r>
            <a:r>
              <a:rPr lang="en-US" sz="1600" b="1" i="1" dirty="0" smtClean="0"/>
              <a:t> </a:t>
            </a:r>
            <a:r>
              <a:rPr lang="en-US" sz="1600" b="1" i="1" dirty="0" err="1" smtClean="0"/>
              <a:t>scopul</a:t>
            </a:r>
            <a:r>
              <a:rPr lang="en-US" sz="1600" b="1" i="1" dirty="0" smtClean="0"/>
              <a:t> </a:t>
            </a:r>
            <a:r>
              <a:rPr lang="en-US" sz="1600" b="1" i="1" dirty="0" err="1" smtClean="0"/>
              <a:t>descoperirii</a:t>
            </a:r>
            <a:r>
              <a:rPr lang="en-US" sz="1600" b="1" i="1" dirty="0" smtClean="0"/>
              <a:t> </a:t>
            </a:r>
            <a:r>
              <a:rPr lang="en-US" sz="1600" b="1" i="1" dirty="0" err="1" smtClean="0"/>
              <a:t>și</a:t>
            </a:r>
            <a:r>
              <a:rPr lang="en-US" sz="1600" b="1" i="1" dirty="0" smtClean="0"/>
              <a:t> </a:t>
            </a:r>
            <a:r>
              <a:rPr lang="en-US" sz="1600" b="1" i="1" dirty="0" err="1" smtClean="0"/>
              <a:t>curmării</a:t>
            </a:r>
            <a:r>
              <a:rPr lang="en-US" sz="1600" b="1" i="1" dirty="0" smtClean="0"/>
              <a:t> </a:t>
            </a:r>
            <a:r>
              <a:rPr lang="en-US" sz="1600" b="1" i="1" dirty="0" err="1" smtClean="0"/>
              <a:t>faptelor</a:t>
            </a:r>
            <a:r>
              <a:rPr lang="en-US" sz="1600" b="1" i="1" dirty="0" smtClean="0"/>
              <a:t> </a:t>
            </a:r>
            <a:r>
              <a:rPr lang="en-US" sz="1600" b="1" i="1" dirty="0" err="1" smtClean="0"/>
              <a:t>penale</a:t>
            </a:r>
            <a:r>
              <a:rPr lang="en-US" sz="1600" b="1" i="1" dirty="0" smtClean="0"/>
              <a:t>. (</a:t>
            </a:r>
            <a:r>
              <a:rPr lang="en-US" sz="1600" b="1" i="1" dirty="0" err="1" smtClean="0"/>
              <a:t>în</a:t>
            </a:r>
            <a:r>
              <a:rPr lang="en-US" sz="1600" b="1" i="1" dirty="0" smtClean="0"/>
              <a:t> </a:t>
            </a:r>
            <a:r>
              <a:rPr lang="en-US" sz="1600" b="1" i="1" dirty="0" err="1" smtClean="0"/>
              <a:t>interpretarea</a:t>
            </a:r>
            <a:r>
              <a:rPr lang="en-US" sz="1600" b="1" i="1" dirty="0" smtClean="0"/>
              <a:t> </a:t>
            </a:r>
            <a:r>
              <a:rPr lang="en-US" sz="1600" b="1" i="1" dirty="0" err="1" smtClean="0"/>
              <a:t>savantului</a:t>
            </a:r>
            <a:r>
              <a:rPr lang="en-US" sz="1600" b="1" i="1" dirty="0" smtClean="0"/>
              <a:t> Dl </a:t>
            </a:r>
            <a:r>
              <a:rPr lang="en-US" sz="1600" b="1" i="1" dirty="0" err="1" smtClean="0"/>
              <a:t>S.Doraș</a:t>
            </a:r>
            <a:r>
              <a:rPr lang="en-US" sz="1600" b="1" i="1" dirty="0" smtClean="0"/>
              <a:t>).</a:t>
            </a:r>
            <a:endParaRPr lang="ru-RU"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145932"/>
          </a:xfrm>
        </p:spPr>
        <p:txBody>
          <a:bodyPr>
            <a:normAutofit fontScale="62500" lnSpcReduction="20000"/>
          </a:bodyPr>
          <a:lstStyle/>
          <a:p>
            <a:r>
              <a:rPr lang="en-US" dirty="0" smtClean="0"/>
              <a:t> </a:t>
            </a:r>
            <a:r>
              <a:rPr lang="en-US" dirty="0" err="1" smtClean="0"/>
              <a:t>Fotografia</a:t>
            </a:r>
            <a:r>
              <a:rPr lang="en-US" dirty="0" smtClean="0"/>
              <a:t> </a:t>
            </a:r>
            <a:r>
              <a:rPr lang="en-US" dirty="0" err="1" smtClean="0"/>
              <a:t>judiciară</a:t>
            </a:r>
            <a:r>
              <a:rPr lang="en-US" dirty="0" smtClean="0"/>
              <a:t> se </a:t>
            </a:r>
            <a:r>
              <a:rPr lang="en-US" dirty="0" err="1" smtClean="0"/>
              <a:t>deosebește</a:t>
            </a:r>
            <a:r>
              <a:rPr lang="en-US" dirty="0" smtClean="0"/>
              <a:t> de </a:t>
            </a:r>
            <a:r>
              <a:rPr lang="en-US" dirty="0" err="1" smtClean="0"/>
              <a:t>cea</a:t>
            </a:r>
            <a:r>
              <a:rPr lang="en-US" dirty="0" smtClean="0"/>
              <a:t> </a:t>
            </a:r>
            <a:r>
              <a:rPr lang="en-US" dirty="0" err="1" smtClean="0"/>
              <a:t>utilizată</a:t>
            </a:r>
            <a:r>
              <a:rPr lang="en-US" dirty="0" smtClean="0"/>
              <a:t> </a:t>
            </a:r>
            <a:r>
              <a:rPr lang="en-US" dirty="0" err="1" smtClean="0"/>
              <a:t>în</a:t>
            </a:r>
            <a:r>
              <a:rPr lang="en-US" dirty="0" smtClean="0"/>
              <a:t> </a:t>
            </a:r>
            <a:r>
              <a:rPr lang="en-US" dirty="0" err="1" smtClean="0"/>
              <a:t>alte</a:t>
            </a:r>
            <a:r>
              <a:rPr lang="en-US" dirty="0" smtClean="0"/>
              <a:t> </a:t>
            </a:r>
            <a:r>
              <a:rPr lang="en-US" dirty="0" err="1" smtClean="0"/>
              <a:t>domenii</a:t>
            </a:r>
            <a:r>
              <a:rPr lang="en-US" dirty="0" smtClean="0"/>
              <a:t> de </a:t>
            </a:r>
            <a:r>
              <a:rPr lang="en-US" dirty="0" err="1" smtClean="0"/>
              <a:t>activitate</a:t>
            </a:r>
            <a:r>
              <a:rPr lang="en-US" dirty="0" smtClean="0"/>
              <a:t> </a:t>
            </a:r>
            <a:r>
              <a:rPr lang="en-US" dirty="0" err="1" smtClean="0"/>
              <a:t>umană</a:t>
            </a:r>
            <a:r>
              <a:rPr lang="en-US" dirty="0" smtClean="0"/>
              <a:t> </a:t>
            </a:r>
            <a:r>
              <a:rPr lang="en-US" dirty="0" err="1" smtClean="0"/>
              <a:t>prin</a:t>
            </a:r>
            <a:r>
              <a:rPr lang="en-US" dirty="0" smtClean="0"/>
              <a:t> </a:t>
            </a:r>
            <a:r>
              <a:rPr lang="en-US" dirty="0" err="1" smtClean="0"/>
              <a:t>următoarele</a:t>
            </a:r>
            <a:r>
              <a:rPr lang="en-US" dirty="0" smtClean="0"/>
              <a:t>: </a:t>
            </a:r>
            <a:r>
              <a:rPr lang="en-US" i="1" dirty="0" smtClean="0"/>
              <a:t>a)-se </a:t>
            </a:r>
            <a:r>
              <a:rPr lang="en-US" i="1" dirty="0" err="1" smtClean="0"/>
              <a:t>execută</a:t>
            </a:r>
            <a:r>
              <a:rPr lang="en-US" i="1" dirty="0" smtClean="0"/>
              <a:t> </a:t>
            </a:r>
            <a:r>
              <a:rPr lang="en-US" i="1" dirty="0" err="1" smtClean="0"/>
              <a:t>după</a:t>
            </a:r>
            <a:r>
              <a:rPr lang="en-US" i="1" dirty="0" smtClean="0"/>
              <a:t> </a:t>
            </a:r>
            <a:r>
              <a:rPr lang="en-US" i="1" dirty="0" err="1" smtClean="0"/>
              <a:t>anumite</a:t>
            </a:r>
            <a:r>
              <a:rPr lang="en-US" i="1" dirty="0" smtClean="0"/>
              <a:t> </a:t>
            </a:r>
            <a:r>
              <a:rPr lang="en-US" i="1" dirty="0" err="1" smtClean="0"/>
              <a:t>reguli</a:t>
            </a:r>
            <a:r>
              <a:rPr lang="en-US" i="1" dirty="0" smtClean="0"/>
              <a:t>, </a:t>
            </a:r>
            <a:r>
              <a:rPr lang="en-US" i="1" dirty="0" err="1" smtClean="0"/>
              <a:t>ignorarea</a:t>
            </a:r>
            <a:r>
              <a:rPr lang="en-US" i="1" dirty="0" smtClean="0"/>
              <a:t> </a:t>
            </a:r>
            <a:r>
              <a:rPr lang="en-US" i="1" dirty="0" err="1" smtClean="0"/>
              <a:t>cărora</a:t>
            </a:r>
            <a:r>
              <a:rPr lang="en-US" i="1" dirty="0" smtClean="0"/>
              <a:t> reduce </a:t>
            </a:r>
            <a:r>
              <a:rPr lang="en-US" i="1" dirty="0" err="1" smtClean="0"/>
              <a:t>valoarea</a:t>
            </a:r>
            <a:r>
              <a:rPr lang="en-US" i="1" dirty="0" smtClean="0"/>
              <a:t> </a:t>
            </a:r>
            <a:r>
              <a:rPr lang="en-US" i="1" dirty="0" err="1" smtClean="0"/>
              <a:t>ei</a:t>
            </a:r>
            <a:r>
              <a:rPr lang="en-US" i="1" dirty="0" smtClean="0"/>
              <a:t> </a:t>
            </a:r>
            <a:r>
              <a:rPr lang="en-US" i="1" dirty="0" err="1" smtClean="0"/>
              <a:t>probantă</a:t>
            </a:r>
            <a:r>
              <a:rPr lang="en-US" i="1" dirty="0" smtClean="0"/>
              <a:t>; b)- </a:t>
            </a:r>
            <a:r>
              <a:rPr lang="en-US" i="1" dirty="0" err="1" smtClean="0"/>
              <a:t>fotografia</a:t>
            </a:r>
            <a:r>
              <a:rPr lang="en-US" i="1" dirty="0" smtClean="0"/>
              <a:t> </a:t>
            </a:r>
            <a:r>
              <a:rPr lang="en-US" i="1" dirty="0" err="1" smtClean="0"/>
              <a:t>judiciară</a:t>
            </a:r>
            <a:r>
              <a:rPr lang="en-US" i="1" dirty="0" smtClean="0"/>
              <a:t> </a:t>
            </a:r>
            <a:r>
              <a:rPr lang="en-US" i="1" dirty="0" err="1" smtClean="0"/>
              <a:t>spre</a:t>
            </a:r>
            <a:r>
              <a:rPr lang="en-US" i="1" dirty="0" smtClean="0"/>
              <a:t> </a:t>
            </a:r>
            <a:r>
              <a:rPr lang="en-US" i="1" dirty="0" err="1" smtClean="0"/>
              <a:t>deosebire</a:t>
            </a:r>
            <a:r>
              <a:rPr lang="en-US" i="1" dirty="0" smtClean="0"/>
              <a:t> de </a:t>
            </a:r>
            <a:r>
              <a:rPr lang="en-US" i="1" dirty="0" err="1" smtClean="0"/>
              <a:t>cea</a:t>
            </a:r>
            <a:r>
              <a:rPr lang="en-US" i="1" dirty="0" smtClean="0"/>
              <a:t> </a:t>
            </a:r>
            <a:r>
              <a:rPr lang="en-US" i="1" dirty="0" err="1" smtClean="0"/>
              <a:t>profisional-artistică</a:t>
            </a:r>
            <a:r>
              <a:rPr lang="en-US" i="1" dirty="0" smtClean="0"/>
              <a:t> </a:t>
            </a:r>
            <a:r>
              <a:rPr lang="en-US" i="1" dirty="0" err="1" smtClean="0"/>
              <a:t>sau</a:t>
            </a:r>
            <a:r>
              <a:rPr lang="en-US" i="1" dirty="0" smtClean="0"/>
              <a:t> de </a:t>
            </a:r>
            <a:r>
              <a:rPr lang="en-US" i="1" dirty="0" err="1" smtClean="0"/>
              <a:t>amator</a:t>
            </a:r>
            <a:r>
              <a:rPr lang="en-US" i="1" dirty="0" smtClean="0"/>
              <a:t>, se </a:t>
            </a:r>
            <a:r>
              <a:rPr lang="en-US" i="1" dirty="0" err="1" smtClean="0"/>
              <a:t>realizează</a:t>
            </a:r>
            <a:r>
              <a:rPr lang="en-US" i="1" dirty="0" smtClean="0"/>
              <a:t> </a:t>
            </a:r>
            <a:r>
              <a:rPr lang="en-US" i="1" dirty="0" err="1" smtClean="0"/>
              <a:t>în</a:t>
            </a:r>
            <a:r>
              <a:rPr lang="en-US" i="1" dirty="0" smtClean="0"/>
              <a:t> </a:t>
            </a:r>
            <a:r>
              <a:rPr lang="en-US" i="1" dirty="0" err="1" smtClean="0"/>
              <a:t>condiții</a:t>
            </a:r>
            <a:r>
              <a:rPr lang="en-US" i="1" dirty="0" smtClean="0"/>
              <a:t> </a:t>
            </a:r>
            <a:r>
              <a:rPr lang="en-US" i="1" dirty="0" err="1" smtClean="0"/>
              <a:t>dificile</a:t>
            </a:r>
            <a:r>
              <a:rPr lang="en-US" i="1" dirty="0" smtClean="0"/>
              <a:t> </a:t>
            </a:r>
            <a:r>
              <a:rPr lang="en-US" i="1" dirty="0" err="1" smtClean="0"/>
              <a:t>spațiale</a:t>
            </a:r>
            <a:r>
              <a:rPr lang="en-US" i="1" dirty="0" smtClean="0"/>
              <a:t> </a:t>
            </a:r>
            <a:r>
              <a:rPr lang="en-US" i="1" dirty="0" err="1" smtClean="0"/>
              <a:t>și</a:t>
            </a:r>
            <a:r>
              <a:rPr lang="en-US" i="1" dirty="0" smtClean="0"/>
              <a:t> </a:t>
            </a:r>
            <a:r>
              <a:rPr lang="en-US" i="1" dirty="0" err="1" smtClean="0"/>
              <a:t>temporare</a:t>
            </a:r>
            <a:r>
              <a:rPr lang="en-US" i="1" dirty="0" smtClean="0"/>
              <a:t>, c)- </a:t>
            </a:r>
            <a:r>
              <a:rPr lang="en-US" i="1" dirty="0" err="1" smtClean="0"/>
              <a:t>după</a:t>
            </a:r>
            <a:r>
              <a:rPr lang="en-US" i="1" dirty="0" smtClean="0"/>
              <a:t> </a:t>
            </a:r>
            <a:r>
              <a:rPr lang="en-US" i="1" dirty="0" err="1" smtClean="0"/>
              <a:t>subiectul</a:t>
            </a:r>
            <a:r>
              <a:rPr lang="en-US" i="1" dirty="0" smtClean="0"/>
              <a:t> </a:t>
            </a:r>
            <a:r>
              <a:rPr lang="en-US" i="1" dirty="0" err="1" smtClean="0"/>
              <a:t>utilizării</a:t>
            </a:r>
            <a:r>
              <a:rPr lang="en-US" i="1" dirty="0" smtClean="0"/>
              <a:t>, </a:t>
            </a:r>
            <a:r>
              <a:rPr lang="en-US" i="1" dirty="0" err="1" smtClean="0"/>
              <a:t>în</a:t>
            </a:r>
            <a:r>
              <a:rPr lang="en-US" i="1" dirty="0" smtClean="0"/>
              <a:t> </a:t>
            </a:r>
            <a:r>
              <a:rPr lang="en-US" i="1" dirty="0" err="1" smtClean="0"/>
              <a:t>cadrul</a:t>
            </a:r>
            <a:r>
              <a:rPr lang="en-US" i="1" dirty="0" smtClean="0"/>
              <a:t> </a:t>
            </a:r>
            <a:r>
              <a:rPr lang="en-US" i="1" dirty="0" err="1" smtClean="0"/>
              <a:t>fotografiei</a:t>
            </a:r>
            <a:r>
              <a:rPr lang="en-US" i="1" dirty="0" smtClean="0"/>
              <a:t> </a:t>
            </a:r>
            <a:r>
              <a:rPr lang="en-US" i="1" dirty="0" err="1" smtClean="0"/>
              <a:t>judiciare</a:t>
            </a:r>
            <a:r>
              <a:rPr lang="en-US" i="1" dirty="0" smtClean="0"/>
              <a:t> e </a:t>
            </a:r>
            <a:r>
              <a:rPr lang="en-US" i="1" dirty="0" err="1" smtClean="0"/>
              <a:t>obligatoriu</a:t>
            </a:r>
            <a:r>
              <a:rPr lang="en-US" i="1" dirty="0" smtClean="0"/>
              <a:t> </a:t>
            </a:r>
            <a:r>
              <a:rPr lang="en-US" i="1" dirty="0" err="1" smtClean="0"/>
              <a:t>subiectul</a:t>
            </a:r>
            <a:r>
              <a:rPr lang="en-US" i="1" dirty="0" smtClean="0"/>
              <a:t> </a:t>
            </a:r>
            <a:r>
              <a:rPr lang="en-US" i="1" dirty="0" err="1" smtClean="0"/>
              <a:t>împuternicit</a:t>
            </a:r>
            <a:r>
              <a:rPr lang="en-US" i="1" dirty="0" smtClean="0"/>
              <a:t> </a:t>
            </a:r>
            <a:r>
              <a:rPr lang="en-US" i="1" dirty="0" err="1" smtClean="0"/>
              <a:t>procesual</a:t>
            </a:r>
            <a:r>
              <a:rPr lang="en-US" i="1" dirty="0" smtClean="0"/>
              <a:t>.</a:t>
            </a:r>
            <a:endParaRPr lang="ru-RU" i="1" dirty="0" smtClean="0"/>
          </a:p>
          <a:p>
            <a:r>
              <a:rPr lang="en-US" b="1" i="1" dirty="0" smtClean="0"/>
              <a:t>    </a:t>
            </a:r>
            <a:r>
              <a:rPr lang="en-US" i="1" dirty="0" err="1" smtClean="0"/>
              <a:t>Obiectele</a:t>
            </a:r>
            <a:r>
              <a:rPr lang="en-US" i="1" dirty="0" smtClean="0"/>
              <a:t> </a:t>
            </a:r>
            <a:r>
              <a:rPr lang="en-US" i="1" dirty="0" err="1" smtClean="0"/>
              <a:t>fotografiei</a:t>
            </a:r>
            <a:r>
              <a:rPr lang="en-US" dirty="0" smtClean="0"/>
              <a:t> </a:t>
            </a:r>
            <a:r>
              <a:rPr lang="en-US" dirty="0" err="1" smtClean="0"/>
              <a:t>judiciare</a:t>
            </a:r>
            <a:r>
              <a:rPr lang="en-US" dirty="0" smtClean="0"/>
              <a:t> </a:t>
            </a:r>
            <a:r>
              <a:rPr lang="en-US" dirty="0" err="1" smtClean="0"/>
              <a:t>sunt</a:t>
            </a:r>
            <a:r>
              <a:rPr lang="en-US" dirty="0" smtClean="0"/>
              <a:t> </a:t>
            </a:r>
            <a:r>
              <a:rPr lang="en-US" dirty="0" err="1" smtClean="0"/>
              <a:t>orice</a:t>
            </a:r>
            <a:r>
              <a:rPr lang="en-US" dirty="0" smtClean="0"/>
              <a:t> </a:t>
            </a:r>
            <a:r>
              <a:rPr lang="en-US" dirty="0" err="1" smtClean="0"/>
              <a:t>corpuri</a:t>
            </a:r>
            <a:r>
              <a:rPr lang="en-US" dirty="0" smtClean="0"/>
              <a:t> material </a:t>
            </a:r>
            <a:r>
              <a:rPr lang="en-US" dirty="0" err="1" smtClean="0"/>
              <a:t>aflate</a:t>
            </a:r>
            <a:r>
              <a:rPr lang="en-US" dirty="0" smtClean="0"/>
              <a:t> </a:t>
            </a:r>
            <a:r>
              <a:rPr lang="en-US" dirty="0" err="1" smtClean="0"/>
              <a:t>în</a:t>
            </a:r>
            <a:r>
              <a:rPr lang="en-US" dirty="0" smtClean="0"/>
              <a:t> </a:t>
            </a:r>
            <a:r>
              <a:rPr lang="en-US" dirty="0" err="1" smtClean="0"/>
              <a:t>cîmpul</a:t>
            </a:r>
            <a:r>
              <a:rPr lang="en-US" dirty="0" smtClean="0"/>
              <a:t> </a:t>
            </a:r>
            <a:r>
              <a:rPr lang="en-US" dirty="0" err="1" smtClean="0"/>
              <a:t>infracțional</a:t>
            </a:r>
            <a:r>
              <a:rPr lang="en-US" dirty="0" smtClean="0"/>
              <a:t>: </a:t>
            </a:r>
            <a:r>
              <a:rPr lang="en-US" dirty="0" err="1" smtClean="0"/>
              <a:t>urme</a:t>
            </a:r>
            <a:r>
              <a:rPr lang="en-US" dirty="0" smtClean="0"/>
              <a:t> </a:t>
            </a:r>
            <a:r>
              <a:rPr lang="en-US" dirty="0" err="1" smtClean="0"/>
              <a:t>infracționale</a:t>
            </a:r>
            <a:r>
              <a:rPr lang="en-US" dirty="0" smtClean="0"/>
              <a:t>; probe </a:t>
            </a:r>
            <a:r>
              <a:rPr lang="en-US" dirty="0" smtClean="0"/>
              <a:t>material</a:t>
            </a:r>
            <a:r>
              <a:rPr lang="ro-RO" dirty="0" smtClean="0"/>
              <a:t>e</a:t>
            </a:r>
            <a:r>
              <a:rPr lang="en-US" dirty="0" smtClean="0"/>
              <a:t>; </a:t>
            </a:r>
            <a:r>
              <a:rPr lang="en-US" dirty="0" err="1" smtClean="0"/>
              <a:t>stările</a:t>
            </a:r>
            <a:r>
              <a:rPr lang="en-US" dirty="0" smtClean="0"/>
              <a:t> de </a:t>
            </a:r>
            <a:r>
              <a:rPr lang="en-US" dirty="0" err="1" smtClean="0"/>
              <a:t>fapt</a:t>
            </a:r>
            <a:r>
              <a:rPr lang="en-US" dirty="0" smtClean="0"/>
              <a:t> </a:t>
            </a:r>
            <a:r>
              <a:rPr lang="en-US" dirty="0" err="1" smtClean="0"/>
              <a:t>și</a:t>
            </a:r>
            <a:r>
              <a:rPr lang="en-US" dirty="0" smtClean="0"/>
              <a:t> </a:t>
            </a:r>
            <a:r>
              <a:rPr lang="en-US" dirty="0" err="1" smtClean="0"/>
              <a:t>elemente</a:t>
            </a:r>
            <a:r>
              <a:rPr lang="en-US" dirty="0" smtClean="0"/>
              <a:t> </a:t>
            </a:r>
            <a:r>
              <a:rPr lang="en-US" dirty="0" err="1" smtClean="0"/>
              <a:t>componente</a:t>
            </a:r>
            <a:r>
              <a:rPr lang="en-US" dirty="0" smtClean="0"/>
              <a:t> ale </a:t>
            </a:r>
            <a:r>
              <a:rPr lang="en-US" dirty="0" err="1" smtClean="0"/>
              <a:t>ambianței</a:t>
            </a:r>
            <a:r>
              <a:rPr lang="en-US" dirty="0" smtClean="0"/>
              <a:t> </a:t>
            </a:r>
            <a:r>
              <a:rPr lang="en-US" dirty="0" err="1" smtClean="0"/>
              <a:t>faptei</a:t>
            </a:r>
            <a:r>
              <a:rPr lang="en-US" dirty="0" smtClean="0"/>
              <a:t>, </a:t>
            </a:r>
            <a:r>
              <a:rPr lang="en-US" dirty="0" err="1" smtClean="0"/>
              <a:t>ș.a</a:t>
            </a:r>
            <a:r>
              <a:rPr lang="en-US" dirty="0" smtClean="0"/>
              <a:t>.</a:t>
            </a:r>
            <a:endParaRPr lang="ru-RU" dirty="0" smtClean="0"/>
          </a:p>
          <a:p>
            <a:r>
              <a:rPr lang="en-US" dirty="0" smtClean="0"/>
              <a:t>    </a:t>
            </a:r>
            <a:r>
              <a:rPr lang="en-US" i="1" dirty="0" err="1" smtClean="0"/>
              <a:t>Mijloacele</a:t>
            </a:r>
            <a:r>
              <a:rPr lang="en-US" i="1" dirty="0" smtClean="0"/>
              <a:t> </a:t>
            </a:r>
            <a:r>
              <a:rPr lang="en-US" i="1" dirty="0" err="1" smtClean="0"/>
              <a:t>fotografice</a:t>
            </a:r>
            <a:r>
              <a:rPr lang="en-US" dirty="0" smtClean="0"/>
              <a:t> – </a:t>
            </a:r>
            <a:r>
              <a:rPr lang="en-US" dirty="0" err="1" smtClean="0"/>
              <a:t>sunt</a:t>
            </a:r>
            <a:r>
              <a:rPr lang="en-US" dirty="0" smtClean="0"/>
              <a:t> complete de </a:t>
            </a:r>
            <a:r>
              <a:rPr lang="en-US" dirty="0" err="1" smtClean="0"/>
              <a:t>aparate</a:t>
            </a:r>
            <a:r>
              <a:rPr lang="en-US" dirty="0" smtClean="0"/>
              <a:t> </a:t>
            </a:r>
            <a:r>
              <a:rPr lang="en-US" dirty="0" err="1" smtClean="0"/>
              <a:t>și</a:t>
            </a:r>
            <a:r>
              <a:rPr lang="en-US" dirty="0" smtClean="0"/>
              <a:t> </a:t>
            </a:r>
            <a:r>
              <a:rPr lang="en-US" dirty="0" err="1" smtClean="0"/>
              <a:t>instalații</a:t>
            </a:r>
            <a:r>
              <a:rPr lang="en-US" dirty="0" smtClean="0"/>
              <a:t> </a:t>
            </a:r>
            <a:r>
              <a:rPr lang="en-US" dirty="0" err="1" smtClean="0"/>
              <a:t>folosite</a:t>
            </a:r>
            <a:r>
              <a:rPr lang="en-US" dirty="0" smtClean="0"/>
              <a:t> </a:t>
            </a:r>
            <a:r>
              <a:rPr lang="en-US" dirty="0" err="1" smtClean="0"/>
              <a:t>în</a:t>
            </a:r>
            <a:r>
              <a:rPr lang="en-US" dirty="0" smtClean="0"/>
              <a:t> </a:t>
            </a:r>
            <a:r>
              <a:rPr lang="en-US" dirty="0" err="1" smtClean="0"/>
              <a:t>procesul</a:t>
            </a:r>
            <a:r>
              <a:rPr lang="en-US" dirty="0" smtClean="0"/>
              <a:t> de </a:t>
            </a:r>
            <a:r>
              <a:rPr lang="en-US" dirty="0" err="1" smtClean="0"/>
              <a:t>fotografiere</a:t>
            </a:r>
            <a:r>
              <a:rPr lang="en-US" dirty="0" smtClean="0"/>
              <a:t>, </a:t>
            </a:r>
            <a:r>
              <a:rPr lang="en-US" dirty="0" err="1" smtClean="0"/>
              <a:t>fotoaccesorii</a:t>
            </a:r>
            <a:r>
              <a:rPr lang="en-US" dirty="0" smtClean="0"/>
              <a:t>, </a:t>
            </a:r>
            <a:r>
              <a:rPr lang="en-US" dirty="0" err="1" smtClean="0"/>
              <a:t>fotomateriale</a:t>
            </a:r>
            <a:r>
              <a:rPr lang="en-US" dirty="0" smtClean="0"/>
              <a:t>, </a:t>
            </a:r>
            <a:r>
              <a:rPr lang="en-US" dirty="0" err="1" smtClean="0"/>
              <a:t>ș.a</a:t>
            </a:r>
            <a:r>
              <a:rPr lang="en-US" dirty="0" smtClean="0"/>
              <a:t>., </a:t>
            </a:r>
            <a:r>
              <a:rPr lang="en-US" dirty="0" err="1" smtClean="0"/>
              <a:t>folosite</a:t>
            </a:r>
            <a:r>
              <a:rPr lang="en-US" dirty="0" smtClean="0"/>
              <a:t> </a:t>
            </a:r>
            <a:r>
              <a:rPr lang="en-US" dirty="0" err="1" smtClean="0"/>
              <a:t>în</a:t>
            </a:r>
            <a:r>
              <a:rPr lang="en-US" dirty="0" smtClean="0"/>
              <a:t> </a:t>
            </a:r>
            <a:r>
              <a:rPr lang="en-US" dirty="0" err="1" smtClean="0"/>
              <a:t>aceste</a:t>
            </a:r>
            <a:r>
              <a:rPr lang="en-US" dirty="0" smtClean="0"/>
              <a:t> </a:t>
            </a:r>
            <a:r>
              <a:rPr lang="en-US" dirty="0" err="1" smtClean="0"/>
              <a:t>procese</a:t>
            </a:r>
            <a:r>
              <a:rPr lang="en-US" dirty="0" smtClean="0"/>
              <a:t>.</a:t>
            </a:r>
            <a:endParaRPr lang="ru-RU" dirty="0" smtClean="0"/>
          </a:p>
          <a:p>
            <a:r>
              <a:rPr lang="en-US" dirty="0" smtClean="0"/>
              <a:t>    </a:t>
            </a:r>
            <a:r>
              <a:rPr lang="en-US" i="1" dirty="0" err="1" smtClean="0"/>
              <a:t>Metoda</a:t>
            </a:r>
            <a:r>
              <a:rPr lang="en-US" i="1" dirty="0" smtClean="0"/>
              <a:t> </a:t>
            </a:r>
            <a:r>
              <a:rPr lang="en-US" i="1" dirty="0" err="1" smtClean="0"/>
              <a:t>fotografică</a:t>
            </a:r>
            <a:r>
              <a:rPr lang="en-US" i="1" dirty="0" smtClean="0"/>
              <a:t> </a:t>
            </a:r>
            <a:r>
              <a:rPr lang="en-US" i="1" dirty="0" err="1" smtClean="0"/>
              <a:t>judiciară</a:t>
            </a:r>
            <a:r>
              <a:rPr lang="en-US" dirty="0" smtClean="0"/>
              <a:t> – </a:t>
            </a:r>
            <a:r>
              <a:rPr lang="en-US" dirty="0" err="1" smtClean="0"/>
              <a:t>prezintă</a:t>
            </a:r>
            <a:r>
              <a:rPr lang="en-US" dirty="0" smtClean="0"/>
              <a:t> un </a:t>
            </a:r>
            <a:r>
              <a:rPr lang="en-US" dirty="0" err="1" smtClean="0"/>
              <a:t>ansamblu</a:t>
            </a:r>
            <a:r>
              <a:rPr lang="en-US" dirty="0" smtClean="0"/>
              <a:t> de </a:t>
            </a:r>
            <a:r>
              <a:rPr lang="en-US" dirty="0" err="1" smtClean="0"/>
              <a:t>reguli</a:t>
            </a:r>
            <a:r>
              <a:rPr lang="en-US" dirty="0" smtClean="0"/>
              <a:t> </a:t>
            </a:r>
            <a:r>
              <a:rPr lang="en-US" dirty="0" err="1" smtClean="0"/>
              <a:t>și</a:t>
            </a:r>
            <a:r>
              <a:rPr lang="en-US" dirty="0" smtClean="0"/>
              <a:t> </a:t>
            </a:r>
            <a:r>
              <a:rPr lang="en-US" dirty="0" err="1" smtClean="0"/>
              <a:t>recomandări</a:t>
            </a:r>
            <a:r>
              <a:rPr lang="en-US" dirty="0" smtClean="0"/>
              <a:t> orientate </a:t>
            </a:r>
            <a:r>
              <a:rPr lang="en-US" dirty="0" err="1" smtClean="0"/>
              <a:t>spre</a:t>
            </a:r>
            <a:r>
              <a:rPr lang="en-US" dirty="0" smtClean="0"/>
              <a:t> </a:t>
            </a:r>
            <a:r>
              <a:rPr lang="en-US" dirty="0" err="1" smtClean="0"/>
              <a:t>alegerea</a:t>
            </a:r>
            <a:r>
              <a:rPr lang="en-US" dirty="0" smtClean="0"/>
              <a:t> </a:t>
            </a:r>
            <a:r>
              <a:rPr lang="en-US" dirty="0" err="1" smtClean="0"/>
              <a:t>mijloacelor</a:t>
            </a:r>
            <a:r>
              <a:rPr lang="en-US" dirty="0" smtClean="0"/>
              <a:t> </a:t>
            </a:r>
            <a:r>
              <a:rPr lang="en-US" dirty="0" err="1" smtClean="0"/>
              <a:t>fotografice</a:t>
            </a:r>
            <a:r>
              <a:rPr lang="en-US" dirty="0" smtClean="0"/>
              <a:t>, a </a:t>
            </a:r>
            <a:r>
              <a:rPr lang="en-US" dirty="0" err="1" smtClean="0"/>
              <a:t>condițiilor</a:t>
            </a:r>
            <a:r>
              <a:rPr lang="en-US" dirty="0" smtClean="0"/>
              <a:t> de </a:t>
            </a:r>
            <a:r>
              <a:rPr lang="en-US" dirty="0" err="1" smtClean="0"/>
              <a:t>fotografiere</a:t>
            </a:r>
            <a:r>
              <a:rPr lang="en-US" dirty="0" smtClean="0"/>
              <a:t> </a:t>
            </a:r>
            <a:r>
              <a:rPr lang="en-US" dirty="0" err="1" smtClean="0"/>
              <a:t>și</a:t>
            </a:r>
            <a:r>
              <a:rPr lang="en-US" dirty="0" smtClean="0"/>
              <a:t> </a:t>
            </a:r>
            <a:r>
              <a:rPr lang="en-US" dirty="0" err="1" smtClean="0"/>
              <a:t>prelucrare</a:t>
            </a:r>
            <a:r>
              <a:rPr lang="en-US" dirty="0" smtClean="0"/>
              <a:t> a </a:t>
            </a:r>
            <a:r>
              <a:rPr lang="en-US" dirty="0" err="1" smtClean="0"/>
              <a:t>materialelor</a:t>
            </a:r>
            <a:r>
              <a:rPr lang="en-US" dirty="0" smtClean="0"/>
              <a:t> </a:t>
            </a:r>
            <a:r>
              <a:rPr lang="en-US" dirty="0" err="1" smtClean="0"/>
              <a:t>fotografice</a:t>
            </a:r>
            <a:r>
              <a:rPr lang="en-US" dirty="0" smtClean="0"/>
              <a:t> </a:t>
            </a:r>
            <a:r>
              <a:rPr lang="en-US" dirty="0" err="1" smtClean="0"/>
              <a:t>în</a:t>
            </a:r>
            <a:r>
              <a:rPr lang="en-US" dirty="0" smtClean="0"/>
              <a:t> </a:t>
            </a:r>
            <a:r>
              <a:rPr lang="en-US" dirty="0" err="1" smtClean="0"/>
              <a:t>scopul</a:t>
            </a:r>
            <a:r>
              <a:rPr lang="en-US" dirty="0" smtClean="0"/>
              <a:t> </a:t>
            </a:r>
            <a:r>
              <a:rPr lang="en-US" dirty="0" err="1" smtClean="0"/>
              <a:t>obținerii</a:t>
            </a:r>
            <a:r>
              <a:rPr lang="en-US" dirty="0" smtClean="0"/>
              <a:t> </a:t>
            </a:r>
            <a:r>
              <a:rPr lang="en-US" dirty="0" err="1" smtClean="0"/>
              <a:t>imaginilor</a:t>
            </a:r>
            <a:r>
              <a:rPr lang="en-US" dirty="0" smtClean="0"/>
              <a:t> de </a:t>
            </a:r>
            <a:r>
              <a:rPr lang="en-US" dirty="0" err="1" smtClean="0"/>
              <a:t>fixare</a:t>
            </a:r>
            <a:r>
              <a:rPr lang="en-US" dirty="0" smtClean="0"/>
              <a:t> </a:t>
            </a:r>
            <a:r>
              <a:rPr lang="en-US" dirty="0" err="1" smtClean="0"/>
              <a:t>și</a:t>
            </a:r>
            <a:r>
              <a:rPr lang="en-US" dirty="0" smtClean="0"/>
              <a:t> </a:t>
            </a:r>
            <a:r>
              <a:rPr lang="en-US" dirty="0" err="1" smtClean="0"/>
              <a:t>cercetare</a:t>
            </a:r>
            <a:r>
              <a:rPr lang="en-US" dirty="0" smtClean="0"/>
              <a:t> a </a:t>
            </a:r>
            <a:r>
              <a:rPr lang="en-US" dirty="0" err="1" smtClean="0"/>
              <a:t>probelor</a:t>
            </a:r>
            <a:r>
              <a:rPr lang="en-US" dirty="0" smtClean="0"/>
              <a:t>.</a:t>
            </a:r>
            <a:endParaRPr lang="ru-RU" dirty="0" smtClean="0"/>
          </a:p>
          <a:p>
            <a:r>
              <a:rPr lang="en-US" dirty="0" smtClean="0"/>
              <a:t>   </a:t>
            </a:r>
            <a:r>
              <a:rPr lang="en-US" i="1" dirty="0" err="1" smtClean="0"/>
              <a:t>Procedeu</a:t>
            </a:r>
            <a:r>
              <a:rPr lang="en-US" i="1" dirty="0" smtClean="0"/>
              <a:t> </a:t>
            </a:r>
            <a:r>
              <a:rPr lang="en-US" i="1" dirty="0" err="1" smtClean="0"/>
              <a:t>fotografic</a:t>
            </a:r>
            <a:r>
              <a:rPr lang="en-US" i="1" dirty="0" smtClean="0"/>
              <a:t> </a:t>
            </a:r>
            <a:r>
              <a:rPr lang="en-US" i="1" dirty="0" err="1" smtClean="0"/>
              <a:t>judiciar</a:t>
            </a:r>
            <a:r>
              <a:rPr lang="en-US" dirty="0" smtClean="0"/>
              <a:t> – </a:t>
            </a:r>
            <a:r>
              <a:rPr lang="en-US" dirty="0" err="1" smtClean="0"/>
              <a:t>prezintă</a:t>
            </a:r>
            <a:r>
              <a:rPr lang="en-US" dirty="0" smtClean="0"/>
              <a:t> un mod de </a:t>
            </a:r>
            <a:r>
              <a:rPr lang="en-US" dirty="0" err="1" smtClean="0"/>
              <a:t>executare</a:t>
            </a:r>
            <a:r>
              <a:rPr lang="en-US" dirty="0" smtClean="0"/>
              <a:t> a </a:t>
            </a:r>
            <a:r>
              <a:rPr lang="en-US" dirty="0" err="1" smtClean="0"/>
              <a:t>unor</a:t>
            </a:r>
            <a:r>
              <a:rPr lang="en-US" dirty="0" smtClean="0"/>
              <a:t> </a:t>
            </a:r>
            <a:r>
              <a:rPr lang="en-US" dirty="0" err="1" smtClean="0"/>
              <a:t>operații</a:t>
            </a:r>
            <a:r>
              <a:rPr lang="en-US" dirty="0" smtClean="0"/>
              <a:t> de </a:t>
            </a:r>
            <a:r>
              <a:rPr lang="en-US" dirty="0" err="1" smtClean="0"/>
              <a:t>fixare</a:t>
            </a:r>
            <a:r>
              <a:rPr lang="en-US" dirty="0" smtClean="0"/>
              <a:t> a </a:t>
            </a:r>
            <a:r>
              <a:rPr lang="en-US" dirty="0" err="1" smtClean="0"/>
              <a:t>circumstanțelor</a:t>
            </a:r>
            <a:r>
              <a:rPr lang="en-US" dirty="0" smtClean="0"/>
              <a:t>, </a:t>
            </a:r>
            <a:r>
              <a:rPr lang="en-US" dirty="0" err="1" smtClean="0"/>
              <a:t>împrejurărilor</a:t>
            </a:r>
            <a:r>
              <a:rPr lang="en-US" dirty="0" smtClean="0"/>
              <a:t>, </a:t>
            </a:r>
            <a:r>
              <a:rPr lang="en-US" dirty="0" err="1" smtClean="0"/>
              <a:t>obiectelor</a:t>
            </a:r>
            <a:r>
              <a:rPr lang="en-US" dirty="0" smtClean="0"/>
              <a:t> </a:t>
            </a:r>
            <a:r>
              <a:rPr lang="en-US" dirty="0" err="1" smtClean="0"/>
              <a:t>și</a:t>
            </a:r>
            <a:r>
              <a:rPr lang="en-US" dirty="0" smtClean="0"/>
              <a:t> </a:t>
            </a:r>
            <a:r>
              <a:rPr lang="en-US" dirty="0" err="1" smtClean="0"/>
              <a:t>urmelor</a:t>
            </a:r>
            <a:r>
              <a:rPr lang="en-US" dirty="0" smtClean="0"/>
              <a:t> </a:t>
            </a:r>
            <a:r>
              <a:rPr lang="en-US" dirty="0" err="1" smtClean="0"/>
              <a:t>infracțiunii</a:t>
            </a:r>
            <a:r>
              <a:rPr lang="en-US" dirty="0" smtClean="0"/>
              <a:t>.</a:t>
            </a:r>
            <a:endParaRPr lang="ru-RU" dirty="0" smtClean="0"/>
          </a:p>
          <a:p>
            <a:r>
              <a:rPr lang="en-US" dirty="0" smtClean="0"/>
              <a:t>   </a:t>
            </a:r>
            <a:r>
              <a:rPr lang="en-US" dirty="0" err="1" smtClean="0"/>
              <a:t>După</a:t>
            </a:r>
            <a:r>
              <a:rPr lang="en-US" dirty="0" smtClean="0"/>
              <a:t> </a:t>
            </a:r>
            <a:r>
              <a:rPr lang="en-US" dirty="0" err="1" smtClean="0"/>
              <a:t>sfera</a:t>
            </a:r>
            <a:r>
              <a:rPr lang="en-US" dirty="0" smtClean="0"/>
              <a:t> de </a:t>
            </a:r>
            <a:r>
              <a:rPr lang="en-US" dirty="0" err="1" smtClean="0"/>
              <a:t>activitate</a:t>
            </a:r>
            <a:r>
              <a:rPr lang="en-US" dirty="0" smtClean="0"/>
              <a:t> </a:t>
            </a:r>
            <a:r>
              <a:rPr lang="en-US" dirty="0" err="1" smtClean="0"/>
              <a:t>și</a:t>
            </a:r>
            <a:r>
              <a:rPr lang="en-US" dirty="0" smtClean="0"/>
              <a:t> </a:t>
            </a:r>
            <a:r>
              <a:rPr lang="en-US" dirty="0" err="1" smtClean="0"/>
              <a:t>subiecții</a:t>
            </a:r>
            <a:r>
              <a:rPr lang="en-US" dirty="0" smtClean="0"/>
              <a:t> </a:t>
            </a:r>
            <a:r>
              <a:rPr lang="en-US" dirty="0" err="1" smtClean="0"/>
              <a:t>utilizării</a:t>
            </a:r>
            <a:r>
              <a:rPr lang="en-US" dirty="0" smtClean="0"/>
              <a:t> </a:t>
            </a:r>
            <a:r>
              <a:rPr lang="en-US" dirty="0" err="1" smtClean="0"/>
              <a:t>fotografiei</a:t>
            </a:r>
            <a:r>
              <a:rPr lang="en-US" dirty="0" smtClean="0"/>
              <a:t> </a:t>
            </a:r>
            <a:r>
              <a:rPr lang="en-US" dirty="0" err="1" smtClean="0"/>
              <a:t>judiciare</a:t>
            </a:r>
            <a:r>
              <a:rPr lang="en-US" dirty="0" smtClean="0"/>
              <a:t>, ea </a:t>
            </a:r>
            <a:r>
              <a:rPr lang="en-US" dirty="0" err="1" smtClean="0"/>
              <a:t>este</a:t>
            </a:r>
            <a:r>
              <a:rPr lang="en-US" dirty="0" smtClean="0"/>
              <a:t> </a:t>
            </a:r>
            <a:r>
              <a:rPr lang="en-US" dirty="0" err="1" smtClean="0"/>
              <a:t>divizată</a:t>
            </a:r>
            <a:r>
              <a:rPr lang="en-US" dirty="0" smtClean="0"/>
              <a:t> </a:t>
            </a:r>
            <a:r>
              <a:rPr lang="en-US" dirty="0" err="1" smtClean="0"/>
              <a:t>în</a:t>
            </a:r>
            <a:r>
              <a:rPr lang="en-US" dirty="0" smtClean="0"/>
              <a:t> </a:t>
            </a:r>
            <a:r>
              <a:rPr lang="en-US" dirty="0" err="1" smtClean="0"/>
              <a:t>două</a:t>
            </a:r>
            <a:r>
              <a:rPr lang="en-US" dirty="0" smtClean="0"/>
              <a:t> </a:t>
            </a:r>
            <a:r>
              <a:rPr lang="en-US" dirty="0" err="1" smtClean="0"/>
              <a:t>categorii</a:t>
            </a:r>
            <a:r>
              <a:rPr lang="en-US" dirty="0" smtClean="0"/>
              <a:t>: </a:t>
            </a:r>
            <a:r>
              <a:rPr lang="en-US" b="1" i="1" dirty="0" err="1" smtClean="0"/>
              <a:t>fotografia</a:t>
            </a:r>
            <a:r>
              <a:rPr lang="en-US" b="1" i="1" dirty="0" smtClean="0"/>
              <a:t> </a:t>
            </a:r>
            <a:r>
              <a:rPr lang="en-US" b="1" i="1" dirty="0" err="1" smtClean="0"/>
              <a:t>operativă</a:t>
            </a:r>
            <a:r>
              <a:rPr lang="en-US" b="1" i="1" dirty="0" smtClean="0"/>
              <a:t> (de </a:t>
            </a:r>
            <a:r>
              <a:rPr lang="en-US" b="1" i="1" dirty="0" err="1" smtClean="0"/>
              <a:t>fixare</a:t>
            </a:r>
            <a:r>
              <a:rPr lang="en-US" b="1" i="1" dirty="0" smtClean="0"/>
              <a:t>),</a:t>
            </a:r>
            <a:r>
              <a:rPr lang="en-US" dirty="0" smtClean="0"/>
              <a:t> </a:t>
            </a:r>
            <a:r>
              <a:rPr lang="en-US" dirty="0" err="1" smtClean="0"/>
              <a:t>și</a:t>
            </a:r>
            <a:r>
              <a:rPr lang="en-US" dirty="0" smtClean="0"/>
              <a:t> </a:t>
            </a:r>
            <a:r>
              <a:rPr lang="en-US" b="1" i="1" dirty="0" err="1" smtClean="0"/>
              <a:t>fotografia</a:t>
            </a:r>
            <a:r>
              <a:rPr lang="en-US" b="1" i="1" dirty="0" smtClean="0"/>
              <a:t> de </a:t>
            </a:r>
            <a:r>
              <a:rPr lang="en-US" b="1" i="1" dirty="0" err="1" smtClean="0"/>
              <a:t>examinare</a:t>
            </a:r>
            <a:r>
              <a:rPr lang="en-US" b="1" i="1" dirty="0" smtClean="0"/>
              <a:t> (</a:t>
            </a:r>
            <a:r>
              <a:rPr lang="en-US" b="1" i="1" dirty="0" err="1" smtClean="0"/>
              <a:t>expertizare</a:t>
            </a:r>
            <a:r>
              <a:rPr lang="en-US" b="1" i="1" dirty="0" smtClean="0"/>
              <a:t>).</a:t>
            </a:r>
            <a:endParaRPr lang="ru-RU" dirty="0" smtClean="0"/>
          </a:p>
          <a:p>
            <a:r>
              <a:rPr lang="en-US" dirty="0" smtClean="0"/>
              <a:t>   </a:t>
            </a:r>
            <a:r>
              <a:rPr lang="en-US" dirty="0" err="1" smtClean="0"/>
              <a:t>Subiecții</a:t>
            </a:r>
            <a:r>
              <a:rPr lang="en-US" dirty="0" smtClean="0"/>
              <a:t> </a:t>
            </a:r>
            <a:r>
              <a:rPr lang="en-US" dirty="0" err="1" smtClean="0"/>
              <a:t>ai</a:t>
            </a:r>
            <a:r>
              <a:rPr lang="en-US" dirty="0" smtClean="0"/>
              <a:t> </a:t>
            </a:r>
            <a:r>
              <a:rPr lang="en-US" dirty="0" err="1" smtClean="0"/>
              <a:t>fotografiei</a:t>
            </a:r>
            <a:r>
              <a:rPr lang="en-US" dirty="0" smtClean="0"/>
              <a:t> operative </a:t>
            </a:r>
            <a:r>
              <a:rPr lang="en-US" dirty="0" err="1" smtClean="0"/>
              <a:t>sunt</a:t>
            </a:r>
            <a:r>
              <a:rPr lang="en-US" dirty="0" smtClean="0"/>
              <a:t>; </a:t>
            </a:r>
            <a:r>
              <a:rPr lang="en-US" dirty="0" err="1" smtClean="0"/>
              <a:t>procurorii</a:t>
            </a:r>
            <a:r>
              <a:rPr lang="en-US" dirty="0" smtClean="0"/>
              <a:t>, </a:t>
            </a:r>
            <a:r>
              <a:rPr lang="en-US" dirty="0" err="1" smtClean="0"/>
              <a:t>ofițerii</a:t>
            </a:r>
            <a:r>
              <a:rPr lang="en-US" dirty="0" smtClean="0"/>
              <a:t> de </a:t>
            </a:r>
            <a:r>
              <a:rPr lang="en-US" dirty="0" err="1" smtClean="0"/>
              <a:t>urmărire</a:t>
            </a:r>
            <a:r>
              <a:rPr lang="en-US" dirty="0" smtClean="0"/>
              <a:t> </a:t>
            </a:r>
            <a:r>
              <a:rPr lang="en-US" dirty="0" err="1" smtClean="0"/>
              <a:t>penală</a:t>
            </a:r>
            <a:r>
              <a:rPr lang="en-US" dirty="0" smtClean="0"/>
              <a:t>, </a:t>
            </a:r>
            <a:r>
              <a:rPr lang="en-US" dirty="0" err="1" smtClean="0"/>
              <a:t>specialiștii</a:t>
            </a:r>
            <a:r>
              <a:rPr lang="en-US" dirty="0" smtClean="0"/>
              <a:t> </a:t>
            </a:r>
            <a:r>
              <a:rPr lang="en-US" dirty="0" err="1" smtClean="0"/>
              <a:t>criminaliști</a:t>
            </a:r>
            <a:r>
              <a:rPr lang="en-US" dirty="0" smtClean="0"/>
              <a:t>. </a:t>
            </a:r>
            <a:r>
              <a:rPr lang="en-US" dirty="0" err="1" smtClean="0"/>
              <a:t>Subiecți</a:t>
            </a:r>
            <a:r>
              <a:rPr lang="en-US" dirty="0" smtClean="0"/>
              <a:t> </a:t>
            </a:r>
            <a:r>
              <a:rPr lang="en-US" dirty="0" err="1" smtClean="0"/>
              <a:t>ai</a:t>
            </a:r>
            <a:r>
              <a:rPr lang="en-US" dirty="0" smtClean="0"/>
              <a:t> </a:t>
            </a:r>
            <a:r>
              <a:rPr lang="en-US" dirty="0" err="1" smtClean="0"/>
              <a:t>fotografiei</a:t>
            </a:r>
            <a:r>
              <a:rPr lang="en-US" dirty="0" smtClean="0"/>
              <a:t> de </a:t>
            </a:r>
            <a:r>
              <a:rPr lang="en-US" dirty="0" err="1" smtClean="0"/>
              <a:t>examinare</a:t>
            </a:r>
            <a:r>
              <a:rPr lang="en-US" dirty="0" smtClean="0"/>
              <a:t> </a:t>
            </a:r>
            <a:r>
              <a:rPr lang="en-US" dirty="0" err="1" smtClean="0"/>
              <a:t>devin</a:t>
            </a:r>
            <a:r>
              <a:rPr lang="en-US" dirty="0" smtClean="0"/>
              <a:t> </a:t>
            </a:r>
            <a:r>
              <a:rPr lang="en-US" dirty="0" err="1" smtClean="0"/>
              <a:t>doar</a:t>
            </a:r>
            <a:r>
              <a:rPr lang="en-US" dirty="0" smtClean="0"/>
              <a:t>  </a:t>
            </a:r>
            <a:r>
              <a:rPr lang="en-US" dirty="0" err="1" smtClean="0"/>
              <a:t>specialiștii</a:t>
            </a:r>
            <a:r>
              <a:rPr lang="en-US" dirty="0" smtClean="0"/>
              <a:t> </a:t>
            </a:r>
            <a:r>
              <a:rPr lang="en-US" dirty="0" err="1" smtClean="0"/>
              <a:t>și</a:t>
            </a:r>
            <a:r>
              <a:rPr lang="en-US" dirty="0" smtClean="0"/>
              <a:t> </a:t>
            </a:r>
            <a:r>
              <a:rPr lang="en-US" dirty="0" err="1" smtClean="0"/>
              <a:t>experții</a:t>
            </a:r>
            <a:r>
              <a:rPr lang="en-US" dirty="0" smtClean="0"/>
              <a:t>.</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217370"/>
          </a:xfrm>
        </p:spPr>
        <p:txBody>
          <a:bodyPr>
            <a:noAutofit/>
          </a:bodyPr>
          <a:lstStyle/>
          <a:p>
            <a:r>
              <a:rPr lang="en-US" sz="1600" dirty="0" smtClean="0"/>
              <a:t> </a:t>
            </a:r>
            <a:r>
              <a:rPr lang="en-US" sz="1600" i="1" dirty="0" err="1" smtClean="0"/>
              <a:t>Importanța</a:t>
            </a:r>
            <a:r>
              <a:rPr lang="en-US" sz="1600" i="1" dirty="0" smtClean="0"/>
              <a:t> </a:t>
            </a:r>
            <a:r>
              <a:rPr lang="en-US" sz="1600" i="1" dirty="0" err="1" smtClean="0"/>
              <a:t>fotografiei</a:t>
            </a:r>
            <a:r>
              <a:rPr lang="en-US" sz="1600" i="1" dirty="0" smtClean="0"/>
              <a:t> </a:t>
            </a:r>
            <a:r>
              <a:rPr lang="en-US" sz="1600" i="1" dirty="0" err="1" smtClean="0"/>
              <a:t>judiciare</a:t>
            </a:r>
            <a:r>
              <a:rPr lang="en-US" sz="1600" i="1" dirty="0" smtClean="0"/>
              <a:t> </a:t>
            </a:r>
            <a:r>
              <a:rPr lang="en-US" sz="1600" i="1" dirty="0" err="1" smtClean="0"/>
              <a:t>rezidă</a:t>
            </a:r>
            <a:r>
              <a:rPr lang="en-US" sz="1600" i="1" dirty="0" smtClean="0"/>
              <a:t> </a:t>
            </a:r>
            <a:r>
              <a:rPr lang="en-US" sz="1600" i="1" dirty="0" err="1" smtClean="0"/>
              <a:t>în</a:t>
            </a:r>
            <a:r>
              <a:rPr lang="en-US" sz="1600" i="1" dirty="0" smtClean="0"/>
              <a:t> </a:t>
            </a:r>
            <a:r>
              <a:rPr lang="en-US" sz="1600" i="1" dirty="0" err="1" smtClean="0"/>
              <a:t>faptul</a:t>
            </a:r>
            <a:r>
              <a:rPr lang="en-US" sz="1600" i="1" dirty="0" smtClean="0"/>
              <a:t> </a:t>
            </a:r>
            <a:r>
              <a:rPr lang="en-US" sz="1600" i="1" dirty="0" err="1" smtClean="0"/>
              <a:t>că</a:t>
            </a:r>
            <a:r>
              <a:rPr lang="en-US" sz="1600" i="1" dirty="0" smtClean="0"/>
              <a:t>:</a:t>
            </a:r>
            <a:endParaRPr lang="ru-RU" sz="1600" dirty="0" smtClean="0"/>
          </a:p>
          <a:p>
            <a:pPr>
              <a:buNone/>
            </a:pPr>
            <a:r>
              <a:rPr lang="en-US" sz="1600" dirty="0" smtClean="0"/>
              <a:t>a)- </a:t>
            </a:r>
            <a:r>
              <a:rPr lang="en-US" sz="1600" dirty="0" err="1" smtClean="0"/>
              <a:t>prin</a:t>
            </a:r>
            <a:r>
              <a:rPr lang="en-US" sz="1600" dirty="0" smtClean="0"/>
              <a:t> </a:t>
            </a:r>
            <a:r>
              <a:rPr lang="en-US" sz="1600" dirty="0" err="1" smtClean="0"/>
              <a:t>această</a:t>
            </a:r>
            <a:r>
              <a:rPr lang="en-US" sz="1600" dirty="0" smtClean="0"/>
              <a:t> </a:t>
            </a:r>
            <a:r>
              <a:rPr lang="en-US" sz="1600" dirty="0" err="1" smtClean="0"/>
              <a:t>metodă</a:t>
            </a:r>
            <a:r>
              <a:rPr lang="en-US" sz="1600" dirty="0" smtClean="0"/>
              <a:t> de </a:t>
            </a:r>
            <a:r>
              <a:rPr lang="en-US" sz="1600" dirty="0" err="1" smtClean="0"/>
              <a:t>fixare</a:t>
            </a:r>
            <a:r>
              <a:rPr lang="en-US" sz="1600" dirty="0" smtClean="0"/>
              <a:t> se </a:t>
            </a:r>
            <a:r>
              <a:rPr lang="en-US" sz="1600" dirty="0" err="1" smtClean="0"/>
              <a:t>poate</a:t>
            </a:r>
            <a:r>
              <a:rPr lang="en-US" sz="1600" dirty="0" smtClean="0"/>
              <a:t> </a:t>
            </a:r>
            <a:r>
              <a:rPr lang="en-US" sz="1600" dirty="0" err="1" smtClean="0"/>
              <a:t>înregistra</a:t>
            </a:r>
            <a:r>
              <a:rPr lang="en-US" sz="1600" dirty="0" smtClean="0"/>
              <a:t> </a:t>
            </a:r>
            <a:r>
              <a:rPr lang="en-US" sz="1600" dirty="0" err="1" smtClean="0"/>
              <a:t>mai</a:t>
            </a:r>
            <a:r>
              <a:rPr lang="en-US" sz="1600" dirty="0" smtClean="0"/>
              <a:t> </a:t>
            </a:r>
            <a:r>
              <a:rPr lang="en-US" sz="1600" dirty="0" err="1" smtClean="0"/>
              <a:t>fidel</a:t>
            </a:r>
            <a:r>
              <a:rPr lang="en-US" sz="1600" dirty="0" smtClean="0"/>
              <a:t> </a:t>
            </a:r>
            <a:r>
              <a:rPr lang="en-US" sz="1600" dirty="0" err="1" smtClean="0"/>
              <a:t>și</a:t>
            </a:r>
            <a:r>
              <a:rPr lang="en-US" sz="1600" dirty="0" smtClean="0"/>
              <a:t> </a:t>
            </a:r>
            <a:r>
              <a:rPr lang="en-US" sz="1600" dirty="0" err="1" smtClean="0"/>
              <a:t>mai</a:t>
            </a:r>
            <a:r>
              <a:rPr lang="en-US" sz="1600" dirty="0" smtClean="0"/>
              <a:t> </a:t>
            </a:r>
            <a:r>
              <a:rPr lang="en-US" sz="1600" dirty="0" err="1" smtClean="0"/>
              <a:t>complet</a:t>
            </a:r>
            <a:r>
              <a:rPr lang="en-US" sz="1600" dirty="0" smtClean="0"/>
              <a:t> </a:t>
            </a:r>
            <a:r>
              <a:rPr lang="en-US" sz="1600" dirty="0" err="1" smtClean="0"/>
              <a:t>ambianța</a:t>
            </a:r>
            <a:r>
              <a:rPr lang="en-US" sz="1600" dirty="0" smtClean="0"/>
              <a:t>, </a:t>
            </a:r>
            <a:r>
              <a:rPr lang="en-US" sz="1600" dirty="0" err="1" smtClean="0"/>
              <a:t>caracteristicile</a:t>
            </a:r>
            <a:r>
              <a:rPr lang="en-US" sz="1600" dirty="0" smtClean="0"/>
              <a:t> </a:t>
            </a:r>
            <a:r>
              <a:rPr lang="en-US" sz="1600" dirty="0" err="1" smtClean="0"/>
              <a:t>împrejurărilor</a:t>
            </a:r>
            <a:r>
              <a:rPr lang="en-US" sz="1600" dirty="0" smtClean="0"/>
              <a:t>, </a:t>
            </a:r>
            <a:r>
              <a:rPr lang="en-US" sz="1600" dirty="0" err="1" smtClean="0"/>
              <a:t>starea</a:t>
            </a:r>
            <a:r>
              <a:rPr lang="en-US" sz="1600" dirty="0" smtClean="0"/>
              <a:t> </a:t>
            </a:r>
            <a:r>
              <a:rPr lang="en-US" sz="1600" dirty="0" err="1" smtClean="0"/>
              <a:t>și</a:t>
            </a:r>
            <a:r>
              <a:rPr lang="en-US" sz="1600" dirty="0" smtClean="0"/>
              <a:t> </a:t>
            </a:r>
            <a:r>
              <a:rPr lang="en-US" sz="1600" dirty="0" err="1" smtClean="0"/>
              <a:t>poziția</a:t>
            </a:r>
            <a:r>
              <a:rPr lang="en-US" sz="1600" dirty="0" smtClean="0"/>
              <a:t> </a:t>
            </a:r>
            <a:r>
              <a:rPr lang="en-US" sz="1600" dirty="0" err="1" smtClean="0"/>
              <a:t>urmelor</a:t>
            </a:r>
            <a:r>
              <a:rPr lang="en-US" sz="1600" dirty="0" smtClean="0"/>
              <a:t> </a:t>
            </a:r>
            <a:r>
              <a:rPr lang="en-US" sz="1600" dirty="0" err="1" smtClean="0"/>
              <a:t>și</a:t>
            </a:r>
            <a:r>
              <a:rPr lang="en-US" sz="1600" dirty="0" smtClean="0"/>
              <a:t> </a:t>
            </a:r>
            <a:r>
              <a:rPr lang="en-US" sz="1600" dirty="0" err="1" smtClean="0"/>
              <a:t>obiectelor</a:t>
            </a:r>
            <a:r>
              <a:rPr lang="en-US" sz="1600" dirty="0" smtClean="0"/>
              <a:t> la </a:t>
            </a:r>
            <a:r>
              <a:rPr lang="en-US" sz="1600" dirty="0" err="1" smtClean="0"/>
              <a:t>locul</a:t>
            </a:r>
            <a:r>
              <a:rPr lang="en-US" sz="1600" dirty="0" smtClean="0"/>
              <a:t> </a:t>
            </a:r>
            <a:r>
              <a:rPr lang="en-US" sz="1600" dirty="0" err="1" smtClean="0"/>
              <a:t>faptei</a:t>
            </a:r>
            <a:r>
              <a:rPr lang="en-US" sz="1600" dirty="0" smtClean="0"/>
              <a:t>;</a:t>
            </a:r>
            <a:endParaRPr lang="ru-RU" sz="1600" dirty="0" smtClean="0"/>
          </a:p>
          <a:p>
            <a:pPr>
              <a:buNone/>
            </a:pPr>
            <a:r>
              <a:rPr lang="en-US" sz="1600" dirty="0" smtClean="0"/>
              <a:t>b)- </a:t>
            </a:r>
            <a:r>
              <a:rPr lang="en-US" sz="1600" dirty="0" err="1" smtClean="0"/>
              <a:t>subiecții</a:t>
            </a:r>
            <a:r>
              <a:rPr lang="en-US" sz="1600" dirty="0" smtClean="0"/>
              <a:t> </a:t>
            </a:r>
            <a:r>
              <a:rPr lang="en-US" sz="1600" dirty="0" err="1" smtClean="0"/>
              <a:t>supuși</a:t>
            </a:r>
            <a:r>
              <a:rPr lang="en-US" sz="1600" dirty="0" smtClean="0"/>
              <a:t> </a:t>
            </a:r>
            <a:r>
              <a:rPr lang="en-US" sz="1600" dirty="0" err="1" smtClean="0"/>
              <a:t>fotografiei</a:t>
            </a:r>
            <a:r>
              <a:rPr lang="en-US" sz="1600" dirty="0" smtClean="0"/>
              <a:t> </a:t>
            </a:r>
            <a:r>
              <a:rPr lang="en-US" sz="1600" dirty="0" err="1" smtClean="0"/>
              <a:t>rămîn</a:t>
            </a:r>
            <a:r>
              <a:rPr lang="en-US" sz="1600" dirty="0" smtClean="0"/>
              <a:t> </a:t>
            </a:r>
            <a:r>
              <a:rPr lang="en-US" sz="1600" dirty="0" err="1" smtClean="0"/>
              <a:t>intacți</a:t>
            </a:r>
            <a:r>
              <a:rPr lang="en-US" sz="1600" dirty="0" smtClean="0"/>
              <a:t>, </a:t>
            </a:r>
            <a:r>
              <a:rPr lang="en-US" sz="1600" dirty="0" err="1" smtClean="0"/>
              <a:t>obținîndu</a:t>
            </a:r>
            <a:r>
              <a:rPr lang="en-US" sz="1600" dirty="0" smtClean="0"/>
              <a:t>-se o imagine </a:t>
            </a:r>
            <a:r>
              <a:rPr lang="en-US" sz="1600" dirty="0" err="1" smtClean="0"/>
              <a:t>obiectivă</a:t>
            </a:r>
            <a:r>
              <a:rPr lang="en-US" sz="1600" dirty="0" smtClean="0"/>
              <a:t> a </a:t>
            </a:r>
            <a:r>
              <a:rPr lang="en-US" sz="1600" dirty="0" err="1" smtClean="0"/>
              <a:t>acestora</a:t>
            </a:r>
            <a:r>
              <a:rPr lang="en-US" sz="1600" dirty="0" smtClean="0"/>
              <a:t>;</a:t>
            </a:r>
            <a:endParaRPr lang="ru-RU" sz="1600" dirty="0" smtClean="0"/>
          </a:p>
          <a:p>
            <a:pPr>
              <a:buNone/>
            </a:pPr>
            <a:r>
              <a:rPr lang="en-US" sz="1600" dirty="0" smtClean="0"/>
              <a:t>c)- </a:t>
            </a:r>
            <a:r>
              <a:rPr lang="en-US" sz="1600" dirty="0" err="1" smtClean="0"/>
              <a:t>prin</a:t>
            </a:r>
            <a:r>
              <a:rPr lang="en-US" sz="1600" dirty="0" smtClean="0"/>
              <a:t> </a:t>
            </a:r>
            <a:r>
              <a:rPr lang="en-US" sz="1600" dirty="0" err="1" smtClean="0"/>
              <a:t>această</a:t>
            </a:r>
            <a:r>
              <a:rPr lang="en-US" sz="1600" dirty="0" smtClean="0"/>
              <a:t> </a:t>
            </a:r>
            <a:r>
              <a:rPr lang="en-US" sz="1600" dirty="0" err="1" smtClean="0"/>
              <a:t>metodă</a:t>
            </a:r>
            <a:r>
              <a:rPr lang="en-US" sz="1600" dirty="0" smtClean="0"/>
              <a:t> se pot </a:t>
            </a:r>
            <a:r>
              <a:rPr lang="en-US" sz="1600" dirty="0" err="1" smtClean="0"/>
              <a:t>obține</a:t>
            </a:r>
            <a:r>
              <a:rPr lang="en-US" sz="1600" dirty="0" smtClean="0"/>
              <a:t> </a:t>
            </a:r>
            <a:r>
              <a:rPr lang="en-US" sz="1600" dirty="0" err="1" smtClean="0"/>
              <a:t>imagini</a:t>
            </a:r>
            <a:r>
              <a:rPr lang="en-US" sz="1600" dirty="0" smtClean="0"/>
              <a:t> </a:t>
            </a:r>
            <a:r>
              <a:rPr lang="en-US" sz="1600" dirty="0" err="1" smtClean="0"/>
              <a:t>atît</a:t>
            </a:r>
            <a:r>
              <a:rPr lang="en-US" sz="1600" dirty="0" smtClean="0"/>
              <a:t> </a:t>
            </a:r>
            <a:r>
              <a:rPr lang="en-US" sz="1600" dirty="0" err="1" smtClean="0"/>
              <a:t>în</a:t>
            </a:r>
            <a:r>
              <a:rPr lang="en-US" sz="1600" dirty="0" smtClean="0"/>
              <a:t> </a:t>
            </a:r>
            <a:r>
              <a:rPr lang="en-US" sz="1600" dirty="0" err="1" smtClean="0"/>
              <a:t>spectrul</a:t>
            </a:r>
            <a:r>
              <a:rPr lang="en-US" sz="1600" dirty="0" smtClean="0"/>
              <a:t> </a:t>
            </a:r>
            <a:r>
              <a:rPr lang="en-US" sz="1600" dirty="0" err="1" smtClean="0"/>
              <a:t>vizibil</a:t>
            </a:r>
            <a:r>
              <a:rPr lang="en-US" sz="1600" dirty="0" smtClean="0"/>
              <a:t>, </a:t>
            </a:r>
            <a:r>
              <a:rPr lang="en-US" sz="1600" dirty="0" err="1" smtClean="0"/>
              <a:t>cît</a:t>
            </a:r>
            <a:r>
              <a:rPr lang="en-US" sz="1600" dirty="0" smtClean="0"/>
              <a:t> </a:t>
            </a:r>
            <a:r>
              <a:rPr lang="en-US" sz="1600" dirty="0" err="1" smtClean="0"/>
              <a:t>și</a:t>
            </a:r>
            <a:r>
              <a:rPr lang="en-US" sz="1600" dirty="0" smtClean="0"/>
              <a:t> </a:t>
            </a:r>
            <a:r>
              <a:rPr lang="en-US" sz="1600" dirty="0" err="1" smtClean="0"/>
              <a:t>invizibil</a:t>
            </a:r>
            <a:r>
              <a:rPr lang="en-US" sz="1600" dirty="0" smtClean="0"/>
              <a:t>, </a:t>
            </a:r>
            <a:r>
              <a:rPr lang="en-US" sz="1600" dirty="0" err="1" smtClean="0"/>
              <a:t>ele</a:t>
            </a:r>
            <a:r>
              <a:rPr lang="en-US" sz="1600" dirty="0" smtClean="0"/>
              <a:t> </a:t>
            </a:r>
            <a:r>
              <a:rPr lang="en-US" sz="1600" dirty="0" err="1" smtClean="0"/>
              <a:t>putînd</a:t>
            </a:r>
            <a:r>
              <a:rPr lang="en-US" sz="1600" dirty="0" smtClean="0"/>
              <a:t> </a:t>
            </a:r>
            <a:r>
              <a:rPr lang="en-US" sz="1600" dirty="0" err="1" smtClean="0"/>
              <a:t>fi</a:t>
            </a:r>
            <a:r>
              <a:rPr lang="en-US" sz="1600" dirty="0" smtClean="0"/>
              <a:t> </a:t>
            </a:r>
            <a:r>
              <a:rPr lang="en-US" sz="1600" dirty="0" err="1" smtClean="0"/>
              <a:t>multiplicate</a:t>
            </a:r>
            <a:r>
              <a:rPr lang="en-US" sz="1600" dirty="0" smtClean="0"/>
              <a:t>;(</a:t>
            </a:r>
            <a:r>
              <a:rPr lang="en-US" sz="1600" dirty="0" err="1" smtClean="0"/>
              <a:t>suplimentar</a:t>
            </a:r>
            <a:r>
              <a:rPr lang="en-US" sz="1600" dirty="0" smtClean="0"/>
              <a:t>; - </a:t>
            </a:r>
            <a:r>
              <a:rPr lang="en-US" sz="1600" dirty="0" err="1" smtClean="0"/>
              <a:t>imaginile</a:t>
            </a:r>
            <a:r>
              <a:rPr lang="en-US" sz="1600" dirty="0" smtClean="0"/>
              <a:t> </a:t>
            </a:r>
            <a:r>
              <a:rPr lang="en-US" sz="1600" dirty="0" err="1" smtClean="0"/>
              <a:t>fotografice</a:t>
            </a:r>
            <a:r>
              <a:rPr lang="en-US" sz="1600" dirty="0" smtClean="0"/>
              <a:t>, </a:t>
            </a:r>
            <a:r>
              <a:rPr lang="en-US" sz="1600" dirty="0" err="1" smtClean="0"/>
              <a:t>cît</a:t>
            </a:r>
            <a:r>
              <a:rPr lang="en-US" sz="1600" dirty="0" smtClean="0"/>
              <a:t> </a:t>
            </a:r>
            <a:r>
              <a:rPr lang="en-US" sz="1600" dirty="0" err="1" smtClean="0"/>
              <a:t>și</a:t>
            </a:r>
            <a:r>
              <a:rPr lang="en-US" sz="1600" dirty="0" smtClean="0"/>
              <a:t> </a:t>
            </a:r>
            <a:r>
              <a:rPr lang="en-US" sz="1600" dirty="0" err="1" smtClean="0"/>
              <a:t>materialele</a:t>
            </a:r>
            <a:r>
              <a:rPr lang="en-US" sz="1600" dirty="0" smtClean="0"/>
              <a:t> </a:t>
            </a:r>
            <a:r>
              <a:rPr lang="en-US" sz="1600" dirty="0" err="1" smtClean="0"/>
              <a:t>aplicate</a:t>
            </a:r>
            <a:r>
              <a:rPr lang="en-US" sz="1600" dirty="0" smtClean="0"/>
              <a:t> pot </a:t>
            </a:r>
            <a:r>
              <a:rPr lang="en-US" sz="1600" dirty="0" err="1" smtClean="0"/>
              <a:t>fi</a:t>
            </a:r>
            <a:r>
              <a:rPr lang="en-US" sz="1600" dirty="0" smtClean="0"/>
              <a:t> </a:t>
            </a:r>
            <a:r>
              <a:rPr lang="en-US" sz="1600" dirty="0" err="1" smtClean="0"/>
              <a:t>obiect</a:t>
            </a:r>
            <a:r>
              <a:rPr lang="en-US" sz="1600" dirty="0" smtClean="0"/>
              <a:t> de </a:t>
            </a:r>
            <a:r>
              <a:rPr lang="en-US" sz="1600" dirty="0" err="1" smtClean="0"/>
              <a:t>examinare</a:t>
            </a:r>
            <a:r>
              <a:rPr lang="en-US" sz="1600" dirty="0" smtClean="0"/>
              <a:t> </a:t>
            </a:r>
            <a:r>
              <a:rPr lang="en-US" sz="1600" dirty="0" err="1" smtClean="0"/>
              <a:t>separată</a:t>
            </a:r>
            <a:r>
              <a:rPr lang="en-US" sz="1600" dirty="0" smtClean="0"/>
              <a:t> </a:t>
            </a:r>
            <a:r>
              <a:rPr lang="en-US" sz="1600" dirty="0" err="1" smtClean="0"/>
              <a:t>în</a:t>
            </a:r>
            <a:r>
              <a:rPr lang="en-US" sz="1600" dirty="0" smtClean="0"/>
              <a:t> </a:t>
            </a:r>
            <a:r>
              <a:rPr lang="en-US" sz="1600" dirty="0" err="1" smtClean="0"/>
              <a:t>cazul</a:t>
            </a:r>
            <a:r>
              <a:rPr lang="en-US" sz="1600" dirty="0" smtClean="0"/>
              <a:t> </a:t>
            </a:r>
            <a:r>
              <a:rPr lang="en-US" sz="1600" dirty="0" err="1" smtClean="0"/>
              <a:t>unori</a:t>
            </a:r>
            <a:r>
              <a:rPr lang="en-US" sz="1600" dirty="0" smtClean="0"/>
              <a:t> </a:t>
            </a:r>
            <a:r>
              <a:rPr lang="en-US" sz="1600" dirty="0" err="1" smtClean="0"/>
              <a:t>sarcini</a:t>
            </a:r>
            <a:r>
              <a:rPr lang="en-US" sz="1600" dirty="0" smtClean="0"/>
              <a:t> de </a:t>
            </a:r>
            <a:r>
              <a:rPr lang="en-US" sz="1600" dirty="0" err="1" smtClean="0"/>
              <a:t>identificare</a:t>
            </a:r>
            <a:r>
              <a:rPr lang="en-US" sz="1600" dirty="0" smtClean="0"/>
              <a:t>, </a:t>
            </a:r>
            <a:r>
              <a:rPr lang="en-US" sz="1600" dirty="0" smtClean="0"/>
              <a:t> </a:t>
            </a:r>
            <a:r>
              <a:rPr lang="en-US" sz="1600" dirty="0" smtClean="0"/>
              <a:t>-pot </a:t>
            </a:r>
            <a:r>
              <a:rPr lang="en-US" sz="1600" dirty="0" err="1" smtClean="0"/>
              <a:t>fi</a:t>
            </a:r>
            <a:r>
              <a:rPr lang="en-US" sz="1600" dirty="0" smtClean="0"/>
              <a:t> </a:t>
            </a:r>
            <a:r>
              <a:rPr lang="en-US" sz="1600" dirty="0" err="1" smtClean="0"/>
              <a:t>stabilte</a:t>
            </a:r>
            <a:r>
              <a:rPr lang="en-US" sz="1600" dirty="0" smtClean="0"/>
              <a:t> </a:t>
            </a:r>
            <a:r>
              <a:rPr lang="en-US" sz="1600" dirty="0" err="1" smtClean="0"/>
              <a:t>unele</a:t>
            </a:r>
            <a:r>
              <a:rPr lang="en-US" sz="1600" dirty="0" smtClean="0"/>
              <a:t> </a:t>
            </a:r>
            <a:r>
              <a:rPr lang="en-US" sz="1600" dirty="0" err="1" smtClean="0"/>
              <a:t>împrejurări</a:t>
            </a:r>
            <a:r>
              <a:rPr lang="en-US" sz="1600" dirty="0" smtClean="0"/>
              <a:t>, </a:t>
            </a:r>
            <a:r>
              <a:rPr lang="en-US" sz="1600" dirty="0" err="1" smtClean="0"/>
              <a:t>timpul</a:t>
            </a:r>
            <a:r>
              <a:rPr lang="en-US" sz="1600" dirty="0" smtClean="0"/>
              <a:t>, </a:t>
            </a:r>
            <a:r>
              <a:rPr lang="en-US" sz="1600" dirty="0" err="1" smtClean="0"/>
              <a:t>condițiile</a:t>
            </a:r>
            <a:r>
              <a:rPr lang="en-US" sz="1600" dirty="0" smtClean="0"/>
              <a:t> de </a:t>
            </a:r>
            <a:r>
              <a:rPr lang="en-US" sz="1600" dirty="0" err="1" smtClean="0"/>
              <a:t>fixare</a:t>
            </a:r>
            <a:r>
              <a:rPr lang="en-US" sz="1600" dirty="0" smtClean="0"/>
              <a:t>, </a:t>
            </a:r>
            <a:r>
              <a:rPr lang="en-US" sz="1600" dirty="0" err="1" smtClean="0"/>
              <a:t>sau</a:t>
            </a:r>
            <a:r>
              <a:rPr lang="en-US" sz="1600" dirty="0" smtClean="0"/>
              <a:t> </a:t>
            </a:r>
            <a:r>
              <a:rPr lang="en-US" sz="1600" dirty="0" err="1" smtClean="0"/>
              <a:t>dacă</a:t>
            </a:r>
            <a:r>
              <a:rPr lang="en-US" sz="1600" dirty="0" smtClean="0"/>
              <a:t> </a:t>
            </a:r>
            <a:r>
              <a:rPr lang="en-US" sz="1600" dirty="0" err="1" smtClean="0"/>
              <a:t>este</a:t>
            </a:r>
            <a:r>
              <a:rPr lang="en-US" sz="1600" dirty="0" smtClean="0"/>
              <a:t> </a:t>
            </a:r>
            <a:r>
              <a:rPr lang="en-US" sz="1600" dirty="0" err="1" smtClean="0"/>
              <a:t>modificată</a:t>
            </a:r>
            <a:r>
              <a:rPr lang="en-US" sz="1600" dirty="0" smtClean="0"/>
              <a:t> </a:t>
            </a:r>
            <a:r>
              <a:rPr lang="en-US" sz="1600" dirty="0" err="1" smtClean="0"/>
              <a:t>imaginea</a:t>
            </a:r>
            <a:r>
              <a:rPr lang="en-US" sz="1600" dirty="0" smtClean="0"/>
              <a:t> </a:t>
            </a:r>
            <a:r>
              <a:rPr lang="en-US" sz="1600" dirty="0" err="1" smtClean="0"/>
              <a:t>fotografică</a:t>
            </a:r>
            <a:r>
              <a:rPr lang="en-US" sz="1600" dirty="0" smtClean="0"/>
              <a:t>, </a:t>
            </a:r>
            <a:r>
              <a:rPr lang="en-US" sz="1600" dirty="0" err="1" smtClean="0"/>
              <a:t>cînd</a:t>
            </a:r>
            <a:r>
              <a:rPr lang="en-US" sz="1600" dirty="0" smtClean="0"/>
              <a:t> </a:t>
            </a:r>
            <a:r>
              <a:rPr lang="en-US" sz="1600" dirty="0" err="1" smtClean="0"/>
              <a:t>sunt</a:t>
            </a:r>
            <a:r>
              <a:rPr lang="en-US" sz="1600" dirty="0" smtClean="0"/>
              <a:t> </a:t>
            </a:r>
            <a:r>
              <a:rPr lang="en-US" sz="1600" dirty="0" err="1" smtClean="0"/>
              <a:t>sarcini</a:t>
            </a:r>
            <a:r>
              <a:rPr lang="en-US" sz="1600" dirty="0" smtClean="0"/>
              <a:t> de </a:t>
            </a:r>
            <a:r>
              <a:rPr lang="en-US" sz="1600" dirty="0" err="1" smtClean="0"/>
              <a:t>identificare</a:t>
            </a:r>
            <a:r>
              <a:rPr lang="en-US" sz="1600" dirty="0" smtClean="0"/>
              <a:t>, etc…).</a:t>
            </a:r>
            <a:endParaRPr lang="ru-RU" sz="1600" dirty="0" smtClean="0"/>
          </a:p>
          <a:p>
            <a:r>
              <a:rPr lang="en-US" sz="1600" dirty="0" smtClean="0"/>
              <a:t>    </a:t>
            </a:r>
            <a:r>
              <a:rPr lang="en-US" sz="1600" dirty="0" err="1" smtClean="0"/>
              <a:t>Avantajele</a:t>
            </a:r>
            <a:r>
              <a:rPr lang="en-US" sz="1600" dirty="0" smtClean="0"/>
              <a:t> </a:t>
            </a:r>
            <a:r>
              <a:rPr lang="en-US" sz="1600" dirty="0" err="1" smtClean="0"/>
              <a:t>fotografiei</a:t>
            </a:r>
            <a:r>
              <a:rPr lang="en-US" sz="1600" dirty="0" smtClean="0"/>
              <a:t> </a:t>
            </a:r>
            <a:r>
              <a:rPr lang="en-US" sz="1600" dirty="0" err="1" smtClean="0"/>
              <a:t>judiciare</a:t>
            </a:r>
            <a:r>
              <a:rPr lang="en-US" sz="1600" dirty="0" smtClean="0"/>
              <a:t> </a:t>
            </a:r>
            <a:r>
              <a:rPr lang="en-US" sz="1600" dirty="0" err="1" smtClean="0"/>
              <a:t>și</a:t>
            </a:r>
            <a:r>
              <a:rPr lang="en-US" sz="1600" dirty="0" smtClean="0"/>
              <a:t> a </a:t>
            </a:r>
            <a:r>
              <a:rPr lang="en-US" sz="1600" dirty="0" err="1" smtClean="0"/>
              <a:t>audiovideoînregistrării</a:t>
            </a:r>
            <a:r>
              <a:rPr lang="en-US" sz="1600" dirty="0" smtClean="0"/>
              <a:t> la </a:t>
            </a:r>
            <a:r>
              <a:rPr lang="en-US" sz="1600" dirty="0" err="1" smtClean="0"/>
              <a:t>cercetarea</a:t>
            </a:r>
            <a:r>
              <a:rPr lang="en-US" sz="1600" dirty="0" smtClean="0"/>
              <a:t> </a:t>
            </a:r>
            <a:r>
              <a:rPr lang="en-US" sz="1600" dirty="0" err="1" smtClean="0"/>
              <a:t>infracțiunilor</a:t>
            </a:r>
            <a:r>
              <a:rPr lang="en-US" sz="1600" dirty="0" smtClean="0"/>
              <a:t> pot </a:t>
            </a:r>
            <a:r>
              <a:rPr lang="en-US" sz="1600" dirty="0" err="1" smtClean="0"/>
              <a:t>fi</a:t>
            </a:r>
            <a:r>
              <a:rPr lang="en-US" sz="1600" dirty="0" smtClean="0"/>
              <a:t> </a:t>
            </a:r>
            <a:r>
              <a:rPr lang="en-US" sz="1600" dirty="0" err="1" smtClean="0"/>
              <a:t>evidențiate</a:t>
            </a:r>
            <a:r>
              <a:rPr lang="en-US" sz="1600" dirty="0" smtClean="0"/>
              <a:t>:</a:t>
            </a:r>
            <a:endParaRPr lang="ru-RU" sz="1600" dirty="0" smtClean="0"/>
          </a:p>
          <a:p>
            <a:r>
              <a:rPr lang="en-US" sz="1600" dirty="0" smtClean="0"/>
              <a:t>a)-</a:t>
            </a:r>
            <a:r>
              <a:rPr lang="en-US" sz="1600" dirty="0" err="1" smtClean="0"/>
              <a:t>fidelitatea</a:t>
            </a:r>
            <a:r>
              <a:rPr lang="en-US" sz="1600" dirty="0" smtClean="0"/>
              <a:t> </a:t>
            </a:r>
            <a:r>
              <a:rPr lang="en-US" sz="1600" dirty="0" err="1" smtClean="0"/>
              <a:t>în</a:t>
            </a:r>
            <a:r>
              <a:rPr lang="en-US" sz="1600" dirty="0" smtClean="0"/>
              <a:t> </a:t>
            </a:r>
            <a:r>
              <a:rPr lang="en-US" sz="1600" dirty="0" err="1" smtClean="0"/>
              <a:t>fixarea</a:t>
            </a:r>
            <a:r>
              <a:rPr lang="en-US" sz="1600" dirty="0" smtClean="0"/>
              <a:t> </a:t>
            </a:r>
            <a:r>
              <a:rPr lang="en-US" sz="1600" dirty="0" err="1" smtClean="0"/>
              <a:t>și</a:t>
            </a:r>
            <a:r>
              <a:rPr lang="en-US" sz="1600" dirty="0" smtClean="0"/>
              <a:t> </a:t>
            </a:r>
            <a:r>
              <a:rPr lang="en-US" sz="1600" dirty="0" err="1" smtClean="0"/>
              <a:t>redarea</a:t>
            </a:r>
            <a:r>
              <a:rPr lang="en-US" sz="1600" dirty="0" smtClean="0"/>
              <a:t> </a:t>
            </a:r>
            <a:r>
              <a:rPr lang="en-US" sz="1600" dirty="0" err="1" smtClean="0"/>
              <a:t>imaginii</a:t>
            </a:r>
            <a:r>
              <a:rPr lang="en-US" sz="1600" dirty="0" smtClean="0"/>
              <a:t> </a:t>
            </a:r>
            <a:r>
              <a:rPr lang="en-US" sz="1600" dirty="0" err="1" smtClean="0"/>
              <a:t>locului</a:t>
            </a:r>
            <a:r>
              <a:rPr lang="en-US" sz="1600" dirty="0" smtClean="0"/>
              <a:t> </a:t>
            </a:r>
            <a:r>
              <a:rPr lang="en-US" sz="1600" dirty="0" err="1" smtClean="0"/>
              <a:t>faptei</a:t>
            </a:r>
            <a:r>
              <a:rPr lang="en-US" sz="1600" dirty="0" smtClean="0"/>
              <a:t>, a </a:t>
            </a:r>
            <a:r>
              <a:rPr lang="en-US" sz="1600" dirty="0" err="1" smtClean="0"/>
              <a:t>urmelor</a:t>
            </a:r>
            <a:r>
              <a:rPr lang="en-US" sz="1600" dirty="0" smtClean="0"/>
              <a:t> </a:t>
            </a:r>
            <a:r>
              <a:rPr lang="en-US" sz="1600" dirty="0" err="1" smtClean="0"/>
              <a:t>infracțiunii</a:t>
            </a:r>
            <a:r>
              <a:rPr lang="en-US" sz="1600" dirty="0" smtClean="0"/>
              <a:t>, a </a:t>
            </a:r>
            <a:r>
              <a:rPr lang="en-US" sz="1600" dirty="0" err="1" smtClean="0"/>
              <a:t>obiectelor</a:t>
            </a:r>
            <a:r>
              <a:rPr lang="en-US" sz="1600" dirty="0" smtClean="0"/>
              <a:t>, a </a:t>
            </a:r>
            <a:r>
              <a:rPr lang="en-US" sz="1600" dirty="0" err="1" smtClean="0"/>
              <a:t>rezultatelor</a:t>
            </a:r>
            <a:r>
              <a:rPr lang="en-US" sz="1600" dirty="0" smtClean="0"/>
              <a:t> </a:t>
            </a:r>
            <a:r>
              <a:rPr lang="en-US" sz="1600" dirty="0" err="1" smtClean="0"/>
              <a:t>cercetărilor</a:t>
            </a:r>
            <a:r>
              <a:rPr lang="en-US" sz="1600" dirty="0" smtClean="0"/>
              <a:t> de </a:t>
            </a:r>
            <a:r>
              <a:rPr lang="en-US" sz="1600" dirty="0" err="1" smtClean="0"/>
              <a:t>laborator</a:t>
            </a:r>
            <a:r>
              <a:rPr lang="en-US" sz="1600" dirty="0" smtClean="0"/>
              <a:t>, </a:t>
            </a:r>
            <a:r>
              <a:rPr lang="en-US" sz="1600" dirty="0" err="1" smtClean="0"/>
              <a:t>atît</a:t>
            </a:r>
            <a:r>
              <a:rPr lang="en-US" sz="1600" dirty="0" smtClean="0"/>
              <a:t> </a:t>
            </a:r>
            <a:r>
              <a:rPr lang="en-US" sz="1600" dirty="0" err="1" smtClean="0"/>
              <a:t>în</a:t>
            </a:r>
            <a:r>
              <a:rPr lang="en-US" sz="1600" dirty="0" smtClean="0"/>
              <a:t> </a:t>
            </a:r>
            <a:r>
              <a:rPr lang="en-US" sz="1600" dirty="0" err="1" smtClean="0"/>
              <a:t>radiații</a:t>
            </a:r>
            <a:r>
              <a:rPr lang="en-US" sz="1600" dirty="0" smtClean="0"/>
              <a:t> </a:t>
            </a:r>
            <a:r>
              <a:rPr lang="en-US" sz="1600" dirty="0" err="1" smtClean="0"/>
              <a:t>vizibile</a:t>
            </a:r>
            <a:r>
              <a:rPr lang="en-US" sz="1600" dirty="0" smtClean="0"/>
              <a:t> </a:t>
            </a:r>
            <a:r>
              <a:rPr lang="en-US" sz="1600" dirty="0" err="1" smtClean="0"/>
              <a:t>cît</a:t>
            </a:r>
            <a:r>
              <a:rPr lang="en-US" sz="1600" dirty="0" smtClean="0"/>
              <a:t> </a:t>
            </a:r>
            <a:r>
              <a:rPr lang="en-US" sz="1600" dirty="0" err="1" smtClean="0"/>
              <a:t>și</a:t>
            </a:r>
            <a:r>
              <a:rPr lang="en-US" sz="1600" dirty="0" smtClean="0"/>
              <a:t> </a:t>
            </a:r>
            <a:r>
              <a:rPr lang="en-US" sz="1600" dirty="0" err="1" smtClean="0"/>
              <a:t>invizibile</a:t>
            </a:r>
            <a:r>
              <a:rPr lang="en-US" sz="1600" dirty="0" smtClean="0"/>
              <a:t>;</a:t>
            </a:r>
            <a:endParaRPr lang="ru-RU" sz="1600" dirty="0" smtClean="0"/>
          </a:p>
          <a:p>
            <a:r>
              <a:rPr lang="en-US" sz="1600" dirty="0" smtClean="0"/>
              <a:t>b)-</a:t>
            </a:r>
            <a:r>
              <a:rPr lang="en-US" sz="1600" dirty="0" err="1" smtClean="0"/>
              <a:t>obiectivitatea</a:t>
            </a:r>
            <a:r>
              <a:rPr lang="en-US" sz="1600" dirty="0" smtClean="0"/>
              <a:t> </a:t>
            </a:r>
            <a:r>
              <a:rPr lang="en-US" sz="1600" dirty="0" err="1" smtClean="0"/>
              <a:t>în</a:t>
            </a:r>
            <a:r>
              <a:rPr lang="en-US" sz="1600" dirty="0" smtClean="0"/>
              <a:t> </a:t>
            </a:r>
            <a:r>
              <a:rPr lang="en-US" sz="1600" dirty="0" err="1" smtClean="0"/>
              <a:t>prezentarea</a:t>
            </a:r>
            <a:r>
              <a:rPr lang="en-US" sz="1600" dirty="0" smtClean="0"/>
              <a:t> </a:t>
            </a:r>
            <a:r>
              <a:rPr lang="en-US" sz="1600" dirty="0" err="1" smtClean="0"/>
              <a:t>datelor</a:t>
            </a:r>
            <a:r>
              <a:rPr lang="en-US" sz="1600" dirty="0" smtClean="0"/>
              <a:t> </a:t>
            </a:r>
            <a:r>
              <a:rPr lang="en-US" sz="1600" dirty="0" err="1" smtClean="0"/>
              <a:t>obținute</a:t>
            </a:r>
            <a:r>
              <a:rPr lang="en-US" sz="1600" dirty="0" smtClean="0"/>
              <a:t> </a:t>
            </a:r>
            <a:r>
              <a:rPr lang="en-US" sz="1600" dirty="0" err="1" smtClean="0"/>
              <a:t>prin</a:t>
            </a:r>
            <a:r>
              <a:rPr lang="en-US" sz="1600" dirty="0" smtClean="0"/>
              <a:t> </a:t>
            </a:r>
            <a:r>
              <a:rPr lang="en-US" sz="1600" dirty="0" err="1" smtClean="0"/>
              <a:t>mijloacele</a:t>
            </a:r>
            <a:r>
              <a:rPr lang="en-US" sz="1600" dirty="0" smtClean="0"/>
              <a:t> </a:t>
            </a:r>
            <a:r>
              <a:rPr lang="en-US" sz="1600" dirty="0" err="1" smtClean="0"/>
              <a:t>criminalistice</a:t>
            </a:r>
            <a:r>
              <a:rPr lang="en-US" sz="1600" dirty="0" smtClean="0"/>
              <a:t>, fixate </a:t>
            </a:r>
            <a:r>
              <a:rPr lang="en-US" sz="1600" dirty="0" err="1" smtClean="0"/>
              <a:t>prin</a:t>
            </a:r>
            <a:r>
              <a:rPr lang="en-US" sz="1600" dirty="0" smtClean="0"/>
              <a:t> </a:t>
            </a:r>
            <a:r>
              <a:rPr lang="en-US" sz="1600" dirty="0" err="1" smtClean="0"/>
              <a:t>intermediul</a:t>
            </a:r>
            <a:r>
              <a:rPr lang="en-US" sz="1600" dirty="0" smtClean="0"/>
              <a:t> </a:t>
            </a:r>
            <a:r>
              <a:rPr lang="en-US" sz="1600" dirty="0" err="1" smtClean="0"/>
              <a:t>fotografiei</a:t>
            </a:r>
            <a:r>
              <a:rPr lang="en-US" sz="1600" dirty="0" smtClean="0"/>
              <a:t> </a:t>
            </a:r>
            <a:r>
              <a:rPr lang="en-US" sz="1600" dirty="0" err="1" smtClean="0"/>
              <a:t>asupra</a:t>
            </a:r>
            <a:r>
              <a:rPr lang="en-US" sz="1600" dirty="0" smtClean="0"/>
              <a:t> </a:t>
            </a:r>
            <a:r>
              <a:rPr lang="en-US" sz="1600" dirty="0" err="1" smtClean="0"/>
              <a:t>faptei</a:t>
            </a:r>
            <a:r>
              <a:rPr lang="en-US" sz="1600" dirty="0" smtClean="0"/>
              <a:t> </a:t>
            </a:r>
            <a:r>
              <a:rPr lang="en-US" sz="1600" dirty="0" err="1" smtClean="0"/>
              <a:t>și</a:t>
            </a:r>
            <a:r>
              <a:rPr lang="en-US" sz="1600" dirty="0" smtClean="0"/>
              <a:t> </a:t>
            </a:r>
            <a:r>
              <a:rPr lang="en-US" sz="1600" dirty="0" err="1" smtClean="0"/>
              <a:t>infractorului</a:t>
            </a:r>
            <a:r>
              <a:rPr lang="en-US" sz="1600" dirty="0" smtClean="0"/>
              <a:t>;</a:t>
            </a:r>
            <a:endParaRPr lang="ru-RU" sz="1600" dirty="0" smtClean="0"/>
          </a:p>
          <a:p>
            <a:r>
              <a:rPr lang="en-US" sz="1600" dirty="0" smtClean="0"/>
              <a:t>c)-</a:t>
            </a:r>
            <a:r>
              <a:rPr lang="en-US" sz="1600" dirty="0" err="1" smtClean="0"/>
              <a:t>rapiditatea</a:t>
            </a:r>
            <a:r>
              <a:rPr lang="en-US" sz="1600" dirty="0" smtClean="0"/>
              <a:t> </a:t>
            </a:r>
            <a:r>
              <a:rPr lang="en-US" sz="1600" dirty="0" err="1" smtClean="0"/>
              <a:t>șirelativa</a:t>
            </a:r>
            <a:r>
              <a:rPr lang="en-US" sz="1600" dirty="0" smtClean="0"/>
              <a:t> </a:t>
            </a:r>
            <a:r>
              <a:rPr lang="en-US" sz="1600" dirty="0" err="1" smtClean="0"/>
              <a:t>simplitate</a:t>
            </a:r>
            <a:r>
              <a:rPr lang="en-US" sz="1600" dirty="0" smtClean="0"/>
              <a:t> de </a:t>
            </a:r>
            <a:r>
              <a:rPr lang="en-US" sz="1600" dirty="0" err="1" smtClean="0"/>
              <a:t>executare</a:t>
            </a:r>
            <a:r>
              <a:rPr lang="en-US" sz="1600" dirty="0" smtClean="0"/>
              <a:t> a </a:t>
            </a:r>
            <a:r>
              <a:rPr lang="en-US" sz="1600" dirty="0" err="1" smtClean="0"/>
              <a:t>fotografiilor</a:t>
            </a:r>
            <a:r>
              <a:rPr lang="en-US" sz="1600" dirty="0" smtClean="0"/>
              <a:t> </a:t>
            </a:r>
            <a:r>
              <a:rPr lang="en-US" sz="1600" dirty="0" err="1" smtClean="0"/>
              <a:t>și</a:t>
            </a:r>
            <a:r>
              <a:rPr lang="en-US" sz="1600" dirty="0" smtClean="0"/>
              <a:t> </a:t>
            </a:r>
            <a:r>
              <a:rPr lang="en-US" sz="1600" dirty="0" err="1" smtClean="0"/>
              <a:t>videoînregistrării</a:t>
            </a:r>
            <a:r>
              <a:rPr lang="en-US" sz="1600" dirty="0" smtClean="0"/>
              <a:t>, </a:t>
            </a:r>
            <a:r>
              <a:rPr lang="en-US" sz="1600" dirty="0" err="1" smtClean="0"/>
              <a:t>ceea</a:t>
            </a:r>
            <a:r>
              <a:rPr lang="en-US" sz="1600" dirty="0" smtClean="0"/>
              <a:t> </a:t>
            </a:r>
            <a:r>
              <a:rPr lang="en-US" sz="1600" dirty="0" err="1" smtClean="0"/>
              <a:t>ce</a:t>
            </a:r>
            <a:r>
              <a:rPr lang="en-US" sz="1600" dirty="0" smtClean="0"/>
              <a:t> </a:t>
            </a:r>
            <a:r>
              <a:rPr lang="en-US" sz="1600" dirty="0" err="1" smtClean="0"/>
              <a:t>permite</a:t>
            </a:r>
            <a:r>
              <a:rPr lang="en-US" sz="1600" dirty="0" smtClean="0"/>
              <a:t> </a:t>
            </a:r>
            <a:r>
              <a:rPr lang="en-US" sz="1600" dirty="0" err="1" smtClean="0"/>
              <a:t>urgentarea</a:t>
            </a:r>
            <a:r>
              <a:rPr lang="en-US" sz="1600" dirty="0" smtClean="0"/>
              <a:t> </a:t>
            </a:r>
            <a:r>
              <a:rPr lang="en-US" sz="1600" dirty="0" err="1" smtClean="0"/>
              <a:t>cercetării</a:t>
            </a:r>
            <a:r>
              <a:rPr lang="en-US" sz="1600" dirty="0" smtClean="0"/>
              <a:t> </a:t>
            </a:r>
            <a:r>
              <a:rPr lang="en-US" sz="1600" dirty="0" err="1" smtClean="0"/>
              <a:t>și</a:t>
            </a:r>
            <a:r>
              <a:rPr lang="en-US" sz="1600" dirty="0" smtClean="0"/>
              <a:t> </a:t>
            </a:r>
            <a:r>
              <a:rPr lang="en-US" sz="1600" dirty="0" err="1" smtClean="0"/>
              <a:t>operativitatea</a:t>
            </a:r>
            <a:r>
              <a:rPr lang="en-US" sz="1600" dirty="0" smtClean="0"/>
              <a:t> </a:t>
            </a:r>
            <a:r>
              <a:rPr lang="en-US" sz="1600" dirty="0" err="1" smtClean="0"/>
              <a:t>cercetării</a:t>
            </a:r>
            <a:r>
              <a:rPr lang="en-US" sz="1600" dirty="0" smtClean="0"/>
              <a:t> </a:t>
            </a:r>
            <a:r>
              <a:rPr lang="en-US" sz="1600" dirty="0" err="1" smtClean="0"/>
              <a:t>cazului</a:t>
            </a:r>
            <a:r>
              <a:rPr lang="en-US" sz="1600" dirty="0" smtClean="0"/>
              <a:t>;</a:t>
            </a:r>
            <a:endParaRPr lang="ru-RU" sz="1600" dirty="0" smtClean="0"/>
          </a:p>
          <a:p>
            <a:r>
              <a:rPr lang="en-US" sz="1600" dirty="0" smtClean="0"/>
              <a:t>d)-</a:t>
            </a:r>
            <a:r>
              <a:rPr lang="en-US" sz="1600" dirty="0" err="1" smtClean="0"/>
              <a:t>evidența</a:t>
            </a:r>
            <a:r>
              <a:rPr lang="en-US" sz="1600" dirty="0" smtClean="0"/>
              <a:t> </a:t>
            </a:r>
            <a:r>
              <a:rPr lang="en-US" sz="1600" dirty="0" err="1" smtClean="0"/>
              <a:t>probatorie</a:t>
            </a:r>
            <a:r>
              <a:rPr lang="en-US" sz="1600" dirty="0" smtClean="0"/>
              <a:t> a </a:t>
            </a:r>
            <a:r>
              <a:rPr lang="en-US" sz="1600" dirty="0" err="1" smtClean="0"/>
              <a:t>fotografiei</a:t>
            </a:r>
            <a:r>
              <a:rPr lang="en-US" sz="1600" dirty="0" smtClean="0"/>
              <a:t> (ca </a:t>
            </a:r>
            <a:r>
              <a:rPr lang="en-US" sz="1600" dirty="0" err="1" smtClean="0"/>
              <a:t>și</a:t>
            </a:r>
            <a:r>
              <a:rPr lang="en-US" sz="1600" dirty="0" smtClean="0"/>
              <a:t> </a:t>
            </a:r>
            <a:r>
              <a:rPr lang="en-US" sz="1600" dirty="0" err="1" smtClean="0"/>
              <a:t>imaginile</a:t>
            </a:r>
            <a:r>
              <a:rPr lang="en-US" sz="1600" dirty="0" smtClean="0"/>
              <a:t> video);</a:t>
            </a:r>
            <a:endParaRPr lang="ru-RU" sz="1600" dirty="0" smtClean="0"/>
          </a:p>
          <a:p>
            <a:r>
              <a:rPr lang="en-US" sz="1600" dirty="0" smtClean="0"/>
              <a:t>e)-</a:t>
            </a:r>
            <a:r>
              <a:rPr lang="en-US" sz="1600" dirty="0" err="1" smtClean="0"/>
              <a:t>influența</a:t>
            </a:r>
            <a:r>
              <a:rPr lang="en-US" sz="1600" dirty="0" smtClean="0"/>
              <a:t> </a:t>
            </a:r>
            <a:r>
              <a:rPr lang="en-US" sz="1600" dirty="0" err="1" smtClean="0"/>
              <a:t>psihologică</a:t>
            </a:r>
            <a:r>
              <a:rPr lang="en-US" sz="1600" dirty="0" smtClean="0"/>
              <a:t> </a:t>
            </a:r>
            <a:r>
              <a:rPr lang="en-US" sz="1600" dirty="0" err="1" smtClean="0"/>
              <a:t>pe</a:t>
            </a:r>
            <a:r>
              <a:rPr lang="en-US" sz="1600" dirty="0" smtClean="0"/>
              <a:t> care o pot </a:t>
            </a:r>
            <a:r>
              <a:rPr lang="en-US" sz="1600" dirty="0" err="1" smtClean="0"/>
              <a:t>avea</a:t>
            </a:r>
            <a:r>
              <a:rPr lang="en-US" sz="1600" dirty="0" smtClean="0"/>
              <a:t> </a:t>
            </a:r>
            <a:r>
              <a:rPr lang="en-US" sz="1600" dirty="0" err="1" smtClean="0"/>
              <a:t>imaginile</a:t>
            </a:r>
            <a:r>
              <a:rPr lang="en-US" sz="1600" dirty="0" smtClean="0"/>
              <a:t>, </a:t>
            </a:r>
            <a:r>
              <a:rPr lang="en-US" sz="1600" dirty="0" err="1" smtClean="0"/>
              <a:t>înregistrările</a:t>
            </a:r>
            <a:r>
              <a:rPr lang="en-US" sz="1600" dirty="0" smtClean="0"/>
              <a:t> </a:t>
            </a:r>
            <a:r>
              <a:rPr lang="en-US" sz="1600" dirty="0" err="1" smtClean="0"/>
              <a:t>asupra</a:t>
            </a:r>
            <a:r>
              <a:rPr lang="en-US" sz="1600" dirty="0" smtClean="0"/>
              <a:t> </a:t>
            </a:r>
            <a:r>
              <a:rPr lang="en-US" sz="1600" dirty="0" err="1" smtClean="0"/>
              <a:t>participanților</a:t>
            </a:r>
            <a:r>
              <a:rPr lang="en-US" sz="1600" dirty="0" smtClean="0"/>
              <a:t> </a:t>
            </a:r>
            <a:r>
              <a:rPr lang="en-US" sz="1600" dirty="0" err="1" smtClean="0"/>
              <a:t>în</a:t>
            </a:r>
            <a:r>
              <a:rPr lang="en-US" sz="1600" dirty="0" smtClean="0"/>
              <a:t> process </a:t>
            </a:r>
            <a:r>
              <a:rPr lang="en-US" sz="1600" dirty="0" err="1" smtClean="0"/>
              <a:t>și</a:t>
            </a:r>
            <a:r>
              <a:rPr lang="en-US" sz="1600" dirty="0" smtClean="0"/>
              <a:t> </a:t>
            </a:r>
            <a:r>
              <a:rPr lang="en-US" sz="1600" dirty="0" err="1" smtClean="0"/>
              <a:t>în</a:t>
            </a:r>
            <a:r>
              <a:rPr lang="en-US" sz="1600" dirty="0" smtClean="0"/>
              <a:t> </a:t>
            </a:r>
            <a:r>
              <a:rPr lang="en-US" sz="1600" dirty="0" err="1" smtClean="0"/>
              <a:t>instanța</a:t>
            </a:r>
            <a:r>
              <a:rPr lang="en-US" sz="1600" dirty="0" smtClean="0"/>
              <a:t> de </a:t>
            </a:r>
            <a:r>
              <a:rPr lang="en-US" sz="1600" dirty="0" err="1" smtClean="0"/>
              <a:t>judecată</a:t>
            </a:r>
            <a:r>
              <a:rPr lang="en-US" sz="1600" dirty="0" smtClean="0"/>
              <a:t>.</a:t>
            </a:r>
            <a:endParaRPr lang="ru-RU" sz="1600" dirty="0" smtClean="0"/>
          </a:p>
          <a:p>
            <a:r>
              <a:rPr lang="en-US" sz="1600" dirty="0" smtClean="0"/>
              <a:t>    </a:t>
            </a:r>
            <a:r>
              <a:rPr lang="en-US" sz="1600" dirty="0" err="1" smtClean="0"/>
              <a:t>Importanța</a:t>
            </a:r>
            <a:r>
              <a:rPr lang="en-US" sz="1600" dirty="0" smtClean="0"/>
              <a:t> </a:t>
            </a:r>
            <a:r>
              <a:rPr lang="en-US" sz="1600" dirty="0" err="1" smtClean="0"/>
              <a:t>fotografiei</a:t>
            </a:r>
            <a:r>
              <a:rPr lang="en-US" sz="1600" dirty="0" smtClean="0"/>
              <a:t> </a:t>
            </a:r>
            <a:r>
              <a:rPr lang="en-US" sz="1600" dirty="0" err="1" smtClean="0"/>
              <a:t>și</a:t>
            </a:r>
            <a:r>
              <a:rPr lang="en-US" sz="1600" dirty="0" smtClean="0"/>
              <a:t> </a:t>
            </a:r>
            <a:r>
              <a:rPr lang="en-US" sz="1600" dirty="0" err="1" smtClean="0"/>
              <a:t>videoînregistrării</a:t>
            </a:r>
            <a:r>
              <a:rPr lang="en-US" sz="1600" dirty="0" smtClean="0"/>
              <a:t> </a:t>
            </a:r>
            <a:r>
              <a:rPr lang="en-US" sz="1600" dirty="0" err="1" smtClean="0"/>
              <a:t>criminalistice</a:t>
            </a:r>
            <a:r>
              <a:rPr lang="en-US" sz="1600" dirty="0" smtClean="0"/>
              <a:t>, se </a:t>
            </a:r>
            <a:r>
              <a:rPr lang="en-US" sz="1600" dirty="0" err="1" smtClean="0"/>
              <a:t>aplifică</a:t>
            </a:r>
            <a:r>
              <a:rPr lang="en-US" sz="1600" dirty="0" smtClean="0"/>
              <a:t> </a:t>
            </a:r>
            <a:r>
              <a:rPr lang="en-US" sz="1600" dirty="0" err="1" smtClean="0"/>
              <a:t>prin</a:t>
            </a:r>
            <a:r>
              <a:rPr lang="en-US" sz="1600" dirty="0" smtClean="0"/>
              <a:t> </a:t>
            </a:r>
            <a:r>
              <a:rPr lang="en-US" sz="1600" dirty="0" err="1" smtClean="0"/>
              <a:t>faptul</a:t>
            </a:r>
            <a:r>
              <a:rPr lang="en-US" sz="1600" dirty="0" smtClean="0"/>
              <a:t> </a:t>
            </a:r>
            <a:r>
              <a:rPr lang="en-US" sz="1600" dirty="0" err="1" smtClean="0"/>
              <a:t>că</a:t>
            </a:r>
            <a:r>
              <a:rPr lang="en-US" sz="1600" dirty="0" smtClean="0"/>
              <a:t> </a:t>
            </a:r>
            <a:r>
              <a:rPr lang="en-US" sz="1600" dirty="0" err="1" smtClean="0"/>
              <a:t>acestea</a:t>
            </a:r>
            <a:r>
              <a:rPr lang="en-US" sz="1600" dirty="0" smtClean="0"/>
              <a:t>, </a:t>
            </a:r>
            <a:r>
              <a:rPr lang="en-US" sz="1600" dirty="0" err="1" smtClean="0"/>
              <a:t>potrivit</a:t>
            </a:r>
            <a:r>
              <a:rPr lang="en-US" sz="1600" dirty="0" smtClean="0"/>
              <a:t> </a:t>
            </a:r>
            <a:r>
              <a:rPr lang="en-US" sz="1600" dirty="0" err="1" smtClean="0"/>
              <a:t>prevederilor</a:t>
            </a:r>
            <a:r>
              <a:rPr lang="en-US" sz="1600" dirty="0" smtClean="0"/>
              <a:t> art.93 alin.2, pct.6 CPP au </a:t>
            </a:r>
            <a:r>
              <a:rPr lang="en-US" sz="1600" dirty="0" err="1" smtClean="0"/>
              <a:t>devenit</a:t>
            </a:r>
            <a:r>
              <a:rPr lang="en-US" sz="1600" dirty="0" smtClean="0"/>
              <a:t> </a:t>
            </a:r>
            <a:r>
              <a:rPr lang="en-US" sz="1600" dirty="0" err="1" smtClean="0"/>
              <a:t>mijloace</a:t>
            </a:r>
            <a:r>
              <a:rPr lang="en-US" sz="1600" dirty="0" smtClean="0"/>
              <a:t> de </a:t>
            </a:r>
            <a:r>
              <a:rPr lang="en-US" sz="1600" dirty="0" err="1" smtClean="0"/>
              <a:t>probă</a:t>
            </a:r>
            <a:r>
              <a:rPr lang="en-US" sz="1600" dirty="0" smtClean="0"/>
              <a:t>.</a:t>
            </a:r>
            <a:endParaRPr lang="ru-RU"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1000132"/>
          </a:xfrm>
        </p:spPr>
        <p:txBody>
          <a:bodyPr>
            <a:normAutofit fontScale="90000"/>
          </a:bodyPr>
          <a:lstStyle/>
          <a:p>
            <a:r>
              <a:rPr lang="en-US" dirty="0" smtClean="0"/>
              <a:t> </a:t>
            </a:r>
            <a:r>
              <a:rPr lang="en-US" sz="2700" b="1" dirty="0" smtClean="0"/>
              <a:t>2</a:t>
            </a:r>
            <a:r>
              <a:rPr lang="en-US" sz="2700" b="1" dirty="0" smtClean="0"/>
              <a:t>. </a:t>
            </a:r>
            <a:r>
              <a:rPr lang="en-US" sz="2700" b="1" dirty="0" err="1" smtClean="0"/>
              <a:t>Fotografia</a:t>
            </a:r>
            <a:r>
              <a:rPr lang="en-US" sz="2700" b="1" dirty="0" smtClean="0"/>
              <a:t> </a:t>
            </a:r>
            <a:r>
              <a:rPr lang="en-US" sz="2700" b="1" dirty="0" err="1" smtClean="0"/>
              <a:t>judiciară</a:t>
            </a:r>
            <a:r>
              <a:rPr lang="en-US" sz="2700" b="1" dirty="0" smtClean="0"/>
              <a:t> </a:t>
            </a:r>
            <a:r>
              <a:rPr lang="en-US" sz="2700" b="1" dirty="0" err="1" smtClean="0"/>
              <a:t>operativă</a:t>
            </a:r>
            <a:r>
              <a:rPr lang="en-US" sz="2700" b="1" dirty="0" smtClean="0"/>
              <a:t>. (</a:t>
            </a:r>
            <a:r>
              <a:rPr lang="en-US" sz="2700" b="1" dirty="0" err="1" smtClean="0"/>
              <a:t>metodele</a:t>
            </a:r>
            <a:r>
              <a:rPr lang="en-US" sz="2700" b="1" dirty="0" smtClean="0"/>
              <a:t> </a:t>
            </a:r>
            <a:r>
              <a:rPr lang="en-US" sz="2700" b="1" dirty="0" err="1" smtClean="0"/>
              <a:t>fotografiei</a:t>
            </a:r>
            <a:r>
              <a:rPr lang="en-US" sz="2700" b="1" dirty="0" smtClean="0"/>
              <a:t> </a:t>
            </a:r>
            <a:r>
              <a:rPr lang="en-US" sz="2700" b="1" dirty="0" err="1" smtClean="0"/>
              <a:t>criminalistice</a:t>
            </a:r>
            <a:r>
              <a:rPr lang="en-US" sz="2700" b="1" dirty="0" smtClean="0"/>
              <a:t> operative).</a:t>
            </a:r>
            <a:endParaRPr lang="ru-RU" sz="2700" dirty="0"/>
          </a:p>
        </p:txBody>
      </p:sp>
      <p:sp>
        <p:nvSpPr>
          <p:cNvPr id="3" name="Содержимое 2"/>
          <p:cNvSpPr>
            <a:spLocks noGrp="1"/>
          </p:cNvSpPr>
          <p:nvPr>
            <p:ph idx="1"/>
          </p:nvPr>
        </p:nvSpPr>
        <p:spPr>
          <a:xfrm>
            <a:off x="457200" y="1571612"/>
            <a:ext cx="8229600" cy="5002924"/>
          </a:xfrm>
        </p:spPr>
        <p:txBody>
          <a:bodyPr>
            <a:normAutofit fontScale="62500" lnSpcReduction="20000"/>
          </a:bodyPr>
          <a:lstStyle/>
          <a:p>
            <a:r>
              <a:rPr lang="en-US" b="1" dirty="0" smtClean="0"/>
              <a:t> </a:t>
            </a:r>
            <a:r>
              <a:rPr lang="en-US" b="1" i="1" dirty="0" err="1" smtClean="0"/>
              <a:t>Fotografia</a:t>
            </a:r>
            <a:r>
              <a:rPr lang="en-US" b="1" i="1" dirty="0" smtClean="0"/>
              <a:t> </a:t>
            </a:r>
            <a:r>
              <a:rPr lang="en-US" b="1" i="1" dirty="0" err="1" smtClean="0"/>
              <a:t>judiciară</a:t>
            </a:r>
            <a:r>
              <a:rPr lang="en-US" b="1" i="1" dirty="0" smtClean="0"/>
              <a:t> </a:t>
            </a:r>
            <a:r>
              <a:rPr lang="en-US" b="1" i="1" dirty="0" err="1" smtClean="0"/>
              <a:t>operativă</a:t>
            </a:r>
            <a:r>
              <a:rPr lang="en-US" b="1" dirty="0" smtClean="0"/>
              <a:t> </a:t>
            </a:r>
            <a:r>
              <a:rPr lang="en-US" i="1" dirty="0" smtClean="0"/>
              <a:t>– </a:t>
            </a:r>
            <a:r>
              <a:rPr lang="en-US" i="1" dirty="0" err="1" smtClean="0"/>
              <a:t>reprezintă</a:t>
            </a:r>
            <a:r>
              <a:rPr lang="en-US" i="1" dirty="0" smtClean="0"/>
              <a:t> un </a:t>
            </a:r>
            <a:r>
              <a:rPr lang="en-US" i="1" dirty="0" err="1" smtClean="0"/>
              <a:t>ansamblu</a:t>
            </a:r>
            <a:r>
              <a:rPr lang="en-US" i="1" dirty="0" smtClean="0"/>
              <a:t> de </a:t>
            </a:r>
            <a:r>
              <a:rPr lang="en-US" i="1" dirty="0" err="1" smtClean="0"/>
              <a:t>metode</a:t>
            </a:r>
            <a:r>
              <a:rPr lang="en-US" i="1" dirty="0" smtClean="0"/>
              <a:t> </a:t>
            </a:r>
            <a:r>
              <a:rPr lang="en-US" i="1" dirty="0" err="1" smtClean="0"/>
              <a:t>și</a:t>
            </a:r>
            <a:r>
              <a:rPr lang="en-US" i="1" dirty="0" smtClean="0"/>
              <a:t> </a:t>
            </a:r>
            <a:r>
              <a:rPr lang="en-US" i="1" dirty="0" err="1" smtClean="0"/>
              <a:t>procedee</a:t>
            </a:r>
            <a:r>
              <a:rPr lang="en-US" i="1" dirty="0" smtClean="0"/>
              <a:t> </a:t>
            </a:r>
            <a:r>
              <a:rPr lang="en-US" i="1" dirty="0" err="1" smtClean="0"/>
              <a:t>privind</a:t>
            </a:r>
            <a:r>
              <a:rPr lang="en-US" i="1" dirty="0" smtClean="0"/>
              <a:t> </a:t>
            </a:r>
            <a:r>
              <a:rPr lang="en-US" i="1" dirty="0" err="1" smtClean="0"/>
              <a:t>aplicarea</a:t>
            </a:r>
            <a:r>
              <a:rPr lang="en-US" i="1" dirty="0" smtClean="0"/>
              <a:t> </a:t>
            </a:r>
            <a:r>
              <a:rPr lang="en-US" i="1" dirty="0" err="1" smtClean="0"/>
              <a:t>mijloacelor</a:t>
            </a:r>
            <a:r>
              <a:rPr lang="en-US" i="1" dirty="0" smtClean="0"/>
              <a:t> </a:t>
            </a:r>
            <a:r>
              <a:rPr lang="en-US" i="1" dirty="0" err="1" smtClean="0"/>
              <a:t>fotografice</a:t>
            </a:r>
            <a:r>
              <a:rPr lang="en-US" i="1" dirty="0" smtClean="0"/>
              <a:t> </a:t>
            </a:r>
            <a:r>
              <a:rPr lang="en-US" i="1" dirty="0" err="1" smtClean="0"/>
              <a:t>în</a:t>
            </a:r>
            <a:r>
              <a:rPr lang="en-US" i="1" dirty="0" smtClean="0"/>
              <a:t> </a:t>
            </a:r>
            <a:r>
              <a:rPr lang="en-US" i="1" dirty="0" err="1" smtClean="0"/>
              <a:t>procesul</a:t>
            </a:r>
            <a:r>
              <a:rPr lang="en-US" i="1" dirty="0" smtClean="0"/>
              <a:t> de </a:t>
            </a:r>
            <a:r>
              <a:rPr lang="en-US" i="1" dirty="0" err="1" smtClean="0"/>
              <a:t>cercetare</a:t>
            </a:r>
            <a:r>
              <a:rPr lang="en-US" i="1" dirty="0" smtClean="0"/>
              <a:t> la </a:t>
            </a:r>
            <a:r>
              <a:rPr lang="en-US" i="1" dirty="0" err="1" smtClean="0"/>
              <a:t>locul</a:t>
            </a:r>
            <a:r>
              <a:rPr lang="en-US" i="1" dirty="0" smtClean="0"/>
              <a:t> </a:t>
            </a:r>
            <a:r>
              <a:rPr lang="en-US" i="1" dirty="0" err="1" smtClean="0"/>
              <a:t>faptei</a:t>
            </a:r>
            <a:r>
              <a:rPr lang="en-US" i="1" dirty="0" smtClean="0"/>
              <a:t> </a:t>
            </a:r>
            <a:r>
              <a:rPr lang="en-US" i="1" dirty="0" err="1" smtClean="0"/>
              <a:t>și</a:t>
            </a:r>
            <a:r>
              <a:rPr lang="en-US" i="1" dirty="0" smtClean="0"/>
              <a:t> de </a:t>
            </a:r>
            <a:r>
              <a:rPr lang="en-US" i="1" dirty="0" err="1" smtClean="0"/>
              <a:t>efectuare</a:t>
            </a:r>
            <a:r>
              <a:rPr lang="en-US" i="1" dirty="0" smtClean="0"/>
              <a:t> a </a:t>
            </a:r>
            <a:r>
              <a:rPr lang="en-US" i="1" dirty="0" err="1" smtClean="0"/>
              <a:t>diverselor</a:t>
            </a:r>
            <a:r>
              <a:rPr lang="en-US" i="1" dirty="0" smtClean="0"/>
              <a:t> </a:t>
            </a:r>
            <a:r>
              <a:rPr lang="en-US" i="1" dirty="0" err="1" smtClean="0"/>
              <a:t>acte</a:t>
            </a:r>
            <a:r>
              <a:rPr lang="en-US" i="1" dirty="0" smtClean="0"/>
              <a:t> de </a:t>
            </a:r>
            <a:r>
              <a:rPr lang="en-US" i="1" dirty="0" err="1" smtClean="0"/>
              <a:t>urmărire</a:t>
            </a:r>
            <a:r>
              <a:rPr lang="en-US" i="1" dirty="0" smtClean="0"/>
              <a:t> </a:t>
            </a:r>
            <a:r>
              <a:rPr lang="en-US" i="1" dirty="0" err="1" smtClean="0"/>
              <a:t>penală</a:t>
            </a:r>
            <a:r>
              <a:rPr lang="en-US" i="1" dirty="0" smtClean="0"/>
              <a:t>, </a:t>
            </a:r>
            <a:r>
              <a:rPr lang="en-US" i="1" dirty="0" err="1" smtClean="0"/>
              <a:t>pentru</a:t>
            </a:r>
            <a:r>
              <a:rPr lang="en-US" i="1" dirty="0" smtClean="0"/>
              <a:t> </a:t>
            </a:r>
            <a:r>
              <a:rPr lang="en-US" i="1" dirty="0" err="1" smtClean="0"/>
              <a:t>fixarea</a:t>
            </a:r>
            <a:r>
              <a:rPr lang="en-US" i="1" dirty="0" smtClean="0"/>
              <a:t> </a:t>
            </a:r>
            <a:r>
              <a:rPr lang="en-US" i="1" dirty="0" err="1" smtClean="0"/>
              <a:t>obiectelor</a:t>
            </a:r>
            <a:r>
              <a:rPr lang="en-US" i="1" dirty="0" smtClean="0"/>
              <a:t> </a:t>
            </a:r>
            <a:r>
              <a:rPr lang="en-US" i="1" dirty="0" err="1" smtClean="0"/>
              <a:t>examinate</a:t>
            </a:r>
            <a:r>
              <a:rPr lang="en-US" i="1" dirty="0" smtClean="0"/>
              <a:t>, </a:t>
            </a:r>
            <a:r>
              <a:rPr lang="en-US" i="1" dirty="0" err="1" smtClean="0"/>
              <a:t>înregistrarea</a:t>
            </a:r>
            <a:r>
              <a:rPr lang="en-US" i="1" dirty="0" smtClean="0"/>
              <a:t>, </a:t>
            </a:r>
            <a:r>
              <a:rPr lang="en-US" i="1" dirty="0" err="1" smtClean="0"/>
              <a:t>redarea</a:t>
            </a:r>
            <a:r>
              <a:rPr lang="en-US" i="1" dirty="0" smtClean="0"/>
              <a:t> </a:t>
            </a:r>
            <a:r>
              <a:rPr lang="en-US" i="1" dirty="0" err="1" smtClean="0"/>
              <a:t>unor</a:t>
            </a:r>
            <a:r>
              <a:rPr lang="en-US" i="1" dirty="0" smtClean="0"/>
              <a:t> </a:t>
            </a:r>
            <a:r>
              <a:rPr lang="en-US" i="1" dirty="0" err="1" smtClean="0"/>
              <a:t>secvențe</a:t>
            </a:r>
            <a:r>
              <a:rPr lang="en-US" i="1" dirty="0" smtClean="0"/>
              <a:t> </a:t>
            </a:r>
            <a:r>
              <a:rPr lang="en-US" i="1" dirty="0" err="1" smtClean="0"/>
              <a:t>și</a:t>
            </a:r>
            <a:r>
              <a:rPr lang="en-US" i="1" dirty="0" smtClean="0"/>
              <a:t> a </a:t>
            </a:r>
            <a:r>
              <a:rPr lang="en-US" i="1" dirty="0" err="1" smtClean="0"/>
              <a:t>rezultatelor</a:t>
            </a:r>
            <a:r>
              <a:rPr lang="en-US" i="1" dirty="0" smtClean="0"/>
              <a:t> </a:t>
            </a:r>
            <a:r>
              <a:rPr lang="en-US" i="1" dirty="0" err="1" smtClean="0"/>
              <a:t>obținute</a:t>
            </a:r>
            <a:r>
              <a:rPr lang="en-US" i="1" dirty="0" smtClean="0"/>
              <a:t>.</a:t>
            </a:r>
            <a:endParaRPr lang="ru-RU" i="1" dirty="0" smtClean="0"/>
          </a:p>
          <a:p>
            <a:r>
              <a:rPr lang="en-US" dirty="0" smtClean="0"/>
              <a:t>     Ea se </a:t>
            </a:r>
            <a:r>
              <a:rPr lang="en-US" dirty="0" err="1" smtClean="0"/>
              <a:t>înscrie</a:t>
            </a:r>
            <a:r>
              <a:rPr lang="en-US" dirty="0" smtClean="0"/>
              <a:t> </a:t>
            </a:r>
            <a:r>
              <a:rPr lang="en-US" dirty="0" err="1" smtClean="0"/>
              <a:t>printre</a:t>
            </a:r>
            <a:r>
              <a:rPr lang="en-US" dirty="0" smtClean="0"/>
              <a:t> </a:t>
            </a:r>
            <a:r>
              <a:rPr lang="en-US" dirty="0" err="1" smtClean="0"/>
              <a:t>metodele</a:t>
            </a:r>
            <a:r>
              <a:rPr lang="en-US" dirty="0" smtClean="0"/>
              <a:t> </a:t>
            </a:r>
            <a:r>
              <a:rPr lang="en-US" dirty="0" err="1" smtClean="0"/>
              <a:t>tehnico-științifice</a:t>
            </a:r>
            <a:r>
              <a:rPr lang="en-US" dirty="0" smtClean="0"/>
              <a:t> </a:t>
            </a:r>
            <a:r>
              <a:rPr lang="en-US" dirty="0" err="1" smtClean="0"/>
              <a:t>utilizate</a:t>
            </a:r>
            <a:r>
              <a:rPr lang="en-US" dirty="0" smtClean="0"/>
              <a:t> </a:t>
            </a:r>
            <a:r>
              <a:rPr lang="en-US" dirty="0" err="1" smtClean="0"/>
              <a:t>cel</a:t>
            </a:r>
            <a:r>
              <a:rPr lang="en-US" dirty="0" smtClean="0"/>
              <a:t> </a:t>
            </a:r>
            <a:r>
              <a:rPr lang="en-US" dirty="0" err="1" smtClean="0"/>
              <a:t>mai</a:t>
            </a:r>
            <a:r>
              <a:rPr lang="en-US" dirty="0" smtClean="0"/>
              <a:t> des de </a:t>
            </a:r>
            <a:r>
              <a:rPr lang="en-US" dirty="0" err="1" smtClean="0"/>
              <a:t>însuși</a:t>
            </a:r>
            <a:r>
              <a:rPr lang="en-US" dirty="0" smtClean="0"/>
              <a:t> </a:t>
            </a:r>
            <a:r>
              <a:rPr lang="en-US" dirty="0" err="1" smtClean="0"/>
              <a:t>organul</a:t>
            </a:r>
            <a:r>
              <a:rPr lang="en-US" dirty="0" smtClean="0"/>
              <a:t> </a:t>
            </a:r>
            <a:r>
              <a:rPr lang="en-US" dirty="0" err="1" smtClean="0"/>
              <a:t>judiciar</a:t>
            </a:r>
            <a:r>
              <a:rPr lang="en-US" dirty="0" smtClean="0"/>
              <a:t> la </a:t>
            </a:r>
            <a:r>
              <a:rPr lang="en-US" dirty="0" err="1" smtClean="0"/>
              <a:t>fixarea</a:t>
            </a:r>
            <a:r>
              <a:rPr lang="en-US" dirty="0" smtClean="0"/>
              <a:t> </a:t>
            </a:r>
            <a:r>
              <a:rPr lang="en-US" dirty="0" err="1" smtClean="0"/>
              <a:t>urmelor</a:t>
            </a:r>
            <a:r>
              <a:rPr lang="en-US" dirty="0" smtClean="0"/>
              <a:t> </a:t>
            </a:r>
            <a:r>
              <a:rPr lang="en-US" dirty="0" err="1" smtClean="0"/>
              <a:t>infracțiunii</a:t>
            </a:r>
            <a:r>
              <a:rPr lang="en-US" dirty="0" smtClean="0"/>
              <a:t>, a </a:t>
            </a:r>
            <a:r>
              <a:rPr lang="en-US" dirty="0" err="1" smtClean="0"/>
              <a:t>tuturor</a:t>
            </a:r>
            <a:r>
              <a:rPr lang="en-US" dirty="0" smtClean="0"/>
              <a:t> </a:t>
            </a:r>
            <a:r>
              <a:rPr lang="en-US" dirty="0" err="1" smtClean="0"/>
              <a:t>probelor</a:t>
            </a:r>
            <a:r>
              <a:rPr lang="en-US" dirty="0" smtClean="0"/>
              <a:t> material </a:t>
            </a:r>
            <a:r>
              <a:rPr lang="en-US" dirty="0" err="1" smtClean="0"/>
              <a:t>descoperite</a:t>
            </a:r>
            <a:r>
              <a:rPr lang="en-US" dirty="0" smtClean="0"/>
              <a:t> </a:t>
            </a:r>
            <a:r>
              <a:rPr lang="en-US" dirty="0" err="1" smtClean="0"/>
              <a:t>în</a:t>
            </a:r>
            <a:r>
              <a:rPr lang="en-US" dirty="0" smtClean="0"/>
              <a:t> </a:t>
            </a:r>
            <a:r>
              <a:rPr lang="en-US" dirty="0" err="1" smtClean="0"/>
              <a:t>timpul</a:t>
            </a:r>
            <a:r>
              <a:rPr lang="en-US" dirty="0" smtClean="0"/>
              <a:t> </a:t>
            </a:r>
            <a:r>
              <a:rPr lang="en-US" dirty="0" err="1" smtClean="0"/>
              <a:t>actelor</a:t>
            </a:r>
            <a:r>
              <a:rPr lang="en-US" dirty="0" smtClean="0"/>
              <a:t> </a:t>
            </a:r>
            <a:r>
              <a:rPr lang="en-US" dirty="0" err="1" smtClean="0"/>
              <a:t>procesuale</a:t>
            </a:r>
            <a:r>
              <a:rPr lang="en-US" dirty="0" smtClean="0"/>
              <a:t> (</a:t>
            </a:r>
            <a:r>
              <a:rPr lang="en-US" dirty="0" err="1" smtClean="0"/>
              <a:t>cercetarea</a:t>
            </a:r>
            <a:r>
              <a:rPr lang="en-US" dirty="0" smtClean="0"/>
              <a:t> </a:t>
            </a:r>
            <a:r>
              <a:rPr lang="en-US" dirty="0" err="1" smtClean="0"/>
              <a:t>locului</a:t>
            </a:r>
            <a:r>
              <a:rPr lang="en-US" dirty="0" smtClean="0"/>
              <a:t> </a:t>
            </a:r>
            <a:r>
              <a:rPr lang="en-US" dirty="0" err="1" smtClean="0"/>
              <a:t>faptei</a:t>
            </a:r>
            <a:r>
              <a:rPr lang="en-US" dirty="0" smtClean="0"/>
              <a:t>, </a:t>
            </a:r>
            <a:r>
              <a:rPr lang="en-US" dirty="0" err="1" smtClean="0"/>
              <a:t>reconstituire</a:t>
            </a:r>
            <a:r>
              <a:rPr lang="en-US" dirty="0" smtClean="0"/>
              <a:t>, experimental, </a:t>
            </a:r>
            <a:r>
              <a:rPr lang="en-US" dirty="0" err="1" smtClean="0"/>
              <a:t>percheziția</a:t>
            </a:r>
            <a:r>
              <a:rPr lang="en-US" dirty="0" smtClean="0"/>
              <a:t>, etc…). </a:t>
            </a:r>
            <a:r>
              <a:rPr lang="en-US" dirty="0" err="1" smtClean="0"/>
              <a:t>Sunt</a:t>
            </a:r>
            <a:r>
              <a:rPr lang="en-US" dirty="0" smtClean="0"/>
              <a:t> </a:t>
            </a:r>
            <a:r>
              <a:rPr lang="en-US" dirty="0" err="1" smtClean="0"/>
              <a:t>utilizate</a:t>
            </a:r>
            <a:r>
              <a:rPr lang="en-US" dirty="0" smtClean="0"/>
              <a:t> </a:t>
            </a:r>
            <a:r>
              <a:rPr lang="en-US" dirty="0" err="1" smtClean="0"/>
              <a:t>următoarele</a:t>
            </a:r>
            <a:r>
              <a:rPr lang="en-US" dirty="0" smtClean="0"/>
              <a:t>  5 </a:t>
            </a:r>
            <a:r>
              <a:rPr lang="en-US" dirty="0" err="1" smtClean="0"/>
              <a:t>metode</a:t>
            </a:r>
            <a:r>
              <a:rPr lang="en-US" dirty="0" smtClean="0"/>
              <a:t>:</a:t>
            </a:r>
            <a:endParaRPr lang="ru-RU" dirty="0" smtClean="0"/>
          </a:p>
          <a:p>
            <a:r>
              <a:rPr lang="en-US" dirty="0" smtClean="0"/>
              <a:t>   </a:t>
            </a:r>
            <a:r>
              <a:rPr lang="en-US" b="1" i="1" dirty="0" smtClean="0"/>
              <a:t>1)-</a:t>
            </a:r>
            <a:r>
              <a:rPr lang="en-US" b="1" i="1" dirty="0" err="1" smtClean="0"/>
              <a:t>Panoramică</a:t>
            </a:r>
            <a:r>
              <a:rPr lang="en-US" b="1" i="1" dirty="0" smtClean="0"/>
              <a:t>;  2)- </a:t>
            </a:r>
            <a:r>
              <a:rPr lang="en-US" b="1" i="1" dirty="0" err="1" smtClean="0"/>
              <a:t>Metrică</a:t>
            </a:r>
            <a:r>
              <a:rPr lang="en-US" b="1" i="1" dirty="0" smtClean="0"/>
              <a:t> </a:t>
            </a:r>
            <a:r>
              <a:rPr lang="en-US" b="1" i="1" dirty="0" err="1" smtClean="0"/>
              <a:t>sau</a:t>
            </a:r>
            <a:r>
              <a:rPr lang="en-US" b="1" i="1" dirty="0" smtClean="0"/>
              <a:t> de </a:t>
            </a:r>
            <a:r>
              <a:rPr lang="en-US" b="1" i="1" dirty="0" err="1" smtClean="0"/>
              <a:t>măsurare</a:t>
            </a:r>
            <a:r>
              <a:rPr lang="en-US" b="1" i="1" dirty="0" smtClean="0"/>
              <a:t>; 3)-De </a:t>
            </a:r>
            <a:r>
              <a:rPr lang="en-US" b="1" i="1" dirty="0" err="1" smtClean="0"/>
              <a:t>reproducere</a:t>
            </a:r>
            <a:r>
              <a:rPr lang="en-US" b="1" i="1" dirty="0" smtClean="0"/>
              <a:t>; 4)- </a:t>
            </a:r>
            <a:r>
              <a:rPr lang="en-US" b="1" i="1" dirty="0" err="1" smtClean="0"/>
              <a:t>Signalitică</a:t>
            </a:r>
            <a:r>
              <a:rPr lang="en-US" b="1" i="1" dirty="0" smtClean="0"/>
              <a:t> (</a:t>
            </a:r>
            <a:r>
              <a:rPr lang="en-US" b="1" i="1" dirty="0" err="1" smtClean="0"/>
              <a:t>sau</a:t>
            </a:r>
            <a:r>
              <a:rPr lang="en-US" b="1" i="1" dirty="0" smtClean="0"/>
              <a:t> de </a:t>
            </a:r>
            <a:r>
              <a:rPr lang="en-US" b="1" i="1" dirty="0" err="1" smtClean="0"/>
              <a:t>recunoaștere</a:t>
            </a:r>
            <a:r>
              <a:rPr lang="en-US" b="1" i="1" dirty="0" smtClean="0"/>
              <a:t>); 5)-</a:t>
            </a:r>
            <a:r>
              <a:rPr lang="en-US" b="1" i="1" dirty="0" err="1" smtClean="0"/>
              <a:t>Stereoscopică</a:t>
            </a:r>
            <a:r>
              <a:rPr lang="en-US" b="1" i="1" dirty="0" smtClean="0"/>
              <a:t>.</a:t>
            </a:r>
            <a:endParaRPr lang="ru-RU" dirty="0" smtClean="0"/>
          </a:p>
          <a:p>
            <a:r>
              <a:rPr lang="en-US" b="1" i="1" dirty="0" smtClean="0"/>
              <a:t>   </a:t>
            </a:r>
            <a:r>
              <a:rPr lang="ro-RO" b="1" i="1" dirty="0" smtClean="0"/>
              <a:t>1)-</a:t>
            </a:r>
            <a:r>
              <a:rPr lang="en-US" b="1" i="1" dirty="0" err="1" smtClean="0"/>
              <a:t>Metoda</a:t>
            </a:r>
            <a:r>
              <a:rPr lang="en-US" b="1" i="1" dirty="0" smtClean="0"/>
              <a:t> </a:t>
            </a:r>
            <a:r>
              <a:rPr lang="en-US" b="1" i="1" dirty="0" err="1" smtClean="0"/>
              <a:t>panoramică</a:t>
            </a:r>
            <a:r>
              <a:rPr lang="en-US" b="1" i="1" dirty="0" smtClean="0"/>
              <a:t> – </a:t>
            </a:r>
            <a:r>
              <a:rPr lang="en-US" dirty="0" smtClean="0"/>
              <a:t>se </a:t>
            </a:r>
            <a:r>
              <a:rPr lang="en-US" dirty="0" err="1" smtClean="0"/>
              <a:t>aplică</a:t>
            </a:r>
            <a:r>
              <a:rPr lang="en-US" dirty="0" smtClean="0"/>
              <a:t> </a:t>
            </a:r>
            <a:r>
              <a:rPr lang="en-US" dirty="0" err="1" smtClean="0"/>
              <a:t>în</a:t>
            </a:r>
            <a:r>
              <a:rPr lang="en-US" dirty="0" smtClean="0"/>
              <a:t> </a:t>
            </a:r>
            <a:r>
              <a:rPr lang="en-US" dirty="0" err="1" smtClean="0"/>
              <a:t>cazul</a:t>
            </a:r>
            <a:r>
              <a:rPr lang="en-US" dirty="0" smtClean="0"/>
              <a:t> </a:t>
            </a:r>
            <a:r>
              <a:rPr lang="en-US" dirty="0" err="1" smtClean="0"/>
              <a:t>cînd</a:t>
            </a:r>
            <a:r>
              <a:rPr lang="en-US" dirty="0" smtClean="0"/>
              <a:t> un </a:t>
            </a:r>
            <a:r>
              <a:rPr lang="en-US" dirty="0" err="1" smtClean="0"/>
              <a:t>spațiu</a:t>
            </a:r>
            <a:r>
              <a:rPr lang="en-US" dirty="0" smtClean="0"/>
              <a:t> </a:t>
            </a:r>
            <a:r>
              <a:rPr lang="en-US" dirty="0" err="1" smtClean="0"/>
              <a:t>sau</a:t>
            </a:r>
            <a:r>
              <a:rPr lang="en-US" dirty="0" smtClean="0"/>
              <a:t> </a:t>
            </a:r>
            <a:r>
              <a:rPr lang="en-US" dirty="0" err="1" smtClean="0"/>
              <a:t>obiect</a:t>
            </a:r>
            <a:r>
              <a:rPr lang="en-US" dirty="0" smtClean="0"/>
              <a:t> </a:t>
            </a:r>
            <a:r>
              <a:rPr lang="en-US" dirty="0" err="1" smtClean="0"/>
              <a:t>ce</a:t>
            </a:r>
            <a:r>
              <a:rPr lang="en-US" dirty="0" smtClean="0"/>
              <a:t> </a:t>
            </a:r>
            <a:r>
              <a:rPr lang="en-US" dirty="0" err="1" smtClean="0"/>
              <a:t>urmează</a:t>
            </a:r>
            <a:r>
              <a:rPr lang="en-US" dirty="0" smtClean="0"/>
              <a:t> a </a:t>
            </a:r>
            <a:r>
              <a:rPr lang="en-US" dirty="0" err="1" smtClean="0"/>
              <a:t>fi</a:t>
            </a:r>
            <a:r>
              <a:rPr lang="en-US" dirty="0" smtClean="0"/>
              <a:t> </a:t>
            </a:r>
            <a:r>
              <a:rPr lang="en-US" dirty="0" err="1" smtClean="0"/>
              <a:t>fotografiat</a:t>
            </a:r>
            <a:r>
              <a:rPr lang="en-US" dirty="0" smtClean="0"/>
              <a:t>, din </a:t>
            </a:r>
            <a:r>
              <a:rPr lang="en-US" dirty="0" err="1" smtClean="0"/>
              <a:t>cauza</a:t>
            </a:r>
            <a:r>
              <a:rPr lang="en-US" dirty="0" smtClean="0"/>
              <a:t> </a:t>
            </a:r>
            <a:r>
              <a:rPr lang="en-US" dirty="0" err="1" smtClean="0"/>
              <a:t>dimensiunilor</a:t>
            </a:r>
            <a:r>
              <a:rPr lang="en-US" dirty="0" smtClean="0"/>
              <a:t> </a:t>
            </a:r>
            <a:r>
              <a:rPr lang="en-US" dirty="0" err="1" smtClean="0"/>
              <a:t>mari</a:t>
            </a:r>
            <a:r>
              <a:rPr lang="en-US" dirty="0" smtClean="0"/>
              <a:t> nu </a:t>
            </a:r>
            <a:r>
              <a:rPr lang="en-US" dirty="0" err="1" smtClean="0"/>
              <a:t>poate</a:t>
            </a:r>
            <a:r>
              <a:rPr lang="en-US" dirty="0" smtClean="0"/>
              <a:t> </a:t>
            </a:r>
            <a:r>
              <a:rPr lang="en-US" dirty="0" err="1" smtClean="0"/>
              <a:t>fi</a:t>
            </a:r>
            <a:r>
              <a:rPr lang="en-US" dirty="0" smtClean="0"/>
              <a:t> </a:t>
            </a:r>
            <a:r>
              <a:rPr lang="en-US" dirty="0" err="1" smtClean="0"/>
              <a:t>cuprins</a:t>
            </a:r>
            <a:r>
              <a:rPr lang="en-US" dirty="0" smtClean="0"/>
              <a:t> </a:t>
            </a:r>
            <a:r>
              <a:rPr lang="en-US" dirty="0" err="1" smtClean="0"/>
              <a:t>într</a:t>
            </a:r>
            <a:r>
              <a:rPr lang="en-US" dirty="0" smtClean="0"/>
              <a:t>-o </a:t>
            </a:r>
            <a:r>
              <a:rPr lang="en-US" dirty="0" err="1" smtClean="0"/>
              <a:t>fotografie</a:t>
            </a:r>
            <a:r>
              <a:rPr lang="en-US" dirty="0" smtClean="0"/>
              <a:t>. Ea </a:t>
            </a:r>
            <a:r>
              <a:rPr lang="en-US" dirty="0" err="1" smtClean="0"/>
              <a:t>constă</a:t>
            </a:r>
            <a:r>
              <a:rPr lang="en-US" dirty="0" smtClean="0"/>
              <a:t> </a:t>
            </a:r>
            <a:r>
              <a:rPr lang="en-US" dirty="0" err="1" smtClean="0"/>
              <a:t>în</a:t>
            </a:r>
            <a:r>
              <a:rPr lang="en-US" dirty="0" smtClean="0"/>
              <a:t> </a:t>
            </a:r>
            <a:r>
              <a:rPr lang="en-US" dirty="0" err="1" smtClean="0"/>
              <a:t>executarea</a:t>
            </a:r>
            <a:r>
              <a:rPr lang="en-US" dirty="0" smtClean="0"/>
              <a:t> </a:t>
            </a:r>
            <a:r>
              <a:rPr lang="en-US" dirty="0" err="1" smtClean="0"/>
              <a:t>succesivă</a:t>
            </a:r>
            <a:r>
              <a:rPr lang="en-US" dirty="0" smtClean="0"/>
              <a:t> a </a:t>
            </a:r>
            <a:r>
              <a:rPr lang="en-US" dirty="0" err="1" smtClean="0"/>
              <a:t>fotografiei</a:t>
            </a:r>
            <a:r>
              <a:rPr lang="en-US" dirty="0" smtClean="0"/>
              <a:t> </a:t>
            </a:r>
            <a:r>
              <a:rPr lang="en-US" dirty="0" err="1" smtClean="0"/>
              <a:t>obiectului</a:t>
            </a:r>
            <a:r>
              <a:rPr lang="en-US" dirty="0" smtClean="0"/>
              <a:t> </a:t>
            </a:r>
            <a:r>
              <a:rPr lang="en-US" dirty="0" err="1" smtClean="0"/>
              <a:t>prin</a:t>
            </a:r>
            <a:r>
              <a:rPr lang="en-US" dirty="0" smtClean="0"/>
              <a:t> </a:t>
            </a:r>
            <a:r>
              <a:rPr lang="en-US" dirty="0" err="1" smtClean="0"/>
              <a:t>porțiuni</a:t>
            </a:r>
            <a:r>
              <a:rPr lang="en-US" dirty="0" smtClean="0"/>
              <a:t>, </a:t>
            </a:r>
            <a:r>
              <a:rPr lang="en-US" dirty="0" err="1" smtClean="0"/>
              <a:t>imaginile-părți</a:t>
            </a:r>
            <a:r>
              <a:rPr lang="en-US" dirty="0" smtClean="0"/>
              <a:t> </a:t>
            </a:r>
            <a:r>
              <a:rPr lang="en-US" dirty="0" err="1" smtClean="0"/>
              <a:t>fiind</a:t>
            </a:r>
            <a:r>
              <a:rPr lang="en-US" dirty="0" smtClean="0"/>
              <a:t> ulterior </a:t>
            </a:r>
            <a:r>
              <a:rPr lang="en-US" dirty="0" err="1" smtClean="0"/>
              <a:t>asamblate</a:t>
            </a:r>
            <a:r>
              <a:rPr lang="en-US" dirty="0" smtClean="0"/>
              <a:t> </a:t>
            </a:r>
            <a:r>
              <a:rPr lang="en-US" dirty="0" err="1" smtClean="0"/>
              <a:t>într</a:t>
            </a:r>
            <a:r>
              <a:rPr lang="en-US" dirty="0" smtClean="0"/>
              <a:t>-o </a:t>
            </a:r>
            <a:r>
              <a:rPr lang="en-US" dirty="0" err="1" smtClean="0"/>
              <a:t>fotografie</a:t>
            </a:r>
            <a:r>
              <a:rPr lang="en-US" dirty="0" smtClean="0"/>
              <a:t> </a:t>
            </a:r>
            <a:r>
              <a:rPr lang="en-US" dirty="0" err="1" smtClean="0"/>
              <a:t>compusă</a:t>
            </a:r>
            <a:r>
              <a:rPr lang="en-US" dirty="0" smtClean="0"/>
              <a:t>.</a:t>
            </a:r>
            <a:endParaRPr lang="ru-RU" dirty="0" smtClean="0"/>
          </a:p>
          <a:p>
            <a:r>
              <a:rPr lang="en-US" dirty="0" smtClean="0"/>
              <a:t>    Se </a:t>
            </a:r>
            <a:r>
              <a:rPr lang="en-US" dirty="0" err="1" smtClean="0"/>
              <a:t>execută</a:t>
            </a:r>
            <a:r>
              <a:rPr lang="en-US" dirty="0" smtClean="0"/>
              <a:t> </a:t>
            </a:r>
            <a:r>
              <a:rPr lang="en-US" dirty="0" err="1" smtClean="0"/>
              <a:t>în</a:t>
            </a:r>
            <a:r>
              <a:rPr lang="en-US" dirty="0" smtClean="0"/>
              <a:t> </a:t>
            </a:r>
            <a:r>
              <a:rPr lang="en-US" dirty="0" err="1" smtClean="0"/>
              <a:t>două</a:t>
            </a:r>
            <a:r>
              <a:rPr lang="en-US" dirty="0" smtClean="0"/>
              <a:t> </a:t>
            </a:r>
            <a:r>
              <a:rPr lang="en-US" dirty="0" err="1" smtClean="0"/>
              <a:t>metode</a:t>
            </a:r>
            <a:r>
              <a:rPr lang="en-US" dirty="0" smtClean="0"/>
              <a:t>: </a:t>
            </a:r>
            <a:r>
              <a:rPr lang="en-US" i="1" dirty="0" smtClean="0"/>
              <a:t>a)- </a:t>
            </a:r>
            <a:r>
              <a:rPr lang="en-US" i="1" dirty="0" err="1" smtClean="0"/>
              <a:t>paralel</a:t>
            </a:r>
            <a:r>
              <a:rPr lang="en-US" i="1" dirty="0" smtClean="0"/>
              <a:t> </a:t>
            </a:r>
            <a:r>
              <a:rPr lang="en-US" i="1" dirty="0" err="1" smtClean="0"/>
              <a:t>liniei</a:t>
            </a:r>
            <a:r>
              <a:rPr lang="en-US" i="1" dirty="0" smtClean="0"/>
              <a:t> </a:t>
            </a:r>
            <a:r>
              <a:rPr lang="en-US" i="1" dirty="0" err="1" smtClean="0"/>
              <a:t>frontale</a:t>
            </a:r>
            <a:r>
              <a:rPr lang="en-US" i="1" dirty="0" smtClean="0"/>
              <a:t> a </a:t>
            </a:r>
            <a:r>
              <a:rPr lang="en-US" i="1" dirty="0" err="1" smtClean="0"/>
              <a:t>spațiului</a:t>
            </a:r>
            <a:r>
              <a:rPr lang="en-US" i="1" dirty="0" smtClean="0"/>
              <a:t>: b)- circular.</a:t>
            </a:r>
            <a:endParaRPr lang="ru-RU" dirty="0" smtClean="0"/>
          </a:p>
          <a:p>
            <a:r>
              <a:rPr lang="en-US" dirty="0" smtClean="0"/>
              <a:t>    La </a:t>
            </a:r>
            <a:r>
              <a:rPr lang="en-US" dirty="0" err="1" smtClean="0"/>
              <a:t>fel</a:t>
            </a:r>
            <a:r>
              <a:rPr lang="en-US" dirty="0" smtClean="0"/>
              <a:t> </a:t>
            </a:r>
            <a:r>
              <a:rPr lang="en-US" dirty="0" err="1" smtClean="0"/>
              <a:t>în</a:t>
            </a:r>
            <a:r>
              <a:rPr lang="en-US" dirty="0" smtClean="0"/>
              <a:t> </a:t>
            </a:r>
            <a:r>
              <a:rPr lang="en-US" dirty="0" err="1" smtClean="0"/>
              <a:t>dependență</a:t>
            </a:r>
            <a:r>
              <a:rPr lang="en-US" dirty="0" smtClean="0"/>
              <a:t> de </a:t>
            </a:r>
            <a:r>
              <a:rPr lang="en-US" dirty="0" err="1" smtClean="0"/>
              <a:t>obiectul</a:t>
            </a:r>
            <a:r>
              <a:rPr lang="en-US" dirty="0" smtClean="0"/>
              <a:t> de </a:t>
            </a:r>
            <a:r>
              <a:rPr lang="en-US" dirty="0" err="1" smtClean="0"/>
              <a:t>fixare</a:t>
            </a:r>
            <a:r>
              <a:rPr lang="en-US" dirty="0" smtClean="0"/>
              <a:t>; </a:t>
            </a:r>
            <a:r>
              <a:rPr lang="en-US" i="1" dirty="0" smtClean="0"/>
              <a:t>- </a:t>
            </a:r>
            <a:r>
              <a:rPr lang="en-US" i="1" dirty="0" err="1" smtClean="0"/>
              <a:t>orinzontală</a:t>
            </a:r>
            <a:r>
              <a:rPr lang="en-US" i="1" dirty="0" smtClean="0"/>
              <a:t>; - </a:t>
            </a:r>
            <a:r>
              <a:rPr lang="en-US" i="1" dirty="0" err="1" smtClean="0"/>
              <a:t>verticală</a:t>
            </a:r>
            <a:r>
              <a:rPr lang="en-US" i="1" dirty="0" smtClean="0"/>
              <a:t>.</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3056"/>
          </a:xfrm>
        </p:spPr>
        <p:txBody>
          <a:bodyPr>
            <a:normAutofit fontScale="62500" lnSpcReduction="20000"/>
          </a:bodyPr>
          <a:lstStyle/>
          <a:p>
            <a:r>
              <a:rPr lang="en-US" b="1" i="1" u="sng" dirty="0" err="1" smtClean="0"/>
              <a:t>Regulile</a:t>
            </a:r>
            <a:r>
              <a:rPr lang="en-US" b="1" i="1" u="sng" dirty="0" smtClean="0"/>
              <a:t> </a:t>
            </a:r>
            <a:r>
              <a:rPr lang="en-US" b="1" i="1" u="sng" dirty="0" err="1" smtClean="0"/>
              <a:t>respectarea</a:t>
            </a:r>
            <a:r>
              <a:rPr lang="en-US" b="1" i="1" u="sng" dirty="0" smtClean="0"/>
              <a:t> </a:t>
            </a:r>
            <a:r>
              <a:rPr lang="en-US" b="1" i="1" u="sng" dirty="0" err="1" smtClean="0"/>
              <a:t>cărora</a:t>
            </a:r>
            <a:r>
              <a:rPr lang="en-US" b="1" i="1" u="sng" dirty="0" smtClean="0"/>
              <a:t> </a:t>
            </a:r>
            <a:r>
              <a:rPr lang="en-US" b="1" i="1" u="sng" dirty="0" err="1" smtClean="0"/>
              <a:t>este</a:t>
            </a:r>
            <a:r>
              <a:rPr lang="en-US" b="1" i="1" u="sng" dirty="0" smtClean="0"/>
              <a:t> </a:t>
            </a:r>
            <a:r>
              <a:rPr lang="en-US" b="1" i="1" u="sng" dirty="0" err="1" smtClean="0"/>
              <a:t>obligatorie</a:t>
            </a:r>
            <a:r>
              <a:rPr lang="en-US" b="1" i="1" u="sng" dirty="0" smtClean="0"/>
              <a:t>.</a:t>
            </a:r>
            <a:endParaRPr lang="ru-RU" b="1" u="sng" dirty="0" smtClean="0"/>
          </a:p>
          <a:p>
            <a:r>
              <a:rPr lang="en-US" dirty="0" smtClean="0"/>
              <a:t>1)-</a:t>
            </a:r>
            <a:r>
              <a:rPr lang="en-US" dirty="0" err="1" smtClean="0"/>
              <a:t>În</a:t>
            </a:r>
            <a:r>
              <a:rPr lang="en-US" dirty="0" smtClean="0"/>
              <a:t> </a:t>
            </a:r>
            <a:r>
              <a:rPr lang="en-US" dirty="0" err="1" smtClean="0"/>
              <a:t>cazul</a:t>
            </a:r>
            <a:r>
              <a:rPr lang="en-US" dirty="0" smtClean="0"/>
              <a:t> </a:t>
            </a:r>
            <a:r>
              <a:rPr lang="en-US" dirty="0" err="1" smtClean="0"/>
              <a:t>panoramei</a:t>
            </a:r>
            <a:r>
              <a:rPr lang="en-US" dirty="0" smtClean="0"/>
              <a:t> </a:t>
            </a:r>
            <a:r>
              <a:rPr lang="en-US" dirty="0" err="1" smtClean="0"/>
              <a:t>liniare</a:t>
            </a:r>
            <a:r>
              <a:rPr lang="en-US" dirty="0" smtClean="0"/>
              <a:t>, se </a:t>
            </a:r>
            <a:r>
              <a:rPr lang="en-US" dirty="0" err="1" smtClean="0"/>
              <a:t>cere</a:t>
            </a:r>
            <a:r>
              <a:rPr lang="en-US" dirty="0" smtClean="0"/>
              <a:t> </a:t>
            </a:r>
            <a:r>
              <a:rPr lang="en-US" dirty="0" err="1" smtClean="0"/>
              <a:t>fixarea</a:t>
            </a:r>
            <a:r>
              <a:rPr lang="en-US" dirty="0" smtClean="0"/>
              <a:t> </a:t>
            </a:r>
            <a:r>
              <a:rPr lang="en-US" dirty="0" err="1" smtClean="0"/>
              <a:t>aparatului</a:t>
            </a:r>
            <a:r>
              <a:rPr lang="en-US" dirty="0" smtClean="0"/>
              <a:t> la </a:t>
            </a:r>
            <a:r>
              <a:rPr lang="en-US" dirty="0" err="1" smtClean="0"/>
              <a:t>aceeași</a:t>
            </a:r>
            <a:r>
              <a:rPr lang="en-US" dirty="0" smtClean="0"/>
              <a:t> </a:t>
            </a:r>
            <a:r>
              <a:rPr lang="en-US" dirty="0" err="1" smtClean="0"/>
              <a:t>distanță</a:t>
            </a:r>
            <a:r>
              <a:rPr lang="en-US" dirty="0" smtClean="0"/>
              <a:t> de </a:t>
            </a:r>
            <a:r>
              <a:rPr lang="en-US" dirty="0" err="1" smtClean="0"/>
              <a:t>linia</a:t>
            </a:r>
            <a:r>
              <a:rPr lang="en-US" dirty="0" smtClean="0"/>
              <a:t> </a:t>
            </a:r>
            <a:r>
              <a:rPr lang="en-US" dirty="0" smtClean="0"/>
              <a:t>frontal</a:t>
            </a:r>
            <a:r>
              <a:rPr lang="ro-RO" dirty="0" smtClean="0"/>
              <a:t>ă</a:t>
            </a:r>
            <a:r>
              <a:rPr lang="en-US" dirty="0" smtClean="0"/>
              <a:t>, </a:t>
            </a:r>
            <a:r>
              <a:rPr lang="en-US" dirty="0" err="1" smtClean="0"/>
              <a:t>și</a:t>
            </a:r>
            <a:r>
              <a:rPr lang="en-US" dirty="0" smtClean="0"/>
              <a:t> </a:t>
            </a:r>
            <a:r>
              <a:rPr lang="en-US" dirty="0" err="1" smtClean="0"/>
              <a:t>prin</a:t>
            </a:r>
            <a:r>
              <a:rPr lang="en-US" dirty="0" smtClean="0"/>
              <a:t> </a:t>
            </a:r>
            <a:r>
              <a:rPr lang="en-US" dirty="0" err="1" smtClean="0"/>
              <a:t>porțiuni</a:t>
            </a:r>
            <a:r>
              <a:rPr lang="en-US" dirty="0" smtClean="0"/>
              <a:t> </a:t>
            </a:r>
            <a:r>
              <a:rPr lang="en-US" dirty="0" err="1" smtClean="0"/>
              <a:t>și</a:t>
            </a:r>
            <a:r>
              <a:rPr lang="en-US" dirty="0" smtClean="0"/>
              <a:t> </a:t>
            </a:r>
            <a:r>
              <a:rPr lang="en-US" dirty="0" err="1" smtClean="0"/>
              <a:t>înălțimi</a:t>
            </a:r>
            <a:r>
              <a:rPr lang="en-US" dirty="0" smtClean="0"/>
              <a:t> </a:t>
            </a:r>
            <a:r>
              <a:rPr lang="en-US" dirty="0" err="1" smtClean="0"/>
              <a:t>egale</a:t>
            </a:r>
            <a:r>
              <a:rPr lang="en-US" dirty="0" smtClean="0"/>
              <a:t> de la </a:t>
            </a:r>
            <a:r>
              <a:rPr lang="en-US" dirty="0" err="1" smtClean="0"/>
              <a:t>planul</a:t>
            </a:r>
            <a:r>
              <a:rPr lang="en-US" dirty="0" smtClean="0"/>
              <a:t> </a:t>
            </a:r>
            <a:r>
              <a:rPr lang="en-US" dirty="0" err="1" smtClean="0"/>
              <a:t>solului</a:t>
            </a:r>
            <a:r>
              <a:rPr lang="en-US" dirty="0" smtClean="0"/>
              <a:t>.</a:t>
            </a:r>
            <a:endParaRPr lang="ru-RU" dirty="0" smtClean="0"/>
          </a:p>
          <a:p>
            <a:r>
              <a:rPr lang="en-US" dirty="0" smtClean="0"/>
              <a:t>2)-Se </a:t>
            </a:r>
            <a:r>
              <a:rPr lang="en-US" dirty="0" err="1" smtClean="0"/>
              <a:t>cere</a:t>
            </a:r>
            <a:r>
              <a:rPr lang="en-US" dirty="0" smtClean="0"/>
              <a:t> ca </a:t>
            </a:r>
            <a:r>
              <a:rPr lang="en-US" dirty="0" err="1" smtClean="0"/>
              <a:t>în</a:t>
            </a:r>
            <a:r>
              <a:rPr lang="en-US" dirty="0" smtClean="0"/>
              <a:t> </a:t>
            </a:r>
            <a:r>
              <a:rPr lang="en-US" dirty="0" err="1" smtClean="0"/>
              <a:t>cîmpul</a:t>
            </a:r>
            <a:r>
              <a:rPr lang="en-US" dirty="0" smtClean="0"/>
              <a:t> </a:t>
            </a:r>
            <a:r>
              <a:rPr lang="en-US" dirty="0" err="1" smtClean="0"/>
              <a:t>porțiunii</a:t>
            </a:r>
            <a:r>
              <a:rPr lang="en-US" dirty="0" smtClean="0"/>
              <a:t> </a:t>
            </a:r>
            <a:r>
              <a:rPr lang="en-US" dirty="0" err="1" smtClean="0"/>
              <a:t>fotografiate</a:t>
            </a:r>
            <a:r>
              <a:rPr lang="en-US" dirty="0" smtClean="0"/>
              <a:t> </a:t>
            </a:r>
            <a:r>
              <a:rPr lang="en-US" dirty="0" err="1" smtClean="0"/>
              <a:t>în</a:t>
            </a:r>
            <a:r>
              <a:rPr lang="en-US" dirty="0" smtClean="0"/>
              <a:t> </a:t>
            </a:r>
            <a:r>
              <a:rPr lang="en-US" dirty="0" err="1" smtClean="0"/>
              <a:t>continuare</a:t>
            </a:r>
            <a:r>
              <a:rPr lang="en-US" dirty="0" smtClean="0"/>
              <a:t> </a:t>
            </a:r>
            <a:r>
              <a:rPr lang="en-US" dirty="0" err="1" smtClean="0"/>
              <a:t>să</a:t>
            </a:r>
            <a:r>
              <a:rPr lang="en-US" dirty="0" smtClean="0"/>
              <a:t> fie </a:t>
            </a:r>
            <a:r>
              <a:rPr lang="en-US" dirty="0" err="1" smtClean="0"/>
              <a:t>cuprinsă</a:t>
            </a:r>
            <a:r>
              <a:rPr lang="en-US" dirty="0" smtClean="0"/>
              <a:t> o parte (10-15 cm) din </a:t>
            </a:r>
            <a:r>
              <a:rPr lang="en-US" dirty="0" err="1" smtClean="0"/>
              <a:t>fotografia</a:t>
            </a:r>
            <a:r>
              <a:rPr lang="en-US" dirty="0" smtClean="0"/>
              <a:t> </a:t>
            </a:r>
            <a:r>
              <a:rPr lang="en-US" dirty="0" err="1" smtClean="0"/>
              <a:t>anterioară</a:t>
            </a:r>
            <a:r>
              <a:rPr lang="en-US" dirty="0" smtClean="0"/>
              <a:t>, </a:t>
            </a:r>
            <a:r>
              <a:rPr lang="en-US" dirty="0" err="1" smtClean="0"/>
              <a:t>asigurînd</a:t>
            </a:r>
            <a:r>
              <a:rPr lang="en-US" dirty="0" smtClean="0"/>
              <a:t> </a:t>
            </a:r>
            <a:r>
              <a:rPr lang="en-US" dirty="0" err="1" smtClean="0"/>
              <a:t>tăierea</a:t>
            </a:r>
            <a:r>
              <a:rPr lang="en-US" dirty="0" smtClean="0"/>
              <a:t> </a:t>
            </a:r>
            <a:r>
              <a:rPr lang="en-US" dirty="0" err="1" smtClean="0"/>
              <a:t>fotografiei</a:t>
            </a:r>
            <a:r>
              <a:rPr lang="en-US" dirty="0" smtClean="0"/>
              <a:t> </a:t>
            </a:r>
            <a:r>
              <a:rPr lang="en-US" dirty="0" err="1" smtClean="0"/>
              <a:t>după</a:t>
            </a:r>
            <a:r>
              <a:rPr lang="en-US" dirty="0" smtClean="0"/>
              <a:t> </a:t>
            </a:r>
            <a:r>
              <a:rPr lang="en-US" dirty="0" err="1" smtClean="0"/>
              <a:t>anumite</a:t>
            </a:r>
            <a:r>
              <a:rPr lang="en-US" dirty="0" smtClean="0"/>
              <a:t> </a:t>
            </a:r>
            <a:r>
              <a:rPr lang="en-US" dirty="0" err="1" smtClean="0"/>
              <a:t>puncte</a:t>
            </a:r>
            <a:r>
              <a:rPr lang="en-US" dirty="0" smtClean="0"/>
              <a:t> de </a:t>
            </a:r>
            <a:r>
              <a:rPr lang="en-US" dirty="0" err="1" smtClean="0"/>
              <a:t>reper</a:t>
            </a:r>
            <a:r>
              <a:rPr lang="en-US" dirty="0" smtClean="0"/>
              <a:t> </a:t>
            </a:r>
            <a:r>
              <a:rPr lang="en-US" dirty="0" err="1" smtClean="0"/>
              <a:t>și</a:t>
            </a:r>
            <a:r>
              <a:rPr lang="en-US" dirty="0" smtClean="0"/>
              <a:t> </a:t>
            </a:r>
            <a:r>
              <a:rPr lang="en-US" dirty="0" err="1" smtClean="0"/>
              <a:t>asamblarea</a:t>
            </a:r>
            <a:r>
              <a:rPr lang="en-US" dirty="0" smtClean="0"/>
              <a:t> </a:t>
            </a:r>
            <a:r>
              <a:rPr lang="en-US" dirty="0" err="1" smtClean="0"/>
              <a:t>lor</a:t>
            </a:r>
            <a:r>
              <a:rPr lang="en-US" dirty="0" smtClean="0"/>
              <a:t> </a:t>
            </a:r>
            <a:r>
              <a:rPr lang="en-US" dirty="0" err="1" smtClean="0"/>
              <a:t>într</a:t>
            </a:r>
            <a:r>
              <a:rPr lang="en-US" dirty="0" smtClean="0"/>
              <a:t>-o </a:t>
            </a:r>
            <a:r>
              <a:rPr lang="en-US" dirty="0" err="1" smtClean="0"/>
              <a:t>fotografie</a:t>
            </a:r>
            <a:r>
              <a:rPr lang="en-US" dirty="0" smtClean="0"/>
              <a:t>.</a:t>
            </a:r>
            <a:endParaRPr lang="ru-RU" dirty="0" smtClean="0"/>
          </a:p>
          <a:p>
            <a:r>
              <a:rPr lang="en-US" dirty="0" smtClean="0"/>
              <a:t>3)-</a:t>
            </a:r>
            <a:r>
              <a:rPr lang="en-US" dirty="0" err="1" smtClean="0"/>
              <a:t>Timpul</a:t>
            </a:r>
            <a:r>
              <a:rPr lang="en-US" dirty="0" smtClean="0"/>
              <a:t>, </a:t>
            </a:r>
            <a:r>
              <a:rPr lang="en-US" dirty="0" err="1" smtClean="0"/>
              <a:t>diafragma</a:t>
            </a:r>
            <a:r>
              <a:rPr lang="en-US" dirty="0" smtClean="0"/>
              <a:t>, </a:t>
            </a:r>
            <a:r>
              <a:rPr lang="en-US" dirty="0" err="1" smtClean="0"/>
              <a:t>alte</a:t>
            </a:r>
            <a:r>
              <a:rPr lang="en-US" dirty="0" smtClean="0"/>
              <a:t> </a:t>
            </a:r>
            <a:r>
              <a:rPr lang="en-US" dirty="0" err="1" smtClean="0"/>
              <a:t>condiții</a:t>
            </a:r>
            <a:r>
              <a:rPr lang="en-US" dirty="0" smtClean="0"/>
              <a:t> de </a:t>
            </a:r>
            <a:r>
              <a:rPr lang="en-US" dirty="0" err="1" smtClean="0"/>
              <a:t>expunere</a:t>
            </a:r>
            <a:r>
              <a:rPr lang="en-US" dirty="0" smtClean="0"/>
              <a:t>, </a:t>
            </a:r>
            <a:r>
              <a:rPr lang="en-US" dirty="0" err="1" smtClean="0"/>
              <a:t>prelucrarea</a:t>
            </a:r>
            <a:r>
              <a:rPr lang="en-US" dirty="0" smtClean="0"/>
              <a:t> </a:t>
            </a:r>
            <a:r>
              <a:rPr lang="en-US" dirty="0" err="1" smtClean="0"/>
              <a:t>ulterioară</a:t>
            </a:r>
            <a:r>
              <a:rPr lang="en-US" dirty="0" smtClean="0"/>
              <a:t> </a:t>
            </a:r>
            <a:r>
              <a:rPr lang="en-US" dirty="0" err="1" smtClean="0"/>
              <a:t>trebuie</a:t>
            </a:r>
            <a:r>
              <a:rPr lang="en-US" dirty="0" smtClean="0"/>
              <a:t> </a:t>
            </a:r>
            <a:r>
              <a:rPr lang="en-US" dirty="0" err="1" smtClean="0"/>
              <a:t>să</a:t>
            </a:r>
            <a:r>
              <a:rPr lang="en-US" dirty="0" smtClean="0"/>
              <a:t> fie </a:t>
            </a:r>
            <a:r>
              <a:rPr lang="en-US" dirty="0" err="1" smtClean="0"/>
              <a:t>identice</a:t>
            </a:r>
            <a:r>
              <a:rPr lang="en-US" dirty="0" smtClean="0"/>
              <a:t>.</a:t>
            </a:r>
            <a:endParaRPr lang="ru-RU" dirty="0" smtClean="0"/>
          </a:p>
          <a:p>
            <a:r>
              <a:rPr lang="en-US" dirty="0" smtClean="0"/>
              <a:t>    </a:t>
            </a:r>
            <a:r>
              <a:rPr lang="ro-RO" dirty="0" smtClean="0"/>
              <a:t>2)-</a:t>
            </a:r>
            <a:r>
              <a:rPr lang="en-US" b="1" i="1" dirty="0" err="1" smtClean="0"/>
              <a:t>Metoda</a:t>
            </a:r>
            <a:r>
              <a:rPr lang="en-US" b="1" i="1" dirty="0" smtClean="0"/>
              <a:t> </a:t>
            </a:r>
            <a:r>
              <a:rPr lang="en-US" b="1" i="1" dirty="0" err="1" smtClean="0"/>
              <a:t>metrică</a:t>
            </a:r>
            <a:r>
              <a:rPr lang="en-US" b="1" i="1" dirty="0" smtClean="0"/>
              <a:t> </a:t>
            </a:r>
            <a:r>
              <a:rPr lang="en-US" b="1" i="1" dirty="0" err="1" smtClean="0"/>
              <a:t>sau</a:t>
            </a:r>
            <a:r>
              <a:rPr lang="en-US" b="1" i="1" dirty="0" smtClean="0"/>
              <a:t> de </a:t>
            </a:r>
            <a:r>
              <a:rPr lang="en-US" b="1" i="1" dirty="0" err="1" smtClean="0"/>
              <a:t>măsurare</a:t>
            </a:r>
            <a:r>
              <a:rPr lang="en-US" dirty="0" smtClean="0"/>
              <a:t>- </a:t>
            </a:r>
            <a:r>
              <a:rPr lang="en-US" dirty="0" err="1" smtClean="0"/>
              <a:t>este</a:t>
            </a:r>
            <a:r>
              <a:rPr lang="en-US" dirty="0" smtClean="0"/>
              <a:t> </a:t>
            </a:r>
            <a:r>
              <a:rPr lang="en-US" dirty="0" err="1" smtClean="0"/>
              <a:t>utilizată</a:t>
            </a:r>
            <a:r>
              <a:rPr lang="en-US" dirty="0" smtClean="0"/>
              <a:t> </a:t>
            </a:r>
            <a:r>
              <a:rPr lang="en-US" dirty="0" err="1" smtClean="0"/>
              <a:t>în</a:t>
            </a:r>
            <a:r>
              <a:rPr lang="en-US" dirty="0" smtClean="0"/>
              <a:t> </a:t>
            </a:r>
            <a:r>
              <a:rPr lang="en-US" dirty="0" err="1" smtClean="0"/>
              <a:t>activitatea</a:t>
            </a:r>
            <a:r>
              <a:rPr lang="en-US" dirty="0" smtClean="0"/>
              <a:t> de </a:t>
            </a:r>
            <a:r>
              <a:rPr lang="en-US" dirty="0" err="1" smtClean="0"/>
              <a:t>urmărire</a:t>
            </a:r>
            <a:r>
              <a:rPr lang="en-US" dirty="0" smtClean="0"/>
              <a:t> </a:t>
            </a:r>
            <a:r>
              <a:rPr lang="en-US" dirty="0" err="1" smtClean="0"/>
              <a:t>penală</a:t>
            </a:r>
            <a:r>
              <a:rPr lang="en-US" dirty="0" smtClean="0"/>
              <a:t>, </a:t>
            </a:r>
            <a:r>
              <a:rPr lang="en-US" dirty="0" err="1" smtClean="0"/>
              <a:t>cînd</a:t>
            </a:r>
            <a:r>
              <a:rPr lang="en-US" dirty="0" smtClean="0"/>
              <a:t> se </a:t>
            </a:r>
            <a:r>
              <a:rPr lang="en-US" dirty="0" err="1" smtClean="0"/>
              <a:t>impune</a:t>
            </a:r>
            <a:r>
              <a:rPr lang="en-US" dirty="0" smtClean="0"/>
              <a:t> </a:t>
            </a:r>
            <a:r>
              <a:rPr lang="en-US" dirty="0" err="1" smtClean="0"/>
              <a:t>fixarea</a:t>
            </a:r>
            <a:r>
              <a:rPr lang="en-US" dirty="0" smtClean="0"/>
              <a:t> </a:t>
            </a:r>
            <a:r>
              <a:rPr lang="en-US" dirty="0" err="1" smtClean="0"/>
              <a:t>obiectului</a:t>
            </a:r>
            <a:r>
              <a:rPr lang="en-US" dirty="0" smtClean="0"/>
              <a:t> </a:t>
            </a:r>
            <a:r>
              <a:rPr lang="en-US" dirty="0" err="1" smtClean="0"/>
              <a:t>sau</a:t>
            </a:r>
            <a:r>
              <a:rPr lang="en-US" dirty="0" smtClean="0"/>
              <a:t> a </a:t>
            </a:r>
            <a:r>
              <a:rPr lang="en-US" dirty="0" err="1" smtClean="0"/>
              <a:t>unui</a:t>
            </a:r>
            <a:r>
              <a:rPr lang="en-US" dirty="0" smtClean="0"/>
              <a:t> element </a:t>
            </a:r>
            <a:r>
              <a:rPr lang="en-US" dirty="0" err="1" smtClean="0"/>
              <a:t>spațial</a:t>
            </a:r>
            <a:r>
              <a:rPr lang="en-US" dirty="0" smtClean="0"/>
              <a:t> </a:t>
            </a:r>
            <a:r>
              <a:rPr lang="en-US" dirty="0" err="1" smtClean="0"/>
              <a:t>prin</a:t>
            </a:r>
            <a:r>
              <a:rPr lang="en-US" dirty="0" smtClean="0"/>
              <a:t> </a:t>
            </a:r>
            <a:r>
              <a:rPr lang="en-US" dirty="0" err="1" smtClean="0"/>
              <a:t>redarea</a:t>
            </a:r>
            <a:r>
              <a:rPr lang="en-US" dirty="0" smtClean="0"/>
              <a:t> </a:t>
            </a:r>
            <a:r>
              <a:rPr lang="en-US" dirty="0" err="1" smtClean="0"/>
              <a:t>caracteristecelor</a:t>
            </a:r>
            <a:r>
              <a:rPr lang="en-US" dirty="0" smtClean="0"/>
              <a:t> </a:t>
            </a:r>
            <a:r>
              <a:rPr lang="en-US" dirty="0" err="1" smtClean="0"/>
              <a:t>dimensionale</a:t>
            </a:r>
            <a:r>
              <a:rPr lang="en-US" dirty="0" smtClean="0"/>
              <a:t>. Este </a:t>
            </a:r>
            <a:r>
              <a:rPr lang="en-US" dirty="0" err="1" smtClean="0"/>
              <a:t>cea</a:t>
            </a:r>
            <a:r>
              <a:rPr lang="en-US" dirty="0" smtClean="0"/>
              <a:t> </a:t>
            </a:r>
            <a:r>
              <a:rPr lang="en-US" dirty="0" err="1" smtClean="0"/>
              <a:t>mai</a:t>
            </a:r>
            <a:r>
              <a:rPr lang="en-US" dirty="0" smtClean="0"/>
              <a:t> </a:t>
            </a:r>
            <a:r>
              <a:rPr lang="en-US" dirty="0" err="1" smtClean="0"/>
              <a:t>folosită</a:t>
            </a:r>
            <a:r>
              <a:rPr lang="en-US" dirty="0" smtClean="0"/>
              <a:t> </a:t>
            </a:r>
            <a:r>
              <a:rPr lang="en-US" dirty="0" err="1" smtClean="0"/>
              <a:t>și</a:t>
            </a:r>
            <a:r>
              <a:rPr lang="en-US" dirty="0" smtClean="0"/>
              <a:t> important </a:t>
            </a:r>
            <a:r>
              <a:rPr lang="en-US" dirty="0" err="1" smtClean="0"/>
              <a:t>metodă</a:t>
            </a:r>
            <a:r>
              <a:rPr lang="ro-RO" dirty="0" smtClean="0"/>
              <a:t> </a:t>
            </a:r>
            <a:r>
              <a:rPr lang="ro-RO" dirty="0" smtClean="0"/>
              <a:t>aplicată în practica judiciară....</a:t>
            </a:r>
            <a:endParaRPr lang="ru-RU" dirty="0" smtClean="0"/>
          </a:p>
          <a:p>
            <a:r>
              <a:rPr lang="en-US" dirty="0" smtClean="0"/>
              <a:t>   </a:t>
            </a:r>
            <a:r>
              <a:rPr lang="en-US" dirty="0" err="1" smtClean="0"/>
              <a:t>În</a:t>
            </a:r>
            <a:r>
              <a:rPr lang="en-US" dirty="0" smtClean="0"/>
              <a:t> </a:t>
            </a:r>
            <a:r>
              <a:rPr lang="en-US" dirty="0" err="1" smtClean="0"/>
              <a:t>dependență</a:t>
            </a:r>
            <a:r>
              <a:rPr lang="en-US" dirty="0" smtClean="0"/>
              <a:t> de </a:t>
            </a:r>
            <a:r>
              <a:rPr lang="en-US" dirty="0" err="1" smtClean="0"/>
              <a:t>scopul</a:t>
            </a:r>
            <a:r>
              <a:rPr lang="en-US" dirty="0" smtClean="0"/>
              <a:t> </a:t>
            </a:r>
            <a:r>
              <a:rPr lang="en-US" dirty="0" err="1" smtClean="0"/>
              <a:t>fixării</a:t>
            </a:r>
            <a:r>
              <a:rPr lang="en-US" dirty="0" smtClean="0"/>
              <a:t>, se </a:t>
            </a:r>
            <a:r>
              <a:rPr lang="en-US" dirty="0" err="1" smtClean="0"/>
              <a:t>utilizează</a:t>
            </a:r>
            <a:r>
              <a:rPr lang="en-US" dirty="0" smtClean="0"/>
              <a:t> 2 </a:t>
            </a:r>
            <a:r>
              <a:rPr lang="en-US" dirty="0" err="1" smtClean="0"/>
              <a:t>variante</a:t>
            </a:r>
            <a:r>
              <a:rPr lang="en-US" dirty="0" smtClean="0"/>
              <a:t>: a)- </a:t>
            </a:r>
            <a:r>
              <a:rPr lang="en-US" dirty="0" err="1" smtClean="0"/>
              <a:t>fotografia</a:t>
            </a:r>
            <a:r>
              <a:rPr lang="en-US" dirty="0" smtClean="0"/>
              <a:t> la </a:t>
            </a:r>
            <a:r>
              <a:rPr lang="en-US" dirty="0" err="1" smtClean="0"/>
              <a:t>scară</a:t>
            </a:r>
            <a:r>
              <a:rPr lang="en-US" dirty="0" smtClean="0"/>
              <a:t>, se </a:t>
            </a:r>
            <a:r>
              <a:rPr lang="en-US" dirty="0" err="1" smtClean="0"/>
              <a:t>folosește</a:t>
            </a:r>
            <a:r>
              <a:rPr lang="en-US" dirty="0" smtClean="0"/>
              <a:t> </a:t>
            </a:r>
            <a:r>
              <a:rPr lang="en-US" dirty="0" err="1" smtClean="0"/>
              <a:t>rigla</a:t>
            </a:r>
            <a:r>
              <a:rPr lang="en-US" dirty="0" smtClean="0"/>
              <a:t> </a:t>
            </a:r>
            <a:r>
              <a:rPr lang="en-US" dirty="0" err="1" smtClean="0"/>
              <a:t>gradată</a:t>
            </a:r>
            <a:r>
              <a:rPr lang="en-US" dirty="0" smtClean="0"/>
              <a:t> ( </a:t>
            </a:r>
            <a:r>
              <a:rPr lang="en-US" dirty="0" err="1" smtClean="0"/>
              <a:t>pentru</a:t>
            </a:r>
            <a:r>
              <a:rPr lang="en-US" dirty="0" smtClean="0"/>
              <a:t> a </a:t>
            </a:r>
            <a:r>
              <a:rPr lang="en-US" dirty="0" err="1" smtClean="0"/>
              <a:t>reda</a:t>
            </a:r>
            <a:r>
              <a:rPr lang="en-US" dirty="0" smtClean="0"/>
              <a:t> </a:t>
            </a:r>
            <a:r>
              <a:rPr lang="en-US" dirty="0" err="1" smtClean="0"/>
              <a:t>dimensiunile</a:t>
            </a:r>
            <a:r>
              <a:rPr lang="en-US" dirty="0" smtClean="0"/>
              <a:t> </a:t>
            </a:r>
            <a:r>
              <a:rPr lang="en-US" dirty="0" err="1" smtClean="0"/>
              <a:t>obiectului</a:t>
            </a:r>
            <a:r>
              <a:rPr lang="en-US" dirty="0" smtClean="0"/>
              <a:t>).. b)- </a:t>
            </a:r>
            <a:r>
              <a:rPr lang="en-US" dirty="0" err="1" smtClean="0"/>
              <a:t>fotografierea</a:t>
            </a:r>
            <a:r>
              <a:rPr lang="en-US" dirty="0" smtClean="0"/>
              <a:t> </a:t>
            </a:r>
            <a:r>
              <a:rPr lang="en-US" dirty="0" err="1" smtClean="0"/>
              <a:t>în</a:t>
            </a:r>
            <a:r>
              <a:rPr lang="en-US" dirty="0" smtClean="0"/>
              <a:t> </a:t>
            </a:r>
            <a:r>
              <a:rPr lang="en-US" dirty="0" err="1" smtClean="0"/>
              <a:t>adîncime</a:t>
            </a:r>
            <a:r>
              <a:rPr lang="en-US" dirty="0" smtClean="0"/>
              <a:t>, cu </a:t>
            </a:r>
            <a:r>
              <a:rPr lang="en-US" dirty="0" err="1" smtClean="0"/>
              <a:t>ajutorul</a:t>
            </a:r>
            <a:r>
              <a:rPr lang="en-US" dirty="0" smtClean="0"/>
              <a:t> </a:t>
            </a:r>
            <a:r>
              <a:rPr lang="en-US" dirty="0" err="1" smtClean="0"/>
              <a:t>panglicii</a:t>
            </a:r>
            <a:r>
              <a:rPr lang="en-US" dirty="0" smtClean="0"/>
              <a:t> gradate ( </a:t>
            </a:r>
            <a:r>
              <a:rPr lang="en-US" dirty="0" err="1" smtClean="0"/>
              <a:t>anumite</a:t>
            </a:r>
            <a:r>
              <a:rPr lang="en-US" dirty="0" smtClean="0"/>
              <a:t> </a:t>
            </a:r>
            <a:r>
              <a:rPr lang="en-US" dirty="0" err="1" smtClean="0"/>
              <a:t>spații</a:t>
            </a:r>
            <a:r>
              <a:rPr lang="en-US" dirty="0" smtClean="0"/>
              <a:t>; </a:t>
            </a:r>
            <a:r>
              <a:rPr lang="en-US" dirty="0" err="1" smtClean="0"/>
              <a:t>coridorul</a:t>
            </a:r>
            <a:r>
              <a:rPr lang="en-US" dirty="0" smtClean="0"/>
              <a:t>, </a:t>
            </a:r>
            <a:r>
              <a:rPr lang="en-US" dirty="0" err="1" smtClean="0"/>
              <a:t>teren</a:t>
            </a:r>
            <a:r>
              <a:rPr lang="en-US" dirty="0" smtClean="0"/>
              <a:t> </a:t>
            </a:r>
            <a:r>
              <a:rPr lang="en-US" dirty="0" err="1" smtClean="0"/>
              <a:t>întins</a:t>
            </a:r>
            <a:r>
              <a:rPr lang="en-US" dirty="0" smtClean="0"/>
              <a:t>, etc..). </a:t>
            </a:r>
            <a:r>
              <a:rPr lang="en-US" dirty="0" err="1" smtClean="0"/>
              <a:t>Regulile</a:t>
            </a:r>
            <a:r>
              <a:rPr lang="en-US" dirty="0" smtClean="0"/>
              <a:t>; -</a:t>
            </a:r>
            <a:r>
              <a:rPr lang="en-US" dirty="0" err="1" smtClean="0"/>
              <a:t>aparatul</a:t>
            </a:r>
            <a:r>
              <a:rPr lang="en-US" dirty="0" smtClean="0"/>
              <a:t> se </a:t>
            </a:r>
            <a:r>
              <a:rPr lang="en-US" dirty="0" err="1" smtClean="0"/>
              <a:t>instalează</a:t>
            </a:r>
            <a:r>
              <a:rPr lang="en-US" dirty="0" smtClean="0"/>
              <a:t> </a:t>
            </a:r>
            <a:r>
              <a:rPr lang="en-US" dirty="0" err="1" smtClean="0"/>
              <a:t>în</a:t>
            </a:r>
            <a:r>
              <a:rPr lang="en-US" dirty="0" smtClean="0"/>
              <a:t> </a:t>
            </a:r>
            <a:r>
              <a:rPr lang="en-US" dirty="0" err="1" smtClean="0"/>
              <a:t>așa</a:t>
            </a:r>
            <a:r>
              <a:rPr lang="en-US" dirty="0" smtClean="0"/>
              <a:t> mod ca </a:t>
            </a:r>
            <a:r>
              <a:rPr lang="en-US" dirty="0" err="1" smtClean="0"/>
              <a:t>axa</a:t>
            </a:r>
            <a:r>
              <a:rPr lang="en-US" dirty="0" smtClean="0"/>
              <a:t> </a:t>
            </a:r>
            <a:r>
              <a:rPr lang="en-US" dirty="0" err="1" smtClean="0"/>
              <a:t>obiectivului</a:t>
            </a:r>
            <a:r>
              <a:rPr lang="en-US" dirty="0" smtClean="0"/>
              <a:t> </a:t>
            </a:r>
            <a:r>
              <a:rPr lang="en-US" dirty="0" err="1" smtClean="0"/>
              <a:t>să</a:t>
            </a:r>
            <a:r>
              <a:rPr lang="en-US" dirty="0" smtClean="0"/>
              <a:t> fie strict perpendicular </a:t>
            </a:r>
            <a:r>
              <a:rPr lang="en-US" dirty="0" err="1" smtClean="0"/>
              <a:t>centrului</a:t>
            </a:r>
            <a:r>
              <a:rPr lang="en-US" dirty="0" smtClean="0"/>
              <a:t> </a:t>
            </a:r>
            <a:r>
              <a:rPr lang="en-US" dirty="0" err="1" smtClean="0"/>
              <a:t>obiectului</a:t>
            </a:r>
            <a:r>
              <a:rPr lang="en-US" dirty="0" smtClean="0"/>
              <a:t> (</a:t>
            </a:r>
            <a:r>
              <a:rPr lang="en-US" dirty="0" err="1" smtClean="0"/>
              <a:t>sau</a:t>
            </a:r>
            <a:r>
              <a:rPr lang="en-US" dirty="0" smtClean="0"/>
              <a:t> </a:t>
            </a:r>
            <a:r>
              <a:rPr lang="en-US" dirty="0" err="1" smtClean="0"/>
              <a:t>paralelă</a:t>
            </a:r>
            <a:r>
              <a:rPr lang="en-US" dirty="0" smtClean="0"/>
              <a:t> </a:t>
            </a:r>
            <a:r>
              <a:rPr lang="en-US" dirty="0" err="1" smtClean="0"/>
              <a:t>suprafeței</a:t>
            </a:r>
            <a:r>
              <a:rPr lang="en-US" dirty="0" smtClean="0"/>
              <a:t> de </a:t>
            </a:r>
            <a:r>
              <a:rPr lang="en-US" dirty="0" err="1" smtClean="0"/>
              <a:t>fotografiat</a:t>
            </a:r>
            <a:r>
              <a:rPr lang="en-US" dirty="0" smtClean="0"/>
              <a:t>); - </a:t>
            </a:r>
            <a:r>
              <a:rPr lang="en-US" dirty="0" err="1" smtClean="0"/>
              <a:t>lumina</a:t>
            </a:r>
            <a:r>
              <a:rPr lang="en-US" dirty="0" smtClean="0"/>
              <a:t> </a:t>
            </a:r>
            <a:r>
              <a:rPr lang="en-US" dirty="0" err="1" smtClean="0"/>
              <a:t>să</a:t>
            </a:r>
            <a:r>
              <a:rPr lang="en-US" dirty="0" smtClean="0"/>
              <a:t> fie </a:t>
            </a:r>
            <a:r>
              <a:rPr lang="en-US" dirty="0" err="1" smtClean="0"/>
              <a:t>clară</a:t>
            </a:r>
            <a:r>
              <a:rPr lang="en-US" dirty="0" smtClean="0"/>
              <a:t>; - </a:t>
            </a:r>
            <a:r>
              <a:rPr lang="en-US" dirty="0" err="1" smtClean="0"/>
              <a:t>rigla</a:t>
            </a:r>
            <a:r>
              <a:rPr lang="en-US" dirty="0" smtClean="0"/>
              <a:t> </a:t>
            </a:r>
            <a:r>
              <a:rPr lang="en-US" dirty="0" err="1" smtClean="0"/>
              <a:t>gradată</a:t>
            </a:r>
            <a:r>
              <a:rPr lang="en-US" dirty="0" smtClean="0"/>
              <a:t>; - </a:t>
            </a:r>
            <a:r>
              <a:rPr lang="en-US" dirty="0" err="1" smtClean="0"/>
              <a:t>banda</a:t>
            </a:r>
            <a:r>
              <a:rPr lang="en-US" dirty="0" smtClean="0"/>
              <a:t> </a:t>
            </a:r>
            <a:r>
              <a:rPr lang="en-US" dirty="0" err="1" smtClean="0"/>
              <a:t>gradată</a:t>
            </a:r>
            <a:r>
              <a:rPr lang="en-US" dirty="0" smtClean="0"/>
              <a:t>  strict sub central optic al </a:t>
            </a:r>
            <a:r>
              <a:rPr lang="en-US" dirty="0" err="1" smtClean="0"/>
              <a:t>obiectivului</a:t>
            </a:r>
            <a:r>
              <a:rPr lang="en-US" dirty="0" smtClean="0"/>
              <a:t>.</a:t>
            </a:r>
            <a:endParaRPr lang="ru-RU" dirty="0" smtClean="0"/>
          </a:p>
          <a:p>
            <a:r>
              <a:rPr lang="en-US" dirty="0" smtClean="0"/>
              <a:t>   </a:t>
            </a:r>
            <a:r>
              <a:rPr lang="ro-RO" dirty="0" smtClean="0"/>
              <a:t> 3)-</a:t>
            </a:r>
            <a:r>
              <a:rPr lang="en-US" b="1" i="1" dirty="0" err="1" smtClean="0"/>
              <a:t>Metoda</a:t>
            </a:r>
            <a:r>
              <a:rPr lang="en-US" b="1" i="1" dirty="0" smtClean="0"/>
              <a:t> </a:t>
            </a:r>
            <a:r>
              <a:rPr lang="en-US" b="1" i="1" dirty="0" smtClean="0"/>
              <a:t>de </a:t>
            </a:r>
            <a:r>
              <a:rPr lang="en-US" b="1" i="1" dirty="0" err="1" smtClean="0"/>
              <a:t>reproducere</a:t>
            </a:r>
            <a:r>
              <a:rPr lang="en-US" dirty="0" smtClean="0"/>
              <a:t> – </a:t>
            </a:r>
            <a:r>
              <a:rPr lang="en-US" dirty="0" err="1" smtClean="0"/>
              <a:t>constă</a:t>
            </a:r>
            <a:r>
              <a:rPr lang="en-US" dirty="0" smtClean="0"/>
              <a:t> </a:t>
            </a:r>
            <a:r>
              <a:rPr lang="en-US" dirty="0" err="1" smtClean="0"/>
              <a:t>în</a:t>
            </a:r>
            <a:r>
              <a:rPr lang="en-US" dirty="0" smtClean="0"/>
              <a:t> </a:t>
            </a:r>
            <a:r>
              <a:rPr lang="en-US" dirty="0" err="1" smtClean="0"/>
              <a:t>obținerea</a:t>
            </a:r>
            <a:r>
              <a:rPr lang="en-US" dirty="0" smtClean="0"/>
              <a:t> </a:t>
            </a:r>
            <a:r>
              <a:rPr lang="en-US" dirty="0" err="1" smtClean="0"/>
              <a:t>pe</a:t>
            </a:r>
            <a:r>
              <a:rPr lang="en-US" dirty="0" smtClean="0"/>
              <a:t> </a:t>
            </a:r>
            <a:r>
              <a:rPr lang="en-US" dirty="0" err="1" smtClean="0"/>
              <a:t>cale</a:t>
            </a:r>
            <a:r>
              <a:rPr lang="en-US" dirty="0" smtClean="0"/>
              <a:t> </a:t>
            </a:r>
            <a:r>
              <a:rPr lang="en-US" dirty="0" err="1" smtClean="0"/>
              <a:t>fotografică</a:t>
            </a:r>
            <a:r>
              <a:rPr lang="en-US" dirty="0" smtClean="0"/>
              <a:t> a </a:t>
            </a:r>
            <a:r>
              <a:rPr lang="en-US" dirty="0" err="1" smtClean="0"/>
              <a:t>copiilor</a:t>
            </a:r>
            <a:r>
              <a:rPr lang="en-US" dirty="0" smtClean="0"/>
              <a:t> de </a:t>
            </a:r>
            <a:r>
              <a:rPr lang="en-US" dirty="0" err="1" smtClean="0"/>
              <a:t>acte</a:t>
            </a:r>
            <a:r>
              <a:rPr lang="en-US" dirty="0" smtClean="0"/>
              <a:t>, </a:t>
            </a:r>
            <a:r>
              <a:rPr lang="en-US" dirty="0" err="1" smtClean="0"/>
              <a:t>desene</a:t>
            </a:r>
            <a:r>
              <a:rPr lang="en-US" dirty="0" smtClean="0"/>
              <a:t>, </a:t>
            </a:r>
            <a:r>
              <a:rPr lang="en-US" dirty="0" err="1" smtClean="0"/>
              <a:t>schițe</a:t>
            </a:r>
            <a:r>
              <a:rPr lang="en-US" dirty="0" smtClean="0"/>
              <a:t>, </a:t>
            </a:r>
            <a:r>
              <a:rPr lang="en-US" dirty="0" err="1" smtClean="0"/>
              <a:t>alte</a:t>
            </a:r>
            <a:r>
              <a:rPr lang="en-US" dirty="0" smtClean="0"/>
              <a:t> </a:t>
            </a:r>
            <a:r>
              <a:rPr lang="en-US" dirty="0" err="1" smtClean="0"/>
              <a:t>imagini</a:t>
            </a:r>
            <a:r>
              <a:rPr lang="en-US" dirty="0" smtClean="0"/>
              <a:t> plate. </a:t>
            </a:r>
            <a:r>
              <a:rPr lang="en-US" dirty="0" err="1" smtClean="0"/>
              <a:t>Două</a:t>
            </a:r>
            <a:r>
              <a:rPr lang="en-US" dirty="0" smtClean="0"/>
              <a:t> </a:t>
            </a:r>
            <a:r>
              <a:rPr lang="en-US" dirty="0" err="1" smtClean="0"/>
              <a:t>metode</a:t>
            </a:r>
            <a:r>
              <a:rPr lang="en-US" dirty="0" smtClean="0"/>
              <a:t>: a) – cu </a:t>
            </a:r>
            <a:r>
              <a:rPr lang="en-US" dirty="0" err="1" smtClean="0"/>
              <a:t>ajutorul</a:t>
            </a:r>
            <a:r>
              <a:rPr lang="en-US" dirty="0" smtClean="0"/>
              <a:t> </a:t>
            </a:r>
            <a:r>
              <a:rPr lang="en-US" dirty="0" err="1" smtClean="0"/>
              <a:t>unei</a:t>
            </a:r>
            <a:r>
              <a:rPr lang="en-US" dirty="0" smtClean="0"/>
              <a:t> </a:t>
            </a:r>
            <a:r>
              <a:rPr lang="en-US" dirty="0" err="1" smtClean="0"/>
              <a:t>mese</a:t>
            </a:r>
            <a:r>
              <a:rPr lang="en-US" dirty="0" smtClean="0"/>
              <a:t> special, cu </a:t>
            </a:r>
            <a:r>
              <a:rPr lang="en-US" dirty="0" err="1" smtClean="0"/>
              <a:t>surse</a:t>
            </a:r>
            <a:r>
              <a:rPr lang="en-US" dirty="0" smtClean="0"/>
              <a:t> de </a:t>
            </a:r>
            <a:r>
              <a:rPr lang="en-US" dirty="0" err="1" smtClean="0"/>
              <a:t>lumină</a:t>
            </a:r>
            <a:r>
              <a:rPr lang="en-US" dirty="0" smtClean="0"/>
              <a:t> din </a:t>
            </a:r>
            <a:r>
              <a:rPr lang="en-US" dirty="0" err="1" smtClean="0"/>
              <a:t>două</a:t>
            </a:r>
            <a:r>
              <a:rPr lang="en-US" dirty="0" smtClean="0"/>
              <a:t> </a:t>
            </a:r>
            <a:r>
              <a:rPr lang="en-US" dirty="0" err="1" smtClean="0"/>
              <a:t>părți</a:t>
            </a:r>
            <a:r>
              <a:rPr lang="en-US" dirty="0" smtClean="0"/>
              <a:t> </a:t>
            </a:r>
            <a:r>
              <a:rPr lang="en-US" dirty="0" err="1" smtClean="0"/>
              <a:t>laterale</a:t>
            </a:r>
            <a:r>
              <a:rPr lang="en-US" dirty="0" smtClean="0"/>
              <a:t> </a:t>
            </a:r>
            <a:r>
              <a:rPr lang="en-US" dirty="0" err="1" smtClean="0"/>
              <a:t>și</a:t>
            </a:r>
            <a:r>
              <a:rPr lang="en-US" dirty="0" smtClean="0"/>
              <a:t> un </a:t>
            </a:r>
            <a:r>
              <a:rPr lang="en-US" dirty="0" err="1" smtClean="0"/>
              <a:t>dispozitiv</a:t>
            </a:r>
            <a:r>
              <a:rPr lang="en-US" dirty="0" smtClean="0"/>
              <a:t> de </a:t>
            </a:r>
            <a:r>
              <a:rPr lang="en-US" dirty="0" err="1" smtClean="0"/>
              <a:t>fixare</a:t>
            </a:r>
            <a:r>
              <a:rPr lang="en-US" dirty="0" smtClean="0"/>
              <a:t> a </a:t>
            </a:r>
            <a:r>
              <a:rPr lang="en-US" dirty="0" err="1" smtClean="0"/>
              <a:t>aparatului</a:t>
            </a:r>
            <a:r>
              <a:rPr lang="en-US" dirty="0" smtClean="0"/>
              <a:t>, …. b) – </a:t>
            </a:r>
            <a:r>
              <a:rPr lang="en-US" dirty="0" err="1" smtClean="0"/>
              <a:t>prin</a:t>
            </a:r>
            <a:r>
              <a:rPr lang="en-US" dirty="0" smtClean="0"/>
              <a:t> </a:t>
            </a:r>
            <a:r>
              <a:rPr lang="en-US" dirty="0" err="1" smtClean="0"/>
              <a:t>reproducere</a:t>
            </a:r>
            <a:r>
              <a:rPr lang="en-US" dirty="0" smtClean="0"/>
              <a:t> reflex, cu </a:t>
            </a:r>
            <a:r>
              <a:rPr lang="en-US" dirty="0" err="1" smtClean="0"/>
              <a:t>ajutorul</a:t>
            </a:r>
            <a:r>
              <a:rPr lang="en-US" dirty="0" smtClean="0"/>
              <a:t> </a:t>
            </a:r>
            <a:r>
              <a:rPr lang="en-US" dirty="0" err="1" smtClean="0"/>
              <a:t>unei</a:t>
            </a:r>
            <a:r>
              <a:rPr lang="en-US" dirty="0" smtClean="0"/>
              <a:t> </a:t>
            </a:r>
            <a:r>
              <a:rPr lang="en-US" dirty="0" err="1" smtClean="0"/>
              <a:t>hîrtii</a:t>
            </a:r>
            <a:r>
              <a:rPr lang="en-US" dirty="0" smtClean="0"/>
              <a:t> special cu </a:t>
            </a:r>
            <a:r>
              <a:rPr lang="en-US" dirty="0" err="1" smtClean="0"/>
              <a:t>sensibilitate</a:t>
            </a:r>
            <a:r>
              <a:rPr lang="en-US" dirty="0" smtClean="0"/>
              <a:t> </a:t>
            </a:r>
            <a:r>
              <a:rPr lang="en-US" dirty="0" err="1" smtClean="0"/>
              <a:t>redusă</a:t>
            </a:r>
            <a:r>
              <a:rPr lang="en-US" dirty="0" smtClean="0"/>
              <a:t> se </a:t>
            </a:r>
            <a:r>
              <a:rPr lang="en-US" dirty="0" err="1" smtClean="0"/>
              <a:t>suprapune</a:t>
            </a:r>
            <a:r>
              <a:rPr lang="en-US" dirty="0" smtClean="0"/>
              <a:t> </a:t>
            </a:r>
            <a:r>
              <a:rPr lang="en-US" dirty="0" err="1" smtClean="0"/>
              <a:t>obiectului</a:t>
            </a:r>
            <a:r>
              <a:rPr lang="en-US" dirty="0" smtClean="0"/>
              <a:t> </a:t>
            </a:r>
            <a:r>
              <a:rPr lang="en-US" dirty="0" err="1" smtClean="0"/>
              <a:t>și</a:t>
            </a:r>
            <a:r>
              <a:rPr lang="en-US" dirty="0" smtClean="0"/>
              <a:t> se </a:t>
            </a:r>
            <a:r>
              <a:rPr lang="en-US" dirty="0" err="1" smtClean="0"/>
              <a:t>expune</a:t>
            </a:r>
            <a:r>
              <a:rPr lang="en-US" dirty="0" smtClean="0"/>
              <a:t> la </a:t>
            </a:r>
            <a:r>
              <a:rPr lang="en-US" dirty="0" err="1" smtClean="0"/>
              <a:t>lumină</a:t>
            </a:r>
            <a:r>
              <a:rPr lang="en-US" dirty="0" smtClean="0"/>
              <a:t>…..</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074494"/>
          </a:xfrm>
        </p:spPr>
        <p:txBody>
          <a:bodyPr>
            <a:noAutofit/>
          </a:bodyPr>
          <a:lstStyle/>
          <a:p>
            <a:r>
              <a:rPr lang="ro-RO" sz="1600" b="1" i="1" dirty="0" smtClean="0"/>
              <a:t>4)-</a:t>
            </a:r>
            <a:r>
              <a:rPr lang="en-US" sz="1600" b="1" i="1" dirty="0" err="1" smtClean="0"/>
              <a:t>Metoda</a:t>
            </a:r>
            <a:r>
              <a:rPr lang="en-US" sz="1600" b="1" i="1" dirty="0" smtClean="0"/>
              <a:t> </a:t>
            </a:r>
            <a:r>
              <a:rPr lang="en-US" sz="1600" b="1" i="1" dirty="0" err="1" smtClean="0"/>
              <a:t>signalitică</a:t>
            </a:r>
            <a:r>
              <a:rPr lang="en-US" sz="1600" b="1" i="1" dirty="0" smtClean="0"/>
              <a:t> </a:t>
            </a:r>
            <a:r>
              <a:rPr lang="en-US" sz="1600" b="1" i="1" dirty="0" err="1" smtClean="0"/>
              <a:t>sau</a:t>
            </a:r>
            <a:r>
              <a:rPr lang="en-US" sz="1600" b="1" i="1" dirty="0" smtClean="0"/>
              <a:t> de </a:t>
            </a:r>
            <a:r>
              <a:rPr lang="en-US" sz="1600" b="1" i="1" dirty="0" err="1" smtClean="0"/>
              <a:t>recunoaștere</a:t>
            </a:r>
            <a:r>
              <a:rPr lang="en-US" sz="1600" dirty="0" smtClean="0"/>
              <a:t>. </a:t>
            </a:r>
            <a:r>
              <a:rPr lang="en-US" sz="1600" dirty="0" err="1" smtClean="0"/>
              <a:t>Constă</a:t>
            </a:r>
            <a:r>
              <a:rPr lang="en-US" sz="1600" dirty="0" smtClean="0"/>
              <a:t> </a:t>
            </a:r>
            <a:r>
              <a:rPr lang="en-US" sz="1600" dirty="0" err="1" smtClean="0"/>
              <a:t>dintr</a:t>
            </a:r>
            <a:r>
              <a:rPr lang="en-US" sz="1600" dirty="0" smtClean="0"/>
              <a:t>-un </a:t>
            </a:r>
            <a:r>
              <a:rPr lang="en-US" sz="1600" dirty="0" err="1" smtClean="0"/>
              <a:t>sistem</a:t>
            </a:r>
            <a:r>
              <a:rPr lang="en-US" sz="1600" dirty="0" smtClean="0"/>
              <a:t> de </a:t>
            </a:r>
            <a:r>
              <a:rPr lang="en-US" sz="1600" dirty="0" err="1" smtClean="0"/>
              <a:t>procedee</a:t>
            </a:r>
            <a:r>
              <a:rPr lang="en-US" sz="1600" dirty="0" smtClean="0"/>
              <a:t> </a:t>
            </a:r>
            <a:r>
              <a:rPr lang="en-US" sz="1600" dirty="0" err="1" smtClean="0"/>
              <a:t>privind</a:t>
            </a:r>
            <a:r>
              <a:rPr lang="en-US" sz="1600" dirty="0" smtClean="0"/>
              <a:t> </a:t>
            </a:r>
            <a:r>
              <a:rPr lang="en-US" sz="1600" dirty="0" err="1" smtClean="0"/>
              <a:t>aplicarea</a:t>
            </a:r>
            <a:r>
              <a:rPr lang="en-US" sz="1600" dirty="0" smtClean="0"/>
              <a:t> </a:t>
            </a:r>
            <a:r>
              <a:rPr lang="en-US" sz="1600" dirty="0" err="1" smtClean="0"/>
              <a:t>fotografiei</a:t>
            </a:r>
            <a:r>
              <a:rPr lang="en-US" sz="1600" dirty="0" smtClean="0"/>
              <a:t> la </a:t>
            </a:r>
            <a:r>
              <a:rPr lang="en-US" sz="1600" dirty="0" err="1" smtClean="0"/>
              <a:t>fixarea</a:t>
            </a:r>
            <a:r>
              <a:rPr lang="en-US" sz="1600" dirty="0" smtClean="0"/>
              <a:t> </a:t>
            </a:r>
            <a:r>
              <a:rPr lang="en-US" sz="1600" dirty="0" err="1" smtClean="0"/>
              <a:t>trăsăturilor</a:t>
            </a:r>
            <a:r>
              <a:rPr lang="en-US" sz="1600" dirty="0" smtClean="0"/>
              <a:t> </a:t>
            </a:r>
            <a:r>
              <a:rPr lang="en-US" sz="1600" dirty="0" err="1" smtClean="0"/>
              <a:t>exterioare</a:t>
            </a:r>
            <a:r>
              <a:rPr lang="en-US" sz="1600" dirty="0" smtClean="0"/>
              <a:t> ale </a:t>
            </a:r>
            <a:r>
              <a:rPr lang="en-US" sz="1600" dirty="0" err="1" smtClean="0"/>
              <a:t>persoanelor</a:t>
            </a:r>
            <a:r>
              <a:rPr lang="en-US" sz="1600" dirty="0" smtClean="0"/>
              <a:t> </a:t>
            </a:r>
            <a:r>
              <a:rPr lang="en-US" sz="1600" dirty="0" err="1" smtClean="0"/>
              <a:t>în</a:t>
            </a:r>
            <a:r>
              <a:rPr lang="en-US" sz="1600" dirty="0" smtClean="0"/>
              <a:t> </a:t>
            </a:r>
            <a:r>
              <a:rPr lang="en-US" sz="1600" dirty="0" err="1" smtClean="0"/>
              <a:t>viață</a:t>
            </a:r>
            <a:r>
              <a:rPr lang="en-US" sz="1600" dirty="0" smtClean="0"/>
              <a:t> </a:t>
            </a:r>
            <a:r>
              <a:rPr lang="en-US" sz="1600" dirty="0" err="1" smtClean="0"/>
              <a:t>și</a:t>
            </a:r>
            <a:r>
              <a:rPr lang="en-US" sz="1600" dirty="0" smtClean="0"/>
              <a:t> ale </a:t>
            </a:r>
            <a:r>
              <a:rPr lang="en-US" sz="1600" dirty="0" err="1" smtClean="0"/>
              <a:t>cadavrelor</a:t>
            </a:r>
            <a:r>
              <a:rPr lang="en-US" sz="1600" dirty="0" smtClean="0"/>
              <a:t> </a:t>
            </a:r>
            <a:r>
              <a:rPr lang="en-US" sz="1600" dirty="0" err="1" smtClean="0"/>
              <a:t>necunoscute</a:t>
            </a:r>
            <a:r>
              <a:rPr lang="en-US" sz="1600" dirty="0" smtClean="0"/>
              <a:t> </a:t>
            </a:r>
            <a:r>
              <a:rPr lang="en-US" sz="1600" dirty="0" err="1" smtClean="0"/>
              <a:t>în</a:t>
            </a:r>
            <a:r>
              <a:rPr lang="en-US" sz="1600" dirty="0" smtClean="0"/>
              <a:t> </a:t>
            </a:r>
            <a:r>
              <a:rPr lang="en-US" sz="1600" dirty="0" err="1" smtClean="0"/>
              <a:t>vederea</a:t>
            </a:r>
            <a:r>
              <a:rPr lang="en-US" sz="1600" dirty="0" smtClean="0"/>
              <a:t> </a:t>
            </a:r>
            <a:r>
              <a:rPr lang="en-US" sz="1600" dirty="0" err="1" smtClean="0"/>
              <a:t>identificării</a:t>
            </a:r>
            <a:r>
              <a:rPr lang="en-US" sz="1600" dirty="0" smtClean="0"/>
              <a:t> </a:t>
            </a:r>
            <a:r>
              <a:rPr lang="en-US" sz="1600" dirty="0" err="1" smtClean="0"/>
              <a:t>lor</a:t>
            </a:r>
            <a:r>
              <a:rPr lang="en-US" sz="1600" dirty="0" smtClean="0"/>
              <a:t> </a:t>
            </a:r>
            <a:r>
              <a:rPr lang="en-US" sz="1600" dirty="0" err="1" smtClean="0"/>
              <a:t>ulterioare</a:t>
            </a:r>
            <a:r>
              <a:rPr lang="en-US" sz="1600" dirty="0" smtClean="0"/>
              <a:t>.(ulterior se </a:t>
            </a:r>
            <a:r>
              <a:rPr lang="en-US" sz="1600" dirty="0" err="1" smtClean="0"/>
              <a:t>folosește</a:t>
            </a:r>
            <a:r>
              <a:rPr lang="en-US" sz="1600" dirty="0" smtClean="0"/>
              <a:t> la </a:t>
            </a:r>
            <a:r>
              <a:rPr lang="en-US" sz="1600" dirty="0" err="1" smtClean="0"/>
              <a:t>evidența</a:t>
            </a:r>
            <a:r>
              <a:rPr lang="en-US" sz="1600" dirty="0" smtClean="0"/>
              <a:t> </a:t>
            </a:r>
            <a:r>
              <a:rPr lang="en-US" sz="1600" dirty="0" err="1" smtClean="0"/>
              <a:t>criminalistică</a:t>
            </a:r>
            <a:r>
              <a:rPr lang="en-US" sz="1600" dirty="0" smtClean="0"/>
              <a:t> a </a:t>
            </a:r>
            <a:r>
              <a:rPr lang="en-US" sz="1600" dirty="0" err="1" smtClean="0"/>
              <a:t>persoanelor</a:t>
            </a:r>
            <a:r>
              <a:rPr lang="en-US" sz="1600" dirty="0" smtClean="0"/>
              <a:t>…).</a:t>
            </a:r>
            <a:endParaRPr lang="ru-RU" sz="1600" dirty="0" smtClean="0"/>
          </a:p>
          <a:p>
            <a:r>
              <a:rPr lang="en-US" sz="1600" dirty="0" smtClean="0"/>
              <a:t>   </a:t>
            </a:r>
            <a:r>
              <a:rPr lang="en-US" sz="1600" dirty="0" err="1" smtClean="0"/>
              <a:t>Persoanele</a:t>
            </a:r>
            <a:r>
              <a:rPr lang="en-US" sz="1600" dirty="0" smtClean="0"/>
              <a:t> </a:t>
            </a:r>
            <a:r>
              <a:rPr lang="en-US" sz="1600" dirty="0" err="1" smtClean="0"/>
              <a:t>supuse</a:t>
            </a:r>
            <a:r>
              <a:rPr lang="en-US" sz="1600" dirty="0" smtClean="0"/>
              <a:t> </a:t>
            </a:r>
            <a:r>
              <a:rPr lang="en-US" sz="1600" dirty="0" err="1" smtClean="0"/>
              <a:t>acestei</a:t>
            </a:r>
            <a:r>
              <a:rPr lang="en-US" sz="1600" dirty="0" smtClean="0"/>
              <a:t> </a:t>
            </a:r>
            <a:r>
              <a:rPr lang="en-US" sz="1600" dirty="0" err="1" smtClean="0"/>
              <a:t>metode</a:t>
            </a:r>
            <a:r>
              <a:rPr lang="en-US" sz="1600" dirty="0" smtClean="0"/>
              <a:t> se </a:t>
            </a:r>
            <a:r>
              <a:rPr lang="en-US" sz="1600" dirty="0" err="1" smtClean="0"/>
              <a:t>fotografiază</a:t>
            </a:r>
            <a:r>
              <a:rPr lang="en-US" sz="1600" dirty="0" smtClean="0"/>
              <a:t> bust de </a:t>
            </a:r>
            <a:r>
              <a:rPr lang="en-US" sz="1600" dirty="0" err="1" smtClean="0"/>
              <a:t>două</a:t>
            </a:r>
            <a:r>
              <a:rPr lang="en-US" sz="1600" dirty="0" smtClean="0"/>
              <a:t> </a:t>
            </a:r>
            <a:r>
              <a:rPr lang="en-US" sz="1600" dirty="0" err="1" smtClean="0"/>
              <a:t>ori</a:t>
            </a:r>
            <a:r>
              <a:rPr lang="en-US" sz="1600" dirty="0" smtClean="0"/>
              <a:t>: </a:t>
            </a:r>
            <a:r>
              <a:rPr lang="en-US" sz="1600" i="1" dirty="0" smtClean="0"/>
              <a:t>- din </a:t>
            </a:r>
            <a:r>
              <a:rPr lang="en-US" sz="1600" i="1" dirty="0" err="1" smtClean="0"/>
              <a:t>față</a:t>
            </a:r>
            <a:r>
              <a:rPr lang="en-US" sz="1600" i="1" dirty="0" smtClean="0"/>
              <a:t> </a:t>
            </a:r>
            <a:r>
              <a:rPr lang="en-US" sz="1600" i="1" dirty="0" err="1" smtClean="0"/>
              <a:t>și</a:t>
            </a:r>
            <a:r>
              <a:rPr lang="en-US" sz="1600" i="1" dirty="0" smtClean="0"/>
              <a:t> din </a:t>
            </a:r>
            <a:r>
              <a:rPr lang="en-US" sz="1600" i="1" dirty="0" err="1" smtClean="0"/>
              <a:t>profilul</a:t>
            </a:r>
            <a:r>
              <a:rPr lang="en-US" sz="1600" i="1" dirty="0" smtClean="0"/>
              <a:t> </a:t>
            </a:r>
            <a:r>
              <a:rPr lang="en-US" sz="1600" i="1" dirty="0" err="1" smtClean="0"/>
              <a:t>drept</a:t>
            </a:r>
            <a:r>
              <a:rPr lang="en-US" sz="1600" dirty="0" smtClean="0"/>
              <a:t>. </a:t>
            </a:r>
            <a:r>
              <a:rPr lang="en-US" sz="1600" dirty="0" err="1" smtClean="0"/>
              <a:t>Profilul</a:t>
            </a:r>
            <a:r>
              <a:rPr lang="en-US" sz="1600" dirty="0" smtClean="0"/>
              <a:t> sting se v-a </a:t>
            </a:r>
            <a:r>
              <a:rPr lang="en-US" sz="1600" dirty="0" err="1" smtClean="0"/>
              <a:t>fotografia</a:t>
            </a:r>
            <a:r>
              <a:rPr lang="en-US" sz="1600" dirty="0" smtClean="0"/>
              <a:t> </a:t>
            </a:r>
            <a:r>
              <a:rPr lang="en-US" sz="1600" dirty="0" err="1" smtClean="0"/>
              <a:t>dacă</a:t>
            </a:r>
            <a:r>
              <a:rPr lang="en-US" sz="1600" dirty="0" smtClean="0"/>
              <a:t> </a:t>
            </a:r>
            <a:r>
              <a:rPr lang="en-US" sz="1600" dirty="0" err="1" smtClean="0"/>
              <a:t>sunt</a:t>
            </a:r>
            <a:r>
              <a:rPr lang="en-US" sz="1600" dirty="0" smtClean="0"/>
              <a:t> </a:t>
            </a:r>
            <a:r>
              <a:rPr lang="en-US" sz="1600" dirty="0" err="1" smtClean="0"/>
              <a:t>prezente</a:t>
            </a:r>
            <a:r>
              <a:rPr lang="en-US" sz="1600" dirty="0" smtClean="0"/>
              <a:t> </a:t>
            </a:r>
            <a:r>
              <a:rPr lang="en-US" sz="1600" dirty="0" err="1" smtClean="0"/>
              <a:t>careva</a:t>
            </a:r>
            <a:r>
              <a:rPr lang="en-US" sz="1600" dirty="0" smtClean="0"/>
              <a:t> </a:t>
            </a:r>
            <a:r>
              <a:rPr lang="en-US" sz="1600" dirty="0" err="1" smtClean="0"/>
              <a:t>semne</a:t>
            </a:r>
            <a:r>
              <a:rPr lang="en-US" sz="1600" dirty="0" smtClean="0"/>
              <a:t> </a:t>
            </a:r>
            <a:r>
              <a:rPr lang="en-US" sz="1600" dirty="0" err="1" smtClean="0"/>
              <a:t>caracteristice</a:t>
            </a:r>
            <a:r>
              <a:rPr lang="en-US" sz="1600" dirty="0" smtClean="0"/>
              <a:t> (</a:t>
            </a:r>
            <a:r>
              <a:rPr lang="en-US" sz="1600" dirty="0" err="1" smtClean="0"/>
              <a:t>cicatrice</a:t>
            </a:r>
            <a:r>
              <a:rPr lang="en-US" sz="1600" dirty="0" smtClean="0"/>
              <a:t>, </a:t>
            </a:r>
            <a:r>
              <a:rPr lang="en-US" sz="1600" dirty="0" err="1" smtClean="0"/>
              <a:t>tatuaj</a:t>
            </a:r>
            <a:r>
              <a:rPr lang="en-US" sz="1600" dirty="0" smtClean="0"/>
              <a:t>, etc..), </a:t>
            </a:r>
            <a:r>
              <a:rPr lang="en-US" sz="1600" dirty="0" err="1" smtClean="0"/>
              <a:t>dacă</a:t>
            </a:r>
            <a:r>
              <a:rPr lang="en-US" sz="1600" dirty="0" smtClean="0"/>
              <a:t> </a:t>
            </a:r>
            <a:r>
              <a:rPr lang="en-US" sz="1600" dirty="0" err="1" smtClean="0"/>
              <a:t>este</a:t>
            </a:r>
            <a:r>
              <a:rPr lang="en-US" sz="1600" dirty="0" smtClean="0"/>
              <a:t> </a:t>
            </a:r>
            <a:r>
              <a:rPr lang="en-US" sz="1600" dirty="0" err="1" smtClean="0"/>
              <a:t>destinată</a:t>
            </a:r>
            <a:r>
              <a:rPr lang="en-US" sz="1600" dirty="0" smtClean="0"/>
              <a:t> </a:t>
            </a:r>
            <a:r>
              <a:rPr lang="en-US" sz="1600" dirty="0" err="1" smtClean="0"/>
              <a:t>evidenței</a:t>
            </a:r>
            <a:r>
              <a:rPr lang="en-US" sz="1600" dirty="0" smtClean="0"/>
              <a:t> </a:t>
            </a:r>
            <a:r>
              <a:rPr lang="en-US" sz="1600" dirty="0" err="1" smtClean="0"/>
              <a:t>criminlistice</a:t>
            </a:r>
            <a:r>
              <a:rPr lang="en-US" sz="1600" dirty="0" smtClean="0"/>
              <a:t>. </a:t>
            </a:r>
            <a:r>
              <a:rPr lang="en-US" sz="1600" dirty="0" err="1" smtClean="0"/>
              <a:t>Dacă</a:t>
            </a:r>
            <a:r>
              <a:rPr lang="en-US" sz="1600" dirty="0" smtClean="0"/>
              <a:t> </a:t>
            </a:r>
            <a:r>
              <a:rPr lang="en-US" sz="1600" dirty="0" err="1" smtClean="0"/>
              <a:t>urmează</a:t>
            </a:r>
            <a:r>
              <a:rPr lang="en-US" sz="1600" dirty="0" smtClean="0"/>
              <a:t> </a:t>
            </a:r>
            <a:r>
              <a:rPr lang="en-US" sz="1600" dirty="0" err="1" smtClean="0"/>
              <a:t>prezentarea</a:t>
            </a:r>
            <a:r>
              <a:rPr lang="en-US" sz="1600" dirty="0" smtClean="0"/>
              <a:t> </a:t>
            </a:r>
            <a:r>
              <a:rPr lang="en-US" sz="1600" dirty="0" err="1" smtClean="0"/>
              <a:t>spre</a:t>
            </a:r>
            <a:r>
              <a:rPr lang="en-US" sz="1600" dirty="0" smtClean="0"/>
              <a:t> </a:t>
            </a:r>
            <a:r>
              <a:rPr lang="en-US" sz="1600" dirty="0" err="1" smtClean="0"/>
              <a:t>recunoaștere</a:t>
            </a:r>
            <a:r>
              <a:rPr lang="en-US" sz="1600" dirty="0" smtClean="0"/>
              <a:t> ca </a:t>
            </a:r>
            <a:r>
              <a:rPr lang="en-US" sz="1600" dirty="0" err="1" smtClean="0"/>
              <a:t>scop</a:t>
            </a:r>
            <a:r>
              <a:rPr lang="en-US" sz="1600" dirty="0" smtClean="0"/>
              <a:t>, se </a:t>
            </a:r>
            <a:r>
              <a:rPr lang="en-US" sz="1600" dirty="0" err="1" smtClean="0"/>
              <a:t>fotografiază</a:t>
            </a:r>
            <a:r>
              <a:rPr lang="en-US" sz="1600" dirty="0" smtClean="0"/>
              <a:t>: -</a:t>
            </a:r>
            <a:r>
              <a:rPr lang="en-US" sz="1600" dirty="0" err="1" smtClean="0"/>
              <a:t>profilul</a:t>
            </a:r>
            <a:r>
              <a:rPr lang="en-US" sz="1600" dirty="0" smtClean="0"/>
              <a:t> </a:t>
            </a:r>
            <a:r>
              <a:rPr lang="en-US" sz="1600" dirty="0" err="1" smtClean="0"/>
              <a:t>drept</a:t>
            </a:r>
            <a:r>
              <a:rPr lang="en-US" sz="1600" dirty="0" smtClean="0"/>
              <a:t>, </a:t>
            </a:r>
            <a:r>
              <a:rPr lang="en-US" sz="1600" dirty="0" err="1" smtClean="0"/>
              <a:t>celui</a:t>
            </a:r>
            <a:r>
              <a:rPr lang="en-US" sz="1600" dirty="0" smtClean="0"/>
              <a:t> sting, a </a:t>
            </a:r>
            <a:r>
              <a:rPr lang="en-US" sz="1600" dirty="0" err="1" smtClean="0"/>
              <a:t>unui</a:t>
            </a:r>
            <a:r>
              <a:rPr lang="en-US" sz="1600" dirty="0" smtClean="0"/>
              <a:t> </a:t>
            </a:r>
            <a:r>
              <a:rPr lang="en-US" sz="1600" dirty="0" err="1" smtClean="0"/>
              <a:t>semiprofil</a:t>
            </a:r>
            <a:r>
              <a:rPr lang="en-US" sz="1600" dirty="0" smtClean="0"/>
              <a:t> </a:t>
            </a:r>
            <a:r>
              <a:rPr lang="en-US" sz="1600" dirty="0" err="1" smtClean="0"/>
              <a:t>și</a:t>
            </a:r>
            <a:r>
              <a:rPr lang="en-US" sz="1600" dirty="0" smtClean="0"/>
              <a:t> a </a:t>
            </a:r>
            <a:r>
              <a:rPr lang="en-US" sz="1600" dirty="0" err="1" smtClean="0"/>
              <a:t>ținutei</a:t>
            </a:r>
            <a:r>
              <a:rPr lang="en-US" sz="1600" dirty="0" smtClean="0"/>
              <a:t> </a:t>
            </a:r>
            <a:r>
              <a:rPr lang="en-US" sz="1600" dirty="0" err="1" smtClean="0"/>
              <a:t>întregului</a:t>
            </a:r>
            <a:r>
              <a:rPr lang="en-US" sz="1600" dirty="0" smtClean="0"/>
              <a:t> corp. </a:t>
            </a:r>
            <a:r>
              <a:rPr lang="en-US" sz="1600" b="1" i="1" dirty="0" err="1" smtClean="0"/>
              <a:t>Regulile</a:t>
            </a:r>
            <a:r>
              <a:rPr lang="en-US" sz="1600" b="1" i="1" dirty="0" smtClean="0"/>
              <a:t>: </a:t>
            </a:r>
            <a:r>
              <a:rPr lang="en-US" sz="1600" dirty="0" smtClean="0"/>
              <a:t>-</a:t>
            </a:r>
            <a:r>
              <a:rPr lang="en-US" sz="1600" dirty="0" err="1" smtClean="0"/>
              <a:t>persoana</a:t>
            </a:r>
            <a:r>
              <a:rPr lang="en-US" sz="1600" dirty="0" smtClean="0"/>
              <a:t> cu </a:t>
            </a:r>
            <a:r>
              <a:rPr lang="en-US" sz="1600" dirty="0" err="1" smtClean="0"/>
              <a:t>capul</a:t>
            </a:r>
            <a:r>
              <a:rPr lang="en-US" sz="1600" dirty="0" smtClean="0"/>
              <a:t> </a:t>
            </a:r>
            <a:r>
              <a:rPr lang="en-US" sz="1600" dirty="0" err="1" smtClean="0"/>
              <a:t>descoperit</a:t>
            </a:r>
            <a:r>
              <a:rPr lang="en-US" sz="1600" dirty="0" smtClean="0"/>
              <a:t>, </a:t>
            </a:r>
            <a:r>
              <a:rPr lang="en-US" sz="1600" dirty="0" err="1" smtClean="0"/>
              <a:t>bărbierită</a:t>
            </a:r>
            <a:r>
              <a:rPr lang="en-US" sz="1600" dirty="0" smtClean="0"/>
              <a:t>, </a:t>
            </a:r>
            <a:r>
              <a:rPr lang="en-US" sz="1600" dirty="0" err="1" smtClean="0"/>
              <a:t>pieptenată</a:t>
            </a:r>
            <a:r>
              <a:rPr lang="en-US" sz="1600" dirty="0" smtClean="0"/>
              <a:t>, cu </a:t>
            </a:r>
            <a:r>
              <a:rPr lang="en-US" sz="1600" dirty="0" err="1" smtClean="0"/>
              <a:t>urechea</a:t>
            </a:r>
            <a:r>
              <a:rPr lang="en-US" sz="1600" dirty="0" smtClean="0"/>
              <a:t> </a:t>
            </a:r>
            <a:r>
              <a:rPr lang="en-US" sz="1600" dirty="0" err="1" smtClean="0"/>
              <a:t>descoperită</a:t>
            </a:r>
            <a:r>
              <a:rPr lang="en-US" sz="1600" dirty="0" smtClean="0"/>
              <a:t>; cu </a:t>
            </a:r>
            <a:r>
              <a:rPr lang="en-US" sz="1600" dirty="0" err="1" smtClean="0"/>
              <a:t>și</a:t>
            </a:r>
            <a:r>
              <a:rPr lang="en-US" sz="1600" dirty="0" smtClean="0"/>
              <a:t> </a:t>
            </a:r>
            <a:r>
              <a:rPr lang="en-US" sz="1600" dirty="0" err="1" smtClean="0"/>
              <a:t>fără</a:t>
            </a:r>
            <a:r>
              <a:rPr lang="en-US" sz="1600" dirty="0" smtClean="0"/>
              <a:t> </a:t>
            </a:r>
            <a:r>
              <a:rPr lang="en-US" sz="1600" dirty="0" err="1" smtClean="0"/>
              <a:t>ochelari</a:t>
            </a:r>
            <a:r>
              <a:rPr lang="en-US" sz="1600" dirty="0" smtClean="0"/>
              <a:t> </a:t>
            </a:r>
            <a:r>
              <a:rPr lang="en-US" sz="1600" dirty="0" err="1" smtClean="0"/>
              <a:t>dacă</a:t>
            </a:r>
            <a:r>
              <a:rPr lang="en-US" sz="1600" dirty="0" smtClean="0"/>
              <a:t>-I </a:t>
            </a:r>
            <a:r>
              <a:rPr lang="en-US" sz="1600" dirty="0" err="1" smtClean="0"/>
              <a:t>poartă</a:t>
            </a:r>
            <a:r>
              <a:rPr lang="en-US" sz="1600" dirty="0" smtClean="0"/>
              <a:t>; - </a:t>
            </a:r>
            <a:r>
              <a:rPr lang="en-US" sz="1600" dirty="0" err="1" smtClean="0"/>
              <a:t>ținuta</a:t>
            </a:r>
            <a:r>
              <a:rPr lang="en-US" sz="1600" dirty="0" smtClean="0"/>
              <a:t> </a:t>
            </a:r>
            <a:r>
              <a:rPr lang="en-US" sz="1600" dirty="0" err="1" smtClean="0"/>
              <a:t>corpului</a:t>
            </a:r>
            <a:r>
              <a:rPr lang="en-US" sz="1600" dirty="0" smtClean="0"/>
              <a:t> </a:t>
            </a:r>
            <a:r>
              <a:rPr lang="en-US" sz="1600" dirty="0" err="1" smtClean="0"/>
              <a:t>trebuie</a:t>
            </a:r>
            <a:r>
              <a:rPr lang="en-US" sz="1600" dirty="0" smtClean="0"/>
              <a:t> </a:t>
            </a:r>
            <a:r>
              <a:rPr lang="en-US" sz="1600" dirty="0" err="1" smtClean="0"/>
              <a:t>să</a:t>
            </a:r>
            <a:r>
              <a:rPr lang="en-US" sz="1600" dirty="0" smtClean="0"/>
              <a:t> fie </a:t>
            </a:r>
            <a:r>
              <a:rPr lang="en-US" sz="1600" dirty="0" err="1" smtClean="0"/>
              <a:t>dreaptă</a:t>
            </a:r>
            <a:r>
              <a:rPr lang="en-US" sz="1600" dirty="0" smtClean="0"/>
              <a:t>; -</a:t>
            </a:r>
            <a:r>
              <a:rPr lang="en-US" sz="1600" dirty="0" err="1" smtClean="0"/>
              <a:t>axa</a:t>
            </a:r>
            <a:r>
              <a:rPr lang="en-US" sz="1600" dirty="0" smtClean="0"/>
              <a:t> </a:t>
            </a:r>
            <a:r>
              <a:rPr lang="en-US" sz="1600" dirty="0" err="1" smtClean="0"/>
              <a:t>obiectivului</a:t>
            </a:r>
            <a:r>
              <a:rPr lang="en-US" sz="1600" dirty="0" smtClean="0"/>
              <a:t> </a:t>
            </a:r>
            <a:r>
              <a:rPr lang="en-US" sz="1600" dirty="0" err="1" smtClean="0"/>
              <a:t>cade</a:t>
            </a:r>
            <a:r>
              <a:rPr lang="en-US" sz="1600" dirty="0" smtClean="0"/>
              <a:t> </a:t>
            </a:r>
            <a:r>
              <a:rPr lang="en-US" sz="1600" dirty="0" err="1" smtClean="0"/>
              <a:t>pe</a:t>
            </a:r>
            <a:r>
              <a:rPr lang="en-US" sz="1600" dirty="0" smtClean="0"/>
              <a:t> </a:t>
            </a:r>
            <a:r>
              <a:rPr lang="en-US" sz="1600" dirty="0" err="1" smtClean="0"/>
              <a:t>rădăcina</a:t>
            </a:r>
            <a:r>
              <a:rPr lang="en-US" sz="1600" dirty="0" smtClean="0"/>
              <a:t> </a:t>
            </a:r>
            <a:r>
              <a:rPr lang="en-US" sz="1600" dirty="0" err="1" smtClean="0"/>
              <a:t>nasului</a:t>
            </a:r>
            <a:r>
              <a:rPr lang="en-US" sz="1600" dirty="0" smtClean="0"/>
              <a:t>; - </a:t>
            </a:r>
            <a:r>
              <a:rPr lang="en-US" sz="1600" dirty="0" err="1" smtClean="0"/>
              <a:t>iluminarea</a:t>
            </a:r>
            <a:r>
              <a:rPr lang="en-US" sz="1600" dirty="0" smtClean="0"/>
              <a:t> din </a:t>
            </a:r>
            <a:r>
              <a:rPr lang="en-US" sz="1600" dirty="0" err="1" smtClean="0"/>
              <a:t>două</a:t>
            </a:r>
            <a:r>
              <a:rPr lang="en-US" sz="1600" dirty="0" smtClean="0"/>
              <a:t> </a:t>
            </a:r>
            <a:r>
              <a:rPr lang="en-US" sz="1600" dirty="0" err="1" smtClean="0"/>
              <a:t>părți</a:t>
            </a:r>
            <a:r>
              <a:rPr lang="en-US" sz="1600" dirty="0" smtClean="0"/>
              <a:t>; - </a:t>
            </a:r>
            <a:r>
              <a:rPr lang="en-US" sz="1600" dirty="0" err="1" smtClean="0"/>
              <a:t>fotografia</a:t>
            </a:r>
            <a:r>
              <a:rPr lang="en-US" sz="1600" dirty="0" smtClean="0"/>
              <a:t> se </a:t>
            </a:r>
            <a:r>
              <a:rPr lang="en-US" sz="1600" dirty="0" err="1" smtClean="0"/>
              <a:t>execută</a:t>
            </a:r>
            <a:r>
              <a:rPr lang="en-US" sz="1600" dirty="0" smtClean="0"/>
              <a:t> 1/7 din </a:t>
            </a:r>
            <a:r>
              <a:rPr lang="en-US" sz="1600" dirty="0" err="1" smtClean="0"/>
              <a:t>mărimea</a:t>
            </a:r>
            <a:r>
              <a:rPr lang="en-US" sz="1600" dirty="0" smtClean="0"/>
              <a:t> natural</a:t>
            </a:r>
            <a:r>
              <a:rPr lang="ro-RO" sz="1600" dirty="0" smtClean="0"/>
              <a:t>ă</a:t>
            </a:r>
            <a:r>
              <a:rPr lang="en-US" sz="1600" dirty="0" smtClean="0"/>
              <a:t>; - </a:t>
            </a:r>
            <a:r>
              <a:rPr lang="en-US" sz="1600" dirty="0" err="1" smtClean="0"/>
              <a:t>rigla</a:t>
            </a:r>
            <a:r>
              <a:rPr lang="en-US" sz="1600" dirty="0" smtClean="0"/>
              <a:t> </a:t>
            </a:r>
            <a:r>
              <a:rPr lang="en-US" sz="1600" dirty="0" err="1" smtClean="0"/>
              <a:t>gradată</a:t>
            </a:r>
            <a:r>
              <a:rPr lang="en-US" sz="1600" dirty="0" smtClean="0"/>
              <a:t>.  </a:t>
            </a:r>
            <a:r>
              <a:rPr lang="en-US" sz="1600" dirty="0" err="1" smtClean="0"/>
              <a:t>Fotografia</a:t>
            </a:r>
            <a:r>
              <a:rPr lang="en-US" sz="1600" dirty="0" smtClean="0"/>
              <a:t> </a:t>
            </a:r>
            <a:r>
              <a:rPr lang="en-US" sz="1600" dirty="0" err="1" smtClean="0"/>
              <a:t>cadavrelor</a:t>
            </a:r>
            <a:r>
              <a:rPr lang="en-US" sz="1600" dirty="0" smtClean="0"/>
              <a:t> se </a:t>
            </a:r>
            <a:r>
              <a:rPr lang="en-US" sz="1600" dirty="0" err="1" smtClean="0"/>
              <a:t>execută</a:t>
            </a:r>
            <a:r>
              <a:rPr lang="en-US" sz="1600" dirty="0" smtClean="0"/>
              <a:t> </a:t>
            </a:r>
            <a:r>
              <a:rPr lang="en-US" sz="1600" dirty="0" err="1" smtClean="0"/>
              <a:t>respetîndu</a:t>
            </a:r>
            <a:r>
              <a:rPr lang="en-US" sz="1600" dirty="0" smtClean="0"/>
              <a:t>-se </a:t>
            </a:r>
            <a:r>
              <a:rPr lang="en-US" sz="1600" dirty="0" err="1" smtClean="0"/>
              <a:t>regulile</a:t>
            </a:r>
            <a:r>
              <a:rPr lang="en-US" sz="1600" dirty="0" smtClean="0"/>
              <a:t> de </a:t>
            </a:r>
            <a:r>
              <a:rPr lang="en-US" sz="1600" dirty="0" err="1" smtClean="0"/>
              <a:t>fixare</a:t>
            </a:r>
            <a:r>
              <a:rPr lang="en-US" sz="1600" dirty="0" smtClean="0"/>
              <a:t> a </a:t>
            </a:r>
            <a:r>
              <a:rPr lang="en-US" sz="1600" dirty="0" err="1" smtClean="0"/>
              <a:t>persoanelor</a:t>
            </a:r>
            <a:r>
              <a:rPr lang="en-US" sz="1600" dirty="0" smtClean="0"/>
              <a:t> vii. </a:t>
            </a:r>
            <a:r>
              <a:rPr lang="en-US" sz="1600" dirty="0" err="1" smtClean="0"/>
              <a:t>Particularitățile</a:t>
            </a:r>
            <a:r>
              <a:rPr lang="en-US" sz="1600" dirty="0" smtClean="0"/>
              <a:t> se </a:t>
            </a:r>
            <a:r>
              <a:rPr lang="en-US" sz="1600" dirty="0" err="1" smtClean="0"/>
              <a:t>referă</a:t>
            </a:r>
            <a:r>
              <a:rPr lang="en-US" sz="1600" dirty="0" smtClean="0"/>
              <a:t> la </a:t>
            </a:r>
            <a:r>
              <a:rPr lang="en-US" sz="1600" dirty="0" err="1" smtClean="0"/>
              <a:t>pregătirea</a:t>
            </a:r>
            <a:r>
              <a:rPr lang="en-US" sz="1600" dirty="0" smtClean="0"/>
              <a:t> </a:t>
            </a:r>
            <a:r>
              <a:rPr lang="en-US" sz="1600" dirty="0" err="1" smtClean="0"/>
              <a:t>cadavrului</a:t>
            </a:r>
            <a:r>
              <a:rPr lang="en-US" sz="1600" dirty="0" smtClean="0"/>
              <a:t> </a:t>
            </a:r>
            <a:r>
              <a:rPr lang="en-US" sz="1600" dirty="0" err="1" smtClean="0"/>
              <a:t>ce</a:t>
            </a:r>
            <a:r>
              <a:rPr lang="en-US" sz="1600" dirty="0" smtClean="0"/>
              <a:t> </a:t>
            </a:r>
            <a:r>
              <a:rPr lang="en-US" sz="1600" dirty="0" err="1" smtClean="0"/>
              <a:t>urmează</a:t>
            </a:r>
            <a:endParaRPr lang="ru-RU" sz="1600" dirty="0" smtClean="0"/>
          </a:p>
          <a:p>
            <a:r>
              <a:rPr lang="en-US" sz="1600" b="1" i="1" dirty="0" smtClean="0"/>
              <a:t>     </a:t>
            </a:r>
            <a:r>
              <a:rPr lang="ro-RO" sz="1600" b="1" i="1" dirty="0" smtClean="0"/>
              <a:t>5)-</a:t>
            </a:r>
            <a:r>
              <a:rPr lang="en-US" sz="1600" b="1" i="1" dirty="0" smtClean="0"/>
              <a:t> </a:t>
            </a:r>
            <a:r>
              <a:rPr lang="en-US" sz="1600" b="1" i="1" dirty="0" err="1" smtClean="0"/>
              <a:t>Metoda</a:t>
            </a:r>
            <a:r>
              <a:rPr lang="en-US" sz="1600" b="1" i="1" dirty="0" smtClean="0"/>
              <a:t> </a:t>
            </a:r>
            <a:r>
              <a:rPr lang="en-US" sz="1600" b="1" i="1" dirty="0" err="1" smtClean="0"/>
              <a:t>stereoscopică</a:t>
            </a:r>
            <a:r>
              <a:rPr lang="en-US" sz="1600" dirty="0" smtClean="0"/>
              <a:t> – </a:t>
            </a:r>
            <a:r>
              <a:rPr lang="en-US" sz="1600" dirty="0" err="1" smtClean="0"/>
              <a:t>constă</a:t>
            </a:r>
            <a:r>
              <a:rPr lang="en-US" sz="1600" dirty="0" smtClean="0"/>
              <a:t> </a:t>
            </a:r>
            <a:r>
              <a:rPr lang="en-US" sz="1600" dirty="0" err="1" smtClean="0"/>
              <a:t>în</a:t>
            </a:r>
            <a:r>
              <a:rPr lang="en-US" sz="1600" dirty="0" smtClean="0"/>
              <a:t> </a:t>
            </a:r>
            <a:r>
              <a:rPr lang="en-US" sz="1600" dirty="0" err="1" smtClean="0"/>
              <a:t>utilizarea</a:t>
            </a:r>
            <a:r>
              <a:rPr lang="en-US" sz="1600" dirty="0" smtClean="0"/>
              <a:t> </a:t>
            </a:r>
            <a:r>
              <a:rPr lang="en-US" sz="1600" dirty="0" err="1" smtClean="0"/>
              <a:t>unor</a:t>
            </a:r>
            <a:r>
              <a:rPr lang="en-US" sz="1600" dirty="0" smtClean="0"/>
              <a:t> </a:t>
            </a:r>
            <a:r>
              <a:rPr lang="en-US" sz="1600" dirty="0" err="1" smtClean="0"/>
              <a:t>aparate</a:t>
            </a:r>
            <a:r>
              <a:rPr lang="en-US" sz="1600" dirty="0" smtClean="0"/>
              <a:t> </a:t>
            </a:r>
            <a:r>
              <a:rPr lang="en-US" sz="1600" dirty="0" err="1" smtClean="0"/>
              <a:t>și</a:t>
            </a:r>
            <a:r>
              <a:rPr lang="en-US" sz="1600" dirty="0" smtClean="0"/>
              <a:t> dispositive care permit </a:t>
            </a:r>
            <a:r>
              <a:rPr lang="en-US" sz="1600" dirty="0" err="1" smtClean="0"/>
              <a:t>obținerea</a:t>
            </a:r>
            <a:r>
              <a:rPr lang="en-US" sz="1600" dirty="0" smtClean="0"/>
              <a:t> </a:t>
            </a:r>
            <a:r>
              <a:rPr lang="en-US" sz="1600" dirty="0" err="1" smtClean="0"/>
              <a:t>unei</a:t>
            </a:r>
            <a:r>
              <a:rPr lang="en-US" sz="1600" dirty="0" smtClean="0"/>
              <a:t> </a:t>
            </a:r>
            <a:r>
              <a:rPr lang="en-US" sz="1600" dirty="0" err="1" smtClean="0"/>
              <a:t>imagini</a:t>
            </a:r>
            <a:r>
              <a:rPr lang="en-US" sz="1600" dirty="0" smtClean="0"/>
              <a:t> </a:t>
            </a:r>
            <a:r>
              <a:rPr lang="en-US" sz="1600" dirty="0" err="1" smtClean="0"/>
              <a:t>spațiale</a:t>
            </a:r>
            <a:r>
              <a:rPr lang="en-US" sz="1600" dirty="0" smtClean="0"/>
              <a:t> a </a:t>
            </a:r>
            <a:r>
              <a:rPr lang="en-US" sz="1600" dirty="0" err="1" smtClean="0"/>
              <a:t>locului</a:t>
            </a:r>
            <a:r>
              <a:rPr lang="en-US" sz="1600" dirty="0" smtClean="0"/>
              <a:t> </a:t>
            </a:r>
            <a:r>
              <a:rPr lang="en-US" sz="1600" dirty="0" err="1" smtClean="0"/>
              <a:t>faptei</a:t>
            </a:r>
            <a:r>
              <a:rPr lang="en-US" sz="1600" dirty="0" smtClean="0"/>
              <a:t>, al </a:t>
            </a:r>
            <a:r>
              <a:rPr lang="en-US" sz="1600" dirty="0" err="1" smtClean="0"/>
              <a:t>unui</a:t>
            </a:r>
            <a:r>
              <a:rPr lang="en-US" sz="1600" dirty="0" smtClean="0"/>
              <a:t> nod al </a:t>
            </a:r>
            <a:r>
              <a:rPr lang="en-US" sz="1600" dirty="0" err="1" smtClean="0"/>
              <a:t>acestuia</a:t>
            </a:r>
            <a:r>
              <a:rPr lang="en-US" sz="1600" dirty="0" smtClean="0"/>
              <a:t>, a </a:t>
            </a:r>
            <a:r>
              <a:rPr lang="en-US" sz="1600" dirty="0" err="1" smtClean="0"/>
              <a:t>unor</a:t>
            </a:r>
            <a:r>
              <a:rPr lang="en-US" sz="1600" dirty="0" smtClean="0"/>
              <a:t> </a:t>
            </a:r>
            <a:r>
              <a:rPr lang="en-US" sz="1600" dirty="0" err="1" smtClean="0"/>
              <a:t>obiecte</a:t>
            </a:r>
            <a:r>
              <a:rPr lang="en-US" sz="1600" dirty="0" smtClean="0"/>
              <a:t>, </a:t>
            </a:r>
            <a:r>
              <a:rPr lang="en-US" sz="1600" dirty="0" err="1" smtClean="0"/>
              <a:t>urme</a:t>
            </a:r>
            <a:r>
              <a:rPr lang="en-US" sz="1600" dirty="0" smtClean="0"/>
              <a:t> </a:t>
            </a:r>
            <a:r>
              <a:rPr lang="en-US" sz="1600" dirty="0" err="1" smtClean="0"/>
              <a:t>sau</a:t>
            </a:r>
            <a:r>
              <a:rPr lang="en-US" sz="1600" dirty="0" smtClean="0"/>
              <a:t> </a:t>
            </a:r>
            <a:r>
              <a:rPr lang="en-US" sz="1600" dirty="0" err="1" smtClean="0"/>
              <a:t>elemente</a:t>
            </a:r>
            <a:r>
              <a:rPr lang="en-US" sz="1600" dirty="0" smtClean="0"/>
              <a:t> </a:t>
            </a:r>
            <a:r>
              <a:rPr lang="en-US" sz="1600" dirty="0" err="1" smtClean="0"/>
              <a:t>caracteristice</a:t>
            </a:r>
            <a:r>
              <a:rPr lang="en-US" sz="1600" dirty="0" smtClean="0"/>
              <a:t> </a:t>
            </a:r>
            <a:r>
              <a:rPr lang="en-US" sz="1600" dirty="0" err="1" smtClean="0"/>
              <a:t>lor</a:t>
            </a:r>
            <a:r>
              <a:rPr lang="en-US" sz="1600" dirty="0" smtClean="0"/>
              <a:t>. </a:t>
            </a:r>
            <a:r>
              <a:rPr lang="en-US" sz="1600" dirty="0" err="1" smtClean="0"/>
              <a:t>Stereografia</a:t>
            </a:r>
            <a:r>
              <a:rPr lang="en-US" sz="1600" dirty="0" smtClean="0"/>
              <a:t> se </a:t>
            </a:r>
            <a:r>
              <a:rPr lang="en-US" sz="1600" dirty="0" err="1" smtClean="0"/>
              <a:t>bazează</a:t>
            </a:r>
            <a:r>
              <a:rPr lang="en-US" sz="1600" dirty="0" smtClean="0"/>
              <a:t> </a:t>
            </a:r>
            <a:r>
              <a:rPr lang="en-US" sz="1600" dirty="0" err="1" smtClean="0"/>
              <a:t>pe</a:t>
            </a:r>
            <a:r>
              <a:rPr lang="en-US" sz="1600" dirty="0" smtClean="0"/>
              <a:t> </a:t>
            </a:r>
            <a:r>
              <a:rPr lang="en-US" sz="1600" dirty="0" err="1" smtClean="0"/>
              <a:t>principiul</a:t>
            </a:r>
            <a:r>
              <a:rPr lang="en-US" sz="1600" dirty="0" smtClean="0"/>
              <a:t> </a:t>
            </a:r>
            <a:r>
              <a:rPr lang="en-US" sz="1600" dirty="0" err="1" smtClean="0"/>
              <a:t>vederii</a:t>
            </a:r>
            <a:r>
              <a:rPr lang="en-US" sz="1600" dirty="0" smtClean="0"/>
              <a:t> </a:t>
            </a:r>
            <a:r>
              <a:rPr lang="en-US" sz="1600" dirty="0" err="1" smtClean="0"/>
              <a:t>binuculare</a:t>
            </a:r>
            <a:r>
              <a:rPr lang="en-US" sz="1600" dirty="0" smtClean="0"/>
              <a:t> </a:t>
            </a:r>
            <a:r>
              <a:rPr lang="en-US" sz="1600" dirty="0" err="1" smtClean="0"/>
              <a:t>umane</a:t>
            </a:r>
            <a:r>
              <a:rPr lang="en-US" sz="1600" dirty="0" smtClean="0"/>
              <a:t>. (</a:t>
            </a:r>
            <a:r>
              <a:rPr lang="en-US" sz="1600" dirty="0" err="1" smtClean="0"/>
              <a:t>intervalul</a:t>
            </a:r>
            <a:r>
              <a:rPr lang="en-US" sz="1600" dirty="0" smtClean="0"/>
              <a:t> </a:t>
            </a:r>
            <a:r>
              <a:rPr lang="en-US" sz="1600" dirty="0" err="1" smtClean="0"/>
              <a:t>dintre</a:t>
            </a:r>
            <a:r>
              <a:rPr lang="en-US" sz="1600" dirty="0" smtClean="0"/>
              <a:t> </a:t>
            </a:r>
            <a:r>
              <a:rPr lang="en-US" sz="1600" dirty="0" err="1" smtClean="0"/>
              <a:t>ochi</a:t>
            </a:r>
            <a:r>
              <a:rPr lang="en-US" sz="1600" dirty="0" smtClean="0"/>
              <a:t> reproduce </a:t>
            </a:r>
            <a:r>
              <a:rPr lang="en-US" sz="1600" dirty="0" err="1" smtClean="0"/>
              <a:t>obiectul</a:t>
            </a:r>
            <a:r>
              <a:rPr lang="en-US" sz="1600" dirty="0" smtClean="0"/>
              <a:t> din </a:t>
            </a:r>
            <a:r>
              <a:rPr lang="en-US" sz="1600" dirty="0" err="1" smtClean="0"/>
              <a:t>diferite</a:t>
            </a:r>
            <a:r>
              <a:rPr lang="en-US" sz="1600" dirty="0" smtClean="0"/>
              <a:t> </a:t>
            </a:r>
            <a:r>
              <a:rPr lang="en-US" sz="1600" dirty="0" err="1" smtClean="0"/>
              <a:t>unghiuri</a:t>
            </a:r>
            <a:r>
              <a:rPr lang="en-US" sz="1600" dirty="0" smtClean="0"/>
              <a:t> de </a:t>
            </a:r>
            <a:r>
              <a:rPr lang="en-US" sz="1600" dirty="0" err="1" smtClean="0"/>
              <a:t>proiecție</a:t>
            </a:r>
            <a:r>
              <a:rPr lang="en-US" sz="1600" dirty="0" smtClean="0"/>
              <a:t>. Se </a:t>
            </a:r>
            <a:r>
              <a:rPr lang="en-US" sz="1600" dirty="0" err="1" smtClean="0"/>
              <a:t>execută</a:t>
            </a:r>
            <a:r>
              <a:rPr lang="en-US" sz="1600" dirty="0" smtClean="0"/>
              <a:t> din </a:t>
            </a:r>
            <a:r>
              <a:rPr lang="en-US" sz="1600" dirty="0" err="1" smtClean="0"/>
              <a:t>două</a:t>
            </a:r>
            <a:r>
              <a:rPr lang="en-US" sz="1600" dirty="0" smtClean="0"/>
              <a:t> </a:t>
            </a:r>
            <a:r>
              <a:rPr lang="en-US" sz="1600" dirty="0" err="1" smtClean="0"/>
              <a:t>poziții</a:t>
            </a:r>
            <a:r>
              <a:rPr lang="en-US" sz="1600" dirty="0" smtClean="0"/>
              <a:t> </a:t>
            </a:r>
            <a:r>
              <a:rPr lang="en-US" sz="1600" dirty="0" err="1" smtClean="0"/>
              <a:t>îndepărtate</a:t>
            </a:r>
            <a:r>
              <a:rPr lang="en-US" sz="1600" dirty="0" smtClean="0"/>
              <a:t> la </a:t>
            </a:r>
            <a:r>
              <a:rPr lang="en-US" sz="1600" dirty="0" err="1" smtClean="0"/>
              <a:t>distanța</a:t>
            </a:r>
            <a:r>
              <a:rPr lang="en-US" sz="1600" dirty="0" smtClean="0"/>
              <a:t> de 65 mm, se </a:t>
            </a:r>
            <a:r>
              <a:rPr lang="en-US" sz="1600" dirty="0" err="1" smtClean="0"/>
              <a:t>obțin</a:t>
            </a:r>
            <a:r>
              <a:rPr lang="en-US" sz="1600" dirty="0" smtClean="0"/>
              <a:t> </a:t>
            </a:r>
            <a:r>
              <a:rPr lang="en-US" sz="1600" dirty="0" err="1" smtClean="0"/>
              <a:t>două</a:t>
            </a:r>
            <a:r>
              <a:rPr lang="en-US" sz="1600" dirty="0" smtClean="0"/>
              <a:t> </a:t>
            </a:r>
            <a:r>
              <a:rPr lang="en-US" sz="1600" dirty="0" err="1" smtClean="0"/>
              <a:t>stereografii</a:t>
            </a:r>
            <a:r>
              <a:rPr lang="en-US" sz="1600" dirty="0" smtClean="0"/>
              <a:t> cu </a:t>
            </a:r>
            <a:r>
              <a:rPr lang="en-US" sz="1600" dirty="0" err="1" smtClean="0"/>
              <a:t>dimensiunile</a:t>
            </a:r>
            <a:r>
              <a:rPr lang="en-US" sz="1600" dirty="0" smtClean="0"/>
              <a:t> de 42-63 mm </a:t>
            </a:r>
            <a:r>
              <a:rPr lang="en-US" sz="1600" dirty="0" err="1" smtClean="0"/>
              <a:t>fiecare</a:t>
            </a:r>
            <a:r>
              <a:rPr lang="en-US" sz="1600" dirty="0" smtClean="0"/>
              <a:t>, </a:t>
            </a:r>
            <a:r>
              <a:rPr lang="en-US" sz="1600" dirty="0" err="1" smtClean="0"/>
              <a:t>și</a:t>
            </a:r>
            <a:r>
              <a:rPr lang="en-US" sz="1600" dirty="0" smtClean="0"/>
              <a:t> se </a:t>
            </a:r>
            <a:r>
              <a:rPr lang="en-US" sz="1600" dirty="0" err="1" smtClean="0"/>
              <a:t>studiază</a:t>
            </a:r>
            <a:r>
              <a:rPr lang="en-US" sz="1600" dirty="0" smtClean="0"/>
              <a:t> cu un </a:t>
            </a:r>
            <a:r>
              <a:rPr lang="en-US" sz="1600" dirty="0" err="1" smtClean="0"/>
              <a:t>dispizitiv</a:t>
            </a:r>
            <a:r>
              <a:rPr lang="en-US" sz="1600" dirty="0" smtClean="0"/>
              <a:t> special </a:t>
            </a:r>
            <a:r>
              <a:rPr lang="en-US" sz="1600" dirty="0" err="1" smtClean="0"/>
              <a:t>stereoscop</a:t>
            </a:r>
            <a:r>
              <a:rPr lang="en-US" sz="1600" dirty="0" smtClean="0"/>
              <a:t>). Se </a:t>
            </a:r>
            <a:r>
              <a:rPr lang="en-US" sz="1600" dirty="0" err="1" smtClean="0"/>
              <a:t>execută</a:t>
            </a:r>
            <a:r>
              <a:rPr lang="en-US" sz="1600" dirty="0" smtClean="0"/>
              <a:t> cu </a:t>
            </a:r>
            <a:r>
              <a:rPr lang="en-US" sz="1600" dirty="0" err="1" smtClean="0"/>
              <a:t>ajutorul</a:t>
            </a:r>
            <a:r>
              <a:rPr lang="en-US" sz="1600" dirty="0" smtClean="0"/>
              <a:t> </a:t>
            </a:r>
            <a:r>
              <a:rPr lang="en-US" sz="1600" dirty="0" err="1" smtClean="0"/>
              <a:t>unui</a:t>
            </a:r>
            <a:r>
              <a:rPr lang="en-US" sz="1600" dirty="0" smtClean="0"/>
              <a:t> </a:t>
            </a:r>
            <a:r>
              <a:rPr lang="en-US" sz="1600" dirty="0" err="1" smtClean="0"/>
              <a:t>aparat</a:t>
            </a:r>
            <a:r>
              <a:rPr lang="en-US" sz="1600" dirty="0" smtClean="0"/>
              <a:t> special, </a:t>
            </a:r>
            <a:r>
              <a:rPr lang="en-US" sz="1600" dirty="0" err="1" smtClean="0"/>
              <a:t>prevăzut</a:t>
            </a:r>
            <a:r>
              <a:rPr lang="en-US" sz="1600" dirty="0" smtClean="0"/>
              <a:t> cu </a:t>
            </a:r>
            <a:r>
              <a:rPr lang="en-US" sz="1600" dirty="0" err="1" smtClean="0"/>
              <a:t>două</a:t>
            </a:r>
            <a:r>
              <a:rPr lang="en-US" sz="1600" dirty="0" smtClean="0"/>
              <a:t> </a:t>
            </a:r>
            <a:r>
              <a:rPr lang="en-US" sz="1600" dirty="0" err="1" smtClean="0"/>
              <a:t>obiective</a:t>
            </a:r>
            <a:r>
              <a:rPr lang="en-US" sz="1600" dirty="0" smtClean="0"/>
              <a:t> </a:t>
            </a:r>
            <a:r>
              <a:rPr lang="en-US" sz="1600" dirty="0" err="1" smtClean="0"/>
              <a:t>sincronizate</a:t>
            </a:r>
            <a:r>
              <a:rPr lang="en-US" sz="1600" dirty="0" smtClean="0"/>
              <a:t>, care permit </a:t>
            </a:r>
            <a:r>
              <a:rPr lang="en-US" sz="1600" dirty="0" err="1" smtClean="0"/>
              <a:t>formarea</a:t>
            </a:r>
            <a:r>
              <a:rPr lang="en-US" sz="1600" dirty="0" smtClean="0"/>
              <a:t> </a:t>
            </a:r>
            <a:r>
              <a:rPr lang="en-US" sz="1600" dirty="0" err="1" smtClean="0"/>
              <a:t>concomitentă</a:t>
            </a:r>
            <a:r>
              <a:rPr lang="en-US" sz="1600" dirty="0" smtClean="0"/>
              <a:t> a </a:t>
            </a:r>
            <a:r>
              <a:rPr lang="en-US" sz="1600" dirty="0" err="1" smtClean="0"/>
              <a:t>celor</a:t>
            </a:r>
            <a:r>
              <a:rPr lang="en-US" sz="1600" dirty="0" smtClean="0"/>
              <a:t> </a:t>
            </a:r>
            <a:r>
              <a:rPr lang="en-US" sz="1600" dirty="0" err="1" smtClean="0"/>
              <a:t>două</a:t>
            </a:r>
            <a:r>
              <a:rPr lang="en-US" sz="1600" dirty="0" smtClean="0"/>
              <a:t> negative. </a:t>
            </a:r>
            <a:r>
              <a:rPr lang="en-US" sz="1600" dirty="0" err="1" smtClean="0"/>
              <a:t>Sau</a:t>
            </a:r>
            <a:r>
              <a:rPr lang="en-US" sz="1600" dirty="0" smtClean="0"/>
              <a:t> cu </a:t>
            </a:r>
            <a:r>
              <a:rPr lang="en-US" sz="1600" dirty="0" err="1" smtClean="0"/>
              <a:t>aparat</a:t>
            </a:r>
            <a:r>
              <a:rPr lang="en-US" sz="1600" dirty="0" smtClean="0"/>
              <a:t> </a:t>
            </a:r>
            <a:r>
              <a:rPr lang="en-US" sz="1600" dirty="0" err="1" smtClean="0"/>
              <a:t>obișnuit</a:t>
            </a:r>
            <a:r>
              <a:rPr lang="en-US" sz="1600" dirty="0" smtClean="0"/>
              <a:t>, </a:t>
            </a:r>
            <a:r>
              <a:rPr lang="en-US" sz="1600" dirty="0" err="1" smtClean="0"/>
              <a:t>folosindu</a:t>
            </a:r>
            <a:r>
              <a:rPr lang="en-US" sz="1600" dirty="0" smtClean="0"/>
              <a:t>-se o </a:t>
            </a:r>
            <a:r>
              <a:rPr lang="en-US" sz="1600" dirty="0" err="1" smtClean="0"/>
              <a:t>șină</a:t>
            </a:r>
            <a:r>
              <a:rPr lang="en-US" sz="1600" dirty="0" smtClean="0"/>
              <a:t>, care </a:t>
            </a:r>
            <a:r>
              <a:rPr lang="en-US" sz="1600" dirty="0" err="1" smtClean="0"/>
              <a:t>permite</a:t>
            </a:r>
            <a:r>
              <a:rPr lang="en-US" sz="1600" dirty="0" smtClean="0"/>
              <a:t> </a:t>
            </a:r>
            <a:r>
              <a:rPr lang="en-US" sz="1600" dirty="0" err="1" smtClean="0"/>
              <a:t>fixarea</a:t>
            </a:r>
            <a:r>
              <a:rPr lang="en-US" sz="1600" dirty="0" smtClean="0"/>
              <a:t> </a:t>
            </a:r>
            <a:r>
              <a:rPr lang="en-US" sz="1600" dirty="0" err="1" smtClean="0"/>
              <a:t>aparatului</a:t>
            </a:r>
            <a:r>
              <a:rPr lang="en-US" sz="1600" dirty="0" smtClean="0"/>
              <a:t> </a:t>
            </a:r>
            <a:r>
              <a:rPr lang="en-US" sz="1600" dirty="0" err="1" smtClean="0"/>
              <a:t>în</a:t>
            </a:r>
            <a:r>
              <a:rPr lang="en-US" sz="1600" dirty="0" smtClean="0"/>
              <a:t> </a:t>
            </a:r>
            <a:r>
              <a:rPr lang="en-US" sz="1600" dirty="0" err="1" smtClean="0"/>
              <a:t>două</a:t>
            </a:r>
            <a:r>
              <a:rPr lang="en-US" sz="1600" dirty="0" smtClean="0"/>
              <a:t> </a:t>
            </a:r>
            <a:r>
              <a:rPr lang="en-US" sz="1600" dirty="0" err="1" smtClean="0"/>
              <a:t>poziții</a:t>
            </a:r>
            <a:r>
              <a:rPr lang="en-US" sz="1600" dirty="0" smtClean="0"/>
              <a:t> </a:t>
            </a:r>
            <a:r>
              <a:rPr lang="en-US" sz="1600" dirty="0" err="1" smtClean="0"/>
              <a:t>aflate</a:t>
            </a:r>
            <a:r>
              <a:rPr lang="en-US" sz="1600" dirty="0" smtClean="0"/>
              <a:t> la </a:t>
            </a:r>
            <a:r>
              <a:rPr lang="en-US" sz="1600" dirty="0" err="1" smtClean="0"/>
              <a:t>distanța</a:t>
            </a:r>
            <a:r>
              <a:rPr lang="en-US" sz="1600" dirty="0" smtClean="0"/>
              <a:t> </a:t>
            </a:r>
            <a:r>
              <a:rPr lang="en-US" sz="1600" dirty="0" err="1" smtClean="0"/>
              <a:t>sus</a:t>
            </a:r>
            <a:r>
              <a:rPr lang="en-US" sz="1600" dirty="0" smtClean="0"/>
              <a:t> </a:t>
            </a:r>
            <a:r>
              <a:rPr lang="en-US" sz="1600" dirty="0" err="1" smtClean="0"/>
              <a:t>menționată</a:t>
            </a:r>
            <a:r>
              <a:rPr lang="en-US" sz="1600" dirty="0" smtClean="0"/>
              <a:t>. Se </a:t>
            </a:r>
            <a:r>
              <a:rPr lang="en-US" sz="1600" dirty="0" err="1" smtClean="0"/>
              <a:t>asigură</a:t>
            </a:r>
            <a:r>
              <a:rPr lang="en-US" sz="1600" dirty="0" smtClean="0"/>
              <a:t> </a:t>
            </a:r>
            <a:r>
              <a:rPr lang="en-US" sz="1600" dirty="0" err="1" smtClean="0"/>
              <a:t>perceperea</a:t>
            </a:r>
            <a:r>
              <a:rPr lang="en-US" sz="1600" dirty="0" smtClean="0"/>
              <a:t> a </a:t>
            </a:r>
            <a:r>
              <a:rPr lang="en-US" sz="1600" dirty="0" err="1" smtClean="0"/>
              <a:t>treia</a:t>
            </a:r>
            <a:r>
              <a:rPr lang="en-US" sz="1600" dirty="0" smtClean="0"/>
              <a:t> </a:t>
            </a:r>
            <a:r>
              <a:rPr lang="en-US" sz="1600" dirty="0" err="1" smtClean="0"/>
              <a:t>dimesiune</a:t>
            </a:r>
            <a:r>
              <a:rPr lang="en-US" sz="1600" dirty="0" smtClean="0"/>
              <a:t>- </a:t>
            </a:r>
            <a:r>
              <a:rPr lang="en-US" sz="1600" dirty="0" err="1" smtClean="0"/>
              <a:t>profunzimea</a:t>
            </a:r>
            <a:r>
              <a:rPr lang="en-US" sz="1600" dirty="0" smtClean="0"/>
              <a:t>.</a:t>
            </a:r>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1000132"/>
          </a:xfrm>
        </p:spPr>
        <p:txBody>
          <a:bodyPr>
            <a:normAutofit fontScale="90000"/>
          </a:bodyPr>
          <a:lstStyle/>
          <a:p>
            <a:r>
              <a:rPr lang="en-US" sz="3100" b="1" dirty="0" smtClean="0"/>
              <a:t>3.Procedeele de </a:t>
            </a:r>
            <a:r>
              <a:rPr lang="en-US" sz="3100" b="1" dirty="0" err="1" smtClean="0"/>
              <a:t>fotografiat</a:t>
            </a:r>
            <a:r>
              <a:rPr lang="en-US" sz="3100" b="1" dirty="0" smtClean="0"/>
              <a:t> la </a:t>
            </a:r>
            <a:r>
              <a:rPr lang="en-US" sz="3100" b="1" dirty="0" err="1" smtClean="0"/>
              <a:t>fața</a:t>
            </a:r>
            <a:r>
              <a:rPr lang="en-US" sz="3100" b="1" dirty="0" smtClean="0"/>
              <a:t> </a:t>
            </a:r>
            <a:r>
              <a:rPr lang="en-US" sz="3100" b="1" dirty="0" err="1" smtClean="0"/>
              <a:t>locului</a:t>
            </a:r>
            <a:r>
              <a:rPr lang="en-US" sz="3100" b="1" dirty="0" smtClean="0"/>
              <a:t>.</a:t>
            </a:r>
            <a:r>
              <a:rPr lang="ru-RU" dirty="0" smtClean="0"/>
              <a:t/>
            </a:r>
            <a:br>
              <a:rPr lang="ru-RU" dirty="0" smtClean="0"/>
            </a:br>
            <a:endParaRPr lang="ru-RU" dirty="0"/>
          </a:p>
        </p:txBody>
      </p:sp>
      <p:sp>
        <p:nvSpPr>
          <p:cNvPr id="3" name="Содержимое 2"/>
          <p:cNvSpPr>
            <a:spLocks noGrp="1"/>
          </p:cNvSpPr>
          <p:nvPr>
            <p:ph idx="1"/>
          </p:nvPr>
        </p:nvSpPr>
        <p:spPr>
          <a:xfrm>
            <a:off x="457200" y="1142984"/>
            <a:ext cx="8229600" cy="5431552"/>
          </a:xfrm>
        </p:spPr>
        <p:txBody>
          <a:bodyPr>
            <a:normAutofit fontScale="62500" lnSpcReduction="20000"/>
          </a:bodyPr>
          <a:lstStyle/>
          <a:p>
            <a:r>
              <a:rPr lang="en-US" i="1" dirty="0" err="1" smtClean="0"/>
              <a:t>Locul</a:t>
            </a:r>
            <a:r>
              <a:rPr lang="en-US" i="1" dirty="0" smtClean="0"/>
              <a:t> </a:t>
            </a:r>
            <a:r>
              <a:rPr lang="en-US" i="1" dirty="0" err="1" smtClean="0"/>
              <a:t>faptei</a:t>
            </a:r>
            <a:r>
              <a:rPr lang="en-US" i="1" dirty="0" smtClean="0"/>
              <a:t>, </a:t>
            </a:r>
            <a:r>
              <a:rPr lang="en-US" dirty="0" smtClean="0"/>
              <a:t>- </a:t>
            </a:r>
            <a:r>
              <a:rPr lang="en-US" dirty="0" err="1" smtClean="0"/>
              <a:t>spațiul</a:t>
            </a:r>
            <a:r>
              <a:rPr lang="en-US" dirty="0" smtClean="0"/>
              <a:t>, </a:t>
            </a:r>
            <a:r>
              <a:rPr lang="en-US" dirty="0" err="1" smtClean="0"/>
              <a:t>în</a:t>
            </a:r>
            <a:r>
              <a:rPr lang="en-US" dirty="0" smtClean="0"/>
              <a:t> </a:t>
            </a:r>
            <a:r>
              <a:rPr lang="en-US" dirty="0" err="1" smtClean="0"/>
              <a:t>perimetrul</a:t>
            </a:r>
            <a:r>
              <a:rPr lang="en-US" dirty="0" smtClean="0"/>
              <a:t> </a:t>
            </a:r>
            <a:r>
              <a:rPr lang="en-US" dirty="0" err="1" smtClean="0"/>
              <a:t>căruia</a:t>
            </a:r>
            <a:r>
              <a:rPr lang="en-US" dirty="0" smtClean="0"/>
              <a:t> s-au </a:t>
            </a:r>
            <a:r>
              <a:rPr lang="en-US" dirty="0" err="1" smtClean="0"/>
              <a:t>desfășurat</a:t>
            </a:r>
            <a:r>
              <a:rPr lang="en-US" dirty="0" smtClean="0"/>
              <a:t> </a:t>
            </a:r>
            <a:r>
              <a:rPr lang="en-US" dirty="0" err="1" smtClean="0"/>
              <a:t>acțiunile</a:t>
            </a:r>
            <a:r>
              <a:rPr lang="en-US" dirty="0" smtClean="0"/>
              <a:t> </a:t>
            </a:r>
            <a:r>
              <a:rPr lang="en-US" dirty="0" err="1" smtClean="0"/>
              <a:t>infracționale</a:t>
            </a:r>
            <a:r>
              <a:rPr lang="en-US" dirty="0" smtClean="0"/>
              <a:t> </a:t>
            </a:r>
            <a:r>
              <a:rPr lang="en-US" dirty="0" err="1" smtClean="0"/>
              <a:t>sau</a:t>
            </a:r>
            <a:r>
              <a:rPr lang="en-US" dirty="0" smtClean="0"/>
              <a:t> </a:t>
            </a:r>
            <a:r>
              <a:rPr lang="en-US" dirty="0" err="1" smtClean="0"/>
              <a:t>unde</a:t>
            </a:r>
            <a:r>
              <a:rPr lang="en-US" dirty="0" smtClean="0"/>
              <a:t> s-au </a:t>
            </a:r>
            <a:r>
              <a:rPr lang="en-US" dirty="0" err="1" smtClean="0"/>
              <a:t>manifestat</a:t>
            </a:r>
            <a:r>
              <a:rPr lang="en-US" dirty="0" smtClean="0"/>
              <a:t> </a:t>
            </a:r>
            <a:r>
              <a:rPr lang="en-US" dirty="0" err="1" smtClean="0"/>
              <a:t>consecințele</a:t>
            </a:r>
            <a:r>
              <a:rPr lang="en-US" dirty="0" smtClean="0"/>
              <a:t> </a:t>
            </a:r>
            <a:r>
              <a:rPr lang="en-US" dirty="0" err="1" smtClean="0"/>
              <a:t>acestor</a:t>
            </a:r>
            <a:r>
              <a:rPr lang="en-US" dirty="0" smtClean="0"/>
              <a:t> </a:t>
            </a:r>
            <a:r>
              <a:rPr lang="en-US" dirty="0" err="1" smtClean="0"/>
              <a:t>acțiuni</a:t>
            </a:r>
            <a:r>
              <a:rPr lang="en-US" dirty="0" smtClean="0"/>
              <a:t>, care </a:t>
            </a:r>
            <a:r>
              <a:rPr lang="en-US" dirty="0" err="1" smtClean="0"/>
              <a:t>conține</a:t>
            </a:r>
            <a:r>
              <a:rPr lang="en-US" dirty="0" smtClean="0"/>
              <a:t> diverse material de </a:t>
            </a:r>
            <a:r>
              <a:rPr lang="en-US" dirty="0" err="1" smtClean="0"/>
              <a:t>probă</a:t>
            </a:r>
            <a:r>
              <a:rPr lang="en-US" dirty="0" smtClean="0"/>
              <a:t> (</a:t>
            </a:r>
            <a:r>
              <a:rPr lang="en-US" dirty="0" err="1" smtClean="0"/>
              <a:t>urme</a:t>
            </a:r>
            <a:r>
              <a:rPr lang="en-US" dirty="0" smtClean="0"/>
              <a:t> ale </a:t>
            </a:r>
            <a:r>
              <a:rPr lang="en-US" dirty="0" err="1" smtClean="0"/>
              <a:t>acțiunilor-modifăci</a:t>
            </a:r>
            <a:r>
              <a:rPr lang="en-US" dirty="0" smtClean="0"/>
              <a:t> material </a:t>
            </a:r>
            <a:r>
              <a:rPr lang="en-US" dirty="0" err="1" smtClean="0"/>
              <a:t>produse</a:t>
            </a:r>
            <a:r>
              <a:rPr lang="en-US" dirty="0" smtClean="0"/>
              <a:t> </a:t>
            </a:r>
            <a:r>
              <a:rPr lang="en-US" dirty="0" err="1" smtClean="0"/>
              <a:t>în</a:t>
            </a:r>
            <a:r>
              <a:rPr lang="en-US" dirty="0" smtClean="0"/>
              <a:t> </a:t>
            </a:r>
            <a:r>
              <a:rPr lang="en-US" dirty="0" err="1" smtClean="0"/>
              <a:t>timpul</a:t>
            </a:r>
            <a:r>
              <a:rPr lang="en-US" dirty="0" smtClean="0"/>
              <a:t> </a:t>
            </a:r>
            <a:r>
              <a:rPr lang="en-US" dirty="0" err="1" smtClean="0"/>
              <a:t>comiterii</a:t>
            </a:r>
            <a:r>
              <a:rPr lang="en-US" dirty="0" smtClean="0"/>
              <a:t> </a:t>
            </a:r>
            <a:r>
              <a:rPr lang="en-US" dirty="0" err="1" smtClean="0"/>
              <a:t>faptei</a:t>
            </a:r>
            <a:r>
              <a:rPr lang="en-US" dirty="0" smtClean="0"/>
              <a:t> </a:t>
            </a:r>
            <a:r>
              <a:rPr lang="en-US" dirty="0" err="1" smtClean="0"/>
              <a:t>ilicite</a:t>
            </a:r>
            <a:r>
              <a:rPr lang="en-US" dirty="0" smtClean="0"/>
              <a:t>)…… </a:t>
            </a:r>
            <a:r>
              <a:rPr lang="en-US" dirty="0" err="1" smtClean="0"/>
              <a:t>Cea</a:t>
            </a:r>
            <a:r>
              <a:rPr lang="en-US" dirty="0" smtClean="0"/>
              <a:t> </a:t>
            </a:r>
            <a:r>
              <a:rPr lang="en-US" dirty="0" err="1" smtClean="0"/>
              <a:t>mai</a:t>
            </a:r>
            <a:r>
              <a:rPr lang="en-US" dirty="0" smtClean="0"/>
              <a:t> important </a:t>
            </a:r>
            <a:r>
              <a:rPr lang="en-US" dirty="0" err="1" smtClean="0"/>
              <a:t>acțiune</a:t>
            </a:r>
            <a:r>
              <a:rPr lang="en-US" dirty="0" smtClean="0"/>
              <a:t> de </a:t>
            </a:r>
            <a:r>
              <a:rPr lang="en-US" dirty="0" err="1" smtClean="0"/>
              <a:t>urmărire</a:t>
            </a:r>
            <a:r>
              <a:rPr lang="en-US" dirty="0" smtClean="0"/>
              <a:t> </a:t>
            </a:r>
            <a:r>
              <a:rPr lang="en-US" dirty="0" err="1" smtClean="0"/>
              <a:t>penală</a:t>
            </a:r>
            <a:r>
              <a:rPr lang="en-US" dirty="0" smtClean="0"/>
              <a:t>, </a:t>
            </a:r>
            <a:r>
              <a:rPr lang="en-US" dirty="0" err="1" smtClean="0"/>
              <a:t>este</a:t>
            </a:r>
            <a:r>
              <a:rPr lang="en-US" dirty="0" smtClean="0"/>
              <a:t> </a:t>
            </a:r>
            <a:r>
              <a:rPr lang="en-US" dirty="0" err="1" smtClean="0"/>
              <a:t>inițială</a:t>
            </a:r>
            <a:r>
              <a:rPr lang="en-US" dirty="0" smtClean="0"/>
              <a:t>, </a:t>
            </a:r>
            <a:r>
              <a:rPr lang="en-US" dirty="0" err="1" smtClean="0"/>
              <a:t>imediată</a:t>
            </a:r>
            <a:r>
              <a:rPr lang="en-US" dirty="0" smtClean="0"/>
              <a:t>…. </a:t>
            </a:r>
            <a:endParaRPr lang="ru-RU" dirty="0" smtClean="0"/>
          </a:p>
          <a:p>
            <a:r>
              <a:rPr lang="en-US" dirty="0" smtClean="0"/>
              <a:t>      </a:t>
            </a:r>
            <a:r>
              <a:rPr lang="en-US" dirty="0" err="1" smtClean="0"/>
              <a:t>În</a:t>
            </a:r>
            <a:r>
              <a:rPr lang="en-US" dirty="0" smtClean="0"/>
              <a:t> </a:t>
            </a:r>
            <a:r>
              <a:rPr lang="en-US" dirty="0" err="1" smtClean="0"/>
              <a:t>conformitate</a:t>
            </a:r>
            <a:r>
              <a:rPr lang="en-US" dirty="0" smtClean="0"/>
              <a:t> cu </a:t>
            </a:r>
            <a:r>
              <a:rPr lang="en-US" dirty="0" err="1" smtClean="0"/>
              <a:t>regulile</a:t>
            </a:r>
            <a:r>
              <a:rPr lang="en-US" dirty="0" smtClean="0"/>
              <a:t> </a:t>
            </a:r>
            <a:r>
              <a:rPr lang="en-US" dirty="0" err="1" smtClean="0"/>
              <a:t>tactice</a:t>
            </a:r>
            <a:r>
              <a:rPr lang="en-US" dirty="0" smtClean="0"/>
              <a:t>, formulate </a:t>
            </a:r>
            <a:r>
              <a:rPr lang="en-US" dirty="0" err="1" smtClean="0"/>
              <a:t>în</a:t>
            </a:r>
            <a:r>
              <a:rPr lang="en-US" dirty="0" smtClean="0"/>
              <a:t> </a:t>
            </a:r>
            <a:r>
              <a:rPr lang="en-US" dirty="0" err="1" smtClean="0"/>
              <a:t>baza</a:t>
            </a:r>
            <a:r>
              <a:rPr lang="en-US" dirty="0" smtClean="0"/>
              <a:t> practice, se </a:t>
            </a:r>
            <a:r>
              <a:rPr lang="en-US" dirty="0" err="1" smtClean="0"/>
              <a:t>execută</a:t>
            </a:r>
            <a:r>
              <a:rPr lang="en-US" dirty="0" smtClean="0"/>
              <a:t> </a:t>
            </a:r>
            <a:r>
              <a:rPr lang="en-US" i="1" dirty="0" smtClean="0"/>
              <a:t>4 </a:t>
            </a:r>
            <a:r>
              <a:rPr lang="en-US" i="1" dirty="0" err="1" smtClean="0"/>
              <a:t>tipuri</a:t>
            </a:r>
            <a:r>
              <a:rPr lang="en-US" i="1" dirty="0" smtClean="0"/>
              <a:t> de </a:t>
            </a:r>
            <a:r>
              <a:rPr lang="en-US" i="1" dirty="0" err="1" smtClean="0"/>
              <a:t>fotografii</a:t>
            </a:r>
            <a:r>
              <a:rPr lang="en-US" i="1" dirty="0" smtClean="0"/>
              <a:t>: </a:t>
            </a:r>
            <a:r>
              <a:rPr lang="en-US" b="1" i="1" dirty="0" smtClean="0"/>
              <a:t>- de </a:t>
            </a:r>
            <a:r>
              <a:rPr lang="en-US" b="1" i="1" dirty="0" err="1" smtClean="0"/>
              <a:t>orientare</a:t>
            </a:r>
            <a:r>
              <a:rPr lang="en-US" b="1" i="1" dirty="0" smtClean="0"/>
              <a:t>; - de </a:t>
            </a:r>
            <a:r>
              <a:rPr lang="en-US" b="1" i="1" dirty="0" err="1" smtClean="0"/>
              <a:t>schiță</a:t>
            </a:r>
            <a:r>
              <a:rPr lang="en-US" b="1" i="1" dirty="0" smtClean="0"/>
              <a:t>; - de nod, - de </a:t>
            </a:r>
            <a:r>
              <a:rPr lang="en-US" b="1" i="1" dirty="0" err="1" smtClean="0"/>
              <a:t>detaliu</a:t>
            </a:r>
            <a:r>
              <a:rPr lang="en-US" i="1" dirty="0" smtClean="0"/>
              <a:t>.</a:t>
            </a:r>
            <a:endParaRPr lang="ru-RU" i="1" dirty="0" smtClean="0"/>
          </a:p>
          <a:p>
            <a:r>
              <a:rPr lang="en-US" b="1" i="1" dirty="0" smtClean="0"/>
              <a:t>     </a:t>
            </a:r>
            <a:r>
              <a:rPr lang="ro-RO" b="1" i="1" dirty="0" smtClean="0"/>
              <a:t>1)-</a:t>
            </a:r>
            <a:r>
              <a:rPr lang="en-US" b="1" i="1" dirty="0" err="1" smtClean="0"/>
              <a:t>Fotografia</a:t>
            </a:r>
            <a:r>
              <a:rPr lang="en-US" b="1" i="1" dirty="0" smtClean="0"/>
              <a:t> </a:t>
            </a:r>
            <a:r>
              <a:rPr lang="en-US" b="1" i="1" dirty="0" smtClean="0"/>
              <a:t>de </a:t>
            </a:r>
            <a:r>
              <a:rPr lang="en-US" b="1" i="1" dirty="0" err="1" smtClean="0"/>
              <a:t>orientare</a:t>
            </a:r>
            <a:r>
              <a:rPr lang="en-US" dirty="0" smtClean="0"/>
              <a:t>- </a:t>
            </a:r>
            <a:r>
              <a:rPr lang="en-US" dirty="0" err="1" smtClean="0"/>
              <a:t>servește</a:t>
            </a:r>
            <a:r>
              <a:rPr lang="en-US" dirty="0" smtClean="0"/>
              <a:t> la </a:t>
            </a:r>
            <a:r>
              <a:rPr lang="en-US" dirty="0" err="1" smtClean="0"/>
              <a:t>fixarea</a:t>
            </a:r>
            <a:r>
              <a:rPr lang="en-US" dirty="0" smtClean="0"/>
              <a:t> </a:t>
            </a:r>
            <a:r>
              <a:rPr lang="en-US" dirty="0" err="1" smtClean="0"/>
              <a:t>locului</a:t>
            </a:r>
            <a:r>
              <a:rPr lang="en-US" dirty="0" smtClean="0"/>
              <a:t> </a:t>
            </a:r>
            <a:r>
              <a:rPr lang="en-US" dirty="0" err="1" smtClean="0"/>
              <a:t>faptei</a:t>
            </a:r>
            <a:r>
              <a:rPr lang="en-US" dirty="0" smtClean="0"/>
              <a:t> cu </a:t>
            </a:r>
            <a:r>
              <a:rPr lang="en-US" dirty="0" err="1" smtClean="0"/>
              <a:t>unul</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puncte</a:t>
            </a:r>
            <a:r>
              <a:rPr lang="en-US" dirty="0" smtClean="0"/>
              <a:t> de </a:t>
            </a:r>
            <a:r>
              <a:rPr lang="en-US" dirty="0" err="1" smtClean="0"/>
              <a:t>orientare</a:t>
            </a:r>
            <a:r>
              <a:rPr lang="en-US" dirty="0" smtClean="0"/>
              <a:t>, </a:t>
            </a:r>
            <a:r>
              <a:rPr lang="en-US" dirty="0" err="1" smtClean="0"/>
              <a:t>unde</a:t>
            </a:r>
            <a:r>
              <a:rPr lang="en-US" dirty="0" smtClean="0"/>
              <a:t> s-a </a:t>
            </a:r>
            <a:r>
              <a:rPr lang="en-US" dirty="0" err="1" smtClean="0"/>
              <a:t>produs</a:t>
            </a:r>
            <a:r>
              <a:rPr lang="en-US" dirty="0" smtClean="0"/>
              <a:t> </a:t>
            </a:r>
            <a:r>
              <a:rPr lang="en-US" dirty="0" err="1" smtClean="0"/>
              <a:t>infracțiunea</a:t>
            </a:r>
            <a:r>
              <a:rPr lang="en-US" dirty="0" smtClean="0"/>
              <a:t> cu </a:t>
            </a:r>
            <a:r>
              <a:rPr lang="en-US" dirty="0" err="1" smtClean="0"/>
              <a:t>împrejurările</a:t>
            </a:r>
            <a:r>
              <a:rPr lang="en-US" dirty="0" smtClean="0"/>
              <a:t> </a:t>
            </a:r>
            <a:r>
              <a:rPr lang="en-US" dirty="0" err="1" smtClean="0"/>
              <a:t>acestuia</a:t>
            </a:r>
            <a:r>
              <a:rPr lang="en-US" dirty="0" smtClean="0"/>
              <a:t>. Are </a:t>
            </a:r>
            <a:r>
              <a:rPr lang="en-US" dirty="0" err="1" smtClean="0"/>
              <a:t>scop</a:t>
            </a:r>
            <a:r>
              <a:rPr lang="en-US" dirty="0" smtClean="0"/>
              <a:t> </a:t>
            </a:r>
            <a:r>
              <a:rPr lang="en-US" dirty="0" err="1" smtClean="0"/>
              <a:t>fixarea</a:t>
            </a:r>
            <a:r>
              <a:rPr lang="en-US" dirty="0" smtClean="0"/>
              <a:t> </a:t>
            </a:r>
            <a:r>
              <a:rPr lang="en-US" dirty="0" err="1" smtClean="0"/>
              <a:t>întregului</a:t>
            </a:r>
            <a:r>
              <a:rPr lang="en-US" dirty="0" smtClean="0"/>
              <a:t> loc al </a:t>
            </a:r>
            <a:r>
              <a:rPr lang="en-US" dirty="0" err="1" smtClean="0"/>
              <a:t>faptei</a:t>
            </a:r>
            <a:r>
              <a:rPr lang="en-US" dirty="0" smtClean="0"/>
              <a:t> cu </a:t>
            </a:r>
            <a:r>
              <a:rPr lang="en-US" dirty="0" err="1" smtClean="0"/>
              <a:t>elementele</a:t>
            </a:r>
            <a:r>
              <a:rPr lang="en-US" dirty="0" smtClean="0"/>
              <a:t> respective (</a:t>
            </a:r>
            <a:r>
              <a:rPr lang="en-US" dirty="0" err="1" smtClean="0"/>
              <a:t>construcții</a:t>
            </a:r>
            <a:r>
              <a:rPr lang="en-US" dirty="0" smtClean="0"/>
              <a:t>, </a:t>
            </a:r>
            <a:r>
              <a:rPr lang="en-US" dirty="0" err="1" smtClean="0"/>
              <a:t>drumuri</a:t>
            </a:r>
            <a:r>
              <a:rPr lang="en-US" dirty="0" smtClean="0"/>
              <a:t>, </a:t>
            </a:r>
            <a:r>
              <a:rPr lang="en-US" dirty="0" err="1" smtClean="0"/>
              <a:t>poduri</a:t>
            </a:r>
            <a:r>
              <a:rPr lang="en-US" dirty="0" smtClean="0"/>
              <a:t>, </a:t>
            </a:r>
            <a:r>
              <a:rPr lang="en-US" dirty="0" err="1" smtClean="0"/>
              <a:t>copaci</a:t>
            </a:r>
            <a:r>
              <a:rPr lang="en-US" dirty="0" smtClean="0"/>
              <a:t>, </a:t>
            </a:r>
            <a:r>
              <a:rPr lang="en-US" dirty="0" err="1" smtClean="0"/>
              <a:t>stîlpi</a:t>
            </a:r>
            <a:r>
              <a:rPr lang="en-US" dirty="0" smtClean="0"/>
              <a:t>, etc..), ca </a:t>
            </a:r>
            <a:r>
              <a:rPr lang="en-US" dirty="0" err="1" smtClean="0"/>
              <a:t>să</a:t>
            </a:r>
            <a:r>
              <a:rPr lang="en-US" dirty="0" smtClean="0"/>
              <a:t> permit </a:t>
            </a:r>
            <a:r>
              <a:rPr lang="en-US" dirty="0" err="1" smtClean="0"/>
              <a:t>identificarea</a:t>
            </a:r>
            <a:r>
              <a:rPr lang="en-US" dirty="0" smtClean="0"/>
              <a:t> </a:t>
            </a:r>
            <a:r>
              <a:rPr lang="en-US" dirty="0" err="1" smtClean="0"/>
              <a:t>ulterioară</a:t>
            </a:r>
            <a:r>
              <a:rPr lang="en-US" dirty="0" smtClean="0"/>
              <a:t> a </a:t>
            </a:r>
            <a:r>
              <a:rPr lang="en-US" dirty="0" err="1" smtClean="0"/>
              <a:t>zonei</a:t>
            </a:r>
            <a:r>
              <a:rPr lang="en-US" dirty="0" smtClean="0"/>
              <a:t> </a:t>
            </a:r>
            <a:r>
              <a:rPr lang="en-US" dirty="0" err="1" smtClean="0"/>
              <a:t>în</a:t>
            </a:r>
            <a:r>
              <a:rPr lang="en-US" dirty="0" smtClean="0"/>
              <a:t> care s-a </a:t>
            </a:r>
            <a:r>
              <a:rPr lang="en-US" dirty="0" err="1" smtClean="0"/>
              <a:t>comis</a:t>
            </a:r>
            <a:r>
              <a:rPr lang="en-US" dirty="0" smtClean="0"/>
              <a:t> </a:t>
            </a:r>
            <a:r>
              <a:rPr lang="en-US" dirty="0" err="1" smtClean="0"/>
              <a:t>infracțiunea</a:t>
            </a:r>
            <a:r>
              <a:rPr lang="en-US" dirty="0" smtClean="0"/>
              <a:t>. Ea </a:t>
            </a:r>
            <a:r>
              <a:rPr lang="en-US" dirty="0" err="1" smtClean="0"/>
              <a:t>poate</a:t>
            </a:r>
            <a:r>
              <a:rPr lang="en-US" dirty="0" smtClean="0"/>
              <a:t> </a:t>
            </a:r>
            <a:r>
              <a:rPr lang="en-US" dirty="0" err="1" smtClean="0"/>
              <a:t>fi</a:t>
            </a:r>
            <a:r>
              <a:rPr lang="en-US" dirty="0" smtClean="0"/>
              <a:t> </a:t>
            </a:r>
            <a:r>
              <a:rPr lang="en-US" dirty="0" err="1" smtClean="0"/>
              <a:t>unitară</a:t>
            </a:r>
            <a:r>
              <a:rPr lang="en-US" dirty="0" smtClean="0"/>
              <a:t> </a:t>
            </a:r>
            <a:r>
              <a:rPr lang="en-US" dirty="0" err="1" smtClean="0"/>
              <a:t>sau</a:t>
            </a:r>
            <a:r>
              <a:rPr lang="en-US" dirty="0" smtClean="0"/>
              <a:t> </a:t>
            </a:r>
            <a:r>
              <a:rPr lang="en-US" dirty="0" err="1" smtClean="0"/>
              <a:t>prin</a:t>
            </a:r>
            <a:r>
              <a:rPr lang="en-US" dirty="0" smtClean="0"/>
              <a:t> </a:t>
            </a:r>
            <a:r>
              <a:rPr lang="en-US" dirty="0" err="1" smtClean="0"/>
              <a:t>metoda</a:t>
            </a:r>
            <a:r>
              <a:rPr lang="en-US" dirty="0" smtClean="0"/>
              <a:t> </a:t>
            </a:r>
            <a:r>
              <a:rPr lang="en-US" dirty="0" err="1" smtClean="0"/>
              <a:t>panoramică</a:t>
            </a:r>
            <a:r>
              <a:rPr lang="en-US" dirty="0" smtClean="0"/>
              <a:t>…..</a:t>
            </a:r>
            <a:endParaRPr lang="ru-RU" dirty="0" smtClean="0"/>
          </a:p>
          <a:p>
            <a:r>
              <a:rPr lang="en-US" dirty="0" smtClean="0"/>
              <a:t>    </a:t>
            </a:r>
            <a:r>
              <a:rPr lang="ro-RO" dirty="0" smtClean="0"/>
              <a:t>2)-</a:t>
            </a:r>
            <a:r>
              <a:rPr lang="en-US" b="1" i="1" dirty="0" err="1" smtClean="0"/>
              <a:t>Fotografia-schiță</a:t>
            </a:r>
            <a:r>
              <a:rPr lang="en-US" dirty="0" smtClean="0"/>
              <a:t> </a:t>
            </a:r>
            <a:r>
              <a:rPr lang="en-US" dirty="0" smtClean="0"/>
              <a:t>– </a:t>
            </a:r>
            <a:r>
              <a:rPr lang="en-US" dirty="0" err="1" smtClean="0"/>
              <a:t>este</a:t>
            </a:r>
            <a:r>
              <a:rPr lang="en-US" dirty="0" smtClean="0"/>
              <a:t> </a:t>
            </a:r>
            <a:r>
              <a:rPr lang="en-US" dirty="0" err="1" smtClean="0"/>
              <a:t>destinată</a:t>
            </a:r>
            <a:r>
              <a:rPr lang="en-US" dirty="0" smtClean="0"/>
              <a:t> </a:t>
            </a:r>
            <a:r>
              <a:rPr lang="en-US" dirty="0" err="1" smtClean="0"/>
              <a:t>fixării</a:t>
            </a:r>
            <a:r>
              <a:rPr lang="en-US" dirty="0" smtClean="0"/>
              <a:t> </a:t>
            </a:r>
            <a:r>
              <a:rPr lang="en-US" dirty="0" err="1" smtClean="0"/>
              <a:t>doar</a:t>
            </a:r>
            <a:r>
              <a:rPr lang="en-US" dirty="0" smtClean="0"/>
              <a:t> a </a:t>
            </a:r>
            <a:r>
              <a:rPr lang="en-US" dirty="0" err="1" smtClean="0"/>
              <a:t>locului</a:t>
            </a:r>
            <a:r>
              <a:rPr lang="en-US" dirty="0" smtClean="0"/>
              <a:t> </a:t>
            </a:r>
            <a:r>
              <a:rPr lang="en-US" dirty="0" err="1" smtClean="0"/>
              <a:t>faptei</a:t>
            </a:r>
            <a:r>
              <a:rPr lang="en-US" dirty="0" smtClean="0"/>
              <a:t> </a:t>
            </a:r>
            <a:r>
              <a:rPr lang="en-US" dirty="0" err="1" smtClean="0"/>
              <a:t>în</a:t>
            </a:r>
            <a:r>
              <a:rPr lang="en-US" dirty="0" smtClean="0"/>
              <a:t> </a:t>
            </a:r>
            <a:r>
              <a:rPr lang="en-US" dirty="0" err="1" smtClean="0"/>
              <a:t>întregime</a:t>
            </a:r>
            <a:r>
              <a:rPr lang="en-US" dirty="0" smtClean="0"/>
              <a:t>, </a:t>
            </a:r>
            <a:r>
              <a:rPr lang="en-US" dirty="0" err="1" smtClean="0"/>
              <a:t>fără</a:t>
            </a:r>
            <a:r>
              <a:rPr lang="en-US" dirty="0" smtClean="0"/>
              <a:t> </a:t>
            </a:r>
            <a:r>
              <a:rPr lang="en-US" dirty="0" err="1" smtClean="0"/>
              <a:t>împrejurări</a:t>
            </a:r>
            <a:r>
              <a:rPr lang="en-US" dirty="0" smtClean="0"/>
              <a:t>. Ca </a:t>
            </a:r>
            <a:r>
              <a:rPr lang="en-US" dirty="0" err="1" smtClean="0"/>
              <a:t>și</a:t>
            </a:r>
            <a:r>
              <a:rPr lang="en-US" dirty="0" smtClean="0"/>
              <a:t> </a:t>
            </a:r>
            <a:r>
              <a:rPr lang="en-US" dirty="0" err="1" smtClean="0"/>
              <a:t>fotografia</a:t>
            </a:r>
            <a:r>
              <a:rPr lang="en-US" dirty="0" smtClean="0"/>
              <a:t> de </a:t>
            </a:r>
            <a:r>
              <a:rPr lang="en-US" dirty="0" err="1" smtClean="0"/>
              <a:t>orientare</a:t>
            </a:r>
            <a:r>
              <a:rPr lang="en-US" dirty="0" smtClean="0"/>
              <a:t>, </a:t>
            </a:r>
            <a:r>
              <a:rPr lang="en-US" dirty="0" err="1" smtClean="0"/>
              <a:t>fotografia-schiță</a:t>
            </a:r>
            <a:r>
              <a:rPr lang="en-US" dirty="0" smtClean="0"/>
              <a:t> se </a:t>
            </a:r>
            <a:r>
              <a:rPr lang="en-US" dirty="0" err="1" smtClean="0"/>
              <a:t>execută</a:t>
            </a:r>
            <a:r>
              <a:rPr lang="en-US" dirty="0" smtClean="0"/>
              <a:t> la </a:t>
            </a:r>
            <a:r>
              <a:rPr lang="en-US" dirty="0" err="1" smtClean="0"/>
              <a:t>faza</a:t>
            </a:r>
            <a:r>
              <a:rPr lang="en-US" dirty="0" smtClean="0"/>
              <a:t> static a </a:t>
            </a:r>
            <a:r>
              <a:rPr lang="en-US" dirty="0" err="1" smtClean="0"/>
              <a:t>cercetării</a:t>
            </a:r>
            <a:r>
              <a:rPr lang="en-US" dirty="0" smtClean="0"/>
              <a:t> </a:t>
            </a:r>
            <a:r>
              <a:rPr lang="en-US" dirty="0" err="1" smtClean="0"/>
              <a:t>locului</a:t>
            </a:r>
            <a:r>
              <a:rPr lang="en-US" dirty="0" smtClean="0"/>
              <a:t> </a:t>
            </a:r>
            <a:r>
              <a:rPr lang="en-US" dirty="0" err="1" smtClean="0"/>
              <a:t>faptei</a:t>
            </a:r>
            <a:r>
              <a:rPr lang="en-US" dirty="0" smtClean="0"/>
              <a:t>, cu tot </a:t>
            </a:r>
            <a:r>
              <a:rPr lang="en-US" dirty="0" err="1" smtClean="0"/>
              <a:t>ce</a:t>
            </a:r>
            <a:r>
              <a:rPr lang="en-US" dirty="0" smtClean="0"/>
              <a:t> </a:t>
            </a:r>
            <a:r>
              <a:rPr lang="en-US" dirty="0" err="1" smtClean="0"/>
              <a:t>este</a:t>
            </a:r>
            <a:r>
              <a:rPr lang="en-US" dirty="0" smtClean="0"/>
              <a:t> </a:t>
            </a:r>
            <a:r>
              <a:rPr lang="en-US" dirty="0" err="1" smtClean="0"/>
              <a:t>mai</a:t>
            </a:r>
            <a:r>
              <a:rPr lang="en-US" dirty="0" smtClean="0"/>
              <a:t> important </a:t>
            </a:r>
            <a:r>
              <a:rPr lang="en-US" dirty="0" err="1" smtClean="0"/>
              <a:t>pentru</a:t>
            </a:r>
            <a:r>
              <a:rPr lang="en-US" dirty="0" smtClean="0"/>
              <a:t> </a:t>
            </a:r>
            <a:r>
              <a:rPr lang="en-US" dirty="0" err="1" smtClean="0"/>
              <a:t>cauza</a:t>
            </a:r>
            <a:r>
              <a:rPr lang="en-US" dirty="0" smtClean="0"/>
              <a:t> </a:t>
            </a:r>
            <a:r>
              <a:rPr lang="en-US" dirty="0" err="1" smtClean="0"/>
              <a:t>cercetată</a:t>
            </a:r>
            <a:r>
              <a:rPr lang="en-US" dirty="0" smtClean="0"/>
              <a:t>. </a:t>
            </a:r>
            <a:r>
              <a:rPr lang="en-US" dirty="0" err="1" smtClean="0"/>
              <a:t>Poate</a:t>
            </a:r>
            <a:r>
              <a:rPr lang="en-US" dirty="0" smtClean="0"/>
              <a:t> </a:t>
            </a:r>
            <a:r>
              <a:rPr lang="en-US" dirty="0" err="1" smtClean="0"/>
              <a:t>fi</a:t>
            </a:r>
            <a:r>
              <a:rPr lang="en-US" dirty="0" smtClean="0"/>
              <a:t> </a:t>
            </a:r>
            <a:r>
              <a:rPr lang="en-US" dirty="0" err="1" smtClean="0"/>
              <a:t>unitară</a:t>
            </a:r>
            <a:r>
              <a:rPr lang="en-US" dirty="0" smtClean="0"/>
              <a:t>, </a:t>
            </a:r>
            <a:r>
              <a:rPr lang="en-US" dirty="0" err="1" smtClean="0"/>
              <a:t>sau</a:t>
            </a:r>
            <a:r>
              <a:rPr lang="en-US" dirty="0" smtClean="0"/>
              <a:t> panoramic. </a:t>
            </a:r>
            <a:r>
              <a:rPr lang="en-US" dirty="0" err="1" smtClean="0"/>
              <a:t>Poate</a:t>
            </a:r>
            <a:r>
              <a:rPr lang="en-US" dirty="0" smtClean="0"/>
              <a:t> </a:t>
            </a:r>
            <a:r>
              <a:rPr lang="en-US" dirty="0" err="1" smtClean="0"/>
              <a:t>fi</a:t>
            </a:r>
            <a:r>
              <a:rPr lang="en-US" dirty="0" smtClean="0"/>
              <a:t> </a:t>
            </a:r>
            <a:r>
              <a:rPr lang="en-US" dirty="0" err="1" smtClean="0"/>
              <a:t>contrară</a:t>
            </a:r>
            <a:r>
              <a:rPr lang="en-US" dirty="0" smtClean="0"/>
              <a:t> </a:t>
            </a:r>
            <a:r>
              <a:rPr lang="en-US" dirty="0" err="1" smtClean="0"/>
              <a:t>sau</a:t>
            </a:r>
            <a:r>
              <a:rPr lang="en-US" dirty="0" smtClean="0"/>
              <a:t> </a:t>
            </a:r>
            <a:r>
              <a:rPr lang="en-US" dirty="0" err="1" smtClean="0"/>
              <a:t>încrucișată</a:t>
            </a:r>
            <a:r>
              <a:rPr lang="en-US" dirty="0" smtClean="0"/>
              <a:t> </a:t>
            </a:r>
            <a:r>
              <a:rPr lang="en-US" dirty="0" err="1" smtClean="0"/>
              <a:t>constatînd</a:t>
            </a:r>
            <a:r>
              <a:rPr lang="en-US" dirty="0" smtClean="0"/>
              <a:t> </a:t>
            </a:r>
            <a:r>
              <a:rPr lang="en-US" dirty="0" err="1" smtClean="0"/>
              <a:t>în</a:t>
            </a:r>
            <a:r>
              <a:rPr lang="en-US" dirty="0" smtClean="0"/>
              <a:t> </a:t>
            </a:r>
            <a:r>
              <a:rPr lang="en-US" dirty="0" err="1" smtClean="0"/>
              <a:t>reproducerea</a:t>
            </a:r>
            <a:r>
              <a:rPr lang="en-US" dirty="0" smtClean="0"/>
              <a:t> </a:t>
            </a:r>
            <a:r>
              <a:rPr lang="en-US" dirty="0" err="1" smtClean="0"/>
              <a:t>locului</a:t>
            </a:r>
            <a:r>
              <a:rPr lang="en-US" dirty="0" smtClean="0"/>
              <a:t> </a:t>
            </a:r>
            <a:r>
              <a:rPr lang="en-US" dirty="0" err="1" smtClean="0"/>
              <a:t>faptei</a:t>
            </a:r>
            <a:r>
              <a:rPr lang="en-US" dirty="0" smtClean="0"/>
              <a:t> din </a:t>
            </a:r>
            <a:r>
              <a:rPr lang="en-US" dirty="0" err="1" smtClean="0"/>
              <a:t>două</a:t>
            </a:r>
            <a:r>
              <a:rPr lang="en-US" dirty="0" smtClean="0"/>
              <a:t> </a:t>
            </a:r>
            <a:r>
              <a:rPr lang="en-US" dirty="0" err="1" smtClean="0"/>
              <a:t>sau</a:t>
            </a:r>
            <a:r>
              <a:rPr lang="en-US" dirty="0" smtClean="0"/>
              <a:t> </a:t>
            </a:r>
            <a:r>
              <a:rPr lang="en-US" dirty="0" err="1" smtClean="0"/>
              <a:t>patru</a:t>
            </a:r>
            <a:r>
              <a:rPr lang="en-US" dirty="0" smtClean="0"/>
              <a:t> </a:t>
            </a:r>
            <a:r>
              <a:rPr lang="en-US" dirty="0" err="1" smtClean="0"/>
              <a:t>poziții</a:t>
            </a:r>
            <a:r>
              <a:rPr lang="en-US" dirty="0" smtClean="0"/>
              <a:t> </a:t>
            </a:r>
            <a:r>
              <a:rPr lang="en-US" dirty="0" err="1" smtClean="0"/>
              <a:t>diametral</a:t>
            </a:r>
            <a:r>
              <a:rPr lang="en-US" dirty="0" smtClean="0"/>
              <a:t> </a:t>
            </a:r>
            <a:r>
              <a:rPr lang="en-US" dirty="0" err="1" smtClean="0"/>
              <a:t>opuse</a:t>
            </a:r>
            <a:r>
              <a:rPr lang="en-US" dirty="0" smtClean="0"/>
              <a:t>.</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132</TotalTime>
  <Words>3956</Words>
  <Application>Microsoft Office PowerPoint</Application>
  <PresentationFormat>Экран (4:3)</PresentationFormat>
  <Paragraphs>104</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Городская</vt:lpstr>
      <vt:lpstr>Tema IV.Fotografia judiciară și video-audioînregistrarea criminalistică.</vt:lpstr>
      <vt:lpstr>Subiectele:</vt:lpstr>
      <vt:lpstr>1.Noțiunea, rolul și sistemul fotografiei judiciare.</vt:lpstr>
      <vt:lpstr>Слайд 4</vt:lpstr>
      <vt:lpstr>Слайд 5</vt:lpstr>
      <vt:lpstr> 2. Fotografia judiciară operativă. (metodele fotografiei criminalistice operative).</vt:lpstr>
      <vt:lpstr>Слайд 7</vt:lpstr>
      <vt:lpstr>Слайд 8</vt:lpstr>
      <vt:lpstr>3.Procedeele de fotografiat la fața locului. </vt:lpstr>
      <vt:lpstr>Слайд 10</vt:lpstr>
      <vt:lpstr>Слайд 11</vt:lpstr>
      <vt:lpstr>Слайд 12</vt:lpstr>
      <vt:lpstr>4.Fotografia judiciară de examinare. </vt:lpstr>
      <vt:lpstr>Слайд 14</vt:lpstr>
      <vt:lpstr>Слайд 15</vt:lpstr>
      <vt:lpstr>Слайд 16</vt:lpstr>
      <vt:lpstr>5.Aplicarea înregistrării audio sau video, fotografiile la efectuarea acţiunilor de urmărire penală. </vt:lpstr>
      <vt:lpstr>Слайд 18</vt:lpstr>
      <vt:lpstr>Слайд 19</vt:lpstr>
      <vt:lpstr>Întrebări pentru autoevaluare: </vt:lpstr>
      <vt:lpstr>        Mersi pentru atenție!</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IV.Fotografia judiciară și video-audioînregistrarea criminalistică.</dc:title>
  <dc:creator>Admin</dc:creator>
  <cp:lastModifiedBy>Admin</cp:lastModifiedBy>
  <cp:revision>11</cp:revision>
  <dcterms:created xsi:type="dcterms:W3CDTF">2020-09-23T11:52:20Z</dcterms:created>
  <dcterms:modified xsi:type="dcterms:W3CDTF">2020-09-23T14:04:47Z</dcterms:modified>
</cp:coreProperties>
</file>