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FFBA-031F-ED4E-A78A-6290A0B47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235200"/>
            <a:ext cx="8791575" cy="2387600"/>
          </a:xfrm>
        </p:spPr>
        <p:txBody>
          <a:bodyPr anchor="ctr"/>
          <a:lstStyle/>
          <a:p>
            <a:pPr algn="ctr"/>
            <a:r>
              <a:rPr lang="en-US"/>
              <a:t>Антиоксиданты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5DA5E-3966-DA42-9B71-A40F3DDAC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425" y="5044541"/>
            <a:ext cx="8791575" cy="1655762"/>
          </a:xfrm>
        </p:spPr>
        <p:txBody>
          <a:bodyPr/>
          <a:lstStyle/>
          <a:p>
            <a:pPr algn="r"/>
            <a:r>
              <a:rPr lang="en-US"/>
              <a:t>Выполнила:</a:t>
            </a:r>
          </a:p>
          <a:p>
            <a:pPr algn="r"/>
            <a:r>
              <a:rPr lang="en-US"/>
              <a:t>Леонтьева Елизавета</a:t>
            </a:r>
          </a:p>
          <a:p>
            <a:pPr algn="r"/>
            <a:r>
              <a:rPr lang="en-US"/>
              <a:t> Группа TCI</a:t>
            </a:r>
          </a:p>
        </p:txBody>
      </p:sp>
    </p:spTree>
    <p:extLst>
      <p:ext uri="{BB962C8B-B14F-4D97-AF65-F5344CB8AC3E}">
        <p14:creationId xmlns:p14="http://schemas.microsoft.com/office/powerpoint/2010/main" val="329993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834E-850C-FA46-909D-6D8903E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r>
              <a:rPr lang="en-US"/>
              <a:t>Смертельная доза —1000 мл (внутривенно, крысы) </a:t>
            </a:r>
          </a:p>
        </p:txBody>
      </p:sp>
    </p:spTree>
    <p:extLst>
      <p:ext uri="{BB962C8B-B14F-4D97-AF65-F5344CB8AC3E}">
        <p14:creationId xmlns:p14="http://schemas.microsoft.com/office/powerpoint/2010/main" val="424597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177A-1384-5F4F-88F7-B971BD1C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/>
          <a:lstStyle/>
          <a:p>
            <a:pPr algn="ctr"/>
            <a:r>
              <a:rPr lang="en-US"/>
              <a:t>Ортофосфорная кислота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3151B35-C3BE-F443-9E7E-F509A576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429000"/>
            <a:ext cx="7143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9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EB45-7024-E146-81F8-1620810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E9FC5-F5B1-8640-9376-9A40B1D0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Ортофо́сфорная кислота́ (фо́сфорная кислота́) — неорганическая кислота средней силы с химической формулой H3PO4, которая при стандартных условиях представляет собой бесцветные гигроскопичные кристаллы. Обычно ортофосфорной (или просто фосфорной) кислотой называют 85-процентный водный раствор (бесцветная сиропообразная жидкость без запаха). Растворима в этаноле и других растворителях</a:t>
            </a:r>
            <a:r>
              <a:rPr lang="en-US"/>
              <a:t>.</a:t>
            </a:r>
          </a:p>
          <a:p>
            <a:r>
              <a:rPr lang="en-US" sz="1600"/>
              <a:t>Фосфорная кислота — трёхосновная кислота средней силы. В водных растворах она подвергается диссоциации по трём ступеням c константами диссоциации. В результате фосфорная кислота может образовывать как средние (фосфаты), так и кислые соли (гидрофосфаты и дигидрофосфаты). Однако при нормальных условиях она малоактивна и вступает в реакции только с карбонатами, гидроксидами и некоторыми металлами. Выше 80 °С фосфорная кислота реагирует также с неактивными оксидами, кремнезёмом и силикатами.</a:t>
            </a:r>
          </a:p>
        </p:txBody>
      </p:sp>
    </p:spTree>
    <p:extLst>
      <p:ext uri="{BB962C8B-B14F-4D97-AF65-F5344CB8AC3E}">
        <p14:creationId xmlns:p14="http://schemas.microsoft.com/office/powerpoint/2010/main" val="95313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AEF8-4BAA-2441-AE1F-BA22E5D7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5B965-32F2-AB4D-A043-AF62E567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/>
              <a:t>В авиационной промышленности ортофосфорная кислота используется в составе гидрожидкости НГЖ-5У и её иностранных аналогов. </a:t>
            </a:r>
          </a:p>
          <a:p>
            <a:r>
              <a:rPr lang="en-US" sz="1800"/>
              <a:t>Ортофосфорная кислота зарегистрирована в качестве пищевой добавки E338. Применяется как регулятор кислотности в газированных напитках, например в Кока-Коле. По вкусу подслащённые слабые водные растворы ортофосфорной кислоты напоминают крыжовник.</a:t>
            </a:r>
          </a:p>
          <a:p>
            <a:r>
              <a:rPr lang="en-US" sz="1800"/>
              <a:t>В звероводстве (в частности, при выращивании норок) используют выпойку раствором ортофосфорной кислоты для профилактики повышенного рН желудка и мочекаменной болезни.</a:t>
            </a:r>
          </a:p>
          <a:p>
            <a:r>
              <a:rPr lang="en-US" sz="1800"/>
              <a:t>Ортофосфорная кислота применяется для протравливания (снятия смазанного слоя) эмали и дентина перед пломбированием зубов. </a:t>
            </a:r>
          </a:p>
        </p:txBody>
      </p:sp>
    </p:spTree>
    <p:extLst>
      <p:ext uri="{BB962C8B-B14F-4D97-AF65-F5344CB8AC3E}">
        <p14:creationId xmlns:p14="http://schemas.microsoft.com/office/powerpoint/2010/main" val="301970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18DD-AB28-FB46-8A0B-100E2112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536" y="325128"/>
            <a:ext cx="9905998" cy="1478570"/>
          </a:xfrm>
        </p:spPr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32EE-C019-FE44-9014-E7704A140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58142"/>
            <a:ext cx="5924406" cy="5114285"/>
          </a:xfrm>
        </p:spPr>
        <p:txBody>
          <a:bodyPr>
            <a:normAutofit/>
          </a:bodyPr>
          <a:lstStyle/>
          <a:p>
            <a:r>
              <a:rPr lang="en-US" sz="1600"/>
              <a:t>Фосфорная кислота не оказывает специфического токсического действия. Системная токсичность низкая. Её растворы раздражают глаза, дыхательные пути и слизистые оболочки. При концентрации &gt; 10 % она оказывает раздражающее действие, а выше 25 % — также коррозионное. </a:t>
            </a:r>
          </a:p>
          <a:p>
            <a:r>
              <a:rPr lang="en-US" sz="1600"/>
              <a:t>Концентрированные растворы вызывают ожоги слизистой оболочки рта, пищевода и желудка. При попадании рекомендуется промыть кожу или промыть глаза тёплой водой или физиологическим раствором. </a:t>
            </a:r>
          </a:p>
          <a:p>
            <a:r>
              <a:rPr lang="en-US" sz="1600"/>
              <a:t>У добровольцев, получавших фосфорную кислоту перорально в количестве 2—4 г/кг в день в течение 10 дней или 3,9 г/кг в день в течение 14 дней, не обнаружено негативных для метаболизма последствий. Допускается использовать 0,5—1 г/л фосфорной кислоты в напитках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8044E7-C4AD-534A-96CD-311DF252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64" y="1658142"/>
            <a:ext cx="3622047" cy="475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07B0-D64B-0245-9401-38DD05ED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/>
          <a:lstStyle/>
          <a:p>
            <a:pPr algn="ctr"/>
            <a:r>
              <a:rPr lang="en-US"/>
              <a:t>Цитрат натрия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9E4114-1294-7F47-B1F4-4A58A998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224" y="3429000"/>
            <a:ext cx="5829552" cy="23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DE8B7-5222-264A-8888-83A00264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E034-10A5-7D49-B4AD-6781B5146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582117" cy="426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Цитра́т на́трия — натриевая соль лимонной кислоты Na3C6H5O7. Цитрат натрия имеет средневыраженный солёно-кислый вкус. За эту особенность цитратов щелочных и щелочноземельных элементов (например цитратов натрия и кальция) они известны как «кислые соли» (иногда так ошибочно называют и лимонную кислоту). Цитрат натрия применяется в основном как специя (приправа), придающая особый вкус, или как консервант (пищевая добавка E331).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2F2C77-CD46-204B-B7A9-863BB5ED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083" y="2443047"/>
            <a:ext cx="2909328" cy="38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03BE-0366-3044-8FFF-6B11E03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C408-7EFA-A746-80BB-4CB5F6B0B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85947"/>
            <a:ext cx="9905999" cy="5366438"/>
          </a:xfrm>
        </p:spPr>
        <p:txBody>
          <a:bodyPr>
            <a:noAutofit/>
          </a:bodyPr>
          <a:lstStyle/>
          <a:p>
            <a:r>
              <a:rPr lang="en-US" sz="1600"/>
              <a:t>Как вкусовая добавка входит в состав множества газированных напитков со вкусом лимона или лайма, а также в состав энергетических напитков.
Цитрат может использоваться как буферное соединение, предотвращающее изменение pH.
Применяется для управления кислотностью некоторых блюд, например желатиновых десертов.
Цитрат натрия образуется при растворении в воде множества «быстрорастворимых лекарств», и «щипучек» включающих в свой состав вспомогательные вещества в виде сочетания лимонной кислоты и пищевой соды.</a:t>
            </a:r>
          </a:p>
          <a:p>
            <a:r>
              <a:rPr lang="en-US" sz="1600"/>
              <a:t>Используется в аналитической химии как компонент при определении ионов аммония. 
В виде 4 % раствора используется в трансфузиологии как антикоагулянт донорской крови и её компонентов.
В виде 5 % раствора используется при определении скорости оседания эритроцитов. 
Может использоваться в стеклоочистительных жидкостях.
Является одним из компонентов в лекарствах от обезвоживания.
Используется в качестве замедлителя в гипсо-цементных растворах при цементировании скважин. </a:t>
            </a:r>
          </a:p>
        </p:txBody>
      </p:sp>
    </p:spTree>
    <p:extLst>
      <p:ext uri="{BB962C8B-B14F-4D97-AF65-F5344CB8AC3E}">
        <p14:creationId xmlns:p14="http://schemas.microsoft.com/office/powerpoint/2010/main" val="297795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BCCE-559C-A846-97D6-701D3AAA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20F1-57DD-764E-8FBB-7548305EA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954588" cy="3541714"/>
          </a:xfrm>
        </p:spPr>
        <p:txBody>
          <a:bodyPr/>
          <a:lstStyle/>
          <a:p>
            <a:r>
              <a:rPr lang="en-US"/>
              <a:t>Воздействие может вызвать лишь раздражение с минимальными остаточными повреждениями</a:t>
            </a:r>
          </a:p>
          <a:p>
            <a:r>
              <a:rPr lang="en-US"/>
              <a:t>Негорючее вещество, </a:t>
            </a:r>
            <a:r>
              <a:rPr lang="en-US">
                <a:latin typeface="-apple-system"/>
              </a:rPr>
              <a:t>с</a:t>
            </a:r>
            <a:r>
              <a:rPr lang="az-Cyrl-AZ" b="0" i="0">
                <a:effectLst/>
                <a:latin typeface="-apple-system"/>
              </a:rPr>
              <a:t>табильно даже при действии открытого пламени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6D5A50-E500-E94F-B115-F54AA5C8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22" y="2417372"/>
            <a:ext cx="5080590" cy="33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5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DD74-441A-E14A-98AD-CBA50E1D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pPr algn="ctr"/>
            <a:r>
              <a:rPr lang="en-US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78928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A9972-D61A-B545-896A-650A405F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/>
          <a:lstStyle/>
          <a:p>
            <a:pPr algn="ctr"/>
            <a:r>
              <a:rPr lang="en-US"/>
              <a:t>Аскорбиновая кислота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436D63E-7D04-C64F-865C-9F697736C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429000"/>
            <a:ext cx="8128000" cy="28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91E0-96B8-1E45-B4D3-D1D773C6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9F375-954E-4041-BA48-E44C9316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5265"/>
            <a:ext cx="5863282" cy="5110489"/>
          </a:xfrm>
        </p:spPr>
        <p:txBody>
          <a:bodyPr>
            <a:normAutofit/>
          </a:bodyPr>
          <a:lstStyle/>
          <a:p>
            <a:r>
              <a:rPr lang="en-US" sz="1600"/>
              <a:t>Аскорби́новая кислота́ — органическое соединение с формулой C6H8O6, является одним из основных веществ в человеческом рационе, которое необходимо для нормального функционирования соединительной и костной ткани. Выполняет биологические функции восстановителя и кофермента некоторых метаболических процессов, является антиоксидантом.</a:t>
            </a:r>
          </a:p>
          <a:p>
            <a:r>
              <a:rPr lang="en-US" sz="1600"/>
              <a:t>По физическим свойствам аскорбиновая кислота представляет собой белый кристаллический порошок кислого вкуса. Легко растворим в воде, растворим в спирте.  Температура плавления L-аскорбиновой кислоты — 190—192 °C (с разложением). Из-за наличия двух асимметрических атомов существуют четыре диастереомера аскорбиновой кислоты (L- и D- формы и их 2 изоформы). </a:t>
            </a:r>
          </a:p>
          <a:p>
            <a:r>
              <a:rPr lang="en-US" sz="1600"/>
              <a:t>D-изоаскорбиновая, или эриторбовая, кислота используется в качестве консерванта — пищевой добавки E315.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A5DBB6-A26B-A14C-936A-9EB4DF224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916" y="2667050"/>
            <a:ext cx="4504318" cy="23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58A0-8ED9-6D43-8FAA-EE3F1915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B3ED2-87CA-D344-865A-3B729030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Аскорбиновая кислота и её натриевая (аскорбат натрия), кальциевая и калийная соли применяются в пищевой промышленности в качестве антиоксидантов Е300 — E305, предотвращающих окисление продукта.</a:t>
            </a:r>
          </a:p>
          <a:p>
            <a:r>
              <a:rPr lang="en-US" sz="1600"/>
              <a:t>Витамин С используется в косметических препаратах для замедления старения, для заживления и восстановления защитных функций кожи, в частности, восстановления увлажненности и упругости кожи после воздействия солнечных лучей. В состав кремов его также вводят для осветления кожи и борьбы с пигментными пятнами. </a:t>
            </a:r>
          </a:p>
          <a:p>
            <a:r>
              <a:rPr lang="en-US" sz="1600"/>
              <a:t>Одним из непищевых применений аскорбиновой кислоты является её использование в качестве проявляющего вещества в фотографии, как в промышленных, так и в самодельных проявителях. </a:t>
            </a:r>
          </a:p>
        </p:txBody>
      </p:sp>
    </p:spTree>
    <p:extLst>
      <p:ext uri="{BB962C8B-B14F-4D97-AF65-F5344CB8AC3E}">
        <p14:creationId xmlns:p14="http://schemas.microsoft.com/office/powerpoint/2010/main" val="280601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71D7-E1C6-DC4A-9863-6C5F9909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Отрицательное воздействие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7372D-6301-4843-8919-742E09F7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141561"/>
          </a:xfrm>
        </p:spPr>
        <p:txBody>
          <a:bodyPr>
            <a:noAutofit/>
          </a:bodyPr>
          <a:lstStyle/>
          <a:p>
            <a:r>
              <a:rPr lang="en-US" sz="2000"/>
              <a:t>Длительный прием высоких доз приводит к нарушению всасывания витамина B12, повышает концентрацию мочевой кислоты в моче, способствует образованию оксалатных камней в почках и увеличивает концентрацию эстрогенов в крови женщин, получающих эстрогенные препараты. Кроме того, на фоне высоких доз витамина С активируются метаболизирующие его ферменты. Если это происходит во время беременности, то у новорожденного может развиться рикошетная цинга. </a:t>
            </a:r>
          </a:p>
          <a:p>
            <a:r>
              <a:rPr lang="en-US" sz="2000"/>
              <a:t>Полулетальная доза составляет 11,9 г/кг для крыс при пероральном введении.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377889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4B9A-14A8-EC4E-9882-219EDA97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6" y="0"/>
            <a:ext cx="9905998" cy="1068477"/>
          </a:xfrm>
        </p:spPr>
        <p:txBody>
          <a:bodyPr/>
          <a:lstStyle/>
          <a:p>
            <a:pPr algn="ctr"/>
            <a:r>
              <a:rPr lang="en-US"/>
              <a:t>Суточная норма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187BB2-DA58-514E-9231-30BADB07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15" y="1074589"/>
            <a:ext cx="36576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8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4B76-8479-DE4A-B6D7-11FCEA84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/>
          <a:lstStyle/>
          <a:p>
            <a:pPr algn="ctr"/>
            <a:r>
              <a:rPr lang="en-US"/>
              <a:t>Лактат натрия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4F2CA19-88B9-F84F-9BBF-A6009A5B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3903619"/>
            <a:ext cx="3714750" cy="24003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8BFFE0-DFB8-E145-93E9-676707E1A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474" y="3076110"/>
            <a:ext cx="2872525" cy="28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DD72F-F0D4-FA4B-87DC-3937870A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Общая информация и свойства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4066-CC89-0644-9A4E-74291B66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Лакта́т на́трия — натриевая соль молочной кислоты (натрий молочнокислый). Используется в пищевой промышленности в качестве пищевой добавки Е325 как регулятор кислотности, влагоудерживающий агент, эмульгирующая соль, синергист антиоксидантов.</a:t>
            </a:r>
          </a:p>
          <a:p>
            <a:r>
              <a:rPr lang="en-US" sz="1600"/>
              <a:t>Белый кристаллический порошок. Продажный продукт (60% сироп) светло-коричневая сиропообразная однородная жидкость без наличия взвешенных частиц и осадка со слегка солёным вкусом.</a:t>
            </a:r>
          </a:p>
          <a:p>
            <a:r>
              <a:rPr lang="en-US" sz="1600"/>
              <a:t>Массовая доля лактата натрия (концентрация) — 60 %
Реакция среды — 6,5-7,0 рН
Титруемая кислотность — не более 0,13 % молочной кислоты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A3BEB1-B979-AA4D-AB63-28366BBB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63" y="4215938"/>
            <a:ext cx="2483143" cy="24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7AF6-DBED-314D-A1CD-43703474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Применение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37CF-7A91-4F40-B1BB-8D10A2BCF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Особенно эффективно применение лактата натрия в производстве эмульсионных ликеров, кремов и коктейлей с целью увеличения сроков их хранения и улучшения органолептических свойств. Лактат натрия, как эффективная водосвязывающая добавка, способствующая увеличению продолжительности хранения продуктов, используется главным образом, для мясопродуктов в вакуумной упаковке, предназначенных для хранения в замороженном виде. При консервировании овощей обеспечивает однородность рассола, улучшает вкус продукта, содержащего маслины, корнишоны, томаты, лук. Используется для подкисления теста, придавая хлебу его характерный вкус. Иногда используется в составах шампуней и жидких мыл в качестве увлажняющего агента.</a:t>
            </a:r>
          </a:p>
        </p:txBody>
      </p:sp>
    </p:spTree>
    <p:extLst>
      <p:ext uri="{BB962C8B-B14F-4D97-AF65-F5344CB8AC3E}">
        <p14:creationId xmlns:p14="http://schemas.microsoft.com/office/powerpoint/2010/main" val="1363525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Circuit</vt:lpstr>
      <vt:lpstr>Антиоксиданты</vt:lpstr>
      <vt:lpstr>Аскорбиновая кислота</vt:lpstr>
      <vt:lpstr>Общая информация и свойства</vt:lpstr>
      <vt:lpstr>Применение</vt:lpstr>
      <vt:lpstr>Отрицательное воздействие</vt:lpstr>
      <vt:lpstr>Суточная норма</vt:lpstr>
      <vt:lpstr>Лактат натрия</vt:lpstr>
      <vt:lpstr>Общая информация и свойства</vt:lpstr>
      <vt:lpstr>Применение</vt:lpstr>
      <vt:lpstr>Смертельная доза —1000 мл (внутривенно, крысы) </vt:lpstr>
      <vt:lpstr>Ортофосфорная кислота</vt:lpstr>
      <vt:lpstr>Общая информация и свойства</vt:lpstr>
      <vt:lpstr>Применение</vt:lpstr>
      <vt:lpstr>Отрицательное воздействие</vt:lpstr>
      <vt:lpstr>Цитрат натрия</vt:lpstr>
      <vt:lpstr>Общая информация и свойства</vt:lpstr>
      <vt:lpstr>Применение</vt:lpstr>
      <vt:lpstr>Отрицательное воздействие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Антиоксиданты</dc:title>
  <dc:creator>lizaleon0905@gmail.com</dc:creator>
  <cp:lastModifiedBy>lizaleon0905@gmail.com</cp:lastModifiedBy>
  <cp:revision>2</cp:revision>
  <dcterms:created xsi:type="dcterms:W3CDTF">2021-03-21T22:57:50Z</dcterms:created>
  <dcterms:modified xsi:type="dcterms:W3CDTF">2021-03-22T07:11:27Z</dcterms:modified>
</cp:coreProperties>
</file>