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9" r:id="rId4"/>
    <p:sldId id="260" r:id="rId5"/>
    <p:sldId id="261" r:id="rId6"/>
    <p:sldId id="258"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758900" y="2978025"/>
            <a:ext cx="8907200" cy="1546400"/>
          </a:xfrm>
          <a:prstGeom prst="rect">
            <a:avLst/>
          </a:prstGeom>
        </p:spPr>
        <p:txBody>
          <a:bodyPr spcFirstLastPara="1" wrap="square" lIns="91425" tIns="91425" rIns="91425" bIns="91425" anchor="t" anchorCtr="0">
            <a:noAutofit/>
          </a:bodyPr>
          <a:lstStyle>
            <a:lvl1pPr lvl="0">
              <a:spcBef>
                <a:spcPts val="0"/>
              </a:spcBef>
              <a:spcAft>
                <a:spcPts val="0"/>
              </a:spcAft>
              <a:buSzPts val="5000"/>
              <a:buNone/>
              <a:defRPr sz="6667"/>
            </a:lvl1pPr>
            <a:lvl2pPr lvl="1">
              <a:spcBef>
                <a:spcPts val="0"/>
              </a:spcBef>
              <a:spcAft>
                <a:spcPts val="0"/>
              </a:spcAft>
              <a:buSzPts val="5000"/>
              <a:buNone/>
              <a:defRPr sz="6667"/>
            </a:lvl2pPr>
            <a:lvl3pPr lvl="2">
              <a:spcBef>
                <a:spcPts val="0"/>
              </a:spcBef>
              <a:spcAft>
                <a:spcPts val="0"/>
              </a:spcAft>
              <a:buSzPts val="5000"/>
              <a:buNone/>
              <a:defRPr sz="6667"/>
            </a:lvl3pPr>
            <a:lvl4pPr lvl="3">
              <a:spcBef>
                <a:spcPts val="0"/>
              </a:spcBef>
              <a:spcAft>
                <a:spcPts val="0"/>
              </a:spcAft>
              <a:buSzPts val="5000"/>
              <a:buNone/>
              <a:defRPr sz="6667"/>
            </a:lvl4pPr>
            <a:lvl5pPr lvl="4">
              <a:spcBef>
                <a:spcPts val="0"/>
              </a:spcBef>
              <a:spcAft>
                <a:spcPts val="0"/>
              </a:spcAft>
              <a:buSzPts val="5000"/>
              <a:buNone/>
              <a:defRPr sz="6667"/>
            </a:lvl5pPr>
            <a:lvl6pPr lvl="5">
              <a:spcBef>
                <a:spcPts val="0"/>
              </a:spcBef>
              <a:spcAft>
                <a:spcPts val="0"/>
              </a:spcAft>
              <a:buSzPts val="5000"/>
              <a:buNone/>
              <a:defRPr sz="6667"/>
            </a:lvl6pPr>
            <a:lvl7pPr lvl="6">
              <a:spcBef>
                <a:spcPts val="0"/>
              </a:spcBef>
              <a:spcAft>
                <a:spcPts val="0"/>
              </a:spcAft>
              <a:buSzPts val="5000"/>
              <a:buNone/>
              <a:defRPr sz="6667"/>
            </a:lvl7pPr>
            <a:lvl8pPr lvl="7">
              <a:spcBef>
                <a:spcPts val="0"/>
              </a:spcBef>
              <a:spcAft>
                <a:spcPts val="0"/>
              </a:spcAft>
              <a:buSzPts val="5000"/>
              <a:buNone/>
              <a:defRPr sz="6667"/>
            </a:lvl8pPr>
            <a:lvl9pPr lvl="8">
              <a:spcBef>
                <a:spcPts val="0"/>
              </a:spcBef>
              <a:spcAft>
                <a:spcPts val="0"/>
              </a:spcAft>
              <a:buSzPts val="5000"/>
              <a:buNone/>
              <a:defRPr sz="6667"/>
            </a:lvl9pPr>
          </a:lstStyle>
          <a:p>
            <a:r>
              <a:rPr lang="en-US" smtClean="0"/>
              <a:t>Click to edit Master title style</a:t>
            </a:r>
            <a:endParaRPr/>
          </a:p>
        </p:txBody>
      </p:sp>
      <p:cxnSp>
        <p:nvCxnSpPr>
          <p:cNvPr id="11" name="Google Shape;11;p2"/>
          <p:cNvCxnSpPr>
            <a:stCxn id="12" idx="4"/>
          </p:cNvCxnSpPr>
          <p:nvPr/>
        </p:nvCxnSpPr>
        <p:spPr>
          <a:xfrm>
            <a:off x="1253000" y="3776633"/>
            <a:ext cx="0" cy="3081200"/>
          </a:xfrm>
          <a:prstGeom prst="straightConnector1">
            <a:avLst/>
          </a:prstGeom>
          <a:noFill/>
          <a:ln w="9525" cap="flat" cmpd="sng">
            <a:solidFill>
              <a:schemeClr val="accent5"/>
            </a:solidFill>
            <a:prstDash val="solid"/>
            <a:round/>
            <a:headEnd type="none" w="med" len="med"/>
            <a:tailEnd type="none" w="med" len="med"/>
          </a:ln>
        </p:spPr>
      </p:cxnSp>
      <p:sp>
        <p:nvSpPr>
          <p:cNvPr id="12" name="Google Shape;12;p2"/>
          <p:cNvSpPr/>
          <p:nvPr/>
        </p:nvSpPr>
        <p:spPr>
          <a:xfrm>
            <a:off x="1127000" y="3524633"/>
            <a:ext cx="252000" cy="252000"/>
          </a:xfrm>
          <a:prstGeom prst="ellipse">
            <a:avLst/>
          </a:prstGeom>
          <a:solidFill>
            <a:schemeClr val="accent1"/>
          </a:solidFill>
          <a:ln w="2857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29243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B2E278FA-E805-405A-9B6D-EB2A9C871B1A}" type="datetimeFigureOut">
              <a:rPr lang="ru-RU" smtClean="0"/>
              <a:t>06.04.2021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2365A8B-09CD-46B6-B0AD-6722128D80F5}" type="slidenum">
              <a:rPr lang="ru-RU" smtClean="0"/>
              <a:t>‹#›</a:t>
            </a:fld>
            <a:endParaRPr lang="ru-RU"/>
          </a:p>
        </p:txBody>
      </p:sp>
    </p:spTree>
    <p:extLst>
      <p:ext uri="{BB962C8B-B14F-4D97-AF65-F5344CB8AC3E}">
        <p14:creationId xmlns:p14="http://schemas.microsoft.com/office/powerpoint/2010/main" val="3431474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3"/>
        <p:cNvGrpSpPr/>
        <p:nvPr/>
      </p:nvGrpSpPr>
      <p:grpSpPr>
        <a:xfrm>
          <a:off x="0" y="0"/>
          <a:ext cx="0" cy="0"/>
          <a:chOff x="0" y="0"/>
          <a:chExt cx="0" cy="0"/>
        </a:xfrm>
      </p:grpSpPr>
      <p:sp>
        <p:nvSpPr>
          <p:cNvPr id="14" name="Google Shape;14;p3"/>
          <p:cNvSpPr txBox="1">
            <a:spLocks noGrp="1"/>
          </p:cNvSpPr>
          <p:nvPr>
            <p:ph type="ctrTitle"/>
          </p:nvPr>
        </p:nvSpPr>
        <p:spPr>
          <a:xfrm>
            <a:off x="2040233" y="3077051"/>
            <a:ext cx="9022800" cy="709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rPr lang="en-US" smtClean="0"/>
              <a:t>Click to edit Master title style</a:t>
            </a:r>
            <a:endParaRPr/>
          </a:p>
        </p:txBody>
      </p:sp>
      <p:sp>
        <p:nvSpPr>
          <p:cNvPr id="15" name="Google Shape;15;p3"/>
          <p:cNvSpPr txBox="1">
            <a:spLocks noGrp="1"/>
          </p:cNvSpPr>
          <p:nvPr>
            <p:ph type="subTitle" idx="1"/>
          </p:nvPr>
        </p:nvSpPr>
        <p:spPr>
          <a:xfrm>
            <a:off x="2089768" y="3710551"/>
            <a:ext cx="9237200" cy="4708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400"/>
            </a:lvl1pPr>
            <a:lvl2pPr lvl="1" rtl="0">
              <a:spcBef>
                <a:spcPts val="0"/>
              </a:spcBef>
              <a:spcAft>
                <a:spcPts val="0"/>
              </a:spcAft>
              <a:buSzPts val="1800"/>
              <a:buNone/>
              <a:defRPr sz="2400"/>
            </a:lvl2pPr>
            <a:lvl3pPr lvl="2" rtl="0">
              <a:spcBef>
                <a:spcPts val="0"/>
              </a:spcBef>
              <a:spcAft>
                <a:spcPts val="0"/>
              </a:spcAft>
              <a:buSzPts val="1800"/>
              <a:buNone/>
              <a:defRPr sz="2400"/>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r>
              <a:rPr lang="en-US" smtClean="0"/>
              <a:t>Click to edit Master subtitle style</a:t>
            </a:r>
            <a:endParaRPr/>
          </a:p>
        </p:txBody>
      </p:sp>
      <p:sp>
        <p:nvSpPr>
          <p:cNvPr id="16" name="Google Shape;16;p3"/>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cxnSp>
        <p:nvCxnSpPr>
          <p:cNvPr id="17" name="Google Shape;17;p3"/>
          <p:cNvCxnSpPr/>
          <p:nvPr/>
        </p:nvCxnSpPr>
        <p:spPr>
          <a:xfrm>
            <a:off x="1252860" y="0"/>
            <a:ext cx="0" cy="6858000"/>
          </a:xfrm>
          <a:prstGeom prst="straightConnector1">
            <a:avLst/>
          </a:prstGeom>
          <a:noFill/>
          <a:ln w="9525" cap="flat" cmpd="sng">
            <a:solidFill>
              <a:schemeClr val="accent5"/>
            </a:solidFill>
            <a:prstDash val="solid"/>
            <a:round/>
            <a:headEnd type="none" w="med" len="med"/>
            <a:tailEnd type="none" w="med" len="med"/>
          </a:ln>
        </p:spPr>
      </p:cxnSp>
      <p:sp>
        <p:nvSpPr>
          <p:cNvPr id="18" name="Google Shape;18;p3"/>
          <p:cNvSpPr/>
          <p:nvPr/>
        </p:nvSpPr>
        <p:spPr>
          <a:xfrm flipH="1">
            <a:off x="843408" y="3023204"/>
            <a:ext cx="819200" cy="819200"/>
          </a:xfrm>
          <a:prstGeom prst="ellipse">
            <a:avLst/>
          </a:prstGeom>
          <a:solidFill>
            <a:schemeClr val="accent1"/>
          </a:solidFill>
          <a:ln w="2857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643903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9"/>
        <p:cNvGrpSpPr/>
        <p:nvPr/>
      </p:nvGrpSpPr>
      <p:grpSpPr>
        <a:xfrm>
          <a:off x="0" y="0"/>
          <a:ext cx="0" cy="0"/>
          <a:chOff x="0" y="0"/>
          <a:chExt cx="0" cy="0"/>
        </a:xfrm>
      </p:grpSpPr>
      <p:cxnSp>
        <p:nvCxnSpPr>
          <p:cNvPr id="20" name="Google Shape;20;p4"/>
          <p:cNvCxnSpPr/>
          <p:nvPr/>
        </p:nvCxnSpPr>
        <p:spPr>
          <a:xfrm>
            <a:off x="1260840" y="0"/>
            <a:ext cx="0" cy="6858000"/>
          </a:xfrm>
          <a:prstGeom prst="straightConnector1">
            <a:avLst/>
          </a:prstGeom>
          <a:noFill/>
          <a:ln w="9525" cap="flat" cmpd="sng">
            <a:solidFill>
              <a:schemeClr val="accent5"/>
            </a:solidFill>
            <a:prstDash val="solid"/>
            <a:round/>
            <a:headEnd type="none" w="med" len="med"/>
            <a:tailEnd type="none" w="med" len="med"/>
          </a:ln>
        </p:spPr>
      </p:cxnSp>
      <p:sp>
        <p:nvSpPr>
          <p:cNvPr id="21" name="Google Shape;21;p4"/>
          <p:cNvSpPr/>
          <p:nvPr/>
        </p:nvSpPr>
        <p:spPr>
          <a:xfrm>
            <a:off x="851100" y="3023223"/>
            <a:ext cx="819200" cy="819200"/>
          </a:xfrm>
          <a:prstGeom prst="ellipse">
            <a:avLst/>
          </a:prstGeom>
          <a:solidFill>
            <a:srgbClr val="2E3037"/>
          </a:solidFill>
          <a:ln w="9525"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 name="Google Shape;22;p4"/>
          <p:cNvSpPr txBox="1">
            <a:spLocks noGrp="1"/>
          </p:cNvSpPr>
          <p:nvPr>
            <p:ph type="body" idx="1"/>
          </p:nvPr>
        </p:nvSpPr>
        <p:spPr>
          <a:xfrm>
            <a:off x="2177633" y="2882400"/>
            <a:ext cx="8934000" cy="1093200"/>
          </a:xfrm>
          <a:prstGeom prst="rect">
            <a:avLst/>
          </a:prstGeom>
        </p:spPr>
        <p:txBody>
          <a:bodyPr spcFirstLastPara="1" wrap="square" lIns="91425" tIns="91425" rIns="91425" bIns="91425" anchor="ctr" anchorCtr="0">
            <a:noAutofit/>
          </a:bodyPr>
          <a:lstStyle>
            <a:lvl1pPr marL="609585" lvl="0" indent="-541853" rtl="0">
              <a:spcBef>
                <a:spcPts val="800"/>
              </a:spcBef>
              <a:spcAft>
                <a:spcPts val="0"/>
              </a:spcAft>
              <a:buSzPts val="2800"/>
              <a:buChar char="◦"/>
              <a:defRPr sz="3733" i="1">
                <a:solidFill>
                  <a:schemeClr val="accent1"/>
                </a:solidFill>
              </a:defRPr>
            </a:lvl1pPr>
            <a:lvl2pPr marL="1219170" lvl="1" indent="-541853" rtl="0">
              <a:spcBef>
                <a:spcPts val="0"/>
              </a:spcBef>
              <a:spcAft>
                <a:spcPts val="0"/>
              </a:spcAft>
              <a:buSzPts val="2800"/>
              <a:buChar char="▫"/>
              <a:defRPr sz="3733" i="1">
                <a:solidFill>
                  <a:schemeClr val="accent1"/>
                </a:solidFill>
              </a:defRPr>
            </a:lvl2pPr>
            <a:lvl3pPr marL="1828754" lvl="2" indent="-541853" rtl="0">
              <a:spcBef>
                <a:spcPts val="0"/>
              </a:spcBef>
              <a:spcAft>
                <a:spcPts val="0"/>
              </a:spcAft>
              <a:buSzPts val="2800"/>
              <a:buChar char="■"/>
              <a:defRPr sz="3733" i="1">
                <a:solidFill>
                  <a:schemeClr val="accent1"/>
                </a:solidFill>
              </a:defRPr>
            </a:lvl3pPr>
            <a:lvl4pPr marL="2438339" lvl="3" indent="-541853" rtl="0">
              <a:spcBef>
                <a:spcPts val="0"/>
              </a:spcBef>
              <a:spcAft>
                <a:spcPts val="0"/>
              </a:spcAft>
              <a:buClr>
                <a:schemeClr val="accent1"/>
              </a:buClr>
              <a:buSzPts val="2800"/>
              <a:buChar char="●"/>
              <a:defRPr sz="3733" i="1">
                <a:solidFill>
                  <a:schemeClr val="accent1"/>
                </a:solidFill>
              </a:defRPr>
            </a:lvl4pPr>
            <a:lvl5pPr marL="3047924" lvl="4" indent="-541853" rtl="0">
              <a:spcBef>
                <a:spcPts val="0"/>
              </a:spcBef>
              <a:spcAft>
                <a:spcPts val="0"/>
              </a:spcAft>
              <a:buClr>
                <a:schemeClr val="accent1"/>
              </a:buClr>
              <a:buSzPts val="2800"/>
              <a:buChar char="○"/>
              <a:defRPr sz="3733" i="1">
                <a:solidFill>
                  <a:schemeClr val="accent1"/>
                </a:solidFill>
              </a:defRPr>
            </a:lvl5pPr>
            <a:lvl6pPr marL="3657509" lvl="5" indent="-541853" rtl="0">
              <a:spcBef>
                <a:spcPts val="0"/>
              </a:spcBef>
              <a:spcAft>
                <a:spcPts val="0"/>
              </a:spcAft>
              <a:buClr>
                <a:schemeClr val="accent1"/>
              </a:buClr>
              <a:buSzPts val="2800"/>
              <a:buChar char="■"/>
              <a:defRPr sz="3733" i="1">
                <a:solidFill>
                  <a:schemeClr val="accent1"/>
                </a:solidFill>
              </a:defRPr>
            </a:lvl6pPr>
            <a:lvl7pPr marL="4267093" lvl="6" indent="-541853" rtl="0">
              <a:spcBef>
                <a:spcPts val="0"/>
              </a:spcBef>
              <a:spcAft>
                <a:spcPts val="0"/>
              </a:spcAft>
              <a:buClr>
                <a:schemeClr val="accent1"/>
              </a:buClr>
              <a:buSzPts val="2800"/>
              <a:buChar char="●"/>
              <a:defRPr sz="3733" i="1">
                <a:solidFill>
                  <a:schemeClr val="accent1"/>
                </a:solidFill>
              </a:defRPr>
            </a:lvl7pPr>
            <a:lvl8pPr marL="4876678" lvl="7" indent="-541853" rtl="0">
              <a:spcBef>
                <a:spcPts val="0"/>
              </a:spcBef>
              <a:spcAft>
                <a:spcPts val="0"/>
              </a:spcAft>
              <a:buClr>
                <a:schemeClr val="accent1"/>
              </a:buClr>
              <a:buSzPts val="2800"/>
              <a:buChar char="○"/>
              <a:defRPr sz="3733" i="1">
                <a:solidFill>
                  <a:schemeClr val="accent1"/>
                </a:solidFill>
              </a:defRPr>
            </a:lvl8pPr>
            <a:lvl9pPr marL="5486263" lvl="8" indent="-541853">
              <a:spcBef>
                <a:spcPts val="0"/>
              </a:spcBef>
              <a:spcAft>
                <a:spcPts val="0"/>
              </a:spcAft>
              <a:buClr>
                <a:schemeClr val="accent1"/>
              </a:buClr>
              <a:buSzPts val="2800"/>
              <a:buChar char="■"/>
              <a:defRPr sz="3733" i="1">
                <a:solidFill>
                  <a:schemeClr val="accent1"/>
                </a:solidFill>
              </a:defRPr>
            </a:lvl9pPr>
          </a:lstStyle>
          <a:p>
            <a:pPr lvl="0"/>
            <a:r>
              <a:rPr lang="en-US" smtClean="0"/>
              <a:t>Edit Master text styles</a:t>
            </a:r>
          </a:p>
        </p:txBody>
      </p:sp>
      <p:sp>
        <p:nvSpPr>
          <p:cNvPr id="23" name="Google Shape;23;p4"/>
          <p:cNvSpPr txBox="1"/>
          <p:nvPr/>
        </p:nvSpPr>
        <p:spPr>
          <a:xfrm>
            <a:off x="382055" y="2992041"/>
            <a:ext cx="1741600" cy="871600"/>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en" sz="6400" b="1">
                <a:solidFill>
                  <a:schemeClr val="accent1"/>
                </a:solidFill>
                <a:latin typeface="Quicksand"/>
                <a:ea typeface="Quicksand"/>
                <a:cs typeface="Quicksand"/>
                <a:sym typeface="Quicksand"/>
              </a:rPr>
              <a:t>“</a:t>
            </a:r>
            <a:endParaRPr sz="6400" b="1">
              <a:solidFill>
                <a:schemeClr val="accent1"/>
              </a:solidFill>
              <a:latin typeface="Quicksand"/>
              <a:ea typeface="Quicksand"/>
              <a:cs typeface="Quicksand"/>
              <a:sym typeface="Quicksand"/>
            </a:endParaRPr>
          </a:p>
        </p:txBody>
      </p:sp>
      <p:sp>
        <p:nvSpPr>
          <p:cNvPr id="24" name="Google Shape;24;p4"/>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solidFill>
                  <a:srgbClr val="39C0BA"/>
                </a:solidFill>
              </a:defRPr>
            </a:lvl1pPr>
            <a:lvl2pPr lvl="1">
              <a:buNone/>
              <a:defRPr>
                <a:solidFill>
                  <a:srgbClr val="39C0BA"/>
                </a:solidFill>
              </a:defRPr>
            </a:lvl2pPr>
            <a:lvl3pPr lvl="2">
              <a:buNone/>
              <a:defRPr>
                <a:solidFill>
                  <a:srgbClr val="39C0BA"/>
                </a:solidFill>
              </a:defRPr>
            </a:lvl3pPr>
            <a:lvl4pPr lvl="3">
              <a:buNone/>
              <a:defRPr>
                <a:solidFill>
                  <a:srgbClr val="39C0BA"/>
                </a:solidFill>
              </a:defRPr>
            </a:lvl4pPr>
            <a:lvl5pPr lvl="4">
              <a:buNone/>
              <a:defRPr>
                <a:solidFill>
                  <a:srgbClr val="39C0BA"/>
                </a:solidFill>
              </a:defRPr>
            </a:lvl5pPr>
            <a:lvl6pPr lvl="5">
              <a:buNone/>
              <a:defRPr>
                <a:solidFill>
                  <a:srgbClr val="39C0BA"/>
                </a:solidFill>
              </a:defRPr>
            </a:lvl6pPr>
            <a:lvl7pPr lvl="6">
              <a:buNone/>
              <a:defRPr>
                <a:solidFill>
                  <a:srgbClr val="39C0BA"/>
                </a:solidFill>
              </a:defRPr>
            </a:lvl7pPr>
            <a:lvl8pPr lvl="7">
              <a:buNone/>
              <a:defRPr>
                <a:solidFill>
                  <a:srgbClr val="39C0BA"/>
                </a:solidFill>
              </a:defRPr>
            </a:lvl8pPr>
            <a:lvl9pPr lvl="8">
              <a:buNone/>
              <a:defRPr>
                <a:solidFill>
                  <a:srgbClr val="39C0BA"/>
                </a:solidFill>
              </a:defRPr>
            </a:lvl9pPr>
          </a:lstStyle>
          <a:p>
            <a:fld id="{32365A8B-09CD-46B6-B0AD-6722128D80F5}" type="slidenum">
              <a:rPr lang="ru-RU" smtClean="0"/>
              <a:t>‹#›</a:t>
            </a:fld>
            <a:endParaRPr lang="ru-RU"/>
          </a:p>
        </p:txBody>
      </p:sp>
    </p:spTree>
    <p:extLst>
      <p:ext uri="{BB962C8B-B14F-4D97-AF65-F5344CB8AC3E}">
        <p14:creationId xmlns:p14="http://schemas.microsoft.com/office/powerpoint/2010/main" val="2454719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1553967" y="732865"/>
            <a:ext cx="9144000" cy="460000"/>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r>
              <a:rPr lang="en-US" smtClean="0"/>
              <a:t>Click to edit Master title style</a:t>
            </a:r>
            <a:endParaRPr/>
          </a:p>
        </p:txBody>
      </p:sp>
      <p:sp>
        <p:nvSpPr>
          <p:cNvPr id="34" name="Google Shape;34;p6"/>
          <p:cNvSpPr txBox="1">
            <a:spLocks noGrp="1"/>
          </p:cNvSpPr>
          <p:nvPr>
            <p:ph type="body" idx="1"/>
          </p:nvPr>
        </p:nvSpPr>
        <p:spPr>
          <a:xfrm>
            <a:off x="1553967" y="1565489"/>
            <a:ext cx="4409200" cy="49676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0"/>
              </a:spcBef>
              <a:spcAft>
                <a:spcPts val="0"/>
              </a:spcAft>
              <a:buSzPts val="2000"/>
              <a:buChar char="▫"/>
              <a:defRPr sz="2667"/>
            </a:lvl2pPr>
            <a:lvl3pPr marL="1828754" lvl="2" indent="-474121">
              <a:spcBef>
                <a:spcPts val="0"/>
              </a:spcBef>
              <a:spcAft>
                <a:spcPts val="0"/>
              </a:spcAft>
              <a:buSzPts val="2000"/>
              <a:buChar char="■"/>
              <a:defRPr sz="2667"/>
            </a:lvl3pPr>
            <a:lvl4pPr marL="2438339" lvl="3" indent="-474121">
              <a:spcBef>
                <a:spcPts val="0"/>
              </a:spcBef>
              <a:spcAft>
                <a:spcPts val="0"/>
              </a:spcAft>
              <a:buSzPts val="2000"/>
              <a:buChar char="●"/>
              <a:defRPr sz="2667"/>
            </a:lvl4pPr>
            <a:lvl5pPr marL="3047924" lvl="4" indent="-474121">
              <a:spcBef>
                <a:spcPts val="0"/>
              </a:spcBef>
              <a:spcAft>
                <a:spcPts val="0"/>
              </a:spcAft>
              <a:buSzPts val="2000"/>
              <a:buChar char="○"/>
              <a:defRPr sz="2667"/>
            </a:lvl5pPr>
            <a:lvl6pPr marL="3657509" lvl="5" indent="-474121">
              <a:spcBef>
                <a:spcPts val="0"/>
              </a:spcBef>
              <a:spcAft>
                <a:spcPts val="0"/>
              </a:spcAft>
              <a:buSzPts val="2000"/>
              <a:buChar char="■"/>
              <a:defRPr sz="2667"/>
            </a:lvl6pPr>
            <a:lvl7pPr marL="4267093" lvl="6" indent="-474121">
              <a:spcBef>
                <a:spcPts val="0"/>
              </a:spcBef>
              <a:spcAft>
                <a:spcPts val="0"/>
              </a:spcAft>
              <a:buSzPts val="2000"/>
              <a:buChar char="●"/>
              <a:defRPr sz="2667"/>
            </a:lvl7pPr>
            <a:lvl8pPr marL="4876678" lvl="7" indent="-474121">
              <a:spcBef>
                <a:spcPts val="0"/>
              </a:spcBef>
              <a:spcAft>
                <a:spcPts val="0"/>
              </a:spcAft>
              <a:buSzPts val="2000"/>
              <a:buChar char="○"/>
              <a:defRPr sz="2667"/>
            </a:lvl8pPr>
            <a:lvl9pPr marL="5486263" lvl="8" indent="-474121">
              <a:spcBef>
                <a:spcPts val="0"/>
              </a:spcBef>
              <a:spcAft>
                <a:spcPts val="0"/>
              </a:spcAft>
              <a:buSzPts val="2000"/>
              <a:buChar char="■"/>
              <a:defRPr sz="2667"/>
            </a:lvl9pPr>
          </a:lstStyle>
          <a:p>
            <a:pPr lvl="0"/>
            <a:r>
              <a:rPr lang="en-US" smtClean="0"/>
              <a:t>Edit Master text styles</a:t>
            </a:r>
          </a:p>
        </p:txBody>
      </p:sp>
      <p:sp>
        <p:nvSpPr>
          <p:cNvPr id="35" name="Google Shape;35;p6"/>
          <p:cNvSpPr txBox="1">
            <a:spLocks noGrp="1"/>
          </p:cNvSpPr>
          <p:nvPr>
            <p:ph type="body" idx="2"/>
          </p:nvPr>
        </p:nvSpPr>
        <p:spPr>
          <a:xfrm>
            <a:off x="6228760" y="1565489"/>
            <a:ext cx="4409200" cy="49676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0"/>
              </a:spcBef>
              <a:spcAft>
                <a:spcPts val="0"/>
              </a:spcAft>
              <a:buSzPts val="2000"/>
              <a:buChar char="▫"/>
              <a:defRPr sz="2667"/>
            </a:lvl2pPr>
            <a:lvl3pPr marL="1828754" lvl="2" indent="-474121">
              <a:spcBef>
                <a:spcPts val="0"/>
              </a:spcBef>
              <a:spcAft>
                <a:spcPts val="0"/>
              </a:spcAft>
              <a:buSzPts val="2000"/>
              <a:buChar char="■"/>
              <a:defRPr sz="2667"/>
            </a:lvl3pPr>
            <a:lvl4pPr marL="2438339" lvl="3" indent="-474121">
              <a:spcBef>
                <a:spcPts val="0"/>
              </a:spcBef>
              <a:spcAft>
                <a:spcPts val="0"/>
              </a:spcAft>
              <a:buSzPts val="2000"/>
              <a:buChar char="●"/>
              <a:defRPr sz="2667"/>
            </a:lvl4pPr>
            <a:lvl5pPr marL="3047924" lvl="4" indent="-474121">
              <a:spcBef>
                <a:spcPts val="0"/>
              </a:spcBef>
              <a:spcAft>
                <a:spcPts val="0"/>
              </a:spcAft>
              <a:buSzPts val="2000"/>
              <a:buChar char="○"/>
              <a:defRPr sz="2667"/>
            </a:lvl5pPr>
            <a:lvl6pPr marL="3657509" lvl="5" indent="-474121">
              <a:spcBef>
                <a:spcPts val="0"/>
              </a:spcBef>
              <a:spcAft>
                <a:spcPts val="0"/>
              </a:spcAft>
              <a:buSzPts val="2000"/>
              <a:buChar char="■"/>
              <a:defRPr sz="2667"/>
            </a:lvl6pPr>
            <a:lvl7pPr marL="4267093" lvl="6" indent="-474121">
              <a:spcBef>
                <a:spcPts val="0"/>
              </a:spcBef>
              <a:spcAft>
                <a:spcPts val="0"/>
              </a:spcAft>
              <a:buSzPts val="2000"/>
              <a:buChar char="●"/>
              <a:defRPr sz="2667"/>
            </a:lvl7pPr>
            <a:lvl8pPr marL="4876678" lvl="7" indent="-474121">
              <a:spcBef>
                <a:spcPts val="0"/>
              </a:spcBef>
              <a:spcAft>
                <a:spcPts val="0"/>
              </a:spcAft>
              <a:buSzPts val="2000"/>
              <a:buChar char="○"/>
              <a:defRPr sz="2667"/>
            </a:lvl8pPr>
            <a:lvl9pPr marL="5486263" lvl="8" indent="-474121">
              <a:spcBef>
                <a:spcPts val="0"/>
              </a:spcBef>
              <a:spcAft>
                <a:spcPts val="0"/>
              </a:spcAft>
              <a:buSzPts val="2000"/>
              <a:buChar char="■"/>
              <a:defRPr sz="2667"/>
            </a:lvl9pPr>
          </a:lstStyle>
          <a:p>
            <a:pPr lvl="0"/>
            <a:r>
              <a:rPr lang="en-US" smtClean="0"/>
              <a:t>Edit Master text styles</a:t>
            </a:r>
          </a:p>
        </p:txBody>
      </p:sp>
      <p:sp>
        <p:nvSpPr>
          <p:cNvPr id="36" name="Google Shape;36;p6"/>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365A8B-09CD-46B6-B0AD-6722128D80F5}" type="slidenum">
              <a:rPr lang="ru-RU" smtClean="0"/>
              <a:t>‹#›</a:t>
            </a:fld>
            <a:endParaRPr lang="ru-RU"/>
          </a:p>
        </p:txBody>
      </p:sp>
      <p:cxnSp>
        <p:nvCxnSpPr>
          <p:cNvPr id="37" name="Google Shape;37;p6"/>
          <p:cNvCxnSpPr/>
          <p:nvPr/>
        </p:nvCxnSpPr>
        <p:spPr>
          <a:xfrm>
            <a:off x="1260851" y="0"/>
            <a:ext cx="0" cy="6858000"/>
          </a:xfrm>
          <a:prstGeom prst="straightConnector1">
            <a:avLst/>
          </a:prstGeom>
          <a:noFill/>
          <a:ln w="9525" cap="flat" cmpd="sng">
            <a:solidFill>
              <a:schemeClr val="accent5"/>
            </a:solidFill>
            <a:prstDash val="solid"/>
            <a:round/>
            <a:headEnd type="none" w="med" len="med"/>
            <a:tailEnd type="none" w="med" len="med"/>
          </a:ln>
        </p:spPr>
      </p:cxnSp>
      <p:sp>
        <p:nvSpPr>
          <p:cNvPr id="38" name="Google Shape;38;p6"/>
          <p:cNvSpPr/>
          <p:nvPr/>
        </p:nvSpPr>
        <p:spPr>
          <a:xfrm>
            <a:off x="1165861" y="807725"/>
            <a:ext cx="190000" cy="190000"/>
          </a:xfrm>
          <a:prstGeom prst="ellipse">
            <a:avLst/>
          </a:prstGeom>
          <a:solidFill>
            <a:schemeClr val="accent1"/>
          </a:solidFill>
          <a:ln w="2857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39;p6"/>
          <p:cNvSpPr/>
          <p:nvPr/>
        </p:nvSpPr>
        <p:spPr>
          <a:xfrm>
            <a:off x="1126233" y="1867628"/>
            <a:ext cx="269200" cy="269200"/>
          </a:xfrm>
          <a:prstGeom prst="ellipse">
            <a:avLst/>
          </a:prstGeom>
          <a:solidFill>
            <a:srgbClr val="2E3037"/>
          </a:solidFill>
          <a:ln w="9525"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268817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1553967" y="732865"/>
            <a:ext cx="9144000" cy="4600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r>
              <a:rPr lang="en-US" smtClean="0"/>
              <a:t>Click to edit Master title style</a:t>
            </a:r>
            <a:endParaRPr/>
          </a:p>
        </p:txBody>
      </p:sp>
      <p:sp>
        <p:nvSpPr>
          <p:cNvPr id="42" name="Google Shape;42;p7"/>
          <p:cNvSpPr txBox="1">
            <a:spLocks noGrp="1"/>
          </p:cNvSpPr>
          <p:nvPr>
            <p:ph type="body" idx="1"/>
          </p:nvPr>
        </p:nvSpPr>
        <p:spPr>
          <a:xfrm>
            <a:off x="1553967" y="1589731"/>
            <a:ext cx="3204800" cy="48940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0"/>
              </a:spcBef>
              <a:spcAft>
                <a:spcPts val="0"/>
              </a:spcAft>
              <a:buSzPts val="1800"/>
              <a:buChar char="▫"/>
              <a:defRPr sz="2400"/>
            </a:lvl2pPr>
            <a:lvl3pPr marL="1828754" lvl="2" indent="-457189" rtl="0">
              <a:spcBef>
                <a:spcPts val="0"/>
              </a:spcBef>
              <a:spcAft>
                <a:spcPts val="0"/>
              </a:spcAft>
              <a:buSzPts val="1800"/>
              <a:buChar char="■"/>
              <a:defRPr sz="2400"/>
            </a:lvl3pPr>
            <a:lvl4pPr marL="2438339" lvl="3" indent="-457189" rtl="0">
              <a:spcBef>
                <a:spcPts val="0"/>
              </a:spcBef>
              <a:spcAft>
                <a:spcPts val="0"/>
              </a:spcAft>
              <a:buSzPts val="1800"/>
              <a:buChar char="●"/>
              <a:defRPr sz="2400"/>
            </a:lvl4pPr>
            <a:lvl5pPr marL="3047924" lvl="4" indent="-457189" rtl="0">
              <a:spcBef>
                <a:spcPts val="0"/>
              </a:spcBef>
              <a:spcAft>
                <a:spcPts val="0"/>
              </a:spcAft>
              <a:buSzPts val="1800"/>
              <a:buChar char="○"/>
              <a:defRPr sz="2400"/>
            </a:lvl5pPr>
            <a:lvl6pPr marL="3657509" lvl="5" indent="-457189" rtl="0">
              <a:spcBef>
                <a:spcPts val="0"/>
              </a:spcBef>
              <a:spcAft>
                <a:spcPts val="0"/>
              </a:spcAft>
              <a:buSzPts val="1800"/>
              <a:buChar char="■"/>
              <a:defRPr sz="2400"/>
            </a:lvl6pPr>
            <a:lvl7pPr marL="4267093" lvl="6" indent="-457189" rtl="0">
              <a:spcBef>
                <a:spcPts val="0"/>
              </a:spcBef>
              <a:spcAft>
                <a:spcPts val="0"/>
              </a:spcAft>
              <a:buSzPts val="1800"/>
              <a:buChar char="●"/>
              <a:defRPr sz="2400"/>
            </a:lvl7pPr>
            <a:lvl8pPr marL="4876678" lvl="7" indent="-457189" rtl="0">
              <a:spcBef>
                <a:spcPts val="0"/>
              </a:spcBef>
              <a:spcAft>
                <a:spcPts val="0"/>
              </a:spcAft>
              <a:buSzPts val="1800"/>
              <a:buChar char="○"/>
              <a:defRPr sz="2400"/>
            </a:lvl8pPr>
            <a:lvl9pPr marL="5486263" lvl="8" indent="-457189" rtl="0">
              <a:spcBef>
                <a:spcPts val="0"/>
              </a:spcBef>
              <a:spcAft>
                <a:spcPts val="0"/>
              </a:spcAft>
              <a:buSzPts val="1800"/>
              <a:buChar char="■"/>
              <a:defRPr sz="2400"/>
            </a:lvl9pPr>
          </a:lstStyle>
          <a:p>
            <a:pPr lvl="0"/>
            <a:r>
              <a:rPr lang="en-US" smtClean="0"/>
              <a:t>Edit Master text styles</a:t>
            </a:r>
          </a:p>
        </p:txBody>
      </p:sp>
      <p:sp>
        <p:nvSpPr>
          <p:cNvPr id="43" name="Google Shape;43;p7"/>
          <p:cNvSpPr txBox="1">
            <a:spLocks noGrp="1"/>
          </p:cNvSpPr>
          <p:nvPr>
            <p:ph type="body" idx="2"/>
          </p:nvPr>
        </p:nvSpPr>
        <p:spPr>
          <a:xfrm>
            <a:off x="4922999" y="1589731"/>
            <a:ext cx="3204800" cy="48940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0"/>
              </a:spcBef>
              <a:spcAft>
                <a:spcPts val="0"/>
              </a:spcAft>
              <a:buSzPts val="1800"/>
              <a:buChar char="▫"/>
              <a:defRPr sz="2400"/>
            </a:lvl2pPr>
            <a:lvl3pPr marL="1828754" lvl="2" indent="-457189" rtl="0">
              <a:spcBef>
                <a:spcPts val="0"/>
              </a:spcBef>
              <a:spcAft>
                <a:spcPts val="0"/>
              </a:spcAft>
              <a:buSzPts val="1800"/>
              <a:buChar char="■"/>
              <a:defRPr sz="2400"/>
            </a:lvl3pPr>
            <a:lvl4pPr marL="2438339" lvl="3" indent="-457189" rtl="0">
              <a:spcBef>
                <a:spcPts val="0"/>
              </a:spcBef>
              <a:spcAft>
                <a:spcPts val="0"/>
              </a:spcAft>
              <a:buSzPts val="1800"/>
              <a:buChar char="●"/>
              <a:defRPr sz="2400"/>
            </a:lvl4pPr>
            <a:lvl5pPr marL="3047924" lvl="4" indent="-457189" rtl="0">
              <a:spcBef>
                <a:spcPts val="0"/>
              </a:spcBef>
              <a:spcAft>
                <a:spcPts val="0"/>
              </a:spcAft>
              <a:buSzPts val="1800"/>
              <a:buChar char="○"/>
              <a:defRPr sz="2400"/>
            </a:lvl5pPr>
            <a:lvl6pPr marL="3657509" lvl="5" indent="-457189" rtl="0">
              <a:spcBef>
                <a:spcPts val="0"/>
              </a:spcBef>
              <a:spcAft>
                <a:spcPts val="0"/>
              </a:spcAft>
              <a:buSzPts val="1800"/>
              <a:buChar char="■"/>
              <a:defRPr sz="2400"/>
            </a:lvl6pPr>
            <a:lvl7pPr marL="4267093" lvl="6" indent="-457189" rtl="0">
              <a:spcBef>
                <a:spcPts val="0"/>
              </a:spcBef>
              <a:spcAft>
                <a:spcPts val="0"/>
              </a:spcAft>
              <a:buSzPts val="1800"/>
              <a:buChar char="●"/>
              <a:defRPr sz="2400"/>
            </a:lvl7pPr>
            <a:lvl8pPr marL="4876678" lvl="7" indent="-457189" rtl="0">
              <a:spcBef>
                <a:spcPts val="0"/>
              </a:spcBef>
              <a:spcAft>
                <a:spcPts val="0"/>
              </a:spcAft>
              <a:buSzPts val="1800"/>
              <a:buChar char="○"/>
              <a:defRPr sz="2400"/>
            </a:lvl8pPr>
            <a:lvl9pPr marL="5486263" lvl="8" indent="-457189" rtl="0">
              <a:spcBef>
                <a:spcPts val="0"/>
              </a:spcBef>
              <a:spcAft>
                <a:spcPts val="0"/>
              </a:spcAft>
              <a:buSzPts val="1800"/>
              <a:buChar char="■"/>
              <a:defRPr sz="2400"/>
            </a:lvl9pPr>
          </a:lstStyle>
          <a:p>
            <a:pPr lvl="0"/>
            <a:r>
              <a:rPr lang="en-US" smtClean="0"/>
              <a:t>Edit Master text styles</a:t>
            </a:r>
          </a:p>
        </p:txBody>
      </p:sp>
      <p:sp>
        <p:nvSpPr>
          <p:cNvPr id="44" name="Google Shape;44;p7"/>
          <p:cNvSpPr txBox="1">
            <a:spLocks noGrp="1"/>
          </p:cNvSpPr>
          <p:nvPr>
            <p:ph type="body" idx="3"/>
          </p:nvPr>
        </p:nvSpPr>
        <p:spPr>
          <a:xfrm>
            <a:off x="8292031" y="1589731"/>
            <a:ext cx="3204800" cy="4894000"/>
          </a:xfrm>
          <a:prstGeom prst="rect">
            <a:avLst/>
          </a:prstGeom>
        </p:spPr>
        <p:txBody>
          <a:bodyPr spcFirstLastPara="1" wrap="square" lIns="91425" tIns="91425" rIns="91425" bIns="91425" anchor="t" anchorCtr="0">
            <a:noAutofit/>
          </a:bodyPr>
          <a:lstStyle>
            <a:lvl1pPr marL="609585" lvl="0" indent="-457189" rtl="0">
              <a:spcBef>
                <a:spcPts val="800"/>
              </a:spcBef>
              <a:spcAft>
                <a:spcPts val="0"/>
              </a:spcAft>
              <a:buSzPts val="1800"/>
              <a:buChar char="◦"/>
              <a:defRPr sz="2400"/>
            </a:lvl1pPr>
            <a:lvl2pPr marL="1219170" lvl="1" indent="-457189" rtl="0">
              <a:spcBef>
                <a:spcPts val="0"/>
              </a:spcBef>
              <a:spcAft>
                <a:spcPts val="0"/>
              </a:spcAft>
              <a:buSzPts val="1800"/>
              <a:buChar char="▫"/>
              <a:defRPr sz="2400"/>
            </a:lvl2pPr>
            <a:lvl3pPr marL="1828754" lvl="2" indent="-457189" rtl="0">
              <a:spcBef>
                <a:spcPts val="0"/>
              </a:spcBef>
              <a:spcAft>
                <a:spcPts val="0"/>
              </a:spcAft>
              <a:buSzPts val="1800"/>
              <a:buChar char="■"/>
              <a:defRPr sz="2400"/>
            </a:lvl3pPr>
            <a:lvl4pPr marL="2438339" lvl="3" indent="-457189" rtl="0">
              <a:spcBef>
                <a:spcPts val="0"/>
              </a:spcBef>
              <a:spcAft>
                <a:spcPts val="0"/>
              </a:spcAft>
              <a:buSzPts val="1800"/>
              <a:buChar char="●"/>
              <a:defRPr sz="2400"/>
            </a:lvl4pPr>
            <a:lvl5pPr marL="3047924" lvl="4" indent="-457189" rtl="0">
              <a:spcBef>
                <a:spcPts val="0"/>
              </a:spcBef>
              <a:spcAft>
                <a:spcPts val="0"/>
              </a:spcAft>
              <a:buSzPts val="1800"/>
              <a:buChar char="○"/>
              <a:defRPr sz="2400"/>
            </a:lvl5pPr>
            <a:lvl6pPr marL="3657509" lvl="5" indent="-457189" rtl="0">
              <a:spcBef>
                <a:spcPts val="0"/>
              </a:spcBef>
              <a:spcAft>
                <a:spcPts val="0"/>
              </a:spcAft>
              <a:buSzPts val="1800"/>
              <a:buChar char="■"/>
              <a:defRPr sz="2400"/>
            </a:lvl6pPr>
            <a:lvl7pPr marL="4267093" lvl="6" indent="-457189" rtl="0">
              <a:spcBef>
                <a:spcPts val="0"/>
              </a:spcBef>
              <a:spcAft>
                <a:spcPts val="0"/>
              </a:spcAft>
              <a:buSzPts val="1800"/>
              <a:buChar char="●"/>
              <a:defRPr sz="2400"/>
            </a:lvl7pPr>
            <a:lvl8pPr marL="4876678" lvl="7" indent="-457189" rtl="0">
              <a:spcBef>
                <a:spcPts val="0"/>
              </a:spcBef>
              <a:spcAft>
                <a:spcPts val="0"/>
              </a:spcAft>
              <a:buSzPts val="1800"/>
              <a:buChar char="○"/>
              <a:defRPr sz="2400"/>
            </a:lvl8pPr>
            <a:lvl9pPr marL="5486263" lvl="8" indent="-457189" rtl="0">
              <a:spcBef>
                <a:spcPts val="0"/>
              </a:spcBef>
              <a:spcAft>
                <a:spcPts val="0"/>
              </a:spcAft>
              <a:buSzPts val="1800"/>
              <a:buChar char="■"/>
              <a:defRPr sz="2400"/>
            </a:lvl9pPr>
          </a:lstStyle>
          <a:p>
            <a:pPr lvl="0"/>
            <a:r>
              <a:rPr lang="en-US" smtClean="0"/>
              <a:t>Edit Master text styles</a:t>
            </a:r>
          </a:p>
        </p:txBody>
      </p:sp>
      <p:sp>
        <p:nvSpPr>
          <p:cNvPr id="45" name="Google Shape;45;p7"/>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365A8B-09CD-46B6-B0AD-6722128D80F5}" type="slidenum">
              <a:rPr lang="ru-RU" smtClean="0"/>
              <a:t>‹#›</a:t>
            </a:fld>
            <a:endParaRPr lang="ru-RU"/>
          </a:p>
        </p:txBody>
      </p:sp>
      <p:cxnSp>
        <p:nvCxnSpPr>
          <p:cNvPr id="46" name="Google Shape;46;p7"/>
          <p:cNvCxnSpPr/>
          <p:nvPr/>
        </p:nvCxnSpPr>
        <p:spPr>
          <a:xfrm>
            <a:off x="1260851" y="0"/>
            <a:ext cx="0" cy="6858000"/>
          </a:xfrm>
          <a:prstGeom prst="straightConnector1">
            <a:avLst/>
          </a:prstGeom>
          <a:noFill/>
          <a:ln w="9525" cap="flat" cmpd="sng">
            <a:solidFill>
              <a:schemeClr val="accent5"/>
            </a:solidFill>
            <a:prstDash val="solid"/>
            <a:round/>
            <a:headEnd type="none" w="med" len="med"/>
            <a:tailEnd type="none" w="med" len="med"/>
          </a:ln>
        </p:spPr>
      </p:cxnSp>
      <p:sp>
        <p:nvSpPr>
          <p:cNvPr id="47" name="Google Shape;47;p7"/>
          <p:cNvSpPr/>
          <p:nvPr/>
        </p:nvSpPr>
        <p:spPr>
          <a:xfrm>
            <a:off x="1165861" y="807725"/>
            <a:ext cx="190000" cy="190000"/>
          </a:xfrm>
          <a:prstGeom prst="ellipse">
            <a:avLst/>
          </a:prstGeom>
          <a:solidFill>
            <a:schemeClr val="accent1"/>
          </a:solidFill>
          <a:ln w="2857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 name="Google Shape;48;p7"/>
          <p:cNvSpPr/>
          <p:nvPr/>
        </p:nvSpPr>
        <p:spPr>
          <a:xfrm>
            <a:off x="1126233" y="1867628"/>
            <a:ext cx="269200" cy="269200"/>
          </a:xfrm>
          <a:prstGeom prst="ellipse">
            <a:avLst/>
          </a:prstGeom>
          <a:solidFill>
            <a:srgbClr val="2E3037"/>
          </a:solidFill>
          <a:ln w="9525"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64451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1553967" y="732865"/>
            <a:ext cx="9144000" cy="460000"/>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r>
              <a:rPr lang="en-US" smtClean="0"/>
              <a:t>Click to edit Master title style</a:t>
            </a:r>
            <a:endParaRPr/>
          </a:p>
        </p:txBody>
      </p:sp>
      <p:sp>
        <p:nvSpPr>
          <p:cNvPr id="51" name="Google Shape;51;p8"/>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365A8B-09CD-46B6-B0AD-6722128D80F5}" type="slidenum">
              <a:rPr lang="ru-RU" smtClean="0"/>
              <a:t>‹#›</a:t>
            </a:fld>
            <a:endParaRPr lang="ru-RU"/>
          </a:p>
        </p:txBody>
      </p:sp>
      <p:cxnSp>
        <p:nvCxnSpPr>
          <p:cNvPr id="52" name="Google Shape;52;p8"/>
          <p:cNvCxnSpPr/>
          <p:nvPr/>
        </p:nvCxnSpPr>
        <p:spPr>
          <a:xfrm>
            <a:off x="1260851" y="0"/>
            <a:ext cx="0" cy="6858000"/>
          </a:xfrm>
          <a:prstGeom prst="straightConnector1">
            <a:avLst/>
          </a:prstGeom>
          <a:noFill/>
          <a:ln w="9525" cap="flat" cmpd="sng">
            <a:solidFill>
              <a:schemeClr val="accent5"/>
            </a:solidFill>
            <a:prstDash val="solid"/>
            <a:round/>
            <a:headEnd type="none" w="med" len="med"/>
            <a:tailEnd type="none" w="med" len="med"/>
          </a:ln>
        </p:spPr>
      </p:cxnSp>
      <p:sp>
        <p:nvSpPr>
          <p:cNvPr id="53" name="Google Shape;53;p8"/>
          <p:cNvSpPr/>
          <p:nvPr/>
        </p:nvSpPr>
        <p:spPr>
          <a:xfrm>
            <a:off x="1165861" y="807725"/>
            <a:ext cx="190000" cy="190000"/>
          </a:xfrm>
          <a:prstGeom prst="ellipse">
            <a:avLst/>
          </a:prstGeom>
          <a:solidFill>
            <a:schemeClr val="accent1"/>
          </a:solidFill>
          <a:ln w="2857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79304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4"/>
        <p:cNvGrpSpPr/>
        <p:nvPr/>
      </p:nvGrpSpPr>
      <p:grpSpPr>
        <a:xfrm>
          <a:off x="0" y="0"/>
          <a:ext cx="0" cy="0"/>
          <a:chOff x="0" y="0"/>
          <a:chExt cx="0" cy="0"/>
        </a:xfrm>
      </p:grpSpPr>
      <p:sp>
        <p:nvSpPr>
          <p:cNvPr id="55" name="Google Shape;55;p9"/>
          <p:cNvSpPr txBox="1">
            <a:spLocks noGrp="1"/>
          </p:cNvSpPr>
          <p:nvPr>
            <p:ph type="body" idx="1"/>
          </p:nvPr>
        </p:nvSpPr>
        <p:spPr>
          <a:xfrm>
            <a:off x="1553967" y="5775089"/>
            <a:ext cx="10028400" cy="578800"/>
          </a:xfrm>
          <a:prstGeom prst="rect">
            <a:avLst/>
          </a:prstGeom>
        </p:spPr>
        <p:txBody>
          <a:bodyPr spcFirstLastPara="1" wrap="square" lIns="91425" tIns="91425" rIns="91425" bIns="91425" anchor="t" anchorCtr="0">
            <a:noAutofit/>
          </a:bodyPr>
          <a:lstStyle>
            <a:lvl1pPr marL="609585" lvl="0" indent="-304792">
              <a:spcBef>
                <a:spcPts val="480"/>
              </a:spcBef>
              <a:spcAft>
                <a:spcPts val="0"/>
              </a:spcAft>
              <a:buSzPts val="1800"/>
              <a:buNone/>
              <a:defRPr sz="2400"/>
            </a:lvl1pPr>
          </a:lstStyle>
          <a:p>
            <a:pPr lvl="0"/>
            <a:r>
              <a:rPr lang="en-US" smtClean="0"/>
              <a:t>Edit Master text styles</a:t>
            </a:r>
          </a:p>
        </p:txBody>
      </p:sp>
      <p:sp>
        <p:nvSpPr>
          <p:cNvPr id="56" name="Google Shape;56;p9"/>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365A8B-09CD-46B6-B0AD-6722128D80F5}" type="slidenum">
              <a:rPr lang="ru-RU" smtClean="0"/>
              <a:t>‹#›</a:t>
            </a:fld>
            <a:endParaRPr lang="ru-RU"/>
          </a:p>
        </p:txBody>
      </p:sp>
      <p:cxnSp>
        <p:nvCxnSpPr>
          <p:cNvPr id="57" name="Google Shape;57;p9"/>
          <p:cNvCxnSpPr/>
          <p:nvPr/>
        </p:nvCxnSpPr>
        <p:spPr>
          <a:xfrm>
            <a:off x="1260851" y="0"/>
            <a:ext cx="0" cy="6858000"/>
          </a:xfrm>
          <a:prstGeom prst="straightConnector1">
            <a:avLst/>
          </a:prstGeom>
          <a:noFill/>
          <a:ln w="9525" cap="flat" cmpd="sng">
            <a:solidFill>
              <a:schemeClr val="accent5"/>
            </a:solidFill>
            <a:prstDash val="solid"/>
            <a:round/>
            <a:headEnd type="none" w="med" len="med"/>
            <a:tailEnd type="none" w="med" len="med"/>
          </a:ln>
        </p:spPr>
      </p:cxnSp>
      <p:sp>
        <p:nvSpPr>
          <p:cNvPr id="58" name="Google Shape;58;p9"/>
          <p:cNvSpPr/>
          <p:nvPr/>
        </p:nvSpPr>
        <p:spPr>
          <a:xfrm>
            <a:off x="1126233" y="6006828"/>
            <a:ext cx="269200" cy="269200"/>
          </a:xfrm>
          <a:prstGeom prst="ellipse">
            <a:avLst/>
          </a:prstGeom>
          <a:solidFill>
            <a:srgbClr val="2E3037"/>
          </a:solidFill>
          <a:ln w="9525" cap="flat" cmpd="sng">
            <a:solidFill>
              <a:schemeClr val="accent5"/>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88737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10"/>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365A8B-09CD-46B6-B0AD-6722128D80F5}" type="slidenum">
              <a:rPr lang="ru-RU" smtClean="0"/>
              <a:t>‹#›</a:t>
            </a:fld>
            <a:endParaRPr lang="ru-RU"/>
          </a:p>
        </p:txBody>
      </p:sp>
      <p:cxnSp>
        <p:nvCxnSpPr>
          <p:cNvPr id="61" name="Google Shape;61;p10"/>
          <p:cNvCxnSpPr/>
          <p:nvPr/>
        </p:nvCxnSpPr>
        <p:spPr>
          <a:xfrm>
            <a:off x="1260851" y="0"/>
            <a:ext cx="0" cy="6858000"/>
          </a:xfrm>
          <a:prstGeom prst="straightConnector1">
            <a:avLst/>
          </a:prstGeom>
          <a:noFill/>
          <a:ln w="9525" cap="flat" cmpd="sng">
            <a:solidFill>
              <a:srgbClr val="999FA9"/>
            </a:solidFill>
            <a:prstDash val="solid"/>
            <a:round/>
            <a:headEnd type="none" w="med" len="med"/>
            <a:tailEnd type="none" w="med" len="med"/>
          </a:ln>
        </p:spPr>
      </p:cxnSp>
      <p:sp>
        <p:nvSpPr>
          <p:cNvPr id="62" name="Google Shape;62;p10"/>
          <p:cNvSpPr/>
          <p:nvPr/>
        </p:nvSpPr>
        <p:spPr>
          <a:xfrm>
            <a:off x="1126233" y="3294400"/>
            <a:ext cx="269200" cy="269200"/>
          </a:xfrm>
          <a:prstGeom prst="ellipse">
            <a:avLst/>
          </a:prstGeom>
          <a:solidFill>
            <a:srgbClr val="2E3037"/>
          </a:solidFill>
          <a:ln w="9525" cap="flat" cmpd="sng">
            <a:solidFill>
              <a:srgbClr val="999FA9"/>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35795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key color">
  <p:cSld name="Blank key color">
    <p:bg>
      <p:bgPr>
        <a:solidFill>
          <a:schemeClr val="accent1"/>
        </a:solidFill>
        <a:effectLst/>
      </p:bgPr>
    </p:bg>
    <p:spTree>
      <p:nvGrpSpPr>
        <p:cNvPr id="1" name="Shape 63"/>
        <p:cNvGrpSpPr/>
        <p:nvPr/>
      </p:nvGrpSpPr>
      <p:grpSpPr>
        <a:xfrm>
          <a:off x="0" y="0"/>
          <a:ext cx="0" cy="0"/>
          <a:chOff x="0" y="0"/>
          <a:chExt cx="0" cy="0"/>
        </a:xfrm>
      </p:grpSpPr>
      <p:sp>
        <p:nvSpPr>
          <p:cNvPr id="64" name="Google Shape;64;p11"/>
          <p:cNvSpPr txBox="1">
            <a:spLocks noGrp="1"/>
          </p:cNvSpPr>
          <p:nvPr>
            <p:ph type="sldNum" idx="12"/>
          </p:nvPr>
        </p:nvSpPr>
        <p:spPr>
          <a:xfrm>
            <a:off x="11364209" y="6336175"/>
            <a:ext cx="731600" cy="420400"/>
          </a:xfrm>
          <a:prstGeom prst="rect">
            <a:avLst/>
          </a:prstGeom>
        </p:spPr>
        <p:txBody>
          <a:bodyPr spcFirstLastPara="1" wrap="square" lIns="91425" tIns="91425" rIns="91425" bIns="91425" anchor="t" anchorCtr="0">
            <a:noAutofit/>
          </a:bodyPr>
          <a:lstStyle>
            <a:lvl1pPr lvl="0">
              <a:buNone/>
              <a:defRPr>
                <a:solidFill>
                  <a:schemeClr val="dk1"/>
                </a:solidFill>
              </a:defRPr>
            </a:lvl1pPr>
            <a:lvl2pPr lvl="1">
              <a:buNone/>
              <a:defRPr>
                <a:solidFill>
                  <a:schemeClr val="dk1"/>
                </a:solidFill>
              </a:defRPr>
            </a:lvl2pPr>
            <a:lvl3pPr lvl="2">
              <a:buNone/>
              <a:defRPr>
                <a:solidFill>
                  <a:schemeClr val="dk1"/>
                </a:solidFill>
              </a:defRPr>
            </a:lvl3pPr>
            <a:lvl4pPr lvl="3">
              <a:buNone/>
              <a:defRPr>
                <a:solidFill>
                  <a:schemeClr val="dk1"/>
                </a:solidFill>
              </a:defRPr>
            </a:lvl4pPr>
            <a:lvl5pPr lvl="4">
              <a:buNone/>
              <a:defRPr>
                <a:solidFill>
                  <a:schemeClr val="dk1"/>
                </a:solidFill>
              </a:defRPr>
            </a:lvl5pPr>
            <a:lvl6pPr lvl="5">
              <a:buNone/>
              <a:defRPr>
                <a:solidFill>
                  <a:schemeClr val="dk1"/>
                </a:solidFill>
              </a:defRPr>
            </a:lvl6pPr>
            <a:lvl7pPr lvl="6">
              <a:buNone/>
              <a:defRPr>
                <a:solidFill>
                  <a:schemeClr val="dk1"/>
                </a:solidFill>
              </a:defRPr>
            </a:lvl7pPr>
            <a:lvl8pPr lvl="7">
              <a:buNone/>
              <a:defRPr>
                <a:solidFill>
                  <a:schemeClr val="dk1"/>
                </a:solidFill>
              </a:defRPr>
            </a:lvl8pPr>
            <a:lvl9pPr lvl="8">
              <a:buNone/>
              <a:defRPr>
                <a:solidFill>
                  <a:schemeClr val="dk1"/>
                </a:solidFill>
              </a:defRPr>
            </a:lvl9pPr>
          </a:lstStyle>
          <a:p>
            <a:fld id="{32365A8B-09CD-46B6-B0AD-6722128D80F5}" type="slidenum">
              <a:rPr lang="ru-RU" smtClean="0"/>
              <a:t>‹#›</a:t>
            </a:fld>
            <a:endParaRPr lang="ru-RU"/>
          </a:p>
        </p:txBody>
      </p:sp>
      <p:cxnSp>
        <p:nvCxnSpPr>
          <p:cNvPr id="65" name="Google Shape;65;p11"/>
          <p:cNvCxnSpPr/>
          <p:nvPr/>
        </p:nvCxnSpPr>
        <p:spPr>
          <a:xfrm>
            <a:off x="1260851" y="0"/>
            <a:ext cx="0" cy="6858000"/>
          </a:xfrm>
          <a:prstGeom prst="straightConnector1">
            <a:avLst/>
          </a:prstGeom>
          <a:noFill/>
          <a:ln w="9525" cap="flat" cmpd="sng">
            <a:solidFill>
              <a:schemeClr val="dk1"/>
            </a:solidFill>
            <a:prstDash val="solid"/>
            <a:round/>
            <a:headEnd type="none" w="med" len="med"/>
            <a:tailEnd type="none" w="med" len="med"/>
          </a:ln>
        </p:spPr>
      </p:cxnSp>
      <p:sp>
        <p:nvSpPr>
          <p:cNvPr id="66" name="Google Shape;66;p11"/>
          <p:cNvSpPr/>
          <p:nvPr/>
        </p:nvSpPr>
        <p:spPr>
          <a:xfrm>
            <a:off x="1126233" y="3294400"/>
            <a:ext cx="269200" cy="269200"/>
          </a:xfrm>
          <a:prstGeom prst="ellipse">
            <a:avLst/>
          </a:prstGeom>
          <a:solidFill>
            <a:schemeClr val="accent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58462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553967" y="732865"/>
            <a:ext cx="9144000" cy="4600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1pPr>
            <a:lvl2pPr lvl="1">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2pPr>
            <a:lvl3pPr lvl="2">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3pPr>
            <a:lvl4pPr lvl="3">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4pPr>
            <a:lvl5pPr lvl="4">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5pPr>
            <a:lvl6pPr lvl="5">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6pPr>
            <a:lvl7pPr lvl="6">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7pPr>
            <a:lvl8pPr lvl="7">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8pPr>
            <a:lvl9pPr lvl="8">
              <a:spcBef>
                <a:spcPts val="0"/>
              </a:spcBef>
              <a:spcAft>
                <a:spcPts val="0"/>
              </a:spcAft>
              <a:buClr>
                <a:schemeClr val="accent1"/>
              </a:buClr>
              <a:buSzPts val="1800"/>
              <a:buFont typeface="Quicksand"/>
              <a:buNone/>
              <a:defRPr sz="1800">
                <a:solidFill>
                  <a:schemeClr val="accent1"/>
                </a:solidFill>
                <a:latin typeface="Quicksand"/>
                <a:ea typeface="Quicksand"/>
                <a:cs typeface="Quicksand"/>
                <a:sym typeface="Quicksand"/>
              </a:defRPr>
            </a:lvl9pPr>
          </a:lstStyle>
          <a:p>
            <a:endParaRPr/>
          </a:p>
        </p:txBody>
      </p:sp>
      <p:sp>
        <p:nvSpPr>
          <p:cNvPr id="7" name="Google Shape;7;p1"/>
          <p:cNvSpPr txBox="1">
            <a:spLocks noGrp="1"/>
          </p:cNvSpPr>
          <p:nvPr>
            <p:ph type="body" idx="1"/>
          </p:nvPr>
        </p:nvSpPr>
        <p:spPr>
          <a:xfrm>
            <a:off x="1553997" y="1449065"/>
            <a:ext cx="9144000" cy="49676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Quicksand"/>
              <a:buChar char="◦"/>
              <a:defRPr sz="2400">
                <a:solidFill>
                  <a:schemeClr val="lt1"/>
                </a:solidFill>
                <a:latin typeface="Quicksand"/>
                <a:ea typeface="Quicksand"/>
                <a:cs typeface="Quicksand"/>
                <a:sym typeface="Quicksand"/>
              </a:defRPr>
            </a:lvl1pPr>
            <a:lvl2pPr marL="914400" lvl="1" indent="-381000">
              <a:spcBef>
                <a:spcPts val="0"/>
              </a:spcBef>
              <a:spcAft>
                <a:spcPts val="0"/>
              </a:spcAft>
              <a:buClr>
                <a:schemeClr val="accent1"/>
              </a:buClr>
              <a:buSzPts val="2400"/>
              <a:buFont typeface="Quicksand"/>
              <a:buChar char="▫"/>
              <a:defRPr sz="2400">
                <a:solidFill>
                  <a:schemeClr val="lt1"/>
                </a:solidFill>
                <a:latin typeface="Quicksand"/>
                <a:ea typeface="Quicksand"/>
                <a:cs typeface="Quicksand"/>
                <a:sym typeface="Quicksand"/>
              </a:defRPr>
            </a:lvl2pPr>
            <a:lvl3pPr marL="1371600" lvl="2" indent="-381000">
              <a:spcBef>
                <a:spcPts val="0"/>
              </a:spcBef>
              <a:spcAft>
                <a:spcPts val="0"/>
              </a:spcAft>
              <a:buClr>
                <a:schemeClr val="accent1"/>
              </a:buClr>
              <a:buSzPts val="2400"/>
              <a:buFont typeface="Quicksand"/>
              <a:buChar char="■"/>
              <a:defRPr sz="2400">
                <a:solidFill>
                  <a:schemeClr val="lt1"/>
                </a:solidFill>
                <a:latin typeface="Quicksand"/>
                <a:ea typeface="Quicksand"/>
                <a:cs typeface="Quicksand"/>
                <a:sym typeface="Quicksand"/>
              </a:defRPr>
            </a:lvl3pPr>
            <a:lvl4pPr marL="1828800" lvl="3" indent="-381000">
              <a:spcBef>
                <a:spcPts val="0"/>
              </a:spcBef>
              <a:spcAft>
                <a:spcPts val="0"/>
              </a:spcAft>
              <a:buClr>
                <a:schemeClr val="lt1"/>
              </a:buClr>
              <a:buSzPts val="2400"/>
              <a:buFont typeface="Quicksand"/>
              <a:buChar char="●"/>
              <a:defRPr sz="2400">
                <a:solidFill>
                  <a:schemeClr val="lt1"/>
                </a:solidFill>
                <a:latin typeface="Quicksand"/>
                <a:ea typeface="Quicksand"/>
                <a:cs typeface="Quicksand"/>
                <a:sym typeface="Quicksand"/>
              </a:defRPr>
            </a:lvl4pPr>
            <a:lvl5pPr marL="2286000" lvl="4" indent="-381000">
              <a:spcBef>
                <a:spcPts val="0"/>
              </a:spcBef>
              <a:spcAft>
                <a:spcPts val="0"/>
              </a:spcAft>
              <a:buClr>
                <a:schemeClr val="lt1"/>
              </a:buClr>
              <a:buSzPts val="2400"/>
              <a:buFont typeface="Quicksand"/>
              <a:buChar char="○"/>
              <a:defRPr sz="2400">
                <a:solidFill>
                  <a:schemeClr val="lt1"/>
                </a:solidFill>
                <a:latin typeface="Quicksand"/>
                <a:ea typeface="Quicksand"/>
                <a:cs typeface="Quicksand"/>
                <a:sym typeface="Quicksand"/>
              </a:defRPr>
            </a:lvl5pPr>
            <a:lvl6pPr marL="2743200" lvl="5" indent="-381000">
              <a:spcBef>
                <a:spcPts val="0"/>
              </a:spcBef>
              <a:spcAft>
                <a:spcPts val="0"/>
              </a:spcAft>
              <a:buClr>
                <a:schemeClr val="lt1"/>
              </a:buClr>
              <a:buSzPts val="2400"/>
              <a:buFont typeface="Quicksand"/>
              <a:buChar char="■"/>
              <a:defRPr sz="2400">
                <a:solidFill>
                  <a:schemeClr val="lt1"/>
                </a:solidFill>
                <a:latin typeface="Quicksand"/>
                <a:ea typeface="Quicksand"/>
                <a:cs typeface="Quicksand"/>
                <a:sym typeface="Quicksand"/>
              </a:defRPr>
            </a:lvl6pPr>
            <a:lvl7pPr marL="3200400" lvl="6" indent="-381000">
              <a:spcBef>
                <a:spcPts val="0"/>
              </a:spcBef>
              <a:spcAft>
                <a:spcPts val="0"/>
              </a:spcAft>
              <a:buClr>
                <a:schemeClr val="lt1"/>
              </a:buClr>
              <a:buSzPts val="2400"/>
              <a:buFont typeface="Quicksand"/>
              <a:buChar char="●"/>
              <a:defRPr sz="2400">
                <a:solidFill>
                  <a:schemeClr val="lt1"/>
                </a:solidFill>
                <a:latin typeface="Quicksand"/>
                <a:ea typeface="Quicksand"/>
                <a:cs typeface="Quicksand"/>
                <a:sym typeface="Quicksand"/>
              </a:defRPr>
            </a:lvl7pPr>
            <a:lvl8pPr marL="3657600" lvl="7" indent="-381000">
              <a:spcBef>
                <a:spcPts val="0"/>
              </a:spcBef>
              <a:spcAft>
                <a:spcPts val="0"/>
              </a:spcAft>
              <a:buClr>
                <a:schemeClr val="lt1"/>
              </a:buClr>
              <a:buSzPts val="2400"/>
              <a:buFont typeface="Quicksand"/>
              <a:buChar char="○"/>
              <a:defRPr sz="2400">
                <a:solidFill>
                  <a:schemeClr val="lt1"/>
                </a:solidFill>
                <a:latin typeface="Quicksand"/>
                <a:ea typeface="Quicksand"/>
                <a:cs typeface="Quicksand"/>
                <a:sym typeface="Quicksand"/>
              </a:defRPr>
            </a:lvl8pPr>
            <a:lvl9pPr marL="4114800" lvl="8" indent="-381000">
              <a:spcBef>
                <a:spcPts val="0"/>
              </a:spcBef>
              <a:spcAft>
                <a:spcPts val="0"/>
              </a:spcAft>
              <a:buClr>
                <a:schemeClr val="lt1"/>
              </a:buClr>
              <a:buSzPts val="2400"/>
              <a:buFont typeface="Quicksand"/>
              <a:buChar char="■"/>
              <a:defRPr sz="2400">
                <a:solidFill>
                  <a:schemeClr val="lt1"/>
                </a:solidFill>
                <a:latin typeface="Quicksand"/>
                <a:ea typeface="Quicksand"/>
                <a:cs typeface="Quicksand"/>
                <a:sym typeface="Quicksand"/>
              </a:defRPr>
            </a:lvl9pPr>
          </a:lstStyle>
          <a:p>
            <a:endParaRPr/>
          </a:p>
        </p:txBody>
      </p:sp>
      <p:sp>
        <p:nvSpPr>
          <p:cNvPr id="8" name="Google Shape;8;p1"/>
          <p:cNvSpPr txBox="1">
            <a:spLocks noGrp="1"/>
          </p:cNvSpPr>
          <p:nvPr>
            <p:ph type="sldNum" idx="12"/>
          </p:nvPr>
        </p:nvSpPr>
        <p:spPr>
          <a:xfrm>
            <a:off x="11364209" y="6336175"/>
            <a:ext cx="731600" cy="420400"/>
          </a:xfrm>
          <a:prstGeom prst="rect">
            <a:avLst/>
          </a:prstGeom>
          <a:noFill/>
          <a:ln>
            <a:noFill/>
          </a:ln>
        </p:spPr>
        <p:txBody>
          <a:bodyPr spcFirstLastPara="1" wrap="square" lIns="91425" tIns="91425" rIns="91425" bIns="91425" anchor="t" anchorCtr="0">
            <a:noAutofit/>
          </a:bodyPr>
          <a:lstStyle>
            <a:lvl1pPr lvl="0" algn="r">
              <a:buNone/>
              <a:defRPr sz="1600">
                <a:solidFill>
                  <a:schemeClr val="accent1"/>
                </a:solidFill>
                <a:latin typeface="Quicksand"/>
                <a:ea typeface="Quicksand"/>
                <a:cs typeface="Quicksand"/>
                <a:sym typeface="Quicksand"/>
              </a:defRPr>
            </a:lvl1pPr>
            <a:lvl2pPr lvl="1" algn="r">
              <a:buNone/>
              <a:defRPr sz="1600">
                <a:solidFill>
                  <a:schemeClr val="accent1"/>
                </a:solidFill>
                <a:latin typeface="Quicksand"/>
                <a:ea typeface="Quicksand"/>
                <a:cs typeface="Quicksand"/>
                <a:sym typeface="Quicksand"/>
              </a:defRPr>
            </a:lvl2pPr>
            <a:lvl3pPr lvl="2" algn="r">
              <a:buNone/>
              <a:defRPr sz="1600">
                <a:solidFill>
                  <a:schemeClr val="accent1"/>
                </a:solidFill>
                <a:latin typeface="Quicksand"/>
                <a:ea typeface="Quicksand"/>
                <a:cs typeface="Quicksand"/>
                <a:sym typeface="Quicksand"/>
              </a:defRPr>
            </a:lvl3pPr>
            <a:lvl4pPr lvl="3" algn="r">
              <a:buNone/>
              <a:defRPr sz="1600">
                <a:solidFill>
                  <a:schemeClr val="accent1"/>
                </a:solidFill>
                <a:latin typeface="Quicksand"/>
                <a:ea typeface="Quicksand"/>
                <a:cs typeface="Quicksand"/>
                <a:sym typeface="Quicksand"/>
              </a:defRPr>
            </a:lvl4pPr>
            <a:lvl5pPr lvl="4" algn="r">
              <a:buNone/>
              <a:defRPr sz="1600">
                <a:solidFill>
                  <a:schemeClr val="accent1"/>
                </a:solidFill>
                <a:latin typeface="Quicksand"/>
                <a:ea typeface="Quicksand"/>
                <a:cs typeface="Quicksand"/>
                <a:sym typeface="Quicksand"/>
              </a:defRPr>
            </a:lvl5pPr>
            <a:lvl6pPr lvl="5" algn="r">
              <a:buNone/>
              <a:defRPr sz="1600">
                <a:solidFill>
                  <a:schemeClr val="accent1"/>
                </a:solidFill>
                <a:latin typeface="Quicksand"/>
                <a:ea typeface="Quicksand"/>
                <a:cs typeface="Quicksand"/>
                <a:sym typeface="Quicksand"/>
              </a:defRPr>
            </a:lvl6pPr>
            <a:lvl7pPr lvl="6" algn="r">
              <a:buNone/>
              <a:defRPr sz="1600">
                <a:solidFill>
                  <a:schemeClr val="accent1"/>
                </a:solidFill>
                <a:latin typeface="Quicksand"/>
                <a:ea typeface="Quicksand"/>
                <a:cs typeface="Quicksand"/>
                <a:sym typeface="Quicksand"/>
              </a:defRPr>
            </a:lvl7pPr>
            <a:lvl8pPr lvl="7" algn="r">
              <a:buNone/>
              <a:defRPr sz="1600">
                <a:solidFill>
                  <a:schemeClr val="accent1"/>
                </a:solidFill>
                <a:latin typeface="Quicksand"/>
                <a:ea typeface="Quicksand"/>
                <a:cs typeface="Quicksand"/>
                <a:sym typeface="Quicksand"/>
              </a:defRPr>
            </a:lvl8pPr>
            <a:lvl9pPr lvl="8" algn="r">
              <a:buNone/>
              <a:defRPr sz="1600">
                <a:solidFill>
                  <a:schemeClr val="accent1"/>
                </a:solidFill>
                <a:latin typeface="Quicksand"/>
                <a:ea typeface="Quicksand"/>
                <a:cs typeface="Quicksand"/>
                <a:sym typeface="Quicksand"/>
              </a:defRPr>
            </a:lvl9pPr>
          </a:lstStyle>
          <a:p>
            <a:fld id="{32365A8B-09CD-46B6-B0AD-6722128D80F5}" type="slidenum">
              <a:rPr lang="ru-RU" smtClean="0"/>
              <a:t>‹#›</a:t>
            </a:fld>
            <a:endParaRPr lang="ru-RU"/>
          </a:p>
        </p:txBody>
      </p:sp>
    </p:spTree>
    <p:extLst>
      <p:ext uri="{BB962C8B-B14F-4D97-AF65-F5344CB8AC3E}">
        <p14:creationId xmlns:p14="http://schemas.microsoft.com/office/powerpoint/2010/main" val="1503667718"/>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90" r:id="rId4"/>
    <p:sldLayoutId id="2147483691" r:id="rId5"/>
    <p:sldLayoutId id="2147483692" r:id="rId6"/>
    <p:sldLayoutId id="2147483693" r:id="rId7"/>
    <p:sldLayoutId id="2147483694" r:id="rId8"/>
    <p:sldLayoutId id="2147483695" r:id="rId9"/>
    <p:sldLayoutId id="2147483696" r:id="rId10"/>
  </p:sldLayoutIdLst>
  <p:transition>
    <p:fade thruBlk="1"/>
  </p:transition>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www.biaplant.ro/articole/amidonul--agent-de-ingrosare.html" TargetMode="External"/><Relationship Id="rId2" Type="http://schemas.openxmlformats.org/officeDocument/2006/relationships/hyperlink" Target="https://ro.wikipedia.org/wiki/Amidon" TargetMode="External"/><Relationship Id="rId1" Type="http://schemas.openxmlformats.org/officeDocument/2006/relationships/slideLayout" Target="../slideLayouts/slideLayout10.xml"/><Relationship Id="rId4" Type="http://schemas.openxmlformats.org/officeDocument/2006/relationships/hyperlink" Target="https://corneliapurcarea.files.wordpress.com/2015/10/coloizi_laborato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3818"/>
            <a:ext cx="9144000" cy="2387600"/>
          </a:xfrm>
        </p:spPr>
        <p:txBody>
          <a:bodyPr/>
          <a:lstStyle/>
          <a:p>
            <a:r>
              <a:rPr lang="en-US" dirty="0" err="1" smtClean="0"/>
              <a:t>Amidonul</a:t>
            </a:r>
            <a:endParaRPr lang="ru-RU" dirty="0"/>
          </a:p>
        </p:txBody>
      </p:sp>
      <p:sp>
        <p:nvSpPr>
          <p:cNvPr id="3" name="Subtitle 2"/>
          <p:cNvSpPr>
            <a:spLocks noGrp="1"/>
          </p:cNvSpPr>
          <p:nvPr>
            <p:ph type="subTitle" idx="1"/>
          </p:nvPr>
        </p:nvSpPr>
        <p:spPr>
          <a:xfrm>
            <a:off x="2757054" y="5763348"/>
            <a:ext cx="8991600" cy="651307"/>
          </a:xfrm>
        </p:spPr>
        <p:txBody>
          <a:bodyPr/>
          <a:lstStyle/>
          <a:p>
            <a:pPr algn="r"/>
            <a:r>
              <a:rPr lang="en-US" dirty="0" smtClean="0"/>
              <a:t> A </a:t>
            </a:r>
            <a:r>
              <a:rPr lang="en-US" dirty="0" err="1" smtClean="0"/>
              <a:t>elaborat</a:t>
            </a:r>
            <a:r>
              <a:rPr lang="en-US" dirty="0" smtClean="0"/>
              <a:t>: Ala Marius</a:t>
            </a:r>
            <a:endParaRPr lang="ru-RU" dirty="0"/>
          </a:p>
        </p:txBody>
      </p:sp>
    </p:spTree>
    <p:extLst>
      <p:ext uri="{BB962C8B-B14F-4D97-AF65-F5344CB8AC3E}">
        <p14:creationId xmlns:p14="http://schemas.microsoft.com/office/powerpoint/2010/main" val="1009058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837" y="82982"/>
            <a:ext cx="5583382" cy="1140836"/>
          </a:xfrm>
        </p:spPr>
        <p:txBody>
          <a:bodyPr/>
          <a:lstStyle/>
          <a:p>
            <a:r>
              <a:rPr lang="en-US" dirty="0" err="1" smtClean="0"/>
              <a:t>Generalit</a:t>
            </a:r>
            <a:r>
              <a:rPr lang="ro-MD" dirty="0" smtClean="0"/>
              <a:t>ăți</a:t>
            </a:r>
            <a:endParaRPr lang="ru-RU" dirty="0"/>
          </a:p>
        </p:txBody>
      </p:sp>
      <p:sp>
        <p:nvSpPr>
          <p:cNvPr id="3" name="Subtitle 2"/>
          <p:cNvSpPr>
            <a:spLocks noGrp="1"/>
          </p:cNvSpPr>
          <p:nvPr>
            <p:ph type="subTitle" idx="1"/>
          </p:nvPr>
        </p:nvSpPr>
        <p:spPr>
          <a:xfrm>
            <a:off x="803564" y="1274473"/>
            <a:ext cx="10460181" cy="5223309"/>
          </a:xfrm>
        </p:spPr>
        <p:txBody>
          <a:bodyPr/>
          <a:lstStyle/>
          <a:p>
            <a:pPr algn="l"/>
            <a:r>
              <a:rPr lang="ro-MD" dirty="0" smtClean="0"/>
              <a:t>	Amidonul este o polizaharidă, constituie una dintre cele mai importante surse de energie ale organismelor – umane și animale.Nimerind în organism se supune hidrolizei enzimatice transformându-se în glucoză. Forma brută a amidonului, determinată prin analiza elementară, este </a:t>
            </a:r>
            <a:r>
              <a:rPr lang="en-US" dirty="0" smtClean="0"/>
              <a:t>(C</a:t>
            </a:r>
            <a:r>
              <a:rPr lang="en-US" baseline="-25000" dirty="0" smtClean="0"/>
              <a:t>6</a:t>
            </a:r>
            <a:r>
              <a:rPr lang="en-US" dirty="0" smtClean="0"/>
              <a:t>H</a:t>
            </a:r>
            <a:r>
              <a:rPr lang="en-US" baseline="-25000" dirty="0" smtClean="0"/>
              <a:t>10</a:t>
            </a:r>
            <a:r>
              <a:rPr lang="en-US" dirty="0" smtClean="0"/>
              <a:t>O</a:t>
            </a:r>
            <a:r>
              <a:rPr lang="en-US" baseline="-25000" dirty="0" smtClean="0"/>
              <a:t>5</a:t>
            </a:r>
            <a:r>
              <a:rPr lang="en-US" dirty="0" smtClean="0"/>
              <a:t>)</a:t>
            </a:r>
            <a:r>
              <a:rPr lang="en-US" baseline="-25000" dirty="0" smtClean="0"/>
              <a:t>n</a:t>
            </a:r>
            <a:r>
              <a:rPr lang="ro-MD" baseline="-25000" dirty="0" smtClean="0"/>
              <a:t>, </a:t>
            </a:r>
            <a:r>
              <a:rPr lang="ro-MD" dirty="0"/>
              <a:t>la fel ca a </a:t>
            </a:r>
            <a:r>
              <a:rPr lang="ro-MD" dirty="0" smtClean="0"/>
              <a:t>celulozei. Are o structură amorfă, este insolubil în apă, deși la contact cu dânsa acesta se umflă. La identificarea lui se folosește iodul: la contact cu acesta, amidonul dă o culoare violet închisă.</a:t>
            </a:r>
            <a:br>
              <a:rPr lang="ro-MD" dirty="0" smtClean="0"/>
            </a:br>
            <a:r>
              <a:rPr lang="ro-MD" dirty="0" smtClean="0"/>
              <a:t>	Se găsește în fructele, semințele și turberculii plantelor. </a:t>
            </a:r>
            <a:r>
              <a:rPr lang="en-US" sz="1600" dirty="0" smtClean="0"/>
              <a:t>[1]</a:t>
            </a:r>
            <a:endParaRPr lang="ro-MD" sz="1600" dirty="0" smtClean="0"/>
          </a:p>
          <a:p>
            <a:pPr algn="l"/>
            <a:r>
              <a:rPr lang="ro-MD" dirty="0"/>
              <a:t>	</a:t>
            </a:r>
            <a:r>
              <a:rPr lang="ro-MD" dirty="0" smtClean="0"/>
              <a:t>În industria alimentară se folosește ca agent de îngroșare, stabilizator coloidal, agent de gelifiere, agent de legare.</a:t>
            </a:r>
            <a:endParaRPr lang="ru-RU" dirty="0"/>
          </a:p>
        </p:txBody>
      </p:sp>
    </p:spTree>
    <p:extLst>
      <p:ext uri="{BB962C8B-B14F-4D97-AF65-F5344CB8AC3E}">
        <p14:creationId xmlns:p14="http://schemas.microsoft.com/office/powerpoint/2010/main" val="2571303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289" y="152401"/>
            <a:ext cx="6677891" cy="1210108"/>
          </a:xfrm>
        </p:spPr>
        <p:txBody>
          <a:bodyPr/>
          <a:lstStyle/>
          <a:p>
            <a:r>
              <a:rPr lang="ro-MD" dirty="0" smtClean="0"/>
              <a:t>Agent de îngroșare</a:t>
            </a:r>
            <a:endParaRPr lang="ru-RU" dirty="0"/>
          </a:p>
        </p:txBody>
      </p:sp>
      <p:sp>
        <p:nvSpPr>
          <p:cNvPr id="3" name="Subtitle 2"/>
          <p:cNvSpPr>
            <a:spLocks noGrp="1"/>
          </p:cNvSpPr>
          <p:nvPr>
            <p:ph type="subTitle" idx="1"/>
          </p:nvPr>
        </p:nvSpPr>
        <p:spPr>
          <a:xfrm>
            <a:off x="734289" y="1634692"/>
            <a:ext cx="11028220" cy="4973925"/>
          </a:xfrm>
        </p:spPr>
        <p:txBody>
          <a:bodyPr/>
          <a:lstStyle/>
          <a:p>
            <a:pPr algn="l"/>
            <a:r>
              <a:rPr lang="ro-MD" dirty="0" smtClean="0"/>
              <a:t>	</a:t>
            </a:r>
            <a:r>
              <a:rPr lang="it-IT" dirty="0" smtClean="0"/>
              <a:t>Exist</a:t>
            </a:r>
            <a:r>
              <a:rPr lang="ro-MD" dirty="0"/>
              <a:t>ă</a:t>
            </a:r>
            <a:r>
              <a:rPr lang="it-IT" dirty="0" smtClean="0"/>
              <a:t> </a:t>
            </a:r>
            <a:r>
              <a:rPr lang="it-IT" dirty="0"/>
              <a:t>mai </a:t>
            </a:r>
            <a:r>
              <a:rPr lang="it-IT" dirty="0" smtClean="0"/>
              <a:t>mul</a:t>
            </a:r>
            <a:r>
              <a:rPr lang="ro-MD" dirty="0"/>
              <a:t>ț</a:t>
            </a:r>
            <a:r>
              <a:rPr lang="it-IT" dirty="0" smtClean="0"/>
              <a:t>i agen</a:t>
            </a:r>
            <a:r>
              <a:rPr lang="ro-MD" dirty="0" smtClean="0"/>
              <a:t>ți</a:t>
            </a:r>
            <a:r>
              <a:rPr lang="it-IT" dirty="0" smtClean="0"/>
              <a:t> </a:t>
            </a:r>
            <a:r>
              <a:rPr lang="it-IT" dirty="0"/>
              <a:t>de </a:t>
            </a:r>
            <a:r>
              <a:rPr lang="ro-MD" dirty="0" smtClean="0"/>
              <a:t>î</a:t>
            </a:r>
            <a:r>
              <a:rPr lang="it-IT" dirty="0" smtClean="0"/>
              <a:t>ngro</a:t>
            </a:r>
            <a:r>
              <a:rPr lang="ro-MD" dirty="0" smtClean="0"/>
              <a:t>ș</a:t>
            </a:r>
            <a:r>
              <a:rPr lang="it-IT" dirty="0" smtClean="0"/>
              <a:t>are </a:t>
            </a:r>
            <a:r>
              <a:rPr lang="it-IT" dirty="0"/>
              <a:t>pe </a:t>
            </a:r>
            <a:r>
              <a:rPr lang="it-IT" dirty="0" smtClean="0"/>
              <a:t>baz</a:t>
            </a:r>
            <a:r>
              <a:rPr lang="ro-MD" dirty="0" smtClean="0"/>
              <a:t>ă</a:t>
            </a:r>
            <a:r>
              <a:rPr lang="it-IT" dirty="0" smtClean="0"/>
              <a:t> </a:t>
            </a:r>
            <a:r>
              <a:rPr lang="it-IT" dirty="0"/>
              <a:t>de amidon </a:t>
            </a:r>
            <a:r>
              <a:rPr lang="it-IT" dirty="0" smtClean="0"/>
              <a:t>folos</a:t>
            </a:r>
            <a:r>
              <a:rPr lang="ro-MD" dirty="0" smtClean="0"/>
              <a:t>iți</a:t>
            </a:r>
            <a:r>
              <a:rPr lang="it-IT" dirty="0" smtClean="0"/>
              <a:t> </a:t>
            </a:r>
            <a:r>
              <a:rPr lang="ro-MD" dirty="0"/>
              <a:t>î</a:t>
            </a:r>
            <a:r>
              <a:rPr lang="it-IT" dirty="0" smtClean="0"/>
              <a:t>n </a:t>
            </a:r>
            <a:r>
              <a:rPr lang="it-IT" dirty="0"/>
              <a:t>preparatele de patiserie </a:t>
            </a:r>
            <a:r>
              <a:rPr lang="ro-MD" dirty="0"/>
              <a:t>ș</a:t>
            </a:r>
            <a:r>
              <a:rPr lang="it-IT" dirty="0" smtClean="0"/>
              <a:t>i brut</a:t>
            </a:r>
            <a:r>
              <a:rPr lang="ro-MD" dirty="0" smtClean="0"/>
              <a:t>ă</a:t>
            </a:r>
            <a:r>
              <a:rPr lang="it-IT" dirty="0" smtClean="0"/>
              <a:t>rie</a:t>
            </a:r>
            <a:r>
              <a:rPr lang="ro-MD" dirty="0" smtClean="0"/>
              <a:t>.</a:t>
            </a:r>
            <a:r>
              <a:rPr lang="ro-MD" dirty="0"/>
              <a:t> </a:t>
            </a:r>
            <a:r>
              <a:rPr lang="ro-MD" dirty="0" smtClean="0"/>
              <a:t>C</a:t>
            </a:r>
            <a:r>
              <a:rPr lang="it-IT" dirty="0" smtClean="0"/>
              <a:t>ei </a:t>
            </a:r>
            <a:r>
              <a:rPr lang="it-IT" dirty="0"/>
              <a:t>mai </a:t>
            </a:r>
            <a:r>
              <a:rPr lang="it-IT" dirty="0" smtClean="0"/>
              <a:t>utiliza</a:t>
            </a:r>
            <a:r>
              <a:rPr lang="ro-MD" dirty="0"/>
              <a:t>ț</a:t>
            </a:r>
            <a:r>
              <a:rPr lang="it-IT" dirty="0" smtClean="0"/>
              <a:t>i </a:t>
            </a:r>
            <a:r>
              <a:rPr lang="it-IT" dirty="0"/>
              <a:t>sunt - amidonul de porumb si </a:t>
            </a:r>
            <a:r>
              <a:rPr lang="it-IT" dirty="0" smtClean="0"/>
              <a:t>f</a:t>
            </a:r>
            <a:r>
              <a:rPr lang="ro-MD" dirty="0" smtClean="0"/>
              <a:t>ăină</a:t>
            </a:r>
          </a:p>
          <a:p>
            <a:pPr algn="l"/>
            <a:r>
              <a:rPr lang="ro-MD" dirty="0"/>
              <a:t>	</a:t>
            </a:r>
            <a:r>
              <a:rPr lang="ro-MD" b="1" dirty="0" smtClean="0"/>
              <a:t>Amidonul de porumb – </a:t>
            </a:r>
            <a:r>
              <a:rPr lang="ro-MD" dirty="0" smtClean="0"/>
              <a:t>este un agent de îngroșare natural, cu capacitatea foarte mare de a se lega cu apa. Este cel mai folosit tip de agent de îngroșare, folosit în cremele pentru prăjituri și torturi, în diferite sosuri, în umpluturile pentru plăcinte. Este obținut industrial din porumb prin sfărâmare, măcinare, cernere și separare.</a:t>
            </a:r>
          </a:p>
          <a:p>
            <a:pPr algn="l"/>
            <a:r>
              <a:rPr lang="ro-MD" b="1" dirty="0"/>
              <a:t>	</a:t>
            </a:r>
            <a:r>
              <a:rPr lang="ro-MD" b="1" dirty="0" smtClean="0"/>
              <a:t>Făina de grâu – </a:t>
            </a:r>
            <a:r>
              <a:rPr lang="ro-MD" dirty="0" smtClean="0"/>
              <a:t>timpul de gelificare este mai lung, comparativ cu amidonul de porumb – până la 30 minute. Din acest caz este folosită mai des în prepararea sosurilor care necesită un timp mai lung de gătire. </a:t>
            </a:r>
            <a:r>
              <a:rPr lang="en-US" sz="1600" dirty="0" smtClean="0"/>
              <a:t>[2]</a:t>
            </a:r>
            <a:endParaRPr lang="ru-RU" sz="1600" b="1" dirty="0"/>
          </a:p>
        </p:txBody>
      </p:sp>
    </p:spTree>
    <p:extLst>
      <p:ext uri="{BB962C8B-B14F-4D97-AF65-F5344CB8AC3E}">
        <p14:creationId xmlns:p14="http://schemas.microsoft.com/office/powerpoint/2010/main" val="1230946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1164" y="0"/>
            <a:ext cx="6871855" cy="1140836"/>
          </a:xfrm>
        </p:spPr>
        <p:txBody>
          <a:bodyPr/>
          <a:lstStyle/>
          <a:p>
            <a:pPr algn="l"/>
            <a:r>
              <a:rPr lang="en-US" dirty="0" err="1" smtClean="0"/>
              <a:t>Stabilizator</a:t>
            </a:r>
            <a:r>
              <a:rPr lang="en-US" dirty="0" smtClean="0"/>
              <a:t> </a:t>
            </a:r>
            <a:r>
              <a:rPr lang="en-US" dirty="0" err="1" smtClean="0"/>
              <a:t>coloidal</a:t>
            </a:r>
            <a:endParaRPr lang="ru-RU" dirty="0"/>
          </a:p>
        </p:txBody>
      </p:sp>
      <p:sp>
        <p:nvSpPr>
          <p:cNvPr id="3" name="Subtitle 2"/>
          <p:cNvSpPr>
            <a:spLocks noGrp="1"/>
          </p:cNvSpPr>
          <p:nvPr>
            <p:ph type="subTitle" idx="1"/>
          </p:nvPr>
        </p:nvSpPr>
        <p:spPr>
          <a:xfrm>
            <a:off x="651164" y="1939492"/>
            <a:ext cx="10474036" cy="4766107"/>
          </a:xfrm>
        </p:spPr>
        <p:txBody>
          <a:bodyPr/>
          <a:lstStyle/>
          <a:p>
            <a:pPr algn="l"/>
            <a:r>
              <a:rPr lang="en-US" sz="2800" dirty="0" smtClean="0"/>
              <a:t>	</a:t>
            </a:r>
            <a:r>
              <a:rPr lang="en-US" sz="2800" dirty="0" err="1" smtClean="0"/>
              <a:t>Una</a:t>
            </a:r>
            <a:r>
              <a:rPr lang="en-US" sz="2800" dirty="0" smtClean="0"/>
              <a:t> </a:t>
            </a:r>
            <a:r>
              <a:rPr lang="en-US" sz="2800" dirty="0" err="1" smtClean="0"/>
              <a:t>dintre</a:t>
            </a:r>
            <a:r>
              <a:rPr lang="ro-MD" sz="2800" dirty="0" smtClean="0"/>
              <a:t> utilizările amidonului este stabilizarea coloidală, pentru obținerea produse cu calități senzoriale bune. În acest sens amidonul satisface o serie de de condiții:</a:t>
            </a:r>
          </a:p>
          <a:p>
            <a:pPr marL="914400" lvl="1" indent="-457200" algn="l">
              <a:buFont typeface="+mj-lt"/>
              <a:buAutoNum type="arabicPeriod"/>
            </a:pPr>
            <a:r>
              <a:rPr lang="ro-MD" sz="2800" dirty="0" smtClean="0"/>
              <a:t>Nu conferă gust propriu produsului</a:t>
            </a:r>
          </a:p>
          <a:p>
            <a:pPr marL="914400" lvl="1" indent="-457200" algn="l">
              <a:buFont typeface="+mj-lt"/>
              <a:buAutoNum type="arabicPeriod"/>
            </a:pPr>
            <a:r>
              <a:rPr lang="ro-MD" sz="2800" dirty="0" smtClean="0"/>
              <a:t>Prezintă caracteristici texturale optime</a:t>
            </a:r>
          </a:p>
          <a:p>
            <a:pPr marL="914400" lvl="1" indent="-457200" algn="l">
              <a:buFont typeface="+mj-lt"/>
              <a:buAutoNum type="arabicPeriod"/>
            </a:pPr>
            <a:r>
              <a:rPr lang="ro-MD" sz="2800" dirty="0" smtClean="0"/>
              <a:t>Dă soluții sau paste transparente</a:t>
            </a:r>
          </a:p>
          <a:p>
            <a:pPr marL="914400" lvl="1" indent="-457200" algn="l">
              <a:buFont typeface="+mj-lt"/>
              <a:buAutoNum type="arabicPeriod"/>
            </a:pPr>
            <a:r>
              <a:rPr lang="ro-MD" sz="2800" dirty="0" smtClean="0"/>
              <a:t>Pastele sale prezintă stabilitate – își păstrează proprietățile după tratamentele ulterioare: fierbere, refrigerare, valori scăzute ale pH, operații mecanice.</a:t>
            </a:r>
          </a:p>
        </p:txBody>
      </p:sp>
    </p:spTree>
    <p:extLst>
      <p:ext uri="{BB962C8B-B14F-4D97-AF65-F5344CB8AC3E}">
        <p14:creationId xmlns:p14="http://schemas.microsoft.com/office/powerpoint/2010/main" val="325012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727" y="0"/>
            <a:ext cx="6483927" cy="1265527"/>
          </a:xfrm>
        </p:spPr>
        <p:txBody>
          <a:bodyPr/>
          <a:lstStyle/>
          <a:p>
            <a:pPr algn="l"/>
            <a:r>
              <a:rPr lang="ro-MD" dirty="0" smtClean="0"/>
              <a:t>Agent de gelifiere</a:t>
            </a:r>
            <a:endParaRPr lang="ru-RU" dirty="0"/>
          </a:p>
        </p:txBody>
      </p:sp>
      <p:sp>
        <p:nvSpPr>
          <p:cNvPr id="3" name="Subtitle 2"/>
          <p:cNvSpPr>
            <a:spLocks noGrp="1"/>
          </p:cNvSpPr>
          <p:nvPr>
            <p:ph type="subTitle" idx="1"/>
          </p:nvPr>
        </p:nvSpPr>
        <p:spPr>
          <a:xfrm>
            <a:off x="692726" y="1745528"/>
            <a:ext cx="10695709" cy="5112471"/>
          </a:xfrm>
        </p:spPr>
        <p:txBody>
          <a:bodyPr/>
          <a:lstStyle/>
          <a:p>
            <a:pPr algn="l"/>
            <a:r>
              <a:rPr lang="ro-MD" dirty="0" smtClean="0"/>
              <a:t>	Amidonul poate servi în calitate de agent de gelifiere, fomând un gel, dizolvându-se în faza lichidă ca un amestec coloidal ce formează o structură internă slab coezivă. În acest sens cel mai des este folosit amidonul din porumb și din cartofi.</a:t>
            </a:r>
            <a:endParaRPr lang="ru-RU" dirty="0"/>
          </a:p>
        </p:txBody>
      </p:sp>
    </p:spTree>
    <p:extLst>
      <p:ext uri="{BB962C8B-B14F-4D97-AF65-F5344CB8AC3E}">
        <p14:creationId xmlns:p14="http://schemas.microsoft.com/office/powerpoint/2010/main" val="3013663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5126182" cy="1399309"/>
          </a:xfrm>
        </p:spPr>
        <p:txBody>
          <a:bodyPr/>
          <a:lstStyle/>
          <a:p>
            <a:r>
              <a:rPr lang="ro-MD" dirty="0" smtClean="0"/>
              <a:t>Bibliografie</a:t>
            </a:r>
            <a:endParaRPr lang="ru-RU" dirty="0"/>
          </a:p>
        </p:txBody>
      </p:sp>
      <p:sp>
        <p:nvSpPr>
          <p:cNvPr id="3" name="Subtitle 2"/>
          <p:cNvSpPr>
            <a:spLocks noGrp="1"/>
          </p:cNvSpPr>
          <p:nvPr>
            <p:ph type="subTitle" idx="1"/>
          </p:nvPr>
        </p:nvSpPr>
        <p:spPr>
          <a:xfrm>
            <a:off x="554182" y="1967200"/>
            <a:ext cx="9199418" cy="3172835"/>
          </a:xfrm>
        </p:spPr>
        <p:txBody>
          <a:bodyPr/>
          <a:lstStyle/>
          <a:p>
            <a:pPr marL="457200" indent="-457200" algn="l">
              <a:buFont typeface="+mj-lt"/>
              <a:buAutoNum type="arabicPeriod"/>
            </a:pPr>
            <a:r>
              <a:rPr lang="en-US" dirty="0">
                <a:hlinkClick r:id="rId2"/>
              </a:rPr>
              <a:t>https://</a:t>
            </a:r>
            <a:r>
              <a:rPr lang="en-US" dirty="0" smtClean="0">
                <a:hlinkClick r:id="rId2"/>
              </a:rPr>
              <a:t>ro.wikipedia.org/wiki/Amidon</a:t>
            </a:r>
            <a:endParaRPr lang="en-US" dirty="0" smtClean="0"/>
          </a:p>
          <a:p>
            <a:pPr marL="457200" indent="-457200" algn="l">
              <a:buFont typeface="+mj-lt"/>
              <a:buAutoNum type="arabicPeriod"/>
            </a:pPr>
            <a:r>
              <a:rPr lang="en-US" dirty="0">
                <a:hlinkClick r:id="rId3"/>
              </a:rPr>
              <a:t>https://www.biaplant.ro/articole/amidonul--</a:t>
            </a:r>
            <a:r>
              <a:rPr lang="en-US" dirty="0" smtClean="0">
                <a:hlinkClick r:id="rId3"/>
              </a:rPr>
              <a:t>agent-de-ingrosare.html</a:t>
            </a:r>
            <a:endParaRPr lang="ro-MD" dirty="0" smtClean="0"/>
          </a:p>
          <a:p>
            <a:pPr marL="457200" indent="-457200" algn="l">
              <a:buFont typeface="+mj-lt"/>
              <a:buAutoNum type="arabicPeriod"/>
            </a:pPr>
            <a:r>
              <a:rPr lang="en-US" dirty="0">
                <a:hlinkClick r:id="rId4"/>
              </a:rPr>
              <a:t>https://</a:t>
            </a:r>
            <a:r>
              <a:rPr lang="en-US" dirty="0" smtClean="0">
                <a:hlinkClick r:id="rId4"/>
              </a:rPr>
              <a:t>corneliapurcarea.files.wordpress.com/2015/10/coloizi_laborator.pdf</a:t>
            </a:r>
            <a:endParaRPr lang="ro-MD" dirty="0" smtClean="0"/>
          </a:p>
          <a:p>
            <a:pPr marL="457200" indent="-457200" algn="l">
              <a:buFont typeface="+mj-lt"/>
              <a:buAutoNum type="arabicPeriod"/>
            </a:pPr>
            <a:endParaRPr lang="en-US" dirty="0" smtClean="0"/>
          </a:p>
          <a:p>
            <a:pPr marL="457200" indent="-457200">
              <a:buFont typeface="+mj-lt"/>
              <a:buAutoNum type="arabicPeriod"/>
            </a:pPr>
            <a:endParaRPr lang="ru-RU" dirty="0"/>
          </a:p>
        </p:txBody>
      </p:sp>
    </p:spTree>
    <p:extLst>
      <p:ext uri="{BB962C8B-B14F-4D97-AF65-F5344CB8AC3E}">
        <p14:creationId xmlns:p14="http://schemas.microsoft.com/office/powerpoint/2010/main" val="3466135320"/>
      </p:ext>
    </p:extLst>
  </p:cSld>
  <p:clrMapOvr>
    <a:masterClrMapping/>
  </p:clrMapOvr>
</p:sld>
</file>

<file path=ppt/theme/theme1.xml><?xml version="1.0" encoding="utf-8"?>
<a:theme xmlns:a="http://schemas.openxmlformats.org/drawingml/2006/main" name="Theme3">
  <a:themeElements>
    <a:clrScheme name="Custom 347">
      <a:dk1>
        <a:srgbClr val="2E3037"/>
      </a:dk1>
      <a:lt1>
        <a:srgbClr val="FFFFFF"/>
      </a:lt1>
      <a:dk2>
        <a:srgbClr val="666666"/>
      </a:dk2>
      <a:lt2>
        <a:srgbClr val="F3F3F3"/>
      </a:lt2>
      <a:accent1>
        <a:srgbClr val="39C0BA"/>
      </a:accent1>
      <a:accent2>
        <a:srgbClr val="90E6E2"/>
      </a:accent2>
      <a:accent3>
        <a:srgbClr val="F35B69"/>
      </a:accent3>
      <a:accent4>
        <a:srgbClr val="FAB2B9"/>
      </a:accent4>
      <a:accent5>
        <a:srgbClr val="999FA9"/>
      </a:accent5>
      <a:accent6>
        <a:srgbClr val="E2E7EE"/>
      </a:accent6>
      <a:hlink>
        <a:srgbClr val="39C0BA"/>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3" id="{4015A5EF-559D-443C-94FE-A0B10398DBA8}" vid="{18E5E777-E5B5-4B04-AC39-10A23F9AB7E6}"/>
    </a:ext>
  </a:extLst>
</a:theme>
</file>

<file path=docProps/app.xml><?xml version="1.0" encoding="utf-8"?>
<Properties xmlns="http://schemas.openxmlformats.org/officeDocument/2006/extended-properties" xmlns:vt="http://schemas.openxmlformats.org/officeDocument/2006/docPropsVTypes">
  <Template>Theme3</Template>
  <TotalTime>57</TotalTime>
  <Words>29</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Quicksand</vt:lpstr>
      <vt:lpstr>Theme3</vt:lpstr>
      <vt:lpstr>Amidonul</vt:lpstr>
      <vt:lpstr>Generalități</vt:lpstr>
      <vt:lpstr>Agent de îngroșare</vt:lpstr>
      <vt:lpstr>Stabilizator coloidal</vt:lpstr>
      <vt:lpstr>Agent de gelifiere</vt:lpstr>
      <vt:lpstr>Bibliografie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Amidonul</dc:title>
  <dc:creator>Marius Ala</dc:creator>
  <cp:lastModifiedBy>Marius Ala</cp:lastModifiedBy>
  <cp:revision>6</cp:revision>
  <dcterms:created xsi:type="dcterms:W3CDTF">2021-04-06T06:43:54Z</dcterms:created>
  <dcterms:modified xsi:type="dcterms:W3CDTF">2021-04-06T07:41:09Z</dcterms:modified>
</cp:coreProperties>
</file>