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63" r:id="rId12"/>
    <p:sldId id="266" r:id="rId13"/>
    <p:sldId id="262" r:id="rId14"/>
    <p:sldId id="258" r:id="rId15"/>
    <p:sldId id="264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968A4C-C0F5-4368-8F77-1E24323B4A8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EAFF9C-105C-4B2E-B49D-C27300206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620688"/>
            <a:ext cx="5105400" cy="40202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Orele</a:t>
            </a:r>
            <a:r>
              <a:rPr lang="en-US" dirty="0" smtClean="0"/>
              <a:t> de </a:t>
            </a:r>
            <a:r>
              <a:rPr lang="en-US" dirty="0" err="1" smtClean="0"/>
              <a:t>educa</a:t>
            </a:r>
            <a:r>
              <a:rPr lang="ro-RO" dirty="0" smtClean="0"/>
              <a:t>Ţie civică Şi antreprenorială- oportunitate de formare a cetăŢeanului mileniului III.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2911" y="5079634"/>
            <a:ext cx="5114778" cy="1101248"/>
          </a:xfrm>
        </p:spPr>
        <p:txBody>
          <a:bodyPr/>
          <a:lstStyle/>
          <a:p>
            <a:r>
              <a:rPr lang="ro-RO" dirty="0"/>
              <a:t>Victoria Pila, profesor de istorie şi educaţie civică, Liceul Prometeu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16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Şcoala de vara altair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Titlul proeictului:</a:t>
            </a:r>
          </a:p>
          <a:p>
            <a:r>
              <a:rPr lang="ro-RO" dirty="0" smtClean="0">
                <a:solidFill>
                  <a:schemeClr val="accent2">
                    <a:lumMod val="50000"/>
                  </a:schemeClr>
                </a:solidFill>
              </a:rPr>
              <a:t>Introducerea în principiile economiei de piaţă şi iniţierea unui simplu plan  de aface</a:t>
            </a:r>
            <a:r>
              <a:rPr lang="ro-RO" dirty="0" smtClean="0"/>
              <a:t>ri</a:t>
            </a:r>
          </a:p>
          <a:p>
            <a:pPr marL="0" indent="0">
              <a:buNone/>
            </a:pPr>
            <a:r>
              <a:rPr lang="ro-RO" dirty="0" smtClean="0"/>
              <a:t>Ativităţi:</a:t>
            </a:r>
          </a:p>
          <a:p>
            <a:r>
              <a:rPr lang="ro-RO" dirty="0" smtClean="0"/>
              <a:t>Sigla şi sloganul</a:t>
            </a:r>
          </a:p>
          <a:p>
            <a:r>
              <a:rPr lang="ro-RO" dirty="0" smtClean="0"/>
              <a:t>Tipul afacerii(întreprindere individuală, parteneriat, societate pe acţiuni)</a:t>
            </a:r>
          </a:p>
          <a:p>
            <a:r>
              <a:rPr lang="ro-RO" dirty="0" smtClean="0"/>
              <a:t>Capitalul iniţial</a:t>
            </a:r>
          </a:p>
          <a:p>
            <a:r>
              <a:rPr lang="ro-RO" dirty="0" smtClean="0"/>
              <a:t>Planul de personal</a:t>
            </a:r>
          </a:p>
          <a:p>
            <a:r>
              <a:rPr lang="ro-RO" dirty="0" smtClean="0"/>
              <a:t>Publicitatea produsului sau serviciului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8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getImageCA1RRO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373"/>
            <a:ext cx="6696744" cy="585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2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Tatiana\P7070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586729" cy="4939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15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Rezultate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Locul I- Elaborarea planului de afaceri pentru salonul de frumuseţe BEAUTY SHOP, autori-elevele clasei a 6- Darii Oana, Culceac Anastasia, Roşca Viorelia</a:t>
            </a:r>
            <a:endParaRPr lang="ru-RU" dirty="0"/>
          </a:p>
          <a:p>
            <a:r>
              <a:rPr lang="ro-RO" dirty="0"/>
              <a:t>Locul II-  ATELIER PENTRU RCICLAREA CAUCIUCURILOR UZATE- Buga Rareş, Vasilică Radu, Stratan Vlad</a:t>
            </a:r>
            <a:endParaRPr lang="ru-RU" dirty="0"/>
          </a:p>
          <a:p>
            <a:r>
              <a:rPr lang="ro-RO" dirty="0"/>
              <a:t>Locul III- sala de fitness PRO-Energy, Romanciuc Arina, Bîcu Alexandrina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2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ERSONAL\Bulgaria\IMG_0250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912768" cy="5554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4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Tatiana\IMG_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1" y="548680"/>
            <a:ext cx="7393244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6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Curriculum la </a:t>
            </a:r>
            <a:r>
              <a:rPr lang="en-US" dirty="0" err="1" smtClean="0"/>
              <a:t>educa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economic</a:t>
            </a:r>
            <a:r>
              <a:rPr lang="ro-RO" dirty="0" smtClean="0"/>
              <a:t>ă</a:t>
            </a:r>
            <a:endParaRPr lang="ru-RU" dirty="0"/>
          </a:p>
        </p:txBody>
      </p:sp>
      <p:pic>
        <p:nvPicPr>
          <p:cNvPr id="1026" name="Picture 2" descr="D:\GRAD1\curriculu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76873"/>
            <a:ext cx="7758225" cy="329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2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Tabere tematice</a:t>
            </a:r>
            <a:endParaRPr lang="ro-RO" dirty="0"/>
          </a:p>
        </p:txBody>
      </p:sp>
      <p:pic>
        <p:nvPicPr>
          <p:cNvPr id="4" name="Content Placeholder 3" descr="IMG_7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Tabere tematice</a:t>
            </a:r>
            <a:endParaRPr lang="ro-RO"/>
          </a:p>
        </p:txBody>
      </p:sp>
      <p:pic>
        <p:nvPicPr>
          <p:cNvPr id="4" name="Content Placeholder 3" descr="IMG_7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Excursii</a:t>
            </a:r>
            <a:r>
              <a:rPr lang="en-US" dirty="0" smtClean="0"/>
              <a:t> </a:t>
            </a:r>
            <a:r>
              <a:rPr lang="en-US" smtClean="0"/>
              <a:t>tematice</a:t>
            </a:r>
            <a:endParaRPr lang="ro-RO"/>
          </a:p>
        </p:txBody>
      </p:sp>
      <p:pic>
        <p:nvPicPr>
          <p:cNvPr id="4" name="Content Placeholder 3" descr="IMG_7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Ce presupune competenţa civică?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Formarea</a:t>
            </a:r>
            <a:r>
              <a:rPr lang="ro-RO" sz="3600" dirty="0" smtClean="0"/>
              <a:t> cetăţeanului activ, responsabil, util societăţii.</a:t>
            </a:r>
          </a:p>
          <a:p>
            <a:pPr marL="0" indent="0">
              <a:buNone/>
            </a:pPr>
            <a:endParaRPr lang="ro-RO" sz="3600" dirty="0" smtClean="0"/>
          </a:p>
          <a:p>
            <a:r>
              <a:rPr lang="ro-RO" sz="3600" dirty="0" smtClean="0"/>
              <a:t>Educarea cetăţeanului promotor al valorilor naţionale, general-umane şi democratice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567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Cetăţeanul activ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Propagă un mod de viaţă sănătos</a:t>
            </a:r>
          </a:p>
          <a:p>
            <a:endParaRPr lang="ro-RO" sz="3200" dirty="0"/>
          </a:p>
          <a:p>
            <a:r>
              <a:rPr lang="ro-RO" sz="3200" dirty="0" smtClean="0"/>
              <a:t>Participă activ la proiectele din comunitate</a:t>
            </a:r>
          </a:p>
          <a:p>
            <a:pPr marL="0" indent="0">
              <a:buNone/>
            </a:pPr>
            <a:endParaRPr lang="ro-RO" sz="3200" dirty="0" smtClean="0"/>
          </a:p>
          <a:p>
            <a:r>
              <a:rPr lang="ro-RO" sz="3200" dirty="0" smtClean="0"/>
              <a:t>Valorifică oportunităţi de dezvoltare personală şi integrare socio-profesională reuşită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635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Şcoala de vara altair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/>
              <a:t>Titlul Proeictului-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Comunicare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asertivă</a:t>
            </a:r>
            <a:r>
              <a:rPr lang="en-US" sz="3200" dirty="0" smtClean="0"/>
              <a:t>.</a:t>
            </a:r>
            <a:endParaRPr lang="ro-RO" sz="32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Beneficiari</a:t>
            </a:r>
            <a:r>
              <a:rPr lang="ro-RO" dirty="0" smtClean="0"/>
              <a:t>:</a:t>
            </a:r>
            <a:r>
              <a:rPr lang="en-US" dirty="0" err="1" smtClean="0"/>
              <a:t>elevii</a:t>
            </a:r>
            <a:r>
              <a:rPr lang="en-US" dirty="0" smtClean="0"/>
              <a:t> de </a:t>
            </a:r>
            <a:r>
              <a:rPr lang="en-US" dirty="0" err="1" smtClean="0"/>
              <a:t>vîrstă</a:t>
            </a:r>
            <a:r>
              <a:rPr lang="en-US" dirty="0" smtClean="0"/>
              <a:t> mica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mijlocie</a:t>
            </a:r>
            <a:endParaRPr lang="ro-RO" dirty="0" smtClean="0"/>
          </a:p>
          <a:p>
            <a:r>
              <a:rPr lang="ro-RO" dirty="0" smtClean="0"/>
              <a:t>Activităţi captivante, desfăşurate într-un cadru natural:</a:t>
            </a:r>
          </a:p>
          <a:p>
            <a:r>
              <a:rPr lang="en-US" i="1" dirty="0" err="1" smtClean="0"/>
              <a:t>Diferenţele</a:t>
            </a:r>
            <a:r>
              <a:rPr lang="en-US" i="1" dirty="0" smtClean="0"/>
              <a:t> </a:t>
            </a:r>
            <a:r>
              <a:rPr lang="en-US" i="1" dirty="0" err="1"/>
              <a:t>dintre</a:t>
            </a:r>
            <a:r>
              <a:rPr lang="en-US" i="1" dirty="0"/>
              <a:t> </a:t>
            </a:r>
            <a:r>
              <a:rPr lang="en-US" i="1" dirty="0" err="1"/>
              <a:t>grup</a:t>
            </a:r>
            <a:r>
              <a:rPr lang="en-US" i="1" dirty="0"/>
              <a:t> </a:t>
            </a:r>
            <a:r>
              <a:rPr lang="en-US" i="1" dirty="0" err="1"/>
              <a:t>şi</a:t>
            </a:r>
            <a:r>
              <a:rPr lang="en-US" i="1" dirty="0"/>
              <a:t> </a:t>
            </a:r>
            <a:r>
              <a:rPr lang="en-US" i="1" dirty="0" err="1"/>
              <a:t>echipe</a:t>
            </a:r>
            <a:r>
              <a:rPr lang="en-US" i="1" dirty="0"/>
              <a:t>, </a:t>
            </a:r>
            <a:endParaRPr lang="ro-RO" i="1" dirty="0" smtClean="0"/>
          </a:p>
          <a:p>
            <a:r>
              <a:rPr lang="en-US" i="1" dirty="0" err="1" smtClean="0"/>
              <a:t>Formarea</a:t>
            </a:r>
            <a:r>
              <a:rPr lang="en-US" i="1" dirty="0" smtClean="0"/>
              <a:t> </a:t>
            </a:r>
            <a:r>
              <a:rPr lang="en-US" i="1" dirty="0" err="1"/>
              <a:t>spiritului</a:t>
            </a:r>
            <a:r>
              <a:rPr lang="en-US" i="1" dirty="0"/>
              <a:t> de </a:t>
            </a:r>
            <a:r>
              <a:rPr lang="en-US" i="1" dirty="0" err="1"/>
              <a:t>echipă</a:t>
            </a:r>
            <a:r>
              <a:rPr lang="en-US" i="1" dirty="0"/>
              <a:t>, </a:t>
            </a:r>
            <a:endParaRPr lang="ro-RO" i="1" dirty="0" smtClean="0"/>
          </a:p>
          <a:p>
            <a:r>
              <a:rPr lang="en-US" i="1" dirty="0" err="1" smtClean="0"/>
              <a:t>Jocuri</a:t>
            </a:r>
            <a:r>
              <a:rPr lang="en-US" i="1" dirty="0" smtClean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 smtClean="0"/>
              <a:t>fo</a:t>
            </a:r>
            <a:r>
              <a:rPr lang="ro-RO" i="1" dirty="0" smtClean="0"/>
              <a:t>rmare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/>
              <a:t>echipe</a:t>
            </a:r>
            <a:r>
              <a:rPr lang="en-US" i="1" dirty="0"/>
              <a:t>, </a:t>
            </a:r>
            <a:endParaRPr lang="ro-RO" i="1" dirty="0"/>
          </a:p>
          <a:p>
            <a:r>
              <a:rPr lang="ro-RO" i="1" dirty="0" smtClean="0"/>
              <a:t>S</a:t>
            </a:r>
            <a:r>
              <a:rPr lang="en-US" i="1" dirty="0" err="1" smtClean="0"/>
              <a:t>ocializare</a:t>
            </a:r>
            <a:r>
              <a:rPr lang="en-US" i="1" dirty="0" smtClean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copii</a:t>
            </a:r>
            <a:r>
              <a:rPr lang="en-US" i="1" dirty="0"/>
              <a:t> de </a:t>
            </a:r>
            <a:r>
              <a:rPr lang="en-US" i="1" dirty="0" err="1"/>
              <a:t>vîrste</a:t>
            </a:r>
            <a:r>
              <a:rPr lang="en-US" i="1" dirty="0"/>
              <a:t> </a:t>
            </a:r>
            <a:r>
              <a:rPr lang="en-US" i="1" dirty="0" err="1"/>
              <a:t>diferite</a:t>
            </a:r>
            <a:r>
              <a:rPr lang="en-US" i="1" dirty="0"/>
              <a:t>, </a:t>
            </a:r>
            <a:endParaRPr lang="ro-RO" i="1" dirty="0" smtClean="0"/>
          </a:p>
          <a:p>
            <a:r>
              <a:rPr lang="en-US" i="1" dirty="0" err="1" smtClean="0"/>
              <a:t>Educaţie</a:t>
            </a:r>
            <a:r>
              <a:rPr lang="en-US" i="1" dirty="0" smtClean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toleranţă</a:t>
            </a:r>
            <a:r>
              <a:rPr lang="en-US" i="1" dirty="0"/>
              <a:t> </a:t>
            </a:r>
            <a:r>
              <a:rPr lang="en-US" i="1" dirty="0" err="1"/>
              <a:t>şi</a:t>
            </a:r>
            <a:r>
              <a:rPr lang="en-US" i="1" dirty="0"/>
              <a:t> non-</a:t>
            </a:r>
            <a:r>
              <a:rPr lang="en-US" i="1" dirty="0" err="1"/>
              <a:t>discriminare</a:t>
            </a:r>
            <a:r>
              <a:rPr lang="en-US" i="1" dirty="0"/>
              <a:t>, </a:t>
            </a:r>
            <a:endParaRPr lang="ro-RO" i="1" dirty="0" smtClean="0"/>
          </a:p>
          <a:p>
            <a:r>
              <a:rPr lang="en-US" i="1" dirty="0" err="1" smtClean="0"/>
              <a:t>Dezvoltarea</a:t>
            </a:r>
            <a:r>
              <a:rPr lang="en-US" i="1" dirty="0" smtClean="0"/>
              <a:t> </a:t>
            </a:r>
            <a:r>
              <a:rPr lang="en-US" i="1" dirty="0" err="1"/>
              <a:t>competeneţelor</a:t>
            </a:r>
            <a:r>
              <a:rPr lang="en-US" i="1" dirty="0"/>
              <a:t> de </a:t>
            </a:r>
            <a:r>
              <a:rPr lang="en-US" i="1" dirty="0" err="1"/>
              <a:t>comunicare</a:t>
            </a:r>
            <a:r>
              <a:rPr lang="en-US" i="1" dirty="0"/>
              <a:t> </a:t>
            </a:r>
            <a:r>
              <a:rPr lang="en-US" i="1" dirty="0" err="1"/>
              <a:t>interpersoanală</a:t>
            </a:r>
            <a:r>
              <a:rPr lang="en-US" dirty="0"/>
              <a:t> etc. </a:t>
            </a:r>
            <a:endParaRPr lang="ro-RO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91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ERSONAL\elevi\IMG_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18330" cy="5263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58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ERSONAL\elevi\IMG_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142537" cy="5356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2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PERSONAL\elevi\IMG_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" y="443879"/>
            <a:ext cx="8590851" cy="6443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7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PERSONAL\elevi\IMG_1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0" y="692696"/>
            <a:ext cx="7291277" cy="5192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5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PERSONAL\elevi\IMG_1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4" y="908720"/>
            <a:ext cx="7200371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32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250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Изящная</vt:lpstr>
      <vt:lpstr>Orele de educaŢie civică Şi antreprenorială- oportunitate de formare a cetăŢeanului mileniului III.</vt:lpstr>
      <vt:lpstr>Ce presupune competenţa civică?</vt:lpstr>
      <vt:lpstr>Cetăţeanul activ</vt:lpstr>
      <vt:lpstr>Şcoala de vara altair </vt:lpstr>
      <vt:lpstr>Slide 5</vt:lpstr>
      <vt:lpstr>Slide 6</vt:lpstr>
      <vt:lpstr>Slide 7</vt:lpstr>
      <vt:lpstr>Slide 8</vt:lpstr>
      <vt:lpstr>Slide 9</vt:lpstr>
      <vt:lpstr>Şcoala de vara altair 2012</vt:lpstr>
      <vt:lpstr>Slide 11</vt:lpstr>
      <vt:lpstr>Slide 12</vt:lpstr>
      <vt:lpstr>Rezultate</vt:lpstr>
      <vt:lpstr>Slide 14</vt:lpstr>
      <vt:lpstr>Slide 15</vt:lpstr>
      <vt:lpstr>Curriculum la educația economică</vt:lpstr>
      <vt:lpstr>Tabere tematice</vt:lpstr>
      <vt:lpstr>Tabere tematice</vt:lpstr>
      <vt:lpstr>Excursii tematice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Şcoala de vară ALTAIR-oportunitate de dezvolatre a competenţelor civice.</dc:title>
  <dc:creator>user</dc:creator>
  <cp:lastModifiedBy>UserXP</cp:lastModifiedBy>
  <cp:revision>17</cp:revision>
  <dcterms:created xsi:type="dcterms:W3CDTF">2013-02-20T19:39:20Z</dcterms:created>
  <dcterms:modified xsi:type="dcterms:W3CDTF">2014-10-15T10:55:08Z</dcterms:modified>
</cp:coreProperties>
</file>